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74" r:id="rId2"/>
    <p:sldId id="275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8" r:id="rId11"/>
    <p:sldId id="269" r:id="rId12"/>
    <p:sldId id="270" r:id="rId13"/>
    <p:sldId id="263" r:id="rId14"/>
    <p:sldId id="271" r:id="rId15"/>
    <p:sldId id="266" r:id="rId16"/>
    <p:sldId id="273" r:id="rId17"/>
    <p:sldId id="267" r:id="rId18"/>
    <p:sldId id="272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8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909C-E936-D641-AE05-87DE63AE7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413C5-244B-6840-87AE-5C56E0E4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E4B6-DAE2-394B-BE6B-C60DAAFC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E444-8125-6643-8489-DA837B99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DE1E-667C-3548-A888-4CEC34E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5AF0-D67E-9A4A-8EBF-D524ACD6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71562-D77E-3B4F-9D2E-92DCEF07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629E-87BF-BA4F-B2A4-9500BC03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21E2-B2F3-EB4F-A2A6-0CC00FD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9FF4-1C15-634F-BCE3-47561957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5E7B1-8CB5-9F4B-90B0-5642B4C8D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2983-3D01-5E49-8976-CFC86B041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72CB-111F-6746-B2F2-9F285642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F559-E27A-BE42-9156-303FE60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29B4-3A18-E348-9129-708834A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E19A-B41F-FF49-B7A6-1FFA3C43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77B8-7041-6446-8AC2-96535B95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D9DC-7A80-4A4C-AEE9-3E92046C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EF95-2C2D-DF49-A867-A7C34E8F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CDF2-C499-9548-A1FE-AE048169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CC7-2456-EA46-B5F3-02C94A53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652D7-5B0D-9D4C-AA80-5951CE42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CEAF-CD95-8141-B256-A7D91EA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5453-1FF3-2041-A92C-582AAA92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EB16-ADF0-7547-AAA8-6067759A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08-DAEC-0B44-878F-2DC7A9D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E5F1-C28B-2943-A467-83EEB60D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95B7D-A493-8548-97A4-8E2A8DAA8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F55A-80BC-DC4C-B126-62D5E03D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9D034-59D4-DE47-9240-E12B2BE3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9FD8-45D0-6E4D-A062-C070AE62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AE65-0DF0-EE42-A3A5-FB515394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E44E-8376-124D-9E1F-15D9131A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80710-7A66-BF40-B016-EDBE9B28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5C0E0-0CDB-F94A-BEBB-DC5789CF5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651F1-19E6-C648-819A-88CC8BD3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BA5FB-FBB4-C242-A43F-7AAD7DA2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C7BD-8F20-DB43-AEF6-A9597F6B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DC157-5FA7-EC47-8C5F-C27FBBCA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03E1-7D7A-9C48-BFD4-D35648C2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C3B0-2887-4D48-9D02-FFEC8FC6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7DB3F-A480-4342-AB1E-C68900D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E343-B4E9-E64B-A00B-CFCF5B96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C390-E8DB-2342-A161-CA3C653B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C1414-B933-BE4F-A7CE-875D501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6F29D-E492-AB40-8E12-1BC94D5B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FB2B-1470-E049-878B-C407FAFF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C7C9-2C8A-7F43-B6DD-D67B4A17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4BAD-E67A-E94A-B029-0A2360A22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A6C66-46EF-3047-9EC1-B2AA11D7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8AEF-B318-9142-BC98-B23C81E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D4A8-9284-3844-B840-05CEA548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02F5-B08B-964D-A4D1-8A46585D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676DE-2DC1-7E46-8CC8-EE42E54C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4761E-5680-A344-96F7-257794E3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6DB8A-1B8A-1D4E-BFAE-898B08F2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2F3D9-F9CC-414A-986B-C732E010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E9ECC-1E2B-6B44-B84D-A300692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9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302F-1AD5-8147-90A6-165C179A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900F-5BE8-734E-8E32-AE3B4A46F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9B05-EFCF-5F41-AAEE-DF20EFA8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3BAA-6E4E-1841-B4D2-B811D20F1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0AF2-0ECF-7C41-AFEA-CF18652DA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loid.gizmodo.com/how-can-this-spinning-arrow-that-always-points-right-ac-182571025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8/4/3/17192518/lowercase-g-letters-reading-writing-comprehension-penmansh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cade.academy/examples/index.html#example-co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EA782E7-EA88-1341-B99D-A382467E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the letter G?</a:t>
            </a:r>
          </a:p>
        </p:txBody>
      </p:sp>
      <p:pic>
        <p:nvPicPr>
          <p:cNvPr id="9" name="Picture 2" descr="https://cdn.vox-cdn.com/thumbor/mlRbP9j7tNq4r_TuFYxwCtADx5s=/0x0:2040x1360/1200x0/filters:focal(0x0:2040x1360)/cdn.vox-cdn.com/uploads/chorus_asset/file/10577243/gs.jpg">
            <a:extLst>
              <a:ext uri="{FF2B5EF4-FFF2-40B4-BE49-F238E27FC236}">
                <a16:creationId xmlns:a16="http://schemas.microsoft.com/office/drawing/2014/main" id="{47FD682F-D6F1-AA4C-983A-1032FCB2C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78" y="985622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4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C7BF03-A316-164B-BB86-B820F98C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2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D3014-3A46-3B4A-B6E5-78739C91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A048E-7079-374A-B414-C6EA2E60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8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950B8-B801-7C49-8BA2-773C16715C50}"/>
              </a:ext>
            </a:extLst>
          </p:cNvPr>
          <p:cNvSpPr txBox="1"/>
          <p:nvPr/>
        </p:nvSpPr>
        <p:spPr>
          <a:xfrm>
            <a:off x="0" y="0"/>
            <a:ext cx="6206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 </a:t>
            </a:r>
            <a:r>
              <a:rPr lang="en-US" sz="1600" dirty="0" err="1"/>
              <a:t>spawn_friendly_sphere</a:t>
            </a:r>
            <a:r>
              <a:rPr lang="en-US" sz="1600" dirty="0"/>
              <a:t>(self):</a:t>
            </a:r>
          </a:p>
          <a:p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position_x</a:t>
            </a:r>
            <a:r>
              <a:rPr lang="en-US" sz="1600" dirty="0"/>
              <a:t> = 125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position_y</a:t>
            </a:r>
            <a:r>
              <a:rPr lang="en-US" sz="1600" dirty="0"/>
              <a:t> = 75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change_x</a:t>
            </a:r>
            <a:r>
              <a:rPr lang="en-US" sz="1600" dirty="0"/>
              <a:t> = 1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change_y</a:t>
            </a:r>
            <a:r>
              <a:rPr lang="en-US" sz="1600" dirty="0"/>
              <a:t> = 0 </a:t>
            </a:r>
          </a:p>
          <a:p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fsphere</a:t>
            </a:r>
            <a:r>
              <a:rPr lang="en-US" sz="1600" dirty="0"/>
              <a:t> = </a:t>
            </a:r>
            <a:r>
              <a:rPr lang="en-US" sz="1600" dirty="0" err="1"/>
              <a:t>MSphere</a:t>
            </a:r>
            <a:r>
              <a:rPr lang="en-US" sz="1600" dirty="0"/>
              <a:t>(</a:t>
            </a:r>
            <a:r>
              <a:rPr lang="en-US" sz="1600" dirty="0" err="1"/>
              <a:t>position_x,position_y,change_x,change_y</a:t>
            </a:r>
            <a:r>
              <a:rPr lang="en-US" sz="1600" dirty="0"/>
              <a:t>)</a:t>
            </a:r>
          </a:p>
          <a:p>
            <a:pPr lvl="1"/>
            <a:br>
              <a:rPr lang="en-US" sz="1600" dirty="0"/>
            </a:br>
            <a:r>
              <a:rPr lang="en-US" sz="1600" dirty="0"/>
              <a:t># Set up the Sphere</a:t>
            </a:r>
          </a:p>
          <a:p>
            <a:pPr lvl="1"/>
            <a:r>
              <a:rPr lang="en-US" sz="1600" dirty="0" err="1"/>
              <a:t>fsphere.sphere_sprite</a:t>
            </a:r>
            <a:r>
              <a:rPr lang="en-US" sz="1600" dirty="0"/>
              <a:t> = </a:t>
            </a:r>
            <a:r>
              <a:rPr lang="en-US" sz="1600" dirty="0" err="1"/>
              <a:t>arcade.Sprite</a:t>
            </a:r>
            <a:r>
              <a:rPr lang="en-US" sz="1600" dirty="0"/>
              <a:t>("</a:t>
            </a:r>
            <a:r>
              <a:rPr lang="en-US" sz="1600" dirty="0" err="1"/>
              <a:t>Final_Project</a:t>
            </a:r>
            <a:r>
              <a:rPr lang="en-US" sz="1600" dirty="0"/>
              <a:t>/</a:t>
            </a:r>
            <a:r>
              <a:rPr lang="en-US" sz="1600" dirty="0" err="1"/>
              <a:t>sphere.png</a:t>
            </a:r>
            <a:r>
              <a:rPr lang="en-US" sz="1600" dirty="0"/>
              <a:t>", SPRITE_SCALING_SPHERE)</a:t>
            </a:r>
          </a:p>
          <a:p>
            <a:pPr lvl="1"/>
            <a:r>
              <a:rPr lang="en-US" sz="1600" dirty="0" err="1"/>
              <a:t>fsphere.sphere_sprite.center_x</a:t>
            </a:r>
            <a:r>
              <a:rPr lang="en-US" sz="1600" dirty="0"/>
              <a:t> = </a:t>
            </a:r>
            <a:r>
              <a:rPr lang="en-US" sz="1600" dirty="0" err="1"/>
              <a:t>position_x</a:t>
            </a:r>
            <a:endParaRPr lang="en-US" sz="1600" dirty="0"/>
          </a:p>
          <a:p>
            <a:pPr lvl="1"/>
            <a:r>
              <a:rPr lang="en-US" sz="1600" dirty="0" err="1"/>
              <a:t>fsphere.sphere_sprite.center_y</a:t>
            </a:r>
            <a:r>
              <a:rPr lang="en-US" sz="1600" dirty="0"/>
              <a:t> = </a:t>
            </a:r>
            <a:r>
              <a:rPr lang="en-US" sz="1600" dirty="0" err="1"/>
              <a:t>position_y</a:t>
            </a:r>
            <a:endParaRPr lang="en-US" sz="1600" dirty="0"/>
          </a:p>
          <a:p>
            <a:pPr lvl="1"/>
            <a:br>
              <a:rPr lang="en-US" sz="1600" dirty="0"/>
            </a:br>
            <a:r>
              <a:rPr lang="en-US" sz="1600" dirty="0" err="1"/>
              <a:t>self.spheres_list.append</a:t>
            </a:r>
            <a:r>
              <a:rPr lang="en-US" sz="1600" dirty="0"/>
              <a:t>(</a:t>
            </a:r>
            <a:r>
              <a:rPr lang="en-US" sz="1600" dirty="0" err="1"/>
              <a:t>fsphere.sphere_sprite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self.friendlies_list.append</a:t>
            </a:r>
            <a:r>
              <a:rPr lang="en-US" sz="1600" dirty="0"/>
              <a:t>(</a:t>
            </a:r>
            <a:r>
              <a:rPr lang="en-US" sz="1600" dirty="0" err="1"/>
              <a:t>fsphere</a:t>
            </a:r>
            <a:r>
              <a:rPr lang="en-US" sz="1600" dirty="0"/>
              <a:t>)</a:t>
            </a:r>
          </a:p>
          <a:p>
            <a:br>
              <a:rPr lang="en-US" sz="1600" dirty="0"/>
            </a:br>
            <a:r>
              <a:rPr lang="en-US" sz="1600" dirty="0"/>
              <a:t>def </a:t>
            </a:r>
            <a:r>
              <a:rPr lang="en-US" sz="1600" dirty="0" err="1"/>
              <a:t>spawn_friendly_cube</a:t>
            </a:r>
            <a:r>
              <a:rPr lang="en-US" sz="1600" dirty="0"/>
              <a:t>(self):</a:t>
            </a:r>
            <a:br>
              <a:rPr lang="en-US" sz="1600" dirty="0"/>
            </a:br>
            <a:r>
              <a:rPr lang="en-US" sz="1600" dirty="0"/>
              <a:t>	pass</a:t>
            </a:r>
          </a:p>
          <a:p>
            <a:br>
              <a:rPr lang="en-US" sz="1600" dirty="0"/>
            </a:br>
            <a:r>
              <a:rPr lang="en-US" sz="1600" dirty="0"/>
              <a:t>def </a:t>
            </a:r>
            <a:r>
              <a:rPr lang="en-US" sz="1600" dirty="0" err="1"/>
              <a:t>spawn_friendly_tri</a:t>
            </a:r>
            <a:r>
              <a:rPr lang="en-US" sz="1600" dirty="0"/>
              <a:t>(self):</a:t>
            </a:r>
            <a:br>
              <a:rPr lang="en-US" sz="1600" dirty="0"/>
            </a:br>
            <a:r>
              <a:rPr lang="en-US" sz="1600" dirty="0"/>
              <a:t>	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BD188-6301-EF49-A718-D204148E08B4}"/>
              </a:ext>
            </a:extLst>
          </p:cNvPr>
          <p:cNvSpPr txBox="1"/>
          <p:nvPr/>
        </p:nvSpPr>
        <p:spPr>
          <a:xfrm>
            <a:off x="6021421" y="0"/>
            <a:ext cx="6342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Sphere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MSphere</a:t>
            </a:r>
            <a:r>
              <a:rPr lang="en-US" sz="1600" dirty="0"/>
              <a:t>():</a:t>
            </a:r>
          </a:p>
          <a:p>
            <a:pPr lvl="1"/>
            <a:r>
              <a:rPr lang="en-US" sz="1600" dirty="0"/>
              <a:t>def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center_x</a:t>
            </a:r>
            <a:r>
              <a:rPr lang="en-US" sz="1600" dirty="0"/>
              <a:t>, </a:t>
            </a:r>
            <a:r>
              <a:rPr lang="en-US" sz="1600" dirty="0" err="1"/>
              <a:t>center_y</a:t>
            </a:r>
            <a:r>
              <a:rPr lang="en-US" sz="1600" dirty="0"/>
              <a:t>, </a:t>
            </a:r>
            <a:r>
              <a:rPr lang="en-US" sz="1600" dirty="0" err="1"/>
              <a:t>change_x</a:t>
            </a:r>
            <a:r>
              <a:rPr lang="en-US" sz="1600" dirty="0"/>
              <a:t>, </a:t>
            </a:r>
            <a:r>
              <a:rPr lang="en-US" sz="1600" dirty="0" err="1"/>
              <a:t>change_y</a:t>
            </a:r>
            <a:r>
              <a:rPr lang="en-US" sz="1600" dirty="0"/>
              <a:t>):</a:t>
            </a:r>
          </a:p>
          <a:p>
            <a:pPr lvl="2"/>
            <a:br>
              <a:rPr lang="en-US" sz="1600" dirty="0"/>
            </a:br>
            <a:r>
              <a:rPr lang="en-US" sz="1600" dirty="0"/>
              <a:t># Call the parent class's </a:t>
            </a:r>
            <a:r>
              <a:rPr lang="en-US" sz="1600" dirty="0" err="1"/>
              <a:t>init</a:t>
            </a:r>
            <a:r>
              <a:rPr lang="en-US" sz="1600" dirty="0"/>
              <a:t> function</a:t>
            </a:r>
          </a:p>
          <a:p>
            <a:pPr lvl="2"/>
            <a:r>
              <a:rPr lang="en-US" sz="1600" dirty="0"/>
              <a:t># super().__</a:t>
            </a:r>
            <a:r>
              <a:rPr lang="en-US" sz="1600" dirty="0" err="1"/>
              <a:t>init</a:t>
            </a:r>
            <a:r>
              <a:rPr lang="en-US" sz="1600" dirty="0"/>
              <a:t>__(</a:t>
            </a:r>
            <a:r>
              <a:rPr lang="en-US" sz="1600" dirty="0" err="1"/>
              <a:t>position_x</a:t>
            </a:r>
            <a:r>
              <a:rPr lang="en-US" sz="1600" dirty="0"/>
              <a:t>, </a:t>
            </a:r>
            <a:r>
              <a:rPr lang="en-US" sz="1600" dirty="0" err="1"/>
              <a:t>position_y</a:t>
            </a:r>
            <a:r>
              <a:rPr lang="en-US" sz="1600" dirty="0"/>
              <a:t>, </a:t>
            </a:r>
            <a:r>
              <a:rPr lang="en-US" sz="1600" dirty="0" err="1"/>
              <a:t>change_x</a:t>
            </a:r>
            <a:r>
              <a:rPr lang="en-US" sz="1600" dirty="0"/>
              <a:t>, </a:t>
            </a:r>
            <a:r>
              <a:rPr lang="en-US" sz="1600" dirty="0" err="1"/>
              <a:t>change_y</a:t>
            </a:r>
            <a:r>
              <a:rPr lang="en-US" sz="1600" dirty="0"/>
              <a:t>)</a:t>
            </a:r>
          </a:p>
          <a:p>
            <a:pPr lvl="2"/>
            <a:br>
              <a:rPr lang="en-US" sz="1600" dirty="0"/>
            </a:br>
            <a:r>
              <a:rPr lang="en-US" sz="1600" dirty="0"/>
              <a:t># Take the parameters of the </a:t>
            </a:r>
            <a:r>
              <a:rPr lang="en-US" sz="1600" dirty="0" err="1"/>
              <a:t>init</a:t>
            </a:r>
            <a:r>
              <a:rPr lang="en-US" sz="1600" dirty="0"/>
              <a:t> function above, and create instance variables out of them.</a:t>
            </a:r>
          </a:p>
          <a:p>
            <a:pPr lvl="2"/>
            <a:r>
              <a:rPr lang="en-US" sz="1600" dirty="0" err="1"/>
              <a:t>self.position_x</a:t>
            </a:r>
            <a:r>
              <a:rPr lang="en-US" sz="1600" dirty="0"/>
              <a:t> = </a:t>
            </a:r>
            <a:r>
              <a:rPr lang="en-US" sz="1600" dirty="0" err="1"/>
              <a:t>center_x</a:t>
            </a:r>
            <a:endParaRPr lang="en-US" sz="1600" dirty="0"/>
          </a:p>
          <a:p>
            <a:pPr lvl="2"/>
            <a:r>
              <a:rPr lang="en-US" sz="1600" dirty="0" err="1"/>
              <a:t>self.position_y</a:t>
            </a:r>
            <a:r>
              <a:rPr lang="en-US" sz="1600" dirty="0"/>
              <a:t> = </a:t>
            </a:r>
            <a:r>
              <a:rPr lang="en-US" sz="1600" dirty="0" err="1"/>
              <a:t>center_y</a:t>
            </a:r>
            <a:endParaRPr lang="en-US" sz="1600" dirty="0"/>
          </a:p>
          <a:p>
            <a:pPr lvl="2"/>
            <a:r>
              <a:rPr lang="en-US" sz="1600" dirty="0" err="1"/>
              <a:t>self.change_x</a:t>
            </a:r>
            <a:r>
              <a:rPr lang="en-US" sz="1600" dirty="0"/>
              <a:t> = </a:t>
            </a:r>
            <a:r>
              <a:rPr lang="en-US" sz="1600" dirty="0" err="1"/>
              <a:t>change_x</a:t>
            </a:r>
            <a:endParaRPr lang="en-US" sz="1600" dirty="0"/>
          </a:p>
          <a:p>
            <a:pPr lvl="2"/>
            <a:r>
              <a:rPr lang="en-US" sz="1600" dirty="0" err="1"/>
              <a:t>self.change_y</a:t>
            </a:r>
            <a:r>
              <a:rPr lang="en-US" sz="1600" dirty="0"/>
              <a:t> = </a:t>
            </a:r>
            <a:r>
              <a:rPr lang="en-US" sz="1600" dirty="0" err="1"/>
              <a:t>change_y</a:t>
            </a:r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1600" dirty="0"/>
              <a:t>def update(self):</a:t>
            </a:r>
          </a:p>
          <a:p>
            <a:pPr lvl="2"/>
            <a:r>
              <a:rPr lang="en-US" sz="1600" dirty="0"/>
              <a:t># Move the Shape</a:t>
            </a:r>
          </a:p>
          <a:p>
            <a:pPr lvl="2"/>
            <a:r>
              <a:rPr lang="en-US" sz="1600" dirty="0" err="1"/>
              <a:t>self.center_y</a:t>
            </a:r>
            <a:r>
              <a:rPr lang="en-US" sz="1600" dirty="0"/>
              <a:t> += </a:t>
            </a:r>
            <a:r>
              <a:rPr lang="en-US" sz="1600" dirty="0" err="1"/>
              <a:t>self.change_y</a:t>
            </a:r>
            <a:endParaRPr lang="en-US" sz="1600" dirty="0"/>
          </a:p>
          <a:p>
            <a:pPr lvl="2"/>
            <a:r>
              <a:rPr lang="en-US" sz="1600" dirty="0" err="1"/>
              <a:t>self.center_x</a:t>
            </a:r>
            <a:r>
              <a:rPr lang="en-US" sz="1600" dirty="0"/>
              <a:t> += </a:t>
            </a:r>
            <a:r>
              <a:rPr lang="en-US" sz="1600" dirty="0" err="1"/>
              <a:t>self.change_x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20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6F962-E5CC-5644-A172-A6725D86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9BAC-C13C-BA47-987A-272B7568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9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Game morphed again</a:t>
            </a:r>
          </a:p>
          <a:p>
            <a:pPr lvl="1"/>
            <a:r>
              <a:rPr lang="en-US" dirty="0"/>
              <a:t>Decided I didn’t want to have pieces jump on grid system</a:t>
            </a:r>
          </a:p>
          <a:p>
            <a:pPr lvl="1"/>
            <a:r>
              <a:rPr lang="en-US" dirty="0"/>
              <a:t>Back to including some physics to smooth movement</a:t>
            </a:r>
          </a:p>
          <a:p>
            <a:r>
              <a:rPr lang="en-US" dirty="0"/>
              <a:t>As I started to play it became fun!</a:t>
            </a:r>
          </a:p>
          <a:p>
            <a:pPr lvl="1"/>
            <a:r>
              <a:rPr lang="en-US" dirty="0"/>
              <a:t>Solution to turn based and timer questions was to spawn an enemy whenever player spawns one</a:t>
            </a:r>
          </a:p>
          <a:p>
            <a:pPr lvl="1"/>
            <a:r>
              <a:rPr lang="en-US" dirty="0"/>
              <a:t>Started to be a small challenge to get to the objective</a:t>
            </a:r>
          </a:p>
          <a:p>
            <a:pPr lvl="1"/>
            <a:r>
              <a:rPr lang="en-US" dirty="0"/>
              <a:t>Floors not destructible right now</a:t>
            </a:r>
          </a:p>
          <a:p>
            <a:pPr lvl="1"/>
            <a:r>
              <a:rPr lang="en-US" dirty="0"/>
              <a:t>Physics added much</a:t>
            </a:r>
          </a:p>
          <a:p>
            <a:r>
              <a:rPr lang="en-US" dirty="0"/>
              <a:t>Was experimenting with different programming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5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5941-D8D3-7A44-A51F-D5D0D836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39" y="94102"/>
            <a:ext cx="10515600" cy="547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Looking at things from different perspective: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76122-8B15-B242-8556-990D0BE5E99F}"/>
              </a:ext>
            </a:extLst>
          </p:cNvPr>
          <p:cNvSpPr txBox="1"/>
          <p:nvPr/>
        </p:nvSpPr>
        <p:spPr>
          <a:xfrm>
            <a:off x="1196502" y="2217906"/>
            <a:ext cx="938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sploid.gizmodo.com</a:t>
            </a:r>
            <a:r>
              <a:rPr lang="en-US" dirty="0">
                <a:hlinkClick r:id="rId2"/>
              </a:rPr>
              <a:t>/how-can-this-spinning-arrow-that-always-points-right-ac-1825710253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00453-08A7-9D48-9711-79A33CD49819}"/>
              </a:ext>
            </a:extLst>
          </p:cNvPr>
          <p:cNvSpPr txBox="1"/>
          <p:nvPr/>
        </p:nvSpPr>
        <p:spPr>
          <a:xfrm>
            <a:off x="5894962" y="817127"/>
            <a:ext cx="6684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 </a:t>
            </a:r>
            <a:r>
              <a:rPr lang="en-US" sz="1400" dirty="0" err="1"/>
              <a:t>spawn_sphere</a:t>
            </a:r>
            <a:r>
              <a:rPr lang="en-US" sz="1400" dirty="0"/>
              <a:t>(</a:t>
            </a:r>
            <a:r>
              <a:rPr lang="en-US" sz="1400" dirty="0" err="1"/>
              <a:t>self,position_x</a:t>
            </a:r>
            <a:r>
              <a:rPr lang="en-US" sz="1400" dirty="0"/>
              <a:t>, </a:t>
            </a:r>
            <a:r>
              <a:rPr lang="en-US" sz="1400" dirty="0" err="1"/>
              <a:t>position_y</a:t>
            </a:r>
            <a:r>
              <a:rPr lang="en-US" sz="1400" dirty="0"/>
              <a:t>, friendly):</a:t>
            </a:r>
          </a:p>
          <a:p>
            <a:pPr lvl="1"/>
            <a:r>
              <a:rPr lang="en-US" sz="1400" dirty="0"/>
              <a:t>if friendly:</a:t>
            </a:r>
          </a:p>
          <a:p>
            <a:pPr lvl="2"/>
            <a:r>
              <a:rPr lang="en-US" sz="1400" dirty="0" err="1"/>
              <a:t>fsphere</a:t>
            </a:r>
            <a:r>
              <a:rPr lang="en-US" sz="1400" dirty="0"/>
              <a:t> = </a:t>
            </a:r>
            <a:r>
              <a:rPr lang="en-US" sz="1400" dirty="0" err="1"/>
              <a:t>MSphere</a:t>
            </a:r>
            <a:r>
              <a:rPr lang="en-US" sz="1400" dirty="0"/>
              <a:t>(position_x,position_y,1,0,1)</a:t>
            </a:r>
          </a:p>
          <a:p>
            <a:pPr lvl="2"/>
            <a:r>
              <a:rPr lang="en-US" sz="1400" dirty="0" err="1"/>
              <a:t>self.spheres_list.append</a:t>
            </a:r>
            <a:r>
              <a:rPr lang="en-US" sz="1400" dirty="0"/>
              <a:t>(</a:t>
            </a:r>
            <a:r>
              <a:rPr lang="en-US" sz="1400" dirty="0" err="1"/>
              <a:t>fsphere.sphere_sprite</a:t>
            </a:r>
            <a:r>
              <a:rPr lang="en-US" sz="1400" dirty="0"/>
              <a:t>)</a:t>
            </a:r>
          </a:p>
          <a:p>
            <a:pPr lvl="2"/>
            <a:r>
              <a:rPr lang="en-US" sz="1400" dirty="0" err="1"/>
              <a:t>self.friendlies_list.append</a:t>
            </a:r>
            <a:r>
              <a:rPr lang="en-US" sz="1400" dirty="0"/>
              <a:t>(</a:t>
            </a:r>
            <a:r>
              <a:rPr lang="en-US" sz="1400" dirty="0" err="1"/>
              <a:t>fsphere.sphere_sprite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print('Spawned a circle at: ' +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position_x</a:t>
            </a:r>
            <a:r>
              <a:rPr lang="en-US" sz="1400" dirty="0"/>
              <a:t>) + ' ' +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position_y</a:t>
            </a:r>
            <a:r>
              <a:rPr lang="en-US" sz="1400" dirty="0"/>
              <a:t>))</a:t>
            </a:r>
          </a:p>
          <a:p>
            <a:pPr lvl="1"/>
            <a:r>
              <a:rPr lang="en-US" sz="1400" dirty="0"/>
              <a:t>else:</a:t>
            </a:r>
          </a:p>
          <a:p>
            <a:pPr lvl="2"/>
            <a:r>
              <a:rPr lang="en-US" sz="1400" dirty="0" err="1"/>
              <a:t>fsphere</a:t>
            </a:r>
            <a:r>
              <a:rPr lang="en-US" sz="1400" dirty="0"/>
              <a:t> = </a:t>
            </a:r>
            <a:r>
              <a:rPr lang="en-US" sz="1400" dirty="0" err="1"/>
              <a:t>MSphere</a:t>
            </a:r>
            <a:r>
              <a:rPr lang="en-US" sz="1400" dirty="0"/>
              <a:t>(position_x,position_y,-1,0,0)</a:t>
            </a:r>
          </a:p>
          <a:p>
            <a:pPr lvl="2"/>
            <a:r>
              <a:rPr lang="en-US" sz="1400" dirty="0" err="1"/>
              <a:t>self.hostile_spheres_list.append</a:t>
            </a:r>
            <a:r>
              <a:rPr lang="en-US" sz="1400" dirty="0"/>
              <a:t>(</a:t>
            </a:r>
            <a:r>
              <a:rPr lang="en-US" sz="1400" dirty="0" err="1"/>
              <a:t>fsphere.sphere_sprite</a:t>
            </a:r>
            <a:r>
              <a:rPr lang="en-US" sz="1400" dirty="0"/>
              <a:t>)</a:t>
            </a:r>
          </a:p>
          <a:p>
            <a:pPr lvl="2"/>
            <a:r>
              <a:rPr lang="en-US" sz="1400" dirty="0" err="1"/>
              <a:t>self.hostiles_list.append</a:t>
            </a:r>
            <a:r>
              <a:rPr lang="en-US" sz="1400" dirty="0"/>
              <a:t>(</a:t>
            </a:r>
            <a:r>
              <a:rPr lang="en-US" sz="1400" dirty="0" err="1"/>
              <a:t>fsphere.sphere_sprite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print('Spawned a circle at: ' +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position_x</a:t>
            </a:r>
            <a:r>
              <a:rPr lang="en-US" sz="1400" dirty="0"/>
              <a:t>) + ' ' +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position_y</a:t>
            </a:r>
            <a:r>
              <a:rPr lang="en-US" sz="1400" dirty="0"/>
              <a:t>))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BC4C1-42A6-2D4C-8DAA-68E8337D232E}"/>
              </a:ext>
            </a:extLst>
          </p:cNvPr>
          <p:cNvSpPr txBox="1"/>
          <p:nvPr/>
        </p:nvSpPr>
        <p:spPr>
          <a:xfrm>
            <a:off x="389108" y="817127"/>
            <a:ext cx="550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 </a:t>
            </a:r>
            <a:r>
              <a:rPr lang="en-US" sz="1400" dirty="0" err="1"/>
              <a:t>spawn_friendly_sphere</a:t>
            </a:r>
            <a:r>
              <a:rPr lang="en-US" sz="1400" dirty="0"/>
              <a:t>(self):</a:t>
            </a:r>
          </a:p>
          <a:p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position_x</a:t>
            </a:r>
            <a:r>
              <a:rPr lang="en-US" sz="1400" dirty="0"/>
              <a:t> = 125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position_y</a:t>
            </a:r>
            <a:r>
              <a:rPr lang="en-US" sz="1400" dirty="0"/>
              <a:t> = 75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change_x</a:t>
            </a:r>
            <a:r>
              <a:rPr lang="en-US" sz="1400" dirty="0"/>
              <a:t> = 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change_y</a:t>
            </a:r>
            <a:r>
              <a:rPr lang="en-US" sz="1400" dirty="0"/>
              <a:t> = 0 </a:t>
            </a:r>
          </a:p>
          <a:p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fsphere</a:t>
            </a:r>
            <a:r>
              <a:rPr lang="en-US" sz="1400" dirty="0"/>
              <a:t> = </a:t>
            </a:r>
            <a:r>
              <a:rPr lang="en-US" sz="1400" dirty="0" err="1"/>
              <a:t>MSphere</a:t>
            </a:r>
            <a:r>
              <a:rPr lang="en-US" sz="1400" dirty="0"/>
              <a:t>(</a:t>
            </a:r>
            <a:r>
              <a:rPr lang="en-US" sz="1400" dirty="0" err="1"/>
              <a:t>position_x,position_y,change_x,change_y</a:t>
            </a:r>
            <a:r>
              <a:rPr lang="en-US" sz="1400" dirty="0"/>
              <a:t>)</a:t>
            </a:r>
          </a:p>
          <a:p>
            <a:pPr lvl="1"/>
            <a:br>
              <a:rPr lang="en-US" sz="1400" dirty="0"/>
            </a:br>
            <a:r>
              <a:rPr lang="en-US" sz="1400" dirty="0"/>
              <a:t># Set up the Sphere</a:t>
            </a:r>
          </a:p>
          <a:p>
            <a:pPr lvl="1"/>
            <a:r>
              <a:rPr lang="en-US" sz="1400" dirty="0" err="1"/>
              <a:t>fsphere.sphere_sprite</a:t>
            </a:r>
            <a:r>
              <a:rPr lang="en-US" sz="1400" dirty="0"/>
              <a:t> = </a:t>
            </a:r>
            <a:r>
              <a:rPr lang="en-US" sz="1400" dirty="0" err="1"/>
              <a:t>arcade.Sprite</a:t>
            </a:r>
            <a:r>
              <a:rPr lang="en-US" sz="1400" dirty="0"/>
              <a:t>("</a:t>
            </a:r>
            <a:r>
              <a:rPr lang="en-US" sz="1400" dirty="0" err="1"/>
              <a:t>Final_Project</a:t>
            </a:r>
            <a:r>
              <a:rPr lang="en-US" sz="1400" dirty="0"/>
              <a:t>/</a:t>
            </a:r>
            <a:r>
              <a:rPr lang="en-US" sz="1400" dirty="0" err="1"/>
              <a:t>sphere.png</a:t>
            </a:r>
            <a:r>
              <a:rPr lang="en-US" sz="1400" dirty="0"/>
              <a:t>", SPRITE_SCALING_SPHERE)</a:t>
            </a:r>
          </a:p>
          <a:p>
            <a:pPr lvl="1"/>
            <a:r>
              <a:rPr lang="en-US" sz="1400" dirty="0" err="1"/>
              <a:t>fsphere.sphere_sprite.center_x</a:t>
            </a:r>
            <a:r>
              <a:rPr lang="en-US" sz="1400" dirty="0"/>
              <a:t> = </a:t>
            </a:r>
            <a:r>
              <a:rPr lang="en-US" sz="1400" dirty="0" err="1"/>
              <a:t>position_x</a:t>
            </a:r>
            <a:endParaRPr lang="en-US" sz="1400" dirty="0"/>
          </a:p>
          <a:p>
            <a:pPr lvl="1"/>
            <a:r>
              <a:rPr lang="en-US" sz="1400" dirty="0" err="1"/>
              <a:t>fsphere.sphere_sprite.center_y</a:t>
            </a:r>
            <a:r>
              <a:rPr lang="en-US" sz="1400" dirty="0"/>
              <a:t> = </a:t>
            </a:r>
            <a:r>
              <a:rPr lang="en-US" sz="1400" dirty="0" err="1"/>
              <a:t>position_y</a:t>
            </a:r>
            <a:endParaRPr lang="en-US" sz="1400" dirty="0"/>
          </a:p>
          <a:p>
            <a:pPr lvl="1"/>
            <a:br>
              <a:rPr lang="en-US" sz="1400" dirty="0"/>
            </a:br>
            <a:r>
              <a:rPr lang="en-US" sz="1400" dirty="0" err="1"/>
              <a:t>self.spheres_list.append</a:t>
            </a:r>
            <a:r>
              <a:rPr lang="en-US" sz="1400" dirty="0"/>
              <a:t>(</a:t>
            </a:r>
            <a:r>
              <a:rPr lang="en-US" sz="1400" dirty="0" err="1"/>
              <a:t>fsphere.sphere_sprite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self.friendlies_list.append</a:t>
            </a:r>
            <a:r>
              <a:rPr lang="en-US" sz="1400" dirty="0"/>
              <a:t>(</a:t>
            </a:r>
            <a:r>
              <a:rPr lang="en-US" sz="1400" dirty="0" err="1"/>
              <a:t>fsphere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B59FF-A538-1845-85BD-0C6EF80467BF}"/>
              </a:ext>
            </a:extLst>
          </p:cNvPr>
          <p:cNvSpPr txBox="1"/>
          <p:nvPr/>
        </p:nvSpPr>
        <p:spPr>
          <a:xfrm>
            <a:off x="2247089" y="282102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5376C-6157-924E-9797-FE14D1A02389}"/>
              </a:ext>
            </a:extLst>
          </p:cNvPr>
          <p:cNvSpPr txBox="1"/>
          <p:nvPr/>
        </p:nvSpPr>
        <p:spPr>
          <a:xfrm>
            <a:off x="8332313" y="282102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V7</a:t>
            </a:r>
          </a:p>
        </p:txBody>
      </p:sp>
    </p:spTree>
    <p:extLst>
      <p:ext uri="{BB962C8B-B14F-4D97-AF65-F5344CB8AC3E}">
        <p14:creationId xmlns:p14="http://schemas.microsoft.com/office/powerpoint/2010/main" val="186192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570-8226-7E4D-86E8-0C069BF0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2310657"/>
            <a:ext cx="10515600" cy="1325563"/>
          </a:xfrm>
        </p:spPr>
        <p:txBody>
          <a:bodyPr/>
          <a:lstStyle/>
          <a:p>
            <a:r>
              <a:rPr lang="en-US" dirty="0"/>
              <a:t>Time out from presentation to play a game…</a:t>
            </a:r>
          </a:p>
        </p:txBody>
      </p:sp>
    </p:spTree>
    <p:extLst>
      <p:ext uri="{BB962C8B-B14F-4D97-AF65-F5344CB8AC3E}">
        <p14:creationId xmlns:p14="http://schemas.microsoft.com/office/powerpoint/2010/main" val="218014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687F-D0E6-5642-96AD-A6CA4E28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en-US" dirty="0"/>
              <a:t>The Future…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8B7E-3349-C04F-9541-05142FC3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5155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Friendly and Hostile Artificial Intelligence</a:t>
            </a:r>
          </a:p>
          <a:p>
            <a:pPr lvl="1"/>
            <a:r>
              <a:rPr lang="en-US" dirty="0"/>
              <a:t>Sandbox for learning AI</a:t>
            </a:r>
          </a:p>
          <a:p>
            <a:r>
              <a:rPr lang="en-US" dirty="0"/>
              <a:t>Sandbox for Physics Engines</a:t>
            </a:r>
          </a:p>
          <a:p>
            <a:pPr lvl="1"/>
            <a:r>
              <a:rPr lang="en-US" dirty="0"/>
              <a:t>.arcade – built in engines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pymunk</a:t>
            </a:r>
            <a:r>
              <a:rPr lang="en-US" dirty="0"/>
              <a:t> – supported 3</a:t>
            </a:r>
            <a:r>
              <a:rPr lang="en-US" baseline="30000" dirty="0"/>
              <a:t>rd</a:t>
            </a:r>
            <a:r>
              <a:rPr lang="en-US" dirty="0"/>
              <a:t> party engine in .arcade</a:t>
            </a:r>
          </a:p>
          <a:p>
            <a:pPr lvl="2"/>
            <a:r>
              <a:rPr lang="en-US" dirty="0"/>
              <a:t>Slightly more complicated</a:t>
            </a:r>
          </a:p>
          <a:p>
            <a:pPr lvl="2"/>
            <a:r>
              <a:rPr lang="en-US" dirty="0"/>
              <a:t>Significantly more features</a:t>
            </a:r>
          </a:p>
          <a:p>
            <a:pPr lvl="2"/>
            <a:r>
              <a:rPr lang="en-US" dirty="0"/>
              <a:t>Have to learn another API worth of commands but likely worth it</a:t>
            </a:r>
          </a:p>
          <a:p>
            <a:pPr lvl="2"/>
            <a:r>
              <a:rPr lang="en-US" dirty="0"/>
              <a:t>Ex: Momentum</a:t>
            </a:r>
          </a:p>
          <a:p>
            <a:r>
              <a:rPr lang="en-US" dirty="0"/>
              <a:t>Multi-Player</a:t>
            </a:r>
          </a:p>
          <a:p>
            <a:pPr lvl="1"/>
            <a:r>
              <a:rPr lang="en-US" dirty="0"/>
              <a:t>Sandbox for Networking</a:t>
            </a:r>
          </a:p>
          <a:p>
            <a:r>
              <a:rPr lang="en-US" dirty="0"/>
              <a:t>Variable sized and shaped Buildings</a:t>
            </a:r>
          </a:p>
          <a:p>
            <a:r>
              <a:rPr lang="en-US" dirty="0"/>
              <a:t>Physics based walls and floors</a:t>
            </a:r>
          </a:p>
          <a:p>
            <a:r>
              <a:rPr lang="en-US" dirty="0" err="1"/>
              <a:t>Destructable</a:t>
            </a:r>
            <a:r>
              <a:rPr lang="en-US" dirty="0"/>
              <a:t> rooms</a:t>
            </a:r>
          </a:p>
          <a:p>
            <a:r>
              <a:rPr lang="en-US" dirty="0"/>
              <a:t>More characters and pieces</a:t>
            </a:r>
          </a:p>
          <a:p>
            <a:r>
              <a:rPr lang="en-US" dirty="0"/>
              <a:t>Support for different input devices 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Textures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E20081-D367-214B-B76C-808F137D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the letter G?</a:t>
            </a:r>
          </a:p>
        </p:txBody>
      </p:sp>
      <p:pic>
        <p:nvPicPr>
          <p:cNvPr id="7" name="Picture 2" descr="https://cdn.vox-cdn.com/thumbor/mlRbP9j7tNq4r_TuFYxwCtADx5s=/0x0:2040x1360/1200x0/filters:focal(0x0:2040x1360)/cdn.vox-cdn.com/uploads/chorus_asset/file/10577243/gs.jpg">
            <a:extLst>
              <a:ext uri="{FF2B5EF4-FFF2-40B4-BE49-F238E27FC236}">
                <a16:creationId xmlns:a16="http://schemas.microsoft.com/office/drawing/2014/main" id="{E82C360C-C0F9-5C48-8008-574A6D55FA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78" y="985622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A4089-691D-484C-8783-0A9E7AC79EBA}"/>
              </a:ext>
            </a:extLst>
          </p:cNvPr>
          <p:cNvSpPr txBox="1"/>
          <p:nvPr/>
        </p:nvSpPr>
        <p:spPr>
          <a:xfrm>
            <a:off x="3501953" y="5184266"/>
            <a:ext cx="694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g from Calibri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277A-438E-8748-8A45-F1631033BCC1}"/>
              </a:ext>
            </a:extLst>
          </p:cNvPr>
          <p:cNvSpPr txBox="1"/>
          <p:nvPr/>
        </p:nvSpPr>
        <p:spPr>
          <a:xfrm>
            <a:off x="509874" y="6199929"/>
            <a:ext cx="108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www.theverge.com</a:t>
            </a:r>
            <a:r>
              <a:rPr lang="en-US" dirty="0">
                <a:hlinkClick r:id="rId3"/>
              </a:rPr>
              <a:t>/2018/4/3/17192518/lowercase-g-letters-reading-writing-comprehension-penmanship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2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E973-A07A-BB4C-A419-9A5B0FC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674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2D27-FA0F-C745-8D0B-EDC2540D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4"/>
            <a:ext cx="10515600" cy="49026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There’s an art to when to use Classes during the prototype phase</a:t>
            </a:r>
          </a:p>
          <a:p>
            <a:pPr lvl="1"/>
            <a:r>
              <a:rPr lang="en-US" dirty="0"/>
              <a:t>Basically if you think code will be reused 2 or 3 times</a:t>
            </a:r>
          </a:p>
          <a:p>
            <a:pPr lvl="1"/>
            <a:r>
              <a:rPr lang="en-US" dirty="0"/>
              <a:t>If you think the code will eventually be used in production environment then you almost certainly should</a:t>
            </a:r>
          </a:p>
          <a:p>
            <a:pPr lvl="1"/>
            <a:r>
              <a:rPr lang="en-US" dirty="0"/>
              <a:t>I tended to make one in-line then convert to Class</a:t>
            </a:r>
          </a:p>
          <a:p>
            <a:pPr lvl="2"/>
            <a:r>
              <a:rPr lang="en-US" dirty="0"/>
              <a:t>Then copy the class</a:t>
            </a:r>
          </a:p>
          <a:p>
            <a:pPr lvl="2"/>
            <a:r>
              <a:rPr lang="en-US" dirty="0"/>
              <a:t>This changes when the basics of the class require more than about 5-10 lines of code, in which case might as well start with a class</a:t>
            </a:r>
          </a:p>
          <a:p>
            <a:pPr lvl="1"/>
            <a:r>
              <a:rPr lang="en-US" dirty="0"/>
              <a:t>Also changes with better pre-production and planning</a:t>
            </a:r>
          </a:p>
          <a:p>
            <a:r>
              <a:rPr lang="en-US" dirty="0"/>
              <a:t>Needed to make better use of Sub-Classes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Shapes</a:t>
            </a:r>
          </a:p>
          <a:p>
            <a:pPr lvl="1"/>
            <a:r>
              <a:rPr lang="en-US" dirty="0"/>
              <a:t>Requires better understanding of Instanced Variables</a:t>
            </a:r>
          </a:p>
          <a:p>
            <a:pPr lvl="1"/>
            <a:r>
              <a:rPr lang="en-US" dirty="0"/>
              <a:t>Dictionaries to make classes more flexible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Characteristics for the various shapes – ex dictionary: </a:t>
            </a:r>
            <a:r>
              <a:rPr lang="en-US" dirty="0" err="1"/>
              <a:t>friendly_move_speeds</a:t>
            </a:r>
            <a:r>
              <a:rPr lang="en-US" dirty="0"/>
              <a:t> { player : 1 , cube : 1 , tri : 1.25 , sphere : 1.5 }</a:t>
            </a:r>
          </a:p>
          <a:p>
            <a:r>
              <a:rPr lang="en-US" dirty="0"/>
              <a:t>Importance of getting comfortable with Paths and Shell</a:t>
            </a:r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self.</a:t>
            </a:r>
          </a:p>
          <a:p>
            <a:pPr lvl="1"/>
            <a:r>
              <a:rPr lang="en-US" dirty="0"/>
              <a:t>Break the code into multiple namespaces or files?</a:t>
            </a:r>
          </a:p>
          <a:p>
            <a:r>
              <a:rPr lang="en-US" dirty="0"/>
              <a:t>Python is Awesome!</a:t>
            </a:r>
          </a:p>
          <a:p>
            <a:pPr lvl="1"/>
            <a:r>
              <a:rPr lang="en-US" dirty="0"/>
              <a:t>The libraries and web reference and syntax just feels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D65B-0B37-8546-981A-14724B1C4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Game Proof of Concept (Exploration)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39D2-8153-6242-B25C-FCB1D43EF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Wagner</a:t>
            </a:r>
          </a:p>
          <a:p>
            <a:r>
              <a:rPr lang="en-US" dirty="0"/>
              <a:t>IST 341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3410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0DA6-27F7-5E4B-9535-8F6DD0B0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63" y="404035"/>
            <a:ext cx="4142362" cy="1325563"/>
          </a:xfrm>
        </p:spPr>
        <p:txBody>
          <a:bodyPr/>
          <a:lstStyle/>
          <a:p>
            <a:r>
              <a:rPr lang="en-US" dirty="0"/>
              <a:t>Original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D5D1-0EAC-0E4C-A73A-C3853DEE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3" y="1874263"/>
            <a:ext cx="4045085" cy="4351338"/>
          </a:xfrm>
        </p:spPr>
        <p:txBody>
          <a:bodyPr/>
          <a:lstStyle/>
          <a:p>
            <a:r>
              <a:rPr lang="en-US" dirty="0"/>
              <a:t>POC for a </a:t>
            </a:r>
            <a:r>
              <a:rPr lang="en-US" dirty="0" err="1"/>
              <a:t>Destructable</a:t>
            </a:r>
            <a:r>
              <a:rPr lang="en-US" dirty="0"/>
              <a:t> Environment Game</a:t>
            </a:r>
          </a:p>
          <a:p>
            <a:pPr lvl="2"/>
            <a:r>
              <a:rPr lang="en-US" dirty="0"/>
              <a:t>Tested some Unity Solutions - but did not find any good uses for Python with Unity</a:t>
            </a:r>
          </a:p>
          <a:p>
            <a:pPr lvl="2"/>
            <a:r>
              <a:rPr lang="en-US" dirty="0"/>
              <a:t>Unity is C# and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Built a cool building builder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05B79-B41F-F246-99AE-824DC4EC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72" y="0"/>
            <a:ext cx="6609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427AC-D57F-2043-B774-909302160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04" y="1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2B31-6D02-A945-AA18-B5AA650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Options for Arcade Style Games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6F75C8-6F69-4C43-848F-DACE4E81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687"/>
            <a:ext cx="10515600" cy="3470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Older solution</a:t>
            </a:r>
          </a:p>
          <a:p>
            <a:pPr lvl="1"/>
            <a:r>
              <a:rPr lang="en-US" dirty="0"/>
              <a:t>Some of the code is out of date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Offers Python 2 support</a:t>
            </a:r>
          </a:p>
          <a:p>
            <a:pPr lvl="1"/>
            <a:r>
              <a:rPr lang="en-US" dirty="0"/>
              <a:t>Does not require OpenGL</a:t>
            </a:r>
          </a:p>
          <a:p>
            <a:pPr lvl="1"/>
            <a:r>
              <a:rPr lang="en-US" dirty="0"/>
              <a:t>Supports hardware like cameras, </a:t>
            </a:r>
            <a:r>
              <a:rPr lang="en-US" dirty="0" err="1"/>
              <a:t>cdroms</a:t>
            </a:r>
            <a:r>
              <a:rPr lang="en-US" dirty="0"/>
              <a:t>, MIDI</a:t>
            </a:r>
          </a:p>
          <a:p>
            <a:pPr lvl="1"/>
            <a:r>
              <a:rPr lang="en-US" dirty="0"/>
              <a:t>Has better support for pixel manipulation in a memory buffer that isn’t displayed on screen.</a:t>
            </a:r>
          </a:p>
        </p:txBody>
      </p:sp>
      <p:pic>
        <p:nvPicPr>
          <p:cNvPr id="1026" name="Picture 2" descr="https://www.pygame.org/images/logo_lofi.png">
            <a:extLst>
              <a:ext uri="{FF2B5EF4-FFF2-40B4-BE49-F238E27FC236}">
                <a16:creationId xmlns:a16="http://schemas.microsoft.com/office/drawing/2014/main" id="{4F7DD13D-4AE5-4648-A16D-38872722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17" y="1573955"/>
            <a:ext cx="25654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6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3A1AD2-0555-0E44-956E-C3B33D9C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3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5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C95B-9AD1-1548-93A9-0E061994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70"/>
            <a:ext cx="10515600" cy="64299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installation via standard Python package manager, using ‘pip install’</a:t>
            </a:r>
          </a:p>
          <a:p>
            <a:r>
              <a:rPr lang="en-US" dirty="0"/>
              <a:t>Ellipses, arcs, and other shapes can be easily rotated.</a:t>
            </a:r>
          </a:p>
          <a:p>
            <a:r>
              <a:rPr lang="en-US" dirty="0"/>
              <a:t>Uses standard coordinate system you learned about in math. (0, 0) is in the lower left, and not upper left. Y-coordinates are not reversed.</a:t>
            </a:r>
          </a:p>
          <a:p>
            <a:r>
              <a:rPr lang="en-US" dirty="0"/>
              <a:t>Has built-in physics engine for platformers.</a:t>
            </a:r>
          </a:p>
          <a:p>
            <a:r>
              <a:rPr lang="en-US" dirty="0"/>
              <a:t>Supports animated sprites.</a:t>
            </a:r>
          </a:p>
          <a:p>
            <a:r>
              <a:rPr lang="en-US" dirty="0"/>
              <a:t>API documentation for the commands is better. Many commands include unit tests right in the documentation.</a:t>
            </a:r>
          </a:p>
          <a:p>
            <a:r>
              <a:rPr lang="en-US" dirty="0"/>
              <a:t>Command names are consistent. For example, to add to a sprite list you use the append() method, like any other list in Python. </a:t>
            </a:r>
            <a:r>
              <a:rPr lang="en-US" dirty="0" err="1"/>
              <a:t>Pygame</a:t>
            </a:r>
            <a:r>
              <a:rPr lang="en-US" dirty="0"/>
              <a:t> uses add().</a:t>
            </a:r>
          </a:p>
          <a:p>
            <a:r>
              <a:rPr lang="en-US" dirty="0"/>
              <a:t>Parameter and command names are clearer. For example, </a:t>
            </a:r>
            <a:r>
              <a:rPr lang="en-US" dirty="0" err="1"/>
              <a:t>open_window</a:t>
            </a:r>
            <a:r>
              <a:rPr lang="en-US" dirty="0"/>
              <a:t> instead of </a:t>
            </a:r>
            <a:r>
              <a:rPr lang="en-US" dirty="0" err="1"/>
              <a:t>set_mode</a:t>
            </a:r>
            <a:r>
              <a:rPr lang="en-US" dirty="0"/>
              <a:t>.</a:t>
            </a:r>
          </a:p>
          <a:p>
            <a:r>
              <a:rPr lang="en-US" dirty="0"/>
              <a:t>Basic drawing does not require knowledge on how to define functions or classes or how to do loops.</a:t>
            </a:r>
          </a:p>
          <a:p>
            <a:r>
              <a:rPr lang="en-US" dirty="0"/>
              <a:t>Encourages separation of logic and display code. </a:t>
            </a:r>
            <a:r>
              <a:rPr lang="en-US" dirty="0" err="1"/>
              <a:t>Pygame</a:t>
            </a:r>
            <a:r>
              <a:rPr lang="en-US" dirty="0"/>
              <a:t> tends to put both into the same game loop.</a:t>
            </a:r>
          </a:p>
          <a:p>
            <a:r>
              <a:rPr lang="en-US" dirty="0"/>
              <a:t>Runs on top of OpenGL and </a:t>
            </a:r>
            <a:r>
              <a:rPr lang="en-US" dirty="0" err="1"/>
              <a:t>Pyglet</a:t>
            </a:r>
            <a:r>
              <a:rPr lang="en-US" dirty="0"/>
              <a:t>, rather than the old SDL1 library.</a:t>
            </a:r>
          </a:p>
          <a:p>
            <a:r>
              <a:rPr lang="en-US" dirty="0"/>
              <a:t>With the use of sprite lists, uses the acceleration of the graphics card to improve performance.</a:t>
            </a:r>
          </a:p>
          <a:p>
            <a:r>
              <a:rPr lang="en-US" dirty="0"/>
              <a:t>Easily scale and rotate sprites and graphics.</a:t>
            </a:r>
          </a:p>
          <a:p>
            <a:r>
              <a:rPr lang="en-US" dirty="0"/>
              <a:t>Images with transparency are transparent by default. No extra code needed.</a:t>
            </a:r>
          </a:p>
          <a:p>
            <a:r>
              <a:rPr lang="en-US" dirty="0"/>
              <a:t>Lots of </a:t>
            </a:r>
            <a:r>
              <a:rPr lang="en-US" dirty="0">
                <a:hlinkClick r:id="rId2"/>
              </a:rPr>
              <a:t>Example Code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6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F630-25EC-5E40-94B8-9E9FB263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dirty="0"/>
              <a:t>Jumped in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8D7D-1221-7140-99B7-D08DC14F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Didn’t see value in adjustable buildings for now</a:t>
            </a:r>
          </a:p>
          <a:p>
            <a:r>
              <a:rPr lang="en-US" dirty="0"/>
              <a:t>Started with automatic building</a:t>
            </a:r>
          </a:p>
          <a:p>
            <a:pPr lvl="1"/>
            <a:r>
              <a:rPr lang="en-US" dirty="0"/>
              <a:t>Seemed like a good way to get feet wet</a:t>
            </a:r>
          </a:p>
          <a:p>
            <a:r>
              <a:rPr lang="en-US" dirty="0"/>
              <a:t>Was now thinking no longer physics based – grid based</a:t>
            </a:r>
          </a:p>
          <a:p>
            <a:pPr lvl="1"/>
            <a:r>
              <a:rPr lang="en-US" dirty="0"/>
              <a:t>Was more difficult than expected</a:t>
            </a:r>
          </a:p>
          <a:p>
            <a:pPr lvl="1"/>
            <a:r>
              <a:rPr lang="en-US" dirty="0"/>
              <a:t>Didn’t see the tutorial on array backed grids till later</a:t>
            </a:r>
          </a:p>
          <a:p>
            <a:r>
              <a:rPr lang="en-US" dirty="0"/>
              <a:t>Then added player</a:t>
            </a:r>
          </a:p>
          <a:p>
            <a:r>
              <a:rPr lang="en-US" dirty="0"/>
              <a:t>Then added spawn of sphere</a:t>
            </a:r>
          </a:p>
          <a:p>
            <a:r>
              <a:rPr lang="en-US" dirty="0"/>
              <a:t>As I started to think about gameplay I realized  had Changed to a Vertical Tower Defense Game</a:t>
            </a:r>
          </a:p>
          <a:p>
            <a:pPr lvl="1"/>
            <a:r>
              <a:rPr lang="en-US" dirty="0"/>
              <a:t>Still had not decided how to do AI</a:t>
            </a:r>
          </a:p>
          <a:p>
            <a:pPr lvl="1"/>
            <a:r>
              <a:rPr lang="en-US" dirty="0"/>
              <a:t>Thought about a turn based or timer based solution for control</a:t>
            </a:r>
          </a:p>
          <a:p>
            <a:pPr lvl="1"/>
            <a:r>
              <a:rPr lang="en-US" dirty="0"/>
              <a:t>Still Thinking in terms of </a:t>
            </a:r>
            <a:r>
              <a:rPr lang="en-US" dirty="0" err="1"/>
              <a:t>destructable</a:t>
            </a:r>
            <a:r>
              <a:rPr lang="en-US" dirty="0"/>
              <a:t> walls and floors</a:t>
            </a:r>
          </a:p>
          <a:p>
            <a:r>
              <a:rPr lang="en-US" dirty="0"/>
              <a:t>Realized by spawning the hostiles when player spawns one solves both challenges</a:t>
            </a:r>
          </a:p>
          <a:p>
            <a:pPr lvl="1"/>
            <a:r>
              <a:rPr lang="en-US" dirty="0"/>
              <a:t>Made them spawn at the same height as player</a:t>
            </a:r>
          </a:p>
          <a:p>
            <a:pPr lvl="1"/>
            <a:r>
              <a:rPr lang="en-US" dirty="0"/>
              <a:t>Adjusted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6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1052</Words>
  <Application>Microsoft Macintosh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Which one is the letter G?</vt:lpstr>
      <vt:lpstr>Which one is the letter G?</vt:lpstr>
      <vt:lpstr>Video Game Proof of Concept (Exploration) </vt:lpstr>
      <vt:lpstr>Original Concept</vt:lpstr>
      <vt:lpstr>PowerPoint Presentation</vt:lpstr>
      <vt:lpstr>Python Options for Arcade Style Games</vt:lpstr>
      <vt:lpstr>PowerPoint Presentation</vt:lpstr>
      <vt:lpstr>PowerPoint Presentation</vt:lpstr>
      <vt:lpstr>Jumped in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out from presentation to play a game…</vt:lpstr>
      <vt:lpstr>The Future…</vt:lpstr>
      <vt:lpstr>What I learned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Proof of Concept</dc:title>
  <dc:creator>Will Wagner</dc:creator>
  <cp:lastModifiedBy>Will Wagner</cp:lastModifiedBy>
  <cp:revision>41</cp:revision>
  <dcterms:created xsi:type="dcterms:W3CDTF">2018-05-05T03:22:27Z</dcterms:created>
  <dcterms:modified xsi:type="dcterms:W3CDTF">2018-05-05T22:10:36Z</dcterms:modified>
</cp:coreProperties>
</file>