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73A-C1F1-284F-ADEB-677B1562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4DCA-5EF7-1641-BA78-9F1F7967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F337-ACD7-544B-9FDC-98D4C9CB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0BA-7FC4-E148-AB43-73317AAA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7B53-816B-0144-B7FA-4F16BBD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39AB-1480-ED4D-8AFA-3AE67D6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DC01-F8F5-3C4A-BA02-5B3382302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A321-9B11-1E4F-959C-07C81815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B6D8-572F-7247-8FB2-7A2FBC4D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399A-8A7C-644C-AF89-C28C04D1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8462-0EA5-424E-8DD7-A163441C6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4F66-E73F-EE43-A0C4-218E94939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5263-6245-BD48-A7A6-1C195108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254C-93D6-AE4B-8C84-2698DC88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916C-62D0-924D-842D-0D23FA17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D319-944A-594C-BB38-D672272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3A62-5B4B-A848-91F4-CAEE14E9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01EF-AA44-DD42-B8C3-2990D058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D487-B4E9-7842-9507-BB8F1208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1437-EDA2-334E-87C8-BB8FEC4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9A5A-076D-8641-81CE-7489DC2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B78C-27D6-994C-A19C-633CB48D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5EDD-27F5-BA45-8746-8795018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BF0E-C2A7-D94C-9679-BA16C8AD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7E8F-3FC6-4244-8DD1-F70899C6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9DA6-6E8E-A548-971B-93B09B5E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4576-DA51-C443-A220-2D891D4A0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5024-BB8D-3747-861B-03359DE47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4D52-9A6F-334D-88AB-55B085B9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C1122-B7E0-C344-B738-BC78CD43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A3AB-AA13-1F41-A39E-08E71DF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39EC-D4F6-8645-95AB-92BDB81A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8DED-0247-B242-9B8A-A5568D80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4FB5C-BFC9-874F-A2AD-A008BCAE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1A3F8-3EA0-1A41-B096-88117519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86A11-BD10-C94A-927D-719F62A52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65289-F186-814A-9FDC-87A400E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56839-0E80-4043-8066-B964E479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3C8F1-BB61-CA46-9E32-4B7A45F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69DC-6F13-0347-A7EA-591909C6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9FDC-4164-7A44-8295-B051ADC3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E5CD3-FFBD-1244-9654-9D88871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96994-5EB1-F24D-9889-20FA36FD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8A85D-2118-1C4A-8A48-787B4130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D8AD5-19A7-C748-B3F9-4FD183C0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AD4D-A739-894B-8D8D-3D400533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786C-5C49-F44F-A3A2-0B111AB0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419C-0B28-C446-BAE9-A8509432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5AEE-B0C1-D447-BAB2-84C0C9F5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99FD7-3528-EA4C-A2BD-2F0EACC3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B92-15AD-BE4C-BFEC-42B34395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AA33E-D20B-5F4B-84F8-80903095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3C4-2547-C346-B6D0-9E0B1086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B6048-382E-0649-9CA1-E86EA00FC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BD62-053A-9344-8A0B-026A6875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534B-C156-324D-9C78-E28442D6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B683-1267-4A49-B3A2-569B5455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FA8B9-FA50-E54C-AB36-C495666C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E528-5BB6-3140-B136-EBEB37F2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7B921-81A6-0246-9761-1EA569B8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8C2D-282B-1D49-BFC5-9537F7DE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7883-2EC1-7D42-A223-859ED5C4333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768B-6EA7-BB42-85A6-460D4123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4100-BDFD-F641-AF45-41AF4A7CF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8D38-5810-2E4F-B372-DEFA9CD3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422-9A2C-9E46-88ED-169D4B58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173"/>
          </a:xfrm>
        </p:spPr>
        <p:txBody>
          <a:bodyPr/>
          <a:lstStyle/>
          <a:p>
            <a:r>
              <a:rPr lang="en-US" dirty="0"/>
              <a:t>4 Key Use Cases: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78065-66C9-5B48-A947-114D9213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451"/>
            <a:ext cx="9144000" cy="30593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1 - Q/A Team Lead</a:t>
            </a:r>
          </a:p>
          <a:p>
            <a:pPr lvl="1" algn="l"/>
            <a:r>
              <a:rPr lang="en-US" dirty="0"/>
              <a:t>•	Can use the Players Menu to add Players on his team to easily track them</a:t>
            </a:r>
          </a:p>
          <a:p>
            <a:pPr algn="just"/>
            <a:r>
              <a:rPr lang="en-US" dirty="0"/>
              <a:t>2 – Developer on Design Team</a:t>
            </a:r>
          </a:p>
          <a:p>
            <a:pPr lvl="1" algn="just"/>
            <a:r>
              <a:rPr lang="en-US" dirty="0"/>
              <a:t>•	Can create custom achievements to track specific events in game</a:t>
            </a:r>
          </a:p>
          <a:p>
            <a:pPr algn="just"/>
            <a:r>
              <a:rPr lang="en-US" dirty="0"/>
              <a:t>3 – Developer on Programming Team</a:t>
            </a:r>
          </a:p>
          <a:p>
            <a:pPr lvl="1" algn="just"/>
            <a:r>
              <a:rPr lang="en-US" dirty="0"/>
              <a:t>•	Can use the reports to understand data structures</a:t>
            </a:r>
          </a:p>
          <a:p>
            <a:pPr algn="just"/>
            <a:r>
              <a:rPr lang="en-US" dirty="0"/>
              <a:t>4 – Developer on Data Science team</a:t>
            </a:r>
          </a:p>
          <a:p>
            <a:pPr lvl="1" algn="just"/>
            <a:r>
              <a:rPr lang="en-US" dirty="0"/>
              <a:t>•	Once the data is in Python, can use Python’s powerful data-science functionality to connect to other Modules like </a:t>
            </a:r>
            <a:r>
              <a:rPr lang="en-US" dirty="0" err="1"/>
              <a:t>SciKit</a:t>
            </a:r>
            <a:r>
              <a:rPr lang="en-US" dirty="0"/>
              <a:t> to analyze using Machine Learning techniques like </a:t>
            </a:r>
            <a:r>
              <a:rPr lang="en-US" dirty="0" err="1"/>
              <a:t>kNearestNeighbor</a:t>
            </a:r>
            <a:r>
              <a:rPr lang="en-US" dirty="0"/>
              <a:t> or Decision Trees,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C16D-ECD6-C64C-A081-2EB1A458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3B1C-3408-0A40-908B-10C3AF3C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of:</a:t>
            </a:r>
          </a:p>
          <a:p>
            <a:pPr lvl="1"/>
            <a:r>
              <a:rPr lang="en-US" dirty="0"/>
              <a:t>Boards</a:t>
            </a:r>
          </a:p>
          <a:p>
            <a:pPr lvl="1"/>
            <a:r>
              <a:rPr lang="en-US" dirty="0"/>
              <a:t>Burndown Chart – before and After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Predicted</a:t>
            </a:r>
          </a:p>
          <a:p>
            <a:pPr lvl="1"/>
            <a:r>
              <a:rPr lang="en-US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22726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C16D-ECD6-C64C-A081-2EB1A458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Phases of an Agile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3B1C-3408-0A40-908B-10C3AF3C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Phases:</a:t>
            </a:r>
          </a:p>
          <a:p>
            <a:pPr lvl="1"/>
            <a:r>
              <a:rPr lang="en-US" dirty="0"/>
              <a:t>Idea Phase</a:t>
            </a:r>
          </a:p>
          <a:p>
            <a:pPr lvl="2"/>
            <a:r>
              <a:rPr lang="en-US" dirty="0"/>
              <a:t>User Stories</a:t>
            </a:r>
          </a:p>
          <a:p>
            <a:pPr lvl="2"/>
            <a:r>
              <a:rPr lang="en-US" dirty="0"/>
              <a:t>Velocity – Predicted - .7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Design</a:t>
            </a:r>
          </a:p>
          <a:p>
            <a:pPr lvl="2"/>
            <a:r>
              <a:rPr lang="en-US" dirty="0"/>
              <a:t>UML</a:t>
            </a:r>
          </a:p>
          <a:p>
            <a:pPr lvl="2"/>
            <a:r>
              <a:rPr lang="en-US" dirty="0"/>
              <a:t>Initial Velocity</a:t>
            </a:r>
          </a:p>
          <a:p>
            <a:pPr lvl="2"/>
            <a:r>
              <a:rPr lang="en-US" dirty="0"/>
              <a:t>Pictures of</a:t>
            </a:r>
          </a:p>
          <a:p>
            <a:pPr lvl="3"/>
            <a:r>
              <a:rPr lang="en-US" dirty="0"/>
              <a:t>Boards</a:t>
            </a:r>
          </a:p>
          <a:p>
            <a:pPr lvl="3"/>
            <a:r>
              <a:rPr lang="en-US" dirty="0"/>
              <a:t>Burndown Chart – before and After</a:t>
            </a:r>
          </a:p>
          <a:p>
            <a:pPr lvl="2"/>
            <a:r>
              <a:rPr lang="en-US" dirty="0"/>
              <a:t>Velocity – Adjusted - .5</a:t>
            </a:r>
          </a:p>
          <a:p>
            <a:pPr lvl="1"/>
            <a:r>
              <a:rPr lang="en-US" dirty="0"/>
              <a:t>Code</a:t>
            </a:r>
          </a:p>
          <a:p>
            <a:pPr lvl="2"/>
            <a:r>
              <a:rPr lang="en-US" dirty="0"/>
              <a:t>Created Python application</a:t>
            </a:r>
          </a:p>
          <a:p>
            <a:pPr lvl="2"/>
            <a:r>
              <a:rPr lang="en-US" dirty="0"/>
              <a:t>Created Databases</a:t>
            </a:r>
          </a:p>
          <a:p>
            <a:pPr lvl="2"/>
            <a:r>
              <a:rPr lang="en-US" dirty="0"/>
              <a:t>Implemented the Servers</a:t>
            </a:r>
          </a:p>
          <a:p>
            <a:pPr lvl="1"/>
            <a:r>
              <a:rPr lang="en-US" dirty="0"/>
              <a:t>Transition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Velocity – Final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A183-C3E3-4245-84D5-BEAC4AAF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9283-0FFB-F745-A6D0-3B704307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Lessons Learned</a:t>
            </a:r>
          </a:p>
          <a:p>
            <a:pPr lvl="1"/>
            <a:r>
              <a:rPr lang="en-US" dirty="0" err="1"/>
              <a:t>Asdfasdf</a:t>
            </a:r>
            <a:endParaRPr lang="en-US" dirty="0"/>
          </a:p>
          <a:p>
            <a:pPr lvl="1"/>
            <a:r>
              <a:rPr lang="en-US" dirty="0" err="1"/>
              <a:t>Asdfasdf</a:t>
            </a:r>
            <a:endParaRPr lang="en-US" dirty="0"/>
          </a:p>
          <a:p>
            <a:pPr lvl="1"/>
            <a:r>
              <a:rPr lang="en-US" dirty="0" err="1"/>
              <a:t>asdfasdf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1BB-1C29-4440-B95B-390569B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AE85-4965-5749-BC27-902CB196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000D-015D-6942-A746-E99BF60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974-5998-1546-8DD3-B741AEF6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1-5 minutes: </a:t>
            </a:r>
            <a:r>
              <a:rPr lang="en-US" dirty="0" err="1"/>
              <a:t>Manar</a:t>
            </a:r>
            <a:r>
              <a:rPr lang="en-US" dirty="0"/>
              <a:t> – slides 1-13</a:t>
            </a:r>
          </a:p>
          <a:p>
            <a:pPr marL="0" indent="0">
              <a:buNone/>
            </a:pPr>
            <a:r>
              <a:rPr lang="en-US" dirty="0"/>
              <a:t>5-13 minutes: Will – slide 14 + Program Demo</a:t>
            </a:r>
          </a:p>
          <a:p>
            <a:pPr marL="0" indent="0">
              <a:buNone/>
            </a:pPr>
            <a:r>
              <a:rPr lang="en-US" dirty="0"/>
              <a:t>13-15 minutes: </a:t>
            </a:r>
            <a:r>
              <a:rPr lang="en-US" dirty="0" err="1"/>
              <a:t>Manar</a:t>
            </a:r>
            <a:r>
              <a:rPr lang="en-US" dirty="0"/>
              <a:t>/Will - Summary</a:t>
            </a:r>
          </a:p>
          <a:p>
            <a:pPr marL="0" indent="0">
              <a:buNone/>
            </a:pPr>
            <a:r>
              <a:rPr lang="en-US" dirty="0"/>
              <a:t>15-20 minutes: </a:t>
            </a:r>
            <a:r>
              <a:rPr lang="en-US" dirty="0" err="1"/>
              <a:t>Manar</a:t>
            </a:r>
            <a:r>
              <a:rPr lang="en-US" dirty="0"/>
              <a:t>/Will - Questions</a:t>
            </a:r>
          </a:p>
        </p:txBody>
      </p:sp>
    </p:spTree>
    <p:extLst>
      <p:ext uri="{BB962C8B-B14F-4D97-AF65-F5344CB8AC3E}">
        <p14:creationId xmlns:p14="http://schemas.microsoft.com/office/powerpoint/2010/main" val="403465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124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4 Key Use Cases:</vt:lpstr>
      <vt:lpstr>Agile Stats</vt:lpstr>
      <vt:lpstr>4 Phases of an Agile Iteration</vt:lpstr>
      <vt:lpstr>Lessons Learned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Key Use Cases:</dc:title>
  <dc:creator>Microsoft Office User</dc:creator>
  <cp:lastModifiedBy>Microsoft Office User</cp:lastModifiedBy>
  <cp:revision>7</cp:revision>
  <dcterms:created xsi:type="dcterms:W3CDTF">2018-11-07T09:12:49Z</dcterms:created>
  <dcterms:modified xsi:type="dcterms:W3CDTF">2018-11-08T23:27:32Z</dcterms:modified>
</cp:coreProperties>
</file>