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/>
    <p:restoredTop sz="94694"/>
  </p:normalViewPr>
  <p:slideViewPr>
    <p:cSldViewPr snapToGrid="0" snapToObjects="1">
      <p:cViewPr>
        <p:scale>
          <a:sx n="107" d="100"/>
          <a:sy n="107" d="100"/>
        </p:scale>
        <p:origin x="13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7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8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7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4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1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2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7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8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4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7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7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11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B072-D922-8E4B-A492-BD396E333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Unified Player Tracking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96D92-965D-414B-BF4D-9B0FEA70D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Manar</a:t>
            </a:r>
            <a:r>
              <a:rPr lang="en-US" dirty="0"/>
              <a:t> and Will</a:t>
            </a:r>
          </a:p>
        </p:txBody>
      </p:sp>
    </p:spTree>
    <p:extLst>
      <p:ext uri="{BB962C8B-B14F-4D97-AF65-F5344CB8AC3E}">
        <p14:creationId xmlns:p14="http://schemas.microsoft.com/office/powerpoint/2010/main" val="111913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8957-556D-464F-9702-F42CC0B0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1947-A33E-2244-B4F6-5FF17DD7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Wingdings" pitchFamily="2" charset="2"/>
              </a:rPr>
              <a:t>Intro Slides (</a:t>
            </a:r>
            <a:r>
              <a:rPr lang="en-US" dirty="0">
                <a:sym typeface="Wingdings" pitchFamily="2" charset="2"/>
              </a:rPr>
              <a:t>Will &amp; </a:t>
            </a:r>
            <a:r>
              <a:rPr lang="en-US" dirty="0" err="1">
                <a:sym typeface="Wingdings" pitchFamily="2" charset="2"/>
              </a:rPr>
              <a:t>Manar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dirty="0">
                <a:sym typeface="Wingdings" pitchFamily="2" charset="2"/>
              </a:rPr>
              <a:t>Demo (Will)</a:t>
            </a:r>
          </a:p>
          <a:p>
            <a:r>
              <a:rPr lang="en-US" dirty="0">
                <a:sym typeface="Wingdings" pitchFamily="2" charset="2"/>
              </a:rPr>
              <a:t>Program and Testing (Will)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9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80FF-C35D-1B48-ABEF-6A8D8C35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F6C6-DD4F-264A-8E63-524E87D88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Tool</a:t>
            </a:r>
          </a:p>
          <a:p>
            <a:r>
              <a:rPr lang="en-US" dirty="0"/>
              <a:t>By Developers for Developers</a:t>
            </a:r>
          </a:p>
          <a:p>
            <a:r>
              <a:rPr lang="en-US" dirty="0"/>
              <a:t>Does require some understanding of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0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02AC-3EDE-1742-AEDA-6DA8A28C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/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109E-E3CE-B745-B28E-5DF44234B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and Export to Database</a:t>
            </a:r>
          </a:p>
          <a:p>
            <a:r>
              <a:rPr lang="en-US" dirty="0"/>
              <a:t>Import and Export to .</a:t>
            </a:r>
            <a:r>
              <a:rPr lang="en-US" dirty="0" err="1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6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80FF-C35D-1B48-ABEF-6A8D8C35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 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F6C6-DD4F-264A-8E63-524E87D88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pytest</a:t>
            </a:r>
            <a:r>
              <a:rPr lang="en-US" dirty="0"/>
              <a:t> in that it needs to be customized on a per user basis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9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80FF-C35D-1B48-ABEF-6A8D8C35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Intermediary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F6C6-DD4F-264A-8E63-524E87D88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act as the go-between to other Python Modules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MatPlotLib</a:t>
            </a:r>
            <a:r>
              <a:rPr lang="en-US" dirty="0"/>
              <a:t>, Etc...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8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80FF-C35D-1B48-ABEF-6A8D8C35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F6C6-DD4F-264A-8E63-524E87D88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of creating a mini-API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63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{CD42665B-F42B-AC4A-B091-A62246EEC06A}tf10001121</Template>
  <TotalTime>73</TotalTime>
  <Words>96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Unified Player Tracking System</vt:lpstr>
      <vt:lpstr>content</vt:lpstr>
      <vt:lpstr>UPTS</vt:lpstr>
      <vt:lpstr>IMPORT / Export</vt:lpstr>
      <vt:lpstr>Requires Customization</vt:lpstr>
      <vt:lpstr>Intermediary Application</vt:lpstr>
      <vt:lpstr>Mini-API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Player Tracking System</dc:title>
  <dc:creator>Microsoft Office User</dc:creator>
  <cp:lastModifiedBy>Microsoft Office User</cp:lastModifiedBy>
  <cp:revision>6</cp:revision>
  <dcterms:created xsi:type="dcterms:W3CDTF">2018-12-14T00:03:18Z</dcterms:created>
  <dcterms:modified xsi:type="dcterms:W3CDTF">2018-12-14T01:16:40Z</dcterms:modified>
</cp:coreProperties>
</file>