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46988-C984-4831-B814-5E68E99B783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295C-45B4-4688-B618-73500922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8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3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9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F0B0-6978-4D30-BBCB-4D58ABA24A0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818" y="1005840"/>
            <a:ext cx="9698182" cy="3136526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Stories for Progression Tracking 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5864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Coconut  Team,</a:t>
            </a:r>
          </a:p>
          <a:p>
            <a:pPr algn="l"/>
            <a:r>
              <a:rPr lang="en-US" dirty="0"/>
              <a:t>WILLIAM Wanger &amp; MANAR Alkayed</a:t>
            </a:r>
          </a:p>
          <a:p>
            <a:pPr algn="l"/>
            <a:r>
              <a:rPr lang="en-US" dirty="0"/>
              <a:t>27/9/2018</a:t>
            </a:r>
          </a:p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IST303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Monty Python Horse Action Figure Coconuts Coconut Shell Halves Toy Funny G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93" y="3765665"/>
            <a:ext cx="2462933" cy="19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8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8:Player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68" y="21082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Description: Screen for developer to request Player Report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Games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Total Time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Basic Info from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3 days</a:t>
            </a:r>
          </a:p>
        </p:txBody>
      </p:sp>
    </p:spTree>
    <p:extLst>
      <p:ext uri="{BB962C8B-B14F-4D97-AF65-F5344CB8AC3E}">
        <p14:creationId xmlns:p14="http://schemas.microsoft.com/office/powerpoint/2010/main" val="406648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9:Game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 Description: Screen for developer to request Game Report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Number of Players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 Number of characters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 Average Time of Player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 Basic Info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Importance :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3 days</a:t>
            </a:r>
          </a:p>
        </p:txBody>
      </p:sp>
    </p:spTree>
    <p:extLst>
      <p:ext uri="{BB962C8B-B14F-4D97-AF65-F5344CB8AC3E}">
        <p14:creationId xmlns:p14="http://schemas.microsoft.com/office/powerpoint/2010/main" val="3668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Story10:Items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Description: Sub Screen below Player or Game report for developer to request Items Report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/>
              <a:t>Number of Items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/>
              <a:t> Average Value of Items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/>
              <a:t> Average Time of Player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/>
              <a:t>Basic Info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: 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11:Progression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Description: Sub Screen below Player or Game report for developer to request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Progression Report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Number of Trophies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Number of Levels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 Average Time to a given Trophy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dirty="0"/>
              <a:t>Specific Trophy Stats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dirty="0"/>
              <a:t>Basic Info Above</a:t>
            </a:r>
          </a:p>
          <a:p>
            <a:pPr marL="514350" indent="-514350">
              <a:lnSpc>
                <a:spcPct val="140000"/>
              </a:lnSpc>
              <a:buFont typeface="+mj-lt"/>
              <a:buAutoNum type="alphaUcPeriod"/>
            </a:pPr>
            <a:r>
              <a:rPr lang="en-US" dirty="0"/>
              <a:t>Importance: </a:t>
            </a:r>
            <a:r>
              <a:rPr lang="en-US" sz="2200" b="1" u="sng" dirty="0"/>
              <a:t>20</a:t>
            </a:r>
          </a:p>
          <a:p>
            <a:pPr marL="514350" indent="-514350">
              <a:lnSpc>
                <a:spcPct val="140000"/>
              </a:lnSpc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sz="2200" b="1" u="sng" dirty="0"/>
              <a:t>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27342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76" y="3397034"/>
            <a:ext cx="4590473" cy="25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664383"/>
            <a:ext cx="10515600" cy="1325563"/>
          </a:xfrm>
        </p:spPr>
        <p:txBody>
          <a:bodyPr/>
          <a:lstStyle/>
          <a:p>
            <a:r>
              <a:rPr lang="en-US" dirty="0"/>
              <a:t>Main 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265" y="2864716"/>
            <a:ext cx="8447116" cy="834448"/>
          </a:xfrm>
        </p:spPr>
        <p:txBody>
          <a:bodyPr/>
          <a:lstStyle/>
          <a:p>
            <a:pPr marL="800100" lvl="1" indent="-342900">
              <a:buFont typeface="+mj-lt"/>
              <a:buAutoNum type="alphaUcPeriod"/>
            </a:pPr>
            <a:r>
              <a:rPr lang="en-US" dirty="0"/>
              <a:t>Game Developer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760" y="5261956"/>
            <a:ext cx="103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 Repository : </a:t>
            </a:r>
            <a:r>
              <a:rPr lang="en-US" dirty="0"/>
              <a:t>https://github.com/WillWagnerIV/The-Coconuts</a:t>
            </a:r>
          </a:p>
        </p:txBody>
      </p:sp>
    </p:spTree>
    <p:extLst>
      <p:ext uri="{BB962C8B-B14F-4D97-AF65-F5344CB8AC3E}">
        <p14:creationId xmlns:p14="http://schemas.microsoft.com/office/powerpoint/2010/main" val="123203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1:User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As a user I want to be able to sign in to be able to access and use the system.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Username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Password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: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636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2:User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 Login screen for a registered user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Importance: 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0990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3:User Forgot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 Offer to help the user retrieve their info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Email (?)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Test question (?)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: 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92239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4:Add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 Form for developer to add a player’s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First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Last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Games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Email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Add 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: </a:t>
            </a:r>
            <a:r>
              <a:rPr lang="en-US" b="1" u="sng" dirty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5:Add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Description: Form for developer to Add a Game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In-Game Items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In-Game Rewards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In-Game Currency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Additional 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Importance: </a:t>
            </a:r>
            <a:r>
              <a:rPr lang="en-US" b="1" u="sng" dirty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Story 5:Add Character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 Description: Form to add characters to a player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: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7:Modify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Description: Form for developer to modify a player’s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First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Last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Games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Email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Additional 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Importance :</a:t>
            </a:r>
            <a:r>
              <a:rPr lang="en-US" b="1" u="sng" dirty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required: </a:t>
            </a:r>
            <a:r>
              <a:rPr lang="en-US" b="1" u="sng" dirty="0"/>
              <a:t>2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921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2569</TotalTime>
  <Words>390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User Stories for Progression Tracking  System </vt:lpstr>
      <vt:lpstr>Main Stakeholder</vt:lpstr>
      <vt:lpstr>Story 1:User Register</vt:lpstr>
      <vt:lpstr>Story 2:User Login</vt:lpstr>
      <vt:lpstr>Story 3:User Forgot Credentials</vt:lpstr>
      <vt:lpstr>STORY 4:Add Player</vt:lpstr>
      <vt:lpstr>STORY 5:Add Game</vt:lpstr>
      <vt:lpstr> Story 5:Add Character </vt:lpstr>
      <vt:lpstr>Story 7:Modify Player</vt:lpstr>
      <vt:lpstr>Story 8:Player Report</vt:lpstr>
      <vt:lpstr>Story 9:Game Report</vt:lpstr>
      <vt:lpstr>Story10:Items Report</vt:lpstr>
      <vt:lpstr>Story 11:Progression Report </vt:lpstr>
      <vt:lpstr>Thank you </vt:lpstr>
    </vt:vector>
  </TitlesOfParts>
  <Company>Claremont Graduate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for Progression Tracking  System</dc:title>
  <dc:creator>Manar Al-kayed</dc:creator>
  <cp:lastModifiedBy>Microsoft Office User</cp:lastModifiedBy>
  <cp:revision>23</cp:revision>
  <dcterms:created xsi:type="dcterms:W3CDTF">2018-09-28T01:58:34Z</dcterms:created>
  <dcterms:modified xsi:type="dcterms:W3CDTF">2018-11-08T23:27:36Z</dcterms:modified>
</cp:coreProperties>
</file>