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9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2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68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1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4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1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0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9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B97B5-B76B-4341-A2FE-24DB8E3636A3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4D615D-F40B-4F38-857E-AE568A908E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Visual Studio</a:t>
            </a:r>
            <a:b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Windows Form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作品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猜拳遊戲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8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7" y="1300038"/>
            <a:ext cx="7183526" cy="5020017"/>
          </a:xfrm>
        </p:spPr>
      </p:pic>
      <p:sp>
        <p:nvSpPr>
          <p:cNvPr id="5" name="文字方塊 4"/>
          <p:cNvSpPr txBox="1"/>
          <p:nvPr/>
        </p:nvSpPr>
        <p:spPr>
          <a:xfrm>
            <a:off x="7688912" y="2949934"/>
            <a:ext cx="423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使用者點選圖片與電腦進行猜拳遊戲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按鈕控制開始、暫停、停止與結束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背景加入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元件，控制時間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58741" y="365760"/>
            <a:ext cx="10058400" cy="78320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初始界面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8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6" y="1339794"/>
            <a:ext cx="7167437" cy="5020017"/>
          </a:xfrm>
        </p:spPr>
      </p:pic>
      <p:sp>
        <p:nvSpPr>
          <p:cNvPr id="5" name="文字方塊 4"/>
          <p:cNvSpPr txBox="1"/>
          <p:nvPr/>
        </p:nvSpPr>
        <p:spPr>
          <a:xfrm>
            <a:off x="7625301" y="2790908"/>
            <a:ext cx="423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點圖片出拳，自己與對手相應的拳會顯示在當下出拳的圖片上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58741" y="365760"/>
            <a:ext cx="10058400" cy="78320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092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4" y="1311920"/>
            <a:ext cx="7183526" cy="5012154"/>
          </a:xfrm>
        </p:spPr>
      </p:pic>
      <p:sp>
        <p:nvSpPr>
          <p:cNvPr id="5" name="文字方塊 4"/>
          <p:cNvSpPr txBox="1"/>
          <p:nvPr/>
        </p:nvSpPr>
        <p:spPr>
          <a:xfrm>
            <a:off x="7609398" y="2544417"/>
            <a:ext cx="423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Pause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代表暫停，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Pause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按鈕變為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時間暫停，遊戲暫停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則遊戲停止，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時間初始化，回到等待使用者點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58741" y="365760"/>
            <a:ext cx="10058400" cy="78320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Pause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遊戲暫停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1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9" y="1367579"/>
            <a:ext cx="7143437" cy="5012154"/>
          </a:xfrm>
        </p:spPr>
      </p:pic>
      <p:sp>
        <p:nvSpPr>
          <p:cNvPr id="5" name="文字方塊 4"/>
          <p:cNvSpPr txBox="1"/>
          <p:nvPr/>
        </p:nvSpPr>
        <p:spPr>
          <a:xfrm>
            <a:off x="7347005" y="3093057"/>
            <a:ext cx="436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按鈕變為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時間繼續倒數，遊戲繼續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58741" y="365760"/>
            <a:ext cx="10058400" cy="78320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遊戲繼續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07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" y="1479064"/>
            <a:ext cx="7143437" cy="4995920"/>
          </a:xfrm>
        </p:spPr>
      </p:pic>
      <p:sp>
        <p:nvSpPr>
          <p:cNvPr id="5" name="文字方塊 4"/>
          <p:cNvSpPr txBox="1"/>
          <p:nvPr/>
        </p:nvSpPr>
        <p:spPr>
          <a:xfrm>
            <a:off x="7426518" y="3037398"/>
            <a:ext cx="4476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時間倒數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告知時間到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計算勝負及平手次數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處顯示勝負的標題顯示文字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58741" y="365760"/>
            <a:ext cx="10058400" cy="78320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倒數時間到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8641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139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Times New Roman</vt:lpstr>
      <vt:lpstr>回顧</vt:lpstr>
      <vt:lpstr>Visual Studio Windows Form作品</vt:lpstr>
      <vt:lpstr>初始界面</vt:lpstr>
      <vt:lpstr>Start遊戲開始</vt:lpstr>
      <vt:lpstr>Pause遊戲暫停</vt:lpstr>
      <vt:lpstr>Continue遊戲繼續</vt:lpstr>
      <vt:lpstr>Timer倒數時間到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Windows Form作品</dc:title>
  <dc:creator>Wei Che Tai</dc:creator>
  <cp:lastModifiedBy>Microsoft 帳戶</cp:lastModifiedBy>
  <cp:revision>3</cp:revision>
  <dcterms:created xsi:type="dcterms:W3CDTF">2024-12-18T13:24:52Z</dcterms:created>
  <dcterms:modified xsi:type="dcterms:W3CDTF">2024-12-18T13:50:40Z</dcterms:modified>
</cp:coreProperties>
</file>