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6b8784d9-7151-4ebb-8f16-a61d9876f795}">
  <we:reference id="WA200003233" version="2.0.0.3" store="en-US" storeType="OMEX"/>
  <we:alternateReferences/>
  <we:properties>
    <we:property name="Microsoft.Office.CampaignId" value="&quot;none&quot;"/>
    <we:property name="reportUrl" value="&quot;/groups/me/reports/38b6bf76-89f3-41ac-b700-704bf0dcc048/ReportSection?bookmarkGuid=c236a30e-b6a3-41be-80df-ab183faa6c89&amp;bookmarkUsage=1&amp;ctid=44467e6f-462c-4ea2-823f-7800de5434e3&amp;fromEntryPoint=export&quot;"/>
    <we:property name="reportState" value="&quot;CONNECTED&quot;"/>
    <we:property name="reportEmbeddedTime" value="&quot;2023-03-29T00:13:25.310Z&quot;"/>
    <we:property name="creatorSessionId" value="&quot;91a975c4-d0a2-43f4-867d-3cfff9ae6f92&quot;"/>
    <we:property name="creatorUserId" value="&quot;100320010E954322&quot;"/>
    <we:property name="creatorTenantId" value="&quot;44467e6f-462c-4ea2-823f-7800de5434e3&quot;"/>
    <we:property name="reportName" value="&quot;Executive Summary - Finance Report&quot;"/>
    <we:property name="isFiltersActionButtonVisible" value="true"/>
    <we:property name="initialStateBookmark" value="&quot;H4sIAAAAAAAAA+VYUW8aORD+K5Ff+kLQ7rJAyFtCczopSRuFKNKpQpXXngW3xt6zvblwEf/9xt5dEgiEHm3TU+7NnvHOfDPzzWDzQLiwhaTzD3QG5Jicav11Rs3Xg5i0iKplHz+eX55cn3/+cHJ5hmJdOKGVJccPxFEzAXcrbEmlt4DCT+MWoVJe0Ynf5VRaaJECjNWKSvE3VIdR5UwJixaB+0JqQ73JkaMOvNk7PI579B23O+iRMifuYATMVdJrKLRxzb5FbLUKkFZ13lhwONTKUaHQsJelGc+i7hGjeZd2Y8jiLOt7uRVqImuIj9/ezAufBwf3LtP3PgPZF7TvLS0WGEISR3ncjQZJ2o+ztMtYr0v917mQrnaYzc/uC4PZwZxV1oYY60QbwdBTyIIBa2vIQy3LWVidrchHujQMriEPKuWEmwdLEhSnhngsV0ZjsoP8vc+ml031X0MDuOPkOFq0lhBO+B1VDKXr/k8mEwMT2mTw7DvA5UKhD+ErvgYPl7lwQfpbqepyRc/xjlHyYl0klnU4pcatVgY3hoM5nYesvxemoUTc+q6IdqR7MW74irovT4hZF7yC80NdjgMLIWc9ChziNEkGPE3iHodXZOH2Qg91qRzG/T+gYiH+FROTdSb+0mh/BnO/hRU1fftZnndot5/wFPopz4/iZCd9fy1tDkbYl3Y3bVqv2m645CVzL7bba+AYwWQGahOOnW3EZGmx6MArLP/9ltrGhNdtqcfKVy3Vy1N6BMAABn3WiSDqJN39W+p3AYYaNp1fwB3I52iX+ueqBuMtNaK66YXI9vr5qy+qS1Nk853nCZogPHgUeHUdA/kDarP7dMqbzMglXpSn+zStlYKBWWlTMgN8H/gFp44GlhUVMgGVXld3FAgkfCAXAolZ2b6lsvRm351SK9g7f7MKvN7SUOG4DS7eZFkaor7R8BrWjasXIVW2eQ9WNTVahlVTZ5yr0n9aaf8swcwRbTjRoGx7d+0lvvaq93ZIKJoRFsevpIX1NPdvUhRxCCGfw9zuMaAvNA4L7+2GZhI+57wHfDCIDiM4Sg7TLO8d0qjTO2SdOIOod9Tp0v76JK+rHeBdCaUabL7++wRbpXdLtKse8JDR2vmImjw0vaVKKVuETYXkBlTIzPqRTxt7OIni9KKJ50ZPcIg8CeibbXS22BhXP3g+h5tmjy6dLSiDK6pgwwwKdOPe2ItzKPyTQYITHHsCK7vjAw9tObUWi38Ahi9WFGoRAAA=&quot;"/>
    <we:property name="bookmark" value="&quot;H4sIAAAAAAAAA+VYbW/jNgz+K4W/3Bc38Gte+u2a6zBg3VBcigLDIRhkiXZ0p0ieJHfNivz3UbKdNmnS3nJbb+i+SaRMPiQfMlLuA8ZNLcjqF7KE4Cw4V+rLkugvJ3EQBnJbNhnlSZTncTKhJIpoPEmjCE+p2nIlTXB2H1iiK7A33DREOIMo/DQPAyLEFancriTCQBjUoI2SRPA/oT2MKqsbWIcB3NVCaeJMziyx4Mze4nHcI5R4kKJHQi2/hRlQ20o/Qq207fdhYNqVh7Stc8a8w6mSlnCJhp0sK1gR5WNKypzkMRRxUYyc3HBZiQ7iw7fXq9qlxcKdLdSdy0DxGe07S+s1hpDEURnn0STJRnGR5ZQOc+K+LrmwncNidXFXa8wO5qy1NsVYK6U5RU8+CxqM6SBPlWiWfnWxJZ+pRlP4CKVXScvtylsSIBnRgcNypRUm28s/uGw62UL9MdWAOxacRetwA+E9uyWSonTX//uq0lCRPoMX3wCu5BJ9cFfxHXi4LLn10h8a2ZUreop3jpJn6yKwrNMF0Xa7MrjRDPT5ymf9A9c9JeLwmyJ6Id3rec9X1H1+RMyu4C2cf9Tl3LMQSjokwCDOkmTCsiQeMnhFFh4u9FQ10mLc/wMq1vxvMTHZZeJ3jfbfYO7XsKKj76goy5Tko4RlMMpYOY6TF+n7fWlzMsO+NC/TJnzVdsMla6h9tt1eA8cMqiXIfThebCMqGoNFB9Zi+e+31CEmvG5LPVS+balhmZExAAWYjGgaQZQm+fEt9SMHTTRdrC7hFsRTtBv9U1WP8YZo3t70fGRH/fx199aNqWD/necRGi88eRA4dRdD8Ct0Zo/plDeZkZ/xorw4pmmN4BT0VpsGS8D3gVswYolnWd0i49DqVXtHAU/C++CSIzFb2zdENM7su3NiOH3nblae1wcayh833sWbLEtP1DcaXs+6efsiJNL078G2ploJv+rrjHNVuE9b7e8N6BWi9Sd6lAPnbrDBN9j2PvAJRTPc4PgVpDaO5u5NiiIGPuSfYGWOGNCXCoeF83ZNCgG/lWwIbDKJTiMYJ6dZUQ5PSZQOT2kaFxANx2lORruTvKu2h3fFpeyxufofE2yb3gPRbnvAQ1op6yLq89D3lmyECAO64IJpkD4zu0c+7e3hJIqzyz6ea1XhEHkU0FfbSA/YmLc/eC6H+2aPaqypCYUrImHPDPJ0Y87Ys3PI/5OxmULr9V9dxCgySREAAA==&quot;"/>
    <we:property name="embedUrl" value="&quot;/reportEmbed?reportId=38b6bf76-89f3-41ac-b700-704bf0dcc048&amp;config=eyJjbHVzdGVyVXJsIjoiaHR0cHM6Ly9XQUJJLVVTLU5PUlRILUNFTlRSQUwtSi1QUklNQVJZLXJlZGlyZWN0LmFuYWx5c2lzLndpbmRvd3MubmV0IiwiZW1iZWRGZWF0dXJlcyI6eyJtb2Rlcm5FbWJlZCI6dHJ1ZSwidXNhZ2VNZXRyaWNzVk5leHQiOnRydWV9fQ%3D%3D&amp;disableSensitivityBanner=true&quot;"/>
    <we:property name="datasetId" value="&quot;c3b6471b-760d-4551-8f2e-b5a3c9a306c6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Shiyao Zhang</cp:lastModifiedBy>
  <cp:revision>3</cp:revision>
  <dcterms:created xsi:type="dcterms:W3CDTF">2018-06-07T21:39:02Z</dcterms:created>
  <dcterms:modified xsi:type="dcterms:W3CDTF">2023-03-29T00:14:10Z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