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7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cb7cf5f-4078-46ce-9e08-a01bc9b94ed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e5530e6-218e-440b-ad4d-22dec93dba1a/ReportSection?bookmarkGuid=ed101aba-d401-465d-bb42-9761f6feae9b&amp;bookmarkUsage=1&amp;ctid=44467e6f-462c-4ea2-823f-7800de5434e3&amp;fromEntryPoint=export&quot;"/>
    <we:property name="reportState" value="&quot;CONNECTED&quot;"/>
    <we:property name="reportEmbeddedTime" value="&quot;2023-03-26T23:48:40.327Z&quot;"/>
    <we:property name="creatorSessionId" value="&quot;9bde21db-1691-4e47-9b53-98e2cd5d1ed0&quot;"/>
    <we:property name="creatorUserId" value="&quot;100320010E954322&quot;"/>
    <we:property name="creatorTenantId" value="&quot;44467e6f-462c-4ea2-823f-7800de5434e3&quot;"/>
    <we:property name="reportName" value="&quot;Data Professional Survey Breakdown&quot;"/>
    <we:property name="isFiltersActionButtonVisible" value="true"/>
    <we:property name="initialStateBookmark" value="&quot;H4sIAAAAAAAAA+1abW/bNhD+K4S+dAO8VpQoy86XwHEStGiSZnHWfhiC4SSebDay6FGUHTfwf99JctK8rc6CNJGXAAYsHsnj3XOvon3uSJVPUpgfwBidDWdL69MxmFPGnZaTLWmfPn3c7x19/Ougt79DZD2xSme5s3HuWDBDtJ9VXkBaciDinyctB9L0EIblKIE0x5YzQZPrDFL1DevFNGVNgYuWg2eTVBsoWQ4sWCzZTmk5jels/tanEyG2aooDjG1NPcKJNvZi3HLy+qkS6fpcyaw6sK8zCyojxiVNBm2RgHAF+iijdtCVQpT0XGXDdCni973H80mJg8UzG+mzEoHoK/EvOS0WpIILPOy6Cbb9IOJ+IAA8r9ydqNQuD4zmO2cTQ+gQZjW3npxCFqN0KggM5vlS3t5waHAIF+LvXJvs67QY30Ef6MLEeIRJNZVZZed0xjZYYIdGJ/VCSNmgMFOcO6XURCezVOv+yNTfBbIP29XEbpEtwQvK4UjP+gbJMtLZcBcnRPkhSjEYeR0iGhiJZmteqb+tzIVtvNYNLZqlOulKJBG1pceh63Ug7MQhgAijtTLu79xlv7F+YQxmlvWGeENT/v838j0gqI0dCBEG0pMQh4kgyye8iyuN3SfYhtqomIC6ae+fpQ+p82Wk4hE7VjZFtoW5ZbvK5mxOjC81PdIpbr7lzm0Ltxrpqj1K/FQ32ABSMPNH8NMITH8Exq6Rr67CYHFyUQ9p09crhW/phrVSTfG7k6pAJhgEwu3GXrfD0fPb0IlEE8MqIPV2YUqHWiw3DA2Mx+RfbA+yYUFWWaNY+g81vbXWqWx1saoEX7c88MPG5BlTwP1ipI77IPC4H1PDFERR5HuRRN5pYtzz707Y10VmzZxJXfofSwlkprIHel6eqhjNNadzxkivTNU7CElX6T2pJVFYz2tZTWMFy7mzRzibmvdnSIuS7Ztt2iH1LHtDQtXukGN64by3OOaWwLSDStBBtW4F/+qlbcm61PpOX6sW5z+12NzPKrWrxQl2IkyCdoSuDOOk49fHrk+b3iZt3+sZew+TyZyBwUpVlV3Pg4c6V6VYbKbsiNkRskSnqZ6RdTfZL1+0OX23pxJKo9Q+kGq/rm6imlm+ngYO/xWOq3CIB+S4IRSUz9anrj5ZnNW5sxOE1O+6cdfrRjxIvI7H3ZeXl/YQTFY2CQc4Y8cjespfdma6ByAvKzfdA5DX7PSo0VbnJy4h6WDUhiB0XZ74oSdlE1v0LuGyDym+28UxfW02uR1/xp75Dpjq/tgPPOGGXUh87nLXKz+8iXYWVc8Pln3IZJFf6flnVHL/9U2smYnxMX9WkTor7OsdxlM6WR04yNtxkkSemwRhFIkEwYMmBg73SakdO8pUTDubfV/xnJcKt2Gq7SwigSHn0hciEUFbChE2MkFyr+wQ1HBU3pPu4RRTphO2I4u4Du1Xsz8MtZNKxsXdIOjC5hOI8RAyvAMMAgEyiXIFIJf3aq0SfxWlqxAs/yJxid1i8Q9t7E13rSEAAA==&quot;"/>
    <we:property name="bookmark" value="&quot;H4sIAAAAAAAAA+1ZX2/bNhD/KoReugFeK0qUZOclSJwELZAVWZy1D0MeTuJRViuLHkXZ8QJ/950kZ42TrM6CNJGXAAZsHsnj3e/+kr50ZFZOc1h8hAk6O86+1l8nYL4y7vScYp3mIfiJG4YxVwMU4CUBRLRKT22mi9LZuXQsmBTtp6ysIK8ZEvGP854DeX4CaT1SkJfYc6ZoSl1Anv2F7WKasqbCZc/Bi2muDdQsRxYs1mxntJzGJAp/69OJkNhshiNMbEs9xak29mrcc8r2VyPS+lzNrDlwqAsLWUGMa5oMQqFAuAJ9lHEYDKQQNb3MijRfifht79liWsNi8cLG+qJGIP5C/GtOyyWp4AKPBq7C0A9i7gcCwPPq3SrL7erAeHF4MTWEDmHWctuTMygSlE4DgcGyXMm7l6YGU7gS/3BtcqjzanIHfaQrk+ApqmaqsJld0BkHYIGdGK3ahZCzUWVmuHBqqYlOZmnW/V5kf1bIPhw0E0dVsQIvqIdjPR8aJMtIZ8ddnhPluyglYOQ6RDQwEs3+olH/IDNXtvF6N7ToluqkK5FEHEqPw8DrQ9RPIgARxVtl3N+4y35hw8oYLCzbS/GGpvz/b+R7QNAaOxAiCqQnIYmUIMsrPsCNxh4SbKk2WUJA3bT3j9KH1Pk8zpIxO8tsjmwfS8uOMluyBTH+R9NTnePuW+7ctnCvk666R4mf6gYbQQ5m8Qh+GoMZjsHYLfLVTRgsz6/qIW36cq3wrdywVaorfnfeFEiFQSDcQeIN+hw9P4R+LLoYVgGpdwQzOtRivSE1MJmQf7FjKNKKrLJFsfQfanpvq1PZ5mLVCL5teeC7jckzpoD7xUgb90HgcT+hhimI49j3Yom838W459+ccKirwpoFk7r2P5YTyCwrHuh5ZZ4laNaczpkgXZmaOwhJ1+g9bSXJsJ3XspnGBpZL55hwNi3vT5BXNds3B7RD6nnxhoRq3aHE/Mp5b3EsLYFpR42go2bdBv7NpW3Futb6Tl9rFpc/tNjczyqtqyUK+zGqIIzRlVGi+n577Pa06SFp+17P2XuYThcMDDaqZsV6HjzRZVaLxeaZHTM7RqZ0nus5WXeX/fRZm6/vjjNFaZTaB1Lt581NVDfL19PA4b/CcR0O8YAcl0JF+Wx76uqTxVmbO/tBRP2umwy8QcwD5fU97r68vHSMYIq6SfiIc3Y2pl/ly85M9wDkZeWmewDymp0eNdra/MQlqD7GIQSR63LlR56UXWzRB4TLr5DjuyOc0Ndul9vxZ+yZ74Cp7Y/9wBNuNADlc5e7Xv3hXbSzaHp+sOxDIavyWs8/p5L7rzexbibGx/xbReqisq9vGE/pZG3gIA8TpWLPVUEUx0IheNDFwOE+KXVox0WW0M5uv1c856PCbZhaO4tYYMS59IVQIgilEFEnEyT36g4hS8f1O+kxzjBnWrFDWSVtaL+a/WGonTcyLu8GQVe2nEKCJ1DgHWAQCFBIlBsAWX9XWy7/BsHXeaGMIQAA&quot;"/>
    <we:property name="embedUrl" value="&quot;/reportEmbed?reportId=8e5530e6-218e-440b-ad4d-22dec93dba1a&amp;config=eyJjbHVzdGVyVXJsIjoiaHR0cHM6Ly9XQUJJLVVTLU5PUlRILUNFTlRSQUwtSi1QUklNQVJZLXJlZGlyZWN0LmFuYWx5c2lzLndpbmRvd3MubmV0IiwiZW1iZWRGZWF0dXJlcyI6eyJtb2Rlcm5FbWJlZCI6dHJ1ZSwidXNhZ2VNZXRyaWNzVk5leHQiOnRydWV9fQ%3D%3D&amp;disableSensitivityBanner=true&quot;"/>
    <we:property name="datasetId" value="&quot;65903e2e-bb8c-4de0-b42c-a1221aedbab1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Shiyao Zhang</cp:lastModifiedBy>
  <cp:revision>3</cp:revision>
  <dcterms:created xsi:type="dcterms:W3CDTF">2018-06-07T21:39:02Z</dcterms:created>
  <dcterms:modified xsi:type="dcterms:W3CDTF">2023-03-26T23:56:34Z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