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F1B6-963B-41EF-9297-9A99F67CA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9E159-EA14-4916-989A-C3CD930B8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17FC-44BD-490A-A1D2-A430DAA9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3FB6-761B-4424-8495-02AB87C3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2DBB-3147-482B-85E7-9EA4FC87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36B0-EBA8-4253-873F-D610FD06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9B9FB-8E4B-4B47-888F-CCD49D793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2EF9-3D1D-4394-B7A0-2BF9A032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B120-0CA7-428A-B475-22FC1F70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78CF-12A0-4473-A117-B6A29979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CF73F-B1DB-4F00-9060-BD19EE2E7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4A1B0-54E7-4F60-9A22-2B1322308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10C9-781D-455A-93C1-6BB0CC5A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D386-0CC7-4181-881E-58B364F3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A04B-8615-41CC-B39C-D5740EBA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2B14-F404-4A1C-B592-A7BA17E8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25B8-5C8D-4591-8AE5-DF64BB77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E8E9D-0C6A-46E6-963B-3157757F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6323D-00FC-4D88-9B9C-04B19C02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0B90-8EFA-4B1F-A758-5B309796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24A6-91B2-4C99-BFA8-99954930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27920-BA6B-4C85-989B-7F21110E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DF80-1443-4885-8561-26F6B4EA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E059-34A1-467E-997D-94804B3B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3E36-B2B6-41FA-B4D3-BFD171DB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ADEE-F7DE-42D7-A2B2-94BAA13D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78A3-FBB6-4563-BA73-4F35A8406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494DA-E71B-420A-8331-CD85B936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287C-4B55-4A14-AFBA-65556492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DFACA-3D2E-498D-817E-FC363EC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D9A0-9B92-4103-9C94-2EB1919B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375B-D222-4132-BEA8-E95C0ABA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8A29-A6EE-446C-BBA3-F7E4A894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ACD91-A7B6-4E4A-9BED-DE1187762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06AD9-0F59-44E5-8AC9-9F23D98A2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4032C-0E7C-403D-BC5A-BB5FFAD6C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0730F-F71D-48C0-92C5-2E5DA62D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E69DB-FD2C-4C29-8308-702307EC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53997-57D7-4282-997F-B8783E0D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6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FE33-B5B6-4A8F-A8B2-65861420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F018E-AD72-4024-A783-7B8821AE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48810-18AA-4E98-B32D-436431A0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9208A-390A-43AC-A0E3-198FC9B3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3E648-AAD4-4F6E-BA86-B6D4D70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16295-C57D-4D7E-9CE5-E9ED8057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AA42-8B18-48B4-884D-16A4440F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4A08-1CE3-4791-BAED-1C2AFCA9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4958-D606-4FE1-9717-2D1FA108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D9DDB-6C9A-4300-A164-F56EE5181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CE33-15A6-47A0-BE01-25585761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77A1A-E348-48AD-B9D8-3C0199F6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ACB9E-70A5-4794-8E5D-250F4516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74B-501B-4DD5-A3BA-C5033A95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36F00-C456-4728-B3C5-CE1E0AC0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99240-228F-400C-9420-ABF7044CE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43503-A877-47EC-A69A-97CAC4C2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29002-1BCA-4778-9631-7033E60B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4504-6D9F-425E-A3CF-956BB338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9312E-6935-490F-959D-D6B48B56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72A77-F3DC-4E85-990A-3F67735D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E1161-C775-4EDD-A1D9-E033DCC23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D3B0-B146-40C8-A8D3-B1852ED68DC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8027-D35F-41A3-A57F-AC9342FF7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9F47C-2DF6-4396-A2D9-506959950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8696-CD4F-4896-97BE-1756AAA3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2F57B-5377-4095-A015-3B1AEC34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99" y="2043989"/>
            <a:ext cx="9159811" cy="931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C42B2-4239-4D04-B1B4-B058DBB55409}"/>
              </a:ext>
            </a:extLst>
          </p:cNvPr>
          <p:cNvSpPr txBox="1"/>
          <p:nvPr/>
        </p:nvSpPr>
        <p:spPr>
          <a:xfrm>
            <a:off x="951853" y="1624611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earst Patterns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221CA-738A-45B0-9163-CEDD8C7A7C99}"/>
              </a:ext>
            </a:extLst>
          </p:cNvPr>
          <p:cNvSpPr txBox="1"/>
          <p:nvPr/>
        </p:nvSpPr>
        <p:spPr>
          <a:xfrm>
            <a:off x="355106" y="41817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EB593-8722-4364-BE16-935ED439322F}"/>
              </a:ext>
            </a:extLst>
          </p:cNvPr>
          <p:cNvSpPr txBox="1"/>
          <p:nvPr/>
        </p:nvSpPr>
        <p:spPr>
          <a:xfrm>
            <a:off x="951853" y="3543667"/>
            <a:ext cx="2023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Pattern-based Models --PPMI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6F2AEE-21FA-43E4-9DEC-EF265B12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99" y="3952781"/>
            <a:ext cx="6341764" cy="2328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40C78F-CF04-4137-B44F-E0BB6A91DFC4}"/>
              </a:ext>
            </a:extLst>
          </p:cNvPr>
          <p:cNvSpPr txBox="1"/>
          <p:nvPr/>
        </p:nvSpPr>
        <p:spPr>
          <a:xfrm>
            <a:off x="355106" y="720326"/>
            <a:ext cx="444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See hypernymy extraction results under ./Results folder in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code.zip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7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E89659-1CF7-4036-9399-EA727D53DA26}"/>
              </a:ext>
            </a:extLst>
          </p:cNvPr>
          <p:cNvSpPr txBox="1"/>
          <p:nvPr/>
        </p:nvSpPr>
        <p:spPr>
          <a:xfrm>
            <a:off x="756545" y="445362"/>
            <a:ext cx="307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Pattern-based Models --PPMI+SVD (rank=20)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CA958-41D7-44C0-A6A3-7280CC5F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6" y="4752466"/>
            <a:ext cx="6180302" cy="1574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EB3CE4-71B7-40E1-8A4F-679D45BBBD61}"/>
              </a:ext>
            </a:extLst>
          </p:cNvPr>
          <p:cNvSpPr txBox="1"/>
          <p:nvPr/>
        </p:nvSpPr>
        <p:spPr>
          <a:xfrm>
            <a:off x="790736" y="4335261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 Models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2414EF-E245-4EB5-BA90-DFD03A48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37" y="862567"/>
            <a:ext cx="6027314" cy="21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63A0-FC89-4545-9A21-F29DDBCC3845}"/>
              </a:ext>
            </a:extLst>
          </p:cNvPr>
          <p:cNvSpPr txBox="1"/>
          <p:nvPr/>
        </p:nvSpPr>
        <p:spPr>
          <a:xfrm>
            <a:off x="1016262" y="669630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Embeddings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48F4D-EB8F-4E46-A164-EB8DC918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62" y="4920172"/>
            <a:ext cx="7355381" cy="1207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08B76-4763-4FFA-864F-1E5274B33DEC}"/>
              </a:ext>
            </a:extLst>
          </p:cNvPr>
          <p:cNvSpPr txBox="1"/>
          <p:nvPr/>
        </p:nvSpPr>
        <p:spPr>
          <a:xfrm>
            <a:off x="1016262" y="454177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6C488-D92A-4E00-A6BB-1A6B7402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3" y="1048029"/>
            <a:ext cx="7397166" cy="18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5F103-3487-4B58-B7A7-C2E77D34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362353"/>
            <a:ext cx="950595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5632D-D176-4E9E-B32A-C074C873E1FD}"/>
              </a:ext>
            </a:extLst>
          </p:cNvPr>
          <p:cNvSpPr txBox="1"/>
          <p:nvPr/>
        </p:nvSpPr>
        <p:spPr>
          <a:xfrm>
            <a:off x="1343025" y="92856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- LSTM Model</a:t>
            </a:r>
          </a:p>
        </p:txBody>
      </p:sp>
    </p:spTree>
    <p:extLst>
      <p:ext uri="{BB962C8B-B14F-4D97-AF65-F5344CB8AC3E}">
        <p14:creationId xmlns:p14="http://schemas.microsoft.com/office/powerpoint/2010/main" val="302636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wenlei fan</dc:creator>
  <cp:lastModifiedBy>wenlei fan</cp:lastModifiedBy>
  <cp:revision>7</cp:revision>
  <dcterms:created xsi:type="dcterms:W3CDTF">2020-12-20T07:33:59Z</dcterms:created>
  <dcterms:modified xsi:type="dcterms:W3CDTF">2020-12-20T17:00:03Z</dcterms:modified>
</cp:coreProperties>
</file>