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"/>
  </p:notesMasterIdLst>
  <p:handoutMasterIdLst>
    <p:handoutMasterId r:id="rId6"/>
  </p:handoutMasterIdLst>
  <p:sldIdLst>
    <p:sldId id="320" r:id="rId2"/>
    <p:sldId id="390" r:id="rId3"/>
    <p:sldId id="354" r:id="rId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0EAEAA"/>
    <a:srgbClr val="3333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0" autoAdjust="0"/>
    <p:restoredTop sz="87277" autoAdjust="0"/>
  </p:normalViewPr>
  <p:slideViewPr>
    <p:cSldViewPr>
      <p:cViewPr varScale="1">
        <p:scale>
          <a:sx n="61" d="100"/>
          <a:sy n="61" d="100"/>
        </p:scale>
        <p:origin x="9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300" y="-102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05200" y="8646225"/>
            <a:ext cx="319405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25" tIns="47463" rIns="94925" bIns="4746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7CC6EA56-779D-4973-8708-23F13F1360D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"/>
          </p:nvPr>
        </p:nvSpPr>
        <p:spPr>
          <a:xfrm>
            <a:off x="620512" y="864910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L-09/152-13/Steissberg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620512" y="48230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3.4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>
          <a:xfrm>
            <a:off x="3534075" y="48230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L-3.4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313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1" tIns="48245" rIns="96491" bIns="48245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Water Resources Data Management with HEC-DSSVue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1" tIns="48245" rIns="96491" bIns="4824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r>
              <a:rPr lang="en-US" smtClean="0"/>
              <a:t>L-3.4</a:t>
            </a: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59300"/>
            <a:ext cx="5359400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1" tIns="48245" rIns="96491" bIns="482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182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1" tIns="48245" rIns="96491" bIns="48245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r>
              <a:rPr lang="en-US" smtClean="0"/>
              <a:t>L-09/152-13/Steissberg</a:t>
            </a: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182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1" tIns="48245" rIns="96491" bIns="4824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2F921D7A-E6AE-4FD2-93E8-7F155EF4ED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911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Water Resources Data Management with HEC-DSSVue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L-3.4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L-09/152-13/Steissberg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9BEB5-D1CF-470B-9CDB-C52E97DD4372}" type="slidenum">
              <a:rPr lang="en-US"/>
              <a:pPr/>
              <a:t>1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19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Water Resources Data Management with HEC-DSSVue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L-3.4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L-09/152-13/Steissberg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F921D7A-E6AE-4FD2-93E8-7F155EF4ED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2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533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9FA89F-703E-4FBC-960D-6F4712E62228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78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EED91ED-7936-4407-8E58-392F8A8FA1F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7" name="Picture 3" descr="C:\Users\q0hectes\Desktop\Picture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5008" y="6572779"/>
            <a:ext cx="390525" cy="268287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3A4694-B4F8-4B3C-9536-B795894B135B}" type="datetime1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1F3CC-AE08-48C7-935C-83409D90F4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81B9BC-7D97-4651-9F18-115957768DA0}" type="datetime1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A642A-DE25-4075-8AE3-ADF52CA37D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593294-CFC3-4F9B-9837-8137DD11B3FE}" type="datetime1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3EAB1-8EA4-4CE5-A8AE-9AB5B71DF1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E1CC4C-93AB-4D7D-A4F8-6DA0FEAFB4A7}" type="datetime1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04988-A352-4207-B576-25B1B63A26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2591A3-DE03-40AB-82B2-59A87CAABDCF}" type="datetime1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BFE26-80FD-4DE8-B4F0-E8DB73DC48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324634-4F7F-4D59-AF52-757921341EBA}" type="datetime1">
              <a:rPr lang="en-US" smtClean="0"/>
              <a:pPr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1733B-FF55-4998-B613-1D0ABD1966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BDE812-DC97-4111-BCD8-329664AB8251}" type="datetime1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4BC03-38AD-4953-8380-3B5DC4EE5F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1B3789-DE1A-408D-B5CF-5523A7E0C5C8}" type="datetime1">
              <a:rPr lang="en-US" smtClean="0"/>
              <a:pPr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0880D-3A28-4F85-B6F0-EB5C552EF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010DA4-E661-424D-8A50-99E5D40FF60C}" type="datetime1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1191C-DDA3-48AC-8FCC-CDF496FF75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64D744-497F-4F4F-B853-A123D38300CA}" type="datetime1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A7B70-4FE0-484D-BF13-D2BE72F4DA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7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5B4AF1C0-892F-4C1D-BCB7-11AD932CD62F}" type="datetime1">
              <a:rPr lang="en-US" smtClean="0"/>
              <a:pPr/>
              <a:t>1/28/2019</a:t>
            </a:fld>
            <a:endParaRPr lang="en-US"/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7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3CE23B70-5BEC-4417-B71A-06EEFC5EC0C2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92075"/>
            <a:ext cx="8839200" cy="1736725"/>
          </a:xfrm>
        </p:spPr>
        <p:txBody>
          <a:bodyPr/>
          <a:lstStyle/>
          <a:p>
            <a:r>
              <a:rPr lang="en-US" sz="3600" dirty="0" smtClean="0">
                <a:solidFill>
                  <a:srgbClr val="92D050"/>
                </a:solidFill>
              </a:rPr>
              <a:t>RVSM Data Pre-Processing</a:t>
            </a:r>
            <a:endParaRPr lang="en-US" sz="3600" dirty="0">
              <a:solidFill>
                <a:srgbClr val="92D050"/>
              </a:solidFill>
            </a:endParaRPr>
          </a:p>
        </p:txBody>
      </p:sp>
      <p:pic>
        <p:nvPicPr>
          <p:cNvPr id="12" name="Picture 3" descr="C:\Users\q0hectes\Desktop\Picture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008" y="6572779"/>
            <a:ext cx="390525" cy="268287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</p:spPr>
      </p:pic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>
          <a:xfrm>
            <a:off x="1352811" y="2362200"/>
            <a:ext cx="6419589" cy="40386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Todd E. Steissberg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Hydrologic Engineering </a:t>
            </a:r>
            <a:r>
              <a:rPr lang="en-US" dirty="0" smtClean="0">
                <a:solidFill>
                  <a:srgbClr val="FFC000"/>
                </a:solidFill>
              </a:rPr>
              <a:t>Center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Riparian Vegetation Simulation Module </a:t>
            </a:r>
            <a:r>
              <a:rPr lang="en-US" dirty="0" smtClean="0">
                <a:solidFill>
                  <a:srgbClr val="FF6600"/>
                </a:solidFill>
              </a:rPr>
              <a:t>Workshop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January 29, 2019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Data Transfer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7" name="Picture 3" descr="C:\Users\q0hectes\Desktop\Picture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45008" y="6572779"/>
            <a:ext cx="390525" cy="268287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71600" y="2895600"/>
            <a:ext cx="6324600" cy="3657600"/>
          </a:xfrm>
          <a:prstGeom prst="rect">
            <a:avLst/>
          </a:prstGeom>
          <a:solidFill>
            <a:schemeClr val="accent6">
              <a:lumMod val="50000"/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Topic</a:t>
            </a:r>
            <a:endParaRPr lang="en-US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690563" lvl="1" indent="-233363" eaLnBrk="1" hangingPunct="1">
              <a:spcBef>
                <a:spcPct val="20000"/>
              </a:spcBef>
              <a:buClr>
                <a:srgbClr val="FFC000"/>
              </a:buClr>
              <a:buSzPct val="65000"/>
              <a:buFont typeface="Wingdings" pitchFamily="2" charset="2"/>
              <a:buChar char="n"/>
            </a:pPr>
            <a:r>
              <a:rPr lang="en-US" sz="16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One</a:t>
            </a:r>
            <a:endParaRPr lang="en-US" sz="16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690563" lvl="1" indent="-233363" eaLnBrk="1" hangingPunct="1">
              <a:spcBef>
                <a:spcPct val="20000"/>
              </a:spcBef>
              <a:buClr>
                <a:srgbClr val="FFC000"/>
              </a:buClr>
              <a:buSzPct val="65000"/>
              <a:buFont typeface="Wingdings" pitchFamily="2" charset="2"/>
              <a:buChar char="n"/>
            </a:pPr>
            <a:r>
              <a:rPr lang="en-US" sz="16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Two</a:t>
            </a:r>
            <a:endParaRPr lang="en-US" sz="16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C:\Users\q0hectes\Desktop\Picture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5008" y="6572779"/>
            <a:ext cx="390525" cy="268287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18767</TotalTime>
  <Words>44</Words>
  <Application>Microsoft Office PowerPoint</Application>
  <PresentationFormat>On-screen Show (4:3)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Tahoma</vt:lpstr>
      <vt:lpstr>Times New Roman</vt:lpstr>
      <vt:lpstr>Wingdings</vt:lpstr>
      <vt:lpstr>Textured</vt:lpstr>
      <vt:lpstr>RVSM Data Pre-Processing</vt:lpstr>
      <vt:lpstr>Data Transfer</vt:lpstr>
      <vt:lpstr>Questions?</vt:lpstr>
    </vt:vector>
  </TitlesOfParts>
  <Company>Hydrologic Engineering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HEC-DSS</dc:title>
  <dc:creator>William Charley</dc:creator>
  <cp:lastModifiedBy>Steissberg, Todd E CIV USARMY CEIWR-HEC (US)</cp:lastModifiedBy>
  <cp:revision>424</cp:revision>
  <cp:lastPrinted>2000-07-11T23:42:13Z</cp:lastPrinted>
  <dcterms:created xsi:type="dcterms:W3CDTF">1999-10-25T15:39:12Z</dcterms:created>
  <dcterms:modified xsi:type="dcterms:W3CDTF">2019-01-28T21:57:10Z</dcterms:modified>
</cp:coreProperties>
</file>