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4" r:id="rId5"/>
  </p:sldMasterIdLst>
  <p:notesMasterIdLst>
    <p:notesMasterId r:id="rId28"/>
  </p:notesMasterIdLst>
  <p:handoutMasterIdLst>
    <p:handoutMasterId r:id="rId29"/>
  </p:handoutMasterIdLst>
  <p:sldIdLst>
    <p:sldId id="2232" r:id="rId6"/>
    <p:sldId id="2233" r:id="rId7"/>
    <p:sldId id="2237" r:id="rId8"/>
    <p:sldId id="2712" r:id="rId9"/>
    <p:sldId id="2714" r:id="rId10"/>
    <p:sldId id="2236" r:id="rId11"/>
    <p:sldId id="2695" r:id="rId12"/>
    <p:sldId id="2716" r:id="rId13"/>
    <p:sldId id="2717" r:id="rId14"/>
    <p:sldId id="2700" r:id="rId15"/>
    <p:sldId id="290" r:id="rId16"/>
    <p:sldId id="292" r:id="rId17"/>
    <p:sldId id="293" r:id="rId18"/>
    <p:sldId id="1036" r:id="rId19"/>
    <p:sldId id="2701" r:id="rId20"/>
    <p:sldId id="2702" r:id="rId21"/>
    <p:sldId id="2703" r:id="rId22"/>
    <p:sldId id="2704" r:id="rId23"/>
    <p:sldId id="2705" r:id="rId24"/>
    <p:sldId id="2238" r:id="rId25"/>
    <p:sldId id="266" r:id="rId26"/>
    <p:sldId id="2231" r:id="rId27"/>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6"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400FF"/>
    <a:srgbClr val="C2D8FE"/>
    <a:srgbClr val="85B0FD"/>
    <a:srgbClr val="A5A5A5"/>
    <a:srgbClr val="6E6E6E"/>
    <a:srgbClr val="0C62FB"/>
    <a:srgbClr val="D7D8D6"/>
    <a:srgbClr val="8A8B8A"/>
    <a:srgbClr val="595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3" autoAdjust="0"/>
    <p:restoredTop sz="86011" autoAdjust="0"/>
  </p:normalViewPr>
  <p:slideViewPr>
    <p:cSldViewPr snapToGrid="0" snapToObjects="1">
      <p:cViewPr>
        <p:scale>
          <a:sx n="100" d="100"/>
          <a:sy n="100" d="100"/>
        </p:scale>
        <p:origin x="1147" y="29"/>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116" d="100"/>
          <a:sy n="116" d="100"/>
        </p:scale>
        <p:origin x="1158" y="90"/>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C37B3-0B7A-43A3-8567-6811042538F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3028E5D-BCEB-4049-8D60-80F841D854B2}">
      <dgm:prSet phldrT="[Text]"/>
      <dgm:spPr>
        <a:noFill/>
        <a:ln>
          <a:noFill/>
        </a:ln>
      </dgm:spPr>
      <dgm:t>
        <a:bodyPr/>
        <a:lstStyle/>
        <a:p>
          <a:endParaRPr lang="en-US" dirty="0"/>
        </a:p>
      </dgm:t>
    </dgm:pt>
    <dgm:pt modelId="{E25D207A-A088-4F40-8978-9DC2B5AC55EB}" type="parTrans" cxnId="{D2B07369-026A-46D1-A758-007FF0F4E41A}">
      <dgm:prSet/>
      <dgm:spPr/>
      <dgm:t>
        <a:bodyPr/>
        <a:lstStyle/>
        <a:p>
          <a:endParaRPr lang="en-US"/>
        </a:p>
      </dgm:t>
    </dgm:pt>
    <dgm:pt modelId="{F0203573-1F54-4450-B07B-3D5258869836}" type="sibTrans" cxnId="{D2B07369-026A-46D1-A758-007FF0F4E41A}">
      <dgm:prSet/>
      <dgm:spPr>
        <a:ln>
          <a:solidFill>
            <a:srgbClr val="34DBEE"/>
          </a:solidFill>
        </a:ln>
      </dgm:spPr>
      <dgm:t>
        <a:bodyPr/>
        <a:lstStyle/>
        <a:p>
          <a:endParaRPr lang="en-US"/>
        </a:p>
      </dgm:t>
    </dgm:pt>
    <dgm:pt modelId="{7E00F197-2717-4E66-8232-2C4257D79802}">
      <dgm:prSet phldrT="[Text]"/>
      <dgm:spPr>
        <a:noFill/>
        <a:ln>
          <a:noFill/>
        </a:ln>
      </dgm:spPr>
      <dgm:t>
        <a:bodyPr/>
        <a:lstStyle/>
        <a:p>
          <a:endParaRPr lang="en-US" dirty="0"/>
        </a:p>
      </dgm:t>
    </dgm:pt>
    <dgm:pt modelId="{F6F14277-6B20-46E8-B80B-17B9E4148790}" type="parTrans" cxnId="{524C998B-56C1-4990-9D71-D71DC5909A16}">
      <dgm:prSet/>
      <dgm:spPr/>
      <dgm:t>
        <a:bodyPr/>
        <a:lstStyle/>
        <a:p>
          <a:endParaRPr lang="en-US"/>
        </a:p>
      </dgm:t>
    </dgm:pt>
    <dgm:pt modelId="{CE66BA4D-3E14-44C8-B4A5-9F3AC25DDD43}" type="sibTrans" cxnId="{524C998B-56C1-4990-9D71-D71DC5909A16}">
      <dgm:prSet/>
      <dgm:spPr>
        <a:ln>
          <a:solidFill>
            <a:srgbClr val="34DBEE"/>
          </a:solidFill>
        </a:ln>
      </dgm:spPr>
      <dgm:t>
        <a:bodyPr/>
        <a:lstStyle/>
        <a:p>
          <a:endParaRPr lang="en-US"/>
        </a:p>
      </dgm:t>
    </dgm:pt>
    <dgm:pt modelId="{B7951E30-72F2-42D1-91EA-8EB270B414BC}">
      <dgm:prSet phldrT="[Text]"/>
      <dgm:spPr>
        <a:noFill/>
        <a:ln>
          <a:noFill/>
        </a:ln>
      </dgm:spPr>
      <dgm:t>
        <a:bodyPr/>
        <a:lstStyle/>
        <a:p>
          <a:endParaRPr lang="en-US" dirty="0"/>
        </a:p>
      </dgm:t>
    </dgm:pt>
    <dgm:pt modelId="{ADF911D3-46F1-4E31-AABA-9CF50971A06C}" type="parTrans" cxnId="{641B82A1-F193-4158-9E7C-3CA4EAF32EAE}">
      <dgm:prSet/>
      <dgm:spPr/>
      <dgm:t>
        <a:bodyPr/>
        <a:lstStyle/>
        <a:p>
          <a:endParaRPr lang="en-US"/>
        </a:p>
      </dgm:t>
    </dgm:pt>
    <dgm:pt modelId="{7E35FE93-10CD-4824-A140-59B0D6F4E500}" type="sibTrans" cxnId="{641B82A1-F193-4158-9E7C-3CA4EAF32EAE}">
      <dgm:prSet/>
      <dgm:spPr>
        <a:ln>
          <a:solidFill>
            <a:srgbClr val="34DBEE"/>
          </a:solidFill>
        </a:ln>
      </dgm:spPr>
      <dgm:t>
        <a:bodyPr/>
        <a:lstStyle/>
        <a:p>
          <a:endParaRPr lang="en-US"/>
        </a:p>
      </dgm:t>
    </dgm:pt>
    <dgm:pt modelId="{420D88DB-6982-4D6B-8151-D9B17DF0244A}">
      <dgm:prSet phldrT="[Text]"/>
      <dgm:spPr>
        <a:noFill/>
        <a:ln>
          <a:noFill/>
        </a:ln>
      </dgm:spPr>
      <dgm:t>
        <a:bodyPr/>
        <a:lstStyle/>
        <a:p>
          <a:endParaRPr lang="en-US" dirty="0"/>
        </a:p>
      </dgm:t>
    </dgm:pt>
    <dgm:pt modelId="{F8A45DF8-F60E-4526-9687-2F3A46439C1E}" type="parTrans" cxnId="{11C24AEB-46FD-4398-B1DE-13A1710FF329}">
      <dgm:prSet/>
      <dgm:spPr/>
      <dgm:t>
        <a:bodyPr/>
        <a:lstStyle/>
        <a:p>
          <a:endParaRPr lang="en-US"/>
        </a:p>
      </dgm:t>
    </dgm:pt>
    <dgm:pt modelId="{3AD7F44D-3E93-444E-8125-56D84B6B2834}" type="sibTrans" cxnId="{11C24AEB-46FD-4398-B1DE-13A1710FF329}">
      <dgm:prSet/>
      <dgm:spPr>
        <a:ln>
          <a:solidFill>
            <a:srgbClr val="34DBEE"/>
          </a:solidFill>
        </a:ln>
      </dgm:spPr>
      <dgm:t>
        <a:bodyPr/>
        <a:lstStyle/>
        <a:p>
          <a:endParaRPr lang="en-US"/>
        </a:p>
      </dgm:t>
    </dgm:pt>
    <dgm:pt modelId="{D02EE6F2-43F6-4468-A456-16713FDAA7DC}">
      <dgm:prSet phldrT="[Text]"/>
      <dgm:spPr>
        <a:noFill/>
        <a:ln>
          <a:noFill/>
        </a:ln>
      </dgm:spPr>
      <dgm:t>
        <a:bodyPr/>
        <a:lstStyle/>
        <a:p>
          <a:endParaRPr lang="en-US" dirty="0"/>
        </a:p>
      </dgm:t>
    </dgm:pt>
    <dgm:pt modelId="{3E091688-5D38-4958-A1A5-7C1D50BB70A0}" type="parTrans" cxnId="{C3981A7D-A363-4E29-8008-8264F89C74E0}">
      <dgm:prSet/>
      <dgm:spPr/>
      <dgm:t>
        <a:bodyPr/>
        <a:lstStyle/>
        <a:p>
          <a:endParaRPr lang="en-US"/>
        </a:p>
      </dgm:t>
    </dgm:pt>
    <dgm:pt modelId="{F950D8FD-59A2-4772-89D1-08E2C7B6556E}" type="sibTrans" cxnId="{C3981A7D-A363-4E29-8008-8264F89C74E0}">
      <dgm:prSet/>
      <dgm:spPr>
        <a:ln>
          <a:solidFill>
            <a:srgbClr val="34DBEE"/>
          </a:solidFill>
        </a:ln>
      </dgm:spPr>
      <dgm:t>
        <a:bodyPr/>
        <a:lstStyle/>
        <a:p>
          <a:endParaRPr lang="en-US"/>
        </a:p>
      </dgm:t>
    </dgm:pt>
    <dgm:pt modelId="{CD98A794-4D84-467F-AC12-7A81533F0C66}">
      <dgm:prSet phldrT="[Text]"/>
      <dgm:spPr>
        <a:noFill/>
        <a:ln>
          <a:noFill/>
        </a:ln>
      </dgm:spPr>
      <dgm:t>
        <a:bodyPr/>
        <a:lstStyle/>
        <a:p>
          <a:endParaRPr lang="en-US" dirty="0"/>
        </a:p>
      </dgm:t>
    </dgm:pt>
    <dgm:pt modelId="{65AAB41D-AC48-468E-813C-D465C5893CF1}" type="sibTrans" cxnId="{418898BD-006B-4108-BB2A-13517B70462A}">
      <dgm:prSet/>
      <dgm:spPr>
        <a:ln>
          <a:solidFill>
            <a:srgbClr val="34DBEE"/>
          </a:solidFill>
        </a:ln>
      </dgm:spPr>
      <dgm:t>
        <a:bodyPr/>
        <a:lstStyle/>
        <a:p>
          <a:endParaRPr lang="en-US"/>
        </a:p>
      </dgm:t>
    </dgm:pt>
    <dgm:pt modelId="{66F18208-1AE0-4B39-A19E-E54CAE0AF3BD}" type="parTrans" cxnId="{418898BD-006B-4108-BB2A-13517B70462A}">
      <dgm:prSet/>
      <dgm:spPr/>
      <dgm:t>
        <a:bodyPr/>
        <a:lstStyle/>
        <a:p>
          <a:endParaRPr lang="en-US"/>
        </a:p>
      </dgm:t>
    </dgm:pt>
    <dgm:pt modelId="{81B566C6-9FBB-44C8-93E3-0B35DEB4CCE5}" type="pres">
      <dgm:prSet presAssocID="{769C37B3-0B7A-43A3-8567-6811042538F8}" presName="cycle" presStyleCnt="0">
        <dgm:presLayoutVars>
          <dgm:dir/>
          <dgm:resizeHandles val="exact"/>
        </dgm:presLayoutVars>
      </dgm:prSet>
      <dgm:spPr/>
    </dgm:pt>
    <dgm:pt modelId="{F0E75181-668F-42FD-B070-DFBCAAD19F84}" type="pres">
      <dgm:prSet presAssocID="{CD98A794-4D84-467F-AC12-7A81533F0C66}" presName="node" presStyleLbl="node1" presStyleIdx="0" presStyleCnt="6">
        <dgm:presLayoutVars>
          <dgm:bulletEnabled val="1"/>
        </dgm:presLayoutVars>
      </dgm:prSet>
      <dgm:spPr/>
    </dgm:pt>
    <dgm:pt modelId="{01535E29-5015-4ADB-B36D-4D41BD1F54DE}" type="pres">
      <dgm:prSet presAssocID="{CD98A794-4D84-467F-AC12-7A81533F0C66}" presName="spNode" presStyleCnt="0"/>
      <dgm:spPr/>
    </dgm:pt>
    <dgm:pt modelId="{F92A7A75-E5FA-4641-A49A-86E67BE1D74F}" type="pres">
      <dgm:prSet presAssocID="{65AAB41D-AC48-468E-813C-D465C5893CF1}" presName="sibTrans" presStyleLbl="sibTrans1D1" presStyleIdx="0" presStyleCnt="6"/>
      <dgm:spPr/>
    </dgm:pt>
    <dgm:pt modelId="{8CB9CFD3-190C-416F-B56E-EEEA75A5FF04}" type="pres">
      <dgm:prSet presAssocID="{D3028E5D-BCEB-4049-8D60-80F841D854B2}" presName="node" presStyleLbl="node1" presStyleIdx="1" presStyleCnt="6">
        <dgm:presLayoutVars>
          <dgm:bulletEnabled val="1"/>
        </dgm:presLayoutVars>
      </dgm:prSet>
      <dgm:spPr/>
    </dgm:pt>
    <dgm:pt modelId="{AA11B81F-F892-492E-A1E8-906F0983C7D7}" type="pres">
      <dgm:prSet presAssocID="{D3028E5D-BCEB-4049-8D60-80F841D854B2}" presName="spNode" presStyleCnt="0"/>
      <dgm:spPr/>
    </dgm:pt>
    <dgm:pt modelId="{DBC5704A-5A19-4BE0-A378-71A2E843F9B6}" type="pres">
      <dgm:prSet presAssocID="{F0203573-1F54-4450-B07B-3D5258869836}" presName="sibTrans" presStyleLbl="sibTrans1D1" presStyleIdx="1" presStyleCnt="6"/>
      <dgm:spPr/>
    </dgm:pt>
    <dgm:pt modelId="{320F1E58-9A09-4D33-93DD-E0ACB8C652A9}" type="pres">
      <dgm:prSet presAssocID="{D02EE6F2-43F6-4468-A456-16713FDAA7DC}" presName="node" presStyleLbl="node1" presStyleIdx="2" presStyleCnt="6">
        <dgm:presLayoutVars>
          <dgm:bulletEnabled val="1"/>
        </dgm:presLayoutVars>
      </dgm:prSet>
      <dgm:spPr/>
    </dgm:pt>
    <dgm:pt modelId="{EC0C5185-6D0B-41F7-9B4D-849A7BD7638F}" type="pres">
      <dgm:prSet presAssocID="{D02EE6F2-43F6-4468-A456-16713FDAA7DC}" presName="spNode" presStyleCnt="0"/>
      <dgm:spPr/>
    </dgm:pt>
    <dgm:pt modelId="{66A9F730-BE87-4322-8486-A9753A594109}" type="pres">
      <dgm:prSet presAssocID="{F950D8FD-59A2-4772-89D1-08E2C7B6556E}" presName="sibTrans" presStyleLbl="sibTrans1D1" presStyleIdx="2" presStyleCnt="6"/>
      <dgm:spPr/>
    </dgm:pt>
    <dgm:pt modelId="{F9A6C1AD-328B-487B-8FD5-C609B86F383A}" type="pres">
      <dgm:prSet presAssocID="{420D88DB-6982-4D6B-8151-D9B17DF0244A}" presName="node" presStyleLbl="node1" presStyleIdx="3" presStyleCnt="6">
        <dgm:presLayoutVars>
          <dgm:bulletEnabled val="1"/>
        </dgm:presLayoutVars>
      </dgm:prSet>
      <dgm:spPr/>
    </dgm:pt>
    <dgm:pt modelId="{6381EEAE-FE8C-4745-9FB4-46424C8CA726}" type="pres">
      <dgm:prSet presAssocID="{420D88DB-6982-4D6B-8151-D9B17DF0244A}" presName="spNode" presStyleCnt="0"/>
      <dgm:spPr/>
    </dgm:pt>
    <dgm:pt modelId="{44DEAB4C-4CE9-47AF-A06E-B76CF916254E}" type="pres">
      <dgm:prSet presAssocID="{3AD7F44D-3E93-444E-8125-56D84B6B2834}" presName="sibTrans" presStyleLbl="sibTrans1D1" presStyleIdx="3" presStyleCnt="6"/>
      <dgm:spPr/>
    </dgm:pt>
    <dgm:pt modelId="{6E5C3691-BB45-4970-B86A-D5DEA317AFC6}" type="pres">
      <dgm:prSet presAssocID="{7E00F197-2717-4E66-8232-2C4257D79802}" presName="node" presStyleLbl="node1" presStyleIdx="4" presStyleCnt="6">
        <dgm:presLayoutVars>
          <dgm:bulletEnabled val="1"/>
        </dgm:presLayoutVars>
      </dgm:prSet>
      <dgm:spPr/>
    </dgm:pt>
    <dgm:pt modelId="{B2B78CC2-4549-46F3-AB6A-7439B121B870}" type="pres">
      <dgm:prSet presAssocID="{7E00F197-2717-4E66-8232-2C4257D79802}" presName="spNode" presStyleCnt="0"/>
      <dgm:spPr/>
    </dgm:pt>
    <dgm:pt modelId="{7029825B-7C30-4712-9DCF-9DF15EA01AC1}" type="pres">
      <dgm:prSet presAssocID="{CE66BA4D-3E14-44C8-B4A5-9F3AC25DDD43}" presName="sibTrans" presStyleLbl="sibTrans1D1" presStyleIdx="4" presStyleCnt="6"/>
      <dgm:spPr/>
    </dgm:pt>
    <dgm:pt modelId="{83F0A574-A30E-4B11-BAE1-9C0A07EE04A5}" type="pres">
      <dgm:prSet presAssocID="{B7951E30-72F2-42D1-91EA-8EB270B414BC}" presName="node" presStyleLbl="node1" presStyleIdx="5" presStyleCnt="6">
        <dgm:presLayoutVars>
          <dgm:bulletEnabled val="1"/>
        </dgm:presLayoutVars>
      </dgm:prSet>
      <dgm:spPr/>
    </dgm:pt>
    <dgm:pt modelId="{E109DA14-E4CE-4136-B53A-07EC7B053032}" type="pres">
      <dgm:prSet presAssocID="{B7951E30-72F2-42D1-91EA-8EB270B414BC}" presName="spNode" presStyleCnt="0"/>
      <dgm:spPr/>
    </dgm:pt>
    <dgm:pt modelId="{4AF6C84B-9568-4649-A034-1880E81CFB8D}" type="pres">
      <dgm:prSet presAssocID="{7E35FE93-10CD-4824-A140-59B0D6F4E500}" presName="sibTrans" presStyleLbl="sibTrans1D1" presStyleIdx="5" presStyleCnt="6"/>
      <dgm:spPr/>
    </dgm:pt>
  </dgm:ptLst>
  <dgm:cxnLst>
    <dgm:cxn modelId="{52001319-BE59-42D7-84F0-CAD3F1EE6AD8}" type="presOf" srcId="{B7951E30-72F2-42D1-91EA-8EB270B414BC}" destId="{83F0A574-A30E-4B11-BAE1-9C0A07EE04A5}" srcOrd="0" destOrd="0" presId="urn:microsoft.com/office/officeart/2005/8/layout/cycle5"/>
    <dgm:cxn modelId="{DD0E6424-C87A-4C2F-BD44-B21A04499AA2}" type="presOf" srcId="{D02EE6F2-43F6-4468-A456-16713FDAA7DC}" destId="{320F1E58-9A09-4D33-93DD-E0ACB8C652A9}" srcOrd="0" destOrd="0" presId="urn:microsoft.com/office/officeart/2005/8/layout/cycle5"/>
    <dgm:cxn modelId="{64F09B38-C8BB-4246-BBA5-DA22CC4B5551}" type="presOf" srcId="{F950D8FD-59A2-4772-89D1-08E2C7B6556E}" destId="{66A9F730-BE87-4322-8486-A9753A594109}" srcOrd="0" destOrd="0" presId="urn:microsoft.com/office/officeart/2005/8/layout/cycle5"/>
    <dgm:cxn modelId="{8B709561-D8F1-4CDE-AEA4-A5E6E6136A77}" type="presOf" srcId="{F0203573-1F54-4450-B07B-3D5258869836}" destId="{DBC5704A-5A19-4BE0-A378-71A2E843F9B6}" srcOrd="0" destOrd="0" presId="urn:microsoft.com/office/officeart/2005/8/layout/cycle5"/>
    <dgm:cxn modelId="{A3722A46-DF8E-4A9F-B1DF-53F3E7A63D8E}" type="presOf" srcId="{65AAB41D-AC48-468E-813C-D465C5893CF1}" destId="{F92A7A75-E5FA-4641-A49A-86E67BE1D74F}" srcOrd="0" destOrd="0" presId="urn:microsoft.com/office/officeart/2005/8/layout/cycle5"/>
    <dgm:cxn modelId="{D2B07369-026A-46D1-A758-007FF0F4E41A}" srcId="{769C37B3-0B7A-43A3-8567-6811042538F8}" destId="{D3028E5D-BCEB-4049-8D60-80F841D854B2}" srcOrd="1" destOrd="0" parTransId="{E25D207A-A088-4F40-8978-9DC2B5AC55EB}" sibTransId="{F0203573-1F54-4450-B07B-3D5258869836}"/>
    <dgm:cxn modelId="{C3981A7D-A363-4E29-8008-8264F89C74E0}" srcId="{769C37B3-0B7A-43A3-8567-6811042538F8}" destId="{D02EE6F2-43F6-4468-A456-16713FDAA7DC}" srcOrd="2" destOrd="0" parTransId="{3E091688-5D38-4958-A1A5-7C1D50BB70A0}" sibTransId="{F950D8FD-59A2-4772-89D1-08E2C7B6556E}"/>
    <dgm:cxn modelId="{644DFA84-3AE8-42DE-AE05-BD8361E25D68}" type="presOf" srcId="{7E35FE93-10CD-4824-A140-59B0D6F4E500}" destId="{4AF6C84B-9568-4649-A034-1880E81CFB8D}" srcOrd="0" destOrd="0" presId="urn:microsoft.com/office/officeart/2005/8/layout/cycle5"/>
    <dgm:cxn modelId="{524C998B-56C1-4990-9D71-D71DC5909A16}" srcId="{769C37B3-0B7A-43A3-8567-6811042538F8}" destId="{7E00F197-2717-4E66-8232-2C4257D79802}" srcOrd="4" destOrd="0" parTransId="{F6F14277-6B20-46E8-B80B-17B9E4148790}" sibTransId="{CE66BA4D-3E14-44C8-B4A5-9F3AC25DDD43}"/>
    <dgm:cxn modelId="{B9D09494-1A31-4967-9B8A-A22FCC8C0A2B}" type="presOf" srcId="{3AD7F44D-3E93-444E-8125-56D84B6B2834}" destId="{44DEAB4C-4CE9-47AF-A06E-B76CF916254E}" srcOrd="0" destOrd="0" presId="urn:microsoft.com/office/officeart/2005/8/layout/cycle5"/>
    <dgm:cxn modelId="{A6C85F9A-7902-409A-B096-4C909F0EEB32}" type="presOf" srcId="{D3028E5D-BCEB-4049-8D60-80F841D854B2}" destId="{8CB9CFD3-190C-416F-B56E-EEEA75A5FF04}" srcOrd="0" destOrd="0" presId="urn:microsoft.com/office/officeart/2005/8/layout/cycle5"/>
    <dgm:cxn modelId="{641B82A1-F193-4158-9E7C-3CA4EAF32EAE}" srcId="{769C37B3-0B7A-43A3-8567-6811042538F8}" destId="{B7951E30-72F2-42D1-91EA-8EB270B414BC}" srcOrd="5" destOrd="0" parTransId="{ADF911D3-46F1-4E31-AABA-9CF50971A06C}" sibTransId="{7E35FE93-10CD-4824-A140-59B0D6F4E500}"/>
    <dgm:cxn modelId="{418898BD-006B-4108-BB2A-13517B70462A}" srcId="{769C37B3-0B7A-43A3-8567-6811042538F8}" destId="{CD98A794-4D84-467F-AC12-7A81533F0C66}" srcOrd="0" destOrd="0" parTransId="{66F18208-1AE0-4B39-A19E-E54CAE0AF3BD}" sibTransId="{65AAB41D-AC48-468E-813C-D465C5893CF1}"/>
    <dgm:cxn modelId="{CEE25DC1-B741-45E4-9366-98BDEB5EAD7F}" type="presOf" srcId="{CE66BA4D-3E14-44C8-B4A5-9F3AC25DDD43}" destId="{7029825B-7C30-4712-9DCF-9DF15EA01AC1}" srcOrd="0" destOrd="0" presId="urn:microsoft.com/office/officeart/2005/8/layout/cycle5"/>
    <dgm:cxn modelId="{37C59ECD-A010-469D-B328-7528F437C317}" type="presOf" srcId="{CD98A794-4D84-467F-AC12-7A81533F0C66}" destId="{F0E75181-668F-42FD-B070-DFBCAAD19F84}" srcOrd="0" destOrd="0" presId="urn:microsoft.com/office/officeart/2005/8/layout/cycle5"/>
    <dgm:cxn modelId="{6003FEE1-8968-4F56-9723-20EA54E5C8FE}" type="presOf" srcId="{420D88DB-6982-4D6B-8151-D9B17DF0244A}" destId="{F9A6C1AD-328B-487B-8FD5-C609B86F383A}" srcOrd="0" destOrd="0" presId="urn:microsoft.com/office/officeart/2005/8/layout/cycle5"/>
    <dgm:cxn modelId="{11C24AEB-46FD-4398-B1DE-13A1710FF329}" srcId="{769C37B3-0B7A-43A3-8567-6811042538F8}" destId="{420D88DB-6982-4D6B-8151-D9B17DF0244A}" srcOrd="3" destOrd="0" parTransId="{F8A45DF8-F60E-4526-9687-2F3A46439C1E}" sibTransId="{3AD7F44D-3E93-444E-8125-56D84B6B2834}"/>
    <dgm:cxn modelId="{91C422FA-BFB3-4A0E-89E4-3C29B54A0D2B}" type="presOf" srcId="{7E00F197-2717-4E66-8232-2C4257D79802}" destId="{6E5C3691-BB45-4970-B86A-D5DEA317AFC6}" srcOrd="0" destOrd="0" presId="urn:microsoft.com/office/officeart/2005/8/layout/cycle5"/>
    <dgm:cxn modelId="{A2245EFD-3A3A-4238-8B43-1CF6552BE588}" type="presOf" srcId="{769C37B3-0B7A-43A3-8567-6811042538F8}" destId="{81B566C6-9FBB-44C8-93E3-0B35DEB4CCE5}" srcOrd="0" destOrd="0" presId="urn:microsoft.com/office/officeart/2005/8/layout/cycle5"/>
    <dgm:cxn modelId="{1E6772F0-F0BE-4DB0-B6D7-DBA5D0301D1B}" type="presParOf" srcId="{81B566C6-9FBB-44C8-93E3-0B35DEB4CCE5}" destId="{F0E75181-668F-42FD-B070-DFBCAAD19F84}" srcOrd="0" destOrd="0" presId="urn:microsoft.com/office/officeart/2005/8/layout/cycle5"/>
    <dgm:cxn modelId="{2BB5CD12-AFD4-40B2-953F-BE61C27ED7B7}" type="presParOf" srcId="{81B566C6-9FBB-44C8-93E3-0B35DEB4CCE5}" destId="{01535E29-5015-4ADB-B36D-4D41BD1F54DE}" srcOrd="1" destOrd="0" presId="urn:microsoft.com/office/officeart/2005/8/layout/cycle5"/>
    <dgm:cxn modelId="{BF4892DD-2F00-423A-87E5-997E10FF00F0}" type="presParOf" srcId="{81B566C6-9FBB-44C8-93E3-0B35DEB4CCE5}" destId="{F92A7A75-E5FA-4641-A49A-86E67BE1D74F}" srcOrd="2" destOrd="0" presId="urn:microsoft.com/office/officeart/2005/8/layout/cycle5"/>
    <dgm:cxn modelId="{EA08F322-3093-4356-B631-2FB32385F4F9}" type="presParOf" srcId="{81B566C6-9FBB-44C8-93E3-0B35DEB4CCE5}" destId="{8CB9CFD3-190C-416F-B56E-EEEA75A5FF04}" srcOrd="3" destOrd="0" presId="urn:microsoft.com/office/officeart/2005/8/layout/cycle5"/>
    <dgm:cxn modelId="{36F5DEE0-8D29-4173-A1D4-C54A0CF5A5E3}" type="presParOf" srcId="{81B566C6-9FBB-44C8-93E3-0B35DEB4CCE5}" destId="{AA11B81F-F892-492E-A1E8-906F0983C7D7}" srcOrd="4" destOrd="0" presId="urn:microsoft.com/office/officeart/2005/8/layout/cycle5"/>
    <dgm:cxn modelId="{D93F3168-EA9F-4B0B-86C5-F819C823E825}" type="presParOf" srcId="{81B566C6-9FBB-44C8-93E3-0B35DEB4CCE5}" destId="{DBC5704A-5A19-4BE0-A378-71A2E843F9B6}" srcOrd="5" destOrd="0" presId="urn:microsoft.com/office/officeart/2005/8/layout/cycle5"/>
    <dgm:cxn modelId="{D94C3AF6-2E8C-4B46-81A8-8347EFA45DB4}" type="presParOf" srcId="{81B566C6-9FBB-44C8-93E3-0B35DEB4CCE5}" destId="{320F1E58-9A09-4D33-93DD-E0ACB8C652A9}" srcOrd="6" destOrd="0" presId="urn:microsoft.com/office/officeart/2005/8/layout/cycle5"/>
    <dgm:cxn modelId="{A9F7B1BA-DA90-4E4C-8D15-59F7D4B20782}" type="presParOf" srcId="{81B566C6-9FBB-44C8-93E3-0B35DEB4CCE5}" destId="{EC0C5185-6D0B-41F7-9B4D-849A7BD7638F}" srcOrd="7" destOrd="0" presId="urn:microsoft.com/office/officeart/2005/8/layout/cycle5"/>
    <dgm:cxn modelId="{B9958B56-9B7C-43C6-8510-A6FCBB145582}" type="presParOf" srcId="{81B566C6-9FBB-44C8-93E3-0B35DEB4CCE5}" destId="{66A9F730-BE87-4322-8486-A9753A594109}" srcOrd="8" destOrd="0" presId="urn:microsoft.com/office/officeart/2005/8/layout/cycle5"/>
    <dgm:cxn modelId="{19F6CA44-3A76-40B0-BDD4-5F270F77A07F}" type="presParOf" srcId="{81B566C6-9FBB-44C8-93E3-0B35DEB4CCE5}" destId="{F9A6C1AD-328B-487B-8FD5-C609B86F383A}" srcOrd="9" destOrd="0" presId="urn:microsoft.com/office/officeart/2005/8/layout/cycle5"/>
    <dgm:cxn modelId="{947EBBA3-D38D-40E8-85CA-205CEE840952}" type="presParOf" srcId="{81B566C6-9FBB-44C8-93E3-0B35DEB4CCE5}" destId="{6381EEAE-FE8C-4745-9FB4-46424C8CA726}" srcOrd="10" destOrd="0" presId="urn:microsoft.com/office/officeart/2005/8/layout/cycle5"/>
    <dgm:cxn modelId="{ACD030CC-3D57-4B42-91BB-DF945C4D724D}" type="presParOf" srcId="{81B566C6-9FBB-44C8-93E3-0B35DEB4CCE5}" destId="{44DEAB4C-4CE9-47AF-A06E-B76CF916254E}" srcOrd="11" destOrd="0" presId="urn:microsoft.com/office/officeart/2005/8/layout/cycle5"/>
    <dgm:cxn modelId="{FEEDEE33-51EC-461F-ADE1-25959842A7FD}" type="presParOf" srcId="{81B566C6-9FBB-44C8-93E3-0B35DEB4CCE5}" destId="{6E5C3691-BB45-4970-B86A-D5DEA317AFC6}" srcOrd="12" destOrd="0" presId="urn:microsoft.com/office/officeart/2005/8/layout/cycle5"/>
    <dgm:cxn modelId="{4DF2148B-B0F0-4892-96A1-1EFB7DF8F4E7}" type="presParOf" srcId="{81B566C6-9FBB-44C8-93E3-0B35DEB4CCE5}" destId="{B2B78CC2-4549-46F3-AB6A-7439B121B870}" srcOrd="13" destOrd="0" presId="urn:microsoft.com/office/officeart/2005/8/layout/cycle5"/>
    <dgm:cxn modelId="{CE0A6EE7-465D-4118-A150-E53FC07223D6}" type="presParOf" srcId="{81B566C6-9FBB-44C8-93E3-0B35DEB4CCE5}" destId="{7029825B-7C30-4712-9DCF-9DF15EA01AC1}" srcOrd="14" destOrd="0" presId="urn:microsoft.com/office/officeart/2005/8/layout/cycle5"/>
    <dgm:cxn modelId="{B83BB0CB-B5D9-44EE-8D33-AA69DE354C30}" type="presParOf" srcId="{81B566C6-9FBB-44C8-93E3-0B35DEB4CCE5}" destId="{83F0A574-A30E-4B11-BAE1-9C0A07EE04A5}" srcOrd="15" destOrd="0" presId="urn:microsoft.com/office/officeart/2005/8/layout/cycle5"/>
    <dgm:cxn modelId="{A83CD255-0BEC-4D0E-8CE7-B4C41EE89A2C}" type="presParOf" srcId="{81B566C6-9FBB-44C8-93E3-0B35DEB4CCE5}" destId="{E109DA14-E4CE-4136-B53A-07EC7B053032}" srcOrd="16" destOrd="0" presId="urn:microsoft.com/office/officeart/2005/8/layout/cycle5"/>
    <dgm:cxn modelId="{5641131B-9B91-462C-A5AC-A7302F660529}" type="presParOf" srcId="{81B566C6-9FBB-44C8-93E3-0B35DEB4CCE5}" destId="{4AF6C84B-9568-4649-A034-1880E81CFB8D}" srcOrd="17" destOrd="0" presId="urn:microsoft.com/office/officeart/2005/8/layout/cycle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C37B3-0B7A-43A3-8567-6811042538F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CD98A794-4D84-467F-AC12-7A81533F0C66}">
      <dgm:prSet phldrT="[Text]"/>
      <dgm:spPr>
        <a:noFill/>
        <a:ln>
          <a:noFill/>
        </a:ln>
      </dgm:spPr>
      <dgm:t>
        <a:bodyPr/>
        <a:lstStyle/>
        <a:p>
          <a:endParaRPr lang="en-US" dirty="0"/>
        </a:p>
      </dgm:t>
    </dgm:pt>
    <dgm:pt modelId="{66F18208-1AE0-4B39-A19E-E54CAE0AF3BD}" type="parTrans" cxnId="{418898BD-006B-4108-BB2A-13517B70462A}">
      <dgm:prSet/>
      <dgm:spPr/>
      <dgm:t>
        <a:bodyPr/>
        <a:lstStyle/>
        <a:p>
          <a:endParaRPr lang="en-US"/>
        </a:p>
      </dgm:t>
    </dgm:pt>
    <dgm:pt modelId="{65AAB41D-AC48-468E-813C-D465C5893CF1}" type="sibTrans" cxnId="{418898BD-006B-4108-BB2A-13517B70462A}">
      <dgm:prSet/>
      <dgm:spPr>
        <a:ln>
          <a:solidFill>
            <a:srgbClr val="34DBEE"/>
          </a:solidFill>
        </a:ln>
      </dgm:spPr>
      <dgm:t>
        <a:bodyPr/>
        <a:lstStyle/>
        <a:p>
          <a:endParaRPr lang="en-US"/>
        </a:p>
      </dgm:t>
    </dgm:pt>
    <dgm:pt modelId="{D3028E5D-BCEB-4049-8D60-80F841D854B2}">
      <dgm:prSet phldrT="[Text]"/>
      <dgm:spPr>
        <a:noFill/>
        <a:ln>
          <a:noFill/>
        </a:ln>
      </dgm:spPr>
      <dgm:t>
        <a:bodyPr/>
        <a:lstStyle/>
        <a:p>
          <a:endParaRPr lang="en-US" dirty="0"/>
        </a:p>
      </dgm:t>
    </dgm:pt>
    <dgm:pt modelId="{E25D207A-A088-4F40-8978-9DC2B5AC55EB}" type="parTrans" cxnId="{D2B07369-026A-46D1-A758-007FF0F4E41A}">
      <dgm:prSet/>
      <dgm:spPr/>
      <dgm:t>
        <a:bodyPr/>
        <a:lstStyle/>
        <a:p>
          <a:endParaRPr lang="en-US"/>
        </a:p>
      </dgm:t>
    </dgm:pt>
    <dgm:pt modelId="{F0203573-1F54-4450-B07B-3D5258869836}" type="sibTrans" cxnId="{D2B07369-026A-46D1-A758-007FF0F4E41A}">
      <dgm:prSet/>
      <dgm:spPr>
        <a:ln>
          <a:solidFill>
            <a:srgbClr val="34DBEE"/>
          </a:solidFill>
        </a:ln>
      </dgm:spPr>
      <dgm:t>
        <a:bodyPr/>
        <a:lstStyle/>
        <a:p>
          <a:endParaRPr lang="en-US"/>
        </a:p>
      </dgm:t>
    </dgm:pt>
    <dgm:pt modelId="{7E00F197-2717-4E66-8232-2C4257D79802}">
      <dgm:prSet phldrT="[Text]"/>
      <dgm:spPr>
        <a:noFill/>
        <a:ln>
          <a:noFill/>
        </a:ln>
      </dgm:spPr>
      <dgm:t>
        <a:bodyPr/>
        <a:lstStyle/>
        <a:p>
          <a:endParaRPr lang="en-US" dirty="0"/>
        </a:p>
      </dgm:t>
    </dgm:pt>
    <dgm:pt modelId="{F6F14277-6B20-46E8-B80B-17B9E4148790}" type="parTrans" cxnId="{524C998B-56C1-4990-9D71-D71DC5909A16}">
      <dgm:prSet/>
      <dgm:spPr/>
      <dgm:t>
        <a:bodyPr/>
        <a:lstStyle/>
        <a:p>
          <a:endParaRPr lang="en-US"/>
        </a:p>
      </dgm:t>
    </dgm:pt>
    <dgm:pt modelId="{CE66BA4D-3E14-44C8-B4A5-9F3AC25DDD43}" type="sibTrans" cxnId="{524C998B-56C1-4990-9D71-D71DC5909A16}">
      <dgm:prSet/>
      <dgm:spPr>
        <a:ln>
          <a:solidFill>
            <a:srgbClr val="34DBEE"/>
          </a:solidFill>
        </a:ln>
      </dgm:spPr>
      <dgm:t>
        <a:bodyPr/>
        <a:lstStyle/>
        <a:p>
          <a:endParaRPr lang="en-US"/>
        </a:p>
      </dgm:t>
    </dgm:pt>
    <dgm:pt modelId="{B3E66FD2-C8AC-41D3-98FD-04986C26D18F}">
      <dgm:prSet phldrT="[Text]"/>
      <dgm:spPr>
        <a:noFill/>
        <a:ln>
          <a:noFill/>
        </a:ln>
      </dgm:spPr>
      <dgm:t>
        <a:bodyPr/>
        <a:lstStyle/>
        <a:p>
          <a:endParaRPr lang="en-US" dirty="0"/>
        </a:p>
      </dgm:t>
    </dgm:pt>
    <dgm:pt modelId="{B2D4F0B8-BC7E-4CDE-BC4A-D22A540953AF}" type="parTrans" cxnId="{42E75C45-76D0-4259-B290-F9006BEE4054}">
      <dgm:prSet/>
      <dgm:spPr/>
      <dgm:t>
        <a:bodyPr/>
        <a:lstStyle/>
        <a:p>
          <a:endParaRPr lang="en-US"/>
        </a:p>
      </dgm:t>
    </dgm:pt>
    <dgm:pt modelId="{9A4B32F9-67ED-49D4-A675-CAF64A03AB64}" type="sibTrans" cxnId="{42E75C45-76D0-4259-B290-F9006BEE4054}">
      <dgm:prSet/>
      <dgm:spPr>
        <a:ln>
          <a:solidFill>
            <a:srgbClr val="34DBEE"/>
          </a:solidFill>
        </a:ln>
      </dgm:spPr>
      <dgm:t>
        <a:bodyPr/>
        <a:lstStyle/>
        <a:p>
          <a:endParaRPr lang="en-US"/>
        </a:p>
      </dgm:t>
    </dgm:pt>
    <dgm:pt modelId="{420D88DB-6982-4D6B-8151-D9B17DF0244A}">
      <dgm:prSet phldrT="[Text]"/>
      <dgm:spPr>
        <a:noFill/>
        <a:ln>
          <a:noFill/>
        </a:ln>
      </dgm:spPr>
      <dgm:t>
        <a:bodyPr/>
        <a:lstStyle/>
        <a:p>
          <a:endParaRPr lang="en-US" dirty="0"/>
        </a:p>
      </dgm:t>
    </dgm:pt>
    <dgm:pt modelId="{F8A45DF8-F60E-4526-9687-2F3A46439C1E}" type="parTrans" cxnId="{11C24AEB-46FD-4398-B1DE-13A1710FF329}">
      <dgm:prSet/>
      <dgm:spPr/>
      <dgm:t>
        <a:bodyPr/>
        <a:lstStyle/>
        <a:p>
          <a:endParaRPr lang="en-US"/>
        </a:p>
      </dgm:t>
    </dgm:pt>
    <dgm:pt modelId="{3AD7F44D-3E93-444E-8125-56D84B6B2834}" type="sibTrans" cxnId="{11C24AEB-46FD-4398-B1DE-13A1710FF329}">
      <dgm:prSet/>
      <dgm:spPr>
        <a:ln>
          <a:solidFill>
            <a:srgbClr val="34DBEE"/>
          </a:solidFill>
        </a:ln>
      </dgm:spPr>
      <dgm:t>
        <a:bodyPr/>
        <a:lstStyle/>
        <a:p>
          <a:endParaRPr lang="en-US"/>
        </a:p>
      </dgm:t>
    </dgm:pt>
    <dgm:pt modelId="{B7951E30-72F2-42D1-91EA-8EB270B414BC}">
      <dgm:prSet phldrT="[Text]"/>
      <dgm:spPr>
        <a:noFill/>
        <a:ln>
          <a:noFill/>
        </a:ln>
      </dgm:spPr>
      <dgm:t>
        <a:bodyPr/>
        <a:lstStyle/>
        <a:p>
          <a:endParaRPr lang="en-US" dirty="0"/>
        </a:p>
      </dgm:t>
    </dgm:pt>
    <dgm:pt modelId="{7E35FE93-10CD-4824-A140-59B0D6F4E500}" type="sibTrans" cxnId="{641B82A1-F193-4158-9E7C-3CA4EAF32EAE}">
      <dgm:prSet/>
      <dgm:spPr>
        <a:ln>
          <a:solidFill>
            <a:srgbClr val="34DBEE"/>
          </a:solidFill>
        </a:ln>
      </dgm:spPr>
      <dgm:t>
        <a:bodyPr/>
        <a:lstStyle/>
        <a:p>
          <a:endParaRPr lang="en-US"/>
        </a:p>
      </dgm:t>
    </dgm:pt>
    <dgm:pt modelId="{ADF911D3-46F1-4E31-AABA-9CF50971A06C}" type="parTrans" cxnId="{641B82A1-F193-4158-9E7C-3CA4EAF32EAE}">
      <dgm:prSet/>
      <dgm:spPr/>
      <dgm:t>
        <a:bodyPr/>
        <a:lstStyle/>
        <a:p>
          <a:endParaRPr lang="en-US"/>
        </a:p>
      </dgm:t>
    </dgm:pt>
    <dgm:pt modelId="{81B566C6-9FBB-44C8-93E3-0B35DEB4CCE5}" type="pres">
      <dgm:prSet presAssocID="{769C37B3-0B7A-43A3-8567-6811042538F8}" presName="cycle" presStyleCnt="0">
        <dgm:presLayoutVars>
          <dgm:dir val="rev"/>
          <dgm:resizeHandles val="exact"/>
        </dgm:presLayoutVars>
      </dgm:prSet>
      <dgm:spPr/>
    </dgm:pt>
    <dgm:pt modelId="{F0E75181-668F-42FD-B070-DFBCAAD19F84}" type="pres">
      <dgm:prSet presAssocID="{CD98A794-4D84-467F-AC12-7A81533F0C66}" presName="node" presStyleLbl="node1" presStyleIdx="0" presStyleCnt="6">
        <dgm:presLayoutVars>
          <dgm:bulletEnabled val="1"/>
        </dgm:presLayoutVars>
      </dgm:prSet>
      <dgm:spPr/>
    </dgm:pt>
    <dgm:pt modelId="{01535E29-5015-4ADB-B36D-4D41BD1F54DE}" type="pres">
      <dgm:prSet presAssocID="{CD98A794-4D84-467F-AC12-7A81533F0C66}" presName="spNode" presStyleCnt="0"/>
      <dgm:spPr/>
    </dgm:pt>
    <dgm:pt modelId="{F92A7A75-E5FA-4641-A49A-86E67BE1D74F}" type="pres">
      <dgm:prSet presAssocID="{65AAB41D-AC48-468E-813C-D465C5893CF1}" presName="sibTrans" presStyleLbl="sibTrans1D1" presStyleIdx="0" presStyleCnt="6"/>
      <dgm:spPr/>
    </dgm:pt>
    <dgm:pt modelId="{8CB9CFD3-190C-416F-B56E-EEEA75A5FF04}" type="pres">
      <dgm:prSet presAssocID="{D3028E5D-BCEB-4049-8D60-80F841D854B2}" presName="node" presStyleLbl="node1" presStyleIdx="1" presStyleCnt="6">
        <dgm:presLayoutVars>
          <dgm:bulletEnabled val="1"/>
        </dgm:presLayoutVars>
      </dgm:prSet>
      <dgm:spPr/>
    </dgm:pt>
    <dgm:pt modelId="{AA11B81F-F892-492E-A1E8-906F0983C7D7}" type="pres">
      <dgm:prSet presAssocID="{D3028E5D-BCEB-4049-8D60-80F841D854B2}" presName="spNode" presStyleCnt="0"/>
      <dgm:spPr/>
    </dgm:pt>
    <dgm:pt modelId="{DBC5704A-5A19-4BE0-A378-71A2E843F9B6}" type="pres">
      <dgm:prSet presAssocID="{F0203573-1F54-4450-B07B-3D5258869836}" presName="sibTrans" presStyleLbl="sibTrans1D1" presStyleIdx="1" presStyleCnt="6"/>
      <dgm:spPr/>
    </dgm:pt>
    <dgm:pt modelId="{F9A6C1AD-328B-487B-8FD5-C609B86F383A}" type="pres">
      <dgm:prSet presAssocID="{420D88DB-6982-4D6B-8151-D9B17DF0244A}" presName="node" presStyleLbl="node1" presStyleIdx="2" presStyleCnt="6">
        <dgm:presLayoutVars>
          <dgm:bulletEnabled val="1"/>
        </dgm:presLayoutVars>
      </dgm:prSet>
      <dgm:spPr/>
    </dgm:pt>
    <dgm:pt modelId="{6381EEAE-FE8C-4745-9FB4-46424C8CA726}" type="pres">
      <dgm:prSet presAssocID="{420D88DB-6982-4D6B-8151-D9B17DF0244A}" presName="spNode" presStyleCnt="0"/>
      <dgm:spPr/>
    </dgm:pt>
    <dgm:pt modelId="{44DEAB4C-4CE9-47AF-A06E-B76CF916254E}" type="pres">
      <dgm:prSet presAssocID="{3AD7F44D-3E93-444E-8125-56D84B6B2834}" presName="sibTrans" presStyleLbl="sibTrans1D1" presStyleIdx="2" presStyleCnt="6"/>
      <dgm:spPr/>
    </dgm:pt>
    <dgm:pt modelId="{6E5C3691-BB45-4970-B86A-D5DEA317AFC6}" type="pres">
      <dgm:prSet presAssocID="{7E00F197-2717-4E66-8232-2C4257D79802}" presName="node" presStyleLbl="node1" presStyleIdx="3" presStyleCnt="6">
        <dgm:presLayoutVars>
          <dgm:bulletEnabled val="1"/>
        </dgm:presLayoutVars>
      </dgm:prSet>
      <dgm:spPr/>
    </dgm:pt>
    <dgm:pt modelId="{B2B78CC2-4549-46F3-AB6A-7439B121B870}" type="pres">
      <dgm:prSet presAssocID="{7E00F197-2717-4E66-8232-2C4257D79802}" presName="spNode" presStyleCnt="0"/>
      <dgm:spPr/>
    </dgm:pt>
    <dgm:pt modelId="{7029825B-7C30-4712-9DCF-9DF15EA01AC1}" type="pres">
      <dgm:prSet presAssocID="{CE66BA4D-3E14-44C8-B4A5-9F3AC25DDD43}" presName="sibTrans" presStyleLbl="sibTrans1D1" presStyleIdx="3" presStyleCnt="6"/>
      <dgm:spPr/>
    </dgm:pt>
    <dgm:pt modelId="{B87964CE-32C3-44D6-B2BB-4D3FC8E4FF71}" type="pres">
      <dgm:prSet presAssocID="{B3E66FD2-C8AC-41D3-98FD-04986C26D18F}" presName="node" presStyleLbl="node1" presStyleIdx="4" presStyleCnt="6">
        <dgm:presLayoutVars>
          <dgm:bulletEnabled val="1"/>
        </dgm:presLayoutVars>
      </dgm:prSet>
      <dgm:spPr/>
    </dgm:pt>
    <dgm:pt modelId="{9875B1FC-6DAF-47CC-B7FB-3BCE3BE92849}" type="pres">
      <dgm:prSet presAssocID="{B3E66FD2-C8AC-41D3-98FD-04986C26D18F}" presName="spNode" presStyleCnt="0"/>
      <dgm:spPr/>
    </dgm:pt>
    <dgm:pt modelId="{391D9383-39D4-45A3-A524-DFFE4ABD4487}" type="pres">
      <dgm:prSet presAssocID="{9A4B32F9-67ED-49D4-A675-CAF64A03AB64}" presName="sibTrans" presStyleLbl="sibTrans1D1" presStyleIdx="4" presStyleCnt="6"/>
      <dgm:spPr/>
    </dgm:pt>
    <dgm:pt modelId="{83F0A574-A30E-4B11-BAE1-9C0A07EE04A5}" type="pres">
      <dgm:prSet presAssocID="{B7951E30-72F2-42D1-91EA-8EB270B414BC}" presName="node" presStyleLbl="node1" presStyleIdx="5" presStyleCnt="6">
        <dgm:presLayoutVars>
          <dgm:bulletEnabled val="1"/>
        </dgm:presLayoutVars>
      </dgm:prSet>
      <dgm:spPr/>
    </dgm:pt>
    <dgm:pt modelId="{E109DA14-E4CE-4136-B53A-07EC7B053032}" type="pres">
      <dgm:prSet presAssocID="{B7951E30-72F2-42D1-91EA-8EB270B414BC}" presName="spNode" presStyleCnt="0"/>
      <dgm:spPr/>
    </dgm:pt>
    <dgm:pt modelId="{4AF6C84B-9568-4649-A034-1880E81CFB8D}" type="pres">
      <dgm:prSet presAssocID="{7E35FE93-10CD-4824-A140-59B0D6F4E500}" presName="sibTrans" presStyleLbl="sibTrans1D1" presStyleIdx="5" presStyleCnt="6"/>
      <dgm:spPr/>
    </dgm:pt>
  </dgm:ptLst>
  <dgm:cxnLst>
    <dgm:cxn modelId="{52001319-BE59-42D7-84F0-CAD3F1EE6AD8}" type="presOf" srcId="{B7951E30-72F2-42D1-91EA-8EB270B414BC}" destId="{83F0A574-A30E-4B11-BAE1-9C0A07EE04A5}" srcOrd="0" destOrd="0" presId="urn:microsoft.com/office/officeart/2005/8/layout/cycle5"/>
    <dgm:cxn modelId="{0EFE451D-8BB9-46DA-944E-C1B8E17C23F1}" type="presOf" srcId="{B3E66FD2-C8AC-41D3-98FD-04986C26D18F}" destId="{B87964CE-32C3-44D6-B2BB-4D3FC8E4FF71}" srcOrd="0" destOrd="0" presId="urn:microsoft.com/office/officeart/2005/8/layout/cycle5"/>
    <dgm:cxn modelId="{8B709561-D8F1-4CDE-AEA4-A5E6E6136A77}" type="presOf" srcId="{F0203573-1F54-4450-B07B-3D5258869836}" destId="{DBC5704A-5A19-4BE0-A378-71A2E843F9B6}" srcOrd="0" destOrd="0" presId="urn:microsoft.com/office/officeart/2005/8/layout/cycle5"/>
    <dgm:cxn modelId="{42E75C45-76D0-4259-B290-F9006BEE4054}" srcId="{769C37B3-0B7A-43A3-8567-6811042538F8}" destId="{B3E66FD2-C8AC-41D3-98FD-04986C26D18F}" srcOrd="4" destOrd="0" parTransId="{B2D4F0B8-BC7E-4CDE-BC4A-D22A540953AF}" sibTransId="{9A4B32F9-67ED-49D4-A675-CAF64A03AB64}"/>
    <dgm:cxn modelId="{A3722A46-DF8E-4A9F-B1DF-53F3E7A63D8E}" type="presOf" srcId="{65AAB41D-AC48-468E-813C-D465C5893CF1}" destId="{F92A7A75-E5FA-4641-A49A-86E67BE1D74F}" srcOrd="0" destOrd="0" presId="urn:microsoft.com/office/officeart/2005/8/layout/cycle5"/>
    <dgm:cxn modelId="{D2B07369-026A-46D1-A758-007FF0F4E41A}" srcId="{769C37B3-0B7A-43A3-8567-6811042538F8}" destId="{D3028E5D-BCEB-4049-8D60-80F841D854B2}" srcOrd="1" destOrd="0" parTransId="{E25D207A-A088-4F40-8978-9DC2B5AC55EB}" sibTransId="{F0203573-1F54-4450-B07B-3D5258869836}"/>
    <dgm:cxn modelId="{644DFA84-3AE8-42DE-AE05-BD8361E25D68}" type="presOf" srcId="{7E35FE93-10CD-4824-A140-59B0D6F4E500}" destId="{4AF6C84B-9568-4649-A034-1880E81CFB8D}" srcOrd="0" destOrd="0" presId="urn:microsoft.com/office/officeart/2005/8/layout/cycle5"/>
    <dgm:cxn modelId="{524C998B-56C1-4990-9D71-D71DC5909A16}" srcId="{769C37B3-0B7A-43A3-8567-6811042538F8}" destId="{7E00F197-2717-4E66-8232-2C4257D79802}" srcOrd="3" destOrd="0" parTransId="{F6F14277-6B20-46E8-B80B-17B9E4148790}" sibTransId="{CE66BA4D-3E14-44C8-B4A5-9F3AC25DDD43}"/>
    <dgm:cxn modelId="{B9D09494-1A31-4967-9B8A-A22FCC8C0A2B}" type="presOf" srcId="{3AD7F44D-3E93-444E-8125-56D84B6B2834}" destId="{44DEAB4C-4CE9-47AF-A06E-B76CF916254E}" srcOrd="0" destOrd="0" presId="urn:microsoft.com/office/officeart/2005/8/layout/cycle5"/>
    <dgm:cxn modelId="{A6C85F9A-7902-409A-B096-4C909F0EEB32}" type="presOf" srcId="{D3028E5D-BCEB-4049-8D60-80F841D854B2}" destId="{8CB9CFD3-190C-416F-B56E-EEEA75A5FF04}" srcOrd="0" destOrd="0" presId="urn:microsoft.com/office/officeart/2005/8/layout/cycle5"/>
    <dgm:cxn modelId="{641B82A1-F193-4158-9E7C-3CA4EAF32EAE}" srcId="{769C37B3-0B7A-43A3-8567-6811042538F8}" destId="{B7951E30-72F2-42D1-91EA-8EB270B414BC}" srcOrd="5" destOrd="0" parTransId="{ADF911D3-46F1-4E31-AABA-9CF50971A06C}" sibTransId="{7E35FE93-10CD-4824-A140-59B0D6F4E500}"/>
    <dgm:cxn modelId="{418898BD-006B-4108-BB2A-13517B70462A}" srcId="{769C37B3-0B7A-43A3-8567-6811042538F8}" destId="{CD98A794-4D84-467F-AC12-7A81533F0C66}" srcOrd="0" destOrd="0" parTransId="{66F18208-1AE0-4B39-A19E-E54CAE0AF3BD}" sibTransId="{65AAB41D-AC48-468E-813C-D465C5893CF1}"/>
    <dgm:cxn modelId="{CEE25DC1-B741-45E4-9366-98BDEB5EAD7F}" type="presOf" srcId="{CE66BA4D-3E14-44C8-B4A5-9F3AC25DDD43}" destId="{7029825B-7C30-4712-9DCF-9DF15EA01AC1}" srcOrd="0" destOrd="0" presId="urn:microsoft.com/office/officeart/2005/8/layout/cycle5"/>
    <dgm:cxn modelId="{37C59ECD-A010-469D-B328-7528F437C317}" type="presOf" srcId="{CD98A794-4D84-467F-AC12-7A81533F0C66}" destId="{F0E75181-668F-42FD-B070-DFBCAAD19F84}" srcOrd="0" destOrd="0" presId="urn:microsoft.com/office/officeart/2005/8/layout/cycle5"/>
    <dgm:cxn modelId="{5EE251D1-4402-4D33-983A-31FB9438C650}" type="presOf" srcId="{9A4B32F9-67ED-49D4-A675-CAF64A03AB64}" destId="{391D9383-39D4-45A3-A524-DFFE4ABD4487}" srcOrd="0" destOrd="0" presId="urn:microsoft.com/office/officeart/2005/8/layout/cycle5"/>
    <dgm:cxn modelId="{6003FEE1-8968-4F56-9723-20EA54E5C8FE}" type="presOf" srcId="{420D88DB-6982-4D6B-8151-D9B17DF0244A}" destId="{F9A6C1AD-328B-487B-8FD5-C609B86F383A}" srcOrd="0" destOrd="0" presId="urn:microsoft.com/office/officeart/2005/8/layout/cycle5"/>
    <dgm:cxn modelId="{11C24AEB-46FD-4398-B1DE-13A1710FF329}" srcId="{769C37B3-0B7A-43A3-8567-6811042538F8}" destId="{420D88DB-6982-4D6B-8151-D9B17DF0244A}" srcOrd="2" destOrd="0" parTransId="{F8A45DF8-F60E-4526-9687-2F3A46439C1E}" sibTransId="{3AD7F44D-3E93-444E-8125-56D84B6B2834}"/>
    <dgm:cxn modelId="{91C422FA-BFB3-4A0E-89E4-3C29B54A0D2B}" type="presOf" srcId="{7E00F197-2717-4E66-8232-2C4257D79802}" destId="{6E5C3691-BB45-4970-B86A-D5DEA317AFC6}" srcOrd="0" destOrd="0" presId="urn:microsoft.com/office/officeart/2005/8/layout/cycle5"/>
    <dgm:cxn modelId="{A2245EFD-3A3A-4238-8B43-1CF6552BE588}" type="presOf" srcId="{769C37B3-0B7A-43A3-8567-6811042538F8}" destId="{81B566C6-9FBB-44C8-93E3-0B35DEB4CCE5}" srcOrd="0" destOrd="0" presId="urn:microsoft.com/office/officeart/2005/8/layout/cycle5"/>
    <dgm:cxn modelId="{1E6772F0-F0BE-4DB0-B6D7-DBA5D0301D1B}" type="presParOf" srcId="{81B566C6-9FBB-44C8-93E3-0B35DEB4CCE5}" destId="{F0E75181-668F-42FD-B070-DFBCAAD19F84}" srcOrd="0" destOrd="0" presId="urn:microsoft.com/office/officeart/2005/8/layout/cycle5"/>
    <dgm:cxn modelId="{2BB5CD12-AFD4-40B2-953F-BE61C27ED7B7}" type="presParOf" srcId="{81B566C6-9FBB-44C8-93E3-0B35DEB4CCE5}" destId="{01535E29-5015-4ADB-B36D-4D41BD1F54DE}" srcOrd="1" destOrd="0" presId="urn:microsoft.com/office/officeart/2005/8/layout/cycle5"/>
    <dgm:cxn modelId="{BF4892DD-2F00-423A-87E5-997E10FF00F0}" type="presParOf" srcId="{81B566C6-9FBB-44C8-93E3-0B35DEB4CCE5}" destId="{F92A7A75-E5FA-4641-A49A-86E67BE1D74F}" srcOrd="2" destOrd="0" presId="urn:microsoft.com/office/officeart/2005/8/layout/cycle5"/>
    <dgm:cxn modelId="{EA08F322-3093-4356-B631-2FB32385F4F9}" type="presParOf" srcId="{81B566C6-9FBB-44C8-93E3-0B35DEB4CCE5}" destId="{8CB9CFD3-190C-416F-B56E-EEEA75A5FF04}" srcOrd="3" destOrd="0" presId="urn:microsoft.com/office/officeart/2005/8/layout/cycle5"/>
    <dgm:cxn modelId="{36F5DEE0-8D29-4173-A1D4-C54A0CF5A5E3}" type="presParOf" srcId="{81B566C6-9FBB-44C8-93E3-0B35DEB4CCE5}" destId="{AA11B81F-F892-492E-A1E8-906F0983C7D7}" srcOrd="4" destOrd="0" presId="urn:microsoft.com/office/officeart/2005/8/layout/cycle5"/>
    <dgm:cxn modelId="{D93F3168-EA9F-4B0B-86C5-F819C823E825}" type="presParOf" srcId="{81B566C6-9FBB-44C8-93E3-0B35DEB4CCE5}" destId="{DBC5704A-5A19-4BE0-A378-71A2E843F9B6}" srcOrd="5" destOrd="0" presId="urn:microsoft.com/office/officeart/2005/8/layout/cycle5"/>
    <dgm:cxn modelId="{19F6CA44-3A76-40B0-BDD4-5F270F77A07F}" type="presParOf" srcId="{81B566C6-9FBB-44C8-93E3-0B35DEB4CCE5}" destId="{F9A6C1AD-328B-487B-8FD5-C609B86F383A}" srcOrd="6" destOrd="0" presId="urn:microsoft.com/office/officeart/2005/8/layout/cycle5"/>
    <dgm:cxn modelId="{947EBBA3-D38D-40E8-85CA-205CEE840952}" type="presParOf" srcId="{81B566C6-9FBB-44C8-93E3-0B35DEB4CCE5}" destId="{6381EEAE-FE8C-4745-9FB4-46424C8CA726}" srcOrd="7" destOrd="0" presId="urn:microsoft.com/office/officeart/2005/8/layout/cycle5"/>
    <dgm:cxn modelId="{ACD030CC-3D57-4B42-91BB-DF945C4D724D}" type="presParOf" srcId="{81B566C6-9FBB-44C8-93E3-0B35DEB4CCE5}" destId="{44DEAB4C-4CE9-47AF-A06E-B76CF916254E}" srcOrd="8" destOrd="0" presId="urn:microsoft.com/office/officeart/2005/8/layout/cycle5"/>
    <dgm:cxn modelId="{FEEDEE33-51EC-461F-ADE1-25959842A7FD}" type="presParOf" srcId="{81B566C6-9FBB-44C8-93E3-0B35DEB4CCE5}" destId="{6E5C3691-BB45-4970-B86A-D5DEA317AFC6}" srcOrd="9" destOrd="0" presId="urn:microsoft.com/office/officeart/2005/8/layout/cycle5"/>
    <dgm:cxn modelId="{4DF2148B-B0F0-4892-96A1-1EFB7DF8F4E7}" type="presParOf" srcId="{81B566C6-9FBB-44C8-93E3-0B35DEB4CCE5}" destId="{B2B78CC2-4549-46F3-AB6A-7439B121B870}" srcOrd="10" destOrd="0" presId="urn:microsoft.com/office/officeart/2005/8/layout/cycle5"/>
    <dgm:cxn modelId="{CE0A6EE7-465D-4118-A150-E53FC07223D6}" type="presParOf" srcId="{81B566C6-9FBB-44C8-93E3-0B35DEB4CCE5}" destId="{7029825B-7C30-4712-9DCF-9DF15EA01AC1}" srcOrd="11" destOrd="0" presId="urn:microsoft.com/office/officeart/2005/8/layout/cycle5"/>
    <dgm:cxn modelId="{600C0AE4-9532-44FC-8017-20BA104C9613}" type="presParOf" srcId="{81B566C6-9FBB-44C8-93E3-0B35DEB4CCE5}" destId="{B87964CE-32C3-44D6-B2BB-4D3FC8E4FF71}" srcOrd="12" destOrd="0" presId="urn:microsoft.com/office/officeart/2005/8/layout/cycle5"/>
    <dgm:cxn modelId="{F4310986-E32C-4689-B2AB-945266BE7F0E}" type="presParOf" srcId="{81B566C6-9FBB-44C8-93E3-0B35DEB4CCE5}" destId="{9875B1FC-6DAF-47CC-B7FB-3BCE3BE92849}" srcOrd="13" destOrd="0" presId="urn:microsoft.com/office/officeart/2005/8/layout/cycle5"/>
    <dgm:cxn modelId="{0DDD082E-3636-4CF2-9247-C76F6E36AC96}" type="presParOf" srcId="{81B566C6-9FBB-44C8-93E3-0B35DEB4CCE5}" destId="{391D9383-39D4-45A3-A524-DFFE4ABD4487}" srcOrd="14" destOrd="0" presId="urn:microsoft.com/office/officeart/2005/8/layout/cycle5"/>
    <dgm:cxn modelId="{B83BB0CB-B5D9-44EE-8D33-AA69DE354C30}" type="presParOf" srcId="{81B566C6-9FBB-44C8-93E3-0B35DEB4CCE5}" destId="{83F0A574-A30E-4B11-BAE1-9C0A07EE04A5}" srcOrd="15" destOrd="0" presId="urn:microsoft.com/office/officeart/2005/8/layout/cycle5"/>
    <dgm:cxn modelId="{A83CD255-0BEC-4D0E-8CE7-B4C41EE89A2C}" type="presParOf" srcId="{81B566C6-9FBB-44C8-93E3-0B35DEB4CCE5}" destId="{E109DA14-E4CE-4136-B53A-07EC7B053032}" srcOrd="16" destOrd="0" presId="urn:microsoft.com/office/officeart/2005/8/layout/cycle5"/>
    <dgm:cxn modelId="{5641131B-9B91-462C-A5AC-A7302F660529}" type="presParOf" srcId="{81B566C6-9FBB-44C8-93E3-0B35DEB4CCE5}" destId="{4AF6C84B-9568-4649-A034-1880E81CFB8D}" srcOrd="17" destOrd="0" presId="urn:microsoft.com/office/officeart/2005/8/layout/cycle5"/>
  </dgm:cxnLst>
  <dgm:bg>
    <a:noFill/>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75181-668F-42FD-B070-DFBCAAD19F84}">
      <dsp:nvSpPr>
        <dsp:cNvPr id="0" name=""/>
        <dsp:cNvSpPr/>
      </dsp:nvSpPr>
      <dsp:spPr>
        <a:xfrm>
          <a:off x="655510" y="1875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71166" y="203235"/>
        <a:ext cx="462082" cy="289394"/>
      </dsp:txXfrm>
    </dsp:sp>
    <dsp:sp modelId="{F92A7A75-E5FA-4641-A49A-86E67BE1D74F}">
      <dsp:nvSpPr>
        <dsp:cNvPr id="0" name=""/>
        <dsp:cNvSpPr/>
      </dsp:nvSpPr>
      <dsp:spPr>
        <a:xfrm>
          <a:off x="145809" y="347933"/>
          <a:ext cx="1512797" cy="1512797"/>
        </a:xfrm>
        <a:custGeom>
          <a:avLst/>
          <a:gdLst/>
          <a:ahLst/>
          <a:cxnLst/>
          <a:rect l="0" t="0" r="0" b="0"/>
          <a:pathLst>
            <a:path>
              <a:moveTo>
                <a:pt x="1065335" y="65965"/>
              </a:moveTo>
              <a:arcTo wR="756398" hR="756398" stAng="17646375"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8CB9CFD3-190C-416F-B56E-EEEA75A5FF04}">
      <dsp:nvSpPr>
        <dsp:cNvPr id="0" name=""/>
        <dsp:cNvSpPr/>
      </dsp:nvSpPr>
      <dsp:spPr>
        <a:xfrm>
          <a:off x="1310571" y="5657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326227" y="581435"/>
        <a:ext cx="462082" cy="289394"/>
      </dsp:txXfrm>
    </dsp:sp>
    <dsp:sp modelId="{DBC5704A-5A19-4BE0-A378-71A2E843F9B6}">
      <dsp:nvSpPr>
        <dsp:cNvPr id="0" name=""/>
        <dsp:cNvSpPr/>
      </dsp:nvSpPr>
      <dsp:spPr>
        <a:xfrm>
          <a:off x="145809" y="347933"/>
          <a:ext cx="1512797" cy="1512797"/>
        </a:xfrm>
        <a:custGeom>
          <a:avLst/>
          <a:gdLst/>
          <a:ahLst/>
          <a:cxnLst/>
          <a:rect l="0" t="0" r="0" b="0"/>
          <a:pathLst>
            <a:path>
              <a:moveTo>
                <a:pt x="1500988" y="623258"/>
              </a:moveTo>
              <a:arcTo wR="756398" hR="756398" stAng="20991724" swAng="1216553"/>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320F1E58-9A09-4D33-93DD-E0ACB8C652A9}">
      <dsp:nvSpPr>
        <dsp:cNvPr id="0" name=""/>
        <dsp:cNvSpPr/>
      </dsp:nvSpPr>
      <dsp:spPr>
        <a:xfrm>
          <a:off x="1310571" y="1322178"/>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326227" y="1337834"/>
        <a:ext cx="462082" cy="289394"/>
      </dsp:txXfrm>
    </dsp:sp>
    <dsp:sp modelId="{66A9F730-BE87-4322-8486-A9753A594109}">
      <dsp:nvSpPr>
        <dsp:cNvPr id="0" name=""/>
        <dsp:cNvSpPr/>
      </dsp:nvSpPr>
      <dsp:spPr>
        <a:xfrm>
          <a:off x="145809" y="347933"/>
          <a:ext cx="1512797" cy="1512797"/>
        </a:xfrm>
        <a:custGeom>
          <a:avLst/>
          <a:gdLst/>
          <a:ahLst/>
          <a:cxnLst/>
          <a:rect l="0" t="0" r="0" b="0"/>
          <a:pathLst>
            <a:path>
              <a:moveTo>
                <a:pt x="1237846" y="1339791"/>
              </a:moveTo>
              <a:arcTo wR="756398" hR="756398" stAng="3028121"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F9A6C1AD-328B-487B-8FD5-C609B86F383A}">
      <dsp:nvSpPr>
        <dsp:cNvPr id="0" name=""/>
        <dsp:cNvSpPr/>
      </dsp:nvSpPr>
      <dsp:spPr>
        <a:xfrm>
          <a:off x="655510" y="1700377"/>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71166" y="1716033"/>
        <a:ext cx="462082" cy="289394"/>
      </dsp:txXfrm>
    </dsp:sp>
    <dsp:sp modelId="{44DEAB4C-4CE9-47AF-A06E-B76CF916254E}">
      <dsp:nvSpPr>
        <dsp:cNvPr id="0" name=""/>
        <dsp:cNvSpPr/>
      </dsp:nvSpPr>
      <dsp:spPr>
        <a:xfrm>
          <a:off x="145809" y="347933"/>
          <a:ext cx="1512797" cy="1512797"/>
        </a:xfrm>
        <a:custGeom>
          <a:avLst/>
          <a:gdLst/>
          <a:ahLst/>
          <a:cxnLst/>
          <a:rect l="0" t="0" r="0" b="0"/>
          <a:pathLst>
            <a:path>
              <a:moveTo>
                <a:pt x="447462" y="1446832"/>
              </a:moveTo>
              <a:arcTo wR="756398" hR="756398" stAng="6846375"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6E5C3691-BB45-4970-B86A-D5DEA317AFC6}">
      <dsp:nvSpPr>
        <dsp:cNvPr id="0" name=""/>
        <dsp:cNvSpPr/>
      </dsp:nvSpPr>
      <dsp:spPr>
        <a:xfrm>
          <a:off x="449" y="1322178"/>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6105" y="1337834"/>
        <a:ext cx="462082" cy="289394"/>
      </dsp:txXfrm>
    </dsp:sp>
    <dsp:sp modelId="{7029825B-7C30-4712-9DCF-9DF15EA01AC1}">
      <dsp:nvSpPr>
        <dsp:cNvPr id="0" name=""/>
        <dsp:cNvSpPr/>
      </dsp:nvSpPr>
      <dsp:spPr>
        <a:xfrm>
          <a:off x="145809" y="347933"/>
          <a:ext cx="1512797" cy="1512797"/>
        </a:xfrm>
        <a:custGeom>
          <a:avLst/>
          <a:gdLst/>
          <a:ahLst/>
          <a:cxnLst/>
          <a:rect l="0" t="0" r="0" b="0"/>
          <a:pathLst>
            <a:path>
              <a:moveTo>
                <a:pt x="11809" y="889539"/>
              </a:moveTo>
              <a:arcTo wR="756398" hR="756398" stAng="10191724" swAng="1216553"/>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83F0A574-A30E-4B11-BAE1-9C0A07EE04A5}">
      <dsp:nvSpPr>
        <dsp:cNvPr id="0" name=""/>
        <dsp:cNvSpPr/>
      </dsp:nvSpPr>
      <dsp:spPr>
        <a:xfrm>
          <a:off x="449" y="5657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6105" y="581435"/>
        <a:ext cx="462082" cy="289394"/>
      </dsp:txXfrm>
    </dsp:sp>
    <dsp:sp modelId="{4AF6C84B-9568-4649-A034-1880E81CFB8D}">
      <dsp:nvSpPr>
        <dsp:cNvPr id="0" name=""/>
        <dsp:cNvSpPr/>
      </dsp:nvSpPr>
      <dsp:spPr>
        <a:xfrm>
          <a:off x="145809" y="347933"/>
          <a:ext cx="1512797" cy="1512797"/>
        </a:xfrm>
        <a:custGeom>
          <a:avLst/>
          <a:gdLst/>
          <a:ahLst/>
          <a:cxnLst/>
          <a:rect l="0" t="0" r="0" b="0"/>
          <a:pathLst>
            <a:path>
              <a:moveTo>
                <a:pt x="274951" y="173005"/>
              </a:moveTo>
              <a:arcTo wR="756398" hR="756398" stAng="13828121"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75181-668F-42FD-B070-DFBCAAD19F84}">
      <dsp:nvSpPr>
        <dsp:cNvPr id="0" name=""/>
        <dsp:cNvSpPr/>
      </dsp:nvSpPr>
      <dsp:spPr>
        <a:xfrm>
          <a:off x="655510" y="1875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71166" y="203235"/>
        <a:ext cx="462082" cy="289394"/>
      </dsp:txXfrm>
    </dsp:sp>
    <dsp:sp modelId="{F92A7A75-E5FA-4641-A49A-86E67BE1D74F}">
      <dsp:nvSpPr>
        <dsp:cNvPr id="0" name=""/>
        <dsp:cNvSpPr/>
      </dsp:nvSpPr>
      <dsp:spPr>
        <a:xfrm>
          <a:off x="145809" y="347933"/>
          <a:ext cx="1512797" cy="1512797"/>
        </a:xfrm>
        <a:custGeom>
          <a:avLst/>
          <a:gdLst/>
          <a:ahLst/>
          <a:cxnLst/>
          <a:rect l="0" t="0" r="0" b="0"/>
          <a:pathLst>
            <a:path>
              <a:moveTo>
                <a:pt x="447462" y="65965"/>
              </a:moveTo>
              <a:arcTo wR="756398" hR="756398" stAng="14753625"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8CB9CFD3-190C-416F-B56E-EEEA75A5FF04}">
      <dsp:nvSpPr>
        <dsp:cNvPr id="0" name=""/>
        <dsp:cNvSpPr/>
      </dsp:nvSpPr>
      <dsp:spPr>
        <a:xfrm>
          <a:off x="449" y="5657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6105" y="581435"/>
        <a:ext cx="462082" cy="289394"/>
      </dsp:txXfrm>
    </dsp:sp>
    <dsp:sp modelId="{DBC5704A-5A19-4BE0-A378-71A2E843F9B6}">
      <dsp:nvSpPr>
        <dsp:cNvPr id="0" name=""/>
        <dsp:cNvSpPr/>
      </dsp:nvSpPr>
      <dsp:spPr>
        <a:xfrm>
          <a:off x="145809" y="347933"/>
          <a:ext cx="1512797" cy="1512797"/>
        </a:xfrm>
        <a:custGeom>
          <a:avLst/>
          <a:gdLst/>
          <a:ahLst/>
          <a:cxnLst/>
          <a:rect l="0" t="0" r="0" b="0"/>
          <a:pathLst>
            <a:path>
              <a:moveTo>
                <a:pt x="11809" y="623258"/>
              </a:moveTo>
              <a:arcTo wR="756398" hR="756398" stAng="11408276" swAng="-1216553"/>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F9A6C1AD-328B-487B-8FD5-C609B86F383A}">
      <dsp:nvSpPr>
        <dsp:cNvPr id="0" name=""/>
        <dsp:cNvSpPr/>
      </dsp:nvSpPr>
      <dsp:spPr>
        <a:xfrm>
          <a:off x="449" y="1322178"/>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6105" y="1337834"/>
        <a:ext cx="462082" cy="289394"/>
      </dsp:txXfrm>
    </dsp:sp>
    <dsp:sp modelId="{44DEAB4C-4CE9-47AF-A06E-B76CF916254E}">
      <dsp:nvSpPr>
        <dsp:cNvPr id="0" name=""/>
        <dsp:cNvSpPr/>
      </dsp:nvSpPr>
      <dsp:spPr>
        <a:xfrm>
          <a:off x="145809" y="347933"/>
          <a:ext cx="1512797" cy="1512797"/>
        </a:xfrm>
        <a:custGeom>
          <a:avLst/>
          <a:gdLst/>
          <a:ahLst/>
          <a:cxnLst/>
          <a:rect l="0" t="0" r="0" b="0"/>
          <a:pathLst>
            <a:path>
              <a:moveTo>
                <a:pt x="274951" y="1339791"/>
              </a:moveTo>
              <a:arcTo wR="756398" hR="756398" stAng="7771879"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6E5C3691-BB45-4970-B86A-D5DEA317AFC6}">
      <dsp:nvSpPr>
        <dsp:cNvPr id="0" name=""/>
        <dsp:cNvSpPr/>
      </dsp:nvSpPr>
      <dsp:spPr>
        <a:xfrm>
          <a:off x="655510" y="1700377"/>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71166" y="1716033"/>
        <a:ext cx="462082" cy="289394"/>
      </dsp:txXfrm>
    </dsp:sp>
    <dsp:sp modelId="{7029825B-7C30-4712-9DCF-9DF15EA01AC1}">
      <dsp:nvSpPr>
        <dsp:cNvPr id="0" name=""/>
        <dsp:cNvSpPr/>
      </dsp:nvSpPr>
      <dsp:spPr>
        <a:xfrm>
          <a:off x="145809" y="347933"/>
          <a:ext cx="1512797" cy="1512797"/>
        </a:xfrm>
        <a:custGeom>
          <a:avLst/>
          <a:gdLst/>
          <a:ahLst/>
          <a:cxnLst/>
          <a:rect l="0" t="0" r="0" b="0"/>
          <a:pathLst>
            <a:path>
              <a:moveTo>
                <a:pt x="1065335" y="1446832"/>
              </a:moveTo>
              <a:arcTo wR="756398" hR="756398" stAng="3953625"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B87964CE-32C3-44D6-B2BB-4D3FC8E4FF71}">
      <dsp:nvSpPr>
        <dsp:cNvPr id="0" name=""/>
        <dsp:cNvSpPr/>
      </dsp:nvSpPr>
      <dsp:spPr>
        <a:xfrm>
          <a:off x="1310571" y="1322178"/>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326227" y="1337834"/>
        <a:ext cx="462082" cy="289394"/>
      </dsp:txXfrm>
    </dsp:sp>
    <dsp:sp modelId="{391D9383-39D4-45A3-A524-DFFE4ABD4487}">
      <dsp:nvSpPr>
        <dsp:cNvPr id="0" name=""/>
        <dsp:cNvSpPr/>
      </dsp:nvSpPr>
      <dsp:spPr>
        <a:xfrm>
          <a:off x="145809" y="347933"/>
          <a:ext cx="1512797" cy="1512797"/>
        </a:xfrm>
        <a:custGeom>
          <a:avLst/>
          <a:gdLst/>
          <a:ahLst/>
          <a:cxnLst/>
          <a:rect l="0" t="0" r="0" b="0"/>
          <a:pathLst>
            <a:path>
              <a:moveTo>
                <a:pt x="1500988" y="889539"/>
              </a:moveTo>
              <a:arcTo wR="756398" hR="756398" stAng="608276" swAng="-1216553"/>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 modelId="{83F0A574-A30E-4B11-BAE1-9C0A07EE04A5}">
      <dsp:nvSpPr>
        <dsp:cNvPr id="0" name=""/>
        <dsp:cNvSpPr/>
      </dsp:nvSpPr>
      <dsp:spPr>
        <a:xfrm>
          <a:off x="1310571" y="565779"/>
          <a:ext cx="493394" cy="320706"/>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326227" y="581435"/>
        <a:ext cx="462082" cy="289394"/>
      </dsp:txXfrm>
    </dsp:sp>
    <dsp:sp modelId="{4AF6C84B-9568-4649-A034-1880E81CFB8D}">
      <dsp:nvSpPr>
        <dsp:cNvPr id="0" name=""/>
        <dsp:cNvSpPr/>
      </dsp:nvSpPr>
      <dsp:spPr>
        <a:xfrm>
          <a:off x="145809" y="347933"/>
          <a:ext cx="1512797" cy="1512797"/>
        </a:xfrm>
        <a:custGeom>
          <a:avLst/>
          <a:gdLst/>
          <a:ahLst/>
          <a:cxnLst/>
          <a:rect l="0" t="0" r="0" b="0"/>
          <a:pathLst>
            <a:path>
              <a:moveTo>
                <a:pt x="1237846" y="173005"/>
              </a:moveTo>
              <a:arcTo wR="756398" hR="756398" stAng="18571879" swAng="-925504"/>
            </a:path>
          </a:pathLst>
        </a:custGeom>
        <a:noFill/>
        <a:ln w="9525" cap="flat" cmpd="sng" algn="ctr">
          <a:solidFill>
            <a:srgbClr val="34DBEE"/>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dirty="0"/>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4/17/2020</a:t>
            </a:fld>
            <a:endParaRPr lang="en-US" dirty="0"/>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dirty="0"/>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dirty="0"/>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dirty="0"/>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4/17/2020</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dirty="0"/>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dirty="0"/>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dirty="0"/>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Doug</a:t>
            </a:r>
          </a:p>
          <a:p>
            <a:endParaRPr lang="en-US"/>
          </a:p>
          <a:p>
            <a:r>
              <a:rPr lang="en-US"/>
              <a:t>Note – we are doing what does not work first </a:t>
            </a:r>
          </a:p>
          <a:p>
            <a:endParaRPr lang="en-US"/>
          </a:p>
          <a:p>
            <a:r>
              <a:rPr lang="en-US" b="1"/>
              <a:t>Touch on Myopic Problem Framing – </a:t>
            </a:r>
            <a:r>
              <a:rPr lang="en-US" b="0"/>
              <a:t>not always attacking the shiny object, making sure we align on true business value </a:t>
            </a:r>
            <a:endParaRPr lang="en-US" b="1"/>
          </a:p>
        </p:txBody>
      </p:sp>
      <p:sp>
        <p:nvSpPr>
          <p:cNvPr id="4" name="Footer Placeholder 3"/>
          <p:cNvSpPr>
            <a:spLocks noGrp="1"/>
          </p:cNvSpPr>
          <p:nvPr>
            <p:ph type="ftr" sz="quarter" idx="4"/>
          </p:nvPr>
        </p:nvSpPr>
        <p:spPr/>
        <p:txBody>
          <a:bodyPr/>
          <a:lstStyle/>
          <a:p>
            <a:r>
              <a:rPr lang="en-US"/>
              <a:t>Slalom</a:t>
            </a:r>
          </a:p>
        </p:txBody>
      </p:sp>
    </p:spTree>
    <p:extLst>
      <p:ext uri="{BB962C8B-B14F-4D97-AF65-F5344CB8AC3E}">
        <p14:creationId xmlns:p14="http://schemas.microsoft.com/office/powerpoint/2010/main" val="10183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Doug</a:t>
            </a:r>
          </a:p>
        </p:txBody>
      </p:sp>
      <p:sp>
        <p:nvSpPr>
          <p:cNvPr id="4" name="Footer Placeholder 3"/>
          <p:cNvSpPr>
            <a:spLocks noGrp="1"/>
          </p:cNvSpPr>
          <p:nvPr>
            <p:ph type="ftr" sz="quarter" idx="4"/>
          </p:nvPr>
        </p:nvSpPr>
        <p:spPr/>
        <p:txBody>
          <a:bodyPr/>
          <a:lstStyle/>
          <a:p>
            <a:r>
              <a:rPr lang="en-US"/>
              <a:t>Slalom</a:t>
            </a:r>
          </a:p>
        </p:txBody>
      </p:sp>
    </p:spTree>
    <p:extLst>
      <p:ext uri="{BB962C8B-B14F-4D97-AF65-F5344CB8AC3E}">
        <p14:creationId xmlns:p14="http://schemas.microsoft.com/office/powerpoint/2010/main" val="4104184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Paras</a:t>
            </a:r>
          </a:p>
          <a:p>
            <a:r>
              <a:rPr lang="en-US"/>
              <a:t>(Add a slide on out-of-the-box frameworks. Simplified reference architecture?)</a:t>
            </a:r>
          </a:p>
          <a:p>
            <a:endParaRPr lang="en-US"/>
          </a:p>
          <a:p>
            <a:r>
              <a:rPr lang="en-US"/>
              <a:t>Make sure to talk about the parallels to action store and how a similar architecture can be used to solve that need.</a:t>
            </a:r>
          </a:p>
          <a:p>
            <a:endParaRPr lang="en-US"/>
          </a:p>
          <a:p>
            <a:endParaRPr lang="en-US"/>
          </a:p>
        </p:txBody>
      </p:sp>
      <p:sp>
        <p:nvSpPr>
          <p:cNvPr id="4" name="Slide Number Placeholder 3"/>
          <p:cNvSpPr>
            <a:spLocks noGrp="1"/>
          </p:cNvSpPr>
          <p:nvPr>
            <p:ph type="sldNum" sz="quarter" idx="5"/>
          </p:nvPr>
        </p:nvSpPr>
        <p:spPr/>
        <p:txBody>
          <a:bodyPr/>
          <a:lstStyle/>
          <a:p>
            <a:fld id="{A2A3F581-FFFD-4A64-88F4-08F21259F64D}" type="slidenum">
              <a:rPr lang="en-US" smtClean="0"/>
              <a:t>7</a:t>
            </a:fld>
            <a:endParaRPr lang="en-US"/>
          </a:p>
        </p:txBody>
      </p:sp>
    </p:spTree>
    <p:extLst>
      <p:ext uri="{BB962C8B-B14F-4D97-AF65-F5344CB8AC3E}">
        <p14:creationId xmlns:p14="http://schemas.microsoft.com/office/powerpoint/2010/main" val="2406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Paras</a:t>
            </a:r>
          </a:p>
          <a:p>
            <a:r>
              <a:rPr lang="en-US" dirty="0"/>
              <a:t>(Add a slide on out-of-the-box frameworks. Simplified reference architecture?)</a:t>
            </a:r>
          </a:p>
          <a:p>
            <a:endParaRPr lang="en-US" dirty="0"/>
          </a:p>
          <a:p>
            <a:r>
              <a:rPr lang="en-US" dirty="0"/>
              <a:t>Make sure to talk about the parallels to action store and how a similar architecture can be used to solve that need.</a:t>
            </a:r>
          </a:p>
          <a:p>
            <a:endParaRPr lang="en-US" dirty="0"/>
          </a:p>
          <a:p>
            <a:endParaRPr lang="en-US" dirty="0"/>
          </a:p>
        </p:txBody>
      </p:sp>
      <p:sp>
        <p:nvSpPr>
          <p:cNvPr id="4" name="Slide Number Placeholder 3"/>
          <p:cNvSpPr>
            <a:spLocks noGrp="1"/>
          </p:cNvSpPr>
          <p:nvPr>
            <p:ph type="sldNum" sz="quarter" idx="5"/>
          </p:nvPr>
        </p:nvSpPr>
        <p:spPr/>
        <p:txBody>
          <a:bodyPr/>
          <a:lstStyle/>
          <a:p>
            <a:fld id="{A2A3F581-FFFD-4A64-88F4-08F21259F64D}" type="slidenum">
              <a:rPr lang="en-US" smtClean="0"/>
              <a:t>9</a:t>
            </a:fld>
            <a:endParaRPr lang="en-US"/>
          </a:p>
        </p:txBody>
      </p:sp>
    </p:spTree>
    <p:extLst>
      <p:ext uri="{BB962C8B-B14F-4D97-AF65-F5344CB8AC3E}">
        <p14:creationId xmlns:p14="http://schemas.microsoft.com/office/powerpoint/2010/main" val="24061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67C63A-1194-4726-8248-CF647FB0AEBB}"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4/19/2020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5EC67E-402D-4FA6-937E-816E258428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199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81DD4-CA44-904C-96FF-937E5CC95D3F}" type="slidenum">
              <a:rPr lang="en-US" smtClean="0"/>
              <a:t>15</a:t>
            </a:fld>
            <a:endParaRPr lang="en-US"/>
          </a:p>
        </p:txBody>
      </p:sp>
    </p:spTree>
    <p:extLst>
      <p:ext uri="{BB962C8B-B14F-4D97-AF65-F5344CB8AC3E}">
        <p14:creationId xmlns:p14="http://schemas.microsoft.com/office/powerpoint/2010/main" val="41235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a:solidFill>
                  <a:prstClr val="black"/>
                </a:solidFill>
              </a:rPr>
              <a:t>Slalom</a:t>
            </a:r>
          </a:p>
        </p:txBody>
      </p:sp>
    </p:spTree>
    <p:extLst>
      <p:ext uri="{BB962C8B-B14F-4D97-AF65-F5344CB8AC3E}">
        <p14:creationId xmlns:p14="http://schemas.microsoft.com/office/powerpoint/2010/main" val="814465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0"/>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8"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8"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8"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4"/>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4"/>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0"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2035"/>
            <a:ext cx="2379062" cy="618556"/>
          </a:xfrm>
          <a:prstGeom prst="rect">
            <a:avLst/>
          </a:prstGeom>
          <a:noFill/>
          <a:ln>
            <a:noFill/>
          </a:ln>
        </p:spPr>
      </p:pic>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Blank">
    <p:bg>
      <p:bgPr>
        <a:solidFill>
          <a:srgbClr val="FFFFFF"/>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533336" y="4838589"/>
            <a:ext cx="323309" cy="201168"/>
          </a:xfrm>
          <a:prstGeom prst="rect">
            <a:avLst/>
          </a:prstGeom>
        </p:spPr>
        <p:txBody>
          <a:bodyPr lIns="0" tIns="0" rIns="0" bIns="0"/>
          <a:lstStyle>
            <a:lvl1pPr algn="r">
              <a:defRPr lang="en-US" sz="600" smtClean="0"/>
            </a:lvl1pPr>
          </a:lstStyle>
          <a:p>
            <a:fld id="{7DA0DAFF-DD53-4E09-94A3-3FB757666A6B}" type="slidenum">
              <a:rPr lang="en-US" smtClean="0"/>
              <a:pPr/>
              <a:t>‹#›</a:t>
            </a:fld>
            <a:endParaRPr lang="en-US"/>
          </a:p>
        </p:txBody>
      </p:sp>
    </p:spTree>
    <p:extLst>
      <p:ext uri="{BB962C8B-B14F-4D97-AF65-F5344CB8AC3E}">
        <p14:creationId xmlns:p14="http://schemas.microsoft.com/office/powerpoint/2010/main" val="39581897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a:t>Insert slide title here</a:t>
            </a:r>
            <a:endParaRPr lang="en-GB"/>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a:t>Optional small text </a:t>
            </a:r>
            <a:endParaRPr lang="en-GB"/>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88214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9F17-433F-464F-BFB5-D0472159D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25F51-87FA-4F24-A9EB-57F26CBBB7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F41EA-3F33-40F4-8172-FE1802ECEBF3}"/>
              </a:ext>
            </a:extLst>
          </p:cNvPr>
          <p:cNvSpPr>
            <a:spLocks noGrp="1"/>
          </p:cNvSpPr>
          <p:nvPr>
            <p:ph type="dt" sz="half" idx="10"/>
          </p:nvPr>
        </p:nvSpPr>
        <p:spPr/>
        <p:txBody>
          <a:bodyPr/>
          <a:lstStyle/>
          <a:p>
            <a:fld id="{E7969771-FD5B-486A-877B-1AC591F2EA6E}" type="datetimeFigureOut">
              <a:rPr lang="en-US" smtClean="0"/>
              <a:t>4/19/2020</a:t>
            </a:fld>
            <a:endParaRPr lang="en-US"/>
          </a:p>
        </p:txBody>
      </p:sp>
      <p:sp>
        <p:nvSpPr>
          <p:cNvPr id="5" name="Footer Placeholder 4">
            <a:extLst>
              <a:ext uri="{FF2B5EF4-FFF2-40B4-BE49-F238E27FC236}">
                <a16:creationId xmlns:a16="http://schemas.microsoft.com/office/drawing/2014/main" id="{F9C4C2A1-E32D-4B7F-9326-CD76A6C42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D5E4F-AD65-4190-B621-97F30BEB6BB0}"/>
              </a:ext>
            </a:extLst>
          </p:cNvPr>
          <p:cNvSpPr>
            <a:spLocks noGrp="1"/>
          </p:cNvSpPr>
          <p:nvPr>
            <p:ph type="sldNum" sz="quarter" idx="12"/>
          </p:nvPr>
        </p:nvSpPr>
        <p:spPr/>
        <p:txBody>
          <a:bodyPr/>
          <a:lstStyle/>
          <a:p>
            <a:fld id="{3F191556-6F5B-4E7E-978C-14CF071BB026}" type="slidenum">
              <a:rPr lang="en-US" smtClean="0"/>
              <a:t>‹#›</a:t>
            </a:fld>
            <a:endParaRPr lang="en-US"/>
          </a:p>
        </p:txBody>
      </p:sp>
    </p:spTree>
    <p:extLst>
      <p:ext uri="{BB962C8B-B14F-4D97-AF65-F5344CB8AC3E}">
        <p14:creationId xmlns:p14="http://schemas.microsoft.com/office/powerpoint/2010/main" val="10017430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_Plain">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55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_Slide">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543031-EA2F-B84F-AA30-35A6F3FA78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1190" y="1788538"/>
            <a:ext cx="1259462" cy="1259462"/>
          </a:xfrm>
          <a:prstGeom prst="rect">
            <a:avLst/>
          </a:prstGeom>
        </p:spPr>
      </p:pic>
      <p:sp>
        <p:nvSpPr>
          <p:cNvPr id="3" name="TextBox 2">
            <a:extLst>
              <a:ext uri="{FF2B5EF4-FFF2-40B4-BE49-F238E27FC236}">
                <a16:creationId xmlns:a16="http://schemas.microsoft.com/office/drawing/2014/main" id="{BB7B0B7A-747A-4844-B21E-46055D3EDB72}"/>
              </a:ext>
            </a:extLst>
          </p:cNvPr>
          <p:cNvSpPr txBox="1"/>
          <p:nvPr userDrawn="1"/>
        </p:nvSpPr>
        <p:spPr>
          <a:xfrm>
            <a:off x="3848103" y="4305299"/>
            <a:ext cx="1638300" cy="203201"/>
          </a:xfrm>
          <a:prstGeom prst="rect">
            <a:avLst/>
          </a:prstGeom>
          <a:noFill/>
        </p:spPr>
        <p:txBody>
          <a:bodyPr wrap="square" rtlCol="0">
            <a:noAutofit/>
          </a:bodyPr>
          <a:lstStyle/>
          <a:p>
            <a:pPr algn="l"/>
            <a:r>
              <a:rPr lang="en-US" sz="1313" b="1">
                <a:solidFill>
                  <a:schemeClr val="accent2"/>
                </a:solidFill>
                <a:latin typeface="Mark Pro" panose="020B0504020201010104" pitchFamily="34" charset="77"/>
              </a:rPr>
              <a:t>slalombuild.com</a:t>
            </a:r>
          </a:p>
        </p:txBody>
      </p:sp>
      <p:sp>
        <p:nvSpPr>
          <p:cNvPr id="4" name="TextBox 3">
            <a:extLst>
              <a:ext uri="{FF2B5EF4-FFF2-40B4-BE49-F238E27FC236}">
                <a16:creationId xmlns:a16="http://schemas.microsoft.com/office/drawing/2014/main" id="{B36D6E46-EC81-124F-A335-1B56A4CB143C}"/>
              </a:ext>
            </a:extLst>
          </p:cNvPr>
          <p:cNvSpPr txBox="1"/>
          <p:nvPr userDrawn="1"/>
        </p:nvSpPr>
        <p:spPr>
          <a:xfrm>
            <a:off x="1554670" y="4622799"/>
            <a:ext cx="6032501" cy="292100"/>
          </a:xfrm>
          <a:prstGeom prst="rect">
            <a:avLst/>
          </a:prstGeom>
          <a:noFill/>
        </p:spPr>
        <p:txBody>
          <a:bodyPr wrap="square" rtlCol="0">
            <a:noAutofit/>
          </a:bodyPr>
          <a:lstStyle/>
          <a:p>
            <a:pPr algn="ctr">
              <a:lnSpc>
                <a:spcPts val="900"/>
              </a:lnSpc>
            </a:pPr>
            <a:r>
              <a:rPr lang="en-US" sz="563">
                <a:solidFill>
                  <a:schemeClr val="accent5"/>
                </a:solidFill>
              </a:rPr>
              <a:t>© 2018 Slalom, LLC. All rights reserved. The information herein is for informational purposes only and represents the current view of Slalom, LLC, as of the date of</a:t>
            </a:r>
            <a:br>
              <a:rPr lang="en-US" sz="563">
                <a:solidFill>
                  <a:schemeClr val="accent5"/>
                </a:solidFill>
              </a:rPr>
            </a:br>
            <a:r>
              <a:rPr lang="en-US" sz="563">
                <a:solidFill>
                  <a:schemeClr val="accent5"/>
                </a:solidFill>
              </a:rPr>
              <a:t>this presentation. </a:t>
            </a:r>
            <a:r>
              <a:rPr lang="en-US" sz="563" cap="all" baseline="0">
                <a:solidFill>
                  <a:schemeClr val="accent5"/>
                </a:solidFill>
              </a:rPr>
              <a:t> Slalom makes no warranties, express, implied, or statutory, as to the information in this presentation.</a:t>
            </a:r>
            <a:endParaRPr lang="en-US" sz="563">
              <a:solidFill>
                <a:schemeClr val="accent5"/>
              </a:solidFill>
            </a:endParaRPr>
          </a:p>
        </p:txBody>
      </p:sp>
    </p:spTree>
    <p:extLst>
      <p:ext uri="{BB962C8B-B14F-4D97-AF65-F5344CB8AC3E}">
        <p14:creationId xmlns:p14="http://schemas.microsoft.com/office/powerpoint/2010/main" val="308504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perator_Dark">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55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perator_Light">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7BD019B-393B-DF4B-9204-116FC28254D3}"/>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1801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eneral_Dark_Low">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16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eneral_Light_Low">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6BF2157-0F33-C448-966F-F66BC879519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6017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9931" y="4514332"/>
            <a:ext cx="687228" cy="178679"/>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eneral_Light_Me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246BA4F-E4DD-5A4A-BF24-4E395851EF2E}"/>
              </a:ext>
            </a:extLst>
          </p:cNvPr>
          <p:cNvCxnSpPr>
            <a:cxnSpLocks/>
          </p:cNvCxnSpPr>
          <p:nvPr userDrawn="1"/>
        </p:nvCxnSpPr>
        <p:spPr>
          <a:xfrm>
            <a:off x="585656" y="1575076"/>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1B760C22-E848-774C-894F-186B76901BD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10927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eneral_Light_High">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41745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General_Light_Me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246BA4F-E4DD-5A4A-BF24-4E395851EF2E}"/>
              </a:ext>
            </a:extLst>
          </p:cNvPr>
          <p:cNvCxnSpPr>
            <a:cxnSpLocks/>
          </p:cNvCxnSpPr>
          <p:nvPr userDrawn="1"/>
        </p:nvCxnSpPr>
        <p:spPr>
          <a:xfrm>
            <a:off x="585656" y="1575076"/>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1B760C22-E848-774C-894F-186B76901BD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9" name="TextBox 8">
            <a:extLst>
              <a:ext uri="{FF2B5EF4-FFF2-40B4-BE49-F238E27FC236}">
                <a16:creationId xmlns:a16="http://schemas.microsoft.com/office/drawing/2014/main" id="{D4EF40A6-894F-BC49-A99B-0254245A6DBA}"/>
              </a:ext>
            </a:extLst>
          </p:cNvPr>
          <p:cNvSpPr txBox="1"/>
          <p:nvPr userDrawn="1"/>
        </p:nvSpPr>
        <p:spPr>
          <a:xfrm>
            <a:off x="590547" y="1218259"/>
            <a:ext cx="325410" cy="96950"/>
          </a:xfrm>
          <a:prstGeom prst="rect">
            <a:avLst/>
          </a:prstGeom>
          <a:noFill/>
        </p:spPr>
        <p:txBody>
          <a:bodyPr wrap="none" lIns="0" tIns="0" rIns="0" bIns="0" rtlCol="0">
            <a:spAutoFit/>
          </a:bodyPr>
          <a:lstStyle/>
          <a:p>
            <a:pPr>
              <a:lnSpc>
                <a:spcPct val="90000"/>
              </a:lnSpc>
              <a:spcBef>
                <a:spcPts val="1200"/>
              </a:spcBef>
              <a:buClr>
                <a:srgbClr val="CC0000"/>
              </a:buClr>
              <a:buSzPct val="110000"/>
            </a:pPr>
            <a:r>
              <a:rPr lang="en-US" sz="700" b="1">
                <a:solidFill>
                  <a:srgbClr val="1EE2F1"/>
                </a:solidFill>
                <a:latin typeface="Mark Pro" panose="020B0504020201010104" pitchFamily="34" charset="77"/>
                <a:ea typeface="Mark OT" charset="0"/>
                <a:cs typeface="Mark OT" charset="0"/>
              </a:rPr>
              <a:t>AGENDA</a:t>
            </a:r>
            <a:endParaRPr lang="en-US" sz="800">
              <a:gradFill>
                <a:gsLst>
                  <a:gs pos="0">
                    <a:srgbClr val="373737"/>
                  </a:gs>
                  <a:gs pos="98000">
                    <a:srgbClr val="373737"/>
                  </a:gs>
                </a:gsLst>
                <a:lin ang="5400000" scaled="0"/>
              </a:gra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C7C87DA-0990-9440-A22A-1F5568F7EAF8}"/>
              </a:ext>
            </a:extLst>
          </p:cNvPr>
          <p:cNvSpPr>
            <a:spLocks noGrp="1"/>
          </p:cNvSpPr>
          <p:nvPr>
            <p:ph type="body" sz="quarter" idx="10"/>
          </p:nvPr>
        </p:nvSpPr>
        <p:spPr>
          <a:xfrm>
            <a:off x="590548" y="1995756"/>
            <a:ext cx="3030140" cy="389189"/>
          </a:xfrm>
          <a:prstGeom prst="rect">
            <a:avLst/>
          </a:prstGeom>
        </p:spPr>
        <p:txBody>
          <a:bodyPr/>
          <a:lstStyle>
            <a:lvl1pPr marL="0" indent="0">
              <a:buNone/>
              <a:defRPr lang="en-US" sz="2100" b="1" i="0" kern="1200" spc="-100" baseline="0" dirty="0">
                <a:solidFill>
                  <a:schemeClr val="bg2"/>
                </a:solidFill>
                <a:latin typeface="Mark Pro" panose="020B0504020201010104" pitchFamily="34" charset="77"/>
                <a:ea typeface="Mark OT Light" charset="0"/>
                <a:cs typeface="Mark OT Light" charset="0"/>
              </a:defRPr>
            </a:lvl1pPr>
          </a:lstStyle>
          <a:p>
            <a:pPr lvl="0"/>
            <a:r>
              <a:rPr lang="en-US"/>
              <a:t>Click to edit Master text styles</a:t>
            </a:r>
          </a:p>
        </p:txBody>
      </p:sp>
      <p:sp>
        <p:nvSpPr>
          <p:cNvPr id="11" name="Text Placeholder 2">
            <a:extLst>
              <a:ext uri="{FF2B5EF4-FFF2-40B4-BE49-F238E27FC236}">
                <a16:creationId xmlns:a16="http://schemas.microsoft.com/office/drawing/2014/main" id="{BD135085-2EF2-4446-B523-A930D62895EE}"/>
              </a:ext>
            </a:extLst>
          </p:cNvPr>
          <p:cNvSpPr>
            <a:spLocks noGrp="1"/>
          </p:cNvSpPr>
          <p:nvPr>
            <p:ph type="body" sz="quarter" idx="11"/>
          </p:nvPr>
        </p:nvSpPr>
        <p:spPr>
          <a:xfrm>
            <a:off x="590548" y="2558726"/>
            <a:ext cx="3030140" cy="389189"/>
          </a:xfrm>
          <a:prstGeom prst="rect">
            <a:avLst/>
          </a:prstGeom>
        </p:spPr>
        <p:txBody>
          <a:bodyPr/>
          <a:lstStyle>
            <a:lvl1pPr marL="0" indent="0">
              <a:buNone/>
              <a:defRPr lang="en-US" sz="975" b="1" i="0" kern="1200" spc="0" baseline="0" dirty="0">
                <a:solidFill>
                  <a:srgbClr val="09091B"/>
                </a:solidFill>
                <a:latin typeface="Mark Pro" panose="020B0504020201010104" pitchFamily="34" charset="77"/>
                <a:ea typeface="Mark OT Light" charset="0"/>
                <a:cs typeface="Mark OT Light" charset="0"/>
              </a:defRPr>
            </a:lvl1pPr>
          </a:lstStyle>
          <a:p>
            <a:pPr lvl="0"/>
            <a:r>
              <a:rPr lang="en-US"/>
              <a:t>Click to edit Master text styles</a:t>
            </a:r>
          </a:p>
        </p:txBody>
      </p:sp>
    </p:spTree>
    <p:extLst>
      <p:ext uri="{BB962C8B-B14F-4D97-AF65-F5344CB8AC3E}">
        <p14:creationId xmlns:p14="http://schemas.microsoft.com/office/powerpoint/2010/main" val="12544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ght_High-TextBox-2x2">
    <p:bg>
      <p:bgPr>
        <a:solidFill>
          <a:srgbClr val="FFFFFF"/>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cxnSp>
        <p:nvCxnSpPr>
          <p:cNvPr id="16" name="Straight Connector 15">
            <a:extLst>
              <a:ext uri="{FF2B5EF4-FFF2-40B4-BE49-F238E27FC236}">
                <a16:creationId xmlns:a16="http://schemas.microsoft.com/office/drawing/2014/main" id="{8E3C91C4-1A7C-B540-8314-34790BAD2631}"/>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8DEF784B-8BDD-9948-A5A1-E0397F80D06D}"/>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8" name="Text Placeholder 2">
            <a:extLst>
              <a:ext uri="{FF2B5EF4-FFF2-40B4-BE49-F238E27FC236}">
                <a16:creationId xmlns:a16="http://schemas.microsoft.com/office/drawing/2014/main" id="{1ED77AF8-FF8D-0049-B809-03C40A4B2A9F}"/>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81B93596-8069-4140-8412-8A048BE5D24D}"/>
              </a:ext>
            </a:extLst>
          </p:cNvPr>
          <p:cNvSpPr>
            <a:spLocks noGrp="1"/>
          </p:cNvSpPr>
          <p:nvPr>
            <p:ph type="body" sz="quarter" idx="12"/>
          </p:nvPr>
        </p:nvSpPr>
        <p:spPr>
          <a:xfrm>
            <a:off x="508937"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2A6E530A-036C-064A-A389-7857C1B47EAE}"/>
              </a:ext>
            </a:extLst>
          </p:cNvPr>
          <p:cNvSpPr>
            <a:spLocks noGrp="1"/>
          </p:cNvSpPr>
          <p:nvPr>
            <p:ph type="body" sz="quarter" idx="13"/>
          </p:nvPr>
        </p:nvSpPr>
        <p:spPr>
          <a:xfrm>
            <a:off x="513055" y="2217640"/>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AE98C685-0B28-0946-A5D4-3C6F841730AB}"/>
              </a:ext>
            </a:extLst>
          </p:cNvPr>
          <p:cNvSpPr>
            <a:spLocks noGrp="1"/>
          </p:cNvSpPr>
          <p:nvPr>
            <p:ph type="body" sz="quarter" idx="15"/>
          </p:nvPr>
        </p:nvSpPr>
        <p:spPr>
          <a:xfrm>
            <a:off x="3293700"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Text Placeholder 2">
            <a:extLst>
              <a:ext uri="{FF2B5EF4-FFF2-40B4-BE49-F238E27FC236}">
                <a16:creationId xmlns:a16="http://schemas.microsoft.com/office/drawing/2014/main" id="{9F458E35-3D24-504C-9D1E-D020FD00A5D8}"/>
              </a:ext>
            </a:extLst>
          </p:cNvPr>
          <p:cNvSpPr>
            <a:spLocks noGrp="1"/>
          </p:cNvSpPr>
          <p:nvPr>
            <p:ph type="body" sz="quarter" idx="16"/>
          </p:nvPr>
        </p:nvSpPr>
        <p:spPr>
          <a:xfrm>
            <a:off x="3297819" y="2217640"/>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4" name="Text Placeholder 2">
            <a:extLst>
              <a:ext uri="{FF2B5EF4-FFF2-40B4-BE49-F238E27FC236}">
                <a16:creationId xmlns:a16="http://schemas.microsoft.com/office/drawing/2014/main" id="{BB81F94E-04B4-5B49-B859-ED253B2AA39E}"/>
              </a:ext>
            </a:extLst>
          </p:cNvPr>
          <p:cNvSpPr>
            <a:spLocks noGrp="1"/>
          </p:cNvSpPr>
          <p:nvPr>
            <p:ph type="body" sz="quarter" idx="17"/>
          </p:nvPr>
        </p:nvSpPr>
        <p:spPr>
          <a:xfrm>
            <a:off x="508937"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5" name="Text Placeholder 2">
            <a:extLst>
              <a:ext uri="{FF2B5EF4-FFF2-40B4-BE49-F238E27FC236}">
                <a16:creationId xmlns:a16="http://schemas.microsoft.com/office/drawing/2014/main" id="{E2F2EB79-E2EF-7741-A5D0-25621D644F3B}"/>
              </a:ext>
            </a:extLst>
          </p:cNvPr>
          <p:cNvSpPr>
            <a:spLocks noGrp="1"/>
          </p:cNvSpPr>
          <p:nvPr>
            <p:ph type="body" sz="quarter" idx="18"/>
          </p:nvPr>
        </p:nvSpPr>
        <p:spPr>
          <a:xfrm>
            <a:off x="513055" y="3547676"/>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2">
            <a:extLst>
              <a:ext uri="{FF2B5EF4-FFF2-40B4-BE49-F238E27FC236}">
                <a16:creationId xmlns:a16="http://schemas.microsoft.com/office/drawing/2014/main" id="{17A5CA9F-62CA-FD42-8FC7-889E349D75E7}"/>
              </a:ext>
            </a:extLst>
          </p:cNvPr>
          <p:cNvSpPr>
            <a:spLocks noGrp="1"/>
          </p:cNvSpPr>
          <p:nvPr>
            <p:ph type="body" sz="quarter" idx="19"/>
          </p:nvPr>
        </p:nvSpPr>
        <p:spPr>
          <a:xfrm>
            <a:off x="3293700"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7" name="Text Placeholder 2">
            <a:extLst>
              <a:ext uri="{FF2B5EF4-FFF2-40B4-BE49-F238E27FC236}">
                <a16:creationId xmlns:a16="http://schemas.microsoft.com/office/drawing/2014/main" id="{05732A41-E735-E84B-A82D-1C8B84A5B33C}"/>
              </a:ext>
            </a:extLst>
          </p:cNvPr>
          <p:cNvSpPr>
            <a:spLocks noGrp="1"/>
          </p:cNvSpPr>
          <p:nvPr>
            <p:ph type="body" sz="quarter" idx="20"/>
          </p:nvPr>
        </p:nvSpPr>
        <p:spPr>
          <a:xfrm>
            <a:off x="3297819" y="3547676"/>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09731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ark_High-TextBox-2x2">
    <p:bg>
      <p:bgPr>
        <a:solidFill>
          <a:schemeClr val="bg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16" name="Straight Connector 15">
            <a:extLst>
              <a:ext uri="{FF2B5EF4-FFF2-40B4-BE49-F238E27FC236}">
                <a16:creationId xmlns:a16="http://schemas.microsoft.com/office/drawing/2014/main" id="{8E3C91C4-1A7C-B540-8314-34790BAD2631}"/>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8DEF784B-8BDD-9948-A5A1-E0397F80D06D}"/>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1"/>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8" name="Text Placeholder 2">
            <a:extLst>
              <a:ext uri="{FF2B5EF4-FFF2-40B4-BE49-F238E27FC236}">
                <a16:creationId xmlns:a16="http://schemas.microsoft.com/office/drawing/2014/main" id="{1ED77AF8-FF8D-0049-B809-03C40A4B2A9F}"/>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81B93596-8069-4140-8412-8A048BE5D24D}"/>
              </a:ext>
            </a:extLst>
          </p:cNvPr>
          <p:cNvSpPr>
            <a:spLocks noGrp="1"/>
          </p:cNvSpPr>
          <p:nvPr>
            <p:ph type="body" sz="quarter" idx="12"/>
          </p:nvPr>
        </p:nvSpPr>
        <p:spPr>
          <a:xfrm>
            <a:off x="508937"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2A6E530A-036C-064A-A389-7857C1B47EAE}"/>
              </a:ext>
            </a:extLst>
          </p:cNvPr>
          <p:cNvSpPr>
            <a:spLocks noGrp="1"/>
          </p:cNvSpPr>
          <p:nvPr>
            <p:ph type="body" sz="quarter" idx="13"/>
          </p:nvPr>
        </p:nvSpPr>
        <p:spPr>
          <a:xfrm>
            <a:off x="513055" y="2217640"/>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AE98C685-0B28-0946-A5D4-3C6F841730AB}"/>
              </a:ext>
            </a:extLst>
          </p:cNvPr>
          <p:cNvSpPr>
            <a:spLocks noGrp="1"/>
          </p:cNvSpPr>
          <p:nvPr>
            <p:ph type="body" sz="quarter" idx="15"/>
          </p:nvPr>
        </p:nvSpPr>
        <p:spPr>
          <a:xfrm>
            <a:off x="3293700"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Text Placeholder 2">
            <a:extLst>
              <a:ext uri="{FF2B5EF4-FFF2-40B4-BE49-F238E27FC236}">
                <a16:creationId xmlns:a16="http://schemas.microsoft.com/office/drawing/2014/main" id="{9F458E35-3D24-504C-9D1E-D020FD00A5D8}"/>
              </a:ext>
            </a:extLst>
          </p:cNvPr>
          <p:cNvSpPr>
            <a:spLocks noGrp="1"/>
          </p:cNvSpPr>
          <p:nvPr>
            <p:ph type="body" sz="quarter" idx="16"/>
          </p:nvPr>
        </p:nvSpPr>
        <p:spPr>
          <a:xfrm>
            <a:off x="3297819" y="2217640"/>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4" name="Text Placeholder 2">
            <a:extLst>
              <a:ext uri="{FF2B5EF4-FFF2-40B4-BE49-F238E27FC236}">
                <a16:creationId xmlns:a16="http://schemas.microsoft.com/office/drawing/2014/main" id="{BB81F94E-04B4-5B49-B859-ED253B2AA39E}"/>
              </a:ext>
            </a:extLst>
          </p:cNvPr>
          <p:cNvSpPr>
            <a:spLocks noGrp="1"/>
          </p:cNvSpPr>
          <p:nvPr>
            <p:ph type="body" sz="quarter" idx="17"/>
          </p:nvPr>
        </p:nvSpPr>
        <p:spPr>
          <a:xfrm>
            <a:off x="508937"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5" name="Text Placeholder 2">
            <a:extLst>
              <a:ext uri="{FF2B5EF4-FFF2-40B4-BE49-F238E27FC236}">
                <a16:creationId xmlns:a16="http://schemas.microsoft.com/office/drawing/2014/main" id="{E2F2EB79-E2EF-7741-A5D0-25621D644F3B}"/>
              </a:ext>
            </a:extLst>
          </p:cNvPr>
          <p:cNvSpPr>
            <a:spLocks noGrp="1"/>
          </p:cNvSpPr>
          <p:nvPr>
            <p:ph type="body" sz="quarter" idx="18"/>
          </p:nvPr>
        </p:nvSpPr>
        <p:spPr>
          <a:xfrm>
            <a:off x="513055" y="3547676"/>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2">
            <a:extLst>
              <a:ext uri="{FF2B5EF4-FFF2-40B4-BE49-F238E27FC236}">
                <a16:creationId xmlns:a16="http://schemas.microsoft.com/office/drawing/2014/main" id="{17A5CA9F-62CA-FD42-8FC7-889E349D75E7}"/>
              </a:ext>
            </a:extLst>
          </p:cNvPr>
          <p:cNvSpPr>
            <a:spLocks noGrp="1"/>
          </p:cNvSpPr>
          <p:nvPr>
            <p:ph type="body" sz="quarter" idx="19"/>
          </p:nvPr>
        </p:nvSpPr>
        <p:spPr>
          <a:xfrm>
            <a:off x="3293700"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7" name="Text Placeholder 2">
            <a:extLst>
              <a:ext uri="{FF2B5EF4-FFF2-40B4-BE49-F238E27FC236}">
                <a16:creationId xmlns:a16="http://schemas.microsoft.com/office/drawing/2014/main" id="{05732A41-E735-E84B-A82D-1C8B84A5B33C}"/>
              </a:ext>
            </a:extLst>
          </p:cNvPr>
          <p:cNvSpPr>
            <a:spLocks noGrp="1"/>
          </p:cNvSpPr>
          <p:nvPr>
            <p:ph type="body" sz="quarter" idx="20"/>
          </p:nvPr>
        </p:nvSpPr>
        <p:spPr>
          <a:xfrm>
            <a:off x="3297819" y="3547676"/>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6180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_High_TextBox_Icons-4Across">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3" name="Text Placeholder 2">
            <a:extLst>
              <a:ext uri="{FF2B5EF4-FFF2-40B4-BE49-F238E27FC236}">
                <a16:creationId xmlns:a16="http://schemas.microsoft.com/office/drawing/2014/main" id="{FD5DC4B1-2E98-924D-A20D-417FFC5D0944}"/>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4AB4ACF5-5F06-064A-A9E3-FC803125BF02}"/>
              </a:ext>
            </a:extLst>
          </p:cNvPr>
          <p:cNvSpPr>
            <a:spLocks noGrp="1"/>
          </p:cNvSpPr>
          <p:nvPr>
            <p:ph type="body" sz="quarter" idx="11"/>
          </p:nvPr>
        </p:nvSpPr>
        <p:spPr>
          <a:xfrm>
            <a:off x="513055" y="1407706"/>
            <a:ext cx="2995613" cy="296465"/>
          </a:xfrm>
          <a:prstGeom prst="rect">
            <a:avLst/>
          </a:prstGeom>
        </p:spPr>
        <p:txBody>
          <a:bodyPr/>
          <a:lstStyle>
            <a:lvl1pPr marL="0" indent="0">
              <a:buNone/>
              <a:defRPr lang="en-US" sz="1050" b="1" i="0" kern="1200" spc="0" baseline="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3CAC057E-B76A-4846-8088-EC198B2AB247}"/>
              </a:ext>
            </a:extLst>
          </p:cNvPr>
          <p:cNvSpPr>
            <a:spLocks noGrp="1"/>
          </p:cNvSpPr>
          <p:nvPr>
            <p:ph type="body" sz="quarter" idx="12"/>
          </p:nvPr>
        </p:nvSpPr>
        <p:spPr>
          <a:xfrm>
            <a:off x="571500" y="2915050"/>
            <a:ext cx="1739178"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1" name="Text Placeholder 2">
            <a:extLst>
              <a:ext uri="{FF2B5EF4-FFF2-40B4-BE49-F238E27FC236}">
                <a16:creationId xmlns:a16="http://schemas.microsoft.com/office/drawing/2014/main" id="{EA371BFE-63A1-894F-9A79-1F8CA58CABB9}"/>
              </a:ext>
            </a:extLst>
          </p:cNvPr>
          <p:cNvSpPr>
            <a:spLocks noGrp="1"/>
          </p:cNvSpPr>
          <p:nvPr>
            <p:ph type="body" sz="quarter" idx="13"/>
          </p:nvPr>
        </p:nvSpPr>
        <p:spPr>
          <a:xfrm>
            <a:off x="575620" y="3278611"/>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Picture Placeholder 22">
            <a:extLst>
              <a:ext uri="{FF2B5EF4-FFF2-40B4-BE49-F238E27FC236}">
                <a16:creationId xmlns:a16="http://schemas.microsoft.com/office/drawing/2014/main" id="{2428FF69-EE94-4049-9E9D-6E5D90C7B16D}"/>
              </a:ext>
            </a:extLst>
          </p:cNvPr>
          <p:cNvSpPr>
            <a:spLocks noGrp="1"/>
          </p:cNvSpPr>
          <p:nvPr>
            <p:ph type="pic" sz="quarter" idx="15"/>
          </p:nvPr>
        </p:nvSpPr>
        <p:spPr>
          <a:xfrm>
            <a:off x="978694"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2" name="Text Placeholder 2">
            <a:extLst>
              <a:ext uri="{FF2B5EF4-FFF2-40B4-BE49-F238E27FC236}">
                <a16:creationId xmlns:a16="http://schemas.microsoft.com/office/drawing/2014/main" id="{5965D9CF-BD67-5B4B-B964-11847FEDF9D4}"/>
              </a:ext>
            </a:extLst>
          </p:cNvPr>
          <p:cNvSpPr>
            <a:spLocks noGrp="1"/>
          </p:cNvSpPr>
          <p:nvPr>
            <p:ph type="body" sz="quarter" idx="16"/>
          </p:nvPr>
        </p:nvSpPr>
        <p:spPr>
          <a:xfrm>
            <a:off x="2739736" y="2915050"/>
            <a:ext cx="1712159"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3" name="Text Placeholder 2">
            <a:extLst>
              <a:ext uri="{FF2B5EF4-FFF2-40B4-BE49-F238E27FC236}">
                <a16:creationId xmlns:a16="http://schemas.microsoft.com/office/drawing/2014/main" id="{F635651C-B507-9648-828C-726A28608C92}"/>
              </a:ext>
            </a:extLst>
          </p:cNvPr>
          <p:cNvSpPr>
            <a:spLocks noGrp="1"/>
          </p:cNvSpPr>
          <p:nvPr>
            <p:ph type="body" sz="quarter" idx="17"/>
          </p:nvPr>
        </p:nvSpPr>
        <p:spPr>
          <a:xfrm>
            <a:off x="2743855" y="3278611"/>
            <a:ext cx="1676400"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4" name="Picture Placeholder 22">
            <a:extLst>
              <a:ext uri="{FF2B5EF4-FFF2-40B4-BE49-F238E27FC236}">
                <a16:creationId xmlns:a16="http://schemas.microsoft.com/office/drawing/2014/main" id="{1B1F8E55-C218-A647-958C-8D53438B8917}"/>
              </a:ext>
            </a:extLst>
          </p:cNvPr>
          <p:cNvSpPr>
            <a:spLocks noGrp="1"/>
          </p:cNvSpPr>
          <p:nvPr>
            <p:ph type="pic" sz="quarter" idx="18"/>
          </p:nvPr>
        </p:nvSpPr>
        <p:spPr>
          <a:xfrm>
            <a:off x="3146931"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5" name="Text Placeholder 2">
            <a:extLst>
              <a:ext uri="{FF2B5EF4-FFF2-40B4-BE49-F238E27FC236}">
                <a16:creationId xmlns:a16="http://schemas.microsoft.com/office/drawing/2014/main" id="{EA76A2BB-16E8-DD40-9C17-21FA0BD5D1A3}"/>
              </a:ext>
            </a:extLst>
          </p:cNvPr>
          <p:cNvSpPr>
            <a:spLocks noGrp="1"/>
          </p:cNvSpPr>
          <p:nvPr>
            <p:ph type="body" sz="quarter" idx="19"/>
          </p:nvPr>
        </p:nvSpPr>
        <p:spPr>
          <a:xfrm>
            <a:off x="4831774"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6" name="Text Placeholder 2">
            <a:extLst>
              <a:ext uri="{FF2B5EF4-FFF2-40B4-BE49-F238E27FC236}">
                <a16:creationId xmlns:a16="http://schemas.microsoft.com/office/drawing/2014/main" id="{7684C19E-3D1B-7C4C-8EBD-FC52C76437F4}"/>
              </a:ext>
            </a:extLst>
          </p:cNvPr>
          <p:cNvSpPr>
            <a:spLocks noGrp="1"/>
          </p:cNvSpPr>
          <p:nvPr>
            <p:ph type="body" sz="quarter" idx="20"/>
          </p:nvPr>
        </p:nvSpPr>
        <p:spPr>
          <a:xfrm>
            <a:off x="4835893" y="3278611"/>
            <a:ext cx="1614034"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7" name="Picture Placeholder 22">
            <a:extLst>
              <a:ext uri="{FF2B5EF4-FFF2-40B4-BE49-F238E27FC236}">
                <a16:creationId xmlns:a16="http://schemas.microsoft.com/office/drawing/2014/main" id="{C72297A0-2D1B-8747-8CFE-2032D6A7B71E}"/>
              </a:ext>
            </a:extLst>
          </p:cNvPr>
          <p:cNvSpPr>
            <a:spLocks noGrp="1"/>
          </p:cNvSpPr>
          <p:nvPr>
            <p:ph type="pic" sz="quarter" idx="21"/>
          </p:nvPr>
        </p:nvSpPr>
        <p:spPr>
          <a:xfrm>
            <a:off x="5238967"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8" name="Text Placeholder 2">
            <a:extLst>
              <a:ext uri="{FF2B5EF4-FFF2-40B4-BE49-F238E27FC236}">
                <a16:creationId xmlns:a16="http://schemas.microsoft.com/office/drawing/2014/main" id="{D0CB534E-C2E0-6E4D-83B2-E9921801DDB7}"/>
              </a:ext>
            </a:extLst>
          </p:cNvPr>
          <p:cNvSpPr>
            <a:spLocks noGrp="1"/>
          </p:cNvSpPr>
          <p:nvPr>
            <p:ph type="body" sz="quarter" idx="22"/>
          </p:nvPr>
        </p:nvSpPr>
        <p:spPr>
          <a:xfrm>
            <a:off x="6909957"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9" name="Text Placeholder 2">
            <a:extLst>
              <a:ext uri="{FF2B5EF4-FFF2-40B4-BE49-F238E27FC236}">
                <a16:creationId xmlns:a16="http://schemas.microsoft.com/office/drawing/2014/main" id="{244D0A33-54EC-E54C-A8E5-F44D9728CB2B}"/>
              </a:ext>
            </a:extLst>
          </p:cNvPr>
          <p:cNvSpPr>
            <a:spLocks noGrp="1"/>
          </p:cNvSpPr>
          <p:nvPr>
            <p:ph type="body" sz="quarter" idx="23"/>
          </p:nvPr>
        </p:nvSpPr>
        <p:spPr>
          <a:xfrm>
            <a:off x="6914076" y="3278611"/>
            <a:ext cx="1614034"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50" name="Picture Placeholder 22">
            <a:extLst>
              <a:ext uri="{FF2B5EF4-FFF2-40B4-BE49-F238E27FC236}">
                <a16:creationId xmlns:a16="http://schemas.microsoft.com/office/drawing/2014/main" id="{94E77F41-0B5E-A148-B9E7-72D9952BB27C}"/>
              </a:ext>
            </a:extLst>
          </p:cNvPr>
          <p:cNvSpPr>
            <a:spLocks noGrp="1"/>
          </p:cNvSpPr>
          <p:nvPr>
            <p:ph type="pic" sz="quarter" idx="24"/>
          </p:nvPr>
        </p:nvSpPr>
        <p:spPr>
          <a:xfrm>
            <a:off x="7317150"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Tree>
    <p:extLst>
      <p:ext uri="{BB962C8B-B14F-4D97-AF65-F5344CB8AC3E}">
        <p14:creationId xmlns:p14="http://schemas.microsoft.com/office/powerpoint/2010/main" val="279049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ark_High_TextBox_Icons-4Across">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3" name="Text Placeholder 2">
            <a:extLst>
              <a:ext uri="{FF2B5EF4-FFF2-40B4-BE49-F238E27FC236}">
                <a16:creationId xmlns:a16="http://schemas.microsoft.com/office/drawing/2014/main" id="{FD5DC4B1-2E98-924D-A20D-417FFC5D0944}"/>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1"/>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4AB4ACF5-5F06-064A-A9E3-FC803125BF02}"/>
              </a:ext>
            </a:extLst>
          </p:cNvPr>
          <p:cNvSpPr>
            <a:spLocks noGrp="1"/>
          </p:cNvSpPr>
          <p:nvPr>
            <p:ph type="body" sz="quarter" idx="11"/>
          </p:nvPr>
        </p:nvSpPr>
        <p:spPr>
          <a:xfrm>
            <a:off x="513055" y="1407706"/>
            <a:ext cx="2995613" cy="296465"/>
          </a:xfrm>
          <a:prstGeom prst="rect">
            <a:avLst/>
          </a:prstGeom>
        </p:spPr>
        <p:txBody>
          <a:bodyPr/>
          <a:lstStyle>
            <a:lvl1pPr marL="0" indent="0">
              <a:buNone/>
              <a:defRPr lang="en-US" sz="1050" b="1" i="0" kern="1200" spc="0" baseline="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3CAC057E-B76A-4846-8088-EC198B2AB247}"/>
              </a:ext>
            </a:extLst>
          </p:cNvPr>
          <p:cNvSpPr>
            <a:spLocks noGrp="1"/>
          </p:cNvSpPr>
          <p:nvPr>
            <p:ph type="body" sz="quarter" idx="12"/>
          </p:nvPr>
        </p:nvSpPr>
        <p:spPr>
          <a:xfrm>
            <a:off x="571500" y="2915050"/>
            <a:ext cx="1739178"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1" name="Text Placeholder 2">
            <a:extLst>
              <a:ext uri="{FF2B5EF4-FFF2-40B4-BE49-F238E27FC236}">
                <a16:creationId xmlns:a16="http://schemas.microsoft.com/office/drawing/2014/main" id="{EA371BFE-63A1-894F-9A79-1F8CA58CABB9}"/>
              </a:ext>
            </a:extLst>
          </p:cNvPr>
          <p:cNvSpPr>
            <a:spLocks noGrp="1"/>
          </p:cNvSpPr>
          <p:nvPr>
            <p:ph type="body" sz="quarter" idx="13"/>
          </p:nvPr>
        </p:nvSpPr>
        <p:spPr>
          <a:xfrm>
            <a:off x="575620" y="3278611"/>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Picture Placeholder 22">
            <a:extLst>
              <a:ext uri="{FF2B5EF4-FFF2-40B4-BE49-F238E27FC236}">
                <a16:creationId xmlns:a16="http://schemas.microsoft.com/office/drawing/2014/main" id="{2428FF69-EE94-4049-9E9D-6E5D90C7B16D}"/>
              </a:ext>
            </a:extLst>
          </p:cNvPr>
          <p:cNvSpPr>
            <a:spLocks noGrp="1"/>
          </p:cNvSpPr>
          <p:nvPr>
            <p:ph type="pic" sz="quarter" idx="15"/>
          </p:nvPr>
        </p:nvSpPr>
        <p:spPr>
          <a:xfrm>
            <a:off x="978694"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2" name="Text Placeholder 2">
            <a:extLst>
              <a:ext uri="{FF2B5EF4-FFF2-40B4-BE49-F238E27FC236}">
                <a16:creationId xmlns:a16="http://schemas.microsoft.com/office/drawing/2014/main" id="{5965D9CF-BD67-5B4B-B964-11847FEDF9D4}"/>
              </a:ext>
            </a:extLst>
          </p:cNvPr>
          <p:cNvSpPr>
            <a:spLocks noGrp="1"/>
          </p:cNvSpPr>
          <p:nvPr>
            <p:ph type="body" sz="quarter" idx="16"/>
          </p:nvPr>
        </p:nvSpPr>
        <p:spPr>
          <a:xfrm>
            <a:off x="2739736" y="2915050"/>
            <a:ext cx="1712159"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3" name="Text Placeholder 2">
            <a:extLst>
              <a:ext uri="{FF2B5EF4-FFF2-40B4-BE49-F238E27FC236}">
                <a16:creationId xmlns:a16="http://schemas.microsoft.com/office/drawing/2014/main" id="{F635651C-B507-9648-828C-726A28608C92}"/>
              </a:ext>
            </a:extLst>
          </p:cNvPr>
          <p:cNvSpPr>
            <a:spLocks noGrp="1"/>
          </p:cNvSpPr>
          <p:nvPr>
            <p:ph type="body" sz="quarter" idx="17"/>
          </p:nvPr>
        </p:nvSpPr>
        <p:spPr>
          <a:xfrm>
            <a:off x="2743855" y="3278611"/>
            <a:ext cx="1676400"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4" name="Picture Placeholder 22">
            <a:extLst>
              <a:ext uri="{FF2B5EF4-FFF2-40B4-BE49-F238E27FC236}">
                <a16:creationId xmlns:a16="http://schemas.microsoft.com/office/drawing/2014/main" id="{1B1F8E55-C218-A647-958C-8D53438B8917}"/>
              </a:ext>
            </a:extLst>
          </p:cNvPr>
          <p:cNvSpPr>
            <a:spLocks noGrp="1"/>
          </p:cNvSpPr>
          <p:nvPr>
            <p:ph type="pic" sz="quarter" idx="18"/>
          </p:nvPr>
        </p:nvSpPr>
        <p:spPr>
          <a:xfrm>
            <a:off x="3146931"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5" name="Text Placeholder 2">
            <a:extLst>
              <a:ext uri="{FF2B5EF4-FFF2-40B4-BE49-F238E27FC236}">
                <a16:creationId xmlns:a16="http://schemas.microsoft.com/office/drawing/2014/main" id="{EA76A2BB-16E8-DD40-9C17-21FA0BD5D1A3}"/>
              </a:ext>
            </a:extLst>
          </p:cNvPr>
          <p:cNvSpPr>
            <a:spLocks noGrp="1"/>
          </p:cNvSpPr>
          <p:nvPr>
            <p:ph type="body" sz="quarter" idx="19"/>
          </p:nvPr>
        </p:nvSpPr>
        <p:spPr>
          <a:xfrm>
            <a:off x="4831774"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6" name="Text Placeholder 2">
            <a:extLst>
              <a:ext uri="{FF2B5EF4-FFF2-40B4-BE49-F238E27FC236}">
                <a16:creationId xmlns:a16="http://schemas.microsoft.com/office/drawing/2014/main" id="{7684C19E-3D1B-7C4C-8EBD-FC52C76437F4}"/>
              </a:ext>
            </a:extLst>
          </p:cNvPr>
          <p:cNvSpPr>
            <a:spLocks noGrp="1"/>
          </p:cNvSpPr>
          <p:nvPr>
            <p:ph type="body" sz="quarter" idx="20"/>
          </p:nvPr>
        </p:nvSpPr>
        <p:spPr>
          <a:xfrm>
            <a:off x="4835893" y="3278611"/>
            <a:ext cx="1614034"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7" name="Picture Placeholder 22">
            <a:extLst>
              <a:ext uri="{FF2B5EF4-FFF2-40B4-BE49-F238E27FC236}">
                <a16:creationId xmlns:a16="http://schemas.microsoft.com/office/drawing/2014/main" id="{C72297A0-2D1B-8747-8CFE-2032D6A7B71E}"/>
              </a:ext>
            </a:extLst>
          </p:cNvPr>
          <p:cNvSpPr>
            <a:spLocks noGrp="1"/>
          </p:cNvSpPr>
          <p:nvPr>
            <p:ph type="pic" sz="quarter" idx="21"/>
          </p:nvPr>
        </p:nvSpPr>
        <p:spPr>
          <a:xfrm>
            <a:off x="5238967"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8" name="Text Placeholder 2">
            <a:extLst>
              <a:ext uri="{FF2B5EF4-FFF2-40B4-BE49-F238E27FC236}">
                <a16:creationId xmlns:a16="http://schemas.microsoft.com/office/drawing/2014/main" id="{D0CB534E-C2E0-6E4D-83B2-E9921801DDB7}"/>
              </a:ext>
            </a:extLst>
          </p:cNvPr>
          <p:cNvSpPr>
            <a:spLocks noGrp="1"/>
          </p:cNvSpPr>
          <p:nvPr>
            <p:ph type="body" sz="quarter" idx="22"/>
          </p:nvPr>
        </p:nvSpPr>
        <p:spPr>
          <a:xfrm>
            <a:off x="6909957"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9" name="Text Placeholder 2">
            <a:extLst>
              <a:ext uri="{FF2B5EF4-FFF2-40B4-BE49-F238E27FC236}">
                <a16:creationId xmlns:a16="http://schemas.microsoft.com/office/drawing/2014/main" id="{244D0A33-54EC-E54C-A8E5-F44D9728CB2B}"/>
              </a:ext>
            </a:extLst>
          </p:cNvPr>
          <p:cNvSpPr>
            <a:spLocks noGrp="1"/>
          </p:cNvSpPr>
          <p:nvPr>
            <p:ph type="body" sz="quarter" idx="23"/>
          </p:nvPr>
        </p:nvSpPr>
        <p:spPr>
          <a:xfrm>
            <a:off x="6914076" y="3278611"/>
            <a:ext cx="1614034"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50" name="Picture Placeholder 22">
            <a:extLst>
              <a:ext uri="{FF2B5EF4-FFF2-40B4-BE49-F238E27FC236}">
                <a16:creationId xmlns:a16="http://schemas.microsoft.com/office/drawing/2014/main" id="{94E77F41-0B5E-A148-B9E7-72D9952BB27C}"/>
              </a:ext>
            </a:extLst>
          </p:cNvPr>
          <p:cNvSpPr>
            <a:spLocks noGrp="1"/>
          </p:cNvSpPr>
          <p:nvPr>
            <p:ph type="pic" sz="quarter" idx="24"/>
          </p:nvPr>
        </p:nvSpPr>
        <p:spPr>
          <a:xfrm>
            <a:off x="7317150"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26" name="Text Placeholder 4">
            <a:extLst>
              <a:ext uri="{FF2B5EF4-FFF2-40B4-BE49-F238E27FC236}">
                <a16:creationId xmlns:a16="http://schemas.microsoft.com/office/drawing/2014/main" id="{C49ECC99-CE04-C248-9182-D64BB2F71BCF}"/>
              </a:ext>
            </a:extLst>
          </p:cNvPr>
          <p:cNvSpPr txBox="1">
            <a:spLocks/>
          </p:cNvSpPr>
          <p:nvPr userDrawn="1"/>
        </p:nvSpPr>
        <p:spPr>
          <a:xfrm>
            <a:off x="8700109" y="4753439"/>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28722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ght_High_TextBox_3Across">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9" name="Freeform 8">
            <a:extLst>
              <a:ext uri="{FF2B5EF4-FFF2-40B4-BE49-F238E27FC236}">
                <a16:creationId xmlns:a16="http://schemas.microsoft.com/office/drawing/2014/main" id="{1CEC0CCC-0401-A842-A142-58A6074F5615}"/>
              </a:ext>
            </a:extLst>
          </p:cNvPr>
          <p:cNvSpPr/>
          <p:nvPr userDrawn="1"/>
        </p:nvSpPr>
        <p:spPr>
          <a:xfrm>
            <a:off x="585191"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0" name="Freeform 9">
            <a:extLst>
              <a:ext uri="{FF2B5EF4-FFF2-40B4-BE49-F238E27FC236}">
                <a16:creationId xmlns:a16="http://schemas.microsoft.com/office/drawing/2014/main" id="{25799D1E-E68D-A941-9169-7CBAEFF4EACC}"/>
              </a:ext>
            </a:extLst>
          </p:cNvPr>
          <p:cNvSpPr/>
          <p:nvPr userDrawn="1"/>
        </p:nvSpPr>
        <p:spPr>
          <a:xfrm>
            <a:off x="3292766"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1" name="Freeform 10">
            <a:extLst>
              <a:ext uri="{FF2B5EF4-FFF2-40B4-BE49-F238E27FC236}">
                <a16:creationId xmlns:a16="http://schemas.microsoft.com/office/drawing/2014/main" id="{09DA8E3F-CF17-924B-83BF-4B995524197D}"/>
              </a:ext>
            </a:extLst>
          </p:cNvPr>
          <p:cNvSpPr/>
          <p:nvPr userDrawn="1"/>
        </p:nvSpPr>
        <p:spPr>
          <a:xfrm>
            <a:off x="6012212"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3" name="Text Placeholder 2">
            <a:extLst>
              <a:ext uri="{FF2B5EF4-FFF2-40B4-BE49-F238E27FC236}">
                <a16:creationId xmlns:a16="http://schemas.microsoft.com/office/drawing/2014/main" id="{578E838F-62CD-C64D-8D92-67DE4A3EE76F}"/>
              </a:ext>
            </a:extLst>
          </p:cNvPr>
          <p:cNvSpPr>
            <a:spLocks noGrp="1"/>
          </p:cNvSpPr>
          <p:nvPr>
            <p:ph type="body" sz="quarter" idx="11" hasCustomPrompt="1"/>
          </p:nvPr>
        </p:nvSpPr>
        <p:spPr>
          <a:xfrm>
            <a:off x="516083" y="375905"/>
            <a:ext cx="2646218" cy="328755"/>
          </a:xfrm>
          <a:prstGeom prst="rect">
            <a:avLst/>
          </a:prstGeom>
        </p:spPr>
        <p:txBody>
          <a:bodyPr/>
          <a:lstStyle>
            <a:lvl1pPr marL="0" indent="0">
              <a:buNone/>
              <a:defRPr lang="en-US" sz="700" b="1" kern="1200" dirty="0">
                <a:solidFill>
                  <a:srgbClr val="1EE2F1"/>
                </a:solidFill>
                <a:latin typeface="Mark Pro" panose="020B0504020201010104" pitchFamily="34" charset="77"/>
                <a:ea typeface="Mark OT" charset="0"/>
                <a:cs typeface="Mark OT" charset="0"/>
              </a:defRPr>
            </a:lvl1pPr>
          </a:lstStyle>
          <a:p>
            <a:pPr lvl="0"/>
            <a:r>
              <a:rPr lang="en-US"/>
              <a:t>SECTION TOPIC HERE</a:t>
            </a:r>
          </a:p>
        </p:txBody>
      </p:sp>
      <p:sp>
        <p:nvSpPr>
          <p:cNvPr id="15" name="Text Placeholder 2">
            <a:extLst>
              <a:ext uri="{FF2B5EF4-FFF2-40B4-BE49-F238E27FC236}">
                <a16:creationId xmlns:a16="http://schemas.microsoft.com/office/drawing/2014/main" id="{2AF6206E-C6F7-744E-89A3-5FD89F61AB57}"/>
              </a:ext>
            </a:extLst>
          </p:cNvPr>
          <p:cNvSpPr>
            <a:spLocks noGrp="1"/>
          </p:cNvSpPr>
          <p:nvPr>
            <p:ph type="body" sz="quarter" idx="13"/>
          </p:nvPr>
        </p:nvSpPr>
        <p:spPr>
          <a:xfrm>
            <a:off x="590545"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6" name="Text Placeholder 2">
            <a:extLst>
              <a:ext uri="{FF2B5EF4-FFF2-40B4-BE49-F238E27FC236}">
                <a16:creationId xmlns:a16="http://schemas.microsoft.com/office/drawing/2014/main" id="{8A797100-4AAE-8849-9D8A-8449C09F6D7E}"/>
              </a:ext>
            </a:extLst>
          </p:cNvPr>
          <p:cNvSpPr>
            <a:spLocks noGrp="1"/>
          </p:cNvSpPr>
          <p:nvPr>
            <p:ph type="body" sz="quarter" idx="14"/>
          </p:nvPr>
        </p:nvSpPr>
        <p:spPr>
          <a:xfrm>
            <a:off x="3271399"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7" name="Text Placeholder 2">
            <a:extLst>
              <a:ext uri="{FF2B5EF4-FFF2-40B4-BE49-F238E27FC236}">
                <a16:creationId xmlns:a16="http://schemas.microsoft.com/office/drawing/2014/main" id="{1B368961-733E-3947-983F-A3A698258F64}"/>
              </a:ext>
            </a:extLst>
          </p:cNvPr>
          <p:cNvSpPr>
            <a:spLocks noGrp="1"/>
          </p:cNvSpPr>
          <p:nvPr>
            <p:ph type="body" sz="quarter" idx="15"/>
          </p:nvPr>
        </p:nvSpPr>
        <p:spPr>
          <a:xfrm>
            <a:off x="5993818"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8" name="Text Placeholder 2">
            <a:extLst>
              <a:ext uri="{FF2B5EF4-FFF2-40B4-BE49-F238E27FC236}">
                <a16:creationId xmlns:a16="http://schemas.microsoft.com/office/drawing/2014/main" id="{B7D0CD4D-95FC-F54A-A83C-627CA5F833C3}"/>
              </a:ext>
            </a:extLst>
          </p:cNvPr>
          <p:cNvSpPr>
            <a:spLocks noGrp="1"/>
          </p:cNvSpPr>
          <p:nvPr>
            <p:ph type="body" sz="quarter" idx="16"/>
          </p:nvPr>
        </p:nvSpPr>
        <p:spPr>
          <a:xfrm>
            <a:off x="59054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9" name="Text Placeholder 2">
            <a:extLst>
              <a:ext uri="{FF2B5EF4-FFF2-40B4-BE49-F238E27FC236}">
                <a16:creationId xmlns:a16="http://schemas.microsoft.com/office/drawing/2014/main" id="{9C9CC041-1E2A-B24F-BB60-CAA3CB63999C}"/>
              </a:ext>
            </a:extLst>
          </p:cNvPr>
          <p:cNvSpPr>
            <a:spLocks noGrp="1"/>
          </p:cNvSpPr>
          <p:nvPr>
            <p:ph type="body" sz="quarter" idx="17"/>
          </p:nvPr>
        </p:nvSpPr>
        <p:spPr>
          <a:xfrm>
            <a:off x="3299110"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0" name="Text Placeholder 2">
            <a:extLst>
              <a:ext uri="{FF2B5EF4-FFF2-40B4-BE49-F238E27FC236}">
                <a16:creationId xmlns:a16="http://schemas.microsoft.com/office/drawing/2014/main" id="{6FE76060-F0FB-EF49-95B7-2A12FBFB0A67}"/>
              </a:ext>
            </a:extLst>
          </p:cNvPr>
          <p:cNvSpPr>
            <a:spLocks noGrp="1"/>
          </p:cNvSpPr>
          <p:nvPr>
            <p:ph type="body" sz="quarter" idx="18"/>
          </p:nvPr>
        </p:nvSpPr>
        <p:spPr>
          <a:xfrm>
            <a:off x="602845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1" name="Text Placeholder 2">
            <a:extLst>
              <a:ext uri="{FF2B5EF4-FFF2-40B4-BE49-F238E27FC236}">
                <a16:creationId xmlns:a16="http://schemas.microsoft.com/office/drawing/2014/main" id="{346D7E6E-E851-9E49-B99D-3FC3C784FD44}"/>
              </a:ext>
            </a:extLst>
          </p:cNvPr>
          <p:cNvSpPr>
            <a:spLocks noGrp="1"/>
          </p:cNvSpPr>
          <p:nvPr>
            <p:ph type="body" sz="quarter" idx="10"/>
          </p:nvPr>
        </p:nvSpPr>
        <p:spPr>
          <a:xfrm>
            <a:off x="516082" y="980558"/>
            <a:ext cx="3157104" cy="328755"/>
          </a:xfrm>
          <a:prstGeom prst="rect">
            <a:avLst/>
          </a:prstGeom>
        </p:spPr>
        <p:txBody>
          <a:bodyPr/>
          <a:lstStyle>
            <a:lvl1pPr marL="0" indent="0">
              <a:buNone/>
              <a:defRPr lang="en-US" sz="2100" b="1" i="0" kern="1200" spc="-100" baseline="0" dirty="0" smtClean="0">
                <a:solidFill>
                  <a:schemeClr val="bg2"/>
                </a:solidFill>
                <a:latin typeface="Mark Pro" panose="020B0504020101010102" pitchFamily="34" charset="77"/>
                <a:ea typeface="Mark OT" charset="0"/>
                <a:cs typeface="Mark OT" charset="0"/>
              </a:defRPr>
            </a:lvl1pPr>
          </a:lstStyle>
          <a:p>
            <a:pPr lvl="0"/>
            <a:r>
              <a:rPr lang="en-US"/>
              <a:t>Click to edit Master text styles</a:t>
            </a:r>
          </a:p>
        </p:txBody>
      </p:sp>
      <p:sp>
        <p:nvSpPr>
          <p:cNvPr id="22" name="Text Placeholder 2">
            <a:extLst>
              <a:ext uri="{FF2B5EF4-FFF2-40B4-BE49-F238E27FC236}">
                <a16:creationId xmlns:a16="http://schemas.microsoft.com/office/drawing/2014/main" id="{A8BAB654-1A1C-C94C-9786-94E1FA0CA3D6}"/>
              </a:ext>
            </a:extLst>
          </p:cNvPr>
          <p:cNvSpPr>
            <a:spLocks noGrp="1"/>
          </p:cNvSpPr>
          <p:nvPr>
            <p:ph type="body" sz="quarter" idx="12"/>
          </p:nvPr>
        </p:nvSpPr>
        <p:spPr>
          <a:xfrm>
            <a:off x="530406" y="1505160"/>
            <a:ext cx="4888927" cy="704782"/>
          </a:xfrm>
          <a:prstGeom prst="rect">
            <a:avLst/>
          </a:prstGeom>
        </p:spPr>
        <p:txBody>
          <a:bodyPr/>
          <a:lstStyle>
            <a:lvl1pPr marL="0" indent="0">
              <a:buNone/>
              <a:defRPr lang="en-US" sz="900" kern="1200" dirty="0">
                <a:solidFill>
                  <a:schemeClr val="bg2"/>
                </a:solidFill>
                <a:latin typeface="MarkPro" panose="020B0504020101010102" pitchFamily="34"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8389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ark_High_TextBox_3Across">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4">
            <a:extLst>
              <a:ext uri="{FF2B5EF4-FFF2-40B4-BE49-F238E27FC236}">
                <a16:creationId xmlns:a16="http://schemas.microsoft.com/office/drawing/2014/main" id="{C49ECC99-CE04-C248-9182-D64BB2F71BCF}"/>
              </a:ext>
            </a:extLst>
          </p:cNvPr>
          <p:cNvSpPr txBox="1">
            <a:spLocks/>
          </p:cNvSpPr>
          <p:nvPr userDrawn="1"/>
        </p:nvSpPr>
        <p:spPr>
          <a:xfrm>
            <a:off x="8700109" y="4753439"/>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
        <p:nvSpPr>
          <p:cNvPr id="25" name="Text Placeholder 2">
            <a:extLst>
              <a:ext uri="{FF2B5EF4-FFF2-40B4-BE49-F238E27FC236}">
                <a16:creationId xmlns:a16="http://schemas.microsoft.com/office/drawing/2014/main" id="{394C2EA5-F723-2541-8213-DA7B0D40A504}"/>
              </a:ext>
            </a:extLst>
          </p:cNvPr>
          <p:cNvSpPr>
            <a:spLocks noGrp="1"/>
          </p:cNvSpPr>
          <p:nvPr>
            <p:ph type="body" sz="quarter" idx="16"/>
          </p:nvPr>
        </p:nvSpPr>
        <p:spPr>
          <a:xfrm>
            <a:off x="59054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7" name="Text Placeholder 2">
            <a:extLst>
              <a:ext uri="{FF2B5EF4-FFF2-40B4-BE49-F238E27FC236}">
                <a16:creationId xmlns:a16="http://schemas.microsoft.com/office/drawing/2014/main" id="{946A8F03-9EF9-3641-8421-53247D26F464}"/>
              </a:ext>
            </a:extLst>
          </p:cNvPr>
          <p:cNvSpPr>
            <a:spLocks noGrp="1"/>
          </p:cNvSpPr>
          <p:nvPr>
            <p:ph type="body" sz="quarter" idx="17"/>
          </p:nvPr>
        </p:nvSpPr>
        <p:spPr>
          <a:xfrm>
            <a:off x="3299110"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8" name="Text Placeholder 2">
            <a:extLst>
              <a:ext uri="{FF2B5EF4-FFF2-40B4-BE49-F238E27FC236}">
                <a16:creationId xmlns:a16="http://schemas.microsoft.com/office/drawing/2014/main" id="{9D4A7C32-406C-9145-AAF9-143835C02254}"/>
              </a:ext>
            </a:extLst>
          </p:cNvPr>
          <p:cNvSpPr>
            <a:spLocks noGrp="1"/>
          </p:cNvSpPr>
          <p:nvPr>
            <p:ph type="body" sz="quarter" idx="18"/>
          </p:nvPr>
        </p:nvSpPr>
        <p:spPr>
          <a:xfrm>
            <a:off x="602845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9" name="Text Placeholder 2">
            <a:extLst>
              <a:ext uri="{FF2B5EF4-FFF2-40B4-BE49-F238E27FC236}">
                <a16:creationId xmlns:a16="http://schemas.microsoft.com/office/drawing/2014/main" id="{CC47DC1C-C0FB-F34F-9C9A-4B23AECE92AF}"/>
              </a:ext>
            </a:extLst>
          </p:cNvPr>
          <p:cNvSpPr>
            <a:spLocks noGrp="1"/>
          </p:cNvSpPr>
          <p:nvPr>
            <p:ph type="body" sz="quarter" idx="10"/>
          </p:nvPr>
        </p:nvSpPr>
        <p:spPr>
          <a:xfrm>
            <a:off x="516082" y="980558"/>
            <a:ext cx="3157104" cy="328755"/>
          </a:xfrm>
          <a:prstGeom prst="rect">
            <a:avLst/>
          </a:prstGeom>
        </p:spPr>
        <p:txBody>
          <a:bodyPr/>
          <a:lstStyle>
            <a:lvl1pPr marL="0" indent="0">
              <a:buNone/>
              <a:defRPr lang="en-US" sz="2100" b="1" i="0" kern="1200" spc="-100" baseline="0" dirty="0" smtClean="0">
                <a:solidFill>
                  <a:schemeClr val="bg1"/>
                </a:solidFill>
                <a:latin typeface="Mark Pro" panose="020B0504020101010102" pitchFamily="34" charset="77"/>
                <a:ea typeface="Mark OT" charset="0"/>
                <a:cs typeface="Mark OT" charset="0"/>
              </a:defRPr>
            </a:lvl1pPr>
          </a:lstStyle>
          <a:p>
            <a:pPr lvl="0"/>
            <a:r>
              <a:rPr lang="en-US"/>
              <a:t>Click to edit Master text styles</a:t>
            </a:r>
          </a:p>
        </p:txBody>
      </p:sp>
      <p:sp>
        <p:nvSpPr>
          <p:cNvPr id="30" name="Text Placeholder 2">
            <a:extLst>
              <a:ext uri="{FF2B5EF4-FFF2-40B4-BE49-F238E27FC236}">
                <a16:creationId xmlns:a16="http://schemas.microsoft.com/office/drawing/2014/main" id="{8D412E69-E440-7048-ABF5-5585F9EECC16}"/>
              </a:ext>
            </a:extLst>
          </p:cNvPr>
          <p:cNvSpPr>
            <a:spLocks noGrp="1"/>
          </p:cNvSpPr>
          <p:nvPr>
            <p:ph type="body" sz="quarter" idx="12"/>
          </p:nvPr>
        </p:nvSpPr>
        <p:spPr>
          <a:xfrm>
            <a:off x="530406" y="1505160"/>
            <a:ext cx="4888927" cy="704782"/>
          </a:xfrm>
          <a:prstGeom prst="rect">
            <a:avLst/>
          </a:prstGeom>
        </p:spPr>
        <p:txBody>
          <a:bodyPr/>
          <a:lstStyle>
            <a:lvl1pPr marL="0" indent="0">
              <a:buNone/>
              <a:defRPr lang="en-US" sz="900" kern="1200" dirty="0">
                <a:solidFill>
                  <a:schemeClr val="bg1"/>
                </a:solidFill>
                <a:latin typeface="MarkPro" panose="020B0504020101010102" pitchFamily="34" charset="77"/>
                <a:ea typeface="+mn-ea"/>
                <a:cs typeface="+mn-cs"/>
              </a:defRPr>
            </a:lvl1pPr>
          </a:lstStyle>
          <a:p>
            <a:pPr lvl="0"/>
            <a:r>
              <a:rPr lang="en-US"/>
              <a:t>Click to edit Master text styles</a:t>
            </a:r>
          </a:p>
        </p:txBody>
      </p:sp>
      <p:sp>
        <p:nvSpPr>
          <p:cNvPr id="31" name="Text Placeholder 2">
            <a:extLst>
              <a:ext uri="{FF2B5EF4-FFF2-40B4-BE49-F238E27FC236}">
                <a16:creationId xmlns:a16="http://schemas.microsoft.com/office/drawing/2014/main" id="{CE34F693-1E5E-AE43-8B81-FAB77C4123E9}"/>
              </a:ext>
            </a:extLst>
          </p:cNvPr>
          <p:cNvSpPr>
            <a:spLocks noGrp="1"/>
          </p:cNvSpPr>
          <p:nvPr>
            <p:ph type="body" sz="quarter" idx="13"/>
          </p:nvPr>
        </p:nvSpPr>
        <p:spPr>
          <a:xfrm>
            <a:off x="590545"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32" name="Text Placeholder 2">
            <a:extLst>
              <a:ext uri="{FF2B5EF4-FFF2-40B4-BE49-F238E27FC236}">
                <a16:creationId xmlns:a16="http://schemas.microsoft.com/office/drawing/2014/main" id="{1A22B295-114F-F746-9750-F4CD73E56963}"/>
              </a:ext>
            </a:extLst>
          </p:cNvPr>
          <p:cNvSpPr>
            <a:spLocks noGrp="1"/>
          </p:cNvSpPr>
          <p:nvPr>
            <p:ph type="body" sz="quarter" idx="19"/>
          </p:nvPr>
        </p:nvSpPr>
        <p:spPr>
          <a:xfrm>
            <a:off x="3271399"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33" name="Text Placeholder 2">
            <a:extLst>
              <a:ext uri="{FF2B5EF4-FFF2-40B4-BE49-F238E27FC236}">
                <a16:creationId xmlns:a16="http://schemas.microsoft.com/office/drawing/2014/main" id="{0D732FFB-4C43-1740-B0EF-FA9A763E8A0B}"/>
              </a:ext>
            </a:extLst>
          </p:cNvPr>
          <p:cNvSpPr>
            <a:spLocks noGrp="1"/>
          </p:cNvSpPr>
          <p:nvPr>
            <p:ph type="body" sz="quarter" idx="15"/>
          </p:nvPr>
        </p:nvSpPr>
        <p:spPr>
          <a:xfrm>
            <a:off x="5993818"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Tree>
    <p:extLst>
      <p:ext uri="{BB962C8B-B14F-4D97-AF65-F5344CB8AC3E}">
        <p14:creationId xmlns:p14="http://schemas.microsoft.com/office/powerpoint/2010/main" val="350971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Dark_No Footer-TextBox">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27127A-38A7-B146-A218-F01EA8C06F3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62395" y="546714"/>
            <a:ext cx="1030589" cy="172758"/>
          </a:xfrm>
          <a:prstGeom prst="rect">
            <a:avLst/>
          </a:prstGeom>
        </p:spPr>
      </p:pic>
      <p:sp>
        <p:nvSpPr>
          <p:cNvPr id="6" name="Text Placeholder 8">
            <a:extLst>
              <a:ext uri="{FF2B5EF4-FFF2-40B4-BE49-F238E27FC236}">
                <a16:creationId xmlns:a16="http://schemas.microsoft.com/office/drawing/2014/main" id="{B97FEBF5-FE5B-114E-88A3-CBAA9A0D5CC6}"/>
              </a:ext>
            </a:extLst>
          </p:cNvPr>
          <p:cNvSpPr>
            <a:spLocks noGrp="1"/>
          </p:cNvSpPr>
          <p:nvPr>
            <p:ph type="body" sz="quarter" idx="10"/>
          </p:nvPr>
        </p:nvSpPr>
        <p:spPr>
          <a:xfrm>
            <a:off x="513397" y="1624604"/>
            <a:ext cx="1925240" cy="255985"/>
          </a:xfrm>
          <a:prstGeom prst="rect">
            <a:avLst/>
          </a:prstGeom>
        </p:spPr>
        <p:txBody>
          <a:bodyPr/>
          <a:lstStyle>
            <a:lvl1pPr marL="0" indent="0">
              <a:buNone/>
              <a:defRPr lang="en-US" sz="700" b="1" kern="1200" dirty="0">
                <a:solidFill>
                  <a:srgbClr val="1BE1F2"/>
                </a:solidFill>
                <a:latin typeface="Mark Pro" panose="020B0504020201010104" pitchFamily="34" charset="77"/>
                <a:ea typeface="Mark OT" charset="0"/>
                <a:cs typeface="Mark OT"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4E66BD2D-65B9-EA4F-9E16-1C0B6A8BEB1B}"/>
              </a:ext>
            </a:extLst>
          </p:cNvPr>
          <p:cNvSpPr>
            <a:spLocks noGrp="1"/>
          </p:cNvSpPr>
          <p:nvPr>
            <p:ph type="body" sz="quarter" idx="11"/>
          </p:nvPr>
        </p:nvSpPr>
        <p:spPr>
          <a:xfrm>
            <a:off x="513397" y="2239608"/>
            <a:ext cx="3705313" cy="281584"/>
          </a:xfrm>
          <a:prstGeom prst="rect">
            <a:avLst/>
          </a:prstGeom>
        </p:spPr>
        <p:txBody>
          <a:bodyPr/>
          <a:lstStyle>
            <a:lvl1pPr marL="0" indent="0">
              <a:buNone/>
              <a:defRPr lang="en-US" sz="2100" b="1" i="0" kern="1200" spc="0" baseline="0" dirty="0">
                <a:solidFill>
                  <a:srgbClr val="FFFFFF"/>
                </a:solidFill>
                <a:latin typeface="Mark Pro" panose="020B0504020201010104" pitchFamily="34" charset="77"/>
                <a:ea typeface="Mark OT Light" charset="0"/>
                <a:cs typeface="Mark OT Light" charset="0"/>
              </a:defRPr>
            </a:lvl1pPr>
          </a:lstStyle>
          <a:p>
            <a:pPr lvl="0"/>
            <a:r>
              <a:rPr lang="en-US"/>
              <a:t>Click to edit Master text styles</a:t>
            </a:r>
          </a:p>
        </p:txBody>
      </p:sp>
      <p:sp>
        <p:nvSpPr>
          <p:cNvPr id="10" name="Text Placeholder 8">
            <a:extLst>
              <a:ext uri="{FF2B5EF4-FFF2-40B4-BE49-F238E27FC236}">
                <a16:creationId xmlns:a16="http://schemas.microsoft.com/office/drawing/2014/main" id="{9035BD6C-BC37-B745-99E8-2B3AAF9C5002}"/>
              </a:ext>
            </a:extLst>
          </p:cNvPr>
          <p:cNvSpPr>
            <a:spLocks noGrp="1"/>
          </p:cNvSpPr>
          <p:nvPr>
            <p:ph type="body" sz="quarter" idx="12"/>
          </p:nvPr>
        </p:nvSpPr>
        <p:spPr>
          <a:xfrm>
            <a:off x="513397" y="2738368"/>
            <a:ext cx="3705313" cy="281584"/>
          </a:xfrm>
          <a:prstGeom prst="rect">
            <a:avLst/>
          </a:prstGeom>
        </p:spPr>
        <p:txBody>
          <a:bodyPr/>
          <a:lstStyle>
            <a:lvl1pPr marL="0" indent="0">
              <a:buNone/>
              <a:defRPr lang="en-US" sz="975" b="0" i="0" kern="1200" spc="0" baseline="0" dirty="0">
                <a:solidFill>
                  <a:srgbClr val="FFFFFF"/>
                </a:solidFill>
                <a:latin typeface="MarkPro" panose="020B0504020101010102" pitchFamily="34" charset="77"/>
                <a:ea typeface="Mark OT" charset="0"/>
                <a:cs typeface="Mark OT" charset="0"/>
              </a:defRPr>
            </a:lvl1pPr>
          </a:lstStyle>
          <a:p>
            <a:pPr lvl="0"/>
            <a:r>
              <a:rPr lang="en-US"/>
              <a:t>Click to edit Master text styles</a:t>
            </a:r>
          </a:p>
        </p:txBody>
      </p:sp>
    </p:spTree>
    <p:extLst>
      <p:ext uri="{BB962C8B-B14F-4D97-AF65-F5344CB8AC3E}">
        <p14:creationId xmlns:p14="http://schemas.microsoft.com/office/powerpoint/2010/main" val="8557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al_Dark_High">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eneral_Dark_NoLine">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20850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eneral_Light_NoLine">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AE5ED754-DD69-334D-90E8-E1E8B57CDDB3}"/>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94123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_Dark_No Footer">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27127A-38A7-B146-A218-F01EA8C06F3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62395" y="546714"/>
            <a:ext cx="1030589" cy="172758"/>
          </a:xfrm>
          <a:prstGeom prst="rect">
            <a:avLst/>
          </a:prstGeom>
        </p:spPr>
      </p:pic>
    </p:spTree>
    <p:extLst>
      <p:ext uri="{BB962C8B-B14F-4D97-AF65-F5344CB8AC3E}">
        <p14:creationId xmlns:p14="http://schemas.microsoft.com/office/powerpoint/2010/main" val="173686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_Light_No Footer">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2927FF7-076C-C14C-8731-1936A51F9F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0109" y="540060"/>
            <a:ext cx="1057545" cy="186748"/>
          </a:xfrm>
          <a:prstGeom prst="rect">
            <a:avLst/>
          </a:prstGeom>
        </p:spPr>
      </p:pic>
      <p:sp>
        <p:nvSpPr>
          <p:cNvPr id="9" name="Text Placeholder 4">
            <a:extLst>
              <a:ext uri="{FF2B5EF4-FFF2-40B4-BE49-F238E27FC236}">
                <a16:creationId xmlns:a16="http://schemas.microsoft.com/office/drawing/2014/main" id="{0F174BD1-DCC5-F24B-AF30-0CD91B025D6F}"/>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3"/>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4"/>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4"/>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4"/>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4"/>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93286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perator_Cyan">
    <p:bg>
      <p:bgPr>
        <a:solidFill>
          <a:srgbClr val="1EE2F1"/>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8" name="Straight Connector 7">
            <a:extLst>
              <a:ext uri="{FF2B5EF4-FFF2-40B4-BE49-F238E27FC236}">
                <a16:creationId xmlns:a16="http://schemas.microsoft.com/office/drawing/2014/main" id="{58B2FD35-B972-A24E-8EA4-9B939609E6E8}"/>
              </a:ext>
            </a:extLst>
          </p:cNvPr>
          <p:cNvCxnSpPr>
            <a:cxnSpLocks/>
          </p:cNvCxnSpPr>
          <p:nvPr userDrawn="1"/>
        </p:nvCxnSpPr>
        <p:spPr>
          <a:xfrm>
            <a:off x="590624" y="2032988"/>
            <a:ext cx="3884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27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perator_Black">
    <p:bg>
      <p:bgPr>
        <a:solidFill>
          <a:srgbClr val="1EE2F1"/>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8" name="Straight Connector 7">
            <a:extLst>
              <a:ext uri="{FF2B5EF4-FFF2-40B4-BE49-F238E27FC236}">
                <a16:creationId xmlns:a16="http://schemas.microsoft.com/office/drawing/2014/main" id="{58B2FD35-B972-A24E-8EA4-9B939609E6E8}"/>
              </a:ext>
            </a:extLst>
          </p:cNvPr>
          <p:cNvCxnSpPr>
            <a:cxnSpLocks/>
          </p:cNvCxnSpPr>
          <p:nvPr userDrawn="1"/>
        </p:nvCxnSpPr>
        <p:spPr>
          <a:xfrm>
            <a:off x="590624" y="2032988"/>
            <a:ext cx="3884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3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General_Dark_High_Team">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8AD18DC-0DA5-434E-8497-123790A98B9A}"/>
              </a:ext>
            </a:extLst>
          </p:cNvPr>
          <p:cNvSpPr>
            <a:spLocks noGrp="1"/>
          </p:cNvSpPr>
          <p:nvPr>
            <p:ph type="pic" sz="quarter" idx="10"/>
          </p:nvPr>
        </p:nvSpPr>
        <p:spPr>
          <a:xfrm>
            <a:off x="2000250" y="1096523"/>
            <a:ext cx="443837" cy="443837"/>
          </a:xfrm>
          <a:prstGeom prst="ellipse">
            <a:avLst/>
          </a:prstGeom>
        </p:spPr>
        <p:txBody>
          <a:bodyPr/>
          <a:lstStyle>
            <a:lvl1pPr>
              <a:defRPr sz="300"/>
            </a:lvl1pPr>
          </a:lstStyle>
          <a:p>
            <a:r>
              <a:rPr lang="en-US"/>
              <a:t>Click icon to add picture</a:t>
            </a:r>
          </a:p>
        </p:txBody>
      </p:sp>
      <p:sp>
        <p:nvSpPr>
          <p:cNvPr id="61" name="Picture Placeholder 2">
            <a:extLst>
              <a:ext uri="{FF2B5EF4-FFF2-40B4-BE49-F238E27FC236}">
                <a16:creationId xmlns:a16="http://schemas.microsoft.com/office/drawing/2014/main" id="{38ADE7E1-7BD4-BB47-B20B-B66D59439878}"/>
              </a:ext>
            </a:extLst>
          </p:cNvPr>
          <p:cNvSpPr>
            <a:spLocks noGrp="1"/>
          </p:cNvSpPr>
          <p:nvPr>
            <p:ph type="pic" sz="quarter" idx="11"/>
          </p:nvPr>
        </p:nvSpPr>
        <p:spPr>
          <a:xfrm>
            <a:off x="2003491" y="1953259"/>
            <a:ext cx="443837" cy="443837"/>
          </a:xfrm>
          <a:prstGeom prst="ellipse">
            <a:avLst/>
          </a:prstGeom>
        </p:spPr>
        <p:txBody>
          <a:bodyPr/>
          <a:lstStyle>
            <a:lvl1pPr>
              <a:defRPr sz="300"/>
            </a:lvl1pPr>
          </a:lstStyle>
          <a:p>
            <a:r>
              <a:rPr lang="en-US"/>
              <a:t>Click icon to add picture</a:t>
            </a:r>
          </a:p>
        </p:txBody>
      </p:sp>
      <p:sp>
        <p:nvSpPr>
          <p:cNvPr id="62" name="Picture Placeholder 2">
            <a:extLst>
              <a:ext uri="{FF2B5EF4-FFF2-40B4-BE49-F238E27FC236}">
                <a16:creationId xmlns:a16="http://schemas.microsoft.com/office/drawing/2014/main" id="{0B7BC44F-4C84-954D-9E9D-8B63930E0691}"/>
              </a:ext>
            </a:extLst>
          </p:cNvPr>
          <p:cNvSpPr>
            <a:spLocks noGrp="1"/>
          </p:cNvSpPr>
          <p:nvPr>
            <p:ph type="pic" sz="quarter" idx="12"/>
          </p:nvPr>
        </p:nvSpPr>
        <p:spPr>
          <a:xfrm>
            <a:off x="2000250" y="2980450"/>
            <a:ext cx="443837" cy="443837"/>
          </a:xfrm>
          <a:prstGeom prst="ellipse">
            <a:avLst/>
          </a:prstGeom>
        </p:spPr>
        <p:txBody>
          <a:bodyPr/>
          <a:lstStyle>
            <a:lvl1pPr>
              <a:defRPr sz="300"/>
            </a:lvl1pPr>
          </a:lstStyle>
          <a:p>
            <a:r>
              <a:rPr lang="en-US"/>
              <a:t>Click icon to add picture</a:t>
            </a:r>
          </a:p>
        </p:txBody>
      </p:sp>
      <p:sp>
        <p:nvSpPr>
          <p:cNvPr id="63" name="Picture Placeholder 2">
            <a:extLst>
              <a:ext uri="{FF2B5EF4-FFF2-40B4-BE49-F238E27FC236}">
                <a16:creationId xmlns:a16="http://schemas.microsoft.com/office/drawing/2014/main" id="{C71246B7-A8AC-7545-BA25-A47C9CEE24B8}"/>
              </a:ext>
            </a:extLst>
          </p:cNvPr>
          <p:cNvSpPr>
            <a:spLocks noGrp="1"/>
          </p:cNvSpPr>
          <p:nvPr>
            <p:ph type="pic" sz="quarter" idx="13"/>
          </p:nvPr>
        </p:nvSpPr>
        <p:spPr>
          <a:xfrm>
            <a:off x="2003490" y="3837185"/>
            <a:ext cx="443837" cy="443837"/>
          </a:xfrm>
          <a:prstGeom prst="ellipse">
            <a:avLst/>
          </a:prstGeom>
        </p:spPr>
        <p:txBody>
          <a:bodyPr/>
          <a:lstStyle>
            <a:lvl1pPr>
              <a:defRPr sz="300"/>
            </a:lvl1pPr>
          </a:lstStyle>
          <a:p>
            <a:r>
              <a:rPr lang="en-US"/>
              <a:t>Click icon to add picture</a:t>
            </a:r>
          </a:p>
        </p:txBody>
      </p:sp>
      <p:sp>
        <p:nvSpPr>
          <p:cNvPr id="64" name="Picture Placeholder 2">
            <a:extLst>
              <a:ext uri="{FF2B5EF4-FFF2-40B4-BE49-F238E27FC236}">
                <a16:creationId xmlns:a16="http://schemas.microsoft.com/office/drawing/2014/main" id="{DE6E3003-EAF8-4E4E-A027-E18E38D28EEF}"/>
              </a:ext>
            </a:extLst>
          </p:cNvPr>
          <p:cNvSpPr>
            <a:spLocks noGrp="1"/>
          </p:cNvSpPr>
          <p:nvPr>
            <p:ph type="pic" sz="quarter" idx="14"/>
          </p:nvPr>
        </p:nvSpPr>
        <p:spPr>
          <a:xfrm>
            <a:off x="5470504" y="1069366"/>
            <a:ext cx="443837" cy="443837"/>
          </a:xfrm>
          <a:prstGeom prst="ellipse">
            <a:avLst/>
          </a:prstGeom>
        </p:spPr>
        <p:txBody>
          <a:bodyPr/>
          <a:lstStyle>
            <a:lvl1pPr>
              <a:defRPr sz="300"/>
            </a:lvl1pPr>
          </a:lstStyle>
          <a:p>
            <a:r>
              <a:rPr lang="en-US"/>
              <a:t>Click icon to add picture</a:t>
            </a:r>
          </a:p>
        </p:txBody>
      </p:sp>
      <p:sp>
        <p:nvSpPr>
          <p:cNvPr id="65" name="Picture Placeholder 2">
            <a:extLst>
              <a:ext uri="{FF2B5EF4-FFF2-40B4-BE49-F238E27FC236}">
                <a16:creationId xmlns:a16="http://schemas.microsoft.com/office/drawing/2014/main" id="{A90A5474-31DE-1044-BED7-BB7FED69D455}"/>
              </a:ext>
            </a:extLst>
          </p:cNvPr>
          <p:cNvSpPr>
            <a:spLocks noGrp="1"/>
          </p:cNvSpPr>
          <p:nvPr>
            <p:ph type="pic" sz="quarter" idx="15"/>
          </p:nvPr>
        </p:nvSpPr>
        <p:spPr>
          <a:xfrm>
            <a:off x="5473745" y="1926101"/>
            <a:ext cx="443837" cy="443837"/>
          </a:xfrm>
          <a:prstGeom prst="ellipse">
            <a:avLst/>
          </a:prstGeom>
        </p:spPr>
        <p:txBody>
          <a:bodyPr/>
          <a:lstStyle>
            <a:lvl1pPr>
              <a:defRPr sz="300"/>
            </a:lvl1pPr>
          </a:lstStyle>
          <a:p>
            <a:r>
              <a:rPr lang="en-US"/>
              <a:t>Click icon to add picture</a:t>
            </a:r>
          </a:p>
        </p:txBody>
      </p:sp>
      <p:sp>
        <p:nvSpPr>
          <p:cNvPr id="66" name="Picture Placeholder 2">
            <a:extLst>
              <a:ext uri="{FF2B5EF4-FFF2-40B4-BE49-F238E27FC236}">
                <a16:creationId xmlns:a16="http://schemas.microsoft.com/office/drawing/2014/main" id="{73F1EF6D-78CF-AF46-9587-D813D10E2E15}"/>
              </a:ext>
            </a:extLst>
          </p:cNvPr>
          <p:cNvSpPr>
            <a:spLocks noGrp="1"/>
          </p:cNvSpPr>
          <p:nvPr>
            <p:ph type="pic" sz="quarter" idx="16"/>
          </p:nvPr>
        </p:nvSpPr>
        <p:spPr>
          <a:xfrm>
            <a:off x="5470504" y="2953292"/>
            <a:ext cx="443837" cy="443837"/>
          </a:xfrm>
          <a:prstGeom prst="ellipse">
            <a:avLst/>
          </a:prstGeom>
        </p:spPr>
        <p:txBody>
          <a:bodyPr/>
          <a:lstStyle>
            <a:lvl1pPr>
              <a:defRPr sz="300"/>
            </a:lvl1pPr>
          </a:lstStyle>
          <a:p>
            <a:r>
              <a:rPr lang="en-US"/>
              <a:t>Click icon to add picture</a:t>
            </a:r>
          </a:p>
        </p:txBody>
      </p:sp>
      <p:sp>
        <p:nvSpPr>
          <p:cNvPr id="67" name="Picture Placeholder 2">
            <a:extLst>
              <a:ext uri="{FF2B5EF4-FFF2-40B4-BE49-F238E27FC236}">
                <a16:creationId xmlns:a16="http://schemas.microsoft.com/office/drawing/2014/main" id="{D3974841-1F15-764F-B4CE-706E0DA88A7C}"/>
              </a:ext>
            </a:extLst>
          </p:cNvPr>
          <p:cNvSpPr>
            <a:spLocks noGrp="1"/>
          </p:cNvSpPr>
          <p:nvPr>
            <p:ph type="pic" sz="quarter" idx="17"/>
          </p:nvPr>
        </p:nvSpPr>
        <p:spPr>
          <a:xfrm>
            <a:off x="5473744" y="3810028"/>
            <a:ext cx="443837" cy="443837"/>
          </a:xfrm>
          <a:prstGeom prst="ellipse">
            <a:avLst/>
          </a:prstGeom>
        </p:spPr>
        <p:txBody>
          <a:bodyPr/>
          <a:lstStyle>
            <a:lvl1pPr>
              <a:defRPr sz="300"/>
            </a:lvl1pPr>
          </a:lstStyle>
          <a:p>
            <a:r>
              <a:rPr lang="en-US"/>
              <a:t>Click icon to add picture</a:t>
            </a:r>
          </a:p>
        </p:txBody>
      </p:sp>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0" i="0">
                <a:solidFill>
                  <a:schemeClr val="bg2"/>
                </a:solidFill>
                <a:latin typeface="Mark Pro" panose="020B0504020201010104" pitchFamily="34" charset="77"/>
                <a:ea typeface="Mark OT Light" charset="0"/>
                <a:cs typeface="Mark OT Light" charset="0"/>
              </a:rPr>
              <a:t>P</a:t>
            </a:r>
            <a:fld id="{200AC097-6CAB-F840-9F58-D17F1725F5C7}" type="slidenum">
              <a:rPr lang="en-GB" sz="600" b="0"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0" i="0">
              <a:solidFill>
                <a:schemeClr val="bg2"/>
              </a:solidFill>
              <a:latin typeface="Mark Pro" panose="020B0504020201010104" pitchFamily="34" charset="77"/>
              <a:ea typeface="Mark OT Light" charset="0"/>
              <a:cs typeface="Mark OT Light" charset="0"/>
            </a:endParaRPr>
          </a:p>
        </p:txBody>
      </p:sp>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45" name="Line">
            <a:extLst>
              <a:ext uri="{FF2B5EF4-FFF2-40B4-BE49-F238E27FC236}">
                <a16:creationId xmlns:a16="http://schemas.microsoft.com/office/drawing/2014/main" id="{66558498-E22F-1C4D-88B7-4CC6C584E1DF}"/>
              </a:ext>
            </a:extLst>
          </p:cNvPr>
          <p:cNvSpPr/>
          <p:nvPr userDrawn="1"/>
        </p:nvSpPr>
        <p:spPr>
          <a:xfrm flipV="1">
            <a:off x="1581249" y="1069366"/>
            <a:ext cx="0" cy="1557118"/>
          </a:xfrm>
          <a:prstGeom prst="line">
            <a:avLst/>
          </a:prstGeom>
          <a:ln w="12700">
            <a:solidFill>
              <a:schemeClr val="bg1">
                <a:lumMod val="65000"/>
                <a:alpha val="51497"/>
              </a:schemeClr>
            </a:solidFill>
          </a:ln>
          <a:effectLst>
            <a:outerShdw blurRad="50800" dist="25400" dir="5400000" rotWithShape="0">
              <a:srgbClr val="000000">
                <a:alpha val="38000"/>
              </a:srgbClr>
            </a:outerShdw>
          </a:effectLst>
        </p:spPr>
        <p:txBody>
          <a:bodyPr lIns="60959" tIns="60959" rIns="60959" bIns="60959"/>
          <a:lstStyle/>
          <a:p>
            <a:endParaRPr sz="2400"/>
          </a:p>
        </p:txBody>
      </p:sp>
      <p:sp>
        <p:nvSpPr>
          <p:cNvPr id="51" name="Line">
            <a:extLst>
              <a:ext uri="{FF2B5EF4-FFF2-40B4-BE49-F238E27FC236}">
                <a16:creationId xmlns:a16="http://schemas.microsoft.com/office/drawing/2014/main" id="{53DCE2CB-D8B4-9E47-9400-F25C1D4CF1ED}"/>
              </a:ext>
            </a:extLst>
          </p:cNvPr>
          <p:cNvSpPr/>
          <p:nvPr userDrawn="1"/>
        </p:nvSpPr>
        <p:spPr>
          <a:xfrm flipV="1">
            <a:off x="1581249" y="2948965"/>
            <a:ext cx="0" cy="1590085"/>
          </a:xfrm>
          <a:prstGeom prst="line">
            <a:avLst/>
          </a:prstGeom>
          <a:ln w="12700">
            <a:solidFill>
              <a:schemeClr val="bg1">
                <a:lumMod val="65000"/>
                <a:alpha val="51497"/>
              </a:schemeClr>
            </a:solidFill>
          </a:ln>
          <a:effectLst>
            <a:outerShdw blurRad="50800" dist="25400" dir="5400000" rotWithShape="0">
              <a:srgbClr val="000000">
                <a:alpha val="38000"/>
              </a:srgbClr>
            </a:outerShdw>
          </a:effectLst>
        </p:spPr>
        <p:txBody>
          <a:bodyPr lIns="60959" tIns="60959" rIns="60959" bIns="60959"/>
          <a:lstStyle/>
          <a:p>
            <a:endParaRPr sz="2400"/>
          </a:p>
        </p:txBody>
      </p:sp>
    </p:spTree>
    <p:extLst>
      <p:ext uri="{BB962C8B-B14F-4D97-AF65-F5344CB8AC3E}">
        <p14:creationId xmlns:p14="http://schemas.microsoft.com/office/powerpoint/2010/main" val="12226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46775"/>
            <a:ext cx="8178930" cy="352296"/>
          </a:xfrm>
        </p:spPr>
        <p:txBody>
          <a:bodyPr vert="horz" wrap="square" lIns="0" tIns="0" rIns="0" bIns="0" rtlCol="0">
            <a:noAutofit/>
          </a:bodyPr>
          <a:lstStyle>
            <a:lvl1pPr marL="285735" indent="-285735">
              <a:buFont typeface="Arial" panose="020B0604020202020204" pitchFamily="34" charset="0"/>
              <a:buNone/>
              <a:defRPr lang="id-ID" sz="2000" b="1" i="0" kern="0" spc="-50" baseline="0" dirty="0">
                <a:gradFill>
                  <a:gsLst>
                    <a:gs pos="2419">
                      <a:schemeClr val="accent2"/>
                    </a:gs>
                    <a:gs pos="7000">
                      <a:schemeClr val="accent2"/>
                    </a:gs>
                  </a:gsLst>
                  <a:lin ang="5400000" scaled="1"/>
                </a:gradFill>
                <a:ea typeface="Arial"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2" y="304618"/>
            <a:ext cx="2265145" cy="117055"/>
          </a:xfrm>
        </p:spPr>
        <p:txBody>
          <a:bodyPr vert="horz" wrap="square" lIns="0" tIns="0" rIns="0" bIns="0" rtlCol="0">
            <a:normAutofit/>
          </a:bodyPr>
          <a:lstStyle>
            <a:lvl1pPr marL="173029" indent="-173029">
              <a:buNone/>
              <a:defRPr lang="id-ID" sz="800" b="0" i="0" kern="0" spc="150" baseline="0" dirty="0">
                <a:gradFill>
                  <a:gsLst>
                    <a:gs pos="28763">
                      <a:schemeClr val="bg1">
                        <a:lumMod val="50000"/>
                      </a:schemeClr>
                    </a:gs>
                    <a:gs pos="15860">
                      <a:schemeClr val="bg1">
                        <a:lumMod val="50000"/>
                      </a:schemeClr>
                    </a:gs>
                  </a:gsLst>
                  <a:lin ang="5400000" scaled="1"/>
                </a:gradFill>
                <a:ea typeface="Arial" charset="0"/>
              </a:defRPr>
            </a:lvl1pPr>
          </a:lstStyle>
          <a:p>
            <a:pPr marL="0" lvl="0" indent="0"/>
            <a:r>
              <a:rPr lang="en-US"/>
              <a:t>SECTION TITLE (OPTIONAL)</a:t>
            </a:r>
            <a:endParaRPr lang="id-ID"/>
          </a:p>
        </p:txBody>
      </p:sp>
      <p:sp>
        <p:nvSpPr>
          <p:cNvPr id="10" name="Slide Number Placeholder 5"/>
          <p:cNvSpPr>
            <a:spLocks noGrp="1"/>
          </p:cNvSpPr>
          <p:nvPr>
            <p:ph type="sldNum" sz="quarter" idx="12"/>
          </p:nvPr>
        </p:nvSpPr>
        <p:spPr>
          <a:xfrm>
            <a:off x="8533338" y="4845469"/>
            <a:ext cx="323309" cy="199474"/>
          </a:xfrm>
          <a:prstGeom prst="rect">
            <a:avLst/>
          </a:prstGeom>
        </p:spPr>
        <p:txBody>
          <a:bodyPr lIns="0" tIns="0" rIns="0" bIns="0"/>
          <a:lstStyle>
            <a:lvl1pPr algn="r">
              <a:defRPr sz="600" b="0" i="0">
                <a:gradFill>
                  <a:gsLst>
                    <a:gs pos="7258">
                      <a:schemeClr val="accent2"/>
                    </a:gs>
                    <a:gs pos="19000">
                      <a:schemeClr val="accent2"/>
                    </a:gs>
                  </a:gsLst>
                  <a:lin ang="5400000" scaled="1"/>
                </a:gradFill>
                <a:latin typeface="Arial" panose="020B0604020202020204" pitchFamily="34" charset="0"/>
                <a:ea typeface="Arial" charset="0"/>
                <a:cs typeface="Arial" panose="020B0604020202020204" pitchFamily="34" charset="0"/>
              </a:defRPr>
            </a:lvl1pPr>
          </a:lstStyle>
          <a:p>
            <a:fld id="{FCEE2C88-6C8F-484D-AF69-578F576B1F44}" type="slidenum">
              <a:rPr lang="uk-UA" smtClean="0">
                <a:gradFill>
                  <a:gsLst>
                    <a:gs pos="7258">
                      <a:srgbClr val="0072C8"/>
                    </a:gs>
                    <a:gs pos="19000">
                      <a:srgbClr val="0072C8"/>
                    </a:gs>
                  </a:gsLst>
                  <a:lin ang="5400000" scaled="1"/>
                </a:gradFill>
              </a:rPr>
              <a:pPr/>
              <a:t>‹#›</a:t>
            </a:fld>
            <a:endParaRPr lang="uk-UA">
              <a:gradFill>
                <a:gsLst>
                  <a:gs pos="7258">
                    <a:srgbClr val="0072C8"/>
                  </a:gs>
                  <a:gs pos="19000">
                    <a:srgbClr val="0072C8"/>
                  </a:gs>
                </a:gsLst>
                <a:lin ang="5400000" scaled="1"/>
              </a:gradFill>
            </a:endParaRPr>
          </a:p>
        </p:txBody>
      </p:sp>
    </p:spTree>
    <p:extLst>
      <p:ext uri="{BB962C8B-B14F-4D97-AF65-F5344CB8AC3E}">
        <p14:creationId xmlns:p14="http://schemas.microsoft.com/office/powerpoint/2010/main" val="195970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9931" y="4514332"/>
            <a:ext cx="687228" cy="178679"/>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theme" Target="../theme/theme2.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47" r:id="rId38"/>
    <p:sldLayoutId id="2147484003" r:id="rId39"/>
    <p:sldLayoutId id="2147484023" r:id="rId40"/>
    <p:sldLayoutId id="2147484071" r:id="rId41"/>
    <p:sldLayoutId id="2147484072" r:id="rId42"/>
    <p:sldLayoutId id="2147484073"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18989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06" rtl="0" eaLnBrk="1" latinLnBrk="0" hangingPunct="1">
        <a:lnSpc>
          <a:spcPct val="90000"/>
        </a:lnSpc>
        <a:spcBef>
          <a:spcPct val="0"/>
        </a:spcBef>
        <a:buNone/>
        <a:defRPr sz="2800" b="0" i="0" kern="1200" spc="0" baseline="0">
          <a:solidFill>
            <a:schemeClr val="accent2"/>
          </a:solidFill>
          <a:latin typeface="+mj-lt"/>
          <a:ea typeface="+mj-ea"/>
          <a:cs typeface="Century Gothic Regular" charset="0"/>
        </a:defRPr>
      </a:lvl1pPr>
    </p:titleStyle>
    <p:bodyStyle>
      <a:lvl1pPr marL="173021" indent="-173021" algn="l" defTabSz="914306" rtl="0" eaLnBrk="1" latinLnBrk="0" hangingPunct="1">
        <a:lnSpc>
          <a:spcPct val="90000"/>
        </a:lnSpc>
        <a:spcBef>
          <a:spcPts val="1200"/>
        </a:spcBef>
        <a:buClr>
          <a:srgbClr val="0072C8"/>
        </a:buClr>
        <a:buSzPct val="110000"/>
        <a:buFont typeface="Wingdings" panose="05000000000000000000" pitchFamily="2" charset="2"/>
        <a:buChar char="§"/>
        <a:defRPr lang="en-US" sz="1600" b="0" i="0" kern="1200" spc="0" baseline="0" dirty="0" smtClean="0">
          <a:gradFill>
            <a:gsLst>
              <a:gs pos="0">
                <a:schemeClr val="tx1"/>
              </a:gs>
              <a:gs pos="98000">
                <a:schemeClr val="tx1"/>
              </a:gs>
            </a:gsLst>
            <a:lin ang="5400000" scaled="0"/>
          </a:gradFill>
          <a:latin typeface="+mn-lt"/>
          <a:ea typeface="+mn-ea"/>
          <a:cs typeface="Century Gothic Regular" charset="0"/>
        </a:defRPr>
      </a:lvl1pPr>
      <a:lvl2pPr marL="323816" indent="-150800" algn="l" defTabSz="914306" rtl="0" eaLnBrk="1" latinLnBrk="0" hangingPunct="1">
        <a:lnSpc>
          <a:spcPct val="90000"/>
        </a:lnSpc>
        <a:spcBef>
          <a:spcPts val="600"/>
        </a:spcBef>
        <a:buClr>
          <a:srgbClr val="CDCDCD"/>
        </a:buClr>
        <a:buSzPct val="110000"/>
        <a:buFont typeface="Wingdings" panose="05000000000000000000" pitchFamily="2" charset="2"/>
        <a:buChar char="§"/>
        <a:defRPr lang="en-US" sz="1400" b="0" i="0" kern="1200" spc="0" baseline="0" dirty="0" smtClean="0">
          <a:gradFill>
            <a:gsLst>
              <a:gs pos="0">
                <a:schemeClr val="tx1"/>
              </a:gs>
              <a:gs pos="98000">
                <a:schemeClr val="tx1"/>
              </a:gs>
            </a:gsLst>
            <a:lin ang="5400000" scaled="0"/>
          </a:gradFill>
          <a:latin typeface="+mn-lt"/>
          <a:ea typeface="+mn-ea"/>
          <a:cs typeface="Century Gothic Regular" charset="0"/>
        </a:defRPr>
      </a:lvl2pPr>
      <a:lvl3pPr marL="457153" indent="-133337" algn="l" defTabSz="914306" rtl="0" eaLnBrk="1" latinLnBrk="0" hangingPunct="1">
        <a:lnSpc>
          <a:spcPct val="90000"/>
        </a:lnSpc>
        <a:spcBef>
          <a:spcPts val="400"/>
        </a:spcBef>
        <a:buClr>
          <a:srgbClr val="CDCDCD"/>
        </a:buClr>
        <a:buSzPct val="110000"/>
        <a:buFont typeface="Wingdings" panose="05000000000000000000" pitchFamily="2" charset="2"/>
        <a:buChar char="§"/>
        <a:defRPr lang="en-US" sz="1200" b="0" i="0" kern="1200" spc="0" baseline="0" dirty="0" smtClean="0">
          <a:gradFill>
            <a:gsLst>
              <a:gs pos="0">
                <a:schemeClr val="tx1"/>
              </a:gs>
              <a:gs pos="98000">
                <a:schemeClr val="tx1"/>
              </a:gs>
            </a:gsLst>
            <a:lin ang="5400000" scaled="0"/>
          </a:gradFill>
          <a:latin typeface="+mn-lt"/>
          <a:ea typeface="+mn-ea"/>
          <a:cs typeface="Century Gothic Regular" charset="0"/>
        </a:defRPr>
      </a:lvl3pPr>
      <a:lvl4pPr marL="590488" indent="-133337" algn="l" defTabSz="914306" rtl="0" eaLnBrk="1" latinLnBrk="0" hangingPunct="1">
        <a:lnSpc>
          <a:spcPct val="90000"/>
        </a:lnSpc>
        <a:spcBef>
          <a:spcPts val="300"/>
        </a:spcBef>
        <a:buClr>
          <a:srgbClr val="CDCDCD"/>
        </a:buClr>
        <a:buSzPct val="110000"/>
        <a:buFont typeface="Wingdings" panose="05000000000000000000" pitchFamily="2" charset="2"/>
        <a:buChar char="§"/>
        <a:defRPr lang="en-US" sz="1100" b="0" i="0" kern="1200" spc="0" baseline="0" dirty="0" smtClean="0">
          <a:gradFill>
            <a:gsLst>
              <a:gs pos="0">
                <a:schemeClr val="tx1"/>
              </a:gs>
              <a:gs pos="98000">
                <a:schemeClr val="tx1"/>
              </a:gs>
            </a:gsLst>
            <a:lin ang="5400000" scaled="0"/>
          </a:gradFill>
          <a:latin typeface="+mn-lt"/>
          <a:ea typeface="+mn-ea"/>
          <a:cs typeface="Century Gothic Regular" charset="0"/>
        </a:defRPr>
      </a:lvl4pPr>
      <a:lvl5pPr marL="704777" indent="-111113" algn="l" defTabSz="914306" rtl="0" eaLnBrk="1" latinLnBrk="0" hangingPunct="1">
        <a:lnSpc>
          <a:spcPct val="90000"/>
        </a:lnSpc>
        <a:spcBef>
          <a:spcPts val="300"/>
        </a:spcBef>
        <a:buClr>
          <a:srgbClr val="CDCDCD"/>
        </a:buClr>
        <a:buSzPct val="110000"/>
        <a:buFont typeface="Wingdings" panose="05000000000000000000" pitchFamily="2" charset="2"/>
        <a:buChar char="§"/>
        <a:defRPr lang="en-US" sz="1100" b="0" i="0" kern="1200" spc="0" baseline="0" dirty="0">
          <a:gradFill>
            <a:gsLst>
              <a:gs pos="0">
                <a:schemeClr val="tx1"/>
              </a:gs>
              <a:gs pos="98000">
                <a:schemeClr val="tx1"/>
              </a:gs>
            </a:gsLst>
            <a:lin ang="5400000" scaled="0"/>
          </a:gradFill>
          <a:latin typeface="+mn-lt"/>
          <a:ea typeface="+mn-ea"/>
          <a:cs typeface="Century Gothic Regular" charset="0"/>
        </a:defRPr>
      </a:lvl5pPr>
      <a:lvl6pPr marL="2514338"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3"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58" algn="l" defTabSz="914306" rtl="0" eaLnBrk="1" latinLnBrk="0" hangingPunct="1">
        <a:defRPr sz="1800" kern="1200">
          <a:solidFill>
            <a:schemeClr val="tx1"/>
          </a:solidFill>
          <a:latin typeface="+mn-lt"/>
          <a:ea typeface="+mn-ea"/>
          <a:cs typeface="+mn-cs"/>
        </a:defRPr>
      </a:lvl4pPr>
      <a:lvl5pPr marL="1828611" algn="l" defTabSz="914306" rtl="0" eaLnBrk="1" latinLnBrk="0" hangingPunct="1">
        <a:defRPr sz="1800" kern="1200">
          <a:solidFill>
            <a:schemeClr val="tx1"/>
          </a:solidFill>
          <a:latin typeface="+mn-lt"/>
          <a:ea typeface="+mn-ea"/>
          <a:cs typeface="+mn-cs"/>
        </a:defRPr>
      </a:lvl5pPr>
      <a:lvl6pPr marL="2285763" algn="l" defTabSz="914306" rtl="0" eaLnBrk="1" latinLnBrk="0" hangingPunct="1">
        <a:defRPr sz="1800" kern="1200">
          <a:solidFill>
            <a:schemeClr val="tx1"/>
          </a:solidFill>
          <a:latin typeface="+mn-lt"/>
          <a:ea typeface="+mn-ea"/>
          <a:cs typeface="+mn-cs"/>
        </a:defRPr>
      </a:lvl6pPr>
      <a:lvl7pPr marL="2742916" algn="l" defTabSz="914306" rtl="0" eaLnBrk="1" latinLnBrk="0" hangingPunct="1">
        <a:defRPr sz="1800" kern="1200">
          <a:solidFill>
            <a:schemeClr val="tx1"/>
          </a:solidFill>
          <a:latin typeface="+mn-lt"/>
          <a:ea typeface="+mn-ea"/>
          <a:cs typeface="+mn-cs"/>
        </a:defRPr>
      </a:lvl7pPr>
      <a:lvl8pPr marL="3200067" algn="l" defTabSz="914306" rtl="0" eaLnBrk="1" latinLnBrk="0" hangingPunct="1">
        <a:defRPr sz="1800" kern="1200">
          <a:solidFill>
            <a:schemeClr val="tx1"/>
          </a:solidFill>
          <a:latin typeface="+mn-lt"/>
          <a:ea typeface="+mn-ea"/>
          <a:cs typeface="+mn-cs"/>
        </a:defRPr>
      </a:lvl8pPr>
      <a:lvl9pPr marL="3657221" algn="l" defTabSz="9143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7" orient="horz" pos="176">
          <p15:clr>
            <a:srgbClr val="F26B43"/>
          </p15:clr>
        </p15:guide>
        <p15:guide id="8" orient="horz" pos="304">
          <p15:clr>
            <a:srgbClr val="F26B43"/>
          </p15:clr>
        </p15:guide>
        <p15:guide id="9" pos="192">
          <p15:clr>
            <a:srgbClr val="F26B43"/>
          </p15:clr>
        </p15:guide>
        <p15:guide id="10" pos="384">
          <p15:clr>
            <a:srgbClr val="F26B43"/>
          </p15:clr>
        </p15:guide>
        <p15:guide id="11" orient="horz" pos="400">
          <p15:clr>
            <a:srgbClr val="F26B43"/>
          </p15:clr>
        </p15:guide>
        <p15:guide id="12" orient="horz" pos="496">
          <p15:clr>
            <a:srgbClr val="F26B43"/>
          </p15:clr>
        </p15:guide>
        <p15:guide id="13" orient="horz" pos="4080">
          <p15:clr>
            <a:srgbClr val="F26B43"/>
          </p15:clr>
        </p15:guide>
        <p15:guide id="14" orient="horz" pos="3984">
          <p15:clr>
            <a:srgbClr val="F26B43"/>
          </p15:clr>
        </p15:guide>
        <p15:guide id="15" pos="7488">
          <p15:clr>
            <a:srgbClr val="F26B43"/>
          </p15:clr>
        </p15:guide>
        <p15:guide id="16" pos="7296">
          <p15:clr>
            <a:srgbClr val="F26B43"/>
          </p15:clr>
        </p15:guide>
        <p15:guide id="17" pos="4032">
          <p15:clr>
            <a:srgbClr val="F26B43"/>
          </p15:clr>
        </p15:guide>
        <p15:guide id="18" pos="3648">
          <p15:clr>
            <a:srgbClr val="F26B43"/>
          </p15:clr>
        </p15:guide>
        <p15:guide id="19" pos="2560">
          <p15:clr>
            <a:srgbClr val="F26B43"/>
          </p15:clr>
        </p15:guide>
        <p15:guide id="20" pos="2752">
          <p15:clr>
            <a:srgbClr val="F26B43"/>
          </p15:clr>
        </p15:guide>
        <p15:guide id="21" pos="2368">
          <p15:clr>
            <a:srgbClr val="F26B43"/>
          </p15:clr>
        </p15:guide>
        <p15:guide id="22" pos="5120">
          <p15:clr>
            <a:srgbClr val="F26B43"/>
          </p15:clr>
        </p15:guide>
        <p15:guide id="23" pos="4928">
          <p15:clr>
            <a:srgbClr val="F26B43"/>
          </p15:clr>
        </p15:guide>
        <p15:guide id="24" pos="5312">
          <p15:clr>
            <a:srgbClr val="F26B43"/>
          </p15:clr>
        </p15:guide>
        <p15:guide id="25" pos="288">
          <p15:clr>
            <a:srgbClr val="F26B43"/>
          </p15:clr>
        </p15:guide>
        <p15:guide id="26" pos="2464">
          <p15:clr>
            <a:srgbClr val="F26B43"/>
          </p15:clr>
        </p15:guide>
        <p15:guide id="27" pos="2656">
          <p15:clr>
            <a:srgbClr val="F26B43"/>
          </p15:clr>
        </p15:guide>
        <p15:guide id="28" pos="3936">
          <p15:clr>
            <a:srgbClr val="F26B43"/>
          </p15:clr>
        </p15:guide>
        <p15:guide id="29" pos="3744">
          <p15:clr>
            <a:srgbClr val="F26B43"/>
          </p15:clr>
        </p15:guide>
        <p15:guide id="30" pos="480">
          <p15:clr>
            <a:srgbClr val="F26B43"/>
          </p15:clr>
        </p15:guide>
        <p15:guide id="31" pos="5024">
          <p15:clr>
            <a:srgbClr val="F26B43"/>
          </p15:clr>
        </p15:guide>
        <p15:guide id="32" pos="5216">
          <p15:clr>
            <a:srgbClr val="F26B43"/>
          </p15:clr>
        </p15:guide>
        <p15:guide id="33" pos="7392">
          <p15:clr>
            <a:srgbClr val="F26B43"/>
          </p15:clr>
        </p15:guide>
        <p15:guide id="34" pos="7200">
          <p15:clr>
            <a:srgbClr val="F26B43"/>
          </p15:clr>
        </p15:guide>
        <p15:guide id="35" orient="horz" pos="3888">
          <p15:clr>
            <a:srgbClr val="F26B43"/>
          </p15:clr>
        </p15:guide>
        <p15:guide id="36" orient="horz" pos="3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slideLayout" Target="../slideLayouts/slideLayout43.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8.svg"/></Relationships>
</file>

<file path=ppt/slides/_rels/slide1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5.png"/><Relationship Id="rId7"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43.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8.svg"/><Relationship Id="rId4" Type="http://schemas.openxmlformats.org/officeDocument/2006/relationships/image" Target="../media/image46.sv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1.svg"/><Relationship Id="rId7" Type="http://schemas.openxmlformats.org/officeDocument/2006/relationships/image" Target="../media/image44.svg"/><Relationship Id="rId2" Type="http://schemas.openxmlformats.org/officeDocument/2006/relationships/image" Target="../media/image50.png"/><Relationship Id="rId1" Type="http://schemas.openxmlformats.org/officeDocument/2006/relationships/slideLayout" Target="../slideLayouts/slideLayout43.xml"/><Relationship Id="rId6" Type="http://schemas.openxmlformats.org/officeDocument/2006/relationships/image" Target="../media/image43.png"/><Relationship Id="rId5" Type="http://schemas.openxmlformats.org/officeDocument/2006/relationships/image" Target="../media/image53.svg"/><Relationship Id="rId4" Type="http://schemas.openxmlformats.org/officeDocument/2006/relationships/image" Target="../media/image52.png"/><Relationship Id="rId9" Type="http://schemas.openxmlformats.org/officeDocument/2006/relationships/image" Target="../media/image42.sv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4.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xml"/><Relationship Id="rId1" Type="http://schemas.openxmlformats.org/officeDocument/2006/relationships/slideLayout" Target="../slideLayouts/slideLayout41.xml"/><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58.png"/><Relationship Id="rId1" Type="http://schemas.openxmlformats.org/officeDocument/2006/relationships/slideLayout" Target="../slideLayouts/slideLayout14.xml"/><Relationship Id="rId6" Type="http://schemas.openxmlformats.org/officeDocument/2006/relationships/image" Target="../media/image60.png"/><Relationship Id="rId5" Type="http://schemas.microsoft.com/office/2007/relationships/hdphoto" Target="../media/hdphoto9.wdp"/><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ursera.org/learn/what-is-datascience"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hyperlink" Target="https://www.netflix.com/title/80190844" TargetMode="External"/><Relationship Id="rId4" Type="http://schemas.openxmlformats.org/officeDocument/2006/relationships/hyperlink" Target="https://www.coursera.org/learn/data-science-methodolog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r2d3.us/visual-intro-to-machine-learning-part-1/" TargetMode="External"/><Relationship Id="rId7" Type="http://schemas.openxmlformats.org/officeDocument/2006/relationships/hyperlink" Target="https://homes.cs.washington.edu/~pedrod/papers/cacm12.pdf" TargetMode="External"/><Relationship Id="rId2" Type="http://schemas.openxmlformats.org/officeDocument/2006/relationships/hyperlink" Target="https://hbr.org/2016/11/what-artificial-intelligence-can-and-cant-do-right-now" TargetMode="External"/><Relationship Id="rId1" Type="http://schemas.openxmlformats.org/officeDocument/2006/relationships/slideLayout" Target="../slideLayouts/slideLayout18.xml"/><Relationship Id="rId6" Type="http://schemas.openxmlformats.org/officeDocument/2006/relationships/hyperlink" Target="https://www.coursera.org/specializations/jhu-data-science?siteID=OyHlmBp2G0c-0328ZKV34mF3.yMgOBpdWA&amp;utm_content=2&amp;utm_medium=partners&amp;utm_source=linkshare&amp;utm_campaign=OyHlmBp2G0c" TargetMode="External"/><Relationship Id="rId5" Type="http://schemas.openxmlformats.org/officeDocument/2006/relationships/hyperlink" Target="https://www.fast.ai/" TargetMode="External"/><Relationship Id="rId4" Type="http://schemas.openxmlformats.org/officeDocument/2006/relationships/hyperlink" Target="https://global.oup.com/academic/product/artificial-intelligence-9780190602390?cc=us&amp;lang=en&am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nfo.deeplearning.ai/the-batch-companies-slipping-on-ai-goals-self-training-for-better-vision-muppets-and-models-china-vs-us-only-the-best-examples-proliferating-patent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microsoft.com/office/2007/relationships/hdphoto" Target="../media/hdphoto5.wdp"/><Relationship Id="rId2" Type="http://schemas.openxmlformats.org/officeDocument/2006/relationships/notesSlide" Target="../notesSlides/notesSlide3.xml"/><Relationship Id="rId16" Type="http://schemas.microsoft.com/office/2007/relationships/hdphoto" Target="../media/hdphoto7.wdp"/><Relationship Id="rId1" Type="http://schemas.openxmlformats.org/officeDocument/2006/relationships/slideLayout" Target="../slideLayouts/slideLayout14.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6.png"/><Relationship Id="rId14" Type="http://schemas.microsoft.com/office/2007/relationships/hdphoto" Target="../media/hdphoto6.wdp"/></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8.png"/><Relationship Id="rId18" Type="http://schemas.openxmlformats.org/officeDocument/2006/relationships/image" Target="../media/image33.png"/><Relationship Id="rId3" Type="http://schemas.openxmlformats.org/officeDocument/2006/relationships/image" Target="../media/image13.png"/><Relationship Id="rId21" Type="http://schemas.openxmlformats.org/officeDocument/2006/relationships/image" Target="../media/image36.png"/><Relationship Id="rId7" Type="http://schemas.openxmlformats.org/officeDocument/2006/relationships/image" Target="../media/image15.png"/><Relationship Id="rId12" Type="http://schemas.microsoft.com/office/2007/relationships/hdphoto" Target="../media/hdphoto5.wdp"/><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4.xml"/><Relationship Id="rId16" Type="http://schemas.microsoft.com/office/2007/relationships/hdphoto" Target="../media/hdphoto7.wdp"/><Relationship Id="rId20" Type="http://schemas.openxmlformats.org/officeDocument/2006/relationships/image" Target="../media/image35.png"/><Relationship Id="rId1" Type="http://schemas.openxmlformats.org/officeDocument/2006/relationships/slideLayout" Target="../slideLayouts/slideLayout14.xml"/><Relationship Id="rId6" Type="http://schemas.microsoft.com/office/2007/relationships/hdphoto" Target="../media/hdphoto2.wdp"/><Relationship Id="rId11" Type="http://schemas.openxmlformats.org/officeDocument/2006/relationships/image" Target="../media/image17.png"/><Relationship Id="rId24" Type="http://schemas.openxmlformats.org/officeDocument/2006/relationships/image" Target="../media/image39.png"/><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38.png"/><Relationship Id="rId10" Type="http://schemas.microsoft.com/office/2007/relationships/hdphoto" Target="../media/hdphoto4.wdp"/><Relationship Id="rId19"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16.png"/><Relationship Id="rId14" Type="http://schemas.microsoft.com/office/2007/relationships/hdphoto" Target="../media/hdphoto6.wdp"/><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18DF-D75B-4207-A365-5E96A8969D91}"/>
              </a:ext>
            </a:extLst>
          </p:cNvPr>
          <p:cNvSpPr>
            <a:spLocks noGrp="1"/>
          </p:cNvSpPr>
          <p:nvPr>
            <p:ph type="title"/>
          </p:nvPr>
        </p:nvSpPr>
        <p:spPr/>
        <p:txBody>
          <a:bodyPr/>
          <a:lstStyle/>
          <a:p>
            <a:r>
              <a:rPr lang="en-US" dirty="0"/>
              <a:t>Machine Learning Operations</a:t>
            </a:r>
          </a:p>
        </p:txBody>
      </p:sp>
      <p:sp>
        <p:nvSpPr>
          <p:cNvPr id="3" name="Text Placeholder 2">
            <a:extLst>
              <a:ext uri="{FF2B5EF4-FFF2-40B4-BE49-F238E27FC236}">
                <a16:creationId xmlns:a16="http://schemas.microsoft.com/office/drawing/2014/main" id="{7500C463-BE95-46E0-A426-F149B2182A08}"/>
              </a:ext>
            </a:extLst>
          </p:cNvPr>
          <p:cNvSpPr>
            <a:spLocks noGrp="1"/>
          </p:cNvSpPr>
          <p:nvPr>
            <p:ph type="body" sz="quarter" idx="15"/>
          </p:nvPr>
        </p:nvSpPr>
        <p:spPr/>
        <p:txBody>
          <a:bodyPr/>
          <a:lstStyle/>
          <a:p>
            <a:r>
              <a:rPr lang="en-US" dirty="0"/>
              <a:t>Best practices for operationalizing your machine learning algorithms.</a:t>
            </a:r>
          </a:p>
        </p:txBody>
      </p:sp>
      <p:sp>
        <p:nvSpPr>
          <p:cNvPr id="4" name="Text Placeholder 3">
            <a:extLst>
              <a:ext uri="{FF2B5EF4-FFF2-40B4-BE49-F238E27FC236}">
                <a16:creationId xmlns:a16="http://schemas.microsoft.com/office/drawing/2014/main" id="{F2AD02C5-09BA-4AB7-BB59-DBAF042DEA43}"/>
              </a:ext>
            </a:extLst>
          </p:cNvPr>
          <p:cNvSpPr>
            <a:spLocks noGrp="1"/>
          </p:cNvSpPr>
          <p:nvPr>
            <p:ph type="body" sz="quarter" idx="16"/>
          </p:nvPr>
        </p:nvSpPr>
        <p:spPr/>
        <p:txBody>
          <a:bodyPr/>
          <a:lstStyle/>
          <a:p>
            <a:r>
              <a:rPr lang="en-US" dirty="0"/>
              <a:t>Will Block</a:t>
            </a:r>
          </a:p>
          <a:p>
            <a:r>
              <a:rPr lang="en-US" dirty="0"/>
              <a:t>D&amp;A Chicago</a:t>
            </a:r>
          </a:p>
        </p:txBody>
      </p:sp>
    </p:spTree>
    <p:extLst>
      <p:ext uri="{BB962C8B-B14F-4D97-AF65-F5344CB8AC3E}">
        <p14:creationId xmlns:p14="http://schemas.microsoft.com/office/powerpoint/2010/main" val="371140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p:txBody>
          <a:bodyPr vert="horz" wrap="square" lIns="0" tIns="0" rIns="0" bIns="34290" rtlCol="0" anchor="t">
            <a:noAutofit/>
          </a:bodyPr>
          <a:lstStyle/>
          <a:p>
            <a:r>
              <a:rPr lang="en-US" dirty="0"/>
              <a:t>The X phases of necessity for implementing ML DevOps capabilities</a:t>
            </a:r>
          </a:p>
          <a:p>
            <a:endParaRPr lang="en-US" sz="1088" dirty="0"/>
          </a:p>
          <a:p>
            <a:endParaRPr lang="en-US" sz="1088" dirty="0"/>
          </a:p>
          <a:p>
            <a:r>
              <a:rPr lang="en-US" sz="1088">
                <a:latin typeface="Arial"/>
                <a:cs typeface="Arial"/>
              </a:rPr>
              <a:t>Level 1: Manual Model Deployment</a:t>
            </a:r>
          </a:p>
          <a:p>
            <a:r>
              <a:rPr lang="en-US" sz="1088">
                <a:latin typeface="Arial"/>
                <a:cs typeface="Arial"/>
              </a:rPr>
              <a:t>Deploy a 'state-of-the-art' trained model into production, serving predictions from a REST API</a:t>
            </a:r>
          </a:p>
          <a:p>
            <a:r>
              <a:rPr lang="en-US" sz="1088">
                <a:latin typeface="Arial"/>
                <a:cs typeface="Arial"/>
              </a:rPr>
              <a:t>Manual script-driven process with infrequent relase updates</a:t>
            </a:r>
          </a:p>
          <a:p>
            <a:endParaRPr lang="en-US" sz="1088">
              <a:latin typeface="Arial"/>
              <a:cs typeface="Arial"/>
            </a:endParaRPr>
          </a:p>
          <a:p>
            <a:r>
              <a:rPr lang="en-US" sz="1088">
                <a:latin typeface="Arial"/>
                <a:cs typeface="Arial"/>
              </a:rPr>
              <a:t>Level 2: ML Pipeline Automation</a:t>
            </a:r>
            <a:endParaRPr lang="en-US"/>
          </a:p>
          <a:p>
            <a:r>
              <a:rPr lang="en-US" sz="1088">
                <a:latin typeface="Arial"/>
                <a:cs typeface="Arial"/>
              </a:rPr>
              <a:t>Rapid prototyping &amp; experimentation</a:t>
            </a:r>
          </a:p>
          <a:p>
            <a:r>
              <a:rPr lang="en-US" sz="1088">
                <a:latin typeface="Arial"/>
                <a:cs typeface="Arial"/>
              </a:rPr>
              <a:t>Continuous model orchestration &amp; training</a:t>
            </a:r>
          </a:p>
          <a:p>
            <a:r>
              <a:rPr lang="en-US" sz="1088">
                <a:latin typeface="Arial"/>
                <a:cs typeface="Arial"/>
              </a:rPr>
              <a:t>Feature Store &amp; Model metadata management</a:t>
            </a:r>
          </a:p>
          <a:p>
            <a:endParaRPr lang="en-US" sz="1088" dirty="0">
              <a:latin typeface="Arial"/>
              <a:cs typeface="Arial"/>
            </a:endParaRPr>
          </a:p>
          <a:p>
            <a:r>
              <a:rPr lang="en-US" sz="1088">
                <a:latin typeface="Arial"/>
                <a:cs typeface="Arial"/>
              </a:rPr>
              <a:t>Level 3: CI/CD Pipeline Automation</a:t>
            </a:r>
            <a:endParaRPr lang="en-US" sz="1088" dirty="0"/>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ML DevOps Maturity</a:t>
            </a:r>
          </a:p>
        </p:txBody>
      </p:sp>
      <p:sp>
        <p:nvSpPr>
          <p:cNvPr id="4" name="Text Placeholder 3">
            <a:extLst>
              <a:ext uri="{FF2B5EF4-FFF2-40B4-BE49-F238E27FC236}">
                <a16:creationId xmlns:a16="http://schemas.microsoft.com/office/drawing/2014/main" id="{B0092422-CA91-4F87-96B3-CDDF33D5FC22}"/>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14132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33EF7-388E-4F8F-AAF2-66602BEE7EFB}"/>
              </a:ext>
            </a:extLst>
          </p:cNvPr>
          <p:cNvSpPr>
            <a:spLocks noGrp="1"/>
          </p:cNvSpPr>
          <p:nvPr>
            <p:ph type="title"/>
          </p:nvPr>
        </p:nvSpPr>
        <p:spPr>
          <a:xfrm>
            <a:off x="364807" y="175894"/>
            <a:ext cx="7886700" cy="994172"/>
          </a:xfrm>
        </p:spPr>
        <p:txBody>
          <a:bodyPr/>
          <a:lstStyle/>
          <a:p>
            <a:r>
              <a:rPr lang="en-US" b="1" dirty="0">
                <a:solidFill>
                  <a:schemeClr val="bg2">
                    <a:lumMod val="50000"/>
                  </a:schemeClr>
                </a:solidFill>
              </a:rPr>
              <a:t>ML Ops Platform Goals</a:t>
            </a:r>
          </a:p>
        </p:txBody>
      </p:sp>
      <p:sp>
        <p:nvSpPr>
          <p:cNvPr id="6" name="Rectangle 5">
            <a:extLst>
              <a:ext uri="{FF2B5EF4-FFF2-40B4-BE49-F238E27FC236}">
                <a16:creationId xmlns:a16="http://schemas.microsoft.com/office/drawing/2014/main" id="{D5E874D4-301B-4837-8F71-D0AD53F4FABD}"/>
              </a:ext>
            </a:extLst>
          </p:cNvPr>
          <p:cNvSpPr/>
          <p:nvPr/>
        </p:nvSpPr>
        <p:spPr>
          <a:xfrm>
            <a:off x="450357" y="3012388"/>
            <a:ext cx="1925087" cy="1330724"/>
          </a:xfrm>
          <a:prstGeom prst="rect">
            <a:avLst/>
          </a:prstGeom>
          <a:noFill/>
          <a:ln w="25400" cap="flat" cmpd="sng" algn="ctr">
            <a:noFill/>
            <a:prstDash val="solid"/>
          </a:ln>
          <a:effectLst/>
        </p:spPr>
        <p:txBody>
          <a:bodyPr lIns="51435" tIns="51435" rIns="51435" bIns="51435" rtlCol="0" anchor="t" anchorCtr="0"/>
          <a:lstStyle/>
          <a:p>
            <a:pPr algn="ctr" defTabSz="685800">
              <a:defRPr/>
            </a:pPr>
            <a:r>
              <a:rPr lang="en-US" sz="1050" b="1" kern="0">
                <a:solidFill>
                  <a:srgbClr val="0072C8"/>
                </a:solidFill>
                <a:latin typeface="Arial"/>
                <a:ea typeface="Segoe UI Black" panose="020B0A02040204020203" pitchFamily="34" charset="0"/>
                <a:cs typeface="Segoe UI Black" panose="020B0A02040204020203" pitchFamily="34" charset="0"/>
              </a:rPr>
              <a:t>Business Process Integration</a:t>
            </a:r>
          </a:p>
          <a:p>
            <a:pPr algn="ctr" defTabSz="685800">
              <a:defRPr/>
            </a:pPr>
            <a:endParaRPr lang="en-US" sz="675" b="1" kern="0">
              <a:solidFill>
                <a:srgbClr val="0072C8"/>
              </a:solidFill>
              <a:latin typeface="Arial"/>
              <a:ea typeface="Segoe UI Black" panose="020B0A02040204020203" pitchFamily="34" charset="0"/>
              <a:cs typeface="Segoe UI Black" panose="020B0A02040204020203" pitchFamily="34" charset="0"/>
            </a:endParaRPr>
          </a:p>
          <a:p>
            <a:pPr marL="128588" indent="-128588" defTabSz="685800">
              <a:buFont typeface="Arial" panose="020B0604020202020204" pitchFamily="34" charset="0"/>
              <a:buChar char="•"/>
              <a:defRPr/>
            </a:pPr>
            <a:r>
              <a:rPr lang="en-US" sz="900" kern="0">
                <a:solidFill>
                  <a:srgbClr val="373737"/>
                </a:solidFill>
                <a:latin typeface="Arial"/>
                <a:ea typeface="Segoe UI Black" panose="020B0A02040204020203" pitchFamily="34" charset="0"/>
                <a:cs typeface="Segoe UI Black" panose="020B0A02040204020203" pitchFamily="34" charset="0"/>
              </a:rPr>
              <a:t>Drive adoption by serving needs of data science practitioners and business stakeholders.</a:t>
            </a:r>
          </a:p>
        </p:txBody>
      </p:sp>
      <p:sp>
        <p:nvSpPr>
          <p:cNvPr id="7" name="Rectangle 6">
            <a:extLst>
              <a:ext uri="{FF2B5EF4-FFF2-40B4-BE49-F238E27FC236}">
                <a16:creationId xmlns:a16="http://schemas.microsoft.com/office/drawing/2014/main" id="{C852E5CE-1A4F-423D-9B99-3AF1ECECA672}"/>
              </a:ext>
            </a:extLst>
          </p:cNvPr>
          <p:cNvSpPr/>
          <p:nvPr/>
        </p:nvSpPr>
        <p:spPr>
          <a:xfrm>
            <a:off x="2591394" y="3043439"/>
            <a:ext cx="1716763" cy="1330724"/>
          </a:xfrm>
          <a:prstGeom prst="rect">
            <a:avLst/>
          </a:prstGeom>
          <a:noFill/>
          <a:ln w="25400" cap="flat" cmpd="sng" algn="ctr">
            <a:noFill/>
            <a:prstDash val="solid"/>
          </a:ln>
          <a:effectLst/>
        </p:spPr>
        <p:txBody>
          <a:bodyPr lIns="51435" tIns="51435" rIns="51435" bIns="51435" rtlCol="0" anchor="t" anchorCtr="0"/>
          <a:lstStyle/>
          <a:p>
            <a:pPr algn="ctr" defTabSz="685800">
              <a:defRPr/>
            </a:pPr>
            <a:r>
              <a:rPr lang="en-US" sz="1050" b="1" kern="0" dirty="0">
                <a:solidFill>
                  <a:srgbClr val="0072C8"/>
                </a:solidFill>
                <a:latin typeface="Arial"/>
                <a:ea typeface="Segoe UI Black" panose="020B0A02040204020203" pitchFamily="34" charset="0"/>
                <a:cs typeface="Segoe UI Black" panose="020B0A02040204020203" pitchFamily="34" charset="0"/>
              </a:rPr>
              <a:t>Flexible Design Patterns</a:t>
            </a:r>
          </a:p>
          <a:p>
            <a:pPr algn="ctr" defTabSz="685800">
              <a:defRPr/>
            </a:pPr>
            <a:endParaRPr lang="en-US" sz="675" b="1" i="1" kern="0" dirty="0">
              <a:solidFill>
                <a:srgbClr val="0072C8"/>
              </a:solidFill>
              <a:latin typeface="Arial"/>
              <a:ea typeface="Segoe UI Black" panose="020B0A02040204020203" pitchFamily="34" charset="0"/>
              <a:cs typeface="Segoe UI Black" panose="020B0A02040204020203" pitchFamily="34" charset="0"/>
            </a:endParaRPr>
          </a:p>
          <a:p>
            <a:pPr marL="128588" indent="-128588" defTabSz="685800">
              <a:buFont typeface="Arial" panose="020B0604020202020204" pitchFamily="34" charset="0"/>
              <a:buChar char="•"/>
              <a:defRPr/>
            </a:pPr>
            <a:r>
              <a:rPr lang="en-US" sz="900" kern="0" dirty="0">
                <a:solidFill>
                  <a:srgbClr val="373737"/>
                </a:solidFill>
                <a:latin typeface="Arial"/>
                <a:ea typeface="Segoe UI Black" panose="020B0A02040204020203" pitchFamily="34" charset="0"/>
                <a:cs typeface="Segoe UI Black" panose="020B0A02040204020203" pitchFamily="34" charset="0"/>
              </a:rPr>
              <a:t>Design to accommodate batch and real time inference delivery. </a:t>
            </a:r>
          </a:p>
          <a:p>
            <a:pPr marL="128588" indent="-128588" defTabSz="685800">
              <a:buFont typeface="Arial" panose="020B0604020202020204" pitchFamily="34" charset="0"/>
              <a:buChar char="•"/>
              <a:defRPr/>
            </a:pPr>
            <a:r>
              <a:rPr lang="en-US" sz="900" kern="0" dirty="0">
                <a:solidFill>
                  <a:srgbClr val="373737"/>
                </a:solidFill>
                <a:latin typeface="Arial"/>
                <a:ea typeface="Segoe UI Black" panose="020B0A02040204020203" pitchFamily="34" charset="0"/>
                <a:cs typeface="Segoe UI Black" panose="020B0A02040204020203" pitchFamily="34" charset="0"/>
              </a:rPr>
              <a:t>Use event-driven and multi-cloud architecture as dictated by use cases.</a:t>
            </a:r>
          </a:p>
        </p:txBody>
      </p:sp>
      <p:sp>
        <p:nvSpPr>
          <p:cNvPr id="8" name="Rectangle 7">
            <a:extLst>
              <a:ext uri="{FF2B5EF4-FFF2-40B4-BE49-F238E27FC236}">
                <a16:creationId xmlns:a16="http://schemas.microsoft.com/office/drawing/2014/main" id="{A3A52838-C7B1-4FA7-B57F-792F3530084D}"/>
              </a:ext>
            </a:extLst>
          </p:cNvPr>
          <p:cNvSpPr/>
          <p:nvPr/>
        </p:nvSpPr>
        <p:spPr>
          <a:xfrm>
            <a:off x="4702844" y="3084687"/>
            <a:ext cx="1625483" cy="1330724"/>
          </a:xfrm>
          <a:prstGeom prst="rect">
            <a:avLst/>
          </a:prstGeom>
          <a:noFill/>
          <a:ln w="25400" cap="flat" cmpd="sng" algn="ctr">
            <a:noFill/>
            <a:prstDash val="solid"/>
          </a:ln>
          <a:effectLst/>
        </p:spPr>
        <p:txBody>
          <a:bodyPr lIns="51435" tIns="51435" rIns="51435" bIns="51435" rtlCol="0" anchor="t" anchorCtr="0"/>
          <a:lstStyle/>
          <a:p>
            <a:pPr algn="ctr" defTabSz="685800">
              <a:defRPr/>
            </a:pPr>
            <a:r>
              <a:rPr lang="en-US" sz="1050" b="1" kern="0">
                <a:solidFill>
                  <a:srgbClr val="0072C8"/>
                </a:solidFill>
                <a:latin typeface="Arial"/>
                <a:ea typeface="Segoe UI Black" panose="020B0A02040204020203" pitchFamily="34" charset="0"/>
                <a:cs typeface="Segoe UI Black" panose="020B0A02040204020203" pitchFamily="34" charset="0"/>
              </a:rPr>
              <a:t>Adapt models over time</a:t>
            </a:r>
          </a:p>
          <a:p>
            <a:pPr algn="ctr" defTabSz="685800">
              <a:defRPr/>
            </a:pPr>
            <a:endParaRPr lang="en-US" sz="675" b="1" kern="0">
              <a:solidFill>
                <a:srgbClr val="0072C8"/>
              </a:solidFill>
              <a:latin typeface="Arial"/>
              <a:ea typeface="Segoe UI Black" panose="020B0A02040204020203" pitchFamily="34" charset="0"/>
              <a:cs typeface="Segoe UI Black" panose="020B0A02040204020203" pitchFamily="34" charset="0"/>
            </a:endParaRPr>
          </a:p>
          <a:p>
            <a:pPr marL="128588" indent="-128588" defTabSz="685800">
              <a:buFont typeface="Arial" panose="020B0604020202020204" pitchFamily="34" charset="0"/>
              <a:buChar char="•"/>
              <a:defRPr/>
            </a:pPr>
            <a:r>
              <a:rPr lang="en-US" sz="900" kern="0">
                <a:solidFill>
                  <a:srgbClr val="373737"/>
                </a:solidFill>
                <a:latin typeface="Arial"/>
                <a:ea typeface="Segoe UI Black" panose="020B0A02040204020203" pitchFamily="34" charset="0"/>
                <a:cs typeface="Segoe UI Black" panose="020B0A02040204020203" pitchFamily="34" charset="0"/>
              </a:rPr>
              <a:t>Automate drift detection and retraining.</a:t>
            </a:r>
          </a:p>
          <a:p>
            <a:pPr marL="128588" indent="-128588" defTabSz="685800">
              <a:buFont typeface="Arial" panose="020B0604020202020204" pitchFamily="34" charset="0"/>
              <a:buChar char="•"/>
              <a:defRPr/>
            </a:pPr>
            <a:r>
              <a:rPr lang="en-US" sz="900" kern="0">
                <a:solidFill>
                  <a:srgbClr val="373737"/>
                </a:solidFill>
                <a:latin typeface="Arial"/>
                <a:ea typeface="Segoe UI Black" panose="020B0A02040204020203" pitchFamily="34" charset="0"/>
                <a:cs typeface="Segoe UI Black" panose="020B0A02040204020203" pitchFamily="34" charset="0"/>
              </a:rPr>
              <a:t>Enable pipeline to incorporate new data and experiments easily.</a:t>
            </a:r>
          </a:p>
          <a:p>
            <a:pPr marL="128588" indent="-128588" defTabSz="685800">
              <a:buFont typeface="Arial" panose="020B0604020202020204" pitchFamily="34" charset="0"/>
              <a:buChar char="•"/>
              <a:defRPr/>
            </a:pPr>
            <a:endParaRPr lang="en-US" sz="900" kern="0">
              <a:solidFill>
                <a:srgbClr val="373737"/>
              </a:solidFill>
              <a:latin typeface="Arial"/>
              <a:ea typeface="Segoe UI Black" panose="020B0A02040204020203" pitchFamily="34" charset="0"/>
              <a:cs typeface="Segoe UI Black" panose="020B0A02040204020203" pitchFamily="34" charset="0"/>
            </a:endParaRPr>
          </a:p>
        </p:txBody>
      </p:sp>
      <p:sp>
        <p:nvSpPr>
          <p:cNvPr id="9" name="Rectangle 8">
            <a:extLst>
              <a:ext uri="{FF2B5EF4-FFF2-40B4-BE49-F238E27FC236}">
                <a16:creationId xmlns:a16="http://schemas.microsoft.com/office/drawing/2014/main" id="{A15F4F04-6F53-4189-BF8B-B8510B7B56BC}"/>
              </a:ext>
            </a:extLst>
          </p:cNvPr>
          <p:cNvSpPr/>
          <p:nvPr/>
        </p:nvSpPr>
        <p:spPr>
          <a:xfrm>
            <a:off x="6580738" y="3084687"/>
            <a:ext cx="2052244" cy="1330756"/>
          </a:xfrm>
          <a:prstGeom prst="rect">
            <a:avLst/>
          </a:prstGeom>
          <a:noFill/>
          <a:ln w="25400" cap="flat" cmpd="sng" algn="ctr">
            <a:noFill/>
            <a:prstDash val="solid"/>
          </a:ln>
          <a:effectLst/>
        </p:spPr>
        <p:txBody>
          <a:bodyPr lIns="51435" tIns="51435" rIns="51435" bIns="51435" rtlCol="0" anchor="t" anchorCtr="0"/>
          <a:lstStyle/>
          <a:p>
            <a:pPr algn="ctr" defTabSz="685800">
              <a:defRPr/>
            </a:pPr>
            <a:r>
              <a:rPr lang="en-US" sz="1050" b="1" kern="0" dirty="0">
                <a:solidFill>
                  <a:srgbClr val="0072C8"/>
                </a:solidFill>
                <a:latin typeface="Arial"/>
                <a:ea typeface="Segoe UI Black"/>
                <a:cs typeface="Segoe UI Black"/>
              </a:rPr>
              <a:t>Accessible Presentation</a:t>
            </a:r>
          </a:p>
          <a:p>
            <a:pPr algn="ctr" defTabSz="685800">
              <a:defRPr/>
            </a:pPr>
            <a:endParaRPr lang="en-US" sz="675" kern="0" dirty="0">
              <a:solidFill>
                <a:srgbClr val="FFFFFF"/>
              </a:solidFill>
              <a:latin typeface="Arial"/>
              <a:ea typeface="Segoe UI Black" panose="020B0A02040204020203" pitchFamily="34" charset="0"/>
              <a:cs typeface="Segoe UI Black" panose="020B0A02040204020203" pitchFamily="34" charset="0"/>
            </a:endParaRPr>
          </a:p>
          <a:p>
            <a:pPr marL="128588" indent="-128588">
              <a:buFont typeface="Arial" panose="020B0604020202020204" pitchFamily="34" charset="0"/>
              <a:buChar char="•"/>
              <a:defRPr/>
            </a:pPr>
            <a:r>
              <a:rPr lang="en-US" sz="900" kern="0" dirty="0">
                <a:solidFill>
                  <a:srgbClr val="373737"/>
                </a:solidFill>
                <a:latin typeface="Arial"/>
                <a:ea typeface="Segoe UI Black"/>
                <a:cs typeface="Segoe UI Black"/>
              </a:rPr>
              <a:t>Use workflow management tools such as </a:t>
            </a:r>
            <a:r>
              <a:rPr lang="en-US" sz="900" kern="0" dirty="0" err="1">
                <a:solidFill>
                  <a:srgbClr val="373737"/>
                </a:solidFill>
                <a:latin typeface="Arial"/>
                <a:ea typeface="Segoe UI Black"/>
                <a:cs typeface="Segoe UI Black"/>
              </a:rPr>
              <a:t>Kubeflow</a:t>
            </a:r>
            <a:r>
              <a:rPr lang="en-US" sz="900" kern="0" dirty="0">
                <a:solidFill>
                  <a:srgbClr val="373737"/>
                </a:solidFill>
                <a:latin typeface="Arial"/>
                <a:ea typeface="Segoe UI Black"/>
                <a:cs typeface="Segoe UI Black"/>
              </a:rPr>
              <a:t> or </a:t>
            </a:r>
            <a:r>
              <a:rPr lang="en-US" sz="900" kern="0" dirty="0" err="1">
                <a:solidFill>
                  <a:srgbClr val="373737"/>
                </a:solidFill>
                <a:latin typeface="Arial"/>
                <a:ea typeface="Segoe UI Black"/>
                <a:cs typeface="Segoe UI Black"/>
              </a:rPr>
              <a:t>MLFLow</a:t>
            </a:r>
            <a:r>
              <a:rPr lang="en-US" sz="900" kern="0" dirty="0">
                <a:solidFill>
                  <a:srgbClr val="373737"/>
                </a:solidFill>
                <a:latin typeface="Arial"/>
                <a:ea typeface="Segoe UI Black"/>
                <a:cs typeface="Segoe UI Black"/>
              </a:rPr>
              <a:t> to simplify managing the ML pipeline.</a:t>
            </a:r>
          </a:p>
          <a:p>
            <a:pPr marL="128588" indent="-128588">
              <a:buFont typeface="Arial" panose="020B0604020202020204" pitchFamily="34" charset="0"/>
              <a:buChar char="•"/>
              <a:defRPr/>
            </a:pPr>
            <a:r>
              <a:rPr lang="en-US" sz="900" kern="0" dirty="0">
                <a:solidFill>
                  <a:srgbClr val="373737"/>
                </a:solidFill>
                <a:latin typeface="Arial"/>
                <a:ea typeface="Segoe UI Black"/>
                <a:cs typeface="Segoe UI Black"/>
              </a:rPr>
              <a:t>Develop dashboard visuals to track model development process, display errors etc.</a:t>
            </a:r>
          </a:p>
          <a:p>
            <a:pPr marL="128588" indent="-128588">
              <a:buFont typeface="Arial" panose="020B0604020202020204" pitchFamily="34" charset="0"/>
              <a:buChar char="•"/>
              <a:defRPr/>
            </a:pPr>
            <a:endParaRPr lang="en-US" sz="900" kern="0" dirty="0">
              <a:solidFill>
                <a:srgbClr val="FFFFFF"/>
              </a:solidFill>
              <a:latin typeface="Arial"/>
              <a:cs typeface="Arial"/>
            </a:endParaRPr>
          </a:p>
        </p:txBody>
      </p:sp>
      <p:grpSp>
        <p:nvGrpSpPr>
          <p:cNvPr id="10" name="Group 9">
            <a:extLst>
              <a:ext uri="{FF2B5EF4-FFF2-40B4-BE49-F238E27FC236}">
                <a16:creationId xmlns:a16="http://schemas.microsoft.com/office/drawing/2014/main" id="{515ED7AF-581E-4493-9809-A393AEAE534C}"/>
              </a:ext>
            </a:extLst>
          </p:cNvPr>
          <p:cNvGrpSpPr/>
          <p:nvPr/>
        </p:nvGrpSpPr>
        <p:grpSpPr>
          <a:xfrm>
            <a:off x="7167725" y="2096442"/>
            <a:ext cx="878269" cy="878269"/>
            <a:chOff x="9639604" y="2355380"/>
            <a:chExt cx="969485" cy="969485"/>
          </a:xfrm>
        </p:grpSpPr>
        <p:sp>
          <p:nvSpPr>
            <p:cNvPr id="11" name="Oval 10">
              <a:extLst>
                <a:ext uri="{FF2B5EF4-FFF2-40B4-BE49-F238E27FC236}">
                  <a16:creationId xmlns:a16="http://schemas.microsoft.com/office/drawing/2014/main" id="{18D0A05A-5771-4843-8D5F-5528CA8DD5B9}"/>
                </a:ext>
              </a:extLst>
            </p:cNvPr>
            <p:cNvSpPr/>
            <p:nvPr/>
          </p:nvSpPr>
          <p:spPr>
            <a:xfrm>
              <a:off x="9639604"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12" name="Graphic 11">
              <a:extLst>
                <a:ext uri="{FF2B5EF4-FFF2-40B4-BE49-F238E27FC236}">
                  <a16:creationId xmlns:a16="http://schemas.microsoft.com/office/drawing/2014/main" id="{C9938F30-5EAE-4AD3-8AE3-DC1CB0BDCE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4294" y="2538964"/>
              <a:ext cx="553453" cy="553453"/>
            </a:xfrm>
            <a:prstGeom prst="rect">
              <a:avLst/>
            </a:prstGeom>
          </p:spPr>
        </p:pic>
      </p:grpSp>
      <p:grpSp>
        <p:nvGrpSpPr>
          <p:cNvPr id="13" name="Group 12">
            <a:extLst>
              <a:ext uri="{FF2B5EF4-FFF2-40B4-BE49-F238E27FC236}">
                <a16:creationId xmlns:a16="http://schemas.microsoft.com/office/drawing/2014/main" id="{089E353E-1DB6-49DE-A8ED-7D53CD4DBE4C}"/>
              </a:ext>
            </a:extLst>
          </p:cNvPr>
          <p:cNvGrpSpPr/>
          <p:nvPr/>
        </p:nvGrpSpPr>
        <p:grpSpPr>
          <a:xfrm>
            <a:off x="5061438" y="2096442"/>
            <a:ext cx="878269" cy="878269"/>
            <a:chOff x="6839231" y="2355380"/>
            <a:chExt cx="969485" cy="969485"/>
          </a:xfrm>
        </p:grpSpPr>
        <p:sp>
          <p:nvSpPr>
            <p:cNvPr id="14" name="Oval 13">
              <a:extLst>
                <a:ext uri="{FF2B5EF4-FFF2-40B4-BE49-F238E27FC236}">
                  <a16:creationId xmlns:a16="http://schemas.microsoft.com/office/drawing/2014/main" id="{D8B100D2-1CAB-43BC-817E-615837BBBEE4}"/>
                </a:ext>
              </a:extLst>
            </p:cNvPr>
            <p:cNvSpPr/>
            <p:nvPr/>
          </p:nvSpPr>
          <p:spPr>
            <a:xfrm>
              <a:off x="6839231"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15" name="Graphic 14">
              <a:extLst>
                <a:ext uri="{FF2B5EF4-FFF2-40B4-BE49-F238E27FC236}">
                  <a16:creationId xmlns:a16="http://schemas.microsoft.com/office/drawing/2014/main" id="{FB738A4B-DCC0-4266-90F3-3F0B4EE0A1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19953" y="2486974"/>
              <a:ext cx="646895" cy="646895"/>
            </a:xfrm>
            <a:prstGeom prst="rect">
              <a:avLst/>
            </a:prstGeom>
          </p:spPr>
        </p:pic>
      </p:grpSp>
      <p:grpSp>
        <p:nvGrpSpPr>
          <p:cNvPr id="16" name="Group 15">
            <a:extLst>
              <a:ext uri="{FF2B5EF4-FFF2-40B4-BE49-F238E27FC236}">
                <a16:creationId xmlns:a16="http://schemas.microsoft.com/office/drawing/2014/main" id="{EF8D23DC-8F1B-4C15-AAEE-A6282C9DFD97}"/>
              </a:ext>
            </a:extLst>
          </p:cNvPr>
          <p:cNvGrpSpPr/>
          <p:nvPr/>
        </p:nvGrpSpPr>
        <p:grpSpPr>
          <a:xfrm>
            <a:off x="929111" y="2099405"/>
            <a:ext cx="878270" cy="912986"/>
            <a:chOff x="1179590" y="2317058"/>
            <a:chExt cx="969485" cy="1007807"/>
          </a:xfrm>
        </p:grpSpPr>
        <p:sp>
          <p:nvSpPr>
            <p:cNvPr id="17" name="Left Brace 16">
              <a:extLst>
                <a:ext uri="{FF2B5EF4-FFF2-40B4-BE49-F238E27FC236}">
                  <a16:creationId xmlns:a16="http://schemas.microsoft.com/office/drawing/2014/main" id="{32DAC80C-601A-4951-9F23-30B7EAEE9C1C}"/>
                </a:ext>
              </a:extLst>
            </p:cNvPr>
            <p:cNvSpPr/>
            <p:nvPr/>
          </p:nvSpPr>
          <p:spPr>
            <a:xfrm rot="10800000">
              <a:off x="1966618" y="2317058"/>
              <a:ext cx="103764" cy="481981"/>
            </a:xfrm>
            <a:prstGeom prst="leftBrace">
              <a:avLst/>
            </a:prstGeom>
            <a:noFill/>
            <a:ln w="9525" cap="flat" cmpd="sng" algn="ctr">
              <a:solidFill>
                <a:srgbClr val="FFFFFF"/>
              </a:solidFill>
              <a:prstDash val="solid"/>
            </a:ln>
            <a:effectLst/>
          </p:spPr>
          <p:txBody>
            <a:bodyPr rtlCol="0" anchor="ctr"/>
            <a:lstStyle/>
            <a:p>
              <a:pPr algn="ctr" defTabSz="685800">
                <a:defRPr/>
              </a:pPr>
              <a:endParaRPr lang="en-US" sz="788" kern="0">
                <a:solidFill>
                  <a:srgbClr val="373737"/>
                </a:solidFill>
                <a:latin typeface="Arial"/>
              </a:endParaRPr>
            </a:p>
          </p:txBody>
        </p:sp>
        <p:sp>
          <p:nvSpPr>
            <p:cNvPr id="18" name="Oval 17">
              <a:extLst>
                <a:ext uri="{FF2B5EF4-FFF2-40B4-BE49-F238E27FC236}">
                  <a16:creationId xmlns:a16="http://schemas.microsoft.com/office/drawing/2014/main" id="{593573C5-31A4-4233-AC78-0AFBF32D134A}"/>
                </a:ext>
              </a:extLst>
            </p:cNvPr>
            <p:cNvSpPr/>
            <p:nvPr/>
          </p:nvSpPr>
          <p:spPr>
            <a:xfrm>
              <a:off x="1179590"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19" name="Graphic 18">
              <a:extLst>
                <a:ext uri="{FF2B5EF4-FFF2-40B4-BE49-F238E27FC236}">
                  <a16:creationId xmlns:a16="http://schemas.microsoft.com/office/drawing/2014/main" id="{EC794572-213B-4404-95FE-42D116BDF2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1110" y="2509470"/>
              <a:ext cx="674335" cy="674335"/>
            </a:xfrm>
            <a:prstGeom prst="rect">
              <a:avLst/>
            </a:prstGeom>
          </p:spPr>
        </p:pic>
      </p:grpSp>
      <p:grpSp>
        <p:nvGrpSpPr>
          <p:cNvPr id="20" name="Group 19">
            <a:extLst>
              <a:ext uri="{FF2B5EF4-FFF2-40B4-BE49-F238E27FC236}">
                <a16:creationId xmlns:a16="http://schemas.microsoft.com/office/drawing/2014/main" id="{D5C11674-83DA-4FA1-989D-239B12215DD0}"/>
              </a:ext>
            </a:extLst>
          </p:cNvPr>
          <p:cNvGrpSpPr/>
          <p:nvPr/>
        </p:nvGrpSpPr>
        <p:grpSpPr>
          <a:xfrm>
            <a:off x="3037363" y="2099403"/>
            <a:ext cx="878269" cy="878269"/>
            <a:chOff x="4114519" y="2355380"/>
            <a:chExt cx="969485" cy="969485"/>
          </a:xfrm>
        </p:grpSpPr>
        <p:sp>
          <p:nvSpPr>
            <p:cNvPr id="21" name="Oval 20">
              <a:extLst>
                <a:ext uri="{FF2B5EF4-FFF2-40B4-BE49-F238E27FC236}">
                  <a16:creationId xmlns:a16="http://schemas.microsoft.com/office/drawing/2014/main" id="{A48A2328-41A7-4B3E-8C43-FE7E84A85AD5}"/>
                </a:ext>
              </a:extLst>
            </p:cNvPr>
            <p:cNvSpPr/>
            <p:nvPr/>
          </p:nvSpPr>
          <p:spPr>
            <a:xfrm>
              <a:off x="4114519"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22" name="Graphic 21">
              <a:extLst>
                <a:ext uri="{FF2B5EF4-FFF2-40B4-BE49-F238E27FC236}">
                  <a16:creationId xmlns:a16="http://schemas.microsoft.com/office/drawing/2014/main" id="{A96C4E5B-6E4B-4858-B40D-79318CA205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6599" y="2497295"/>
              <a:ext cx="646332" cy="646332"/>
            </a:xfrm>
            <a:prstGeom prst="rect">
              <a:avLst/>
            </a:prstGeom>
          </p:spPr>
        </p:pic>
      </p:grpSp>
      <p:sp>
        <p:nvSpPr>
          <p:cNvPr id="23" name="Rectangle 22">
            <a:extLst>
              <a:ext uri="{FF2B5EF4-FFF2-40B4-BE49-F238E27FC236}">
                <a16:creationId xmlns:a16="http://schemas.microsoft.com/office/drawing/2014/main" id="{885E84C6-B327-402F-9E23-32B08242FF4C}"/>
              </a:ext>
            </a:extLst>
          </p:cNvPr>
          <p:cNvSpPr/>
          <p:nvPr/>
        </p:nvSpPr>
        <p:spPr>
          <a:xfrm>
            <a:off x="0" y="1140043"/>
            <a:ext cx="9144000" cy="300806"/>
          </a:xfrm>
          <a:prstGeom prst="rect">
            <a:avLst/>
          </a:prstGeom>
          <a:solidFill>
            <a:srgbClr val="0072C8"/>
          </a:solidFill>
          <a:ln w="25400" cap="flat" cmpd="sng" algn="ctr">
            <a:solidFill>
              <a:srgbClr val="0072C8"/>
            </a:solidFill>
            <a:prstDash val="solid"/>
          </a:ln>
          <a:effectLst/>
        </p:spPr>
        <p:txBody>
          <a:bodyPr lIns="51435" tIns="51435" rIns="51435" bIns="51435" rtlCol="0" anchor="ctr" anchorCtr="0"/>
          <a:lstStyle/>
          <a:p>
            <a:pPr algn="ctr" defTabSz="685800">
              <a:defRPr/>
            </a:pPr>
            <a:r>
              <a:rPr lang="en-US" sz="1200" b="1" kern="0">
                <a:solidFill>
                  <a:srgbClr val="FFFFFF"/>
                </a:solidFill>
                <a:latin typeface="Arial"/>
                <a:ea typeface="Segoe UI Black" panose="020B0A02040204020203" pitchFamily="34" charset="0"/>
                <a:cs typeface="Segoe UI Black" panose="020B0A02040204020203" pitchFamily="34" charset="0"/>
              </a:rPr>
              <a:t>Detailed understanding of existing teams, systems and use cases will enable more effective platform development.</a:t>
            </a:r>
          </a:p>
        </p:txBody>
      </p:sp>
      <p:sp>
        <p:nvSpPr>
          <p:cNvPr id="24" name="Rectangle 23">
            <a:extLst>
              <a:ext uri="{FF2B5EF4-FFF2-40B4-BE49-F238E27FC236}">
                <a16:creationId xmlns:a16="http://schemas.microsoft.com/office/drawing/2014/main" id="{984ADFAE-F02D-4025-AF54-0196EC995BC2}"/>
              </a:ext>
            </a:extLst>
          </p:cNvPr>
          <p:cNvSpPr/>
          <p:nvPr/>
        </p:nvSpPr>
        <p:spPr>
          <a:xfrm>
            <a:off x="0" y="4329100"/>
            <a:ext cx="9144000" cy="300806"/>
          </a:xfrm>
          <a:prstGeom prst="rect">
            <a:avLst/>
          </a:prstGeom>
          <a:solidFill>
            <a:srgbClr val="0072C8"/>
          </a:solidFill>
          <a:ln w="25400" cap="flat" cmpd="sng" algn="ctr">
            <a:solidFill>
              <a:srgbClr val="0072C8"/>
            </a:solidFill>
            <a:prstDash val="solid"/>
          </a:ln>
          <a:effectLst/>
        </p:spPr>
        <p:txBody>
          <a:bodyPr lIns="51435" tIns="51435" rIns="51435" bIns="51435" rtlCol="0" anchor="ctr" anchorCtr="0"/>
          <a:lstStyle/>
          <a:p>
            <a:pPr algn="ctr">
              <a:defRPr/>
            </a:pPr>
            <a:r>
              <a:rPr lang="en-US" sz="1050" b="1" kern="0" dirty="0">
                <a:solidFill>
                  <a:srgbClr val="FFFFFF"/>
                </a:solidFill>
                <a:latin typeface="Arial"/>
                <a:ea typeface="Segoe UI Black"/>
                <a:cs typeface="Segoe UI Black"/>
              </a:rPr>
              <a:t>AWS and GCP provide foundational out-of-box (OOB) reference architectures. A tailored approach will improve success rates.</a:t>
            </a:r>
          </a:p>
        </p:txBody>
      </p:sp>
      <p:sp>
        <p:nvSpPr>
          <p:cNvPr id="25" name="Arrow: Right 24">
            <a:extLst>
              <a:ext uri="{FF2B5EF4-FFF2-40B4-BE49-F238E27FC236}">
                <a16:creationId xmlns:a16="http://schemas.microsoft.com/office/drawing/2014/main" id="{84427A19-6053-43AC-BA79-D689B54AF676}"/>
              </a:ext>
            </a:extLst>
          </p:cNvPr>
          <p:cNvSpPr/>
          <p:nvPr/>
        </p:nvSpPr>
        <p:spPr>
          <a:xfrm>
            <a:off x="1453856" y="1870383"/>
            <a:ext cx="6030558" cy="122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68A21BE3-8A68-4165-852F-7D51D29EEB3C}"/>
              </a:ext>
            </a:extLst>
          </p:cNvPr>
          <p:cNvSpPr txBox="1"/>
          <p:nvPr/>
        </p:nvSpPr>
        <p:spPr>
          <a:xfrm>
            <a:off x="3255119" y="1646416"/>
            <a:ext cx="2633762" cy="300082"/>
          </a:xfrm>
          <a:prstGeom prst="rect">
            <a:avLst/>
          </a:prstGeom>
          <a:noFill/>
        </p:spPr>
        <p:txBody>
          <a:bodyPr wrap="square" rtlCol="0">
            <a:spAutoFit/>
          </a:bodyPr>
          <a:lstStyle/>
          <a:p>
            <a:pPr algn="ctr"/>
            <a:r>
              <a:rPr lang="en-US" sz="1350" i="1">
                <a:solidFill>
                  <a:srgbClr val="C00000"/>
                </a:solidFill>
              </a:rPr>
              <a:t>Development Timeline</a:t>
            </a:r>
          </a:p>
        </p:txBody>
      </p:sp>
    </p:spTree>
    <p:extLst>
      <p:ext uri="{BB962C8B-B14F-4D97-AF65-F5344CB8AC3E}">
        <p14:creationId xmlns:p14="http://schemas.microsoft.com/office/powerpoint/2010/main" val="110373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33EF7-388E-4F8F-AAF2-66602BEE7EFB}"/>
              </a:ext>
            </a:extLst>
          </p:cNvPr>
          <p:cNvSpPr>
            <a:spLocks noGrp="1"/>
          </p:cNvSpPr>
          <p:nvPr>
            <p:ph type="title"/>
          </p:nvPr>
        </p:nvSpPr>
        <p:spPr>
          <a:xfrm>
            <a:off x="364807" y="175894"/>
            <a:ext cx="7886700" cy="994172"/>
          </a:xfrm>
        </p:spPr>
        <p:txBody>
          <a:bodyPr/>
          <a:lstStyle/>
          <a:p>
            <a:r>
              <a:rPr lang="en-US" b="1" dirty="0">
                <a:solidFill>
                  <a:schemeClr val="bg2">
                    <a:lumMod val="50000"/>
                  </a:schemeClr>
                </a:solidFill>
              </a:rPr>
              <a:t>Core Modeling Process</a:t>
            </a:r>
          </a:p>
        </p:txBody>
      </p:sp>
      <p:grpSp>
        <p:nvGrpSpPr>
          <p:cNvPr id="18" name="Group 17">
            <a:extLst>
              <a:ext uri="{FF2B5EF4-FFF2-40B4-BE49-F238E27FC236}">
                <a16:creationId xmlns:a16="http://schemas.microsoft.com/office/drawing/2014/main" id="{0621469B-6F3A-4802-8068-7D9E6139B353}"/>
              </a:ext>
            </a:extLst>
          </p:cNvPr>
          <p:cNvGrpSpPr/>
          <p:nvPr/>
        </p:nvGrpSpPr>
        <p:grpSpPr>
          <a:xfrm>
            <a:off x="587789" y="1097339"/>
            <a:ext cx="7996096" cy="3953810"/>
            <a:chOff x="783718" y="1313325"/>
            <a:chExt cx="10661461" cy="5271747"/>
          </a:xfrm>
        </p:grpSpPr>
        <p:pic>
          <p:nvPicPr>
            <p:cNvPr id="19" name="Picture 18">
              <a:extLst>
                <a:ext uri="{FF2B5EF4-FFF2-40B4-BE49-F238E27FC236}">
                  <a16:creationId xmlns:a16="http://schemas.microsoft.com/office/drawing/2014/main" id="{1EDC77DB-2AC2-468B-B33A-A35534CBA880}"/>
                </a:ext>
              </a:extLst>
            </p:cNvPr>
            <p:cNvPicPr>
              <a:picLocks noChangeAspect="1"/>
            </p:cNvPicPr>
            <p:nvPr/>
          </p:nvPicPr>
          <p:blipFill>
            <a:blip r:embed="rId2"/>
            <a:stretch>
              <a:fillRect/>
            </a:stretch>
          </p:blipFill>
          <p:spPr>
            <a:xfrm>
              <a:off x="783718" y="1313325"/>
              <a:ext cx="10090069" cy="5271747"/>
            </a:xfrm>
            <a:prstGeom prst="rect">
              <a:avLst/>
            </a:prstGeom>
          </p:spPr>
        </p:pic>
        <p:grpSp>
          <p:nvGrpSpPr>
            <p:cNvPr id="20" name="Group 19">
              <a:extLst>
                <a:ext uri="{FF2B5EF4-FFF2-40B4-BE49-F238E27FC236}">
                  <a16:creationId xmlns:a16="http://schemas.microsoft.com/office/drawing/2014/main" id="{7AF757DB-EDC2-4897-8093-A4807F4B2C20}"/>
                </a:ext>
              </a:extLst>
            </p:cNvPr>
            <p:cNvGrpSpPr/>
            <p:nvPr/>
          </p:nvGrpSpPr>
          <p:grpSpPr>
            <a:xfrm>
              <a:off x="1165528" y="1777080"/>
              <a:ext cx="546295" cy="567884"/>
              <a:chOff x="1179590" y="2317058"/>
              <a:chExt cx="969485" cy="1007807"/>
            </a:xfrm>
          </p:grpSpPr>
          <p:sp>
            <p:nvSpPr>
              <p:cNvPr id="44" name="Left Brace 43">
                <a:extLst>
                  <a:ext uri="{FF2B5EF4-FFF2-40B4-BE49-F238E27FC236}">
                    <a16:creationId xmlns:a16="http://schemas.microsoft.com/office/drawing/2014/main" id="{1AF19969-B039-466E-94C7-08B229AD20BA}"/>
                  </a:ext>
                </a:extLst>
              </p:cNvPr>
              <p:cNvSpPr/>
              <p:nvPr/>
            </p:nvSpPr>
            <p:spPr>
              <a:xfrm rot="10800000">
                <a:off x="1966618" y="2317058"/>
                <a:ext cx="103764" cy="481981"/>
              </a:xfrm>
              <a:prstGeom prst="leftBrace">
                <a:avLst/>
              </a:prstGeom>
              <a:noFill/>
              <a:ln w="9525" cap="flat" cmpd="sng" algn="ctr">
                <a:solidFill>
                  <a:srgbClr val="FFFFFF"/>
                </a:solidFill>
                <a:prstDash val="solid"/>
              </a:ln>
              <a:effectLst/>
            </p:spPr>
            <p:txBody>
              <a:bodyPr rtlCol="0" anchor="ctr"/>
              <a:lstStyle/>
              <a:p>
                <a:pPr algn="ctr" defTabSz="685800">
                  <a:defRPr/>
                </a:pPr>
                <a:endParaRPr lang="en-US" sz="788" kern="0">
                  <a:solidFill>
                    <a:srgbClr val="373737"/>
                  </a:solidFill>
                  <a:latin typeface="Arial"/>
                </a:endParaRPr>
              </a:p>
            </p:txBody>
          </p:sp>
          <p:sp>
            <p:nvSpPr>
              <p:cNvPr id="45" name="Oval 44">
                <a:extLst>
                  <a:ext uri="{FF2B5EF4-FFF2-40B4-BE49-F238E27FC236}">
                    <a16:creationId xmlns:a16="http://schemas.microsoft.com/office/drawing/2014/main" id="{71FCA2B0-DC8B-420C-A947-E4404C28992A}"/>
                  </a:ext>
                </a:extLst>
              </p:cNvPr>
              <p:cNvSpPr/>
              <p:nvPr/>
            </p:nvSpPr>
            <p:spPr>
              <a:xfrm>
                <a:off x="1179590"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46" name="Graphic 45">
                <a:extLst>
                  <a:ext uri="{FF2B5EF4-FFF2-40B4-BE49-F238E27FC236}">
                    <a16:creationId xmlns:a16="http://schemas.microsoft.com/office/drawing/2014/main" id="{AFB4F05B-0CD1-44E9-ACFD-DC9315016A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1110" y="2509470"/>
                <a:ext cx="674335" cy="674335"/>
              </a:xfrm>
              <a:prstGeom prst="rect">
                <a:avLst/>
              </a:prstGeom>
            </p:spPr>
          </p:pic>
        </p:grpSp>
        <p:grpSp>
          <p:nvGrpSpPr>
            <p:cNvPr id="21" name="Group 20">
              <a:extLst>
                <a:ext uri="{FF2B5EF4-FFF2-40B4-BE49-F238E27FC236}">
                  <a16:creationId xmlns:a16="http://schemas.microsoft.com/office/drawing/2014/main" id="{25F79DD8-EA5F-42AD-A924-BF1D280273E1}"/>
                </a:ext>
              </a:extLst>
            </p:cNvPr>
            <p:cNvGrpSpPr/>
            <p:nvPr/>
          </p:nvGrpSpPr>
          <p:grpSpPr>
            <a:xfrm>
              <a:off x="10948550" y="3700883"/>
              <a:ext cx="496629" cy="496630"/>
              <a:chOff x="9639604" y="2355380"/>
              <a:chExt cx="969485" cy="969485"/>
            </a:xfrm>
          </p:grpSpPr>
          <p:sp>
            <p:nvSpPr>
              <p:cNvPr id="42" name="Oval 41">
                <a:extLst>
                  <a:ext uri="{FF2B5EF4-FFF2-40B4-BE49-F238E27FC236}">
                    <a16:creationId xmlns:a16="http://schemas.microsoft.com/office/drawing/2014/main" id="{E549D8EB-6E9B-495B-B1E4-590A15338F01}"/>
                  </a:ext>
                </a:extLst>
              </p:cNvPr>
              <p:cNvSpPr/>
              <p:nvPr/>
            </p:nvSpPr>
            <p:spPr>
              <a:xfrm>
                <a:off x="9639604"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43" name="Graphic 42">
                <a:extLst>
                  <a:ext uri="{FF2B5EF4-FFF2-40B4-BE49-F238E27FC236}">
                    <a16:creationId xmlns:a16="http://schemas.microsoft.com/office/drawing/2014/main" id="{8B736855-B28C-4567-88FD-3E22B73690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34294" y="2538964"/>
                <a:ext cx="553453" cy="553453"/>
              </a:xfrm>
              <a:prstGeom prst="rect">
                <a:avLst/>
              </a:prstGeom>
            </p:spPr>
          </p:pic>
        </p:grpSp>
        <p:grpSp>
          <p:nvGrpSpPr>
            <p:cNvPr id="22" name="Group 21">
              <a:extLst>
                <a:ext uri="{FF2B5EF4-FFF2-40B4-BE49-F238E27FC236}">
                  <a16:creationId xmlns:a16="http://schemas.microsoft.com/office/drawing/2014/main" id="{8656204F-F818-42D0-84FC-4AAAC739D4B7}"/>
                </a:ext>
              </a:extLst>
            </p:cNvPr>
            <p:cNvGrpSpPr/>
            <p:nvPr/>
          </p:nvGrpSpPr>
          <p:grpSpPr>
            <a:xfrm>
              <a:off x="7538320" y="1523511"/>
              <a:ext cx="496629" cy="496629"/>
              <a:chOff x="6839231" y="2355380"/>
              <a:chExt cx="969485" cy="969485"/>
            </a:xfrm>
          </p:grpSpPr>
          <p:sp>
            <p:nvSpPr>
              <p:cNvPr id="26" name="Oval 25">
                <a:extLst>
                  <a:ext uri="{FF2B5EF4-FFF2-40B4-BE49-F238E27FC236}">
                    <a16:creationId xmlns:a16="http://schemas.microsoft.com/office/drawing/2014/main" id="{B5E8BAB0-2488-45A4-99DF-C8CC3CEF592F}"/>
                  </a:ext>
                </a:extLst>
              </p:cNvPr>
              <p:cNvSpPr/>
              <p:nvPr/>
            </p:nvSpPr>
            <p:spPr>
              <a:xfrm>
                <a:off x="6839231"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41" name="Graphic 40">
                <a:extLst>
                  <a:ext uri="{FF2B5EF4-FFF2-40B4-BE49-F238E27FC236}">
                    <a16:creationId xmlns:a16="http://schemas.microsoft.com/office/drawing/2014/main" id="{696E854D-3740-4377-8470-A248471E5E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19953" y="2486974"/>
                <a:ext cx="646895" cy="646895"/>
              </a:xfrm>
              <a:prstGeom prst="rect">
                <a:avLst/>
              </a:prstGeom>
            </p:spPr>
          </p:pic>
        </p:grpSp>
        <p:grpSp>
          <p:nvGrpSpPr>
            <p:cNvPr id="23" name="Group 22">
              <a:extLst>
                <a:ext uri="{FF2B5EF4-FFF2-40B4-BE49-F238E27FC236}">
                  <a16:creationId xmlns:a16="http://schemas.microsoft.com/office/drawing/2014/main" id="{C9AF38EE-DD7E-4CB3-8C69-09DC699741EA}"/>
                </a:ext>
              </a:extLst>
            </p:cNvPr>
            <p:cNvGrpSpPr/>
            <p:nvPr/>
          </p:nvGrpSpPr>
          <p:grpSpPr>
            <a:xfrm>
              <a:off x="4801227" y="1531835"/>
              <a:ext cx="496629" cy="496629"/>
              <a:chOff x="4114519" y="2355380"/>
              <a:chExt cx="969485" cy="969485"/>
            </a:xfrm>
          </p:grpSpPr>
          <p:sp>
            <p:nvSpPr>
              <p:cNvPr id="24" name="Oval 23">
                <a:extLst>
                  <a:ext uri="{FF2B5EF4-FFF2-40B4-BE49-F238E27FC236}">
                    <a16:creationId xmlns:a16="http://schemas.microsoft.com/office/drawing/2014/main" id="{EB5FA62C-BAD3-467D-B703-E9202376F6A1}"/>
                  </a:ext>
                </a:extLst>
              </p:cNvPr>
              <p:cNvSpPr/>
              <p:nvPr/>
            </p:nvSpPr>
            <p:spPr>
              <a:xfrm>
                <a:off x="4114519"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25" name="Graphic 24">
                <a:extLst>
                  <a:ext uri="{FF2B5EF4-FFF2-40B4-BE49-F238E27FC236}">
                    <a16:creationId xmlns:a16="http://schemas.microsoft.com/office/drawing/2014/main" id="{8DE53B8A-6F72-4C93-A2D8-C993E065E2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6599" y="2497295"/>
                <a:ext cx="646332" cy="646332"/>
              </a:xfrm>
              <a:prstGeom prst="rect">
                <a:avLst/>
              </a:prstGeom>
            </p:spPr>
          </p:pic>
        </p:grpSp>
      </p:grpSp>
      <p:sp>
        <p:nvSpPr>
          <p:cNvPr id="17" name="TextBox 16">
            <a:extLst>
              <a:ext uri="{FF2B5EF4-FFF2-40B4-BE49-F238E27FC236}">
                <a16:creationId xmlns:a16="http://schemas.microsoft.com/office/drawing/2014/main" id="{6C4B8EFA-1A7B-46CE-9F96-BC88E31914B3}"/>
              </a:ext>
            </a:extLst>
          </p:cNvPr>
          <p:cNvSpPr txBox="1"/>
          <p:nvPr/>
        </p:nvSpPr>
        <p:spPr>
          <a:xfrm>
            <a:off x="364807" y="3433446"/>
            <a:ext cx="2374312" cy="923330"/>
          </a:xfrm>
          <a:prstGeom prst="rect">
            <a:avLst/>
          </a:prstGeom>
          <a:solidFill>
            <a:schemeClr val="accent4">
              <a:lumMod val="20000"/>
              <a:lumOff val="80000"/>
            </a:schemeClr>
          </a:solidFill>
        </p:spPr>
        <p:txBody>
          <a:bodyPr wrap="square" rtlCol="0" anchor="t">
            <a:spAutoFit/>
          </a:bodyPr>
          <a:lstStyle/>
          <a:p>
            <a:pPr algn="ctr"/>
            <a:r>
              <a:rPr lang="en-US" sz="1350" i="1" dirty="0">
                <a:solidFill>
                  <a:schemeClr val="accent1"/>
                </a:solidFill>
              </a:rPr>
              <a:t>The goal of a modern Machine Learning pipeline is to support this process efficiently and transparently</a:t>
            </a:r>
          </a:p>
        </p:txBody>
      </p:sp>
    </p:spTree>
    <p:extLst>
      <p:ext uri="{BB962C8B-B14F-4D97-AF65-F5344CB8AC3E}">
        <p14:creationId xmlns:p14="http://schemas.microsoft.com/office/powerpoint/2010/main" val="168317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33EF7-388E-4F8F-AAF2-66602BEE7EFB}"/>
              </a:ext>
            </a:extLst>
          </p:cNvPr>
          <p:cNvSpPr>
            <a:spLocks noGrp="1"/>
          </p:cNvSpPr>
          <p:nvPr>
            <p:ph type="title"/>
          </p:nvPr>
        </p:nvSpPr>
        <p:spPr>
          <a:xfrm>
            <a:off x="220937" y="68655"/>
            <a:ext cx="7886700" cy="601805"/>
          </a:xfrm>
        </p:spPr>
        <p:txBody>
          <a:bodyPr/>
          <a:lstStyle/>
          <a:p>
            <a:r>
              <a:rPr lang="en-US" b="1" dirty="0">
                <a:solidFill>
                  <a:schemeClr val="bg2">
                    <a:lumMod val="50000"/>
                  </a:schemeClr>
                </a:solidFill>
              </a:rPr>
              <a:t>Sample Machine Learning Pipeline - Abstract</a:t>
            </a:r>
          </a:p>
        </p:txBody>
      </p:sp>
      <p:sp>
        <p:nvSpPr>
          <p:cNvPr id="27" name="Rectangle 26">
            <a:extLst>
              <a:ext uri="{FF2B5EF4-FFF2-40B4-BE49-F238E27FC236}">
                <a16:creationId xmlns:a16="http://schemas.microsoft.com/office/drawing/2014/main" id="{2808840C-4D5E-46A7-9FF0-C36C6F93C31F}"/>
              </a:ext>
            </a:extLst>
          </p:cNvPr>
          <p:cNvSpPr/>
          <p:nvPr/>
        </p:nvSpPr>
        <p:spPr>
          <a:xfrm>
            <a:off x="6834012" y="1025455"/>
            <a:ext cx="2029409" cy="3401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369F2A72-70E8-4DFD-8858-639EB053E960}"/>
              </a:ext>
            </a:extLst>
          </p:cNvPr>
          <p:cNvSpPr/>
          <p:nvPr/>
        </p:nvSpPr>
        <p:spPr>
          <a:xfrm>
            <a:off x="4743929" y="1025455"/>
            <a:ext cx="2002261" cy="340140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04D697E3-B083-4FE4-A648-530418954062}"/>
              </a:ext>
            </a:extLst>
          </p:cNvPr>
          <p:cNvSpPr/>
          <p:nvPr/>
        </p:nvSpPr>
        <p:spPr>
          <a:xfrm>
            <a:off x="2593872" y="1025455"/>
            <a:ext cx="2014764" cy="3401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7B1D14F3-9B51-44AF-87F1-727323E202F5}"/>
              </a:ext>
            </a:extLst>
          </p:cNvPr>
          <p:cNvSpPr/>
          <p:nvPr/>
        </p:nvSpPr>
        <p:spPr>
          <a:xfrm>
            <a:off x="638912" y="1025455"/>
            <a:ext cx="1857692" cy="3401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598FC27-912B-4CEA-9B9F-C6291654EF6B}"/>
              </a:ext>
            </a:extLst>
          </p:cNvPr>
          <p:cNvSpPr txBox="1"/>
          <p:nvPr/>
        </p:nvSpPr>
        <p:spPr>
          <a:xfrm>
            <a:off x="1032195" y="1058862"/>
            <a:ext cx="1019908" cy="300082"/>
          </a:xfrm>
          <a:prstGeom prst="rect">
            <a:avLst/>
          </a:prstGeom>
          <a:noFill/>
        </p:spPr>
        <p:txBody>
          <a:bodyPr wrap="square" rtlCol="0">
            <a:spAutoFit/>
          </a:bodyPr>
          <a:lstStyle/>
          <a:p>
            <a:pPr algn="ctr"/>
            <a:r>
              <a:rPr lang="en-US" sz="1350" b="1">
                <a:solidFill>
                  <a:schemeClr val="bg2">
                    <a:lumMod val="50000"/>
                  </a:schemeClr>
                </a:solidFill>
              </a:rPr>
              <a:t>Ingestion</a:t>
            </a:r>
          </a:p>
        </p:txBody>
      </p:sp>
      <p:sp>
        <p:nvSpPr>
          <p:cNvPr id="32" name="TextBox 31">
            <a:extLst>
              <a:ext uri="{FF2B5EF4-FFF2-40B4-BE49-F238E27FC236}">
                <a16:creationId xmlns:a16="http://schemas.microsoft.com/office/drawing/2014/main" id="{EA6ABD11-48CA-46AA-86FE-D42392556CE7}"/>
              </a:ext>
            </a:extLst>
          </p:cNvPr>
          <p:cNvSpPr txBox="1"/>
          <p:nvPr/>
        </p:nvSpPr>
        <p:spPr>
          <a:xfrm>
            <a:off x="3031986" y="1061125"/>
            <a:ext cx="1159324" cy="300082"/>
          </a:xfrm>
          <a:prstGeom prst="rect">
            <a:avLst/>
          </a:prstGeom>
          <a:noFill/>
        </p:spPr>
        <p:txBody>
          <a:bodyPr wrap="square" rtlCol="0">
            <a:spAutoFit/>
          </a:bodyPr>
          <a:lstStyle/>
          <a:p>
            <a:pPr algn="ctr"/>
            <a:r>
              <a:rPr lang="en-US" sz="1350" b="1">
                <a:solidFill>
                  <a:schemeClr val="bg2">
                    <a:lumMod val="50000"/>
                  </a:schemeClr>
                </a:solidFill>
              </a:rPr>
              <a:t>Preparation</a:t>
            </a:r>
          </a:p>
        </p:txBody>
      </p:sp>
      <p:sp>
        <p:nvSpPr>
          <p:cNvPr id="33" name="TextBox 32">
            <a:extLst>
              <a:ext uri="{FF2B5EF4-FFF2-40B4-BE49-F238E27FC236}">
                <a16:creationId xmlns:a16="http://schemas.microsoft.com/office/drawing/2014/main" id="{6046F0C9-4AB1-4EE6-A7C0-EAFB189A3412}"/>
              </a:ext>
            </a:extLst>
          </p:cNvPr>
          <p:cNvSpPr txBox="1"/>
          <p:nvPr/>
        </p:nvSpPr>
        <p:spPr>
          <a:xfrm>
            <a:off x="4779293" y="1058862"/>
            <a:ext cx="1831604" cy="507831"/>
          </a:xfrm>
          <a:prstGeom prst="rect">
            <a:avLst/>
          </a:prstGeom>
          <a:noFill/>
        </p:spPr>
        <p:txBody>
          <a:bodyPr wrap="square" rtlCol="0">
            <a:spAutoFit/>
          </a:bodyPr>
          <a:lstStyle/>
          <a:p>
            <a:pPr algn="ctr"/>
            <a:r>
              <a:rPr lang="en-US" sz="1350" b="1">
                <a:solidFill>
                  <a:schemeClr val="bg2">
                    <a:lumMod val="50000"/>
                  </a:schemeClr>
                </a:solidFill>
              </a:rPr>
              <a:t>Training &amp; Evaluation</a:t>
            </a:r>
          </a:p>
        </p:txBody>
      </p:sp>
      <p:sp>
        <p:nvSpPr>
          <p:cNvPr id="34" name="TextBox 33">
            <a:extLst>
              <a:ext uri="{FF2B5EF4-FFF2-40B4-BE49-F238E27FC236}">
                <a16:creationId xmlns:a16="http://schemas.microsoft.com/office/drawing/2014/main" id="{89873D22-AB11-4600-A9F6-1998A24E4A07}"/>
              </a:ext>
            </a:extLst>
          </p:cNvPr>
          <p:cNvSpPr txBox="1"/>
          <p:nvPr/>
        </p:nvSpPr>
        <p:spPr>
          <a:xfrm>
            <a:off x="6846679" y="1049986"/>
            <a:ext cx="2014764" cy="507831"/>
          </a:xfrm>
          <a:prstGeom prst="rect">
            <a:avLst/>
          </a:prstGeom>
          <a:noFill/>
        </p:spPr>
        <p:txBody>
          <a:bodyPr wrap="square" rtlCol="0">
            <a:spAutoFit/>
          </a:bodyPr>
          <a:lstStyle/>
          <a:p>
            <a:pPr algn="ctr"/>
            <a:r>
              <a:rPr lang="en-US" sz="1350" b="1">
                <a:solidFill>
                  <a:schemeClr val="bg2">
                    <a:lumMod val="50000"/>
                  </a:schemeClr>
                </a:solidFill>
              </a:rPr>
              <a:t>Deployment &amp; Monitoring</a:t>
            </a:r>
          </a:p>
        </p:txBody>
      </p:sp>
      <p:sp>
        <p:nvSpPr>
          <p:cNvPr id="35" name="TextBox 34">
            <a:extLst>
              <a:ext uri="{FF2B5EF4-FFF2-40B4-BE49-F238E27FC236}">
                <a16:creationId xmlns:a16="http://schemas.microsoft.com/office/drawing/2014/main" id="{F81C329F-70B2-47E7-A07B-2B2561E85D91}"/>
              </a:ext>
            </a:extLst>
          </p:cNvPr>
          <p:cNvSpPr txBox="1"/>
          <p:nvPr/>
        </p:nvSpPr>
        <p:spPr>
          <a:xfrm>
            <a:off x="-16658" y="1526041"/>
            <a:ext cx="666925" cy="507831"/>
          </a:xfrm>
          <a:prstGeom prst="rect">
            <a:avLst/>
          </a:prstGeom>
          <a:noFill/>
        </p:spPr>
        <p:txBody>
          <a:bodyPr wrap="square" rtlCol="0">
            <a:spAutoFit/>
          </a:bodyPr>
          <a:lstStyle/>
          <a:p>
            <a:pPr algn="ctr"/>
            <a:r>
              <a:rPr lang="en-US" sz="1350" b="1">
                <a:solidFill>
                  <a:schemeClr val="bg2">
                    <a:lumMod val="50000"/>
                  </a:schemeClr>
                </a:solidFill>
              </a:rPr>
              <a:t>Online</a:t>
            </a:r>
          </a:p>
        </p:txBody>
      </p:sp>
      <p:sp>
        <p:nvSpPr>
          <p:cNvPr id="36" name="TextBox 35">
            <a:extLst>
              <a:ext uri="{FF2B5EF4-FFF2-40B4-BE49-F238E27FC236}">
                <a16:creationId xmlns:a16="http://schemas.microsoft.com/office/drawing/2014/main" id="{61CC9096-0A30-4713-AB85-1B9984FAF37F}"/>
              </a:ext>
            </a:extLst>
          </p:cNvPr>
          <p:cNvSpPr txBox="1"/>
          <p:nvPr/>
        </p:nvSpPr>
        <p:spPr>
          <a:xfrm>
            <a:off x="7154" y="3294841"/>
            <a:ext cx="666926" cy="300082"/>
          </a:xfrm>
          <a:prstGeom prst="rect">
            <a:avLst/>
          </a:prstGeom>
          <a:noFill/>
        </p:spPr>
        <p:txBody>
          <a:bodyPr wrap="square" rtlCol="0">
            <a:spAutoFit/>
          </a:bodyPr>
          <a:lstStyle/>
          <a:p>
            <a:pPr algn="ctr"/>
            <a:r>
              <a:rPr lang="en-US" sz="1350" b="1">
                <a:solidFill>
                  <a:schemeClr val="bg2">
                    <a:lumMod val="50000"/>
                  </a:schemeClr>
                </a:solidFill>
              </a:rPr>
              <a:t>Batch</a:t>
            </a:r>
          </a:p>
        </p:txBody>
      </p:sp>
      <p:sp>
        <p:nvSpPr>
          <p:cNvPr id="37" name="Rectangle 36">
            <a:extLst>
              <a:ext uri="{FF2B5EF4-FFF2-40B4-BE49-F238E27FC236}">
                <a16:creationId xmlns:a16="http://schemas.microsoft.com/office/drawing/2014/main" id="{64C13AF6-8B7C-4F1B-999E-814DDF3CB8EA}"/>
              </a:ext>
            </a:extLst>
          </p:cNvPr>
          <p:cNvSpPr/>
          <p:nvPr/>
        </p:nvSpPr>
        <p:spPr>
          <a:xfrm>
            <a:off x="1902139" y="1564178"/>
            <a:ext cx="530469"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Online Ingest</a:t>
            </a:r>
          </a:p>
        </p:txBody>
      </p:sp>
      <p:sp>
        <p:nvSpPr>
          <p:cNvPr id="38" name="Rectangle: Rounded Corners 37">
            <a:extLst>
              <a:ext uri="{FF2B5EF4-FFF2-40B4-BE49-F238E27FC236}">
                <a16:creationId xmlns:a16="http://schemas.microsoft.com/office/drawing/2014/main" id="{1078B246-877D-4BA1-8BE7-17257E5D6D4E}"/>
              </a:ext>
            </a:extLst>
          </p:cNvPr>
          <p:cNvSpPr/>
          <p:nvPr/>
        </p:nvSpPr>
        <p:spPr>
          <a:xfrm>
            <a:off x="716258" y="1388239"/>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a:t>
            </a:r>
          </a:p>
        </p:txBody>
      </p:sp>
      <p:sp>
        <p:nvSpPr>
          <p:cNvPr id="39" name="Rectangle: Rounded Corners 38">
            <a:extLst>
              <a:ext uri="{FF2B5EF4-FFF2-40B4-BE49-F238E27FC236}">
                <a16:creationId xmlns:a16="http://schemas.microsoft.com/office/drawing/2014/main" id="{FA97F725-A8D0-4C6D-9B80-56B595043C6B}"/>
              </a:ext>
            </a:extLst>
          </p:cNvPr>
          <p:cNvSpPr/>
          <p:nvPr/>
        </p:nvSpPr>
        <p:spPr>
          <a:xfrm>
            <a:off x="716258" y="1632139"/>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a:t>
            </a:r>
          </a:p>
        </p:txBody>
      </p:sp>
      <p:sp>
        <p:nvSpPr>
          <p:cNvPr id="40" name="Rectangle: Rounded Corners 39">
            <a:extLst>
              <a:ext uri="{FF2B5EF4-FFF2-40B4-BE49-F238E27FC236}">
                <a16:creationId xmlns:a16="http://schemas.microsoft.com/office/drawing/2014/main" id="{9845CAC8-E8C0-4AFA-B11A-B2559AD29EA3}"/>
              </a:ext>
            </a:extLst>
          </p:cNvPr>
          <p:cNvSpPr/>
          <p:nvPr/>
        </p:nvSpPr>
        <p:spPr>
          <a:xfrm>
            <a:off x="716258" y="1866808"/>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a:t>
            </a:r>
          </a:p>
        </p:txBody>
      </p:sp>
      <p:sp>
        <p:nvSpPr>
          <p:cNvPr id="47" name="Rectangle 46">
            <a:extLst>
              <a:ext uri="{FF2B5EF4-FFF2-40B4-BE49-F238E27FC236}">
                <a16:creationId xmlns:a16="http://schemas.microsoft.com/office/drawing/2014/main" id="{68A9BFE2-2592-4FBA-ACE7-82FB68C625F2}"/>
              </a:ext>
            </a:extLst>
          </p:cNvPr>
          <p:cNvSpPr/>
          <p:nvPr/>
        </p:nvSpPr>
        <p:spPr>
          <a:xfrm>
            <a:off x="1146150" y="3209080"/>
            <a:ext cx="530469"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Batch Ingest</a:t>
            </a:r>
          </a:p>
        </p:txBody>
      </p:sp>
      <p:sp>
        <p:nvSpPr>
          <p:cNvPr id="48" name="Flowchart: Magnetic Disk 47">
            <a:extLst>
              <a:ext uri="{FF2B5EF4-FFF2-40B4-BE49-F238E27FC236}">
                <a16:creationId xmlns:a16="http://schemas.microsoft.com/office/drawing/2014/main" id="{463472CE-0319-40E2-986C-DEEBA21BB1B5}"/>
              </a:ext>
            </a:extLst>
          </p:cNvPr>
          <p:cNvSpPr/>
          <p:nvPr/>
        </p:nvSpPr>
        <p:spPr>
          <a:xfrm>
            <a:off x="1899314" y="3129182"/>
            <a:ext cx="530469" cy="451338"/>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Raw Storage</a:t>
            </a:r>
          </a:p>
        </p:txBody>
      </p:sp>
      <p:sp>
        <p:nvSpPr>
          <p:cNvPr id="49" name="Flowchart: Direct Access Storage 48">
            <a:extLst>
              <a:ext uri="{FF2B5EF4-FFF2-40B4-BE49-F238E27FC236}">
                <a16:creationId xmlns:a16="http://schemas.microsoft.com/office/drawing/2014/main" id="{F0EA4D2A-81FF-40C8-BB6D-467FDC3A8AB8}"/>
              </a:ext>
            </a:extLst>
          </p:cNvPr>
          <p:cNvSpPr/>
          <p:nvPr/>
        </p:nvSpPr>
        <p:spPr>
          <a:xfrm>
            <a:off x="2798758" y="1539985"/>
            <a:ext cx="673169" cy="326822"/>
          </a:xfrm>
          <a:prstGeom prst="flowChartMagneticDru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0" name="Rectangle 49">
            <a:extLst>
              <a:ext uri="{FF2B5EF4-FFF2-40B4-BE49-F238E27FC236}">
                <a16:creationId xmlns:a16="http://schemas.microsoft.com/office/drawing/2014/main" id="{A69C2F03-AA21-4CA5-BAF5-065DD18AF78F}"/>
              </a:ext>
            </a:extLst>
          </p:cNvPr>
          <p:cNvSpPr/>
          <p:nvPr/>
        </p:nvSpPr>
        <p:spPr>
          <a:xfrm>
            <a:off x="2798759" y="1572646"/>
            <a:ext cx="490449" cy="28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Stream Engine</a:t>
            </a:r>
          </a:p>
        </p:txBody>
      </p:sp>
      <p:sp>
        <p:nvSpPr>
          <p:cNvPr id="51" name="Flowchart: Direct Access Storage 50">
            <a:extLst>
              <a:ext uri="{FF2B5EF4-FFF2-40B4-BE49-F238E27FC236}">
                <a16:creationId xmlns:a16="http://schemas.microsoft.com/office/drawing/2014/main" id="{26DD4D57-F9C4-402E-8264-05025C1BFA12}"/>
              </a:ext>
            </a:extLst>
          </p:cNvPr>
          <p:cNvSpPr/>
          <p:nvPr/>
        </p:nvSpPr>
        <p:spPr>
          <a:xfrm>
            <a:off x="1105810" y="1542917"/>
            <a:ext cx="673169" cy="326822"/>
          </a:xfrm>
          <a:prstGeom prst="flowChartMagneticDru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2" name="Rectangle 51">
            <a:extLst>
              <a:ext uri="{FF2B5EF4-FFF2-40B4-BE49-F238E27FC236}">
                <a16:creationId xmlns:a16="http://schemas.microsoft.com/office/drawing/2014/main" id="{CD04A607-3270-460D-9F89-FB6788149049}"/>
              </a:ext>
            </a:extLst>
          </p:cNvPr>
          <p:cNvSpPr/>
          <p:nvPr/>
        </p:nvSpPr>
        <p:spPr>
          <a:xfrm>
            <a:off x="1105811" y="1575577"/>
            <a:ext cx="490449" cy="28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Stream Engine</a:t>
            </a:r>
          </a:p>
        </p:txBody>
      </p:sp>
      <p:sp>
        <p:nvSpPr>
          <p:cNvPr id="53" name="Rectangle 52">
            <a:extLst>
              <a:ext uri="{FF2B5EF4-FFF2-40B4-BE49-F238E27FC236}">
                <a16:creationId xmlns:a16="http://schemas.microsoft.com/office/drawing/2014/main" id="{07BBDC48-D0AA-4238-B5C5-EB5AA130FC06}"/>
              </a:ext>
            </a:extLst>
          </p:cNvPr>
          <p:cNvSpPr/>
          <p:nvPr/>
        </p:nvSpPr>
        <p:spPr>
          <a:xfrm>
            <a:off x="3688583" y="1560673"/>
            <a:ext cx="743670"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Online Preparation</a:t>
            </a:r>
          </a:p>
        </p:txBody>
      </p:sp>
      <p:sp>
        <p:nvSpPr>
          <p:cNvPr id="54" name="Flowchart: Magnetic Disk 53">
            <a:extLst>
              <a:ext uri="{FF2B5EF4-FFF2-40B4-BE49-F238E27FC236}">
                <a16:creationId xmlns:a16="http://schemas.microsoft.com/office/drawing/2014/main" id="{3417F652-7E3D-45AD-A338-1E3344E4ACAC}"/>
              </a:ext>
            </a:extLst>
          </p:cNvPr>
          <p:cNvSpPr/>
          <p:nvPr/>
        </p:nvSpPr>
        <p:spPr>
          <a:xfrm>
            <a:off x="3899053" y="3121076"/>
            <a:ext cx="530469" cy="451338"/>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Feature Storage</a:t>
            </a:r>
          </a:p>
        </p:txBody>
      </p:sp>
      <p:sp>
        <p:nvSpPr>
          <p:cNvPr id="55" name="Rectangle 54">
            <a:extLst>
              <a:ext uri="{FF2B5EF4-FFF2-40B4-BE49-F238E27FC236}">
                <a16:creationId xmlns:a16="http://schemas.microsoft.com/office/drawing/2014/main" id="{1623D81E-415E-451C-B9AF-6030CFE77EC4}"/>
              </a:ext>
            </a:extLst>
          </p:cNvPr>
          <p:cNvSpPr/>
          <p:nvPr/>
        </p:nvSpPr>
        <p:spPr>
          <a:xfrm>
            <a:off x="3798364" y="3663429"/>
            <a:ext cx="691247" cy="19840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Train</a:t>
            </a:r>
          </a:p>
        </p:txBody>
      </p:sp>
      <p:sp>
        <p:nvSpPr>
          <p:cNvPr id="56" name="Rectangle 55">
            <a:extLst>
              <a:ext uri="{FF2B5EF4-FFF2-40B4-BE49-F238E27FC236}">
                <a16:creationId xmlns:a16="http://schemas.microsoft.com/office/drawing/2014/main" id="{27B49105-F916-4D2A-AA4D-35CFD48BDEA0}"/>
              </a:ext>
            </a:extLst>
          </p:cNvPr>
          <p:cNvSpPr/>
          <p:nvPr/>
        </p:nvSpPr>
        <p:spPr>
          <a:xfrm>
            <a:off x="3798364" y="4143339"/>
            <a:ext cx="691247" cy="19840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Test</a:t>
            </a:r>
          </a:p>
        </p:txBody>
      </p:sp>
      <p:sp>
        <p:nvSpPr>
          <p:cNvPr id="57" name="Left Brace 56">
            <a:extLst>
              <a:ext uri="{FF2B5EF4-FFF2-40B4-BE49-F238E27FC236}">
                <a16:creationId xmlns:a16="http://schemas.microsoft.com/office/drawing/2014/main" id="{0BA13D85-9EC0-422A-8E2C-8F0D243F2A24}"/>
              </a:ext>
            </a:extLst>
          </p:cNvPr>
          <p:cNvSpPr/>
          <p:nvPr/>
        </p:nvSpPr>
        <p:spPr>
          <a:xfrm>
            <a:off x="3538023" y="3663428"/>
            <a:ext cx="147249" cy="678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6DA94F2D-F556-4795-891A-91F15A7F1B2F}"/>
              </a:ext>
            </a:extLst>
          </p:cNvPr>
          <p:cNvSpPr/>
          <p:nvPr/>
        </p:nvSpPr>
        <p:spPr>
          <a:xfrm>
            <a:off x="3804223" y="3906315"/>
            <a:ext cx="685388" cy="19840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Validation</a:t>
            </a:r>
          </a:p>
        </p:txBody>
      </p:sp>
      <p:sp>
        <p:nvSpPr>
          <p:cNvPr id="59" name="TextBox 58">
            <a:extLst>
              <a:ext uri="{FF2B5EF4-FFF2-40B4-BE49-F238E27FC236}">
                <a16:creationId xmlns:a16="http://schemas.microsoft.com/office/drawing/2014/main" id="{B7F65C6E-B5B7-4D5F-84D1-BD6C54B7401E}"/>
              </a:ext>
            </a:extLst>
          </p:cNvPr>
          <p:cNvSpPr txBox="1"/>
          <p:nvPr/>
        </p:nvSpPr>
        <p:spPr>
          <a:xfrm>
            <a:off x="2485012" y="3873887"/>
            <a:ext cx="1059242" cy="253916"/>
          </a:xfrm>
          <a:prstGeom prst="rect">
            <a:avLst/>
          </a:prstGeom>
          <a:noFill/>
        </p:spPr>
        <p:txBody>
          <a:bodyPr wrap="square" rtlCol="0">
            <a:spAutoFit/>
          </a:bodyPr>
          <a:lstStyle/>
          <a:p>
            <a:pPr algn="ctr"/>
            <a:r>
              <a:rPr lang="en-US" sz="1050" i="1"/>
              <a:t>Data Partitions</a:t>
            </a:r>
          </a:p>
        </p:txBody>
      </p:sp>
      <p:sp>
        <p:nvSpPr>
          <p:cNvPr id="60" name="Rectangle 59">
            <a:extLst>
              <a:ext uri="{FF2B5EF4-FFF2-40B4-BE49-F238E27FC236}">
                <a16:creationId xmlns:a16="http://schemas.microsoft.com/office/drawing/2014/main" id="{DDB154FF-B6D8-47C6-9E06-6D1EC8CC77B2}"/>
              </a:ext>
            </a:extLst>
          </p:cNvPr>
          <p:cNvSpPr/>
          <p:nvPr/>
        </p:nvSpPr>
        <p:spPr>
          <a:xfrm>
            <a:off x="2822679" y="3209497"/>
            <a:ext cx="688789"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Combined</a:t>
            </a:r>
          </a:p>
          <a:p>
            <a:pPr algn="ctr"/>
            <a:r>
              <a:rPr lang="en-US" sz="900">
                <a:solidFill>
                  <a:schemeClr val="tx1"/>
                </a:solidFill>
              </a:rPr>
              <a:t>Preparation</a:t>
            </a:r>
          </a:p>
        </p:txBody>
      </p:sp>
      <p:sp>
        <p:nvSpPr>
          <p:cNvPr id="61" name="Rectangle 60">
            <a:extLst>
              <a:ext uri="{FF2B5EF4-FFF2-40B4-BE49-F238E27FC236}">
                <a16:creationId xmlns:a16="http://schemas.microsoft.com/office/drawing/2014/main" id="{043C55D0-838C-4D20-8305-746062D74BC0}"/>
              </a:ext>
            </a:extLst>
          </p:cNvPr>
          <p:cNvSpPr/>
          <p:nvPr/>
        </p:nvSpPr>
        <p:spPr>
          <a:xfrm>
            <a:off x="4981704" y="3346744"/>
            <a:ext cx="530469"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Training</a:t>
            </a:r>
          </a:p>
        </p:txBody>
      </p:sp>
      <p:sp>
        <p:nvSpPr>
          <p:cNvPr id="62" name="Flowchart: Magnetic Disk 61">
            <a:extLst>
              <a:ext uri="{FF2B5EF4-FFF2-40B4-BE49-F238E27FC236}">
                <a16:creationId xmlns:a16="http://schemas.microsoft.com/office/drawing/2014/main" id="{3DBF063A-5A87-4202-B274-FADC877756CB}"/>
              </a:ext>
            </a:extLst>
          </p:cNvPr>
          <p:cNvSpPr/>
          <p:nvPr/>
        </p:nvSpPr>
        <p:spPr>
          <a:xfrm>
            <a:off x="5950234" y="3264345"/>
            <a:ext cx="530469" cy="451338"/>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Model Store</a:t>
            </a:r>
          </a:p>
        </p:txBody>
      </p:sp>
      <p:sp>
        <p:nvSpPr>
          <p:cNvPr id="63" name="Rectangle 62">
            <a:extLst>
              <a:ext uri="{FF2B5EF4-FFF2-40B4-BE49-F238E27FC236}">
                <a16:creationId xmlns:a16="http://schemas.microsoft.com/office/drawing/2014/main" id="{395EF8E9-9E9B-4979-BAA4-891FB21B74D8}"/>
              </a:ext>
            </a:extLst>
          </p:cNvPr>
          <p:cNvSpPr/>
          <p:nvPr/>
        </p:nvSpPr>
        <p:spPr>
          <a:xfrm>
            <a:off x="5888067" y="4097865"/>
            <a:ext cx="654802"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Evaluation</a:t>
            </a:r>
          </a:p>
        </p:txBody>
      </p:sp>
      <p:sp>
        <p:nvSpPr>
          <p:cNvPr id="64" name="Rectangle 63">
            <a:extLst>
              <a:ext uri="{FF2B5EF4-FFF2-40B4-BE49-F238E27FC236}">
                <a16:creationId xmlns:a16="http://schemas.microsoft.com/office/drawing/2014/main" id="{8D164C50-98F8-40B7-A19F-6B03E5972AF9}"/>
              </a:ext>
            </a:extLst>
          </p:cNvPr>
          <p:cNvSpPr/>
          <p:nvPr/>
        </p:nvSpPr>
        <p:spPr>
          <a:xfrm>
            <a:off x="6970946" y="1572646"/>
            <a:ext cx="1048535" cy="82290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Serving Platform</a:t>
            </a:r>
          </a:p>
        </p:txBody>
      </p:sp>
      <p:sp>
        <p:nvSpPr>
          <p:cNvPr id="65" name="Rectangle 64">
            <a:extLst>
              <a:ext uri="{FF2B5EF4-FFF2-40B4-BE49-F238E27FC236}">
                <a16:creationId xmlns:a16="http://schemas.microsoft.com/office/drawing/2014/main" id="{E0459900-646E-450A-B3EE-BDA60512277D}"/>
              </a:ext>
            </a:extLst>
          </p:cNvPr>
          <p:cNvSpPr/>
          <p:nvPr/>
        </p:nvSpPr>
        <p:spPr>
          <a:xfrm>
            <a:off x="6880429" y="2765595"/>
            <a:ext cx="537431" cy="28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Best Models</a:t>
            </a:r>
          </a:p>
        </p:txBody>
      </p:sp>
      <p:sp>
        <p:nvSpPr>
          <p:cNvPr id="66" name="Rectangle 65">
            <a:extLst>
              <a:ext uri="{FF2B5EF4-FFF2-40B4-BE49-F238E27FC236}">
                <a16:creationId xmlns:a16="http://schemas.microsoft.com/office/drawing/2014/main" id="{E8EF0B81-165C-4E75-AEC9-9A77027543EE}"/>
              </a:ext>
            </a:extLst>
          </p:cNvPr>
          <p:cNvSpPr/>
          <p:nvPr/>
        </p:nvSpPr>
        <p:spPr>
          <a:xfrm>
            <a:off x="7056491" y="1807173"/>
            <a:ext cx="394421" cy="185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1"/>
              </a:solidFill>
            </a:endParaRPr>
          </a:p>
        </p:txBody>
      </p:sp>
      <p:sp>
        <p:nvSpPr>
          <p:cNvPr id="67" name="Rectangle 66">
            <a:extLst>
              <a:ext uri="{FF2B5EF4-FFF2-40B4-BE49-F238E27FC236}">
                <a16:creationId xmlns:a16="http://schemas.microsoft.com/office/drawing/2014/main" id="{1B8F2C90-55A7-4889-82A3-23334A9E47F4}"/>
              </a:ext>
            </a:extLst>
          </p:cNvPr>
          <p:cNvSpPr/>
          <p:nvPr/>
        </p:nvSpPr>
        <p:spPr>
          <a:xfrm>
            <a:off x="7056491" y="2077159"/>
            <a:ext cx="394421" cy="185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1"/>
              </a:solidFill>
            </a:endParaRPr>
          </a:p>
        </p:txBody>
      </p:sp>
      <p:sp>
        <p:nvSpPr>
          <p:cNvPr id="68" name="Rectangle 67">
            <a:extLst>
              <a:ext uri="{FF2B5EF4-FFF2-40B4-BE49-F238E27FC236}">
                <a16:creationId xmlns:a16="http://schemas.microsoft.com/office/drawing/2014/main" id="{571A1CF7-C993-426F-B29C-31E6667A4E5F}"/>
              </a:ext>
            </a:extLst>
          </p:cNvPr>
          <p:cNvSpPr/>
          <p:nvPr/>
        </p:nvSpPr>
        <p:spPr>
          <a:xfrm>
            <a:off x="7536457" y="1806679"/>
            <a:ext cx="394421" cy="185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1"/>
              </a:solidFill>
            </a:endParaRPr>
          </a:p>
        </p:txBody>
      </p:sp>
      <p:sp>
        <p:nvSpPr>
          <p:cNvPr id="69" name="Rectangle 68">
            <a:extLst>
              <a:ext uri="{FF2B5EF4-FFF2-40B4-BE49-F238E27FC236}">
                <a16:creationId xmlns:a16="http://schemas.microsoft.com/office/drawing/2014/main" id="{102C1740-1F65-461E-8B77-C5078DA80E45}"/>
              </a:ext>
            </a:extLst>
          </p:cNvPr>
          <p:cNvSpPr/>
          <p:nvPr/>
        </p:nvSpPr>
        <p:spPr>
          <a:xfrm>
            <a:off x="7548180" y="2077159"/>
            <a:ext cx="394421" cy="185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1"/>
              </a:solidFill>
            </a:endParaRPr>
          </a:p>
        </p:txBody>
      </p:sp>
      <p:sp>
        <p:nvSpPr>
          <p:cNvPr id="70" name="Rectangle 69">
            <a:extLst>
              <a:ext uri="{FF2B5EF4-FFF2-40B4-BE49-F238E27FC236}">
                <a16:creationId xmlns:a16="http://schemas.microsoft.com/office/drawing/2014/main" id="{5CDB727C-C19A-4E20-B253-6D7081794642}"/>
              </a:ext>
            </a:extLst>
          </p:cNvPr>
          <p:cNvSpPr/>
          <p:nvPr/>
        </p:nvSpPr>
        <p:spPr>
          <a:xfrm>
            <a:off x="7508009" y="4097864"/>
            <a:ext cx="705066"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Monitoring</a:t>
            </a:r>
          </a:p>
        </p:txBody>
      </p:sp>
      <p:pic>
        <p:nvPicPr>
          <p:cNvPr id="71" name="Graphic 70" descr="Stream">
            <a:extLst>
              <a:ext uri="{FF2B5EF4-FFF2-40B4-BE49-F238E27FC236}">
                <a16:creationId xmlns:a16="http://schemas.microsoft.com/office/drawing/2014/main" id="{8F4BB1C2-B0D9-4313-A4CA-D8EBD479D3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1596" y="1678180"/>
            <a:ext cx="435104" cy="435104"/>
          </a:xfrm>
          <a:prstGeom prst="rect">
            <a:avLst/>
          </a:prstGeom>
        </p:spPr>
      </p:pic>
      <p:sp>
        <p:nvSpPr>
          <p:cNvPr id="72" name="Rectangle 71">
            <a:extLst>
              <a:ext uri="{FF2B5EF4-FFF2-40B4-BE49-F238E27FC236}">
                <a16:creationId xmlns:a16="http://schemas.microsoft.com/office/drawing/2014/main" id="{B7FECDDB-BD03-4C54-AB12-D851C0E91945}"/>
              </a:ext>
            </a:extLst>
          </p:cNvPr>
          <p:cNvSpPr/>
          <p:nvPr/>
        </p:nvSpPr>
        <p:spPr>
          <a:xfrm>
            <a:off x="8132162" y="2005277"/>
            <a:ext cx="553973" cy="28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Online Clients</a:t>
            </a:r>
          </a:p>
        </p:txBody>
      </p:sp>
      <p:sp>
        <p:nvSpPr>
          <p:cNvPr id="73" name="Flowchart: Magnetic Disk 72">
            <a:extLst>
              <a:ext uri="{FF2B5EF4-FFF2-40B4-BE49-F238E27FC236}">
                <a16:creationId xmlns:a16="http://schemas.microsoft.com/office/drawing/2014/main" id="{5976120B-DD20-48B9-A008-AF63086EBFDB}"/>
              </a:ext>
            </a:extLst>
          </p:cNvPr>
          <p:cNvSpPr/>
          <p:nvPr/>
        </p:nvSpPr>
        <p:spPr>
          <a:xfrm>
            <a:off x="7588826" y="3264345"/>
            <a:ext cx="530469" cy="451338"/>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Scoring Store</a:t>
            </a:r>
          </a:p>
        </p:txBody>
      </p:sp>
      <p:sp>
        <p:nvSpPr>
          <p:cNvPr id="74" name="Rectangle: Rounded Corners 73">
            <a:extLst>
              <a:ext uri="{FF2B5EF4-FFF2-40B4-BE49-F238E27FC236}">
                <a16:creationId xmlns:a16="http://schemas.microsoft.com/office/drawing/2014/main" id="{EBF4DECE-FC6C-4E87-9116-C1B8A695E9F4}"/>
              </a:ext>
            </a:extLst>
          </p:cNvPr>
          <p:cNvSpPr/>
          <p:nvPr/>
        </p:nvSpPr>
        <p:spPr>
          <a:xfrm>
            <a:off x="8011737" y="2811146"/>
            <a:ext cx="642429" cy="28464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Batch Processes</a:t>
            </a:r>
          </a:p>
        </p:txBody>
      </p:sp>
      <p:cxnSp>
        <p:nvCxnSpPr>
          <p:cNvPr id="75" name="Straight Connector 74">
            <a:extLst>
              <a:ext uri="{FF2B5EF4-FFF2-40B4-BE49-F238E27FC236}">
                <a16:creationId xmlns:a16="http://schemas.microsoft.com/office/drawing/2014/main" id="{7096DE85-31DA-40D4-ACCE-5870A8A03CA4}"/>
              </a:ext>
            </a:extLst>
          </p:cNvPr>
          <p:cNvCxnSpPr/>
          <p:nvPr/>
        </p:nvCxnSpPr>
        <p:spPr>
          <a:xfrm>
            <a:off x="600575" y="1089945"/>
            <a:ext cx="0" cy="1492863"/>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7747FCF-DCA7-43CB-8298-17F371305EBD}"/>
              </a:ext>
            </a:extLst>
          </p:cNvPr>
          <p:cNvCxnSpPr/>
          <p:nvPr/>
        </p:nvCxnSpPr>
        <p:spPr>
          <a:xfrm>
            <a:off x="603506" y="2857193"/>
            <a:ext cx="0" cy="1492863"/>
          </a:xfrm>
          <a:prstGeom prst="line">
            <a:avLst/>
          </a:prstGeom>
          <a:ln w="12700"/>
        </p:spPr>
        <p:style>
          <a:lnRef idx="1">
            <a:schemeClr val="dk1"/>
          </a:lnRef>
          <a:fillRef idx="0">
            <a:schemeClr val="dk1"/>
          </a:fillRef>
          <a:effectRef idx="0">
            <a:schemeClr val="dk1"/>
          </a:effectRef>
          <a:fontRef idx="minor">
            <a:schemeClr val="tx1"/>
          </a:fontRef>
        </p:style>
      </p:cxnSp>
      <p:grpSp>
        <p:nvGrpSpPr>
          <p:cNvPr id="77" name="Group 76">
            <a:extLst>
              <a:ext uri="{FF2B5EF4-FFF2-40B4-BE49-F238E27FC236}">
                <a16:creationId xmlns:a16="http://schemas.microsoft.com/office/drawing/2014/main" id="{A8204360-C0E7-4C87-8CDE-1A67C4397F35}"/>
              </a:ext>
            </a:extLst>
          </p:cNvPr>
          <p:cNvGrpSpPr/>
          <p:nvPr/>
        </p:nvGrpSpPr>
        <p:grpSpPr>
          <a:xfrm>
            <a:off x="2589097" y="669912"/>
            <a:ext cx="338612" cy="338613"/>
            <a:chOff x="4114519" y="2355380"/>
            <a:chExt cx="969485" cy="969485"/>
          </a:xfrm>
        </p:grpSpPr>
        <p:sp>
          <p:nvSpPr>
            <p:cNvPr id="78" name="Oval 77">
              <a:extLst>
                <a:ext uri="{FF2B5EF4-FFF2-40B4-BE49-F238E27FC236}">
                  <a16:creationId xmlns:a16="http://schemas.microsoft.com/office/drawing/2014/main" id="{19C0B29B-DF76-4088-ACE9-0DD59E4C72A8}"/>
                </a:ext>
              </a:extLst>
            </p:cNvPr>
            <p:cNvSpPr/>
            <p:nvPr/>
          </p:nvSpPr>
          <p:spPr>
            <a:xfrm>
              <a:off x="4114519"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79" name="Graphic 78">
              <a:extLst>
                <a:ext uri="{FF2B5EF4-FFF2-40B4-BE49-F238E27FC236}">
                  <a16:creationId xmlns:a16="http://schemas.microsoft.com/office/drawing/2014/main" id="{946C9123-7581-4958-BA5A-1320BAF9EE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72977" y="2516185"/>
              <a:ext cx="646333" cy="646331"/>
            </a:xfrm>
            <a:prstGeom prst="rect">
              <a:avLst/>
            </a:prstGeom>
          </p:spPr>
        </p:pic>
      </p:grpSp>
      <p:grpSp>
        <p:nvGrpSpPr>
          <p:cNvPr id="80" name="Group 79">
            <a:extLst>
              <a:ext uri="{FF2B5EF4-FFF2-40B4-BE49-F238E27FC236}">
                <a16:creationId xmlns:a16="http://schemas.microsoft.com/office/drawing/2014/main" id="{9F05303B-7353-406E-B037-02223EDB86C6}"/>
              </a:ext>
            </a:extLst>
          </p:cNvPr>
          <p:cNvGrpSpPr/>
          <p:nvPr/>
        </p:nvGrpSpPr>
        <p:grpSpPr>
          <a:xfrm>
            <a:off x="4743929" y="652983"/>
            <a:ext cx="372472" cy="372472"/>
            <a:chOff x="6839231" y="2355380"/>
            <a:chExt cx="969485" cy="969485"/>
          </a:xfrm>
        </p:grpSpPr>
        <p:sp>
          <p:nvSpPr>
            <p:cNvPr id="81" name="Oval 80">
              <a:extLst>
                <a:ext uri="{FF2B5EF4-FFF2-40B4-BE49-F238E27FC236}">
                  <a16:creationId xmlns:a16="http://schemas.microsoft.com/office/drawing/2014/main" id="{3A1ED83C-AC14-4518-8DD2-8AF342C1F207}"/>
                </a:ext>
              </a:extLst>
            </p:cNvPr>
            <p:cNvSpPr/>
            <p:nvPr/>
          </p:nvSpPr>
          <p:spPr>
            <a:xfrm>
              <a:off x="6839231"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82" name="Graphic 81">
              <a:extLst>
                <a:ext uri="{FF2B5EF4-FFF2-40B4-BE49-F238E27FC236}">
                  <a16:creationId xmlns:a16="http://schemas.microsoft.com/office/drawing/2014/main" id="{77E13818-1762-4814-93D0-9DA55D55C0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9953" y="2486974"/>
              <a:ext cx="646895" cy="646895"/>
            </a:xfrm>
            <a:prstGeom prst="rect">
              <a:avLst/>
            </a:prstGeom>
          </p:spPr>
        </p:pic>
      </p:grpSp>
      <p:grpSp>
        <p:nvGrpSpPr>
          <p:cNvPr id="83" name="Group 82">
            <a:extLst>
              <a:ext uri="{FF2B5EF4-FFF2-40B4-BE49-F238E27FC236}">
                <a16:creationId xmlns:a16="http://schemas.microsoft.com/office/drawing/2014/main" id="{29BDAE66-2F29-45E6-B7FB-A6D1288168CC}"/>
              </a:ext>
            </a:extLst>
          </p:cNvPr>
          <p:cNvGrpSpPr/>
          <p:nvPr/>
        </p:nvGrpSpPr>
        <p:grpSpPr>
          <a:xfrm>
            <a:off x="6776673" y="669914"/>
            <a:ext cx="372472" cy="338611"/>
            <a:chOff x="9639604" y="2355380"/>
            <a:chExt cx="969485" cy="969485"/>
          </a:xfrm>
        </p:grpSpPr>
        <p:sp>
          <p:nvSpPr>
            <p:cNvPr id="84" name="Oval 83">
              <a:extLst>
                <a:ext uri="{FF2B5EF4-FFF2-40B4-BE49-F238E27FC236}">
                  <a16:creationId xmlns:a16="http://schemas.microsoft.com/office/drawing/2014/main" id="{63CF970D-B4F0-44E1-9A0F-54B8400B856A}"/>
                </a:ext>
              </a:extLst>
            </p:cNvPr>
            <p:cNvSpPr/>
            <p:nvPr/>
          </p:nvSpPr>
          <p:spPr>
            <a:xfrm>
              <a:off x="9639604"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85" name="Graphic 84">
              <a:extLst>
                <a:ext uri="{FF2B5EF4-FFF2-40B4-BE49-F238E27FC236}">
                  <a16:creationId xmlns:a16="http://schemas.microsoft.com/office/drawing/2014/main" id="{8C01E1C6-5525-4BC0-B343-F6A6E4A89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4294" y="2538964"/>
              <a:ext cx="553453" cy="553453"/>
            </a:xfrm>
            <a:prstGeom prst="rect">
              <a:avLst/>
            </a:prstGeom>
          </p:spPr>
        </p:pic>
      </p:grpSp>
      <p:grpSp>
        <p:nvGrpSpPr>
          <p:cNvPr id="86" name="Group 85">
            <a:extLst>
              <a:ext uri="{FF2B5EF4-FFF2-40B4-BE49-F238E27FC236}">
                <a16:creationId xmlns:a16="http://schemas.microsoft.com/office/drawing/2014/main" id="{DBFD991A-DF78-4694-971A-DB98FD4852BF}"/>
              </a:ext>
            </a:extLst>
          </p:cNvPr>
          <p:cNvGrpSpPr/>
          <p:nvPr/>
        </p:nvGrpSpPr>
        <p:grpSpPr>
          <a:xfrm>
            <a:off x="631279" y="669912"/>
            <a:ext cx="338612" cy="338613"/>
            <a:chOff x="4114519" y="2355380"/>
            <a:chExt cx="969485" cy="969485"/>
          </a:xfrm>
        </p:grpSpPr>
        <p:sp>
          <p:nvSpPr>
            <p:cNvPr id="87" name="Oval 86">
              <a:extLst>
                <a:ext uri="{FF2B5EF4-FFF2-40B4-BE49-F238E27FC236}">
                  <a16:creationId xmlns:a16="http://schemas.microsoft.com/office/drawing/2014/main" id="{D9C46FB2-6363-4ECF-B77C-3EB6C21D3B06}"/>
                </a:ext>
              </a:extLst>
            </p:cNvPr>
            <p:cNvSpPr/>
            <p:nvPr/>
          </p:nvSpPr>
          <p:spPr>
            <a:xfrm>
              <a:off x="4114519" y="2355380"/>
              <a:ext cx="969485" cy="969485"/>
            </a:xfrm>
            <a:prstGeom prst="ellipse">
              <a:avLst/>
            </a:prstGeom>
            <a:solidFill>
              <a:srgbClr val="0072C8"/>
            </a:solidFill>
            <a:ln w="25400" cap="flat" cmpd="sng" algn="ctr">
              <a:noFill/>
              <a:prstDash val="solid"/>
            </a:ln>
            <a:effectLst/>
          </p:spPr>
          <p:txBody>
            <a:bodyPr lIns="0" tIns="0" rIns="0" bIns="102870" rtlCol="0" anchor="ctr" anchorCtr="0"/>
            <a:lstStyle/>
            <a:p>
              <a:pPr algn="ctr" defTabSz="685800">
                <a:defRPr/>
              </a:pPr>
              <a:endParaRPr lang="en-US" kern="0">
                <a:gradFill>
                  <a:gsLst>
                    <a:gs pos="0">
                      <a:srgbClr val="FFFFFF"/>
                    </a:gs>
                    <a:gs pos="98000">
                      <a:srgbClr val="FFFFFF"/>
                    </a:gs>
                  </a:gsLst>
                  <a:lin ang="5400000" scaled="0"/>
                </a:gradFill>
                <a:latin typeface="Arial"/>
                <a:ea typeface="Segoe UI Black" panose="020B0A02040204020203" pitchFamily="34" charset="0"/>
                <a:cs typeface="Segoe UI Black" panose="020B0A02040204020203" pitchFamily="34" charset="0"/>
              </a:endParaRPr>
            </a:p>
          </p:txBody>
        </p:sp>
        <p:pic>
          <p:nvPicPr>
            <p:cNvPr id="88" name="Graphic 87">
              <a:extLst>
                <a:ext uri="{FF2B5EF4-FFF2-40B4-BE49-F238E27FC236}">
                  <a16:creationId xmlns:a16="http://schemas.microsoft.com/office/drawing/2014/main" id="{844EAA10-144F-4889-9120-7772DD04D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72977" y="2516185"/>
              <a:ext cx="646333" cy="646331"/>
            </a:xfrm>
            <a:prstGeom prst="rect">
              <a:avLst/>
            </a:prstGeom>
          </p:spPr>
        </p:pic>
      </p:grpSp>
      <p:cxnSp>
        <p:nvCxnSpPr>
          <p:cNvPr id="89" name="Straight Arrow Connector 88">
            <a:extLst>
              <a:ext uri="{FF2B5EF4-FFF2-40B4-BE49-F238E27FC236}">
                <a16:creationId xmlns:a16="http://schemas.microsoft.com/office/drawing/2014/main" id="{3C085936-7F57-4816-AF96-2D988C79800C}"/>
              </a:ext>
            </a:extLst>
          </p:cNvPr>
          <p:cNvCxnSpPr>
            <a:cxnSpLocks/>
            <a:stCxn id="39" idx="3"/>
          </p:cNvCxnSpPr>
          <p:nvPr/>
        </p:nvCxnSpPr>
        <p:spPr>
          <a:xfrm>
            <a:off x="956581" y="1724342"/>
            <a:ext cx="1294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423BD0E-942C-4E58-92B6-66E384CFA795}"/>
              </a:ext>
            </a:extLst>
          </p:cNvPr>
          <p:cNvCxnSpPr>
            <a:cxnSpLocks/>
            <a:stCxn id="38" idx="3"/>
          </p:cNvCxnSpPr>
          <p:nvPr/>
        </p:nvCxnSpPr>
        <p:spPr>
          <a:xfrm>
            <a:off x="956581" y="1480443"/>
            <a:ext cx="129482" cy="151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CE7A6ACB-D3D1-4766-B3EA-6B5D8F50573C}"/>
              </a:ext>
            </a:extLst>
          </p:cNvPr>
          <p:cNvCxnSpPr>
            <a:cxnSpLocks/>
            <a:stCxn id="40" idx="3"/>
          </p:cNvCxnSpPr>
          <p:nvPr/>
        </p:nvCxnSpPr>
        <p:spPr>
          <a:xfrm flipV="1">
            <a:off x="956581" y="1803041"/>
            <a:ext cx="129482" cy="155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BAE9C7AC-C126-4E23-BDAC-C8BEFF1EFF7C}"/>
              </a:ext>
            </a:extLst>
          </p:cNvPr>
          <p:cNvCxnSpPr>
            <a:cxnSpLocks/>
          </p:cNvCxnSpPr>
          <p:nvPr/>
        </p:nvCxnSpPr>
        <p:spPr>
          <a:xfrm flipV="1">
            <a:off x="1776684" y="1703395"/>
            <a:ext cx="104879" cy="2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7D88FF43-C0F7-45C7-B621-EF3DEC6CAD45}"/>
              </a:ext>
            </a:extLst>
          </p:cNvPr>
          <p:cNvCxnSpPr>
            <a:cxnSpLocks/>
            <a:stCxn id="37" idx="2"/>
            <a:endCxn id="48" idx="1"/>
          </p:cNvCxnSpPr>
          <p:nvPr/>
        </p:nvCxnSpPr>
        <p:spPr>
          <a:xfrm flipH="1">
            <a:off x="2164549" y="1848826"/>
            <a:ext cx="2825" cy="12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Rounded Corners 93">
            <a:extLst>
              <a:ext uri="{FF2B5EF4-FFF2-40B4-BE49-F238E27FC236}">
                <a16:creationId xmlns:a16="http://schemas.microsoft.com/office/drawing/2014/main" id="{58883798-3639-4FD7-92B7-F1A492BDC997}"/>
              </a:ext>
            </a:extLst>
          </p:cNvPr>
          <p:cNvSpPr/>
          <p:nvPr/>
        </p:nvSpPr>
        <p:spPr>
          <a:xfrm>
            <a:off x="716258" y="3044125"/>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a:t>
            </a:r>
          </a:p>
        </p:txBody>
      </p:sp>
      <p:sp>
        <p:nvSpPr>
          <p:cNvPr id="95" name="Rectangle: Rounded Corners 94">
            <a:extLst>
              <a:ext uri="{FF2B5EF4-FFF2-40B4-BE49-F238E27FC236}">
                <a16:creationId xmlns:a16="http://schemas.microsoft.com/office/drawing/2014/main" id="{629CFE49-795F-4453-8E1C-66634A3CD833}"/>
              </a:ext>
            </a:extLst>
          </p:cNvPr>
          <p:cNvSpPr/>
          <p:nvPr/>
        </p:nvSpPr>
        <p:spPr>
          <a:xfrm>
            <a:off x="716258" y="3288025"/>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a:t>
            </a:r>
          </a:p>
        </p:txBody>
      </p:sp>
      <p:sp>
        <p:nvSpPr>
          <p:cNvPr id="96" name="Rectangle: Rounded Corners 95">
            <a:extLst>
              <a:ext uri="{FF2B5EF4-FFF2-40B4-BE49-F238E27FC236}">
                <a16:creationId xmlns:a16="http://schemas.microsoft.com/office/drawing/2014/main" id="{F6CB7CDE-0BDD-4FAB-A5A7-BFFEEF6A0D61}"/>
              </a:ext>
            </a:extLst>
          </p:cNvPr>
          <p:cNvSpPr/>
          <p:nvPr/>
        </p:nvSpPr>
        <p:spPr>
          <a:xfrm>
            <a:off x="716258" y="3522694"/>
            <a:ext cx="240323" cy="18440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a:t>
            </a:r>
          </a:p>
        </p:txBody>
      </p:sp>
      <p:cxnSp>
        <p:nvCxnSpPr>
          <p:cNvPr id="97" name="Straight Arrow Connector 96">
            <a:extLst>
              <a:ext uri="{FF2B5EF4-FFF2-40B4-BE49-F238E27FC236}">
                <a16:creationId xmlns:a16="http://schemas.microsoft.com/office/drawing/2014/main" id="{AA8BC264-1A0B-4D64-96A7-D8FA7305E5D7}"/>
              </a:ext>
            </a:extLst>
          </p:cNvPr>
          <p:cNvCxnSpPr>
            <a:cxnSpLocks/>
            <a:stCxn id="95" idx="3"/>
          </p:cNvCxnSpPr>
          <p:nvPr/>
        </p:nvCxnSpPr>
        <p:spPr>
          <a:xfrm>
            <a:off x="956581" y="3380228"/>
            <a:ext cx="1734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6DE7CEF-A972-449C-A3B6-07DA97372F65}"/>
              </a:ext>
            </a:extLst>
          </p:cNvPr>
          <p:cNvCxnSpPr>
            <a:cxnSpLocks/>
            <a:stCxn id="94" idx="3"/>
          </p:cNvCxnSpPr>
          <p:nvPr/>
        </p:nvCxnSpPr>
        <p:spPr>
          <a:xfrm>
            <a:off x="956581" y="3136329"/>
            <a:ext cx="173444" cy="151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292DD762-ED0C-4781-9BE5-B2708028C48C}"/>
              </a:ext>
            </a:extLst>
          </p:cNvPr>
          <p:cNvCxnSpPr>
            <a:cxnSpLocks/>
            <a:stCxn id="96" idx="3"/>
          </p:cNvCxnSpPr>
          <p:nvPr/>
        </p:nvCxnSpPr>
        <p:spPr>
          <a:xfrm flipV="1">
            <a:off x="956581" y="3458927"/>
            <a:ext cx="173444" cy="155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AB7D779B-074B-46CD-B808-584287B6F1A7}"/>
              </a:ext>
            </a:extLst>
          </p:cNvPr>
          <p:cNvSpPr/>
          <p:nvPr/>
        </p:nvSpPr>
        <p:spPr>
          <a:xfrm>
            <a:off x="559433" y="2728515"/>
            <a:ext cx="553973" cy="28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Data Sources</a:t>
            </a:r>
          </a:p>
        </p:txBody>
      </p:sp>
      <p:sp>
        <p:nvSpPr>
          <p:cNvPr id="101" name="Rectangle 100">
            <a:extLst>
              <a:ext uri="{FF2B5EF4-FFF2-40B4-BE49-F238E27FC236}">
                <a16:creationId xmlns:a16="http://schemas.microsoft.com/office/drawing/2014/main" id="{293AAD45-ADD5-4E68-8B95-C86944D92952}"/>
              </a:ext>
            </a:extLst>
          </p:cNvPr>
          <p:cNvSpPr/>
          <p:nvPr/>
        </p:nvSpPr>
        <p:spPr>
          <a:xfrm>
            <a:off x="559433" y="1072292"/>
            <a:ext cx="553973" cy="28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Data Sources</a:t>
            </a:r>
          </a:p>
        </p:txBody>
      </p:sp>
      <p:cxnSp>
        <p:nvCxnSpPr>
          <p:cNvPr id="102" name="Straight Arrow Connector 101">
            <a:extLst>
              <a:ext uri="{FF2B5EF4-FFF2-40B4-BE49-F238E27FC236}">
                <a16:creationId xmlns:a16="http://schemas.microsoft.com/office/drawing/2014/main" id="{9281E05E-E6E5-467C-9E54-087A53C89EA5}"/>
              </a:ext>
            </a:extLst>
          </p:cNvPr>
          <p:cNvCxnSpPr>
            <a:cxnSpLocks/>
            <a:stCxn id="47" idx="3"/>
          </p:cNvCxnSpPr>
          <p:nvPr/>
        </p:nvCxnSpPr>
        <p:spPr>
          <a:xfrm>
            <a:off x="1676619" y="3351404"/>
            <a:ext cx="1406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B077A672-9C2B-4971-AC63-79763F1ADAC6}"/>
              </a:ext>
            </a:extLst>
          </p:cNvPr>
          <p:cNvCxnSpPr>
            <a:cxnSpLocks/>
            <a:stCxn id="37" idx="3"/>
            <a:endCxn id="49" idx="1"/>
          </p:cNvCxnSpPr>
          <p:nvPr/>
        </p:nvCxnSpPr>
        <p:spPr>
          <a:xfrm flipV="1">
            <a:off x="2432608" y="1703397"/>
            <a:ext cx="366151" cy="3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A85C6319-7DA9-4056-9041-49050195E383}"/>
              </a:ext>
            </a:extLst>
          </p:cNvPr>
          <p:cNvCxnSpPr>
            <a:cxnSpLocks/>
            <a:stCxn id="49" idx="4"/>
            <a:endCxn id="53" idx="1"/>
          </p:cNvCxnSpPr>
          <p:nvPr/>
        </p:nvCxnSpPr>
        <p:spPr>
          <a:xfrm flipV="1">
            <a:off x="3471927" y="1702997"/>
            <a:ext cx="216656" cy="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3B45D29C-9F17-455A-8EEC-03E96DDA5C76}"/>
              </a:ext>
            </a:extLst>
          </p:cNvPr>
          <p:cNvCxnSpPr>
            <a:cxnSpLocks/>
            <a:stCxn id="48" idx="4"/>
            <a:endCxn id="60" idx="1"/>
          </p:cNvCxnSpPr>
          <p:nvPr/>
        </p:nvCxnSpPr>
        <p:spPr>
          <a:xfrm flipV="1">
            <a:off x="2429783" y="3351821"/>
            <a:ext cx="392895" cy="3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2CA89C10-531A-46D8-999D-D708729389F6}"/>
              </a:ext>
            </a:extLst>
          </p:cNvPr>
          <p:cNvCxnSpPr>
            <a:cxnSpLocks/>
            <a:stCxn id="60" idx="3"/>
            <a:endCxn id="54" idx="2"/>
          </p:cNvCxnSpPr>
          <p:nvPr/>
        </p:nvCxnSpPr>
        <p:spPr>
          <a:xfrm flipV="1">
            <a:off x="3511467" y="3346745"/>
            <a:ext cx="387586" cy="5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26">
            <a:extLst>
              <a:ext uri="{FF2B5EF4-FFF2-40B4-BE49-F238E27FC236}">
                <a16:creationId xmlns:a16="http://schemas.microsoft.com/office/drawing/2014/main" id="{689B9ACF-BCDD-4FCF-A5E0-FEF988D32170}"/>
              </a:ext>
            </a:extLst>
          </p:cNvPr>
          <p:cNvCxnSpPr>
            <a:cxnSpLocks/>
            <a:stCxn id="53" idx="2"/>
            <a:endCxn id="60" idx="0"/>
          </p:cNvCxnSpPr>
          <p:nvPr/>
        </p:nvCxnSpPr>
        <p:spPr>
          <a:xfrm rot="5400000">
            <a:off x="2931658" y="2080736"/>
            <a:ext cx="1364176" cy="89334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EE42A6-FD6B-46AD-9147-D3DBFB30B8B8}"/>
              </a:ext>
            </a:extLst>
          </p:cNvPr>
          <p:cNvCxnSpPr>
            <a:cxnSpLocks/>
            <a:stCxn id="55" idx="3"/>
          </p:cNvCxnSpPr>
          <p:nvPr/>
        </p:nvCxnSpPr>
        <p:spPr>
          <a:xfrm flipV="1">
            <a:off x="4489611" y="3513921"/>
            <a:ext cx="438061" cy="248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6EFA54B0-E17A-4A7F-AC87-16558D4FA58B}"/>
              </a:ext>
            </a:extLst>
          </p:cNvPr>
          <p:cNvCxnSpPr>
            <a:cxnSpLocks/>
            <a:stCxn id="61" idx="3"/>
            <a:endCxn id="62" idx="2"/>
          </p:cNvCxnSpPr>
          <p:nvPr/>
        </p:nvCxnSpPr>
        <p:spPr>
          <a:xfrm>
            <a:off x="5512173" y="3489069"/>
            <a:ext cx="438061" cy="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72DBF91-D384-463B-8A6B-C6E8BE924280}"/>
              </a:ext>
            </a:extLst>
          </p:cNvPr>
          <p:cNvCxnSpPr>
            <a:cxnSpLocks/>
            <a:stCxn id="62" idx="3"/>
            <a:endCxn id="63" idx="0"/>
          </p:cNvCxnSpPr>
          <p:nvPr/>
        </p:nvCxnSpPr>
        <p:spPr>
          <a:xfrm>
            <a:off x="6215468" y="3715684"/>
            <a:ext cx="0" cy="3821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F6E7E240-9B64-428F-9C12-F82A8E274500}"/>
              </a:ext>
            </a:extLst>
          </p:cNvPr>
          <p:cNvSpPr/>
          <p:nvPr/>
        </p:nvSpPr>
        <p:spPr>
          <a:xfrm>
            <a:off x="6875621" y="3345714"/>
            <a:ext cx="542651"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Scoring</a:t>
            </a:r>
          </a:p>
        </p:txBody>
      </p:sp>
      <p:cxnSp>
        <p:nvCxnSpPr>
          <p:cNvPr id="112" name="Straight Arrow Connector 111">
            <a:extLst>
              <a:ext uri="{FF2B5EF4-FFF2-40B4-BE49-F238E27FC236}">
                <a16:creationId xmlns:a16="http://schemas.microsoft.com/office/drawing/2014/main" id="{E5EA6D2C-D18C-4D30-8C76-5FEE3D56E9D5}"/>
              </a:ext>
            </a:extLst>
          </p:cNvPr>
          <p:cNvCxnSpPr>
            <a:cxnSpLocks/>
            <a:stCxn id="58" idx="3"/>
          </p:cNvCxnSpPr>
          <p:nvPr/>
        </p:nvCxnSpPr>
        <p:spPr>
          <a:xfrm flipV="1">
            <a:off x="4489610" y="3603624"/>
            <a:ext cx="446427" cy="401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9A3CDD74-FD6E-45AF-863D-134898D112A0}"/>
              </a:ext>
            </a:extLst>
          </p:cNvPr>
          <p:cNvCxnSpPr>
            <a:cxnSpLocks/>
            <a:stCxn id="56" idx="3"/>
            <a:endCxn id="63" idx="1"/>
          </p:cNvCxnSpPr>
          <p:nvPr/>
        </p:nvCxnSpPr>
        <p:spPr>
          <a:xfrm flipV="1">
            <a:off x="4489611" y="4240189"/>
            <a:ext cx="1398457" cy="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7658D733-2869-4B99-A034-408396A3A974}"/>
              </a:ext>
            </a:extLst>
          </p:cNvPr>
          <p:cNvCxnSpPr>
            <a:cxnSpLocks/>
            <a:stCxn id="62" idx="4"/>
            <a:endCxn id="111" idx="1"/>
          </p:cNvCxnSpPr>
          <p:nvPr/>
        </p:nvCxnSpPr>
        <p:spPr>
          <a:xfrm flipV="1">
            <a:off x="6480703" y="3488038"/>
            <a:ext cx="394918" cy="1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EFD200B9-81AD-49C5-8F15-B3EB722D38BA}"/>
              </a:ext>
            </a:extLst>
          </p:cNvPr>
          <p:cNvCxnSpPr>
            <a:cxnSpLocks/>
            <a:stCxn id="111" idx="0"/>
            <a:endCxn id="65" idx="2"/>
          </p:cNvCxnSpPr>
          <p:nvPr/>
        </p:nvCxnSpPr>
        <p:spPr>
          <a:xfrm flipV="1">
            <a:off x="7146947" y="3050243"/>
            <a:ext cx="2198" cy="295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3DDB2129-1AE6-4739-8AFE-4D8D75A3FBFC}"/>
              </a:ext>
            </a:extLst>
          </p:cNvPr>
          <p:cNvCxnSpPr>
            <a:cxnSpLocks/>
            <a:stCxn id="65" idx="0"/>
          </p:cNvCxnSpPr>
          <p:nvPr/>
        </p:nvCxnSpPr>
        <p:spPr>
          <a:xfrm flipV="1">
            <a:off x="7149145" y="2430332"/>
            <a:ext cx="0" cy="335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B0CD62AF-F17F-489C-A02F-15A1D54DFA4C}"/>
              </a:ext>
            </a:extLst>
          </p:cNvPr>
          <p:cNvCxnSpPr>
            <a:cxnSpLocks/>
            <a:endCxn id="73" idx="1"/>
          </p:cNvCxnSpPr>
          <p:nvPr/>
        </p:nvCxnSpPr>
        <p:spPr>
          <a:xfrm>
            <a:off x="7849614" y="2393113"/>
            <a:ext cx="4447" cy="871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9E8EAB3A-80E4-4666-B078-918B735FC132}"/>
              </a:ext>
            </a:extLst>
          </p:cNvPr>
          <p:cNvCxnSpPr>
            <a:cxnSpLocks/>
            <a:stCxn id="73" idx="3"/>
            <a:endCxn id="70" idx="0"/>
          </p:cNvCxnSpPr>
          <p:nvPr/>
        </p:nvCxnSpPr>
        <p:spPr>
          <a:xfrm>
            <a:off x="7854061" y="3715683"/>
            <a:ext cx="6482" cy="382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8F92D227-88FE-45E3-9A4D-FD0C09040408}"/>
              </a:ext>
            </a:extLst>
          </p:cNvPr>
          <p:cNvCxnSpPr>
            <a:cxnSpLocks/>
            <a:stCxn id="70" idx="1"/>
            <a:endCxn id="63" idx="3"/>
          </p:cNvCxnSpPr>
          <p:nvPr/>
        </p:nvCxnSpPr>
        <p:spPr>
          <a:xfrm flipH="1">
            <a:off x="6542869" y="4240188"/>
            <a:ext cx="96514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D2AC1A64-D01C-4ED9-85A2-59257E104429}"/>
              </a:ext>
            </a:extLst>
          </p:cNvPr>
          <p:cNvCxnSpPr>
            <a:cxnSpLocks/>
            <a:stCxn id="111" idx="3"/>
            <a:endCxn id="73" idx="2"/>
          </p:cNvCxnSpPr>
          <p:nvPr/>
        </p:nvCxnSpPr>
        <p:spPr>
          <a:xfrm>
            <a:off x="7418272" y="3488038"/>
            <a:ext cx="170555" cy="1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6">
            <a:extLst>
              <a:ext uri="{FF2B5EF4-FFF2-40B4-BE49-F238E27FC236}">
                <a16:creationId xmlns:a16="http://schemas.microsoft.com/office/drawing/2014/main" id="{2CACA317-C306-46BD-8254-030DB573899E}"/>
              </a:ext>
            </a:extLst>
          </p:cNvPr>
          <p:cNvCxnSpPr>
            <a:cxnSpLocks/>
            <a:stCxn id="54" idx="1"/>
            <a:endCxn id="74" idx="0"/>
          </p:cNvCxnSpPr>
          <p:nvPr/>
        </p:nvCxnSpPr>
        <p:spPr>
          <a:xfrm rot="5400000" flipH="1" flipV="1">
            <a:off x="6093654" y="881779"/>
            <a:ext cx="309930" cy="4168664"/>
          </a:xfrm>
          <a:prstGeom prst="bentConnector3">
            <a:avLst>
              <a:gd name="adj1" fmla="val 155319"/>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0EFAF6FA-A595-43E0-9605-06F527100DFE}"/>
              </a:ext>
            </a:extLst>
          </p:cNvPr>
          <p:cNvCxnSpPr>
            <a:cxnSpLocks/>
            <a:stCxn id="71" idx="1"/>
          </p:cNvCxnSpPr>
          <p:nvPr/>
        </p:nvCxnSpPr>
        <p:spPr>
          <a:xfrm flipH="1">
            <a:off x="8049964" y="1895732"/>
            <a:ext cx="141632" cy="3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6">
            <a:extLst>
              <a:ext uri="{FF2B5EF4-FFF2-40B4-BE49-F238E27FC236}">
                <a16:creationId xmlns:a16="http://schemas.microsoft.com/office/drawing/2014/main" id="{D24A35EE-9EA2-4098-98BC-F208A8C24BBA}"/>
              </a:ext>
            </a:extLst>
          </p:cNvPr>
          <p:cNvCxnSpPr>
            <a:cxnSpLocks/>
            <a:stCxn id="74" idx="3"/>
          </p:cNvCxnSpPr>
          <p:nvPr/>
        </p:nvCxnSpPr>
        <p:spPr>
          <a:xfrm flipH="1" flipV="1">
            <a:off x="8066757" y="2393113"/>
            <a:ext cx="587409" cy="560357"/>
          </a:xfrm>
          <a:prstGeom prst="bentConnector3">
            <a:avLst>
              <a:gd name="adj1" fmla="val -16215"/>
            </a:avLst>
          </a:prstGeom>
          <a:ln>
            <a:tailEnd type="triangle"/>
          </a:ln>
        </p:spPr>
        <p:style>
          <a:lnRef idx="1">
            <a:schemeClr val="dk1"/>
          </a:lnRef>
          <a:fillRef idx="0">
            <a:schemeClr val="dk1"/>
          </a:fillRef>
          <a:effectRef idx="0">
            <a:schemeClr val="dk1"/>
          </a:effectRef>
          <a:fontRef idx="minor">
            <a:schemeClr val="tx1"/>
          </a:fontRef>
        </p:style>
      </p:cxnSp>
      <p:sp>
        <p:nvSpPr>
          <p:cNvPr id="124" name="Flowchart: Magnetic Disk 123">
            <a:extLst>
              <a:ext uri="{FF2B5EF4-FFF2-40B4-BE49-F238E27FC236}">
                <a16:creationId xmlns:a16="http://schemas.microsoft.com/office/drawing/2014/main" id="{B8EA8962-62CD-4211-8C4B-07363CA7C907}"/>
              </a:ext>
            </a:extLst>
          </p:cNvPr>
          <p:cNvSpPr/>
          <p:nvPr/>
        </p:nvSpPr>
        <p:spPr>
          <a:xfrm>
            <a:off x="3804058" y="1931260"/>
            <a:ext cx="530469" cy="451338"/>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Online Storage</a:t>
            </a:r>
          </a:p>
        </p:txBody>
      </p:sp>
      <p:cxnSp>
        <p:nvCxnSpPr>
          <p:cNvPr id="125" name="Straight Arrow Connector 124">
            <a:extLst>
              <a:ext uri="{FF2B5EF4-FFF2-40B4-BE49-F238E27FC236}">
                <a16:creationId xmlns:a16="http://schemas.microsoft.com/office/drawing/2014/main" id="{6476262A-14D1-48C8-9E16-52DDEA00F9E6}"/>
              </a:ext>
            </a:extLst>
          </p:cNvPr>
          <p:cNvCxnSpPr>
            <a:cxnSpLocks/>
            <a:stCxn id="124" idx="4"/>
          </p:cNvCxnSpPr>
          <p:nvPr/>
        </p:nvCxnSpPr>
        <p:spPr>
          <a:xfrm>
            <a:off x="4334527" y="2156929"/>
            <a:ext cx="2644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6" name="Group 125">
            <a:extLst>
              <a:ext uri="{FF2B5EF4-FFF2-40B4-BE49-F238E27FC236}">
                <a16:creationId xmlns:a16="http://schemas.microsoft.com/office/drawing/2014/main" id="{6F5F1CB8-821D-4C0F-984C-D169CB38DA2E}"/>
              </a:ext>
            </a:extLst>
          </p:cNvPr>
          <p:cNvGrpSpPr/>
          <p:nvPr/>
        </p:nvGrpSpPr>
        <p:grpSpPr>
          <a:xfrm>
            <a:off x="86891" y="4607706"/>
            <a:ext cx="4692403" cy="324653"/>
            <a:chOff x="115854" y="6143607"/>
            <a:chExt cx="6256537" cy="432871"/>
          </a:xfrm>
        </p:grpSpPr>
        <p:sp>
          <p:nvSpPr>
            <p:cNvPr id="127" name="TextBox 126">
              <a:extLst>
                <a:ext uri="{FF2B5EF4-FFF2-40B4-BE49-F238E27FC236}">
                  <a16:creationId xmlns:a16="http://schemas.microsoft.com/office/drawing/2014/main" id="{78109BCB-BE77-433C-9115-854F8A4D78EB}"/>
                </a:ext>
              </a:extLst>
            </p:cNvPr>
            <p:cNvSpPr txBox="1"/>
            <p:nvPr/>
          </p:nvSpPr>
          <p:spPr>
            <a:xfrm>
              <a:off x="115854" y="6190764"/>
              <a:ext cx="889233" cy="369332"/>
            </a:xfrm>
            <a:prstGeom prst="rect">
              <a:avLst/>
            </a:prstGeom>
            <a:noFill/>
          </p:spPr>
          <p:txBody>
            <a:bodyPr wrap="square" rtlCol="0">
              <a:spAutoFit/>
            </a:bodyPr>
            <a:lstStyle/>
            <a:p>
              <a:pPr algn="ctr"/>
              <a:r>
                <a:rPr lang="en-US" sz="1200" b="1">
                  <a:solidFill>
                    <a:schemeClr val="bg2">
                      <a:lumMod val="50000"/>
                    </a:schemeClr>
                  </a:solidFill>
                </a:rPr>
                <a:t>Key</a:t>
              </a:r>
            </a:p>
          </p:txBody>
        </p:sp>
        <p:sp>
          <p:nvSpPr>
            <p:cNvPr id="128" name="Rectangle: Rounded Corners 127">
              <a:extLst>
                <a:ext uri="{FF2B5EF4-FFF2-40B4-BE49-F238E27FC236}">
                  <a16:creationId xmlns:a16="http://schemas.microsoft.com/office/drawing/2014/main" id="{75E2706A-58D2-47E2-A251-8CD2F7F249C9}"/>
                </a:ext>
              </a:extLst>
            </p:cNvPr>
            <p:cNvSpPr/>
            <p:nvPr/>
          </p:nvSpPr>
          <p:spPr>
            <a:xfrm>
              <a:off x="863288" y="6237105"/>
              <a:ext cx="921663" cy="24587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Input Data</a:t>
              </a:r>
            </a:p>
          </p:txBody>
        </p:sp>
        <p:sp>
          <p:nvSpPr>
            <p:cNvPr id="129" name="Rectangle 128">
              <a:extLst>
                <a:ext uri="{FF2B5EF4-FFF2-40B4-BE49-F238E27FC236}">
                  <a16:creationId xmlns:a16="http://schemas.microsoft.com/office/drawing/2014/main" id="{912B634A-699D-48B5-A011-B59D9C450513}"/>
                </a:ext>
              </a:extLst>
            </p:cNvPr>
            <p:cNvSpPr/>
            <p:nvPr/>
          </p:nvSpPr>
          <p:spPr>
            <a:xfrm>
              <a:off x="1961515" y="6217419"/>
              <a:ext cx="707292" cy="2852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Service</a:t>
              </a:r>
            </a:p>
          </p:txBody>
        </p:sp>
        <p:sp>
          <p:nvSpPr>
            <p:cNvPr id="130" name="Flowchart: Magnetic Disk 129">
              <a:extLst>
                <a:ext uri="{FF2B5EF4-FFF2-40B4-BE49-F238E27FC236}">
                  <a16:creationId xmlns:a16="http://schemas.microsoft.com/office/drawing/2014/main" id="{360132F8-81C4-41A7-87C2-61ED7B40068E}"/>
                </a:ext>
              </a:extLst>
            </p:cNvPr>
            <p:cNvSpPr/>
            <p:nvPr/>
          </p:nvSpPr>
          <p:spPr>
            <a:xfrm>
              <a:off x="2845371" y="6143607"/>
              <a:ext cx="707292" cy="432871"/>
            </a:xfrm>
            <a:prstGeom prst="flowChartMagneticDisk">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Storage</a:t>
              </a:r>
            </a:p>
          </p:txBody>
        </p:sp>
        <p:sp>
          <p:nvSpPr>
            <p:cNvPr id="131" name="Rectangle 130">
              <a:extLst>
                <a:ext uri="{FF2B5EF4-FFF2-40B4-BE49-F238E27FC236}">
                  <a16:creationId xmlns:a16="http://schemas.microsoft.com/office/drawing/2014/main" id="{F499C710-0DF9-4164-9586-5B9E75E573FE}"/>
                </a:ext>
              </a:extLst>
            </p:cNvPr>
            <p:cNvSpPr/>
            <p:nvPr/>
          </p:nvSpPr>
          <p:spPr>
            <a:xfrm>
              <a:off x="4566358" y="6227772"/>
              <a:ext cx="921663" cy="26454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Dataset</a:t>
              </a:r>
            </a:p>
          </p:txBody>
        </p:sp>
        <p:sp>
          <p:nvSpPr>
            <p:cNvPr id="132" name="Rectangle 131">
              <a:extLst>
                <a:ext uri="{FF2B5EF4-FFF2-40B4-BE49-F238E27FC236}">
                  <a16:creationId xmlns:a16="http://schemas.microsoft.com/office/drawing/2014/main" id="{23C216C1-5134-4DF0-97C1-FC6235C0C81A}"/>
                </a:ext>
              </a:extLst>
            </p:cNvPr>
            <p:cNvSpPr/>
            <p:nvPr/>
          </p:nvSpPr>
          <p:spPr>
            <a:xfrm>
              <a:off x="5633760" y="6227918"/>
              <a:ext cx="738631" cy="264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1"/>
                  </a:solidFill>
                </a:rPr>
                <a:t>Models</a:t>
              </a:r>
            </a:p>
          </p:txBody>
        </p:sp>
        <p:sp>
          <p:nvSpPr>
            <p:cNvPr id="133" name="Flowchart: Direct Access Storage 132">
              <a:extLst>
                <a:ext uri="{FF2B5EF4-FFF2-40B4-BE49-F238E27FC236}">
                  <a16:creationId xmlns:a16="http://schemas.microsoft.com/office/drawing/2014/main" id="{1C1B2656-958D-4884-9460-FA06DE7DA9D1}"/>
                </a:ext>
              </a:extLst>
            </p:cNvPr>
            <p:cNvSpPr/>
            <p:nvPr/>
          </p:nvSpPr>
          <p:spPr>
            <a:xfrm>
              <a:off x="3746907" y="6181113"/>
              <a:ext cx="707292" cy="357858"/>
            </a:xfrm>
            <a:prstGeom prst="flowChartMagneticDru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134" name="Rectangle 133">
              <a:extLst>
                <a:ext uri="{FF2B5EF4-FFF2-40B4-BE49-F238E27FC236}">
                  <a16:creationId xmlns:a16="http://schemas.microsoft.com/office/drawing/2014/main" id="{84454F86-5721-475D-831D-DEF4CFCA149F}"/>
                </a:ext>
              </a:extLst>
            </p:cNvPr>
            <p:cNvSpPr/>
            <p:nvPr/>
          </p:nvSpPr>
          <p:spPr>
            <a:xfrm>
              <a:off x="3692198" y="6216040"/>
              <a:ext cx="629169" cy="288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a:solidFill>
                    <a:schemeClr val="tx1"/>
                  </a:solidFill>
                </a:rPr>
                <a:t>Stream Engine</a:t>
              </a:r>
            </a:p>
          </p:txBody>
        </p:sp>
      </p:grpSp>
      <p:sp>
        <p:nvSpPr>
          <p:cNvPr id="135" name="Rectangle 134">
            <a:extLst>
              <a:ext uri="{FF2B5EF4-FFF2-40B4-BE49-F238E27FC236}">
                <a16:creationId xmlns:a16="http://schemas.microsoft.com/office/drawing/2014/main" id="{F3FDC32B-080D-4882-8E02-1C63CD81E33E}"/>
              </a:ext>
            </a:extLst>
          </p:cNvPr>
          <p:cNvSpPr/>
          <p:nvPr/>
        </p:nvSpPr>
        <p:spPr>
          <a:xfrm>
            <a:off x="4981704" y="3631393"/>
            <a:ext cx="530469" cy="284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Tuning</a:t>
            </a:r>
          </a:p>
        </p:txBody>
      </p:sp>
    </p:spTree>
    <p:extLst>
      <p:ext uri="{BB962C8B-B14F-4D97-AF65-F5344CB8AC3E}">
        <p14:creationId xmlns:p14="http://schemas.microsoft.com/office/powerpoint/2010/main" val="4770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Diagram 55">
            <a:extLst>
              <a:ext uri="{FF2B5EF4-FFF2-40B4-BE49-F238E27FC236}">
                <a16:creationId xmlns:a16="http://schemas.microsoft.com/office/drawing/2014/main" id="{CACAB515-1E38-4C78-9370-5808FB26F38C}"/>
              </a:ext>
            </a:extLst>
          </p:cNvPr>
          <p:cNvGraphicFramePr/>
          <p:nvPr/>
        </p:nvGraphicFramePr>
        <p:xfrm>
          <a:off x="5498748" y="2565083"/>
          <a:ext cx="1804416" cy="220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ED9361E9-B070-40FC-83DC-C62EEACF235D}"/>
              </a:ext>
            </a:extLst>
          </p:cNvPr>
          <p:cNvGraphicFramePr/>
          <p:nvPr/>
        </p:nvGraphicFramePr>
        <p:xfrm>
          <a:off x="4190015" y="2564706"/>
          <a:ext cx="1804416" cy="22086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4" name="Straight Connector 93">
            <a:extLst>
              <a:ext uri="{FF2B5EF4-FFF2-40B4-BE49-F238E27FC236}">
                <a16:creationId xmlns:a16="http://schemas.microsoft.com/office/drawing/2014/main" id="{BBD1E054-2430-4450-A375-4FFF4A50BBDB}"/>
              </a:ext>
            </a:extLst>
          </p:cNvPr>
          <p:cNvCxnSpPr>
            <a:cxnSpLocks/>
          </p:cNvCxnSpPr>
          <p:nvPr/>
        </p:nvCxnSpPr>
        <p:spPr>
          <a:xfrm>
            <a:off x="7316926" y="2597041"/>
            <a:ext cx="33896" cy="2057380"/>
          </a:xfrm>
          <a:prstGeom prst="line">
            <a:avLst/>
          </a:prstGeom>
          <a:ln w="12700">
            <a:solidFill>
              <a:srgbClr val="F2F2F2"/>
            </a:solidFill>
            <a:prstDash val="lg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17A658E-E2E6-4B64-B3B7-0334A9361CC5}"/>
              </a:ext>
            </a:extLst>
          </p:cNvPr>
          <p:cNvCxnSpPr>
            <a:cxnSpLocks/>
          </p:cNvCxnSpPr>
          <p:nvPr/>
        </p:nvCxnSpPr>
        <p:spPr>
          <a:xfrm>
            <a:off x="4035269" y="2412620"/>
            <a:ext cx="0" cy="2241801"/>
          </a:xfrm>
          <a:prstGeom prst="line">
            <a:avLst/>
          </a:prstGeom>
          <a:ln w="127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3B6E3E7-56E9-4C98-AF93-6867ACA7B1B6}"/>
              </a:ext>
            </a:extLst>
          </p:cNvPr>
          <p:cNvCxnSpPr>
            <a:cxnSpLocks/>
          </p:cNvCxnSpPr>
          <p:nvPr/>
        </p:nvCxnSpPr>
        <p:spPr>
          <a:xfrm>
            <a:off x="3347870" y="2653052"/>
            <a:ext cx="0" cy="2001369"/>
          </a:xfrm>
          <a:prstGeom prst="line">
            <a:avLst/>
          </a:prstGeom>
          <a:ln w="1270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DB75A59-41C8-4264-A8C8-905F26496151}"/>
              </a:ext>
            </a:extLst>
          </p:cNvPr>
          <p:cNvCxnSpPr>
            <a:cxnSpLocks/>
            <a:stCxn id="98" idx="1"/>
          </p:cNvCxnSpPr>
          <p:nvPr/>
        </p:nvCxnSpPr>
        <p:spPr>
          <a:xfrm flipH="1">
            <a:off x="1867319" y="3178428"/>
            <a:ext cx="3629" cy="1475993"/>
          </a:xfrm>
          <a:prstGeom prst="line">
            <a:avLst/>
          </a:prstGeom>
          <a:ln w="12700">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id="{A3F91852-3C30-4246-A1CD-3020C4FC99C3}"/>
              </a:ext>
            </a:extLst>
          </p:cNvPr>
          <p:cNvSpPr/>
          <p:nvPr/>
        </p:nvSpPr>
        <p:spPr>
          <a:xfrm>
            <a:off x="494450" y="2098880"/>
            <a:ext cx="8229600" cy="1368564"/>
          </a:xfrm>
          <a:custGeom>
            <a:avLst/>
            <a:gdLst>
              <a:gd name="connsiteX0" fmla="*/ 0 w 10972800"/>
              <a:gd name="connsiteY0" fmla="*/ 1811690 h 1824752"/>
              <a:gd name="connsiteX1" fmla="*/ 1835331 w 10972800"/>
              <a:gd name="connsiteY1" fmla="*/ 1439398 h 1824752"/>
              <a:gd name="connsiteX2" fmla="*/ 6864531 w 10972800"/>
              <a:gd name="connsiteY2" fmla="*/ 2484 h 1824752"/>
              <a:gd name="connsiteX3" fmla="*/ 10972800 w 10972800"/>
              <a:gd name="connsiteY3" fmla="*/ 1824752 h 1824752"/>
            </a:gdLst>
            <a:ahLst/>
            <a:cxnLst>
              <a:cxn ang="0">
                <a:pos x="connsiteX0" y="connsiteY0"/>
              </a:cxn>
              <a:cxn ang="0">
                <a:pos x="connsiteX1" y="connsiteY1"/>
              </a:cxn>
              <a:cxn ang="0">
                <a:pos x="connsiteX2" y="connsiteY2"/>
              </a:cxn>
              <a:cxn ang="0">
                <a:pos x="connsiteX3" y="connsiteY3"/>
              </a:cxn>
            </a:cxnLst>
            <a:rect l="l" t="t" r="r" b="b"/>
            <a:pathLst>
              <a:path w="10972800" h="1824752">
                <a:moveTo>
                  <a:pt x="0" y="1811690"/>
                </a:moveTo>
                <a:cubicBezTo>
                  <a:pt x="345621" y="1776311"/>
                  <a:pt x="691243" y="1740932"/>
                  <a:pt x="1835331" y="1439398"/>
                </a:cubicBezTo>
                <a:cubicBezTo>
                  <a:pt x="2979420" y="1137864"/>
                  <a:pt x="5341620" y="-61742"/>
                  <a:pt x="6864531" y="2484"/>
                </a:cubicBezTo>
                <a:cubicBezTo>
                  <a:pt x="8387442" y="66710"/>
                  <a:pt x="9680121" y="945731"/>
                  <a:pt x="10972800" y="1824752"/>
                </a:cubicBezTo>
              </a:path>
            </a:pathLst>
          </a:custGeom>
          <a:noFill/>
          <a:ln w="28575">
            <a:solidFill>
              <a:srgbClr val="34D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cxnSp>
        <p:nvCxnSpPr>
          <p:cNvPr id="105" name="Straight Arrow Connector 104">
            <a:extLst>
              <a:ext uri="{FF2B5EF4-FFF2-40B4-BE49-F238E27FC236}">
                <a16:creationId xmlns:a16="http://schemas.microsoft.com/office/drawing/2014/main" id="{EBAA2CA1-DF99-40FF-87E3-CA5B745EDEA1}"/>
              </a:ext>
            </a:extLst>
          </p:cNvPr>
          <p:cNvCxnSpPr>
            <a:cxnSpLocks/>
          </p:cNvCxnSpPr>
          <p:nvPr/>
        </p:nvCxnSpPr>
        <p:spPr>
          <a:xfrm rot="20880000">
            <a:off x="1157671" y="3341852"/>
            <a:ext cx="78377" cy="0"/>
          </a:xfrm>
          <a:prstGeom prst="straightConnector1">
            <a:avLst/>
          </a:prstGeom>
          <a:ln w="28575">
            <a:solidFill>
              <a:srgbClr val="34DBEE"/>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D90E2C5-CDB6-416F-8ED0-C2DED6613E6D}"/>
              </a:ext>
            </a:extLst>
          </p:cNvPr>
          <p:cNvCxnSpPr>
            <a:cxnSpLocks/>
          </p:cNvCxnSpPr>
          <p:nvPr/>
        </p:nvCxnSpPr>
        <p:spPr>
          <a:xfrm rot="20400000">
            <a:off x="2588341" y="2921481"/>
            <a:ext cx="78377" cy="0"/>
          </a:xfrm>
          <a:prstGeom prst="straightConnector1">
            <a:avLst/>
          </a:prstGeom>
          <a:ln w="28575">
            <a:solidFill>
              <a:srgbClr val="34DBEE"/>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B38FEA6-EC0C-46B8-AC87-609A86AB10E0}"/>
              </a:ext>
            </a:extLst>
          </p:cNvPr>
          <p:cNvCxnSpPr>
            <a:cxnSpLocks/>
          </p:cNvCxnSpPr>
          <p:nvPr/>
        </p:nvCxnSpPr>
        <p:spPr>
          <a:xfrm rot="-480000">
            <a:off x="8659856" y="3408969"/>
            <a:ext cx="75438" cy="75438"/>
          </a:xfrm>
          <a:prstGeom prst="straightConnector1">
            <a:avLst/>
          </a:prstGeom>
          <a:ln>
            <a:solidFill>
              <a:srgbClr val="183E66"/>
            </a:solidFill>
            <a:tailEnd type="arrow" w="lg" len="lg"/>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E4A637F8-C793-415B-A91A-D24C9F12BE49}"/>
              </a:ext>
            </a:extLst>
          </p:cNvPr>
          <p:cNvSpPr>
            <a:spLocks noChangeAspect="1"/>
          </p:cNvSpPr>
          <p:nvPr/>
        </p:nvSpPr>
        <p:spPr>
          <a:xfrm>
            <a:off x="7291632" y="2565398"/>
            <a:ext cx="54864" cy="54864"/>
          </a:xfrm>
          <a:prstGeom prst="ellipse">
            <a:avLst/>
          </a:prstGeom>
          <a:solidFill>
            <a:schemeClr val="bg1"/>
          </a:solidFill>
          <a:ln w="12700">
            <a:solidFill>
              <a:srgbClr val="183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sp>
        <p:nvSpPr>
          <p:cNvPr id="143" name="Oval 142">
            <a:extLst>
              <a:ext uri="{FF2B5EF4-FFF2-40B4-BE49-F238E27FC236}">
                <a16:creationId xmlns:a16="http://schemas.microsoft.com/office/drawing/2014/main" id="{D0FD12FE-3588-45A4-9829-11D8C422DA3B}"/>
              </a:ext>
            </a:extLst>
          </p:cNvPr>
          <p:cNvSpPr>
            <a:spLocks noChangeAspect="1"/>
          </p:cNvSpPr>
          <p:nvPr/>
        </p:nvSpPr>
        <p:spPr>
          <a:xfrm>
            <a:off x="4563923" y="2217908"/>
            <a:ext cx="54864" cy="54864"/>
          </a:xfrm>
          <a:prstGeom prst="ellipse">
            <a:avLst/>
          </a:prstGeom>
          <a:solidFill>
            <a:schemeClr val="bg1"/>
          </a:solidFill>
          <a:ln w="12700">
            <a:solidFill>
              <a:srgbClr val="183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sp>
        <p:nvSpPr>
          <p:cNvPr id="145" name="Oval 144">
            <a:extLst>
              <a:ext uri="{FF2B5EF4-FFF2-40B4-BE49-F238E27FC236}">
                <a16:creationId xmlns:a16="http://schemas.microsoft.com/office/drawing/2014/main" id="{698637C8-E45A-4E3F-A53D-5A7C99B82CA9}"/>
              </a:ext>
            </a:extLst>
          </p:cNvPr>
          <p:cNvSpPr>
            <a:spLocks noChangeAspect="1"/>
          </p:cNvSpPr>
          <p:nvPr/>
        </p:nvSpPr>
        <p:spPr>
          <a:xfrm>
            <a:off x="6738668" y="2316473"/>
            <a:ext cx="54864" cy="54864"/>
          </a:xfrm>
          <a:prstGeom prst="ellipse">
            <a:avLst/>
          </a:prstGeom>
          <a:solidFill>
            <a:schemeClr val="bg1"/>
          </a:solidFill>
          <a:ln w="12700">
            <a:solidFill>
              <a:srgbClr val="183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sp>
        <p:nvSpPr>
          <p:cNvPr id="146" name="Oval 145">
            <a:extLst>
              <a:ext uri="{FF2B5EF4-FFF2-40B4-BE49-F238E27FC236}">
                <a16:creationId xmlns:a16="http://schemas.microsoft.com/office/drawing/2014/main" id="{F994D80C-AEA9-4B6C-8D56-85A547F082E9}"/>
              </a:ext>
            </a:extLst>
          </p:cNvPr>
          <p:cNvSpPr>
            <a:spLocks noChangeAspect="1"/>
          </p:cNvSpPr>
          <p:nvPr/>
        </p:nvSpPr>
        <p:spPr>
          <a:xfrm>
            <a:off x="6139646" y="2140868"/>
            <a:ext cx="54864" cy="54864"/>
          </a:xfrm>
          <a:prstGeom prst="ellipse">
            <a:avLst/>
          </a:prstGeom>
          <a:solidFill>
            <a:schemeClr val="bg1"/>
          </a:solidFill>
          <a:ln w="12700">
            <a:solidFill>
              <a:srgbClr val="183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cxnSp>
        <p:nvCxnSpPr>
          <p:cNvPr id="7" name="Connector: Curved 6">
            <a:extLst>
              <a:ext uri="{FF2B5EF4-FFF2-40B4-BE49-F238E27FC236}">
                <a16:creationId xmlns:a16="http://schemas.microsoft.com/office/drawing/2014/main" id="{D346B8E4-EC2A-44BB-B43D-E89064FF3531}"/>
              </a:ext>
            </a:extLst>
          </p:cNvPr>
          <p:cNvCxnSpPr>
            <a:cxnSpLocks/>
            <a:endCxn id="112" idx="0"/>
          </p:cNvCxnSpPr>
          <p:nvPr/>
        </p:nvCxnSpPr>
        <p:spPr>
          <a:xfrm flipV="1">
            <a:off x="3697809" y="2822243"/>
            <a:ext cx="2040356" cy="405702"/>
          </a:xfrm>
          <a:prstGeom prst="curvedConnector4">
            <a:avLst>
              <a:gd name="adj1" fmla="val 43189"/>
              <a:gd name="adj2" fmla="val 156347"/>
            </a:avLst>
          </a:prstGeom>
          <a:ln>
            <a:solidFill>
              <a:srgbClr val="34DBEE"/>
            </a:solidFill>
            <a:tailEnd type="triangle"/>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554387D3-FAB0-4799-BA97-F7BDFAE5EF81}"/>
              </a:ext>
            </a:extLst>
          </p:cNvPr>
          <p:cNvSpPr/>
          <p:nvPr/>
        </p:nvSpPr>
        <p:spPr>
          <a:xfrm>
            <a:off x="5742475" y="3129128"/>
            <a:ext cx="41806" cy="34289"/>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2870" rtlCol="0" anchor="ctr" anchorCtr="0"/>
          <a:lstStyle/>
          <a:p>
            <a:pPr algn="ctr" defTabSz="694595"/>
            <a:endParaRPr lang="en-US">
              <a:gradFill>
                <a:gsLst>
                  <a:gs pos="0">
                    <a:srgbClr val="FFFFFF"/>
                  </a:gs>
                  <a:gs pos="98000">
                    <a:srgbClr val="FFFFFF"/>
                  </a:gs>
                </a:gsLst>
                <a:lin ang="5400000" scaled="0"/>
              </a:gradFill>
              <a:latin typeface="Calibri" panose="020F0502020204030204"/>
              <a:ea typeface="Segoe UI Black" panose="020B0A02040204020203" pitchFamily="34" charset="0"/>
              <a:cs typeface="Segoe UI Black" panose="020B0A02040204020203" pitchFamily="34" charset="0"/>
            </a:endParaRPr>
          </a:p>
        </p:txBody>
      </p:sp>
      <p:sp>
        <p:nvSpPr>
          <p:cNvPr id="61" name="Title 3">
            <a:extLst>
              <a:ext uri="{FF2B5EF4-FFF2-40B4-BE49-F238E27FC236}">
                <a16:creationId xmlns:a16="http://schemas.microsoft.com/office/drawing/2014/main" id="{2ADFDD6F-62B3-4F03-8693-238997912026}"/>
              </a:ext>
            </a:extLst>
          </p:cNvPr>
          <p:cNvSpPr txBox="1">
            <a:spLocks/>
          </p:cNvSpPr>
          <p:nvPr/>
        </p:nvSpPr>
        <p:spPr>
          <a:xfrm>
            <a:off x="579254" y="1043326"/>
            <a:ext cx="6777512" cy="299097"/>
          </a:xfrm>
          <a:prstGeom prst="rect">
            <a:avLst/>
          </a:prstGeom>
        </p:spPr>
        <p:txBody>
          <a:bodyPr lIns="0" tIns="0" rIns="0" bIns="0">
            <a:noAutofit/>
          </a:bodyPr>
          <a:lstStyle>
            <a:lvl1pPr algn="l" defTabSz="914355" rtl="0" eaLnBrk="1" latinLnBrk="0" hangingPunct="1">
              <a:lnSpc>
                <a:spcPct val="90000"/>
              </a:lnSpc>
              <a:spcBef>
                <a:spcPct val="0"/>
              </a:spcBef>
              <a:buNone/>
              <a:defRPr sz="2800" b="0" i="0" kern="1200" spc="0" baseline="0">
                <a:solidFill>
                  <a:schemeClr val="accent2"/>
                </a:solidFill>
                <a:latin typeface="+mj-lt"/>
                <a:ea typeface="+mj-ea"/>
                <a:cs typeface="Century Gothic Regular" charset="0"/>
              </a:defRPr>
            </a:lvl1pPr>
          </a:lstStyle>
          <a:p>
            <a:pPr defTabSz="685763">
              <a:lnSpc>
                <a:spcPct val="80000"/>
              </a:lnSpc>
              <a:spcAft>
                <a:spcPts val="1200"/>
              </a:spcAft>
            </a:pPr>
            <a:r>
              <a:rPr lang="en-US" sz="2100" b="1" spc="-100" dirty="0">
                <a:solidFill>
                  <a:srgbClr val="FFFFFF"/>
                </a:solidFill>
                <a:latin typeface="Mark Pro" panose="020B0504020201010104" pitchFamily="34" charset="77"/>
                <a:ea typeface="Mark OT Light" charset="0"/>
                <a:cs typeface="Mark OT Light" charset="0"/>
              </a:rPr>
              <a:t>Our Data Science &amp; PEM Integration </a:t>
            </a:r>
            <a:endParaRPr lang="en-US" sz="2100" b="1" dirty="0">
              <a:solidFill>
                <a:srgbClr val="FFFFFF"/>
              </a:solidFill>
              <a:latin typeface="Mark Pro" panose="020B0504020201010104" pitchFamily="34" charset="77"/>
              <a:ea typeface="Mark OT" charset="0"/>
              <a:cs typeface="Mark OT" charset="0"/>
            </a:endParaRPr>
          </a:p>
        </p:txBody>
      </p:sp>
      <p:sp>
        <p:nvSpPr>
          <p:cNvPr id="62" name="TextBox 61">
            <a:extLst>
              <a:ext uri="{FF2B5EF4-FFF2-40B4-BE49-F238E27FC236}">
                <a16:creationId xmlns:a16="http://schemas.microsoft.com/office/drawing/2014/main" id="{B6A94DE3-7979-4CC8-8899-D8B46E5625F7}"/>
              </a:ext>
            </a:extLst>
          </p:cNvPr>
          <p:cNvSpPr txBox="1"/>
          <p:nvPr/>
        </p:nvSpPr>
        <p:spPr>
          <a:xfrm>
            <a:off x="533400" y="1720076"/>
            <a:ext cx="1332651" cy="258532"/>
          </a:xfrm>
          <a:prstGeom prst="rect">
            <a:avLst/>
          </a:prstGeom>
          <a:noFill/>
        </p:spPr>
        <p:txBody>
          <a:bodyPr wrap="square" rtlCol="0">
            <a:spAutoFit/>
          </a:bodyPr>
          <a:lstStyle/>
          <a:p>
            <a:pPr defTabSz="914306">
              <a:lnSpc>
                <a:spcPct val="90000"/>
              </a:lnSpc>
              <a:spcBef>
                <a:spcPts val="900"/>
              </a:spcBef>
              <a:buClr>
                <a:srgbClr val="CC0000"/>
              </a:buClr>
              <a:buSzPct val="110000"/>
            </a:pPr>
            <a:r>
              <a:rPr lang="en-US" sz="1200" b="1" dirty="0">
                <a:solidFill>
                  <a:srgbClr val="FFFFFF"/>
                </a:solidFill>
                <a:latin typeface="Mark Pro" panose="020B0504020101010102" pitchFamily="34" charset="77"/>
                <a:cs typeface="Arial" panose="020B0604020202020204" pitchFamily="34" charset="0"/>
              </a:rPr>
              <a:t>ENGAGE</a:t>
            </a:r>
          </a:p>
        </p:txBody>
      </p:sp>
      <p:sp>
        <p:nvSpPr>
          <p:cNvPr id="63" name="TextBox 62">
            <a:extLst>
              <a:ext uri="{FF2B5EF4-FFF2-40B4-BE49-F238E27FC236}">
                <a16:creationId xmlns:a16="http://schemas.microsoft.com/office/drawing/2014/main" id="{13C90A24-8487-4780-9B59-CB1561595DB4}"/>
              </a:ext>
            </a:extLst>
          </p:cNvPr>
          <p:cNvSpPr txBox="1"/>
          <p:nvPr/>
        </p:nvSpPr>
        <p:spPr>
          <a:xfrm>
            <a:off x="3347870" y="1714520"/>
            <a:ext cx="3954884" cy="258532"/>
          </a:xfrm>
          <a:prstGeom prst="rect">
            <a:avLst/>
          </a:prstGeom>
          <a:noFill/>
        </p:spPr>
        <p:txBody>
          <a:bodyPr wrap="square" rtlCol="0">
            <a:spAutoFit/>
          </a:bodyPr>
          <a:lstStyle/>
          <a:p>
            <a:pPr defTabSz="914306">
              <a:lnSpc>
                <a:spcPct val="90000"/>
              </a:lnSpc>
              <a:spcBef>
                <a:spcPts val="900"/>
              </a:spcBef>
              <a:buClr>
                <a:srgbClr val="CC0000"/>
              </a:buClr>
              <a:buSzPct val="110000"/>
            </a:pPr>
            <a:r>
              <a:rPr lang="en-US" sz="1200" b="1" dirty="0">
                <a:solidFill>
                  <a:srgbClr val="FFFFFF"/>
                </a:solidFill>
                <a:latin typeface="Mark Pro" panose="020B0504020101010102" pitchFamily="34" charset="77"/>
                <a:cs typeface="Arial" panose="020B0604020202020204" pitchFamily="34" charset="0"/>
              </a:rPr>
              <a:t>DELIVER</a:t>
            </a:r>
          </a:p>
        </p:txBody>
      </p:sp>
      <p:sp>
        <p:nvSpPr>
          <p:cNvPr id="64" name="TextBox 63">
            <a:extLst>
              <a:ext uri="{FF2B5EF4-FFF2-40B4-BE49-F238E27FC236}">
                <a16:creationId xmlns:a16="http://schemas.microsoft.com/office/drawing/2014/main" id="{ED03172B-EB42-4F6F-97BB-578E414FB8DD}"/>
              </a:ext>
            </a:extLst>
          </p:cNvPr>
          <p:cNvSpPr txBox="1"/>
          <p:nvPr/>
        </p:nvSpPr>
        <p:spPr>
          <a:xfrm>
            <a:off x="7316925" y="1720076"/>
            <a:ext cx="1800671" cy="258532"/>
          </a:xfrm>
          <a:prstGeom prst="rect">
            <a:avLst/>
          </a:prstGeom>
          <a:noFill/>
        </p:spPr>
        <p:txBody>
          <a:bodyPr wrap="square" rtlCol="0">
            <a:spAutoFit/>
          </a:bodyPr>
          <a:lstStyle/>
          <a:p>
            <a:pPr defTabSz="914306">
              <a:lnSpc>
                <a:spcPct val="90000"/>
              </a:lnSpc>
              <a:spcBef>
                <a:spcPts val="900"/>
              </a:spcBef>
              <a:buClr>
                <a:srgbClr val="CC0000"/>
              </a:buClr>
              <a:buSzPct val="110000"/>
            </a:pPr>
            <a:r>
              <a:rPr lang="en-US" sz="1200" b="1" dirty="0">
                <a:solidFill>
                  <a:srgbClr val="FFFFFF"/>
                </a:solidFill>
                <a:latin typeface="Mark Pro" panose="020B0504020101010102" pitchFamily="34" charset="77"/>
                <a:cs typeface="Arial" panose="020B0604020202020204" pitchFamily="34" charset="0"/>
              </a:rPr>
              <a:t>TRANSITION</a:t>
            </a:r>
          </a:p>
        </p:txBody>
      </p:sp>
      <p:sp>
        <p:nvSpPr>
          <p:cNvPr id="65" name="TextBox 64">
            <a:extLst>
              <a:ext uri="{FF2B5EF4-FFF2-40B4-BE49-F238E27FC236}">
                <a16:creationId xmlns:a16="http://schemas.microsoft.com/office/drawing/2014/main" id="{31C274FE-59C9-4857-905D-915ABA43C01C}"/>
              </a:ext>
            </a:extLst>
          </p:cNvPr>
          <p:cNvSpPr txBox="1"/>
          <p:nvPr/>
        </p:nvSpPr>
        <p:spPr>
          <a:xfrm>
            <a:off x="1866052" y="1720077"/>
            <a:ext cx="1481819" cy="258532"/>
          </a:xfrm>
          <a:prstGeom prst="rect">
            <a:avLst/>
          </a:prstGeom>
          <a:noFill/>
        </p:spPr>
        <p:txBody>
          <a:bodyPr wrap="square" rtlCol="0">
            <a:spAutoFit/>
          </a:bodyPr>
          <a:lstStyle/>
          <a:p>
            <a:pPr defTabSz="914306">
              <a:lnSpc>
                <a:spcPct val="90000"/>
              </a:lnSpc>
              <a:spcBef>
                <a:spcPts val="900"/>
              </a:spcBef>
              <a:buClr>
                <a:srgbClr val="CC0000"/>
              </a:buClr>
              <a:buSzPct val="110000"/>
            </a:pPr>
            <a:r>
              <a:rPr lang="en-US" sz="1200" b="1" dirty="0">
                <a:solidFill>
                  <a:srgbClr val="FFFFFF"/>
                </a:solidFill>
                <a:latin typeface="Mark Pro" panose="020B0504020101010102" pitchFamily="34" charset="77"/>
                <a:cs typeface="Arial" panose="020B0604020202020204" pitchFamily="34" charset="0"/>
              </a:rPr>
              <a:t>MOBILIZATION</a:t>
            </a:r>
          </a:p>
        </p:txBody>
      </p:sp>
      <p:sp>
        <p:nvSpPr>
          <p:cNvPr id="66" name="TextBox 65">
            <a:extLst>
              <a:ext uri="{FF2B5EF4-FFF2-40B4-BE49-F238E27FC236}">
                <a16:creationId xmlns:a16="http://schemas.microsoft.com/office/drawing/2014/main" id="{ABC43F04-D3A7-47A0-B4D2-6737D61C95F1}"/>
              </a:ext>
            </a:extLst>
          </p:cNvPr>
          <p:cNvSpPr txBox="1"/>
          <p:nvPr/>
        </p:nvSpPr>
        <p:spPr>
          <a:xfrm>
            <a:off x="590548" y="484680"/>
            <a:ext cx="253274" cy="96950"/>
          </a:xfrm>
          <a:prstGeom prst="rect">
            <a:avLst/>
          </a:prstGeom>
          <a:noFill/>
        </p:spPr>
        <p:txBody>
          <a:bodyPr wrap="none" lIns="0" tIns="0" rIns="0" bIns="0" rtlCol="0">
            <a:spAutoFit/>
          </a:bodyPr>
          <a:lstStyle/>
          <a:p>
            <a:pPr defTabSz="914306">
              <a:lnSpc>
                <a:spcPct val="90000"/>
              </a:lnSpc>
              <a:spcBef>
                <a:spcPts val="1200"/>
              </a:spcBef>
              <a:buClr>
                <a:srgbClr val="CC0000"/>
              </a:buClr>
              <a:buSzPct val="110000"/>
            </a:pPr>
            <a:r>
              <a:rPr lang="en-US" sz="700" b="1" dirty="0">
                <a:solidFill>
                  <a:srgbClr val="1BE1F2"/>
                </a:solidFill>
                <a:latin typeface="Mark Pro" panose="020B0504020201010104" pitchFamily="34" charset="77"/>
                <a:ea typeface="Mark OT" charset="0"/>
                <a:cs typeface="Mark OT" charset="0"/>
              </a:rPr>
              <a:t>Slalom</a:t>
            </a:r>
            <a:endParaRPr lang="en-US" sz="800" dirty="0">
              <a:solidFill>
                <a:srgbClr val="1BE1F2"/>
              </a:solidFill>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1BB7511D-3C20-44CF-9CFA-AA225D73D437}"/>
              </a:ext>
            </a:extLst>
          </p:cNvPr>
          <p:cNvCxnSpPr>
            <a:cxnSpLocks/>
          </p:cNvCxnSpPr>
          <p:nvPr/>
        </p:nvCxnSpPr>
        <p:spPr>
          <a:xfrm flipV="1">
            <a:off x="5562068" y="2098336"/>
            <a:ext cx="116927" cy="7895"/>
          </a:xfrm>
          <a:prstGeom prst="straightConnector1">
            <a:avLst/>
          </a:prstGeom>
          <a:ln w="28575">
            <a:solidFill>
              <a:srgbClr val="34DBEE"/>
            </a:solidFill>
            <a:tailEnd type="arrow" w="lg" len="lg"/>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5AE93FC-7E20-447E-888A-7BB81BA8CF8B}"/>
              </a:ext>
            </a:extLst>
          </p:cNvPr>
          <p:cNvSpPr txBox="1"/>
          <p:nvPr/>
        </p:nvSpPr>
        <p:spPr>
          <a:xfrm>
            <a:off x="2402818" y="3758590"/>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a:solidFill>
                  <a:srgbClr val="FFFFFF"/>
                </a:solidFill>
                <a:latin typeface="Mark Pro" panose="020B0504020101010102" pitchFamily="34" charset="77"/>
                <a:cs typeface="Arial" panose="020B0604020202020204" pitchFamily="34" charset="0"/>
              </a:rPr>
              <a:t>Desirable</a:t>
            </a:r>
          </a:p>
        </p:txBody>
      </p:sp>
      <p:sp>
        <p:nvSpPr>
          <p:cNvPr id="82" name="TextBox 81">
            <a:extLst>
              <a:ext uri="{FF2B5EF4-FFF2-40B4-BE49-F238E27FC236}">
                <a16:creationId xmlns:a16="http://schemas.microsoft.com/office/drawing/2014/main" id="{140A0E8F-D6E0-45BA-B6F7-DC0B01DB97DF}"/>
              </a:ext>
            </a:extLst>
          </p:cNvPr>
          <p:cNvSpPr txBox="1"/>
          <p:nvPr/>
        </p:nvSpPr>
        <p:spPr>
          <a:xfrm>
            <a:off x="1860895" y="4148038"/>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Feasible</a:t>
            </a:r>
          </a:p>
        </p:txBody>
      </p:sp>
      <p:sp>
        <p:nvSpPr>
          <p:cNvPr id="83" name="TextBox 82">
            <a:extLst>
              <a:ext uri="{FF2B5EF4-FFF2-40B4-BE49-F238E27FC236}">
                <a16:creationId xmlns:a16="http://schemas.microsoft.com/office/drawing/2014/main" id="{D605C73E-2E0C-4A26-B204-E4A36C4AA47F}"/>
              </a:ext>
            </a:extLst>
          </p:cNvPr>
          <p:cNvSpPr txBox="1"/>
          <p:nvPr/>
        </p:nvSpPr>
        <p:spPr>
          <a:xfrm>
            <a:off x="2896816" y="4148038"/>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a:solidFill>
                  <a:srgbClr val="FFFFFF"/>
                </a:solidFill>
                <a:latin typeface="Mark Pro" panose="020B0504020101010102" pitchFamily="34" charset="77"/>
                <a:cs typeface="Arial" panose="020B0604020202020204" pitchFamily="34" charset="0"/>
              </a:rPr>
              <a:t>Viable</a:t>
            </a:r>
          </a:p>
        </p:txBody>
      </p:sp>
      <p:pic>
        <p:nvPicPr>
          <p:cNvPr id="84" name="Picture 83">
            <a:extLst>
              <a:ext uri="{FF2B5EF4-FFF2-40B4-BE49-F238E27FC236}">
                <a16:creationId xmlns:a16="http://schemas.microsoft.com/office/drawing/2014/main" id="{6C97C466-D5D1-4FF3-830C-7C2B425B239A}"/>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10743" t="66976" r="83453" b="14929"/>
          <a:stretch/>
        </p:blipFill>
        <p:spPr>
          <a:xfrm>
            <a:off x="6860763" y="3805534"/>
            <a:ext cx="405075" cy="471381"/>
          </a:xfrm>
          <a:prstGeom prst="rect">
            <a:avLst/>
          </a:prstGeom>
        </p:spPr>
      </p:pic>
      <p:pic>
        <p:nvPicPr>
          <p:cNvPr id="85" name="Picture 84">
            <a:extLst>
              <a:ext uri="{FF2B5EF4-FFF2-40B4-BE49-F238E27FC236}">
                <a16:creationId xmlns:a16="http://schemas.microsoft.com/office/drawing/2014/main" id="{D6D7CA9A-1C69-4A16-804F-CFBA60667628}"/>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26189" t="40949" r="68473" b="42077"/>
          <a:stretch/>
        </p:blipFill>
        <p:spPr>
          <a:xfrm>
            <a:off x="3467060" y="3313256"/>
            <a:ext cx="446714" cy="530274"/>
          </a:xfrm>
          <a:prstGeom prst="rect">
            <a:avLst/>
          </a:prstGeom>
        </p:spPr>
      </p:pic>
      <p:pic>
        <p:nvPicPr>
          <p:cNvPr id="88" name="Picture 87">
            <a:extLst>
              <a:ext uri="{FF2B5EF4-FFF2-40B4-BE49-F238E27FC236}">
                <a16:creationId xmlns:a16="http://schemas.microsoft.com/office/drawing/2014/main" id="{2C317398-FA04-4463-89B5-816A89377B9F}"/>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3031" t="40949" r="51847" b="42077"/>
          <a:stretch/>
        </p:blipFill>
        <p:spPr>
          <a:xfrm>
            <a:off x="6219474" y="4166919"/>
            <a:ext cx="373061" cy="461532"/>
          </a:xfrm>
          <a:prstGeom prst="rect">
            <a:avLst/>
          </a:prstGeom>
        </p:spPr>
      </p:pic>
      <p:pic>
        <p:nvPicPr>
          <p:cNvPr id="89" name="Picture 88">
            <a:extLst>
              <a:ext uri="{FF2B5EF4-FFF2-40B4-BE49-F238E27FC236}">
                <a16:creationId xmlns:a16="http://schemas.microsoft.com/office/drawing/2014/main" id="{C6245738-D50A-4BAD-A9E8-58C9FFDF1B10}"/>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60315" t="40949" r="34330" b="42077"/>
          <a:stretch/>
        </p:blipFill>
        <p:spPr>
          <a:xfrm>
            <a:off x="6228675" y="2697380"/>
            <a:ext cx="376847" cy="445947"/>
          </a:xfrm>
          <a:prstGeom prst="rect">
            <a:avLst/>
          </a:prstGeom>
        </p:spPr>
      </p:pic>
      <p:pic>
        <p:nvPicPr>
          <p:cNvPr id="90" name="Picture 89">
            <a:extLst>
              <a:ext uri="{FF2B5EF4-FFF2-40B4-BE49-F238E27FC236}">
                <a16:creationId xmlns:a16="http://schemas.microsoft.com/office/drawing/2014/main" id="{B30AF85B-B647-4808-8334-59DB20819E40}"/>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51554" t="24011" r="43003" b="59050"/>
          <a:stretch/>
        </p:blipFill>
        <p:spPr>
          <a:xfrm>
            <a:off x="5577446" y="3115567"/>
            <a:ext cx="370352" cy="430213"/>
          </a:xfrm>
          <a:prstGeom prst="rect">
            <a:avLst/>
          </a:prstGeom>
        </p:spPr>
      </p:pic>
      <p:pic>
        <p:nvPicPr>
          <p:cNvPr id="91" name="Picture 90">
            <a:extLst>
              <a:ext uri="{FF2B5EF4-FFF2-40B4-BE49-F238E27FC236}">
                <a16:creationId xmlns:a16="http://schemas.microsoft.com/office/drawing/2014/main" id="{ECBD2E23-F264-4842-835A-2B86051E99D3}"/>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56858" t="66977" r="37314" b="15423"/>
          <a:stretch/>
        </p:blipFill>
        <p:spPr>
          <a:xfrm>
            <a:off x="6881597" y="3016324"/>
            <a:ext cx="405075" cy="456590"/>
          </a:xfrm>
          <a:prstGeom prst="rect">
            <a:avLst/>
          </a:prstGeom>
        </p:spPr>
      </p:pic>
      <p:pic>
        <p:nvPicPr>
          <p:cNvPr id="92" name="Picture 91">
            <a:extLst>
              <a:ext uri="{FF2B5EF4-FFF2-40B4-BE49-F238E27FC236}">
                <a16:creationId xmlns:a16="http://schemas.microsoft.com/office/drawing/2014/main" id="{3013104B-0697-4EBB-B211-F34596CCC81E}"/>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6347" t="68206" r="48168" b="15423"/>
          <a:stretch/>
        </p:blipFill>
        <p:spPr>
          <a:xfrm>
            <a:off x="5547038" y="3848169"/>
            <a:ext cx="400760" cy="446443"/>
          </a:xfrm>
          <a:prstGeom prst="rect">
            <a:avLst/>
          </a:prstGeom>
        </p:spPr>
      </p:pic>
      <p:sp>
        <p:nvSpPr>
          <p:cNvPr id="93" name="TextBox 92">
            <a:extLst>
              <a:ext uri="{FF2B5EF4-FFF2-40B4-BE49-F238E27FC236}">
                <a16:creationId xmlns:a16="http://schemas.microsoft.com/office/drawing/2014/main" id="{D1886A42-3695-4206-B557-BC3ED9ED6D96}"/>
              </a:ext>
            </a:extLst>
          </p:cNvPr>
          <p:cNvSpPr txBox="1"/>
          <p:nvPr/>
        </p:nvSpPr>
        <p:spPr>
          <a:xfrm>
            <a:off x="6123026" y="3909944"/>
            <a:ext cx="555860"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Working Software</a:t>
            </a:r>
          </a:p>
        </p:txBody>
      </p:sp>
      <p:sp>
        <p:nvSpPr>
          <p:cNvPr id="112" name="TextBox 111">
            <a:extLst>
              <a:ext uri="{FF2B5EF4-FFF2-40B4-BE49-F238E27FC236}">
                <a16:creationId xmlns:a16="http://schemas.microsoft.com/office/drawing/2014/main" id="{538E6677-DA22-410D-A680-AEA6796F9CFE}"/>
              </a:ext>
            </a:extLst>
          </p:cNvPr>
          <p:cNvSpPr txBox="1"/>
          <p:nvPr/>
        </p:nvSpPr>
        <p:spPr>
          <a:xfrm>
            <a:off x="5460235" y="2822243"/>
            <a:ext cx="555860"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Release Planning</a:t>
            </a:r>
          </a:p>
        </p:txBody>
      </p:sp>
      <p:sp>
        <p:nvSpPr>
          <p:cNvPr id="113" name="TextBox 112">
            <a:extLst>
              <a:ext uri="{FF2B5EF4-FFF2-40B4-BE49-F238E27FC236}">
                <a16:creationId xmlns:a16="http://schemas.microsoft.com/office/drawing/2014/main" id="{6EB60EEE-838B-4DF1-9BE2-C0F84D37DFEF}"/>
              </a:ext>
            </a:extLst>
          </p:cNvPr>
          <p:cNvSpPr txBox="1"/>
          <p:nvPr/>
        </p:nvSpPr>
        <p:spPr>
          <a:xfrm>
            <a:off x="5416327" y="4357984"/>
            <a:ext cx="652295"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Demonstrate</a:t>
            </a:r>
          </a:p>
        </p:txBody>
      </p:sp>
      <p:sp>
        <p:nvSpPr>
          <p:cNvPr id="114" name="TextBox 113">
            <a:extLst>
              <a:ext uri="{FF2B5EF4-FFF2-40B4-BE49-F238E27FC236}">
                <a16:creationId xmlns:a16="http://schemas.microsoft.com/office/drawing/2014/main" id="{78EF0CE4-45B5-4519-A4D5-96C788F662E0}"/>
              </a:ext>
            </a:extLst>
          </p:cNvPr>
          <p:cNvSpPr txBox="1"/>
          <p:nvPr/>
        </p:nvSpPr>
        <p:spPr>
          <a:xfrm>
            <a:off x="6117001" y="3118168"/>
            <a:ext cx="600194"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Sprint Planning</a:t>
            </a:r>
          </a:p>
        </p:txBody>
      </p:sp>
      <p:sp>
        <p:nvSpPr>
          <p:cNvPr id="116" name="TextBox 115">
            <a:extLst>
              <a:ext uri="{FF2B5EF4-FFF2-40B4-BE49-F238E27FC236}">
                <a16:creationId xmlns:a16="http://schemas.microsoft.com/office/drawing/2014/main" id="{E7C6CFDE-F7F9-4571-B398-3366DB82535E}"/>
              </a:ext>
            </a:extLst>
          </p:cNvPr>
          <p:cNvSpPr txBox="1"/>
          <p:nvPr/>
        </p:nvSpPr>
        <p:spPr>
          <a:xfrm>
            <a:off x="4421981" y="3460464"/>
            <a:ext cx="487783" cy="184666"/>
          </a:xfrm>
          <a:prstGeom prst="rect">
            <a:avLst/>
          </a:prstGeom>
          <a:noFill/>
        </p:spPr>
        <p:txBody>
          <a:bodyPr wrap="square" rtlCol="0">
            <a:spAutoFit/>
          </a:bodyPr>
          <a:lstStyle/>
          <a:p>
            <a:pP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Prepare</a:t>
            </a:r>
          </a:p>
        </p:txBody>
      </p:sp>
      <p:sp>
        <p:nvSpPr>
          <p:cNvPr id="117" name="TextBox 116">
            <a:extLst>
              <a:ext uri="{FF2B5EF4-FFF2-40B4-BE49-F238E27FC236}">
                <a16:creationId xmlns:a16="http://schemas.microsoft.com/office/drawing/2014/main" id="{5FD5D29F-F432-46FB-84DC-6C4814E03137}"/>
              </a:ext>
            </a:extLst>
          </p:cNvPr>
          <p:cNvSpPr txBox="1"/>
          <p:nvPr/>
        </p:nvSpPr>
        <p:spPr>
          <a:xfrm>
            <a:off x="6798890" y="4273785"/>
            <a:ext cx="487783"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Test</a:t>
            </a:r>
          </a:p>
        </p:txBody>
      </p:sp>
      <p:sp>
        <p:nvSpPr>
          <p:cNvPr id="118" name="TextBox 117">
            <a:extLst>
              <a:ext uri="{FF2B5EF4-FFF2-40B4-BE49-F238E27FC236}">
                <a16:creationId xmlns:a16="http://schemas.microsoft.com/office/drawing/2014/main" id="{4EB3CA1C-C55C-4DC5-B234-751280B49021}"/>
              </a:ext>
            </a:extLst>
          </p:cNvPr>
          <p:cNvSpPr txBox="1"/>
          <p:nvPr/>
        </p:nvSpPr>
        <p:spPr>
          <a:xfrm>
            <a:off x="4801105" y="3126841"/>
            <a:ext cx="600194"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Sprint Planning</a:t>
            </a:r>
          </a:p>
        </p:txBody>
      </p:sp>
      <p:pic>
        <p:nvPicPr>
          <p:cNvPr id="120" name="Picture 119">
            <a:extLst>
              <a:ext uri="{FF2B5EF4-FFF2-40B4-BE49-F238E27FC236}">
                <a16:creationId xmlns:a16="http://schemas.microsoft.com/office/drawing/2014/main" id="{F35B6E5D-AF6B-48CE-B449-0B8F05ACD6D1}"/>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60315" t="40949" r="34330" b="42077"/>
          <a:stretch/>
        </p:blipFill>
        <p:spPr>
          <a:xfrm>
            <a:off x="4923436" y="2697380"/>
            <a:ext cx="376847" cy="445947"/>
          </a:xfrm>
          <a:prstGeom prst="rect">
            <a:avLst/>
          </a:prstGeom>
        </p:spPr>
      </p:pic>
      <p:sp>
        <p:nvSpPr>
          <p:cNvPr id="121" name="TextBox 120">
            <a:extLst>
              <a:ext uri="{FF2B5EF4-FFF2-40B4-BE49-F238E27FC236}">
                <a16:creationId xmlns:a16="http://schemas.microsoft.com/office/drawing/2014/main" id="{A37FFD84-CDAA-4741-8100-B544F803A7B6}"/>
              </a:ext>
            </a:extLst>
          </p:cNvPr>
          <p:cNvSpPr txBox="1"/>
          <p:nvPr/>
        </p:nvSpPr>
        <p:spPr>
          <a:xfrm>
            <a:off x="4793326" y="4008521"/>
            <a:ext cx="600194"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Model &amp; Tune</a:t>
            </a:r>
          </a:p>
        </p:txBody>
      </p:sp>
      <p:pic>
        <p:nvPicPr>
          <p:cNvPr id="122" name="Picture 121">
            <a:extLst>
              <a:ext uri="{FF2B5EF4-FFF2-40B4-BE49-F238E27FC236}">
                <a16:creationId xmlns:a16="http://schemas.microsoft.com/office/drawing/2014/main" id="{626D1FC2-A1F5-4565-9038-05AEE909AD61}"/>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3031" t="40949" r="51847" b="42077"/>
          <a:stretch/>
        </p:blipFill>
        <p:spPr>
          <a:xfrm>
            <a:off x="4914346" y="4190735"/>
            <a:ext cx="373061" cy="461532"/>
          </a:xfrm>
          <a:prstGeom prst="rect">
            <a:avLst/>
          </a:prstGeom>
        </p:spPr>
      </p:pic>
      <p:sp>
        <p:nvSpPr>
          <p:cNvPr id="123" name="TextBox 122">
            <a:extLst>
              <a:ext uri="{FF2B5EF4-FFF2-40B4-BE49-F238E27FC236}">
                <a16:creationId xmlns:a16="http://schemas.microsoft.com/office/drawing/2014/main" id="{00A33EC8-91E0-4AA5-8418-858E92C503CF}"/>
              </a:ext>
            </a:extLst>
          </p:cNvPr>
          <p:cNvSpPr txBox="1"/>
          <p:nvPr/>
        </p:nvSpPr>
        <p:spPr>
          <a:xfrm>
            <a:off x="4135045" y="4254810"/>
            <a:ext cx="600194"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Analyze</a:t>
            </a:r>
          </a:p>
        </p:txBody>
      </p:sp>
      <p:pic>
        <p:nvPicPr>
          <p:cNvPr id="124" name="Picture 123">
            <a:extLst>
              <a:ext uri="{FF2B5EF4-FFF2-40B4-BE49-F238E27FC236}">
                <a16:creationId xmlns:a16="http://schemas.microsoft.com/office/drawing/2014/main" id="{842A1593-B9B5-4FAF-9666-ED049E5949C2}"/>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10743" t="66976" r="83453" b="14929"/>
          <a:stretch/>
        </p:blipFill>
        <p:spPr>
          <a:xfrm>
            <a:off x="4255145" y="3790161"/>
            <a:ext cx="405075" cy="471381"/>
          </a:xfrm>
          <a:prstGeom prst="rect">
            <a:avLst/>
          </a:prstGeom>
        </p:spPr>
      </p:pic>
      <p:pic>
        <p:nvPicPr>
          <p:cNvPr id="125" name="Picture 124">
            <a:extLst>
              <a:ext uri="{FF2B5EF4-FFF2-40B4-BE49-F238E27FC236}">
                <a16:creationId xmlns:a16="http://schemas.microsoft.com/office/drawing/2014/main" id="{992529C6-32DF-4660-8E42-EA57A0B1072E}"/>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l="56858" t="66977" r="37314" b="15423"/>
          <a:stretch/>
        </p:blipFill>
        <p:spPr>
          <a:xfrm>
            <a:off x="4227341" y="3026311"/>
            <a:ext cx="405075" cy="456590"/>
          </a:xfrm>
          <a:prstGeom prst="rect">
            <a:avLst/>
          </a:prstGeom>
        </p:spPr>
      </p:pic>
      <p:sp>
        <p:nvSpPr>
          <p:cNvPr id="126" name="TextBox 125">
            <a:extLst>
              <a:ext uri="{FF2B5EF4-FFF2-40B4-BE49-F238E27FC236}">
                <a16:creationId xmlns:a16="http://schemas.microsoft.com/office/drawing/2014/main" id="{BA04BF14-0B38-44A7-99F7-02AA8FCD4C22}"/>
              </a:ext>
            </a:extLst>
          </p:cNvPr>
          <p:cNvSpPr txBox="1"/>
          <p:nvPr/>
        </p:nvSpPr>
        <p:spPr>
          <a:xfrm>
            <a:off x="6593154" y="3469919"/>
            <a:ext cx="487783" cy="276999"/>
          </a:xfrm>
          <a:prstGeom prst="rect">
            <a:avLst/>
          </a:prstGeom>
          <a:noFill/>
        </p:spPr>
        <p:txBody>
          <a:bodyPr wrap="square" rtlCol="0">
            <a:spAutoFit/>
          </a:bodyPr>
          <a:lstStyle/>
          <a:p>
            <a:pPr algn="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Design &amp; Develop </a:t>
            </a:r>
          </a:p>
        </p:txBody>
      </p:sp>
      <p:pic>
        <p:nvPicPr>
          <p:cNvPr id="127" name="Picture 126">
            <a:extLst>
              <a:ext uri="{FF2B5EF4-FFF2-40B4-BE49-F238E27FC236}">
                <a16:creationId xmlns:a16="http://schemas.microsoft.com/office/drawing/2014/main" id="{0E05A871-CAFE-4DAA-8251-41966C10D489}"/>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10743" t="66976" r="83453" b="14929"/>
          <a:stretch/>
        </p:blipFill>
        <p:spPr>
          <a:xfrm>
            <a:off x="2402205" y="3895561"/>
            <a:ext cx="582288" cy="677603"/>
          </a:xfrm>
          <a:prstGeom prst="rect">
            <a:avLst/>
          </a:prstGeom>
        </p:spPr>
      </p:pic>
      <p:pic>
        <p:nvPicPr>
          <p:cNvPr id="128" name="Picture 127">
            <a:extLst>
              <a:ext uri="{FF2B5EF4-FFF2-40B4-BE49-F238E27FC236}">
                <a16:creationId xmlns:a16="http://schemas.microsoft.com/office/drawing/2014/main" id="{3C4162F3-23CF-477F-B11A-9979E87FBDF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83737" t="66975" r="10435" b="14334"/>
          <a:stretch/>
        </p:blipFill>
        <p:spPr>
          <a:xfrm>
            <a:off x="7892149" y="3951298"/>
            <a:ext cx="487783" cy="583912"/>
          </a:xfrm>
          <a:prstGeom prst="rect">
            <a:avLst/>
          </a:prstGeom>
        </p:spPr>
      </p:pic>
      <p:sp>
        <p:nvSpPr>
          <p:cNvPr id="129" name="TextBox 128">
            <a:extLst>
              <a:ext uri="{FF2B5EF4-FFF2-40B4-BE49-F238E27FC236}">
                <a16:creationId xmlns:a16="http://schemas.microsoft.com/office/drawing/2014/main" id="{D6B13843-FB1E-4FE5-B890-E0874D1EBE73}"/>
              </a:ext>
            </a:extLst>
          </p:cNvPr>
          <p:cNvSpPr txBox="1"/>
          <p:nvPr/>
        </p:nvSpPr>
        <p:spPr>
          <a:xfrm>
            <a:off x="7690374" y="3705374"/>
            <a:ext cx="853091" cy="276999"/>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Owner Transition &amp; Handoff</a:t>
            </a:r>
          </a:p>
        </p:txBody>
      </p:sp>
      <p:sp>
        <p:nvSpPr>
          <p:cNvPr id="150" name="Oval 149">
            <a:extLst>
              <a:ext uri="{FF2B5EF4-FFF2-40B4-BE49-F238E27FC236}">
                <a16:creationId xmlns:a16="http://schemas.microsoft.com/office/drawing/2014/main" id="{6024BDCC-181B-4BF8-9A37-D51EBD7396AF}"/>
              </a:ext>
            </a:extLst>
          </p:cNvPr>
          <p:cNvSpPr>
            <a:spLocks noChangeAspect="1"/>
          </p:cNvSpPr>
          <p:nvPr/>
        </p:nvSpPr>
        <p:spPr>
          <a:xfrm>
            <a:off x="5107049" y="2101901"/>
            <a:ext cx="54864" cy="54864"/>
          </a:xfrm>
          <a:prstGeom prst="ellipse">
            <a:avLst/>
          </a:prstGeom>
          <a:solidFill>
            <a:schemeClr val="bg1"/>
          </a:solidFill>
          <a:ln w="12700">
            <a:solidFill>
              <a:srgbClr val="183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4"/>
            <a:endParaRPr lang="en-US" sz="1350">
              <a:solidFill>
                <a:srgbClr val="FFFFFF"/>
              </a:solidFill>
              <a:latin typeface="Arial"/>
            </a:endParaRPr>
          </a:p>
        </p:txBody>
      </p:sp>
      <p:sp>
        <p:nvSpPr>
          <p:cNvPr id="151" name="TextBox 150">
            <a:extLst>
              <a:ext uri="{FF2B5EF4-FFF2-40B4-BE49-F238E27FC236}">
                <a16:creationId xmlns:a16="http://schemas.microsoft.com/office/drawing/2014/main" id="{EDEB9B21-16F4-475A-B464-A7E3F4E1CB96}"/>
              </a:ext>
            </a:extLst>
          </p:cNvPr>
          <p:cNvSpPr txBox="1"/>
          <p:nvPr/>
        </p:nvSpPr>
        <p:spPr>
          <a:xfrm>
            <a:off x="4313323" y="2054638"/>
            <a:ext cx="555860"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34DBEE"/>
                </a:solidFill>
                <a:latin typeface="Mark Pro" panose="020B0504020101010102" pitchFamily="34" charset="77"/>
                <a:cs typeface="Arial" panose="020B0604020202020204" pitchFamily="34" charset="0"/>
              </a:rPr>
              <a:t>Release</a:t>
            </a:r>
          </a:p>
        </p:txBody>
      </p:sp>
      <p:sp>
        <p:nvSpPr>
          <p:cNvPr id="152" name="TextBox 151">
            <a:extLst>
              <a:ext uri="{FF2B5EF4-FFF2-40B4-BE49-F238E27FC236}">
                <a16:creationId xmlns:a16="http://schemas.microsoft.com/office/drawing/2014/main" id="{8006007D-D183-4B95-85A7-8DF37440FBC0}"/>
              </a:ext>
            </a:extLst>
          </p:cNvPr>
          <p:cNvSpPr txBox="1"/>
          <p:nvPr/>
        </p:nvSpPr>
        <p:spPr>
          <a:xfrm>
            <a:off x="4868017" y="1972868"/>
            <a:ext cx="555860"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34DBEE"/>
                </a:solidFill>
                <a:latin typeface="Mark Pro" panose="020B0504020101010102" pitchFamily="34" charset="77"/>
                <a:cs typeface="Arial" panose="020B0604020202020204" pitchFamily="34" charset="0"/>
              </a:rPr>
              <a:t>Release</a:t>
            </a:r>
          </a:p>
        </p:txBody>
      </p:sp>
      <p:sp>
        <p:nvSpPr>
          <p:cNvPr id="153" name="TextBox 152">
            <a:extLst>
              <a:ext uri="{FF2B5EF4-FFF2-40B4-BE49-F238E27FC236}">
                <a16:creationId xmlns:a16="http://schemas.microsoft.com/office/drawing/2014/main" id="{6B606862-8DF2-48F1-BA10-B70073807238}"/>
              </a:ext>
            </a:extLst>
          </p:cNvPr>
          <p:cNvSpPr txBox="1"/>
          <p:nvPr/>
        </p:nvSpPr>
        <p:spPr>
          <a:xfrm>
            <a:off x="5889148" y="2001290"/>
            <a:ext cx="555860"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34DBEE"/>
                </a:solidFill>
                <a:latin typeface="Mark Pro" panose="020B0504020101010102" pitchFamily="34" charset="77"/>
                <a:cs typeface="Arial" panose="020B0604020202020204" pitchFamily="34" charset="0"/>
              </a:rPr>
              <a:t>Release</a:t>
            </a:r>
          </a:p>
        </p:txBody>
      </p:sp>
      <p:sp>
        <p:nvSpPr>
          <p:cNvPr id="154" name="TextBox 153">
            <a:extLst>
              <a:ext uri="{FF2B5EF4-FFF2-40B4-BE49-F238E27FC236}">
                <a16:creationId xmlns:a16="http://schemas.microsoft.com/office/drawing/2014/main" id="{5003F992-1B49-4974-A925-2691AB07416F}"/>
              </a:ext>
            </a:extLst>
          </p:cNvPr>
          <p:cNvSpPr txBox="1"/>
          <p:nvPr/>
        </p:nvSpPr>
        <p:spPr>
          <a:xfrm>
            <a:off x="6495096" y="2165051"/>
            <a:ext cx="555860"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34DBEE"/>
                </a:solidFill>
                <a:latin typeface="Mark Pro" panose="020B0504020101010102" pitchFamily="34" charset="77"/>
                <a:cs typeface="Arial" panose="020B0604020202020204" pitchFamily="34" charset="0"/>
              </a:rPr>
              <a:t>Release</a:t>
            </a:r>
          </a:p>
        </p:txBody>
      </p:sp>
      <p:sp>
        <p:nvSpPr>
          <p:cNvPr id="155" name="TextBox 154">
            <a:extLst>
              <a:ext uri="{FF2B5EF4-FFF2-40B4-BE49-F238E27FC236}">
                <a16:creationId xmlns:a16="http://schemas.microsoft.com/office/drawing/2014/main" id="{149E56A1-9F71-417D-8886-E923C0F64130}"/>
              </a:ext>
            </a:extLst>
          </p:cNvPr>
          <p:cNvSpPr txBox="1"/>
          <p:nvPr/>
        </p:nvSpPr>
        <p:spPr>
          <a:xfrm>
            <a:off x="7038995" y="2381318"/>
            <a:ext cx="555860" cy="184666"/>
          </a:xfrm>
          <a:prstGeom prst="rect">
            <a:avLst/>
          </a:prstGeom>
          <a:noFill/>
        </p:spPr>
        <p:txBody>
          <a:bodyPr wrap="square" rtlCol="0">
            <a:spAutoFit/>
          </a:bodyPr>
          <a:lstStyle/>
          <a:p>
            <a:pPr algn="ctr" defTabSz="914306">
              <a:spcBef>
                <a:spcPts val="900"/>
              </a:spcBef>
              <a:buClr>
                <a:srgbClr val="CC0000"/>
              </a:buClr>
              <a:buSzPct val="110000"/>
            </a:pPr>
            <a:r>
              <a:rPr lang="en-US" sz="600" b="1" dirty="0">
                <a:solidFill>
                  <a:srgbClr val="34DBEE"/>
                </a:solidFill>
                <a:latin typeface="Mark Pro" panose="020B0504020101010102" pitchFamily="34" charset="77"/>
                <a:cs typeface="Arial" panose="020B0604020202020204" pitchFamily="34" charset="0"/>
              </a:rPr>
              <a:t>Release</a:t>
            </a:r>
          </a:p>
        </p:txBody>
      </p:sp>
      <p:pic>
        <p:nvPicPr>
          <p:cNvPr id="159" name="Picture 158">
            <a:extLst>
              <a:ext uri="{FF2B5EF4-FFF2-40B4-BE49-F238E27FC236}">
                <a16:creationId xmlns:a16="http://schemas.microsoft.com/office/drawing/2014/main" id="{419F9716-8A92-449D-8A1E-60E8AED9B5CB}"/>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l="60315" t="40949" r="34330" b="42077"/>
          <a:stretch/>
        </p:blipFill>
        <p:spPr>
          <a:xfrm>
            <a:off x="851988" y="3909944"/>
            <a:ext cx="502558" cy="594709"/>
          </a:xfrm>
          <a:prstGeom prst="rect">
            <a:avLst/>
          </a:prstGeom>
        </p:spPr>
      </p:pic>
      <p:sp>
        <p:nvSpPr>
          <p:cNvPr id="160" name="TextBox 159">
            <a:extLst>
              <a:ext uri="{FF2B5EF4-FFF2-40B4-BE49-F238E27FC236}">
                <a16:creationId xmlns:a16="http://schemas.microsoft.com/office/drawing/2014/main" id="{6A979156-CF5C-4A36-BFB9-FF7143BC4BC9}"/>
              </a:ext>
            </a:extLst>
          </p:cNvPr>
          <p:cNvSpPr txBox="1"/>
          <p:nvPr/>
        </p:nvSpPr>
        <p:spPr>
          <a:xfrm>
            <a:off x="303211" y="4147018"/>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Frame</a:t>
            </a:r>
          </a:p>
        </p:txBody>
      </p:sp>
      <p:sp>
        <p:nvSpPr>
          <p:cNvPr id="161" name="TextBox 160">
            <a:extLst>
              <a:ext uri="{FF2B5EF4-FFF2-40B4-BE49-F238E27FC236}">
                <a16:creationId xmlns:a16="http://schemas.microsoft.com/office/drawing/2014/main" id="{E2BC9ABD-9314-418E-837A-FD6462EA2A03}"/>
              </a:ext>
            </a:extLst>
          </p:cNvPr>
          <p:cNvSpPr txBox="1"/>
          <p:nvPr/>
        </p:nvSpPr>
        <p:spPr>
          <a:xfrm>
            <a:off x="1294968" y="4143483"/>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dirty="0">
                <a:solidFill>
                  <a:srgbClr val="FFFFFF"/>
                </a:solidFill>
                <a:latin typeface="Mark Pro" panose="020B0504020101010102" pitchFamily="34" charset="77"/>
                <a:cs typeface="Arial" panose="020B0604020202020204" pitchFamily="34" charset="0"/>
              </a:rPr>
              <a:t>Contract</a:t>
            </a:r>
          </a:p>
        </p:txBody>
      </p:sp>
      <p:cxnSp>
        <p:nvCxnSpPr>
          <p:cNvPr id="23" name="Straight Connector 22">
            <a:extLst>
              <a:ext uri="{FF2B5EF4-FFF2-40B4-BE49-F238E27FC236}">
                <a16:creationId xmlns:a16="http://schemas.microsoft.com/office/drawing/2014/main" id="{DBB13A14-02A1-4DEA-8B74-72261B6B8B72}"/>
              </a:ext>
            </a:extLst>
          </p:cNvPr>
          <p:cNvCxnSpPr>
            <a:cxnSpLocks/>
          </p:cNvCxnSpPr>
          <p:nvPr/>
        </p:nvCxnSpPr>
        <p:spPr>
          <a:xfrm>
            <a:off x="494450" y="1942611"/>
            <a:ext cx="1356378"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A627131-ABC0-4B5E-8F54-F78AA46E0A70}"/>
              </a:ext>
            </a:extLst>
          </p:cNvPr>
          <p:cNvCxnSpPr>
            <a:cxnSpLocks/>
          </p:cNvCxnSpPr>
          <p:nvPr/>
        </p:nvCxnSpPr>
        <p:spPr>
          <a:xfrm>
            <a:off x="1890432" y="1942611"/>
            <a:ext cx="1407059"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D40E48E-BE29-4344-8F9D-A03DA54D81AB}"/>
              </a:ext>
            </a:extLst>
          </p:cNvPr>
          <p:cNvCxnSpPr>
            <a:cxnSpLocks/>
          </p:cNvCxnSpPr>
          <p:nvPr/>
        </p:nvCxnSpPr>
        <p:spPr>
          <a:xfrm flipV="1">
            <a:off x="3347871" y="1942611"/>
            <a:ext cx="3943762" cy="974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2EF73E3-7D8C-43A8-A9E0-A03A4147B5E4}"/>
              </a:ext>
            </a:extLst>
          </p:cNvPr>
          <p:cNvCxnSpPr>
            <a:cxnSpLocks/>
          </p:cNvCxnSpPr>
          <p:nvPr/>
        </p:nvCxnSpPr>
        <p:spPr>
          <a:xfrm flipV="1">
            <a:off x="7356766" y="1937741"/>
            <a:ext cx="1437083" cy="1461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E5E947C-886A-4819-A5B7-BEA202F45068}"/>
              </a:ext>
            </a:extLst>
          </p:cNvPr>
          <p:cNvCxnSpPr>
            <a:cxnSpLocks/>
          </p:cNvCxnSpPr>
          <p:nvPr/>
        </p:nvCxnSpPr>
        <p:spPr>
          <a:xfrm flipV="1">
            <a:off x="1850828" y="1942611"/>
            <a:ext cx="0" cy="7793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47FC7E4-67D4-42FA-B7E5-1DA57F7C6DEB}"/>
              </a:ext>
            </a:extLst>
          </p:cNvPr>
          <p:cNvCxnSpPr>
            <a:cxnSpLocks/>
          </p:cNvCxnSpPr>
          <p:nvPr/>
        </p:nvCxnSpPr>
        <p:spPr>
          <a:xfrm flipV="1">
            <a:off x="3287696" y="1942611"/>
            <a:ext cx="0" cy="7793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B517A04-2251-496E-9ECC-303A1B88CF49}"/>
              </a:ext>
            </a:extLst>
          </p:cNvPr>
          <p:cNvCxnSpPr>
            <a:cxnSpLocks/>
          </p:cNvCxnSpPr>
          <p:nvPr/>
        </p:nvCxnSpPr>
        <p:spPr>
          <a:xfrm flipV="1">
            <a:off x="7286572" y="1952353"/>
            <a:ext cx="0" cy="7793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F3913D5-34AB-44E5-B4CB-7B498D74114F}"/>
              </a:ext>
            </a:extLst>
          </p:cNvPr>
          <p:cNvCxnSpPr>
            <a:cxnSpLocks/>
          </p:cNvCxnSpPr>
          <p:nvPr/>
        </p:nvCxnSpPr>
        <p:spPr>
          <a:xfrm flipV="1">
            <a:off x="8791630" y="1937741"/>
            <a:ext cx="0" cy="7793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04399F2B-E02C-4041-8DD9-9906D77B675F}"/>
              </a:ext>
            </a:extLst>
          </p:cNvPr>
          <p:cNvSpPr txBox="1"/>
          <p:nvPr/>
        </p:nvSpPr>
        <p:spPr>
          <a:xfrm>
            <a:off x="3397984" y="3865438"/>
            <a:ext cx="555860" cy="175433"/>
          </a:xfrm>
          <a:prstGeom prst="rect">
            <a:avLst/>
          </a:prstGeom>
          <a:noFill/>
        </p:spPr>
        <p:txBody>
          <a:bodyPr wrap="square" rtlCol="0">
            <a:spAutoFit/>
          </a:bodyPr>
          <a:lstStyle/>
          <a:p>
            <a:pPr algn="ctr" defTabSz="914306">
              <a:lnSpc>
                <a:spcPct val="90000"/>
              </a:lnSpc>
              <a:spcBef>
                <a:spcPts val="900"/>
              </a:spcBef>
              <a:buClr>
                <a:srgbClr val="CC0000"/>
              </a:buClr>
              <a:buSzPct val="110000"/>
            </a:pPr>
            <a:r>
              <a:rPr lang="en-US" sz="600" b="1">
                <a:solidFill>
                  <a:srgbClr val="FFFFFF"/>
                </a:solidFill>
                <a:latin typeface="Mark Pro" panose="020B0504020101010102" pitchFamily="34" charset="77"/>
                <a:cs typeface="Arial" panose="020B0604020202020204" pitchFamily="34" charset="0"/>
              </a:rPr>
              <a:t>Sprint 0 </a:t>
            </a:r>
          </a:p>
        </p:txBody>
      </p:sp>
      <p:sp>
        <p:nvSpPr>
          <p:cNvPr id="182" name="TextBox 181">
            <a:extLst>
              <a:ext uri="{FF2B5EF4-FFF2-40B4-BE49-F238E27FC236}">
                <a16:creationId xmlns:a16="http://schemas.microsoft.com/office/drawing/2014/main" id="{50382C7B-A8DB-449A-ADC0-EC70876A79D5}"/>
              </a:ext>
            </a:extLst>
          </p:cNvPr>
          <p:cNvSpPr txBox="1"/>
          <p:nvPr/>
        </p:nvSpPr>
        <p:spPr>
          <a:xfrm>
            <a:off x="4031387" y="4515644"/>
            <a:ext cx="1711088" cy="219740"/>
          </a:xfrm>
          <a:prstGeom prst="rect">
            <a:avLst/>
          </a:prstGeom>
          <a:noFill/>
        </p:spPr>
        <p:txBody>
          <a:bodyPr wrap="square" rtlCol="0">
            <a:spAutoFit/>
          </a:bodyPr>
          <a:lstStyle/>
          <a:p>
            <a:pPr defTabSz="914306">
              <a:lnSpc>
                <a:spcPct val="90000"/>
              </a:lnSpc>
              <a:spcBef>
                <a:spcPts val="900"/>
              </a:spcBef>
              <a:buClr>
                <a:srgbClr val="CC0000"/>
              </a:buClr>
              <a:buSzPct val="110000"/>
            </a:pPr>
            <a:r>
              <a:rPr lang="en-US" sz="920" b="1" dirty="0">
                <a:solidFill>
                  <a:srgbClr val="FFFFFF"/>
                </a:solidFill>
                <a:latin typeface="Mark Pro" panose="020B0504020101010102" pitchFamily="34" charset="77"/>
                <a:cs typeface="Arial" panose="020B0604020202020204" pitchFamily="34" charset="0"/>
              </a:rPr>
              <a:t>BUSINESS LOGIC</a:t>
            </a:r>
          </a:p>
        </p:txBody>
      </p:sp>
      <p:sp>
        <p:nvSpPr>
          <p:cNvPr id="183" name="TextBox 182">
            <a:extLst>
              <a:ext uri="{FF2B5EF4-FFF2-40B4-BE49-F238E27FC236}">
                <a16:creationId xmlns:a16="http://schemas.microsoft.com/office/drawing/2014/main" id="{98D425C6-D70B-4526-AFB8-2D8DA526E361}"/>
              </a:ext>
            </a:extLst>
          </p:cNvPr>
          <p:cNvSpPr txBox="1"/>
          <p:nvPr/>
        </p:nvSpPr>
        <p:spPr>
          <a:xfrm>
            <a:off x="5746358" y="4529977"/>
            <a:ext cx="1610408" cy="219740"/>
          </a:xfrm>
          <a:prstGeom prst="rect">
            <a:avLst/>
          </a:prstGeom>
          <a:noFill/>
        </p:spPr>
        <p:txBody>
          <a:bodyPr wrap="square" rtlCol="0">
            <a:spAutoFit/>
          </a:bodyPr>
          <a:lstStyle/>
          <a:p>
            <a:pPr algn="r" defTabSz="914306">
              <a:lnSpc>
                <a:spcPct val="90000"/>
              </a:lnSpc>
              <a:spcBef>
                <a:spcPts val="900"/>
              </a:spcBef>
              <a:buClr>
                <a:srgbClr val="CC0000"/>
              </a:buClr>
              <a:buSzPct val="110000"/>
            </a:pPr>
            <a:r>
              <a:rPr lang="en-US" sz="920" b="1" dirty="0">
                <a:solidFill>
                  <a:srgbClr val="FFFFFF"/>
                </a:solidFill>
                <a:latin typeface="Mark Pro" panose="020B0504020101010102" pitchFamily="34" charset="77"/>
                <a:cs typeface="Arial" panose="020B0604020202020204" pitchFamily="34" charset="0"/>
              </a:rPr>
              <a:t>EXECUTION</a:t>
            </a:r>
          </a:p>
        </p:txBody>
      </p:sp>
    </p:spTree>
    <p:extLst>
      <p:ext uri="{BB962C8B-B14F-4D97-AF65-F5344CB8AC3E}">
        <p14:creationId xmlns:p14="http://schemas.microsoft.com/office/powerpoint/2010/main" val="311166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uman hand holding plasma ball">
            <a:extLst>
              <a:ext uri="{FF2B5EF4-FFF2-40B4-BE49-F238E27FC236}">
                <a16:creationId xmlns:a16="http://schemas.microsoft.com/office/drawing/2014/main" id="{8E1358CF-4087-42BA-B6B8-EB19F7523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667"/>
          <a:stretch/>
        </p:blipFill>
        <p:spPr bwMode="auto">
          <a:xfrm>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C08DE3-248E-48DE-87DF-D866C4177691}"/>
              </a:ext>
            </a:extLst>
          </p:cNvPr>
          <p:cNvSpPr/>
          <p:nvPr/>
        </p:nvSpPr>
        <p:spPr>
          <a:xfrm>
            <a:off x="3842" y="0"/>
            <a:ext cx="9144000" cy="5143500"/>
          </a:xfrm>
          <a:prstGeom prst="rect">
            <a:avLst/>
          </a:prstGeom>
          <a:solidFill>
            <a:schemeClr val="dk1">
              <a:alpha val="30000"/>
            </a:schemeClr>
          </a:solidFill>
          <a:ln>
            <a:noFill/>
          </a:ln>
        </p:spPr>
        <p:style>
          <a:lnRef idx="0">
            <a:scrgbClr r="0" g="0" b="0"/>
          </a:lnRef>
          <a:fillRef idx="0">
            <a:scrgbClr r="0" g="0" b="0"/>
          </a:fillRef>
          <a:effectRef idx="0">
            <a:scrgbClr r="0" g="0" b="0"/>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 name="TextBox 3">
            <a:extLst>
              <a:ext uri="{FF2B5EF4-FFF2-40B4-BE49-F238E27FC236}">
                <a16:creationId xmlns:a16="http://schemas.microsoft.com/office/drawing/2014/main" id="{4841A2F3-F9FE-4CAF-81AC-6123C57F6151}"/>
              </a:ext>
            </a:extLst>
          </p:cNvPr>
          <p:cNvSpPr txBox="1"/>
          <p:nvPr/>
        </p:nvSpPr>
        <p:spPr>
          <a:xfrm>
            <a:off x="576303" y="1855694"/>
            <a:ext cx="4985017" cy="1775012"/>
          </a:xfrm>
          <a:prstGeom prst="rect">
            <a:avLst/>
          </a:prstGeom>
          <a:noFill/>
        </p:spPr>
        <p:txBody>
          <a:bodyPr wrap="square" rtlCol="0">
            <a:noAutofit/>
          </a:bodyPr>
          <a:lstStyle/>
          <a:p>
            <a:pPr>
              <a:spcBef>
                <a:spcPts val="563"/>
              </a:spcBef>
              <a:buClr>
                <a:schemeClr val="accent2"/>
              </a:buClr>
              <a:buSzPct val="100000"/>
            </a:pPr>
            <a:r>
              <a:rPr lang="en-US" sz="3600">
                <a:solidFill>
                  <a:schemeClr val="bg1"/>
                </a:solidFill>
                <a:latin typeface="+mj-lt"/>
                <a:cs typeface="Calibri" panose="020F0502020204030204" pitchFamily="34" charset="0"/>
              </a:rPr>
              <a:t>Slalom’s Approach to ML DevOps</a:t>
            </a:r>
          </a:p>
        </p:txBody>
      </p:sp>
      <p:pic>
        <p:nvPicPr>
          <p:cNvPr id="9" name="Picture 8">
            <a:extLst>
              <a:ext uri="{FF2B5EF4-FFF2-40B4-BE49-F238E27FC236}">
                <a16:creationId xmlns:a16="http://schemas.microsoft.com/office/drawing/2014/main" id="{AFCE515B-3C44-41AB-A62F-9C457038FD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2098" y="4433209"/>
            <a:ext cx="720142" cy="187682"/>
          </a:xfrm>
          <a:prstGeom prst="rect">
            <a:avLst/>
          </a:prstGeom>
        </p:spPr>
      </p:pic>
    </p:spTree>
    <p:extLst>
      <p:ext uri="{BB962C8B-B14F-4D97-AF65-F5344CB8AC3E}">
        <p14:creationId xmlns:p14="http://schemas.microsoft.com/office/powerpoint/2010/main" val="373695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p:txBody>
          <a:bodyPr vert="horz" wrap="square" lIns="0" tIns="0" rIns="0" bIns="34290" rtlCol="0" anchor="t">
            <a:noAutofit/>
          </a:bodyPr>
          <a:lstStyle/>
          <a:p>
            <a:r>
              <a:rPr lang="en-US" dirty="0"/>
              <a:t>Ensuring successful delivery of your analytics journey</a:t>
            </a:r>
          </a:p>
          <a:p>
            <a:endParaRPr lang="en-US" sz="1088" dirty="0"/>
          </a:p>
          <a:p>
            <a:endParaRPr lang="en-US" sz="1088" dirty="0"/>
          </a:p>
          <a:p>
            <a:endParaRPr lang="en-US" sz="1088" dirty="0"/>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Slalom’s Approach to Delivering ML</a:t>
            </a:r>
          </a:p>
        </p:txBody>
      </p:sp>
      <p:sp>
        <p:nvSpPr>
          <p:cNvPr id="4" name="Text Placeholder 3">
            <a:extLst>
              <a:ext uri="{FF2B5EF4-FFF2-40B4-BE49-F238E27FC236}">
                <a16:creationId xmlns:a16="http://schemas.microsoft.com/office/drawing/2014/main" id="{B0092422-CA91-4F87-96B3-CDDF33D5FC22}"/>
              </a:ext>
            </a:extLst>
          </p:cNvPr>
          <p:cNvSpPr>
            <a:spLocks noGrp="1"/>
          </p:cNvSpPr>
          <p:nvPr>
            <p:ph type="body" sz="quarter" idx="18"/>
          </p:nvPr>
        </p:nvSpPr>
        <p:spPr/>
        <p:txBody>
          <a:bodyPr/>
          <a:lstStyle/>
          <a:p>
            <a:endParaRPr lang="en-US"/>
          </a:p>
        </p:txBody>
      </p:sp>
      <p:grpSp>
        <p:nvGrpSpPr>
          <p:cNvPr id="12" name="Group 11">
            <a:extLst>
              <a:ext uri="{FF2B5EF4-FFF2-40B4-BE49-F238E27FC236}">
                <a16:creationId xmlns:a16="http://schemas.microsoft.com/office/drawing/2014/main" id="{14EBEA38-90B2-4388-859B-A1C9BC507800}"/>
              </a:ext>
            </a:extLst>
          </p:cNvPr>
          <p:cNvGrpSpPr/>
          <p:nvPr/>
        </p:nvGrpSpPr>
        <p:grpSpPr>
          <a:xfrm>
            <a:off x="5150983" y="2047734"/>
            <a:ext cx="1626008" cy="1389767"/>
            <a:chOff x="4860800" y="2544601"/>
            <a:chExt cx="2168011" cy="1853022"/>
          </a:xfrm>
        </p:grpSpPr>
        <p:grpSp>
          <p:nvGrpSpPr>
            <p:cNvPr id="13" name="Group 12">
              <a:extLst>
                <a:ext uri="{FF2B5EF4-FFF2-40B4-BE49-F238E27FC236}">
                  <a16:creationId xmlns:a16="http://schemas.microsoft.com/office/drawing/2014/main" id="{C8A3A475-89B4-4307-A3FC-5B4ECCDFFC09}"/>
                </a:ext>
              </a:extLst>
            </p:cNvPr>
            <p:cNvGrpSpPr/>
            <p:nvPr/>
          </p:nvGrpSpPr>
          <p:grpSpPr>
            <a:xfrm>
              <a:off x="5176876" y="2544601"/>
              <a:ext cx="1328428" cy="1278462"/>
              <a:chOff x="1694557" y="1039989"/>
              <a:chExt cx="1234440" cy="1276084"/>
            </a:xfrm>
          </p:grpSpPr>
          <p:pic>
            <p:nvPicPr>
              <p:cNvPr id="15" name="Picture 14" descr="A close up of a logo&#10;&#10;Description automatically generated">
                <a:extLst>
                  <a:ext uri="{FF2B5EF4-FFF2-40B4-BE49-F238E27FC236}">
                    <a16:creationId xmlns:a16="http://schemas.microsoft.com/office/drawing/2014/main" id="{8A422CFF-F358-4D3A-ACE3-4F6ECFA8BEF2}"/>
                  </a:ext>
                </a:extLst>
              </p:cNvPr>
              <p:cNvPicPr>
                <a:picLocks noChangeAspect="1"/>
              </p:cNvPicPr>
              <p:nvPr/>
            </p:nvPicPr>
            <p:blipFill rotWithShape="1">
              <a:blip r:embed="rId2" cstate="print">
                <a:duotone>
                  <a:srgbClr val="A6CD39">
                    <a:shade val="45000"/>
                    <a:satMod val="135000"/>
                  </a:srgbClr>
                  <a:prstClr val="white"/>
                </a:duotone>
                <a:extLst>
                  <a:ext uri="{BEBA8EAE-BF5A-486C-A8C5-ECC9F3942E4B}">
                    <a14:imgProps xmlns:a14="http://schemas.microsoft.com/office/drawing/2010/main">
                      <a14:imgLayer r:embed="rId3">
                        <a14:imgEffect>
                          <a14:backgroundRemoval t="31394" b="47354" l="77980" r="93657">
                            <a14:foregroundMark x1="90141" y1="45455" x2="90141" y2="45455"/>
                            <a14:foregroundMark x1="81778" y1="45697" x2="81778" y2="45697"/>
                            <a14:foregroundMark x1="93657" y1="46505" x2="93657" y2="46505"/>
                            <a14:foregroundMark x1="78020" y1="46990" x2="78020" y2="46990"/>
                            <a14:foregroundMark x1="85657" y1="31394" x2="85657" y2="31394"/>
                          </a14:backgroundRemoval>
                        </a14:imgEffect>
                      </a14:imgLayer>
                    </a14:imgProps>
                  </a:ext>
                  <a:ext uri="{28A0092B-C50C-407E-A947-70E740481C1C}">
                    <a14:useLocalDpi xmlns:a14="http://schemas.microsoft.com/office/drawing/2010/main" val="0"/>
                  </a:ext>
                </a:extLst>
              </a:blip>
              <a:srcRect l="76975" t="29594" r="5275" b="50664"/>
              <a:stretch/>
            </p:blipFill>
            <p:spPr>
              <a:xfrm>
                <a:off x="1853644" y="1131519"/>
                <a:ext cx="923544" cy="1027209"/>
              </a:xfrm>
              <a:prstGeom prst="rect">
                <a:avLst/>
              </a:prstGeom>
              <a:ln>
                <a:noFill/>
              </a:ln>
            </p:spPr>
          </p:pic>
          <p:sp>
            <p:nvSpPr>
              <p:cNvPr id="16" name="Oval 15">
                <a:extLst>
                  <a:ext uri="{FF2B5EF4-FFF2-40B4-BE49-F238E27FC236}">
                    <a16:creationId xmlns:a16="http://schemas.microsoft.com/office/drawing/2014/main" id="{D51D7FE7-0E62-463A-BC68-6C038915DF9A}"/>
                  </a:ext>
                </a:extLst>
              </p:cNvPr>
              <p:cNvSpPr/>
              <p:nvPr/>
            </p:nvSpPr>
            <p:spPr>
              <a:xfrm>
                <a:off x="1694557" y="1039989"/>
                <a:ext cx="1234440" cy="1276084"/>
              </a:xfrm>
              <a:prstGeom prst="ellipse">
                <a:avLst/>
              </a:prstGeom>
              <a:noFill/>
              <a:ln>
                <a:solidFill>
                  <a:srgbClr val="7CA21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400">
                  <a:solidFill>
                    <a:schemeClr val="bg1"/>
                  </a:solidFill>
                  <a:ea typeface="Segoe UI Black" panose="020B0A02040204020203" pitchFamily="34" charset="0"/>
                  <a:cs typeface="Segoe UI Black" panose="020B0A02040204020203" pitchFamily="34" charset="0"/>
                </a:endParaRPr>
              </a:p>
            </p:txBody>
          </p:sp>
        </p:grpSp>
        <p:sp>
          <p:nvSpPr>
            <p:cNvPr id="14" name="TextBox 13">
              <a:extLst>
                <a:ext uri="{FF2B5EF4-FFF2-40B4-BE49-F238E27FC236}">
                  <a16:creationId xmlns:a16="http://schemas.microsoft.com/office/drawing/2014/main" id="{86DD587C-F532-4C32-A5D4-522EC89D744E}"/>
                </a:ext>
              </a:extLst>
            </p:cNvPr>
            <p:cNvSpPr txBox="1"/>
            <p:nvPr/>
          </p:nvSpPr>
          <p:spPr>
            <a:xfrm>
              <a:off x="4860800" y="3906556"/>
              <a:ext cx="2168011" cy="491067"/>
            </a:xfrm>
            <a:prstGeom prst="rect">
              <a:avLst/>
            </a:prstGeom>
            <a:noFill/>
          </p:spPr>
          <p:txBody>
            <a:bodyPr wrap="square" rtlCol="0">
              <a:noAutofit/>
            </a:bodyPr>
            <a:lstStyle/>
            <a:p>
              <a:pPr algn="ctr">
                <a:spcBef>
                  <a:spcPts val="750"/>
                </a:spcBef>
                <a:buClr>
                  <a:schemeClr val="accent2"/>
                </a:buClr>
                <a:buSzPct val="100000"/>
              </a:pPr>
              <a:r>
                <a:rPr lang="en-US" sz="1350" b="1" dirty="0">
                  <a:solidFill>
                    <a:schemeClr val="accent4"/>
                  </a:solidFill>
                  <a:latin typeface="Arial" panose="020B0604020202020204" pitchFamily="34" charset="0"/>
                  <a:cs typeface="Arial" panose="020B0604020202020204" pitchFamily="34" charset="0"/>
                </a:rPr>
                <a:t>Data Scientist</a:t>
              </a:r>
              <a:br>
                <a:rPr lang="en-US" sz="1200" dirty="0">
                  <a:solidFill>
                    <a:schemeClr val="accent4"/>
                  </a:solidFill>
                  <a:latin typeface="Arial" panose="020B0604020202020204" pitchFamily="34" charset="0"/>
                  <a:cs typeface="Arial" panose="020B0604020202020204" pitchFamily="34" charset="0"/>
                </a:rPr>
              </a:br>
              <a:endParaRPr lang="en-US" sz="1200" dirty="0">
                <a:solidFill>
                  <a:schemeClr val="accent4"/>
                </a:solidFill>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4087099B-0E6E-4FBB-A126-D7B38ADC6238}"/>
              </a:ext>
            </a:extLst>
          </p:cNvPr>
          <p:cNvGrpSpPr/>
          <p:nvPr/>
        </p:nvGrpSpPr>
        <p:grpSpPr>
          <a:xfrm>
            <a:off x="6567073" y="2031157"/>
            <a:ext cx="1779002" cy="1311653"/>
            <a:chOff x="105262" y="1408702"/>
            <a:chExt cx="2372002" cy="1748870"/>
          </a:xfrm>
        </p:grpSpPr>
        <p:grpSp>
          <p:nvGrpSpPr>
            <p:cNvPr id="19" name="Group 18">
              <a:extLst>
                <a:ext uri="{FF2B5EF4-FFF2-40B4-BE49-F238E27FC236}">
                  <a16:creationId xmlns:a16="http://schemas.microsoft.com/office/drawing/2014/main" id="{A884FAC6-E11B-4D04-B263-AAAD58EEC5D1}"/>
                </a:ext>
              </a:extLst>
            </p:cNvPr>
            <p:cNvGrpSpPr/>
            <p:nvPr/>
          </p:nvGrpSpPr>
          <p:grpSpPr>
            <a:xfrm>
              <a:off x="569255" y="1408702"/>
              <a:ext cx="1325880" cy="1280160"/>
              <a:chOff x="612230" y="1038821"/>
              <a:chExt cx="1276108" cy="1300054"/>
            </a:xfrm>
          </p:grpSpPr>
          <p:sp>
            <p:nvSpPr>
              <p:cNvPr id="21" name="Oval 20">
                <a:extLst>
                  <a:ext uri="{FF2B5EF4-FFF2-40B4-BE49-F238E27FC236}">
                    <a16:creationId xmlns:a16="http://schemas.microsoft.com/office/drawing/2014/main" id="{E763B366-3198-4EEE-8CAE-BD9A8643BC3C}"/>
                  </a:ext>
                </a:extLst>
              </p:cNvPr>
              <p:cNvSpPr/>
              <p:nvPr/>
            </p:nvSpPr>
            <p:spPr>
              <a:xfrm>
                <a:off x="612230" y="1038821"/>
                <a:ext cx="1276108" cy="1300054"/>
              </a:xfrm>
              <a:prstGeom prst="ellipse">
                <a:avLst/>
              </a:prstGeom>
              <a:noFill/>
              <a:ln>
                <a:solidFill>
                  <a:srgbClr val="8A247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400">
                  <a:solidFill>
                    <a:schemeClr val="bg1"/>
                  </a:solidFill>
                  <a:ea typeface="Segoe UI Black" panose="020B0A02040204020203" pitchFamily="34" charset="0"/>
                  <a:cs typeface="Segoe UI Black" panose="020B0A02040204020203" pitchFamily="34" charset="0"/>
                </a:endParaRPr>
              </a:p>
            </p:txBody>
          </p:sp>
          <p:pic>
            <p:nvPicPr>
              <p:cNvPr id="22" name="Picture 21" descr="A close up of a logo&#10;&#10;Description automatically generated">
                <a:extLst>
                  <a:ext uri="{FF2B5EF4-FFF2-40B4-BE49-F238E27FC236}">
                    <a16:creationId xmlns:a16="http://schemas.microsoft.com/office/drawing/2014/main" id="{68C53BD0-A0DD-42CE-831D-BACC4ADEEB76}"/>
                  </a:ext>
                </a:extLst>
              </p:cNvPr>
              <p:cNvPicPr>
                <a:picLocks noChangeAspect="1"/>
              </p:cNvPicPr>
              <p:nvPr/>
            </p:nvPicPr>
            <p:blipFill rotWithShape="1">
              <a:blip r:embed="rId4" cstate="print">
                <a:duotone>
                  <a:srgbClr val="B44A9C">
                    <a:shade val="45000"/>
                    <a:satMod val="135000"/>
                  </a:srgbClr>
                  <a:prstClr val="white"/>
                </a:duotone>
                <a:extLst>
                  <a:ext uri="{BEBA8EAE-BF5A-486C-A8C5-ECC9F3942E4B}">
                    <a14:imgProps xmlns:a14="http://schemas.microsoft.com/office/drawing/2010/main">
                      <a14:imgLayer r:embed="rId5">
                        <a14:imgEffect>
                          <a14:backgroundRemoval t="30182" b="47232" l="54384" r="69778">
                            <a14:foregroundMark x1="57818" y1="36162" x2="57818" y2="36162"/>
                            <a14:foregroundMark x1="61455" y1="36646" x2="61455" y2="36646"/>
                            <a14:foregroundMark x1="62061" y1="30222" x2="62061" y2="30222"/>
                            <a14:foregroundMark x1="69818" y1="46909" x2="69818" y2="46909"/>
                            <a14:foregroundMark x1="56121" y1="47232" x2="56121" y2="47232"/>
                          </a14:backgroundRemoval>
                        </a14:imgEffect>
                      </a14:imgLayer>
                    </a14:imgProps>
                  </a:ext>
                  <a:ext uri="{28A0092B-C50C-407E-A947-70E740481C1C}">
                    <a14:useLocalDpi xmlns:a14="http://schemas.microsoft.com/office/drawing/2010/main" val="0"/>
                  </a:ext>
                </a:extLst>
              </a:blip>
              <a:srcRect l="52546" t="28884" r="28920" b="51550"/>
              <a:stretch/>
            </p:blipFill>
            <p:spPr>
              <a:xfrm>
                <a:off x="816879" y="1121478"/>
                <a:ext cx="923544" cy="1051066"/>
              </a:xfrm>
              <a:prstGeom prst="rect">
                <a:avLst/>
              </a:prstGeom>
              <a:noFill/>
            </p:spPr>
          </p:pic>
        </p:grpSp>
        <p:sp>
          <p:nvSpPr>
            <p:cNvPr id="20" name="TextBox 19">
              <a:extLst>
                <a:ext uri="{FF2B5EF4-FFF2-40B4-BE49-F238E27FC236}">
                  <a16:creationId xmlns:a16="http://schemas.microsoft.com/office/drawing/2014/main" id="{CD700045-8BB0-4F74-B266-7C6B68EA9BA7}"/>
                </a:ext>
              </a:extLst>
            </p:cNvPr>
            <p:cNvSpPr txBox="1"/>
            <p:nvPr/>
          </p:nvSpPr>
          <p:spPr>
            <a:xfrm>
              <a:off x="105262" y="2768556"/>
              <a:ext cx="2372002" cy="389016"/>
            </a:xfrm>
            <a:prstGeom prst="rect">
              <a:avLst/>
            </a:prstGeom>
            <a:noFill/>
          </p:spPr>
          <p:txBody>
            <a:bodyPr wrap="square" rtlCol="0">
              <a:noAutofit/>
            </a:bodyPr>
            <a:lstStyle/>
            <a:p>
              <a:pPr algn="ctr">
                <a:buClr>
                  <a:schemeClr val="accent2"/>
                </a:buClr>
                <a:buSzPct val="100000"/>
              </a:pPr>
              <a:r>
                <a:rPr lang="en-US" sz="1350" b="1" dirty="0">
                  <a:solidFill>
                    <a:schemeClr val="accent4"/>
                  </a:solidFill>
                  <a:latin typeface="Arial" panose="020B0604020202020204" pitchFamily="34" charset="0"/>
                  <a:cs typeface="Arial" panose="020B0604020202020204" pitchFamily="34" charset="0"/>
                </a:rPr>
                <a:t>ML Engineer</a:t>
              </a:r>
              <a:endParaRPr lang="en-US" sz="1350" dirty="0">
                <a:solidFill>
                  <a:schemeClr val="accent4"/>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FAF7D65F-ADF1-4F18-8933-640523A73869}"/>
              </a:ext>
            </a:extLst>
          </p:cNvPr>
          <p:cNvGrpSpPr/>
          <p:nvPr/>
        </p:nvGrpSpPr>
        <p:grpSpPr>
          <a:xfrm>
            <a:off x="3719899" y="2047735"/>
            <a:ext cx="1351347" cy="1389767"/>
            <a:chOff x="3974952" y="4907298"/>
            <a:chExt cx="1801796" cy="1853023"/>
          </a:xfrm>
        </p:grpSpPr>
        <p:grpSp>
          <p:nvGrpSpPr>
            <p:cNvPr id="24" name="Group 23">
              <a:extLst>
                <a:ext uri="{FF2B5EF4-FFF2-40B4-BE49-F238E27FC236}">
                  <a16:creationId xmlns:a16="http://schemas.microsoft.com/office/drawing/2014/main" id="{6D6C3397-1FE6-4F45-A892-7B08852D9E3F}"/>
                </a:ext>
              </a:extLst>
            </p:cNvPr>
            <p:cNvGrpSpPr/>
            <p:nvPr/>
          </p:nvGrpSpPr>
          <p:grpSpPr>
            <a:xfrm>
              <a:off x="4150204" y="4907298"/>
              <a:ext cx="1325880" cy="1280160"/>
              <a:chOff x="5671945" y="1035913"/>
              <a:chExt cx="1233958" cy="1280160"/>
            </a:xfrm>
          </p:grpSpPr>
          <p:pic>
            <p:nvPicPr>
              <p:cNvPr id="26" name="Picture 25" descr="A close up of a logo&#10;&#10;Description automatically generated">
                <a:extLst>
                  <a:ext uri="{FF2B5EF4-FFF2-40B4-BE49-F238E27FC236}">
                    <a16:creationId xmlns:a16="http://schemas.microsoft.com/office/drawing/2014/main" id="{2AA15475-4490-46D6-B99D-5E9E4CC90C7D}"/>
                  </a:ext>
                </a:extLst>
              </p:cNvPr>
              <p:cNvPicPr>
                <a:picLocks noChangeAspect="1"/>
              </p:cNvPicPr>
              <p:nvPr/>
            </p:nvPicPr>
            <p:blipFill rotWithShape="1">
              <a:blip r:embed="rId6" cstate="print">
                <a:duotone>
                  <a:srgbClr val="0C62FB">
                    <a:shade val="45000"/>
                    <a:satMod val="135000"/>
                  </a:srgbClr>
                  <a:prstClr val="white"/>
                </a:duotone>
                <a:extLst>
                  <a:ext uri="{BEBA8EAE-BF5A-486C-A8C5-ECC9F3942E4B}">
                    <a14:imgProps xmlns:a14="http://schemas.microsoft.com/office/drawing/2010/main">
                      <a14:imgLayer r:embed="rId7">
                        <a14:imgEffect>
                          <a14:backgroundRemoval t="52808" b="70465" l="6869" r="22263">
                            <a14:foregroundMark x1="11556" y1="68929" x2="11556" y2="68929"/>
                            <a14:foregroundMark x1="18586" y1="68970" x2="18586" y2="68970"/>
                            <a14:foregroundMark x1="18222" y1="68040" x2="18222" y2="68040"/>
                            <a14:foregroundMark x1="17455" y1="67596" x2="17455" y2="67596"/>
                            <a14:foregroundMark x1="16606" y1="69253" x2="16606" y2="69253"/>
                            <a14:foregroundMark x1="20687" y1="69535" x2="20687" y2="69535"/>
                            <a14:foregroundMark x1="18586" y1="70061" x2="18586" y2="70061"/>
                            <a14:foregroundMark x1="19717" y1="68687" x2="19717" y2="68687"/>
                            <a14:foregroundMark x1="22263" y1="70424" x2="22263" y2="70424"/>
                            <a14:foregroundMark x1="6869" y1="70465" x2="6869" y2="70465"/>
                            <a14:foregroundMark x1="14020" y1="53576" x2="14020" y2="53576"/>
                            <a14:foregroundMark x1="14747" y1="52808" x2="14747" y2="52808"/>
                            <a14:backgroundMark x1="15354" y1="61293" x2="15354" y2="61293"/>
                            <a14:backgroundMark x1="12444" y1="60687" x2="12444" y2="60687"/>
                            <a14:backgroundMark x1="14869" y1="62788" x2="14869" y2="62788"/>
                            <a14:backgroundMark x1="16162" y1="61859" x2="16162" y2="61859"/>
                            <a14:backgroundMark x1="16808" y1="60081" x2="16808" y2="60081"/>
                          </a14:backgroundRemoval>
                        </a14:imgEffect>
                      </a14:imgLayer>
                    </a14:imgProps>
                  </a:ext>
                  <a:ext uri="{28A0092B-C50C-407E-A947-70E740481C1C}">
                    <a14:useLocalDpi xmlns:a14="http://schemas.microsoft.com/office/drawing/2010/main" val="0"/>
                  </a:ext>
                </a:extLst>
              </a:blip>
              <a:srcRect l="5906" t="51811" r="76636" b="28446"/>
              <a:stretch/>
            </p:blipFill>
            <p:spPr>
              <a:xfrm>
                <a:off x="5843284" y="1143690"/>
                <a:ext cx="891279" cy="1024128"/>
              </a:xfrm>
              <a:prstGeom prst="rect">
                <a:avLst/>
              </a:prstGeom>
              <a:ln>
                <a:noFill/>
              </a:ln>
            </p:spPr>
          </p:pic>
          <p:sp>
            <p:nvSpPr>
              <p:cNvPr id="27" name="Oval 26">
                <a:extLst>
                  <a:ext uri="{FF2B5EF4-FFF2-40B4-BE49-F238E27FC236}">
                    <a16:creationId xmlns:a16="http://schemas.microsoft.com/office/drawing/2014/main" id="{CF36A453-A664-417F-823C-FAD2A9001471}"/>
                  </a:ext>
                </a:extLst>
              </p:cNvPr>
              <p:cNvSpPr/>
              <p:nvPr/>
            </p:nvSpPr>
            <p:spPr>
              <a:xfrm>
                <a:off x="5671945" y="1035913"/>
                <a:ext cx="1233958" cy="1280160"/>
              </a:xfrm>
              <a:prstGeom prst="ellipse">
                <a:avLst/>
              </a:prstGeom>
              <a:noFill/>
              <a:ln>
                <a:solidFill>
                  <a:srgbClr val="003ACE"/>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400">
                  <a:solidFill>
                    <a:schemeClr val="bg1"/>
                  </a:solidFill>
                  <a:ea typeface="Segoe UI Black" panose="020B0A02040204020203" pitchFamily="34" charset="0"/>
                  <a:cs typeface="Segoe UI Black" panose="020B0A02040204020203" pitchFamily="34" charset="0"/>
                </a:endParaRPr>
              </a:p>
            </p:txBody>
          </p:sp>
        </p:grpSp>
        <p:sp>
          <p:nvSpPr>
            <p:cNvPr id="25" name="TextBox 24">
              <a:extLst>
                <a:ext uri="{FF2B5EF4-FFF2-40B4-BE49-F238E27FC236}">
                  <a16:creationId xmlns:a16="http://schemas.microsoft.com/office/drawing/2014/main" id="{2403ED7A-36A3-4A7A-8747-4FEE40810165}"/>
                </a:ext>
              </a:extLst>
            </p:cNvPr>
            <p:cNvSpPr txBox="1"/>
            <p:nvPr/>
          </p:nvSpPr>
          <p:spPr>
            <a:xfrm>
              <a:off x="3974952" y="6269254"/>
              <a:ext cx="1801796" cy="491067"/>
            </a:xfrm>
            <a:prstGeom prst="rect">
              <a:avLst/>
            </a:prstGeom>
            <a:noFill/>
          </p:spPr>
          <p:txBody>
            <a:bodyPr wrap="square" rtlCol="0">
              <a:noAutofit/>
            </a:bodyPr>
            <a:lstStyle/>
            <a:p>
              <a:pPr algn="ctr">
                <a:spcBef>
                  <a:spcPts val="750"/>
                </a:spcBef>
                <a:buClr>
                  <a:schemeClr val="accent2"/>
                </a:buClr>
                <a:buSzPct val="100000"/>
              </a:pPr>
              <a:r>
                <a:rPr lang="en-US" sz="1350" b="1" dirty="0">
                  <a:solidFill>
                    <a:schemeClr val="accent4"/>
                  </a:solidFill>
                  <a:latin typeface="Arial" panose="020B0604020202020204" pitchFamily="34" charset="0"/>
                  <a:cs typeface="Arial" panose="020B0604020202020204" pitchFamily="34" charset="0"/>
                </a:rPr>
                <a:t>Data Engineer</a:t>
              </a:r>
              <a:endParaRPr lang="en-US" sz="1350" dirty="0">
                <a:solidFill>
                  <a:schemeClr val="accent4"/>
                </a:solidFill>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0C23649E-3C19-42A0-A31B-58948B5AD8FC}"/>
              </a:ext>
            </a:extLst>
          </p:cNvPr>
          <p:cNvGrpSpPr/>
          <p:nvPr/>
        </p:nvGrpSpPr>
        <p:grpSpPr>
          <a:xfrm>
            <a:off x="1324708" y="2063708"/>
            <a:ext cx="1762144" cy="1400358"/>
            <a:chOff x="1455872" y="3313624"/>
            <a:chExt cx="2349525" cy="1867144"/>
          </a:xfrm>
        </p:grpSpPr>
        <p:grpSp>
          <p:nvGrpSpPr>
            <p:cNvPr id="29" name="Group 28">
              <a:extLst>
                <a:ext uri="{FF2B5EF4-FFF2-40B4-BE49-F238E27FC236}">
                  <a16:creationId xmlns:a16="http://schemas.microsoft.com/office/drawing/2014/main" id="{B26F5B6E-D559-44FD-903D-5AF4CB5BC7A2}"/>
                </a:ext>
              </a:extLst>
            </p:cNvPr>
            <p:cNvGrpSpPr/>
            <p:nvPr/>
          </p:nvGrpSpPr>
          <p:grpSpPr>
            <a:xfrm>
              <a:off x="1922438" y="3313624"/>
              <a:ext cx="1325880" cy="1280160"/>
              <a:chOff x="4572572" y="1126474"/>
              <a:chExt cx="983332" cy="953520"/>
            </a:xfrm>
          </p:grpSpPr>
          <p:pic>
            <p:nvPicPr>
              <p:cNvPr id="31" name="Picture 2" descr="Image result for business person icon">
                <a:extLst>
                  <a:ext uri="{FF2B5EF4-FFF2-40B4-BE49-F238E27FC236}">
                    <a16:creationId xmlns:a16="http://schemas.microsoft.com/office/drawing/2014/main" id="{51C6798C-7D44-4048-A88B-781C2D4AB3F9}"/>
                  </a:ext>
                </a:extLst>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3821" y="1153619"/>
                <a:ext cx="856745" cy="856745"/>
              </a:xfrm>
              <a:prstGeom prst="rect">
                <a:avLst/>
              </a:prstGeom>
              <a:solidFill>
                <a:srgbClr val="FFFFFF"/>
              </a:solidFill>
              <a:extLst/>
            </p:spPr>
          </p:pic>
          <p:sp>
            <p:nvSpPr>
              <p:cNvPr id="32" name="Oval 31">
                <a:extLst>
                  <a:ext uri="{FF2B5EF4-FFF2-40B4-BE49-F238E27FC236}">
                    <a16:creationId xmlns:a16="http://schemas.microsoft.com/office/drawing/2014/main" id="{C3A201E0-502E-4350-8D36-98CB292DD372}"/>
                  </a:ext>
                </a:extLst>
              </p:cNvPr>
              <p:cNvSpPr/>
              <p:nvPr/>
            </p:nvSpPr>
            <p:spPr>
              <a:xfrm>
                <a:off x="4572572" y="1126474"/>
                <a:ext cx="983332" cy="953520"/>
              </a:xfrm>
              <a:prstGeom prst="ellipse">
                <a:avLst/>
              </a:prstGeom>
              <a:noFill/>
              <a:ln>
                <a:solidFill>
                  <a:srgbClr val="4D75DD"/>
                </a:solid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sp>
          <p:nvSpPr>
            <p:cNvPr id="30" name="TextBox 29">
              <a:extLst>
                <a:ext uri="{FF2B5EF4-FFF2-40B4-BE49-F238E27FC236}">
                  <a16:creationId xmlns:a16="http://schemas.microsoft.com/office/drawing/2014/main" id="{D7A2EC0B-B967-4203-BA34-EA272E1DD486}"/>
                </a:ext>
              </a:extLst>
            </p:cNvPr>
            <p:cNvSpPr txBox="1"/>
            <p:nvPr/>
          </p:nvSpPr>
          <p:spPr>
            <a:xfrm>
              <a:off x="1455872" y="4689701"/>
              <a:ext cx="2349525" cy="491067"/>
            </a:xfrm>
            <a:prstGeom prst="rect">
              <a:avLst/>
            </a:prstGeom>
            <a:noFill/>
          </p:spPr>
          <p:txBody>
            <a:bodyPr wrap="square" rtlCol="0">
              <a:noAutofit/>
            </a:bodyPr>
            <a:lstStyle/>
            <a:p>
              <a:pPr algn="ctr">
                <a:spcBef>
                  <a:spcPts val="750"/>
                </a:spcBef>
                <a:buClr>
                  <a:schemeClr val="accent2"/>
                </a:buClr>
                <a:buSzPct val="100000"/>
              </a:pPr>
              <a:r>
                <a:rPr lang="en-US" sz="1350" b="1" dirty="0">
                  <a:solidFill>
                    <a:schemeClr val="accent4"/>
                  </a:solidFill>
                  <a:latin typeface="Arial" panose="020B0604020202020204" pitchFamily="34" charset="0"/>
                  <a:cs typeface="Arial" panose="020B0604020202020204" pitchFamily="34" charset="0"/>
                </a:rPr>
                <a:t>Solution Principal</a:t>
              </a:r>
              <a:endParaRPr lang="en-US" sz="1350" dirty="0">
                <a:solidFill>
                  <a:schemeClr val="accent4"/>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645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p:txBody>
          <a:bodyPr/>
          <a:lstStyle/>
          <a:p>
            <a:r>
              <a:rPr lang="en-US" dirty="0"/>
              <a:t>Using AWS services to achieve ML DevOps Pipelines</a:t>
            </a:r>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ML DevOps on AWS</a:t>
            </a:r>
          </a:p>
        </p:txBody>
      </p:sp>
      <p:sp>
        <p:nvSpPr>
          <p:cNvPr id="4" name="Text Placeholder 3">
            <a:extLst>
              <a:ext uri="{FF2B5EF4-FFF2-40B4-BE49-F238E27FC236}">
                <a16:creationId xmlns:a16="http://schemas.microsoft.com/office/drawing/2014/main" id="{B0092422-CA91-4F87-96B3-CDDF33D5FC22}"/>
              </a:ext>
            </a:extLst>
          </p:cNvPr>
          <p:cNvSpPr>
            <a:spLocks noGrp="1"/>
          </p:cNvSpPr>
          <p:nvPr>
            <p:ph type="body" sz="quarter" idx="18"/>
          </p:nvPr>
        </p:nvSpPr>
        <p:spPr/>
        <p:txBody>
          <a:bodyPr/>
          <a:lstStyle/>
          <a:p>
            <a:endParaRPr lang="en-US"/>
          </a:p>
        </p:txBody>
      </p:sp>
      <p:pic>
        <p:nvPicPr>
          <p:cNvPr id="10" name="Picture 9" descr="A screen shot of a computer&#10;&#10;Description generated with high confidence">
            <a:extLst>
              <a:ext uri="{FF2B5EF4-FFF2-40B4-BE49-F238E27FC236}">
                <a16:creationId xmlns:a16="http://schemas.microsoft.com/office/drawing/2014/main" id="{A2C4A943-4AFD-46ED-A36F-F550A064DD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869" y="492369"/>
            <a:ext cx="6656294" cy="5143500"/>
          </a:xfrm>
          <a:prstGeom prst="rect">
            <a:avLst/>
          </a:prstGeom>
        </p:spPr>
      </p:pic>
    </p:spTree>
    <p:extLst>
      <p:ext uri="{BB962C8B-B14F-4D97-AF65-F5344CB8AC3E}">
        <p14:creationId xmlns:p14="http://schemas.microsoft.com/office/powerpoint/2010/main" val="356151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p:txBody>
          <a:bodyPr/>
          <a:lstStyle/>
          <a:p>
            <a:r>
              <a:rPr lang="en-US" dirty="0"/>
              <a:t>Using Azure services to achieve ML DevOps Pipelines</a:t>
            </a:r>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ML DevOps on Azure</a:t>
            </a:r>
          </a:p>
        </p:txBody>
      </p:sp>
      <p:sp>
        <p:nvSpPr>
          <p:cNvPr id="4" name="Text Placeholder 3">
            <a:extLst>
              <a:ext uri="{FF2B5EF4-FFF2-40B4-BE49-F238E27FC236}">
                <a16:creationId xmlns:a16="http://schemas.microsoft.com/office/drawing/2014/main" id="{B0092422-CA91-4F87-96B3-CDDF33D5FC22}"/>
              </a:ext>
            </a:extLst>
          </p:cNvPr>
          <p:cNvSpPr>
            <a:spLocks noGrp="1"/>
          </p:cNvSpPr>
          <p:nvPr>
            <p:ph type="body" sz="quarter" idx="18"/>
          </p:nvPr>
        </p:nvSpPr>
        <p:spPr/>
        <p:txBody>
          <a:bodyPr/>
          <a:lstStyle/>
          <a:p>
            <a:endParaRPr lang="en-US"/>
          </a:p>
        </p:txBody>
      </p:sp>
      <p:pic>
        <p:nvPicPr>
          <p:cNvPr id="6" name="Picture 5" descr="A screenshot of a computer&#10;&#10;Description generated with high confidence">
            <a:extLst>
              <a:ext uri="{FF2B5EF4-FFF2-40B4-BE49-F238E27FC236}">
                <a16:creationId xmlns:a16="http://schemas.microsoft.com/office/drawing/2014/main" id="{DEDEB7F1-F6F9-4251-8FD7-B5E0544A87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1068" y="492284"/>
            <a:ext cx="6656294" cy="5143500"/>
          </a:xfrm>
          <a:prstGeom prst="rect">
            <a:avLst/>
          </a:prstGeom>
        </p:spPr>
      </p:pic>
    </p:spTree>
    <p:extLst>
      <p:ext uri="{BB962C8B-B14F-4D97-AF65-F5344CB8AC3E}">
        <p14:creationId xmlns:p14="http://schemas.microsoft.com/office/powerpoint/2010/main" val="79101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p:txBody>
          <a:bodyPr/>
          <a:lstStyle/>
          <a:p>
            <a:r>
              <a:rPr lang="en-US" dirty="0"/>
              <a:t>Using GCP services to achieve a ML DevOps Pipelines</a:t>
            </a:r>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ML DevOps on GCP</a:t>
            </a:r>
          </a:p>
        </p:txBody>
      </p:sp>
      <p:sp>
        <p:nvSpPr>
          <p:cNvPr id="4" name="Text Placeholder 3">
            <a:extLst>
              <a:ext uri="{FF2B5EF4-FFF2-40B4-BE49-F238E27FC236}">
                <a16:creationId xmlns:a16="http://schemas.microsoft.com/office/drawing/2014/main" id="{B0092422-CA91-4F87-96B3-CDDF33D5FC22}"/>
              </a:ext>
            </a:extLst>
          </p:cNvPr>
          <p:cNvSpPr>
            <a:spLocks noGrp="1"/>
          </p:cNvSpPr>
          <p:nvPr>
            <p:ph type="body" sz="quarter" idx="18"/>
          </p:nvPr>
        </p:nvSpPr>
        <p:spPr/>
        <p:txBody>
          <a:bodyPr/>
          <a:lstStyle/>
          <a:p>
            <a:endParaRPr lang="en-US"/>
          </a:p>
        </p:txBody>
      </p:sp>
      <p:pic>
        <p:nvPicPr>
          <p:cNvPr id="6" name="Picture 5" descr="A screen shot of a computer&#10;&#10;Description generated with very high confidence">
            <a:extLst>
              <a:ext uri="{FF2B5EF4-FFF2-40B4-BE49-F238E27FC236}">
                <a16:creationId xmlns:a16="http://schemas.microsoft.com/office/drawing/2014/main" id="{7FEA151B-5E1C-436D-8CCE-6B3CC66547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623" y="486422"/>
            <a:ext cx="6656294" cy="5143500"/>
          </a:xfrm>
          <a:prstGeom prst="rect">
            <a:avLst/>
          </a:prstGeom>
        </p:spPr>
      </p:pic>
    </p:spTree>
    <p:extLst>
      <p:ext uri="{BB962C8B-B14F-4D97-AF65-F5344CB8AC3E}">
        <p14:creationId xmlns:p14="http://schemas.microsoft.com/office/powerpoint/2010/main" val="89650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3EDE0F-03DA-4CBE-B217-FBBA691B9C98}"/>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ML Production Challenges</a:t>
            </a:r>
          </a:p>
          <a:p>
            <a:pPr marL="285750" indent="-285750">
              <a:buFont typeface="Arial" panose="020B0604020202020204" pitchFamily="34" charset="0"/>
              <a:buChar char="•"/>
            </a:pPr>
            <a:r>
              <a:rPr lang="en-US" dirty="0"/>
              <a:t>What is ML Ops?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87374DF9-E8A1-44AE-A973-DCBC5AEF020F}"/>
              </a:ext>
            </a:extLst>
          </p:cNvPr>
          <p:cNvSpPr>
            <a:spLocks noGrp="1"/>
          </p:cNvSpPr>
          <p:nvPr>
            <p:ph type="body" sz="quarter" idx="11"/>
          </p:nvPr>
        </p:nvSpPr>
        <p:spPr/>
        <p:txBody>
          <a:bodyPr/>
          <a:lstStyle/>
          <a:p>
            <a:r>
              <a:rPr lang="en-US" dirty="0"/>
              <a:t>ML Ops</a:t>
            </a:r>
          </a:p>
        </p:txBody>
      </p:sp>
      <p:sp>
        <p:nvSpPr>
          <p:cNvPr id="4" name="Text Placeholder 3">
            <a:extLst>
              <a:ext uri="{FF2B5EF4-FFF2-40B4-BE49-F238E27FC236}">
                <a16:creationId xmlns:a16="http://schemas.microsoft.com/office/drawing/2014/main" id="{EE8A4647-1919-4B26-B49B-8CBD0B44F4E7}"/>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251013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F9C6-5D0E-4CB3-ACDA-4157958BACB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E613B1A-E630-4A11-A034-5F17993B9FB2}"/>
              </a:ext>
            </a:extLst>
          </p:cNvPr>
          <p:cNvSpPr>
            <a:spLocks noGrp="1"/>
          </p:cNvSpPr>
          <p:nvPr>
            <p:ph type="body" sz="quarter" idx="17"/>
          </p:nvPr>
        </p:nvSpPr>
        <p:spPr/>
        <p:txBody>
          <a:bodyPr/>
          <a:lstStyle/>
          <a:p>
            <a:endParaRPr lang="en-US"/>
          </a:p>
        </p:txBody>
      </p:sp>
      <p:pic>
        <p:nvPicPr>
          <p:cNvPr id="5" name="Picture 4">
            <a:extLst>
              <a:ext uri="{FF2B5EF4-FFF2-40B4-BE49-F238E27FC236}">
                <a16:creationId xmlns:a16="http://schemas.microsoft.com/office/drawing/2014/main" id="{07A2C0DB-0FEF-46DA-BEE3-38517BB1A67C}"/>
              </a:ext>
            </a:extLst>
          </p:cNvPr>
          <p:cNvPicPr>
            <a:picLocks noChangeAspect="1"/>
          </p:cNvPicPr>
          <p:nvPr/>
        </p:nvPicPr>
        <p:blipFill>
          <a:blip r:embed="rId2"/>
          <a:stretch>
            <a:fillRect/>
          </a:stretch>
        </p:blipFill>
        <p:spPr>
          <a:xfrm>
            <a:off x="351692" y="1475063"/>
            <a:ext cx="8159262" cy="2883416"/>
          </a:xfrm>
          <a:prstGeom prst="rect">
            <a:avLst/>
          </a:prstGeom>
        </p:spPr>
      </p:pic>
    </p:spTree>
    <p:extLst>
      <p:ext uri="{BB962C8B-B14F-4D97-AF65-F5344CB8AC3E}">
        <p14:creationId xmlns:p14="http://schemas.microsoft.com/office/powerpoint/2010/main" val="130621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5"/>
          <p:cNvSpPr>
            <a:spLocks noChangeAspect="1"/>
          </p:cNvSpPr>
          <p:nvPr/>
        </p:nvSpPr>
        <p:spPr bwMode="auto">
          <a:xfrm rot="10800000" flipH="1" flipV="1">
            <a:off x="0" y="2247899"/>
            <a:ext cx="2895600" cy="2895600"/>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7" name="Text Placeholder 7"/>
          <p:cNvSpPr txBox="1">
            <a:spLocks/>
          </p:cNvSpPr>
          <p:nvPr/>
        </p:nvSpPr>
        <p:spPr>
          <a:xfrm>
            <a:off x="4571999" y="470464"/>
            <a:ext cx="3544989" cy="4202571"/>
          </a:xfrm>
          <a:prstGeom prst="rect">
            <a:avLst/>
          </a:prstGeom>
        </p:spPr>
        <p:txBody>
          <a:bodyPr lIns="0"/>
          <a:lstStyle>
            <a:lvl1pPr marL="0" indent="0" algn="l" defTabSz="1301655" rtl="0" eaLnBrk="1" latinLnBrk="0" hangingPunct="1">
              <a:lnSpc>
                <a:spcPct val="150000"/>
              </a:lnSpc>
              <a:spcBef>
                <a:spcPts val="1708"/>
              </a:spcBef>
              <a:buClr>
                <a:srgbClr val="00B7E6"/>
              </a:buClr>
              <a:buSzPct val="110000"/>
              <a:buFont typeface="Wingdings" panose="05000000000000000000" pitchFamily="2" charset="2"/>
              <a:buNone/>
              <a:defRPr lang="en-US" sz="1400" kern="1200" spc="100" baseline="0" dirty="0" smtClean="0">
                <a:solidFill>
                  <a:schemeClr val="accent5"/>
                </a:soli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a:lnSpc>
                <a:spcPct val="100000"/>
              </a:lnSpc>
            </a:pPr>
            <a:r>
              <a:rPr lang="en-US" sz="2000" b="1" spc="-50" dirty="0">
                <a:solidFill>
                  <a:schemeClr val="accent3"/>
                </a:solidFill>
                <a:hlinkClick r:id="rId3"/>
              </a:rPr>
              <a:t>what is data science</a:t>
            </a:r>
            <a:endParaRPr lang="en-US" sz="2000" b="1" spc="-50" dirty="0">
              <a:solidFill>
                <a:schemeClr val="accent3"/>
              </a:solidFill>
            </a:endParaRPr>
          </a:p>
          <a:p>
            <a:pPr>
              <a:lnSpc>
                <a:spcPct val="130000"/>
              </a:lnSpc>
              <a:spcBef>
                <a:spcPts val="600"/>
              </a:spcBef>
            </a:pPr>
            <a:r>
              <a:rPr lang="en-US" sz="1000" spc="0" dirty="0">
                <a:solidFill>
                  <a:schemeClr val="accent4"/>
                </a:solidFill>
              </a:rPr>
              <a:t>This course will provide an overview of what data science is today. (Coursera, self-paced, ~6 hours).</a:t>
            </a:r>
          </a:p>
          <a:p>
            <a:pPr>
              <a:lnSpc>
                <a:spcPct val="130000"/>
              </a:lnSpc>
              <a:spcBef>
                <a:spcPts val="600"/>
              </a:spcBef>
            </a:pPr>
            <a:r>
              <a:rPr lang="en-US" sz="2000" b="1" spc="-50" dirty="0">
                <a:solidFill>
                  <a:schemeClr val="accent3"/>
                </a:solidFill>
                <a:hlinkClick r:id="rId4"/>
              </a:rPr>
              <a:t>data science methodology</a:t>
            </a:r>
            <a:endParaRPr lang="en-US" sz="2000" b="1" spc="-50" dirty="0">
              <a:solidFill>
                <a:schemeClr val="accent3"/>
              </a:solidFill>
            </a:endParaRPr>
          </a:p>
          <a:p>
            <a:pPr>
              <a:lnSpc>
                <a:spcPct val="130000"/>
              </a:lnSpc>
              <a:spcBef>
                <a:spcPts val="600"/>
              </a:spcBef>
            </a:pPr>
            <a:r>
              <a:rPr lang="en-US" sz="1000" spc="0" dirty="0">
                <a:solidFill>
                  <a:schemeClr val="accent4"/>
                </a:solidFill>
              </a:rPr>
              <a:t>This course will facilitate understanding of:</a:t>
            </a:r>
          </a:p>
          <a:p>
            <a:pPr marL="171450" indent="-171450">
              <a:lnSpc>
                <a:spcPct val="100000"/>
              </a:lnSpc>
              <a:spcBef>
                <a:spcPts val="600"/>
              </a:spcBef>
              <a:buFont typeface="Arial" panose="020B0604020202020204" pitchFamily="34" charset="0"/>
              <a:buChar char="•"/>
            </a:pPr>
            <a:r>
              <a:rPr lang="en-US" sz="1000" spc="0" dirty="0">
                <a:solidFill>
                  <a:schemeClr val="accent4"/>
                </a:solidFill>
              </a:rPr>
              <a:t>The major steps involved in tackling a data science problem. </a:t>
            </a:r>
          </a:p>
          <a:p>
            <a:pPr marL="171450" indent="-171450">
              <a:lnSpc>
                <a:spcPct val="100000"/>
              </a:lnSpc>
              <a:spcBef>
                <a:spcPts val="600"/>
              </a:spcBef>
              <a:buFont typeface="Arial" panose="020B0604020202020204" pitchFamily="34" charset="0"/>
              <a:buChar char="•"/>
            </a:pPr>
            <a:r>
              <a:rPr lang="en-US" sz="1000" spc="0" dirty="0">
                <a:solidFill>
                  <a:schemeClr val="accent4"/>
                </a:solidFill>
              </a:rPr>
              <a:t>The major steps involved in practicing data science:</a:t>
            </a:r>
          </a:p>
          <a:p>
            <a:pPr marL="632454" lvl="1" indent="-171450">
              <a:lnSpc>
                <a:spcPct val="100000"/>
              </a:lnSpc>
              <a:spcBef>
                <a:spcPts val="600"/>
              </a:spcBef>
              <a:buFont typeface="Arial" panose="020B0604020202020204" pitchFamily="34" charset="0"/>
              <a:buChar char="•"/>
            </a:pPr>
            <a:r>
              <a:rPr lang="en-US" sz="1000" dirty="0">
                <a:solidFill>
                  <a:schemeClr val="accent4"/>
                </a:solidFill>
              </a:rPr>
              <a:t>from forming a concrete business or research problem, to collecting and analyzing data, to building a model, and understanding the feedback after model deployment.</a:t>
            </a:r>
          </a:p>
          <a:p>
            <a:pPr marL="171450" indent="-171450">
              <a:lnSpc>
                <a:spcPct val="100000"/>
              </a:lnSpc>
              <a:spcBef>
                <a:spcPts val="600"/>
              </a:spcBef>
              <a:buFont typeface="Arial" panose="020B0604020202020204" pitchFamily="34" charset="0"/>
              <a:buChar char="•"/>
            </a:pPr>
            <a:r>
              <a:rPr lang="en-US" sz="1000" spc="0" dirty="0">
                <a:solidFill>
                  <a:schemeClr val="accent4"/>
                </a:solidFill>
              </a:rPr>
              <a:t>How data scientists think.</a:t>
            </a:r>
          </a:p>
          <a:p>
            <a:pPr>
              <a:lnSpc>
                <a:spcPct val="130000"/>
              </a:lnSpc>
              <a:spcBef>
                <a:spcPts val="600"/>
              </a:spcBef>
            </a:pPr>
            <a:r>
              <a:rPr lang="en-US" sz="1000" spc="0" dirty="0">
                <a:solidFill>
                  <a:schemeClr val="accent4"/>
                </a:solidFill>
              </a:rPr>
              <a:t>(Coursera, self-paced, ~6 hours).</a:t>
            </a:r>
          </a:p>
          <a:p>
            <a:pPr>
              <a:lnSpc>
                <a:spcPct val="130000"/>
              </a:lnSpc>
              <a:spcBef>
                <a:spcPts val="600"/>
              </a:spcBef>
            </a:pPr>
            <a:r>
              <a:rPr lang="en-US" sz="2000" b="1" spc="-50" dirty="0">
                <a:solidFill>
                  <a:schemeClr val="accent3"/>
                </a:solidFill>
                <a:hlinkClick r:id="rId5"/>
              </a:rPr>
              <a:t>documentary: AlphaGo</a:t>
            </a:r>
            <a:r>
              <a:rPr lang="en-US" sz="2000" b="1" spc="-50" dirty="0">
                <a:solidFill>
                  <a:schemeClr val="accent3"/>
                </a:solidFill>
              </a:rPr>
              <a:t> </a:t>
            </a:r>
          </a:p>
          <a:p>
            <a:pPr>
              <a:lnSpc>
                <a:spcPct val="130000"/>
              </a:lnSpc>
              <a:spcBef>
                <a:spcPts val="600"/>
              </a:spcBef>
            </a:pPr>
            <a:r>
              <a:rPr lang="en-US" sz="1000" spc="0" dirty="0">
                <a:solidFill>
                  <a:schemeClr val="accent4"/>
                </a:solidFill>
              </a:rPr>
              <a:t>The story of the AI program that mastered the most complicated board game ever invented. (Netflix, 90 minutes).</a:t>
            </a:r>
          </a:p>
        </p:txBody>
      </p:sp>
      <p:sp>
        <p:nvSpPr>
          <p:cNvPr id="2" name="Text Placeholder 1"/>
          <p:cNvSpPr>
            <a:spLocks noGrp="1"/>
          </p:cNvSpPr>
          <p:nvPr>
            <p:ph type="body" sz="quarter" idx="11"/>
          </p:nvPr>
        </p:nvSpPr>
        <p:spPr/>
        <p:txBody>
          <a:bodyPr/>
          <a:lstStyle/>
          <a:p>
            <a:r>
              <a:rPr lang="en-US" spc="-200" dirty="0"/>
              <a:t>Suggested Training</a:t>
            </a:r>
          </a:p>
        </p:txBody>
      </p:sp>
    </p:spTree>
    <p:extLst>
      <p:ext uri="{BB962C8B-B14F-4D97-AF65-F5344CB8AC3E}">
        <p14:creationId xmlns:p14="http://schemas.microsoft.com/office/powerpoint/2010/main" val="28986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04775"/>
            <a:ext cx="640080" cy="5248275"/>
          </a:xfrm>
          <a:prstGeom prst="rect">
            <a:avLst/>
          </a:prstGeom>
          <a:solidFill>
            <a:schemeClr val="bg2">
              <a:lumMod val="5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5" name="Freeform 5"/>
          <p:cNvSpPr>
            <a:spLocks noChangeAspect="1"/>
          </p:cNvSpPr>
          <p:nvPr/>
        </p:nvSpPr>
        <p:spPr bwMode="auto">
          <a:xfrm rot="10800000">
            <a:off x="6248400" y="0"/>
            <a:ext cx="2895600" cy="2895600"/>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2" name="Text Placeholder 11"/>
          <p:cNvSpPr>
            <a:spLocks noGrp="1"/>
          </p:cNvSpPr>
          <p:nvPr>
            <p:ph type="body" sz="quarter" idx="11"/>
          </p:nvPr>
        </p:nvSpPr>
        <p:spPr>
          <a:xfrm>
            <a:off x="464493" y="441223"/>
            <a:ext cx="4507557" cy="949858"/>
          </a:xfrm>
        </p:spPr>
        <p:txBody>
          <a:bodyPr/>
          <a:lstStyle/>
          <a:p>
            <a:r>
              <a:rPr lang="en-US" sz="2800" dirty="0"/>
              <a:t>Additional Training Resources</a:t>
            </a:r>
            <a:endParaRPr lang="en-GB" sz="2800" dirty="0"/>
          </a:p>
        </p:txBody>
      </p:sp>
      <p:sp>
        <p:nvSpPr>
          <p:cNvPr id="10" name="TextBox 9"/>
          <p:cNvSpPr txBox="1"/>
          <p:nvPr/>
        </p:nvSpPr>
        <p:spPr>
          <a:xfrm>
            <a:off x="1061633" y="2071122"/>
            <a:ext cx="3111234" cy="1948226"/>
          </a:xfrm>
          <a:prstGeom prst="rect">
            <a:avLst/>
          </a:prstGeom>
          <a:noFill/>
        </p:spPr>
        <p:txBody>
          <a:bodyPr wrap="square" rtlCol="0" anchor="t">
            <a:spAutoFit/>
          </a:bodyPr>
          <a:lstStyle/>
          <a:p>
            <a:pPr>
              <a:lnSpc>
                <a:spcPct val="120000"/>
              </a:lnSpc>
            </a:pPr>
            <a:r>
              <a:rPr lang="en-GB" sz="900" dirty="0">
                <a:solidFill>
                  <a:schemeClr val="accent4"/>
                </a:solidFill>
              </a:rPr>
              <a:t>For user who want to understand, but not build:</a:t>
            </a:r>
          </a:p>
          <a:p>
            <a:pPr>
              <a:lnSpc>
                <a:spcPct val="120000"/>
              </a:lnSpc>
            </a:pPr>
            <a:endParaRPr lang="en-US" sz="900" dirty="0">
              <a:solidFill>
                <a:schemeClr val="accent4"/>
              </a:solidFill>
              <a:hlinkClick r:id="rId2">
                <a:extLst>
                  <a:ext uri="{A12FA001-AC4F-418D-AE19-62706E023703}">
                    <ahyp:hlinkClr xmlns:ahyp="http://schemas.microsoft.com/office/drawing/2018/hyperlinkcolor" val="tx"/>
                  </a:ext>
                </a:extLst>
              </a:hlinkClick>
            </a:endParaRPr>
          </a:p>
          <a:p>
            <a:pPr lvl="0"/>
            <a:r>
              <a:rPr lang="en-US" sz="900" dirty="0">
                <a:solidFill>
                  <a:schemeClr val="accent4"/>
                </a:solidFill>
              </a:rPr>
              <a:t>Article: </a:t>
            </a:r>
          </a:p>
          <a:p>
            <a:pPr lvl="0"/>
            <a:r>
              <a:rPr lang="en-US" sz="900" dirty="0">
                <a:solidFill>
                  <a:schemeClr val="accent4"/>
                </a:solidFill>
                <a:hlinkClick r:id="rId2">
                  <a:extLst>
                    <a:ext uri="{A12FA001-AC4F-418D-AE19-62706E023703}">
                      <ahyp:hlinkClr xmlns:ahyp="http://schemas.microsoft.com/office/drawing/2018/hyperlinkcolor" val="tx"/>
                    </a:ext>
                  </a:extLst>
                </a:hlinkClick>
              </a:rPr>
              <a:t>https://hbr.org/2016/11/what-artificial-intelligence-can-and-cant-do-right-now</a:t>
            </a:r>
            <a:endParaRPr lang="en-US" sz="900" dirty="0">
              <a:solidFill>
                <a:schemeClr val="accent4"/>
              </a:solidFill>
            </a:endParaRPr>
          </a:p>
          <a:p>
            <a:pPr lvl="0"/>
            <a:endParaRPr lang="en-US" sz="900" dirty="0">
              <a:solidFill>
                <a:schemeClr val="accent4"/>
              </a:solidFill>
            </a:endParaRPr>
          </a:p>
          <a:p>
            <a:pPr lvl="0"/>
            <a:r>
              <a:rPr lang="en-US" sz="900" dirty="0">
                <a:solidFill>
                  <a:schemeClr val="accent4"/>
                </a:solidFill>
              </a:rPr>
              <a:t>Visualization: </a:t>
            </a:r>
            <a:r>
              <a:rPr lang="en-US" sz="900" dirty="0">
                <a:solidFill>
                  <a:schemeClr val="accent4"/>
                </a:solidFill>
                <a:hlinkClick r:id="rId3">
                  <a:extLst>
                    <a:ext uri="{A12FA001-AC4F-418D-AE19-62706E023703}">
                      <ahyp:hlinkClr xmlns:ahyp="http://schemas.microsoft.com/office/drawing/2018/hyperlinkcolor" val="tx"/>
                    </a:ext>
                  </a:extLst>
                </a:hlinkClick>
              </a:rPr>
              <a:t>http://www.r2d3.us/visual-intro-to-machine-learning-part-1/</a:t>
            </a:r>
            <a:endParaRPr lang="en-US" sz="900" dirty="0">
              <a:solidFill>
                <a:schemeClr val="accent4"/>
              </a:solidFill>
            </a:endParaRPr>
          </a:p>
          <a:p>
            <a:pPr lvl="0"/>
            <a:endParaRPr lang="en-US" sz="900" dirty="0">
              <a:solidFill>
                <a:schemeClr val="accent4"/>
              </a:solidFill>
            </a:endParaRPr>
          </a:p>
          <a:p>
            <a:pPr lvl="0"/>
            <a:r>
              <a:rPr lang="en-US" sz="900" dirty="0">
                <a:solidFill>
                  <a:schemeClr val="accent4"/>
                </a:solidFill>
              </a:rPr>
              <a:t>More in-depth book: </a:t>
            </a:r>
            <a:r>
              <a:rPr lang="en-US" sz="900" dirty="0">
                <a:solidFill>
                  <a:schemeClr val="accent4"/>
                </a:solidFill>
                <a:hlinkClick r:id="rId4">
                  <a:extLst>
                    <a:ext uri="{A12FA001-AC4F-418D-AE19-62706E023703}">
                      <ahyp:hlinkClr xmlns:ahyp="http://schemas.microsoft.com/office/drawing/2018/hyperlinkcolor" val="tx"/>
                    </a:ext>
                  </a:extLst>
                </a:hlinkClick>
              </a:rPr>
              <a:t>https://global.oup.com/academic/product/artificial-intelligence-9780190602390?cc=us&amp;lang=en&amp;</a:t>
            </a:r>
            <a:endParaRPr lang="en-US" sz="900" dirty="0">
              <a:solidFill>
                <a:schemeClr val="accent4"/>
              </a:solidFill>
            </a:endParaRPr>
          </a:p>
          <a:p>
            <a:pPr lvl="0"/>
            <a:endParaRPr lang="en-US" sz="900" dirty="0">
              <a:solidFill>
                <a:schemeClr val="accent4"/>
              </a:solidFill>
            </a:endParaRPr>
          </a:p>
        </p:txBody>
      </p:sp>
      <p:sp>
        <p:nvSpPr>
          <p:cNvPr id="11" name="TextBox 10"/>
          <p:cNvSpPr txBox="1"/>
          <p:nvPr/>
        </p:nvSpPr>
        <p:spPr>
          <a:xfrm>
            <a:off x="4572000" y="2071122"/>
            <a:ext cx="3111234" cy="2569999"/>
          </a:xfrm>
          <a:prstGeom prst="rect">
            <a:avLst/>
          </a:prstGeom>
          <a:noFill/>
        </p:spPr>
        <p:txBody>
          <a:bodyPr wrap="square" rtlCol="0" anchor="t">
            <a:spAutoFit/>
          </a:bodyPr>
          <a:lstStyle/>
          <a:p>
            <a:pPr>
              <a:lnSpc>
                <a:spcPct val="120000"/>
              </a:lnSpc>
            </a:pPr>
            <a:r>
              <a:rPr lang="en-GB" sz="900" dirty="0">
                <a:solidFill>
                  <a:schemeClr val="accent4"/>
                </a:solidFill>
              </a:rPr>
              <a:t>For individuals who have a background with programming, but not with data science:</a:t>
            </a:r>
          </a:p>
          <a:p>
            <a:pPr>
              <a:lnSpc>
                <a:spcPct val="120000"/>
              </a:lnSpc>
            </a:pPr>
            <a:endParaRPr lang="en-GB" sz="900" dirty="0">
              <a:solidFill>
                <a:schemeClr val="accent4"/>
              </a:solidFill>
            </a:endParaRPr>
          </a:p>
          <a:p>
            <a:pPr lvl="0"/>
            <a:r>
              <a:rPr lang="en-US" sz="900" dirty="0">
                <a:solidFill>
                  <a:schemeClr val="accent4"/>
                </a:solidFill>
              </a:rPr>
              <a:t>FastAI course on neural nets:  </a:t>
            </a:r>
            <a:r>
              <a:rPr lang="en-US" sz="900" dirty="0">
                <a:solidFill>
                  <a:schemeClr val="accent4"/>
                </a:solidFill>
                <a:hlinkClick r:id="rId5">
                  <a:extLst>
                    <a:ext uri="{A12FA001-AC4F-418D-AE19-62706E023703}">
                      <ahyp:hlinkClr xmlns:ahyp="http://schemas.microsoft.com/office/drawing/2018/hyperlinkcolor" val="tx"/>
                    </a:ext>
                  </a:extLst>
                </a:hlinkClick>
              </a:rPr>
              <a:t>https://www.fast.ai/</a:t>
            </a:r>
            <a:endParaRPr lang="en-US" sz="900" dirty="0">
              <a:solidFill>
                <a:schemeClr val="accent4"/>
              </a:solidFill>
            </a:endParaRPr>
          </a:p>
          <a:p>
            <a:pPr lvl="0"/>
            <a:endParaRPr lang="en-US" sz="900" dirty="0">
              <a:solidFill>
                <a:schemeClr val="accent4"/>
              </a:solidFill>
            </a:endParaRPr>
          </a:p>
          <a:p>
            <a:pPr lvl="0"/>
            <a:r>
              <a:rPr lang="en-US" sz="900" dirty="0">
                <a:solidFill>
                  <a:schemeClr val="accent4"/>
                </a:solidFill>
              </a:rPr>
              <a:t>JHU Data Science on Coursera: </a:t>
            </a:r>
            <a:r>
              <a:rPr lang="en-US" sz="900" dirty="0">
                <a:solidFill>
                  <a:schemeClr val="accent4"/>
                </a:solidFill>
                <a:hlinkClick r:id="rId6">
                  <a:extLst>
                    <a:ext uri="{A12FA001-AC4F-418D-AE19-62706E023703}">
                      <ahyp:hlinkClr xmlns:ahyp="http://schemas.microsoft.com/office/drawing/2018/hyperlinkcolor" val="tx"/>
                    </a:ext>
                  </a:extLst>
                </a:hlinkClick>
              </a:rPr>
              <a:t>https://www.coursera.org/specializations/jhu-data-science?siteID=OyHlmBp2G0c-0328ZKV34mF3.yMgOBpdWA&amp;utm_content=2&amp;utm_medium=partners&amp;utm_source=linkshare&amp;utm_campaign=OyHlmBp2G0c</a:t>
            </a:r>
            <a:endParaRPr lang="en-US" sz="900" dirty="0">
              <a:solidFill>
                <a:schemeClr val="accent4"/>
              </a:solidFill>
            </a:endParaRPr>
          </a:p>
          <a:p>
            <a:pPr lvl="0"/>
            <a:endParaRPr lang="en-US" sz="900" dirty="0">
              <a:solidFill>
                <a:schemeClr val="accent4"/>
              </a:solidFill>
            </a:endParaRPr>
          </a:p>
          <a:p>
            <a:pPr lvl="0"/>
            <a:r>
              <a:rPr lang="en-US" sz="900" dirty="0">
                <a:solidFill>
                  <a:schemeClr val="accent4"/>
                </a:solidFill>
              </a:rPr>
              <a:t>Useful thing to know about ML:</a:t>
            </a:r>
          </a:p>
          <a:p>
            <a:r>
              <a:rPr lang="en-US" sz="900" dirty="0">
                <a:solidFill>
                  <a:schemeClr val="accent4"/>
                </a:solidFill>
                <a:hlinkClick r:id="rId7">
                  <a:extLst>
                    <a:ext uri="{A12FA001-AC4F-418D-AE19-62706E023703}">
                      <ahyp:hlinkClr xmlns:ahyp="http://schemas.microsoft.com/office/drawing/2018/hyperlinkcolor" val="tx"/>
                    </a:ext>
                  </a:extLst>
                </a:hlinkClick>
              </a:rPr>
              <a:t>https://homes.cs.washington.edu/~pedrod/papers/cacm12.pdf</a:t>
            </a:r>
            <a:endParaRPr lang="en-US" sz="900" dirty="0">
              <a:solidFill>
                <a:schemeClr val="accent4"/>
              </a:solidFill>
            </a:endParaRPr>
          </a:p>
          <a:p>
            <a:pPr>
              <a:lnSpc>
                <a:spcPct val="120000"/>
              </a:lnSpc>
            </a:pPr>
            <a:endParaRPr lang="en-GB" sz="900" dirty="0">
              <a:solidFill>
                <a:schemeClr val="accent4"/>
              </a:solidFill>
            </a:endParaRPr>
          </a:p>
          <a:p>
            <a:pPr>
              <a:lnSpc>
                <a:spcPct val="120000"/>
              </a:lnSpc>
            </a:pPr>
            <a:endParaRPr lang="en-GB" sz="900" dirty="0">
              <a:solidFill>
                <a:schemeClr val="accent4"/>
              </a:solidFill>
              <a:cs typeface="Arial"/>
            </a:endParaRPr>
          </a:p>
        </p:txBody>
      </p:sp>
      <p:sp>
        <p:nvSpPr>
          <p:cNvPr id="14" name="TextBox 13"/>
          <p:cNvSpPr txBox="1"/>
          <p:nvPr/>
        </p:nvSpPr>
        <p:spPr>
          <a:xfrm>
            <a:off x="1061633" y="1755843"/>
            <a:ext cx="3443060" cy="343784"/>
          </a:xfrm>
          <a:prstGeom prst="rect">
            <a:avLst/>
          </a:prstGeom>
          <a:noFill/>
        </p:spPr>
        <p:txBody>
          <a:bodyPr wrap="square" rtlCol="0">
            <a:noAutofit/>
          </a:bodyPr>
          <a:lstStyle/>
          <a:p>
            <a:pPr>
              <a:spcBef>
                <a:spcPts val="750"/>
              </a:spcBef>
              <a:buClr>
                <a:schemeClr val="accent2"/>
              </a:buClr>
              <a:buSzPct val="110000"/>
            </a:pPr>
            <a:r>
              <a:rPr lang="en-US" sz="1400" b="1" spc="-50" dirty="0">
                <a:solidFill>
                  <a:schemeClr val="accent3"/>
                </a:solidFill>
                <a:latin typeface="Arial" panose="020B0604020202020204" pitchFamily="34" charset="0"/>
                <a:cs typeface="Arial" panose="020B0604020202020204" pitchFamily="34" charset="0"/>
              </a:rPr>
              <a:t>Non-Technical</a:t>
            </a:r>
            <a:endParaRPr lang="en-GB" sz="1400" b="1" spc="-50" dirty="0">
              <a:solidFill>
                <a:schemeClr val="accent3"/>
              </a:solidFill>
              <a:latin typeface="Arial" panose="020B0604020202020204" pitchFamily="34" charset="0"/>
              <a:cs typeface="Arial" panose="020B0604020202020204" pitchFamily="34" charset="0"/>
            </a:endParaRPr>
          </a:p>
        </p:txBody>
      </p:sp>
      <p:sp>
        <p:nvSpPr>
          <p:cNvPr id="15" name="TextBox 14"/>
          <p:cNvSpPr txBox="1"/>
          <p:nvPr/>
        </p:nvSpPr>
        <p:spPr>
          <a:xfrm>
            <a:off x="4521005" y="1755842"/>
            <a:ext cx="3435650" cy="350007"/>
          </a:xfrm>
          <a:prstGeom prst="rect">
            <a:avLst/>
          </a:prstGeom>
          <a:noFill/>
        </p:spPr>
        <p:txBody>
          <a:bodyPr wrap="square" rtlCol="0">
            <a:noAutofit/>
          </a:bodyPr>
          <a:lstStyle/>
          <a:p>
            <a:pPr>
              <a:spcBef>
                <a:spcPts val="750"/>
              </a:spcBef>
              <a:buClr>
                <a:schemeClr val="accent2"/>
              </a:buClr>
              <a:buSzPct val="110000"/>
            </a:pPr>
            <a:r>
              <a:rPr lang="en-US" sz="1400" b="1" spc="-50" dirty="0">
                <a:solidFill>
                  <a:schemeClr val="accent3"/>
                </a:solidFill>
                <a:latin typeface="Arial" panose="020B0604020202020204" pitchFamily="34" charset="0"/>
                <a:cs typeface="Arial" panose="020B0604020202020204" pitchFamily="34" charset="0"/>
              </a:rPr>
              <a:t>Technical Background</a:t>
            </a:r>
            <a:endParaRPr lang="en-GB" sz="1400" b="1" spc="-5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38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404F4-540B-4955-B1F1-451555295458}"/>
              </a:ext>
            </a:extLst>
          </p:cNvPr>
          <p:cNvSpPr>
            <a:spLocks noGrp="1"/>
          </p:cNvSpPr>
          <p:nvPr>
            <p:ph type="body" sz="quarter" idx="17"/>
          </p:nvPr>
        </p:nvSpPr>
        <p:spPr/>
        <p:txBody>
          <a:bodyPr/>
          <a:lstStyle/>
          <a:p>
            <a:endParaRPr lang="en-US"/>
          </a:p>
        </p:txBody>
      </p:sp>
      <p:sp>
        <p:nvSpPr>
          <p:cNvPr id="9" name="Title 1">
            <a:extLst>
              <a:ext uri="{FF2B5EF4-FFF2-40B4-BE49-F238E27FC236}">
                <a16:creationId xmlns:a16="http://schemas.microsoft.com/office/drawing/2014/main" id="{6976ABCC-3902-45B5-8757-8752020332F1}"/>
              </a:ext>
            </a:extLst>
          </p:cNvPr>
          <p:cNvSpPr>
            <a:spLocks noGrp="1"/>
          </p:cNvSpPr>
          <p:nvPr>
            <p:ph type="title"/>
          </p:nvPr>
        </p:nvSpPr>
        <p:spPr>
          <a:xfrm>
            <a:off x="457916" y="438150"/>
            <a:ext cx="7052776" cy="889000"/>
          </a:xfrm>
        </p:spPr>
        <p:txBody>
          <a:bodyPr/>
          <a:lstStyle/>
          <a:p>
            <a:r>
              <a:rPr lang="en-US" dirty="0"/>
              <a:t>Machine Learning in Production</a:t>
            </a:r>
          </a:p>
        </p:txBody>
      </p:sp>
      <p:sp>
        <p:nvSpPr>
          <p:cNvPr id="10" name="Text Placeholder 2">
            <a:extLst>
              <a:ext uri="{FF2B5EF4-FFF2-40B4-BE49-F238E27FC236}">
                <a16:creationId xmlns:a16="http://schemas.microsoft.com/office/drawing/2014/main" id="{E2876BAC-CA2B-45BE-8CFC-255D9322BF1C}"/>
              </a:ext>
            </a:extLst>
          </p:cNvPr>
          <p:cNvSpPr>
            <a:spLocks noGrp="1"/>
          </p:cNvSpPr>
          <p:nvPr>
            <p:ph type="body" sz="quarter" idx="16"/>
          </p:nvPr>
        </p:nvSpPr>
        <p:spPr>
          <a:xfrm>
            <a:off x="457915" y="1063404"/>
            <a:ext cx="5066321" cy="1862675"/>
          </a:xfrm>
        </p:spPr>
        <p:txBody>
          <a:bodyPr/>
          <a:lstStyle/>
          <a:p>
            <a:r>
              <a:rPr lang="en-US" dirty="0"/>
              <a:t>According to </a:t>
            </a:r>
            <a:r>
              <a:rPr lang="en-US" dirty="0">
                <a:hlinkClick r:id="rId2"/>
              </a:rPr>
              <a:t>deeplearning.ai</a:t>
            </a:r>
            <a:r>
              <a:rPr lang="en-US" dirty="0"/>
              <a:t>, a study found that only </a:t>
            </a:r>
            <a:r>
              <a:rPr lang="en-US" b="1" dirty="0"/>
              <a:t>22 percent</a:t>
            </a:r>
            <a:r>
              <a:rPr lang="en-US" dirty="0"/>
              <a:t> of companies using machine learning have successfully deployed a model. So, what makes deploying ML algorithms so difficult?</a:t>
            </a:r>
          </a:p>
          <a:p>
            <a:pPr marL="171450" indent="-171450">
              <a:buFont typeface="Arial" panose="020B0604020202020204" pitchFamily="34" charset="0"/>
              <a:buChar char="•"/>
            </a:pPr>
            <a:r>
              <a:rPr lang="en-US" dirty="0"/>
              <a:t>Machine Learning does not conform to the traditional software development “DevOps” process</a:t>
            </a:r>
          </a:p>
          <a:p>
            <a:pPr marL="495300" lvl="1" indent="-171450"/>
            <a:r>
              <a:rPr lang="en-US" sz="1100" dirty="0"/>
              <a:t>It’s not just code, but code + data</a:t>
            </a:r>
          </a:p>
          <a:p>
            <a:r>
              <a:rPr lang="en-US" dirty="0"/>
              <a:t>ML deployment challenges that need to be solved:</a:t>
            </a:r>
          </a:p>
          <a:p>
            <a:pPr marL="171450" indent="-171450">
              <a:buFont typeface="Arial" panose="020B0604020202020204" pitchFamily="34" charset="0"/>
              <a:buChar char="•"/>
            </a:pPr>
            <a:r>
              <a:rPr lang="en-US" dirty="0"/>
              <a:t>Slow, brittle and inconsistent deployment</a:t>
            </a:r>
          </a:p>
          <a:p>
            <a:pPr marL="171450" indent="-171450">
              <a:buFont typeface="Arial" panose="020B0604020202020204" pitchFamily="34" charset="0"/>
              <a:buChar char="•"/>
            </a:pPr>
            <a:r>
              <a:rPr lang="en-US" dirty="0"/>
              <a:t>Lack of reproducibility</a:t>
            </a:r>
          </a:p>
          <a:p>
            <a:pPr marL="171450" indent="-171450">
              <a:buFont typeface="Arial" panose="020B0604020202020204" pitchFamily="34" charset="0"/>
              <a:buChar char="•"/>
            </a:pPr>
            <a:r>
              <a:rPr lang="en-US" dirty="0"/>
              <a:t>Performance reduction (training-serving skew)</a:t>
            </a:r>
          </a:p>
          <a:p>
            <a:endParaRPr lang="en-US" dirty="0"/>
          </a:p>
        </p:txBody>
      </p:sp>
      <p:pic>
        <p:nvPicPr>
          <p:cNvPr id="11" name="Picture 10">
            <a:extLst>
              <a:ext uri="{FF2B5EF4-FFF2-40B4-BE49-F238E27FC236}">
                <a16:creationId xmlns:a16="http://schemas.microsoft.com/office/drawing/2014/main" id="{7028AB0D-96A0-4A6A-9C28-6C6E84D53F5D}"/>
              </a:ext>
            </a:extLst>
          </p:cNvPr>
          <p:cNvPicPr>
            <a:picLocks noChangeAspect="1"/>
          </p:cNvPicPr>
          <p:nvPr/>
        </p:nvPicPr>
        <p:blipFill>
          <a:blip r:embed="rId3"/>
          <a:stretch>
            <a:fillRect/>
          </a:stretch>
        </p:blipFill>
        <p:spPr>
          <a:xfrm>
            <a:off x="5710844" y="1327150"/>
            <a:ext cx="3174601" cy="889000"/>
          </a:xfrm>
          <a:prstGeom prst="rect">
            <a:avLst/>
          </a:prstGeom>
        </p:spPr>
      </p:pic>
    </p:spTree>
    <p:extLst>
      <p:ext uri="{BB962C8B-B14F-4D97-AF65-F5344CB8AC3E}">
        <p14:creationId xmlns:p14="http://schemas.microsoft.com/office/powerpoint/2010/main" val="369311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6838097" y="1999129"/>
            <a:ext cx="2063507" cy="1395044"/>
            <a:chOff x="410957" y="2409273"/>
            <a:chExt cx="2751343" cy="1860058"/>
          </a:xfrm>
        </p:grpSpPr>
        <p:sp>
          <p:nvSpPr>
            <p:cNvPr id="48" name="Rectangle 47"/>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9" name="Rectangle 48"/>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50" name="Rectangle 49"/>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39" name="Group 38"/>
          <p:cNvGrpSpPr/>
          <p:nvPr/>
        </p:nvGrpSpPr>
        <p:grpSpPr>
          <a:xfrm>
            <a:off x="4663283" y="1999129"/>
            <a:ext cx="2063507" cy="1395044"/>
            <a:chOff x="410957" y="2409273"/>
            <a:chExt cx="2751343" cy="1860058"/>
          </a:xfrm>
        </p:grpSpPr>
        <p:sp>
          <p:nvSpPr>
            <p:cNvPr id="40" name="Rectangle 39"/>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1" name="Rectangle 40"/>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2" name="Rectangle 41"/>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35" name="Group 34"/>
          <p:cNvGrpSpPr/>
          <p:nvPr/>
        </p:nvGrpSpPr>
        <p:grpSpPr>
          <a:xfrm>
            <a:off x="2473777" y="1999129"/>
            <a:ext cx="2063507" cy="1395044"/>
            <a:chOff x="410957" y="2409273"/>
            <a:chExt cx="2751343" cy="1860058"/>
          </a:xfrm>
        </p:grpSpPr>
        <p:sp>
          <p:nvSpPr>
            <p:cNvPr id="36" name="Rectangle 35"/>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7" name="Rectangle 36"/>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8" name="Rectangle 37"/>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9" name="Group 8"/>
          <p:cNvGrpSpPr/>
          <p:nvPr/>
        </p:nvGrpSpPr>
        <p:grpSpPr>
          <a:xfrm>
            <a:off x="308218" y="1999129"/>
            <a:ext cx="2063507" cy="1395044"/>
            <a:chOff x="410957" y="2409273"/>
            <a:chExt cx="2751343" cy="1860058"/>
          </a:xfrm>
        </p:grpSpPr>
        <p:sp>
          <p:nvSpPr>
            <p:cNvPr id="3" name="Rectangle 2"/>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3" name="Rectangle 32"/>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4" name="Rectangle 33"/>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sp>
        <p:nvSpPr>
          <p:cNvPr id="2" name="Rectangle 1"/>
          <p:cNvSpPr/>
          <p:nvPr/>
        </p:nvSpPr>
        <p:spPr>
          <a:xfrm>
            <a:off x="308218" y="1561529"/>
            <a:ext cx="2063507" cy="437600"/>
          </a:xfrm>
          <a:prstGeom prst="rect">
            <a:avLst/>
          </a:pr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0" name="Rectangle 29"/>
          <p:cNvSpPr/>
          <p:nvPr/>
        </p:nvSpPr>
        <p:spPr>
          <a:xfrm>
            <a:off x="2476226" y="1561529"/>
            <a:ext cx="2063507" cy="437600"/>
          </a:xfrm>
          <a:prstGeom prst="rect">
            <a:avLst/>
          </a:prstGeom>
          <a:solidFill>
            <a:srgbClr val="0C62F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1" name="Rectangle 30"/>
          <p:cNvSpPr/>
          <p:nvPr/>
        </p:nvSpPr>
        <p:spPr>
          <a:xfrm>
            <a:off x="4661472" y="1561529"/>
            <a:ext cx="2063507" cy="43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2" name="Rectangle 31"/>
          <p:cNvSpPr/>
          <p:nvPr/>
        </p:nvSpPr>
        <p:spPr>
          <a:xfrm>
            <a:off x="6838098" y="1561529"/>
            <a:ext cx="2063507" cy="437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26" name="Text Placeholder 25">
            <a:extLst>
              <a:ext uri="{FF2B5EF4-FFF2-40B4-BE49-F238E27FC236}">
                <a16:creationId xmlns:a16="http://schemas.microsoft.com/office/drawing/2014/main" id="{25CD0FC4-FE18-404C-9732-653F0E420CCD}"/>
              </a:ext>
            </a:extLst>
          </p:cNvPr>
          <p:cNvSpPr>
            <a:spLocks noGrp="1"/>
          </p:cNvSpPr>
          <p:nvPr>
            <p:ph type="body" sz="quarter" idx="16"/>
          </p:nvPr>
        </p:nvSpPr>
        <p:spPr/>
        <p:txBody>
          <a:bodyPr/>
          <a:lstStyle/>
          <a:p>
            <a:r>
              <a:rPr lang="en-US"/>
              <a:t>Silos, Unstructured Solutions, No Accountability</a:t>
            </a:r>
          </a:p>
        </p:txBody>
      </p:sp>
      <p:sp>
        <p:nvSpPr>
          <p:cNvPr id="29" name="Text Placeholder 28">
            <a:extLst>
              <a:ext uri="{FF2B5EF4-FFF2-40B4-BE49-F238E27FC236}">
                <a16:creationId xmlns:a16="http://schemas.microsoft.com/office/drawing/2014/main" id="{9D5AD3B7-72D8-8D4F-966D-92F164FD7CF2}"/>
              </a:ext>
            </a:extLst>
          </p:cNvPr>
          <p:cNvSpPr>
            <a:spLocks noGrp="1"/>
          </p:cNvSpPr>
          <p:nvPr>
            <p:ph type="body" sz="quarter" idx="17"/>
          </p:nvPr>
        </p:nvSpPr>
        <p:spPr/>
        <p:txBody>
          <a:bodyPr/>
          <a:lstStyle/>
          <a:p>
            <a:r>
              <a:rPr lang="en-US"/>
              <a:t>What Does Not Work</a:t>
            </a:r>
          </a:p>
        </p:txBody>
      </p:sp>
      <p:sp>
        <p:nvSpPr>
          <p:cNvPr id="5" name="Rectangle: Rounded Corners 4">
            <a:extLst>
              <a:ext uri="{FF2B5EF4-FFF2-40B4-BE49-F238E27FC236}">
                <a16:creationId xmlns:a16="http://schemas.microsoft.com/office/drawing/2014/main" id="{9BBB950E-A25B-4172-A405-F78DFB5F4B35}"/>
              </a:ext>
            </a:extLst>
          </p:cNvPr>
          <p:cNvSpPr/>
          <p:nvPr/>
        </p:nvSpPr>
        <p:spPr>
          <a:xfrm>
            <a:off x="308218" y="1561529"/>
            <a:ext cx="2053046" cy="1943293"/>
          </a:xfrm>
          <a:prstGeom prst="roundRect">
            <a:avLst>
              <a:gd name="adj" fmla="val 5238"/>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Alignment</a:t>
            </a:r>
          </a:p>
        </p:txBody>
      </p:sp>
      <p:sp>
        <p:nvSpPr>
          <p:cNvPr id="6" name="Rectangle: Rounded Corners 5">
            <a:extLst>
              <a:ext uri="{FF2B5EF4-FFF2-40B4-BE49-F238E27FC236}">
                <a16:creationId xmlns:a16="http://schemas.microsoft.com/office/drawing/2014/main" id="{0413EB88-9391-47C3-8BD8-7107771A60BD}"/>
              </a:ext>
            </a:extLst>
          </p:cNvPr>
          <p:cNvSpPr/>
          <p:nvPr/>
        </p:nvSpPr>
        <p:spPr>
          <a:xfrm>
            <a:off x="308218" y="1999129"/>
            <a:ext cx="2053046" cy="4556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Disparate Stakeholders</a:t>
            </a:r>
          </a:p>
        </p:txBody>
      </p:sp>
      <p:sp>
        <p:nvSpPr>
          <p:cNvPr id="7" name="Rectangle: Rounded Corners 6">
            <a:extLst>
              <a:ext uri="{FF2B5EF4-FFF2-40B4-BE49-F238E27FC236}">
                <a16:creationId xmlns:a16="http://schemas.microsoft.com/office/drawing/2014/main" id="{95EAAACB-81A6-4DE4-8A1B-69ABFB2A6A73}"/>
              </a:ext>
            </a:extLst>
          </p:cNvPr>
          <p:cNvSpPr/>
          <p:nvPr/>
        </p:nvSpPr>
        <p:spPr>
          <a:xfrm>
            <a:off x="308218" y="2473274"/>
            <a:ext cx="2053046" cy="4556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Business Problem</a:t>
            </a:r>
          </a:p>
        </p:txBody>
      </p:sp>
      <p:sp>
        <p:nvSpPr>
          <p:cNvPr id="8" name="Rectangle: Rounded Corners 7">
            <a:extLst>
              <a:ext uri="{FF2B5EF4-FFF2-40B4-BE49-F238E27FC236}">
                <a16:creationId xmlns:a16="http://schemas.microsoft.com/office/drawing/2014/main" id="{9D69A4D8-1AAD-4F3F-A250-07C911440689}"/>
              </a:ext>
            </a:extLst>
          </p:cNvPr>
          <p:cNvSpPr/>
          <p:nvPr/>
        </p:nvSpPr>
        <p:spPr>
          <a:xfrm>
            <a:off x="308218" y="2928961"/>
            <a:ext cx="2053046" cy="4652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Myopic Problem Framing</a:t>
            </a:r>
          </a:p>
        </p:txBody>
      </p:sp>
      <p:sp>
        <p:nvSpPr>
          <p:cNvPr id="10" name="Rectangle: Rounded Corners 9">
            <a:extLst>
              <a:ext uri="{FF2B5EF4-FFF2-40B4-BE49-F238E27FC236}">
                <a16:creationId xmlns:a16="http://schemas.microsoft.com/office/drawing/2014/main" id="{2D9923E4-62D6-4C86-A88B-DA4E97A6EA72}"/>
              </a:ext>
            </a:extLst>
          </p:cNvPr>
          <p:cNvSpPr/>
          <p:nvPr/>
        </p:nvSpPr>
        <p:spPr>
          <a:xfrm>
            <a:off x="6838097" y="1561529"/>
            <a:ext cx="2063507" cy="1943293"/>
          </a:xfrm>
          <a:prstGeom prst="roundRect">
            <a:avLst>
              <a:gd name="adj" fmla="val 381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tx1"/>
                </a:solidFill>
                <a:latin typeface="Arial" panose="020B0604020202020204" pitchFamily="34" charset="0"/>
                <a:ea typeface="Segoe UI Black" panose="020B0A02040204020203" pitchFamily="34" charset="0"/>
                <a:cs typeface="Arial" panose="020B0604020202020204" pitchFamily="34" charset="0"/>
              </a:rPr>
              <a:t>Engineering</a:t>
            </a:r>
            <a:endParaRPr lang="en-US" sz="2100" b="1">
              <a:solidFill>
                <a:schemeClr val="tx1"/>
              </a:solidFill>
              <a:latin typeface="Arial" panose="020B0604020202020204" pitchFamily="34" charset="0"/>
              <a:ea typeface="Segoe UI Black" panose="020B0A02040204020203"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5F10C6FE-4EFF-4C2C-ADB6-569D32F06A3A}"/>
              </a:ext>
            </a:extLst>
          </p:cNvPr>
          <p:cNvSpPr/>
          <p:nvPr/>
        </p:nvSpPr>
        <p:spPr>
          <a:xfrm>
            <a:off x="6836285" y="2017588"/>
            <a:ext cx="2065319" cy="4372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Reimplementation</a:t>
            </a:r>
          </a:p>
        </p:txBody>
      </p:sp>
      <p:sp>
        <p:nvSpPr>
          <p:cNvPr id="12" name="Rectangle: Rounded Corners 11">
            <a:extLst>
              <a:ext uri="{FF2B5EF4-FFF2-40B4-BE49-F238E27FC236}">
                <a16:creationId xmlns:a16="http://schemas.microsoft.com/office/drawing/2014/main" id="{0BE6F2DC-7283-4AED-952E-4A7E50E887CB}"/>
              </a:ext>
            </a:extLst>
          </p:cNvPr>
          <p:cNvSpPr/>
          <p:nvPr/>
        </p:nvSpPr>
        <p:spPr>
          <a:xfrm>
            <a:off x="6834474" y="2454815"/>
            <a:ext cx="2067130" cy="4741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Everything is Custom</a:t>
            </a:r>
          </a:p>
        </p:txBody>
      </p:sp>
      <p:sp>
        <p:nvSpPr>
          <p:cNvPr id="13" name="Rectangle: Rounded Corners 12">
            <a:extLst>
              <a:ext uri="{FF2B5EF4-FFF2-40B4-BE49-F238E27FC236}">
                <a16:creationId xmlns:a16="http://schemas.microsoft.com/office/drawing/2014/main" id="{836F63D1-3ED5-4EE0-9268-9482BB04A6E1}"/>
              </a:ext>
            </a:extLst>
          </p:cNvPr>
          <p:cNvSpPr/>
          <p:nvPr/>
        </p:nvSpPr>
        <p:spPr>
          <a:xfrm>
            <a:off x="6839908" y="2938486"/>
            <a:ext cx="2061696" cy="4556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Regimented Infrastructure</a:t>
            </a:r>
          </a:p>
        </p:txBody>
      </p:sp>
      <p:sp>
        <p:nvSpPr>
          <p:cNvPr id="15" name="Rectangle: Rounded Corners 14">
            <a:extLst>
              <a:ext uri="{FF2B5EF4-FFF2-40B4-BE49-F238E27FC236}">
                <a16:creationId xmlns:a16="http://schemas.microsoft.com/office/drawing/2014/main" id="{0907742D-ED9C-42AB-97D0-B65FB5F0EE1C}"/>
              </a:ext>
            </a:extLst>
          </p:cNvPr>
          <p:cNvSpPr/>
          <p:nvPr/>
        </p:nvSpPr>
        <p:spPr>
          <a:xfrm>
            <a:off x="4671933" y="1561529"/>
            <a:ext cx="2053046" cy="1943293"/>
          </a:xfrm>
          <a:prstGeom prst="roundRect">
            <a:avLst>
              <a:gd name="adj" fmla="val 4286"/>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Modeling</a:t>
            </a:r>
          </a:p>
        </p:txBody>
      </p:sp>
      <p:sp>
        <p:nvSpPr>
          <p:cNvPr id="16" name="Rectangle: Rounded Corners 15">
            <a:extLst>
              <a:ext uri="{FF2B5EF4-FFF2-40B4-BE49-F238E27FC236}">
                <a16:creationId xmlns:a16="http://schemas.microsoft.com/office/drawing/2014/main" id="{0113F8F5-1CE1-4FBF-A661-06DD43892E3F}"/>
              </a:ext>
            </a:extLst>
          </p:cNvPr>
          <p:cNvSpPr/>
          <p:nvPr/>
        </p:nvSpPr>
        <p:spPr>
          <a:xfrm>
            <a:off x="4660833" y="2008654"/>
            <a:ext cx="2064146" cy="4461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Manual Deployment</a:t>
            </a:r>
          </a:p>
        </p:txBody>
      </p:sp>
      <p:sp>
        <p:nvSpPr>
          <p:cNvPr id="17" name="Rectangle: Rounded Corners 16">
            <a:extLst>
              <a:ext uri="{FF2B5EF4-FFF2-40B4-BE49-F238E27FC236}">
                <a16:creationId xmlns:a16="http://schemas.microsoft.com/office/drawing/2014/main" id="{287DF8DF-697F-4706-A2AC-B2DD6D45133F}"/>
              </a:ext>
            </a:extLst>
          </p:cNvPr>
          <p:cNvSpPr/>
          <p:nvPr/>
        </p:nvSpPr>
        <p:spPr>
          <a:xfrm>
            <a:off x="4670088" y="2463924"/>
            <a:ext cx="2054891" cy="4650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No Testing &amp; Evaluation </a:t>
            </a:r>
          </a:p>
        </p:txBody>
      </p:sp>
      <p:sp>
        <p:nvSpPr>
          <p:cNvPr id="18" name="Rectangle: Rounded Corners 17">
            <a:extLst>
              <a:ext uri="{FF2B5EF4-FFF2-40B4-BE49-F238E27FC236}">
                <a16:creationId xmlns:a16="http://schemas.microsoft.com/office/drawing/2014/main" id="{2B415DB8-6612-4CBB-AFAB-1EB4417019C2}"/>
              </a:ext>
            </a:extLst>
          </p:cNvPr>
          <p:cNvSpPr/>
          <p:nvPr/>
        </p:nvSpPr>
        <p:spPr>
          <a:xfrm>
            <a:off x="4648590" y="2928961"/>
            <a:ext cx="2076389" cy="4652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Lack of Hyperparameter Tuning</a:t>
            </a:r>
          </a:p>
        </p:txBody>
      </p:sp>
      <p:sp>
        <p:nvSpPr>
          <p:cNvPr id="20" name="Rectangle: Rounded Corners 19">
            <a:extLst>
              <a:ext uri="{FF2B5EF4-FFF2-40B4-BE49-F238E27FC236}">
                <a16:creationId xmlns:a16="http://schemas.microsoft.com/office/drawing/2014/main" id="{8C098FF0-AF48-43DC-B644-4BD7734CC374}"/>
              </a:ext>
            </a:extLst>
          </p:cNvPr>
          <p:cNvSpPr/>
          <p:nvPr/>
        </p:nvSpPr>
        <p:spPr>
          <a:xfrm>
            <a:off x="2474382" y="1561529"/>
            <a:ext cx="2064746" cy="1943293"/>
          </a:xfrm>
          <a:prstGeom prst="roundRect">
            <a:avLst>
              <a:gd name="adj" fmla="val 4286"/>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Data</a:t>
            </a:r>
            <a:endParaRPr lang="en-US" sz="2100" b="1">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85B8E4B7-1499-4F5E-B9C7-60CA939D089A}"/>
              </a:ext>
            </a:extLst>
          </p:cNvPr>
          <p:cNvSpPr/>
          <p:nvPr/>
        </p:nvSpPr>
        <p:spPr>
          <a:xfrm>
            <a:off x="2471933" y="2008994"/>
            <a:ext cx="2065351" cy="4458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Fragmented Data</a:t>
            </a:r>
          </a:p>
        </p:txBody>
      </p:sp>
      <p:sp>
        <p:nvSpPr>
          <p:cNvPr id="22" name="Rectangle: Rounded Corners 21">
            <a:extLst>
              <a:ext uri="{FF2B5EF4-FFF2-40B4-BE49-F238E27FC236}">
                <a16:creationId xmlns:a16="http://schemas.microsoft.com/office/drawing/2014/main" id="{A73DD4FA-FB3C-47BE-A4CC-455C52A2809E}"/>
              </a:ext>
            </a:extLst>
          </p:cNvPr>
          <p:cNvSpPr/>
          <p:nvPr/>
        </p:nvSpPr>
        <p:spPr>
          <a:xfrm>
            <a:off x="2483032" y="2463750"/>
            <a:ext cx="2054251" cy="4747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Inconsistent governance</a:t>
            </a:r>
          </a:p>
        </p:txBody>
      </p:sp>
      <p:sp>
        <p:nvSpPr>
          <p:cNvPr id="23" name="Rectangle: Rounded Corners 22">
            <a:extLst>
              <a:ext uri="{FF2B5EF4-FFF2-40B4-BE49-F238E27FC236}">
                <a16:creationId xmlns:a16="http://schemas.microsoft.com/office/drawing/2014/main" id="{6BBF558E-A3CE-48B1-94F6-F41D40130F80}"/>
              </a:ext>
            </a:extLst>
          </p:cNvPr>
          <p:cNvSpPr/>
          <p:nvPr/>
        </p:nvSpPr>
        <p:spPr>
          <a:xfrm>
            <a:off x="2481188" y="2928961"/>
            <a:ext cx="2064747" cy="4652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No Automated QA/QC</a:t>
            </a:r>
          </a:p>
        </p:txBody>
      </p:sp>
      <p:sp>
        <p:nvSpPr>
          <p:cNvPr id="24" name="TextBox 23">
            <a:extLst>
              <a:ext uri="{FF2B5EF4-FFF2-40B4-BE49-F238E27FC236}">
                <a16:creationId xmlns:a16="http://schemas.microsoft.com/office/drawing/2014/main" id="{60C226A9-628F-414B-A5F3-98A5FEB939C3}"/>
              </a:ext>
            </a:extLst>
          </p:cNvPr>
          <p:cNvSpPr txBox="1"/>
          <p:nvPr/>
        </p:nvSpPr>
        <p:spPr>
          <a:xfrm>
            <a:off x="8707902" y="464234"/>
            <a:ext cx="0" cy="0"/>
          </a:xfrm>
          <a:prstGeom prst="rect">
            <a:avLst/>
          </a:prstGeom>
          <a:noFill/>
        </p:spPr>
        <p:txBody>
          <a:bodyPr wrap="none" rtlCol="0">
            <a:noAutofit/>
          </a:bodyPr>
          <a:lstStyle/>
          <a:p>
            <a:pPr defTabSz="914378">
              <a:spcBef>
                <a:spcPts val="750"/>
              </a:spcBef>
              <a:buClr>
                <a:srgbClr val="0C62FB"/>
              </a:buClr>
              <a:buSzPct val="100000"/>
              <a:defRPr/>
            </a:pPr>
            <a:endParaRPr lang="en-US" sz="1400" err="1">
              <a:solidFill>
                <a:srgbClr val="6E6E6E"/>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521A2598-95A5-0749-AD7D-4611E6C31E1C}"/>
              </a:ext>
            </a:extLst>
          </p:cNvPr>
          <p:cNvSpPr txBox="1"/>
          <p:nvPr/>
        </p:nvSpPr>
        <p:spPr>
          <a:xfrm>
            <a:off x="228600" y="1051560"/>
            <a:ext cx="0" cy="0"/>
          </a:xfrm>
          <a:prstGeom prst="rect">
            <a:avLst/>
          </a:prstGeom>
          <a:noFill/>
        </p:spPr>
        <p:txBody>
          <a:bodyPr wrap="none" rtlCol="0">
            <a:noAutofit/>
          </a:bodyPr>
          <a:lstStyle/>
          <a:p>
            <a:pPr defTabSz="914378">
              <a:spcBef>
                <a:spcPts val="750"/>
              </a:spcBef>
              <a:buClr>
                <a:srgbClr val="0C62FB"/>
              </a:buClr>
              <a:buSzPct val="100000"/>
              <a:defRPr/>
            </a:pPr>
            <a:endParaRPr lang="en-US" sz="1400" err="1">
              <a:solidFill>
                <a:srgbClr val="6E6E6E"/>
              </a:solidFill>
              <a:latin typeface="Arial" panose="020B0604020202020204" pitchFamily="34" charset="0"/>
              <a:cs typeface="Arial" panose="020B0604020202020204" pitchFamily="34" charset="0"/>
            </a:endParaRPr>
          </a:p>
        </p:txBody>
      </p:sp>
      <p:cxnSp>
        <p:nvCxnSpPr>
          <p:cNvPr id="51" name="Straight Connector 50"/>
          <p:cNvCxnSpPr/>
          <p:nvPr/>
        </p:nvCxnSpPr>
        <p:spPr>
          <a:xfrm>
            <a:off x="308218" y="339417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V="1">
            <a:off x="308218" y="1999130"/>
            <a:ext cx="0"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flipH="1" flipV="1">
            <a:off x="2366103" y="1999130"/>
            <a:ext cx="5623"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78580" y="339417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2478580" y="1999130"/>
            <a:ext cx="0"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H="1" flipV="1">
            <a:off x="4536465" y="1999130"/>
            <a:ext cx="5623"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661026" y="339417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p:nvCxnSpPr>
        <p:spPr>
          <a:xfrm flipH="1" flipV="1">
            <a:off x="4661025" y="1999130"/>
            <a:ext cx="9063"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V="1">
            <a:off x="6718910" y="1999130"/>
            <a:ext cx="0"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40148" y="339417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V="1">
            <a:off x="6840147" y="1999130"/>
            <a:ext cx="0"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p:nvCxnSpPr>
        <p:spPr>
          <a:xfrm flipH="1" flipV="1">
            <a:off x="8898032" y="1999130"/>
            <a:ext cx="3572" cy="1395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619472" y="4627959"/>
            <a:ext cx="103340" cy="8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350">
              <a:solidFill>
                <a:schemeClr val="bg1"/>
              </a:solidFill>
              <a:latin typeface="+mj-lt"/>
              <a:ea typeface="Segoe UI Black" panose="020B0A02040204020203" pitchFamily="34" charset="0"/>
              <a:cs typeface="Segoe UI Black" panose="020B0A02040204020203" pitchFamily="34" charset="0"/>
            </a:endParaRPr>
          </a:p>
        </p:txBody>
      </p:sp>
      <p:grpSp>
        <p:nvGrpSpPr>
          <p:cNvPr id="91" name="Group 90">
            <a:extLst>
              <a:ext uri="{FF2B5EF4-FFF2-40B4-BE49-F238E27FC236}">
                <a16:creationId xmlns:a16="http://schemas.microsoft.com/office/drawing/2014/main" id="{4379FFAB-5ADB-4739-8F1C-30B13EB4E33D}"/>
              </a:ext>
            </a:extLst>
          </p:cNvPr>
          <p:cNvGrpSpPr/>
          <p:nvPr/>
        </p:nvGrpSpPr>
        <p:grpSpPr>
          <a:xfrm>
            <a:off x="314080" y="3661421"/>
            <a:ext cx="8589575" cy="1140468"/>
            <a:chOff x="410957" y="4415646"/>
            <a:chExt cx="11452766" cy="1520624"/>
          </a:xfrm>
        </p:grpSpPr>
        <p:sp>
          <p:nvSpPr>
            <p:cNvPr id="82" name="TextBox 81">
              <a:extLst>
                <a:ext uri="{FF2B5EF4-FFF2-40B4-BE49-F238E27FC236}">
                  <a16:creationId xmlns:a16="http://schemas.microsoft.com/office/drawing/2014/main" id="{1258F016-A452-44A4-8AA3-1F8A0F7A72FE}"/>
                </a:ext>
              </a:extLst>
            </p:cNvPr>
            <p:cNvSpPr txBox="1"/>
            <p:nvPr/>
          </p:nvSpPr>
          <p:spPr>
            <a:xfrm>
              <a:off x="9119877" y="5181595"/>
              <a:ext cx="2743846" cy="754675"/>
            </a:xfrm>
            <a:prstGeom prst="rect">
              <a:avLst/>
            </a:prstGeom>
            <a:noFill/>
          </p:spPr>
          <p:txBody>
            <a:bodyPr wrap="square" rtlCol="0">
              <a:noAutofit/>
            </a:bodyPr>
            <a:lstStyle/>
            <a:p>
              <a:pPr algn="ctr">
                <a:spcBef>
                  <a:spcPts val="563"/>
                </a:spcBef>
                <a:buClr>
                  <a:schemeClr val="accent2"/>
                </a:buClr>
                <a:buSzPct val="100000"/>
              </a:pPr>
              <a:r>
                <a:rPr lang="en-US" sz="1350">
                  <a:solidFill>
                    <a:schemeClr val="accent4"/>
                  </a:solidFill>
                  <a:latin typeface="+mj-lt"/>
                  <a:cs typeface="Arial" panose="020B0604020202020204" pitchFamily="34" charset="0"/>
                </a:rPr>
                <a:t>Bloated Production Process</a:t>
              </a:r>
            </a:p>
          </p:txBody>
        </p:sp>
        <p:grpSp>
          <p:nvGrpSpPr>
            <p:cNvPr id="90" name="Group 89">
              <a:extLst>
                <a:ext uri="{FF2B5EF4-FFF2-40B4-BE49-F238E27FC236}">
                  <a16:creationId xmlns:a16="http://schemas.microsoft.com/office/drawing/2014/main" id="{BA22105E-0FC0-4036-8CD6-AE27727FD991}"/>
                </a:ext>
              </a:extLst>
            </p:cNvPr>
            <p:cNvGrpSpPr/>
            <p:nvPr/>
          </p:nvGrpSpPr>
          <p:grpSpPr>
            <a:xfrm>
              <a:off x="410957" y="4415646"/>
              <a:ext cx="10300478" cy="1249365"/>
              <a:chOff x="410957" y="4415646"/>
              <a:chExt cx="10300478" cy="1249365"/>
            </a:xfrm>
          </p:grpSpPr>
          <p:sp>
            <p:nvSpPr>
              <p:cNvPr id="79" name="TextBox 78">
                <a:extLst>
                  <a:ext uri="{FF2B5EF4-FFF2-40B4-BE49-F238E27FC236}">
                    <a16:creationId xmlns:a16="http://schemas.microsoft.com/office/drawing/2014/main" id="{2BE8FED8-96F8-46E8-905E-0D53B81B14A8}"/>
                  </a:ext>
                </a:extLst>
              </p:cNvPr>
              <p:cNvSpPr txBox="1"/>
              <p:nvPr/>
            </p:nvSpPr>
            <p:spPr>
              <a:xfrm>
                <a:off x="410957" y="5181595"/>
                <a:ext cx="2743846" cy="483416"/>
              </a:xfrm>
              <a:prstGeom prst="rect">
                <a:avLst/>
              </a:prstGeom>
              <a:noFill/>
            </p:spPr>
            <p:txBody>
              <a:bodyPr wrap="square" rtlCol="0">
                <a:noAutofit/>
              </a:bodyPr>
              <a:lstStyle/>
              <a:p>
                <a:pPr algn="ctr">
                  <a:spcBef>
                    <a:spcPts val="563"/>
                  </a:spcBef>
                  <a:buClr>
                    <a:schemeClr val="accent2"/>
                  </a:buClr>
                  <a:buSzPct val="100000"/>
                </a:pPr>
                <a:r>
                  <a:rPr lang="en-US" sz="1350">
                    <a:solidFill>
                      <a:schemeClr val="accent4"/>
                    </a:solidFill>
                    <a:latin typeface="+mj-lt"/>
                    <a:cs typeface="Arial" panose="020B0604020202020204" pitchFamily="34" charset="0"/>
                  </a:rPr>
                  <a:t>Low Stakeholder Use</a:t>
                </a:r>
              </a:p>
            </p:txBody>
          </p:sp>
          <p:sp>
            <p:nvSpPr>
              <p:cNvPr id="80" name="TextBox 79">
                <a:extLst>
                  <a:ext uri="{FF2B5EF4-FFF2-40B4-BE49-F238E27FC236}">
                    <a16:creationId xmlns:a16="http://schemas.microsoft.com/office/drawing/2014/main" id="{B1FB9952-1F31-4F64-8604-580893853873}"/>
                  </a:ext>
                </a:extLst>
              </p:cNvPr>
              <p:cNvSpPr txBox="1"/>
              <p:nvPr/>
            </p:nvSpPr>
            <p:spPr>
              <a:xfrm>
                <a:off x="3304773" y="5181595"/>
                <a:ext cx="2743846" cy="483416"/>
              </a:xfrm>
              <a:prstGeom prst="rect">
                <a:avLst/>
              </a:prstGeom>
              <a:noFill/>
            </p:spPr>
            <p:txBody>
              <a:bodyPr wrap="square" rtlCol="0">
                <a:noAutofit/>
              </a:bodyPr>
              <a:lstStyle/>
              <a:p>
                <a:pPr algn="ctr">
                  <a:spcBef>
                    <a:spcPts val="563"/>
                  </a:spcBef>
                  <a:buClr>
                    <a:schemeClr val="accent2"/>
                  </a:buClr>
                  <a:buSzPct val="100000"/>
                </a:pPr>
                <a:r>
                  <a:rPr lang="en-US" sz="1350">
                    <a:solidFill>
                      <a:schemeClr val="accent4"/>
                    </a:solidFill>
                    <a:latin typeface="+mj-lt"/>
                    <a:cs typeface="Arial" panose="020B0604020202020204" pitchFamily="34" charset="0"/>
                  </a:rPr>
                  <a:t>Lack of Trust</a:t>
                </a:r>
              </a:p>
            </p:txBody>
          </p:sp>
          <p:sp>
            <p:nvSpPr>
              <p:cNvPr id="81" name="TextBox 80">
                <a:extLst>
                  <a:ext uri="{FF2B5EF4-FFF2-40B4-BE49-F238E27FC236}">
                    <a16:creationId xmlns:a16="http://schemas.microsoft.com/office/drawing/2014/main" id="{2D68D402-9678-46DA-9C9C-9FCFA37EA186}"/>
                  </a:ext>
                </a:extLst>
              </p:cNvPr>
              <p:cNvSpPr txBox="1"/>
              <p:nvPr/>
            </p:nvSpPr>
            <p:spPr>
              <a:xfrm>
                <a:off x="6211153" y="5181595"/>
                <a:ext cx="2768519" cy="483412"/>
              </a:xfrm>
              <a:prstGeom prst="rect">
                <a:avLst/>
              </a:prstGeom>
              <a:noFill/>
            </p:spPr>
            <p:txBody>
              <a:bodyPr wrap="square" rtlCol="0">
                <a:noAutofit/>
              </a:bodyPr>
              <a:lstStyle/>
              <a:p>
                <a:pPr algn="ctr">
                  <a:spcBef>
                    <a:spcPts val="563"/>
                  </a:spcBef>
                  <a:buClr>
                    <a:schemeClr val="accent2"/>
                  </a:buClr>
                  <a:buSzPct val="100000"/>
                </a:pPr>
                <a:r>
                  <a:rPr lang="en-US" sz="1350">
                    <a:solidFill>
                      <a:schemeClr val="accent4"/>
                    </a:solidFill>
                    <a:latin typeface="+mj-lt"/>
                    <a:cs typeface="Arial" panose="020B0604020202020204" pitchFamily="34" charset="0"/>
                  </a:rPr>
                  <a:t>Inaccurate Costly Models</a:t>
                </a:r>
              </a:p>
              <a:p>
                <a:pPr algn="ctr">
                  <a:spcBef>
                    <a:spcPts val="563"/>
                  </a:spcBef>
                  <a:buClr>
                    <a:schemeClr val="accent2"/>
                  </a:buClr>
                  <a:buSzPct val="100000"/>
                </a:pPr>
                <a:endParaRPr lang="en-US" sz="1350">
                  <a:solidFill>
                    <a:schemeClr val="accent4"/>
                  </a:solidFill>
                  <a:latin typeface="+mj-lt"/>
                  <a:cs typeface="Arial" panose="020B0604020202020204" pitchFamily="34" charset="0"/>
                </a:endParaRPr>
              </a:p>
            </p:txBody>
          </p:sp>
          <p:sp>
            <p:nvSpPr>
              <p:cNvPr id="83" name="Arrow: Right 25">
                <a:extLst>
                  <a:ext uri="{FF2B5EF4-FFF2-40B4-BE49-F238E27FC236}">
                    <a16:creationId xmlns:a16="http://schemas.microsoft.com/office/drawing/2014/main" id="{D7131A16-853F-4DFA-99AC-8CB8B9AD65EE}"/>
                  </a:ext>
                </a:extLst>
              </p:cNvPr>
              <p:cNvSpPr/>
              <p:nvPr/>
            </p:nvSpPr>
            <p:spPr>
              <a:xfrm rot="5400000">
                <a:off x="1503467" y="4499239"/>
                <a:ext cx="608621" cy="441435"/>
              </a:xfrm>
              <a:prstGeom prst="rightArrow">
                <a:avLst/>
              </a:pr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sp>
            <p:nvSpPr>
              <p:cNvPr id="86" name="Arrow: Right 25">
                <a:extLst>
                  <a:ext uri="{FF2B5EF4-FFF2-40B4-BE49-F238E27FC236}">
                    <a16:creationId xmlns:a16="http://schemas.microsoft.com/office/drawing/2014/main" id="{C0F3BEEF-53B3-4004-A4EA-E7EBE72E4C30}"/>
                  </a:ext>
                </a:extLst>
              </p:cNvPr>
              <p:cNvSpPr/>
              <p:nvPr/>
            </p:nvSpPr>
            <p:spPr>
              <a:xfrm rot="5400000">
                <a:off x="4375898" y="4499239"/>
                <a:ext cx="608621" cy="44143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sp>
            <p:nvSpPr>
              <p:cNvPr id="88" name="Arrow: Right 25">
                <a:extLst>
                  <a:ext uri="{FF2B5EF4-FFF2-40B4-BE49-F238E27FC236}">
                    <a16:creationId xmlns:a16="http://schemas.microsoft.com/office/drawing/2014/main" id="{D139521F-C66D-49D4-ABE6-A8419DA7DAFD}"/>
                  </a:ext>
                </a:extLst>
              </p:cNvPr>
              <p:cNvSpPr/>
              <p:nvPr/>
            </p:nvSpPr>
            <p:spPr>
              <a:xfrm rot="5400000">
                <a:off x="7293630" y="4499239"/>
                <a:ext cx="608621" cy="44143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sp>
            <p:nvSpPr>
              <p:cNvPr id="89" name="Arrow: Right 25">
                <a:extLst>
                  <a:ext uri="{FF2B5EF4-FFF2-40B4-BE49-F238E27FC236}">
                    <a16:creationId xmlns:a16="http://schemas.microsoft.com/office/drawing/2014/main" id="{4AEA212C-B4BB-4F26-85F4-9AB56FDA6CAA}"/>
                  </a:ext>
                </a:extLst>
              </p:cNvPr>
              <p:cNvSpPr/>
              <p:nvPr/>
            </p:nvSpPr>
            <p:spPr>
              <a:xfrm rot="5400000">
                <a:off x="10186407" y="4499239"/>
                <a:ext cx="608621" cy="44143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grpSp>
      </p:grpSp>
    </p:spTree>
    <p:extLst>
      <p:ext uri="{BB962C8B-B14F-4D97-AF65-F5344CB8AC3E}">
        <p14:creationId xmlns:p14="http://schemas.microsoft.com/office/powerpoint/2010/main" val="310517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709A05-5974-8841-A0F6-EB6743ACBCF5}"/>
              </a:ext>
            </a:extLst>
          </p:cNvPr>
          <p:cNvSpPr>
            <a:spLocks noGrp="1"/>
          </p:cNvSpPr>
          <p:nvPr>
            <p:ph type="body" sz="quarter" idx="16"/>
          </p:nvPr>
        </p:nvSpPr>
        <p:spPr>
          <a:xfrm>
            <a:off x="465139" y="900287"/>
            <a:ext cx="8219717" cy="170816"/>
          </a:xfrm>
        </p:spPr>
        <p:txBody>
          <a:bodyPr/>
          <a:lstStyle/>
          <a:p>
            <a:r>
              <a:rPr lang="en-US"/>
              <a:t>A Complete Agile Innovation Process </a:t>
            </a:r>
          </a:p>
        </p:txBody>
      </p:sp>
      <p:sp>
        <p:nvSpPr>
          <p:cNvPr id="5" name="Text Placeholder 4">
            <a:extLst>
              <a:ext uri="{FF2B5EF4-FFF2-40B4-BE49-F238E27FC236}">
                <a16:creationId xmlns:a16="http://schemas.microsoft.com/office/drawing/2014/main" id="{A87F68AB-7CC1-4A45-9C0C-6E9D0369D659}"/>
              </a:ext>
            </a:extLst>
          </p:cNvPr>
          <p:cNvSpPr>
            <a:spLocks noGrp="1"/>
          </p:cNvSpPr>
          <p:nvPr>
            <p:ph type="body" sz="quarter" idx="17"/>
          </p:nvPr>
        </p:nvSpPr>
        <p:spPr/>
        <p:txBody>
          <a:bodyPr/>
          <a:lstStyle/>
          <a:p>
            <a:r>
              <a:rPr lang="en-US"/>
              <a:t>What Works</a:t>
            </a:r>
          </a:p>
        </p:txBody>
      </p:sp>
      <p:grpSp>
        <p:nvGrpSpPr>
          <p:cNvPr id="36" name="Group 35"/>
          <p:cNvGrpSpPr/>
          <p:nvPr/>
        </p:nvGrpSpPr>
        <p:grpSpPr>
          <a:xfrm>
            <a:off x="6838097" y="2415144"/>
            <a:ext cx="2063507" cy="828707"/>
            <a:chOff x="410957" y="2409273"/>
            <a:chExt cx="2751343" cy="1860058"/>
          </a:xfrm>
        </p:grpSpPr>
        <p:sp>
          <p:nvSpPr>
            <p:cNvPr id="37" name="Rectangle 36"/>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39" name="Rectangle 38"/>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0" name="Rectangle 39"/>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41" name="Group 40"/>
          <p:cNvGrpSpPr/>
          <p:nvPr/>
        </p:nvGrpSpPr>
        <p:grpSpPr>
          <a:xfrm>
            <a:off x="4663283" y="2415144"/>
            <a:ext cx="2063507" cy="828707"/>
            <a:chOff x="410957" y="2409273"/>
            <a:chExt cx="2751343" cy="1860058"/>
          </a:xfrm>
        </p:grpSpPr>
        <p:sp>
          <p:nvSpPr>
            <p:cNvPr id="42" name="Rectangle 41"/>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3" name="Rectangle 42"/>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44" name="Rectangle 43"/>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45" name="Group 44"/>
          <p:cNvGrpSpPr/>
          <p:nvPr/>
        </p:nvGrpSpPr>
        <p:grpSpPr>
          <a:xfrm>
            <a:off x="2473777" y="2415144"/>
            <a:ext cx="2063507" cy="828707"/>
            <a:chOff x="410957" y="2409273"/>
            <a:chExt cx="2751343" cy="1860058"/>
          </a:xfrm>
        </p:grpSpPr>
        <p:sp>
          <p:nvSpPr>
            <p:cNvPr id="46" name="Rectangle 45"/>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50" name="Rectangle 49"/>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55" name="Rectangle 54"/>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grpSp>
        <p:nvGrpSpPr>
          <p:cNvPr id="56" name="Group 55"/>
          <p:cNvGrpSpPr/>
          <p:nvPr/>
        </p:nvGrpSpPr>
        <p:grpSpPr>
          <a:xfrm>
            <a:off x="308218" y="2415144"/>
            <a:ext cx="2063507" cy="828707"/>
            <a:chOff x="410957" y="2409273"/>
            <a:chExt cx="2751343" cy="1860058"/>
          </a:xfrm>
        </p:grpSpPr>
        <p:sp>
          <p:nvSpPr>
            <p:cNvPr id="57" name="Rectangle 56"/>
            <p:cNvSpPr/>
            <p:nvPr/>
          </p:nvSpPr>
          <p:spPr>
            <a:xfrm>
              <a:off x="410957" y="2409273"/>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58" name="Rectangle 57"/>
            <p:cNvSpPr/>
            <p:nvPr/>
          </p:nvSpPr>
          <p:spPr>
            <a:xfrm>
              <a:off x="410957" y="3041467"/>
              <a:ext cx="2751343" cy="607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59" name="Rectangle 58"/>
            <p:cNvSpPr/>
            <p:nvPr/>
          </p:nvSpPr>
          <p:spPr>
            <a:xfrm>
              <a:off x="410957" y="3661749"/>
              <a:ext cx="2751343" cy="607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grpSp>
      <p:sp>
        <p:nvSpPr>
          <p:cNvPr id="60" name="Rectangle 59"/>
          <p:cNvSpPr/>
          <p:nvPr/>
        </p:nvSpPr>
        <p:spPr>
          <a:xfrm>
            <a:off x="308218" y="1977545"/>
            <a:ext cx="2063507" cy="437600"/>
          </a:xfrm>
          <a:prstGeom prst="rect">
            <a:avLst/>
          </a:pr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61" name="Rectangle 60"/>
          <p:cNvSpPr/>
          <p:nvPr/>
        </p:nvSpPr>
        <p:spPr>
          <a:xfrm>
            <a:off x="2476226" y="1977545"/>
            <a:ext cx="2063507" cy="437600"/>
          </a:xfrm>
          <a:prstGeom prst="rect">
            <a:avLst/>
          </a:prstGeom>
          <a:solidFill>
            <a:srgbClr val="0C62F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62" name="Rectangle 61"/>
          <p:cNvSpPr/>
          <p:nvPr/>
        </p:nvSpPr>
        <p:spPr>
          <a:xfrm>
            <a:off x="4661472" y="1977545"/>
            <a:ext cx="2063507" cy="43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63" name="Rectangle 62"/>
          <p:cNvSpPr/>
          <p:nvPr/>
        </p:nvSpPr>
        <p:spPr>
          <a:xfrm>
            <a:off x="6838098" y="1977545"/>
            <a:ext cx="2063507" cy="437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64" name="Rectangle: Rounded Corners 4">
            <a:extLst>
              <a:ext uri="{FF2B5EF4-FFF2-40B4-BE49-F238E27FC236}">
                <a16:creationId xmlns:a16="http://schemas.microsoft.com/office/drawing/2014/main" id="{9BBB950E-A25B-4172-A405-F78DFB5F4B35}"/>
              </a:ext>
            </a:extLst>
          </p:cNvPr>
          <p:cNvSpPr/>
          <p:nvPr/>
        </p:nvSpPr>
        <p:spPr>
          <a:xfrm>
            <a:off x="308218" y="1977545"/>
            <a:ext cx="2053046" cy="1943293"/>
          </a:xfrm>
          <a:prstGeom prst="roundRect">
            <a:avLst>
              <a:gd name="adj" fmla="val 5238"/>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Alignment</a:t>
            </a:r>
          </a:p>
        </p:txBody>
      </p:sp>
      <p:sp>
        <p:nvSpPr>
          <p:cNvPr id="65" name="Rectangle: Rounded Corners 5">
            <a:extLst>
              <a:ext uri="{FF2B5EF4-FFF2-40B4-BE49-F238E27FC236}">
                <a16:creationId xmlns:a16="http://schemas.microsoft.com/office/drawing/2014/main" id="{0413EB88-9391-47C3-8BD8-7107771A60BD}"/>
              </a:ext>
            </a:extLst>
          </p:cNvPr>
          <p:cNvSpPr/>
          <p:nvPr/>
        </p:nvSpPr>
        <p:spPr>
          <a:xfrm>
            <a:off x="308218" y="2410689"/>
            <a:ext cx="2053046" cy="27069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Stakeholders</a:t>
            </a:r>
          </a:p>
        </p:txBody>
      </p:sp>
      <p:sp>
        <p:nvSpPr>
          <p:cNvPr id="66" name="Rectangle: Rounded Corners 6">
            <a:extLst>
              <a:ext uri="{FF2B5EF4-FFF2-40B4-BE49-F238E27FC236}">
                <a16:creationId xmlns:a16="http://schemas.microsoft.com/office/drawing/2014/main" id="{95EAAACB-81A6-4DE4-8A1B-69ABFB2A6A73}"/>
              </a:ext>
            </a:extLst>
          </p:cNvPr>
          <p:cNvSpPr/>
          <p:nvPr/>
        </p:nvSpPr>
        <p:spPr>
          <a:xfrm>
            <a:off x="308218" y="2675901"/>
            <a:ext cx="2053046" cy="2956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Business Problem</a:t>
            </a:r>
          </a:p>
        </p:txBody>
      </p:sp>
      <p:sp>
        <p:nvSpPr>
          <p:cNvPr id="67" name="Rectangle: Rounded Corners 7">
            <a:extLst>
              <a:ext uri="{FF2B5EF4-FFF2-40B4-BE49-F238E27FC236}">
                <a16:creationId xmlns:a16="http://schemas.microsoft.com/office/drawing/2014/main" id="{9D69A4D8-1AAD-4F3F-A250-07C911440689}"/>
              </a:ext>
            </a:extLst>
          </p:cNvPr>
          <p:cNvSpPr/>
          <p:nvPr/>
        </p:nvSpPr>
        <p:spPr>
          <a:xfrm>
            <a:off x="297310" y="2967499"/>
            <a:ext cx="2053046" cy="2763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chemeClr val="tx1"/>
                </a:solidFill>
                <a:latin typeface="Arial" panose="020B0604020202020204" pitchFamily="34" charset="0"/>
                <a:ea typeface="Segoe UI Black" panose="020B0A02040204020203" pitchFamily="34" charset="0"/>
                <a:cs typeface="Arial" panose="020B0604020202020204" pitchFamily="34" charset="0"/>
              </a:rPr>
              <a:t>Problem Framing</a:t>
            </a:r>
          </a:p>
        </p:txBody>
      </p:sp>
      <p:sp>
        <p:nvSpPr>
          <p:cNvPr id="69" name="Rectangle: Rounded Corners 9">
            <a:extLst>
              <a:ext uri="{FF2B5EF4-FFF2-40B4-BE49-F238E27FC236}">
                <a16:creationId xmlns:a16="http://schemas.microsoft.com/office/drawing/2014/main" id="{2D9923E4-62D6-4C86-A88B-DA4E97A6EA72}"/>
              </a:ext>
            </a:extLst>
          </p:cNvPr>
          <p:cNvSpPr/>
          <p:nvPr/>
        </p:nvSpPr>
        <p:spPr>
          <a:xfrm>
            <a:off x="6838097" y="1977545"/>
            <a:ext cx="2063507" cy="1943293"/>
          </a:xfrm>
          <a:prstGeom prst="roundRect">
            <a:avLst>
              <a:gd name="adj" fmla="val 381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tx1"/>
                </a:solidFill>
                <a:latin typeface="Arial" panose="020B0604020202020204" pitchFamily="34" charset="0"/>
                <a:ea typeface="Segoe UI Black" panose="020B0A02040204020203" pitchFamily="34" charset="0"/>
                <a:cs typeface="Arial" panose="020B0604020202020204" pitchFamily="34" charset="0"/>
              </a:rPr>
              <a:t>Engineering</a:t>
            </a:r>
            <a:endParaRPr lang="en-US" sz="2100" b="1">
              <a:solidFill>
                <a:schemeClr val="tx1"/>
              </a:solidFill>
              <a:latin typeface="Arial" panose="020B0604020202020204" pitchFamily="34" charset="0"/>
              <a:ea typeface="Segoe UI Black" panose="020B0A02040204020203" pitchFamily="34" charset="0"/>
              <a:cs typeface="Arial" panose="020B0604020202020204" pitchFamily="34" charset="0"/>
            </a:endParaRPr>
          </a:p>
        </p:txBody>
      </p:sp>
      <p:sp>
        <p:nvSpPr>
          <p:cNvPr id="76" name="Rectangle: Rounded Corners 14">
            <a:extLst>
              <a:ext uri="{FF2B5EF4-FFF2-40B4-BE49-F238E27FC236}">
                <a16:creationId xmlns:a16="http://schemas.microsoft.com/office/drawing/2014/main" id="{0907742D-ED9C-42AB-97D0-B65FB5F0EE1C}"/>
              </a:ext>
            </a:extLst>
          </p:cNvPr>
          <p:cNvSpPr/>
          <p:nvPr/>
        </p:nvSpPr>
        <p:spPr>
          <a:xfrm>
            <a:off x="4671933" y="1977545"/>
            <a:ext cx="2053046" cy="1943293"/>
          </a:xfrm>
          <a:prstGeom prst="roundRect">
            <a:avLst>
              <a:gd name="adj" fmla="val 4286"/>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Modeling</a:t>
            </a:r>
          </a:p>
        </p:txBody>
      </p:sp>
      <p:sp>
        <p:nvSpPr>
          <p:cNvPr id="77" name="Rectangle: Rounded Corners 15">
            <a:extLst>
              <a:ext uri="{FF2B5EF4-FFF2-40B4-BE49-F238E27FC236}">
                <a16:creationId xmlns:a16="http://schemas.microsoft.com/office/drawing/2014/main" id="{0113F8F5-1CE1-4FBF-A661-06DD43892E3F}"/>
              </a:ext>
            </a:extLst>
          </p:cNvPr>
          <p:cNvSpPr/>
          <p:nvPr/>
        </p:nvSpPr>
        <p:spPr>
          <a:xfrm>
            <a:off x="4660833" y="2409968"/>
            <a:ext cx="2064146" cy="2721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Data Visualization</a:t>
            </a:r>
          </a:p>
        </p:txBody>
      </p:sp>
      <p:sp>
        <p:nvSpPr>
          <p:cNvPr id="78" name="Rectangle: Rounded Corners 16">
            <a:extLst>
              <a:ext uri="{FF2B5EF4-FFF2-40B4-BE49-F238E27FC236}">
                <a16:creationId xmlns:a16="http://schemas.microsoft.com/office/drawing/2014/main" id="{287DF8DF-697F-4706-A2AC-B2DD6D45133F}"/>
              </a:ext>
            </a:extLst>
          </p:cNvPr>
          <p:cNvSpPr/>
          <p:nvPr/>
        </p:nvSpPr>
        <p:spPr>
          <a:xfrm>
            <a:off x="4670088" y="2680156"/>
            <a:ext cx="2054891" cy="2871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Modeling &amp; Training</a:t>
            </a:r>
          </a:p>
        </p:txBody>
      </p:sp>
      <p:sp>
        <p:nvSpPr>
          <p:cNvPr id="79" name="Rectangle: Rounded Corners 17">
            <a:extLst>
              <a:ext uri="{FF2B5EF4-FFF2-40B4-BE49-F238E27FC236}">
                <a16:creationId xmlns:a16="http://schemas.microsoft.com/office/drawing/2014/main" id="{2B415DB8-6612-4CBB-AFAB-1EB4417019C2}"/>
              </a:ext>
            </a:extLst>
          </p:cNvPr>
          <p:cNvSpPr/>
          <p:nvPr/>
        </p:nvSpPr>
        <p:spPr>
          <a:xfrm>
            <a:off x="4648590" y="2967499"/>
            <a:ext cx="2076389" cy="2763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Evaluation &amp; Tuning</a:t>
            </a:r>
          </a:p>
        </p:txBody>
      </p:sp>
      <p:sp>
        <p:nvSpPr>
          <p:cNvPr id="80" name="Rectangle: Rounded Corners 19">
            <a:extLst>
              <a:ext uri="{FF2B5EF4-FFF2-40B4-BE49-F238E27FC236}">
                <a16:creationId xmlns:a16="http://schemas.microsoft.com/office/drawing/2014/main" id="{8C098FF0-AF48-43DC-B644-4BD7734CC374}"/>
              </a:ext>
            </a:extLst>
          </p:cNvPr>
          <p:cNvSpPr/>
          <p:nvPr/>
        </p:nvSpPr>
        <p:spPr>
          <a:xfrm>
            <a:off x="2474382" y="1977545"/>
            <a:ext cx="2064746" cy="1943293"/>
          </a:xfrm>
          <a:prstGeom prst="roundRect">
            <a:avLst>
              <a:gd name="adj" fmla="val 4286"/>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t" anchorCtr="0"/>
          <a:lstStyle/>
          <a:p>
            <a:pPr algn="ctr" defTabSz="914378">
              <a:defRPr/>
            </a:pPr>
            <a:r>
              <a:rPr lang="en-US" sz="1500" b="1">
                <a:solidFill>
                  <a:schemeClr val="bg1"/>
                </a:solidFill>
                <a:latin typeface="Arial" panose="020B0604020202020204" pitchFamily="34" charset="0"/>
                <a:ea typeface="Segoe UI Black" panose="020B0A02040204020203" pitchFamily="34" charset="0"/>
                <a:cs typeface="Arial" panose="020B0604020202020204" pitchFamily="34" charset="0"/>
              </a:rPr>
              <a:t>Data</a:t>
            </a:r>
            <a:endParaRPr lang="en-US" sz="2100" b="1">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sp>
        <p:nvSpPr>
          <p:cNvPr id="81" name="Rectangle: Rounded Corners 20">
            <a:extLst>
              <a:ext uri="{FF2B5EF4-FFF2-40B4-BE49-F238E27FC236}">
                <a16:creationId xmlns:a16="http://schemas.microsoft.com/office/drawing/2014/main" id="{85B8E4B7-1499-4F5E-B9C7-60CA939D089A}"/>
              </a:ext>
            </a:extLst>
          </p:cNvPr>
          <p:cNvSpPr/>
          <p:nvPr/>
        </p:nvSpPr>
        <p:spPr>
          <a:xfrm>
            <a:off x="2471933" y="2410139"/>
            <a:ext cx="2065351" cy="2717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Governed Sources</a:t>
            </a:r>
          </a:p>
        </p:txBody>
      </p:sp>
      <p:sp>
        <p:nvSpPr>
          <p:cNvPr id="82" name="Rectangle: Rounded Corners 21">
            <a:extLst>
              <a:ext uri="{FF2B5EF4-FFF2-40B4-BE49-F238E27FC236}">
                <a16:creationId xmlns:a16="http://schemas.microsoft.com/office/drawing/2014/main" id="{A73DD4FA-FB3C-47BE-A4CC-455C52A2809E}"/>
              </a:ext>
            </a:extLst>
          </p:cNvPr>
          <p:cNvSpPr/>
          <p:nvPr/>
        </p:nvSpPr>
        <p:spPr>
          <a:xfrm>
            <a:off x="2483032" y="2682892"/>
            <a:ext cx="2054251" cy="2816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Reusable ETL Paradigms</a:t>
            </a:r>
            <a:endParaRPr lang="en-US" sz="975">
              <a:solidFill>
                <a:srgbClr val="0C62FB"/>
              </a:solidFill>
              <a:latin typeface="Arial" panose="020B0604020202020204" pitchFamily="34" charset="0"/>
              <a:ea typeface="Segoe UI Black" panose="020B0A02040204020203" pitchFamily="34" charset="0"/>
              <a:cs typeface="Arial" panose="020B0604020202020204" pitchFamily="34" charset="0"/>
            </a:endParaRPr>
          </a:p>
        </p:txBody>
      </p:sp>
      <p:sp>
        <p:nvSpPr>
          <p:cNvPr id="83" name="Rectangle: Rounded Corners 22">
            <a:extLst>
              <a:ext uri="{FF2B5EF4-FFF2-40B4-BE49-F238E27FC236}">
                <a16:creationId xmlns:a16="http://schemas.microsoft.com/office/drawing/2014/main" id="{6BBF558E-A3CE-48B1-94F6-F41D40130F80}"/>
              </a:ext>
            </a:extLst>
          </p:cNvPr>
          <p:cNvSpPr/>
          <p:nvPr/>
        </p:nvSpPr>
        <p:spPr>
          <a:xfrm>
            <a:off x="2481188" y="2970237"/>
            <a:ext cx="2064747" cy="2708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Cleaning &amp; Prepping</a:t>
            </a:r>
          </a:p>
        </p:txBody>
      </p:sp>
      <p:sp>
        <p:nvSpPr>
          <p:cNvPr id="84" name="TextBox 83">
            <a:extLst>
              <a:ext uri="{FF2B5EF4-FFF2-40B4-BE49-F238E27FC236}">
                <a16:creationId xmlns:a16="http://schemas.microsoft.com/office/drawing/2014/main" id="{8FC64DA1-517D-4542-8B39-0BFBFB7236F3}"/>
              </a:ext>
            </a:extLst>
          </p:cNvPr>
          <p:cNvSpPr txBox="1"/>
          <p:nvPr/>
        </p:nvSpPr>
        <p:spPr>
          <a:xfrm>
            <a:off x="432779" y="3329468"/>
            <a:ext cx="1825650" cy="1023357"/>
          </a:xfrm>
          <a:prstGeom prst="rect">
            <a:avLst/>
          </a:prstGeom>
          <a:noFill/>
        </p:spPr>
        <p:txBody>
          <a:bodyPr wrap="square" rtlCol="0">
            <a:spAutoFit/>
          </a:bodyPr>
          <a:lstStyle/>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Consistent stakeholder engagement</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Transparency</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Focused on business value</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Agile development</a:t>
            </a:r>
          </a:p>
        </p:txBody>
      </p:sp>
      <p:sp>
        <p:nvSpPr>
          <p:cNvPr id="85" name="TextBox 84">
            <a:extLst>
              <a:ext uri="{FF2B5EF4-FFF2-40B4-BE49-F238E27FC236}">
                <a16:creationId xmlns:a16="http://schemas.microsoft.com/office/drawing/2014/main" id="{E87E7F27-8244-41B2-875E-0A5049BA937C}"/>
              </a:ext>
            </a:extLst>
          </p:cNvPr>
          <p:cNvSpPr txBox="1"/>
          <p:nvPr/>
        </p:nvSpPr>
        <p:spPr>
          <a:xfrm>
            <a:off x="2644382" y="3329468"/>
            <a:ext cx="1737190" cy="1375248"/>
          </a:xfrm>
          <a:prstGeom prst="rect">
            <a:avLst/>
          </a:prstGeom>
          <a:noFill/>
        </p:spPr>
        <p:txBody>
          <a:bodyPr wrap="square" rtlCol="0">
            <a:spAutoFit/>
          </a:bodyPr>
          <a:lstStyle/>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Broad ownership &amp; participation</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A culture of governance</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Flexible, foundational data models</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Reusable ETL paradigms</a:t>
            </a:r>
          </a:p>
          <a:p>
            <a:pPr defTabSz="1219109">
              <a:lnSpc>
                <a:spcPct val="90000"/>
              </a:lnSpc>
              <a:spcBef>
                <a:spcPts val="150"/>
              </a:spcBef>
              <a:spcAft>
                <a:spcPts val="600"/>
              </a:spcAft>
              <a:buClr>
                <a:srgbClr val="0C62FB"/>
              </a:buClr>
              <a:buSzPct val="110000"/>
              <a:defRPr/>
            </a:pPr>
            <a:endParaRPr lang="en-US" sz="900" kern="0">
              <a:solidFill>
                <a:srgbClr val="61616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1842E011-5626-4FD0-886B-301360BC1100}"/>
              </a:ext>
            </a:extLst>
          </p:cNvPr>
          <p:cNvSpPr txBox="1"/>
          <p:nvPr/>
        </p:nvSpPr>
        <p:spPr>
          <a:xfrm>
            <a:off x="4825230" y="3329468"/>
            <a:ext cx="1819033" cy="1397306"/>
          </a:xfrm>
          <a:prstGeom prst="rect">
            <a:avLst/>
          </a:prstGeom>
          <a:noFill/>
        </p:spPr>
        <p:txBody>
          <a:bodyPr wrap="square" rtlCol="0">
            <a:spAutoFit/>
          </a:bodyPr>
          <a:lstStyle/>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Flexible on-demand environment</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Multiple tools to optimize </a:t>
            </a:r>
            <a:br>
              <a:rPr lang="en-US" sz="900" kern="0">
                <a:solidFill>
                  <a:srgbClr val="616161"/>
                </a:solidFill>
                <a:latin typeface="Arial" panose="020B0604020202020204" pitchFamily="34" charset="0"/>
                <a:cs typeface="Arial" panose="020B0604020202020204" pitchFamily="34" charset="0"/>
              </a:rPr>
            </a:br>
            <a:r>
              <a:rPr lang="en-US" sz="900" kern="0">
                <a:solidFill>
                  <a:srgbClr val="616161"/>
                </a:solidFill>
                <a:latin typeface="Arial" panose="020B0604020202020204" pitchFamily="34" charset="0"/>
                <a:cs typeface="Arial" panose="020B0604020202020204" pitchFamily="34" charset="0"/>
              </a:rPr>
              <a:t>each process</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Framework to drive sharing </a:t>
            </a:r>
            <a:br>
              <a:rPr lang="en-US" sz="900" kern="0">
                <a:solidFill>
                  <a:srgbClr val="616161"/>
                </a:solidFill>
                <a:latin typeface="Arial" panose="020B0604020202020204" pitchFamily="34" charset="0"/>
                <a:cs typeface="Arial" panose="020B0604020202020204" pitchFamily="34" charset="0"/>
              </a:rPr>
            </a:br>
            <a:r>
              <a:rPr lang="en-US" sz="900" kern="0">
                <a:solidFill>
                  <a:srgbClr val="616161"/>
                </a:solidFill>
                <a:latin typeface="Arial" panose="020B0604020202020204" pitchFamily="34" charset="0"/>
                <a:cs typeface="Arial" panose="020B0604020202020204" pitchFamily="34" charset="0"/>
              </a:rPr>
              <a:t>&amp; collaboration</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Monitoring and Evaluation </a:t>
            </a:r>
            <a:br>
              <a:rPr lang="en-US" sz="900" kern="0">
                <a:solidFill>
                  <a:srgbClr val="616161"/>
                </a:solidFill>
                <a:latin typeface="Arial" panose="020B0604020202020204" pitchFamily="34" charset="0"/>
                <a:cs typeface="Arial" panose="020B0604020202020204" pitchFamily="34" charset="0"/>
              </a:rPr>
            </a:br>
            <a:r>
              <a:rPr lang="en-US" sz="900" kern="0">
                <a:solidFill>
                  <a:srgbClr val="616161"/>
                </a:solidFill>
                <a:latin typeface="Arial" panose="020B0604020202020204" pitchFamily="34" charset="0"/>
                <a:cs typeface="Arial" panose="020B0604020202020204" pitchFamily="34" charset="0"/>
              </a:rPr>
              <a:t>built in  </a:t>
            </a:r>
          </a:p>
        </p:txBody>
      </p:sp>
      <p:sp>
        <p:nvSpPr>
          <p:cNvPr id="87" name="TextBox 86">
            <a:extLst>
              <a:ext uri="{FF2B5EF4-FFF2-40B4-BE49-F238E27FC236}">
                <a16:creationId xmlns:a16="http://schemas.microsoft.com/office/drawing/2014/main" id="{FD6A2324-74D3-4473-9147-4155DDA5E0CF}"/>
              </a:ext>
            </a:extLst>
          </p:cNvPr>
          <p:cNvSpPr txBox="1"/>
          <p:nvPr/>
        </p:nvSpPr>
        <p:spPr>
          <a:xfrm>
            <a:off x="7004120" y="3329468"/>
            <a:ext cx="1761767" cy="1250599"/>
          </a:xfrm>
          <a:prstGeom prst="rect">
            <a:avLst/>
          </a:prstGeom>
          <a:noFill/>
        </p:spPr>
        <p:txBody>
          <a:bodyPr wrap="square" rtlCol="0">
            <a:spAutoFit/>
          </a:bodyPr>
          <a:lstStyle/>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Automated &amp; repeatable</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Highly scalable</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Standardized APIs</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Integration with production architecture</a:t>
            </a:r>
          </a:p>
          <a:p>
            <a:pPr marL="94060" indent="-94060" defTabSz="1219109">
              <a:lnSpc>
                <a:spcPct val="90000"/>
              </a:lnSpc>
              <a:spcBef>
                <a:spcPts val="150"/>
              </a:spcBef>
              <a:spcAft>
                <a:spcPts val="600"/>
              </a:spcAft>
              <a:buClr>
                <a:srgbClr val="0C62FB"/>
              </a:buClr>
              <a:buSzPct val="110000"/>
              <a:buFont typeface="Arial" panose="020B0604020202020204" pitchFamily="34" charset="0"/>
              <a:buChar char="•"/>
              <a:defRPr/>
            </a:pPr>
            <a:r>
              <a:rPr lang="en-US" sz="900" kern="0">
                <a:solidFill>
                  <a:srgbClr val="616161"/>
                </a:solidFill>
                <a:latin typeface="Arial" panose="020B0604020202020204" pitchFamily="34" charset="0"/>
                <a:cs typeface="Arial" panose="020B0604020202020204" pitchFamily="34" charset="0"/>
              </a:rPr>
              <a:t>Security</a:t>
            </a:r>
          </a:p>
        </p:txBody>
      </p:sp>
      <p:cxnSp>
        <p:nvCxnSpPr>
          <p:cNvPr id="88" name="Straight Connector 87"/>
          <p:cNvCxnSpPr/>
          <p:nvPr/>
        </p:nvCxnSpPr>
        <p:spPr>
          <a:xfrm>
            <a:off x="308218" y="324385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8218" y="4773905"/>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78580" y="324385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478580" y="4773905"/>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661026" y="324385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661026" y="4773905"/>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840148" y="3243852"/>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8218" y="2415146"/>
            <a:ext cx="8589814" cy="2358759"/>
            <a:chOff x="410957" y="7845076"/>
            <a:chExt cx="11453085" cy="3898536"/>
          </a:xfrm>
        </p:grpSpPr>
        <p:cxnSp>
          <p:nvCxnSpPr>
            <p:cNvPr id="89" name="Straight Connector 88"/>
            <p:cNvCxnSpPr/>
            <p:nvPr/>
          </p:nvCxnSpPr>
          <p:spPr>
            <a:xfrm flipV="1">
              <a:off x="410957"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154803"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304773"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6048619"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6214700"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8958546"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9120196"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1864042" y="7845076"/>
              <a:ext cx="0" cy="38985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6840148" y="4773905"/>
            <a:ext cx="2063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Rectangle: Rounded Corners 15">
            <a:extLst>
              <a:ext uri="{FF2B5EF4-FFF2-40B4-BE49-F238E27FC236}">
                <a16:creationId xmlns:a16="http://schemas.microsoft.com/office/drawing/2014/main" id="{0113F8F5-1CE1-4FBF-A661-06DD43892E3F}"/>
              </a:ext>
            </a:extLst>
          </p:cNvPr>
          <p:cNvSpPr/>
          <p:nvPr/>
        </p:nvSpPr>
        <p:spPr>
          <a:xfrm>
            <a:off x="6819442" y="2409968"/>
            <a:ext cx="2064146" cy="2721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Deployment</a:t>
            </a:r>
          </a:p>
        </p:txBody>
      </p:sp>
      <p:sp>
        <p:nvSpPr>
          <p:cNvPr id="106" name="Rectangle: Rounded Corners 16">
            <a:extLst>
              <a:ext uri="{FF2B5EF4-FFF2-40B4-BE49-F238E27FC236}">
                <a16:creationId xmlns:a16="http://schemas.microsoft.com/office/drawing/2014/main" id="{287DF8DF-697F-4706-A2AC-B2DD6D45133F}"/>
              </a:ext>
            </a:extLst>
          </p:cNvPr>
          <p:cNvSpPr/>
          <p:nvPr/>
        </p:nvSpPr>
        <p:spPr>
          <a:xfrm>
            <a:off x="6828697" y="2680156"/>
            <a:ext cx="2054891" cy="2871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Monitoring &amp; Measuring</a:t>
            </a:r>
          </a:p>
        </p:txBody>
      </p:sp>
      <p:sp>
        <p:nvSpPr>
          <p:cNvPr id="107" name="Rectangle: Rounded Corners 17">
            <a:extLst>
              <a:ext uri="{FF2B5EF4-FFF2-40B4-BE49-F238E27FC236}">
                <a16:creationId xmlns:a16="http://schemas.microsoft.com/office/drawing/2014/main" id="{2B415DB8-6612-4CBB-AFAB-1EB4417019C2}"/>
              </a:ext>
            </a:extLst>
          </p:cNvPr>
          <p:cNvSpPr/>
          <p:nvPr/>
        </p:nvSpPr>
        <p:spPr>
          <a:xfrm>
            <a:off x="6807199" y="2967499"/>
            <a:ext cx="2076389" cy="2763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defTabSz="914378">
              <a:defRPr/>
            </a:pPr>
            <a:r>
              <a:rPr lang="en-US" sz="975">
                <a:solidFill>
                  <a:srgbClr val="EDEDED">
                    <a:lumMod val="25000"/>
                  </a:srgbClr>
                </a:solidFill>
                <a:latin typeface="Arial" panose="020B0604020202020204" pitchFamily="34" charset="0"/>
                <a:ea typeface="Segoe UI Black" panose="020B0A02040204020203" pitchFamily="34" charset="0"/>
                <a:cs typeface="Arial" panose="020B0604020202020204" pitchFamily="34" charset="0"/>
              </a:rPr>
              <a:t>Interfaces</a:t>
            </a:r>
          </a:p>
        </p:txBody>
      </p:sp>
      <p:grpSp>
        <p:nvGrpSpPr>
          <p:cNvPr id="111" name="Group 110">
            <a:extLst>
              <a:ext uri="{FF2B5EF4-FFF2-40B4-BE49-F238E27FC236}">
                <a16:creationId xmlns:a16="http://schemas.microsoft.com/office/drawing/2014/main" id="{A3779D81-E219-0347-AC81-BA7D139470D3}"/>
              </a:ext>
            </a:extLst>
          </p:cNvPr>
          <p:cNvGrpSpPr/>
          <p:nvPr/>
        </p:nvGrpSpPr>
        <p:grpSpPr>
          <a:xfrm>
            <a:off x="1124713" y="1343083"/>
            <a:ext cx="4723916" cy="631514"/>
            <a:chOff x="1499617" y="1149834"/>
            <a:chExt cx="6298554" cy="569197"/>
          </a:xfrm>
        </p:grpSpPr>
        <p:cxnSp>
          <p:nvCxnSpPr>
            <p:cNvPr id="112" name="Straight Connector 111">
              <a:extLst>
                <a:ext uri="{FF2B5EF4-FFF2-40B4-BE49-F238E27FC236}">
                  <a16:creationId xmlns:a16="http://schemas.microsoft.com/office/drawing/2014/main" id="{43BB5B30-77D6-CD4E-A004-779F2ACA5FBC}"/>
                </a:ext>
              </a:extLst>
            </p:cNvPr>
            <p:cNvCxnSpPr>
              <a:cxnSpLocks/>
            </p:cNvCxnSpPr>
            <p:nvPr/>
          </p:nvCxnSpPr>
          <p:spPr>
            <a:xfrm flipV="1">
              <a:off x="7798171" y="1149834"/>
              <a:ext cx="0" cy="56919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9BFA788-9CA2-7945-9E78-DE17B094C9DC}"/>
                </a:ext>
              </a:extLst>
            </p:cNvPr>
            <p:cNvCxnSpPr>
              <a:cxnSpLocks/>
            </p:cNvCxnSpPr>
            <p:nvPr/>
          </p:nvCxnSpPr>
          <p:spPr>
            <a:xfrm flipH="1">
              <a:off x="1499617" y="1154851"/>
              <a:ext cx="6294453" cy="301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BDE35DF-AEEC-0341-9C29-352037A1AF34}"/>
                </a:ext>
              </a:extLst>
            </p:cNvPr>
            <p:cNvCxnSpPr/>
            <p:nvPr/>
          </p:nvCxnSpPr>
          <p:spPr>
            <a:xfrm>
              <a:off x="1499617" y="1185011"/>
              <a:ext cx="0" cy="533636"/>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67841224-9BAE-4AD8-B14A-DB3FB7BE72E5}"/>
              </a:ext>
            </a:extLst>
          </p:cNvPr>
          <p:cNvSpPr txBox="1"/>
          <p:nvPr/>
        </p:nvSpPr>
        <p:spPr>
          <a:xfrm>
            <a:off x="1788733" y="1280290"/>
            <a:ext cx="1186543" cy="227370"/>
          </a:xfrm>
          <a:prstGeom prst="rect">
            <a:avLst/>
          </a:prstGeom>
          <a:solidFill>
            <a:schemeClr val="bg1"/>
          </a:solidFill>
          <a:ln>
            <a:noFill/>
          </a:ln>
        </p:spPr>
        <p:txBody>
          <a:bodyPr wrap="none" rtlCol="0">
            <a:spAutoFit/>
          </a:bodyPr>
          <a:lstStyle/>
          <a:p>
            <a:pPr defTabSz="914378">
              <a:lnSpc>
                <a:spcPct val="90000"/>
              </a:lnSpc>
              <a:spcBef>
                <a:spcPts val="900"/>
              </a:spcBef>
              <a:buClr>
                <a:srgbClr val="CC0000"/>
              </a:buClr>
              <a:buSzPct val="110000"/>
              <a:defRPr/>
            </a:pPr>
            <a:r>
              <a:rPr lang="en-US" sz="975" b="1">
                <a:solidFill>
                  <a:srgbClr val="0C62FB"/>
                </a:solidFill>
                <a:latin typeface="Arial" panose="020B0604020202020204" pitchFamily="34" charset="0"/>
                <a:ea typeface="Mark OT" charset="0"/>
                <a:cs typeface="Arial" panose="020B0604020202020204" pitchFamily="34" charset="0"/>
              </a:rPr>
              <a:t>Innovation Cycle</a:t>
            </a:r>
          </a:p>
        </p:txBody>
      </p:sp>
      <p:cxnSp>
        <p:nvCxnSpPr>
          <p:cNvPr id="116" name="Connector: Elbow 31">
            <a:extLst>
              <a:ext uri="{FF2B5EF4-FFF2-40B4-BE49-F238E27FC236}">
                <a16:creationId xmlns:a16="http://schemas.microsoft.com/office/drawing/2014/main" id="{B43541A7-AF2C-4987-A088-3452DA14E793}"/>
              </a:ext>
            </a:extLst>
          </p:cNvPr>
          <p:cNvCxnSpPr>
            <a:cxnSpLocks/>
          </p:cNvCxnSpPr>
          <p:nvPr/>
        </p:nvCxnSpPr>
        <p:spPr>
          <a:xfrm rot="10800000">
            <a:off x="3434502" y="1960596"/>
            <a:ext cx="1728616" cy="4764"/>
          </a:xfrm>
          <a:prstGeom prst="bentConnector4">
            <a:avLst>
              <a:gd name="adj1" fmla="val 12"/>
              <a:gd name="adj2" fmla="val 7038413"/>
            </a:avLst>
          </a:prstGeom>
          <a:ln w="19050">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7" name="Connector: Elbow 37">
            <a:extLst>
              <a:ext uri="{FF2B5EF4-FFF2-40B4-BE49-F238E27FC236}">
                <a16:creationId xmlns:a16="http://schemas.microsoft.com/office/drawing/2014/main" id="{34928354-1F2C-4E63-B0AF-434F77B99AF4}"/>
              </a:ext>
            </a:extLst>
          </p:cNvPr>
          <p:cNvCxnSpPr>
            <a:cxnSpLocks/>
          </p:cNvCxnSpPr>
          <p:nvPr/>
        </p:nvCxnSpPr>
        <p:spPr>
          <a:xfrm rot="10800000" flipV="1">
            <a:off x="6055468" y="1630988"/>
            <a:ext cx="1738602" cy="327373"/>
          </a:xfrm>
          <a:prstGeom prst="bentConnector3">
            <a:avLst>
              <a:gd name="adj1" fmla="val 99936"/>
            </a:avLst>
          </a:prstGeom>
          <a:ln w="19050">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18" name="TextBox 117">
            <a:extLst>
              <a:ext uri="{FF2B5EF4-FFF2-40B4-BE49-F238E27FC236}">
                <a16:creationId xmlns:a16="http://schemas.microsoft.com/office/drawing/2014/main" id="{09F90CF8-B0CC-42B7-93BC-20C485BE19EF}"/>
              </a:ext>
            </a:extLst>
          </p:cNvPr>
          <p:cNvSpPr txBox="1"/>
          <p:nvPr/>
        </p:nvSpPr>
        <p:spPr>
          <a:xfrm>
            <a:off x="3815322" y="1530285"/>
            <a:ext cx="1103187" cy="227370"/>
          </a:xfrm>
          <a:prstGeom prst="rect">
            <a:avLst/>
          </a:prstGeom>
          <a:solidFill>
            <a:schemeClr val="bg1"/>
          </a:solidFill>
          <a:ln>
            <a:noFill/>
          </a:ln>
        </p:spPr>
        <p:txBody>
          <a:bodyPr wrap="none" rtlCol="0">
            <a:spAutoFit/>
          </a:bodyPr>
          <a:lstStyle/>
          <a:p>
            <a:pPr defTabSz="914378">
              <a:lnSpc>
                <a:spcPct val="90000"/>
              </a:lnSpc>
              <a:spcBef>
                <a:spcPts val="900"/>
              </a:spcBef>
              <a:buClr>
                <a:srgbClr val="CC0000"/>
              </a:buClr>
              <a:buSzPct val="110000"/>
              <a:defRPr/>
            </a:pPr>
            <a:r>
              <a:rPr lang="en-US" sz="975" b="1">
                <a:solidFill>
                  <a:srgbClr val="0C62FB"/>
                </a:solidFill>
                <a:latin typeface="Arial" panose="020B0604020202020204" pitchFamily="34" charset="0"/>
                <a:ea typeface="Mark OT" charset="0"/>
                <a:cs typeface="Arial" panose="020B0604020202020204" pitchFamily="34" charset="0"/>
              </a:rPr>
              <a:t>Modeling Cycle</a:t>
            </a:r>
          </a:p>
        </p:txBody>
      </p:sp>
      <p:sp>
        <p:nvSpPr>
          <p:cNvPr id="119" name="TextBox 118">
            <a:extLst>
              <a:ext uri="{FF2B5EF4-FFF2-40B4-BE49-F238E27FC236}">
                <a16:creationId xmlns:a16="http://schemas.microsoft.com/office/drawing/2014/main" id="{917BA4B9-C638-4A5E-B9BC-EFA9D15961CC}"/>
              </a:ext>
            </a:extLst>
          </p:cNvPr>
          <p:cNvSpPr txBox="1"/>
          <p:nvPr/>
        </p:nvSpPr>
        <p:spPr>
          <a:xfrm>
            <a:off x="6359646" y="1524809"/>
            <a:ext cx="1266693" cy="227370"/>
          </a:xfrm>
          <a:prstGeom prst="rect">
            <a:avLst/>
          </a:prstGeom>
          <a:solidFill>
            <a:schemeClr val="bg1"/>
          </a:solidFill>
          <a:ln>
            <a:noFill/>
          </a:ln>
        </p:spPr>
        <p:txBody>
          <a:bodyPr wrap="none" rtlCol="0">
            <a:spAutoFit/>
          </a:bodyPr>
          <a:lstStyle/>
          <a:p>
            <a:pPr defTabSz="914378">
              <a:lnSpc>
                <a:spcPct val="90000"/>
              </a:lnSpc>
              <a:spcBef>
                <a:spcPts val="900"/>
              </a:spcBef>
              <a:buClr>
                <a:srgbClr val="CC0000"/>
              </a:buClr>
              <a:buSzPct val="110000"/>
              <a:defRPr/>
            </a:pPr>
            <a:r>
              <a:rPr lang="en-US" sz="975" b="1">
                <a:solidFill>
                  <a:srgbClr val="0C62FB"/>
                </a:solidFill>
                <a:latin typeface="Arial" panose="020B0604020202020204" pitchFamily="34" charset="0"/>
                <a:ea typeface="Mark OT" charset="0"/>
                <a:cs typeface="Arial" panose="020B0604020202020204" pitchFamily="34" charset="0"/>
              </a:rPr>
              <a:t>Deployment Cycle</a:t>
            </a:r>
          </a:p>
        </p:txBody>
      </p:sp>
      <p:sp>
        <p:nvSpPr>
          <p:cNvPr id="120" name="Rectangle 119"/>
          <p:cNvSpPr/>
          <p:nvPr/>
        </p:nvSpPr>
        <p:spPr>
          <a:xfrm>
            <a:off x="8619472" y="4623025"/>
            <a:ext cx="103340" cy="8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a:solidFill>
                <a:schemeClr val="bg1"/>
              </a:solidFill>
              <a:ea typeface="Segoe UI Black" panose="020B0A02040204020203" pitchFamily="34" charset="0"/>
              <a:cs typeface="Segoe UI Black" panose="020B0A02040204020203" pitchFamily="34" charset="0"/>
            </a:endParaRPr>
          </a:p>
        </p:txBody>
      </p:sp>
      <p:sp>
        <p:nvSpPr>
          <p:cNvPr id="122" name="Arrow: Right 25">
            <a:extLst>
              <a:ext uri="{FF2B5EF4-FFF2-40B4-BE49-F238E27FC236}">
                <a16:creationId xmlns:a16="http://schemas.microsoft.com/office/drawing/2014/main" id="{8EE51297-6091-4559-9876-253FF46AA1B4}"/>
              </a:ext>
            </a:extLst>
          </p:cNvPr>
          <p:cNvSpPr/>
          <p:nvPr/>
        </p:nvSpPr>
        <p:spPr>
          <a:xfrm>
            <a:off x="2364487" y="3329468"/>
            <a:ext cx="224541" cy="363474"/>
          </a:xfrm>
          <a:prstGeom prst="rightArrow">
            <a:avLst/>
          </a:pr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sp>
        <p:nvSpPr>
          <p:cNvPr id="123" name="Arrow: Right 25">
            <a:extLst>
              <a:ext uri="{FF2B5EF4-FFF2-40B4-BE49-F238E27FC236}">
                <a16:creationId xmlns:a16="http://schemas.microsoft.com/office/drawing/2014/main" id="{8EE51297-6091-4559-9876-253FF46AA1B4}"/>
              </a:ext>
            </a:extLst>
          </p:cNvPr>
          <p:cNvSpPr/>
          <p:nvPr/>
        </p:nvSpPr>
        <p:spPr>
          <a:xfrm>
            <a:off x="4536464" y="3329468"/>
            <a:ext cx="245295" cy="363474"/>
          </a:xfrm>
          <a:prstGeom prst="rightArrow">
            <a:avLst/>
          </a:prstGeom>
          <a:solidFill>
            <a:srgbClr val="0C62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sp>
        <p:nvSpPr>
          <p:cNvPr id="124" name="Arrow: Right 25">
            <a:extLst>
              <a:ext uri="{FF2B5EF4-FFF2-40B4-BE49-F238E27FC236}">
                <a16:creationId xmlns:a16="http://schemas.microsoft.com/office/drawing/2014/main" id="{8EE51297-6091-4559-9876-253FF46AA1B4}"/>
              </a:ext>
            </a:extLst>
          </p:cNvPr>
          <p:cNvSpPr/>
          <p:nvPr/>
        </p:nvSpPr>
        <p:spPr>
          <a:xfrm>
            <a:off x="6722587" y="3329468"/>
            <a:ext cx="245295" cy="3634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914378">
              <a:defRPr/>
            </a:pPr>
            <a:endParaRPr lang="en-US" err="1">
              <a:gradFill>
                <a:gsLst>
                  <a:gs pos="0">
                    <a:srgbClr val="FFFFFF"/>
                  </a:gs>
                  <a:gs pos="98000">
                    <a:srgbClr val="FFFFFF"/>
                  </a:gs>
                </a:gsLst>
                <a:lin ang="5400000" scaled="0"/>
              </a:gradFill>
              <a:latin typeface="Mark Pro" panose="020B0504020201010104" pitchFamily="34" charset="77"/>
              <a:ea typeface="Segoe UI Black" panose="020B0A02040204020203" pitchFamily="34" charset="0"/>
            </a:endParaRPr>
          </a:p>
        </p:txBody>
      </p:sp>
      <p:cxnSp>
        <p:nvCxnSpPr>
          <p:cNvPr id="10" name="Straight Connector 9">
            <a:extLst>
              <a:ext uri="{FF2B5EF4-FFF2-40B4-BE49-F238E27FC236}">
                <a16:creationId xmlns:a16="http://schemas.microsoft.com/office/drawing/2014/main" id="{572EBBBD-F3BA-4434-878F-040D81EAC18B}"/>
              </a:ext>
            </a:extLst>
          </p:cNvPr>
          <p:cNvCxnSpPr/>
          <p:nvPr/>
        </p:nvCxnSpPr>
        <p:spPr>
          <a:xfrm>
            <a:off x="7786187" y="1625126"/>
            <a:ext cx="0" cy="327374"/>
          </a:xfrm>
          <a:prstGeom prst="line">
            <a:avLst/>
          </a:prstGeom>
          <a:ln w="25400">
            <a:solidFill>
              <a:srgbClr val="8F8F8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09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E69B-21EF-4D99-82FF-C115959C7159}"/>
              </a:ext>
            </a:extLst>
          </p:cNvPr>
          <p:cNvSpPr>
            <a:spLocks noGrp="1"/>
          </p:cNvSpPr>
          <p:nvPr>
            <p:ph type="title"/>
          </p:nvPr>
        </p:nvSpPr>
        <p:spPr>
          <a:xfrm>
            <a:off x="457917" y="438150"/>
            <a:ext cx="4207868" cy="889000"/>
          </a:xfrm>
        </p:spPr>
        <p:txBody>
          <a:bodyPr/>
          <a:lstStyle/>
          <a:p>
            <a:r>
              <a:rPr lang="en-US" dirty="0"/>
              <a:t>What is ML Ops?</a:t>
            </a:r>
          </a:p>
        </p:txBody>
      </p:sp>
      <p:sp>
        <p:nvSpPr>
          <p:cNvPr id="3" name="Text Placeholder 2">
            <a:extLst>
              <a:ext uri="{FF2B5EF4-FFF2-40B4-BE49-F238E27FC236}">
                <a16:creationId xmlns:a16="http://schemas.microsoft.com/office/drawing/2014/main" id="{E1CFF60D-90A6-4274-8BF3-C90C61AF7702}"/>
              </a:ext>
            </a:extLst>
          </p:cNvPr>
          <p:cNvSpPr>
            <a:spLocks noGrp="1"/>
          </p:cNvSpPr>
          <p:nvPr>
            <p:ph type="body" sz="quarter" idx="16"/>
          </p:nvPr>
        </p:nvSpPr>
        <p:spPr>
          <a:xfrm>
            <a:off x="457915" y="1063404"/>
            <a:ext cx="5066321" cy="1862675"/>
          </a:xfrm>
        </p:spPr>
        <p:txBody>
          <a:bodyPr/>
          <a:lstStyle/>
          <a:p>
            <a:r>
              <a:rPr lang="en-US" dirty="0"/>
              <a:t>ML Ops is a set of practices that combines Machine Learning, DevOps and Data Engineering, which aims to deploy and maintain ML systems in production reliably and efficiently</a:t>
            </a:r>
          </a:p>
        </p:txBody>
      </p:sp>
      <p:sp>
        <p:nvSpPr>
          <p:cNvPr id="4" name="Text Placeholder 3">
            <a:extLst>
              <a:ext uri="{FF2B5EF4-FFF2-40B4-BE49-F238E27FC236}">
                <a16:creationId xmlns:a16="http://schemas.microsoft.com/office/drawing/2014/main" id="{904C6D82-8085-4761-B513-704221C591C3}"/>
              </a:ext>
            </a:extLst>
          </p:cNvPr>
          <p:cNvSpPr>
            <a:spLocks noGrp="1"/>
          </p:cNvSpPr>
          <p:nvPr>
            <p:ph type="body" sz="quarter" idx="17"/>
          </p:nvPr>
        </p:nvSpPr>
        <p:spPr/>
        <p:txBody>
          <a:bodyPr/>
          <a:lstStyle/>
          <a:p>
            <a:endParaRPr lang="en-US"/>
          </a:p>
        </p:txBody>
      </p:sp>
      <p:pic>
        <p:nvPicPr>
          <p:cNvPr id="5" name="Picture 4">
            <a:extLst>
              <a:ext uri="{FF2B5EF4-FFF2-40B4-BE49-F238E27FC236}">
                <a16:creationId xmlns:a16="http://schemas.microsoft.com/office/drawing/2014/main" id="{58115190-6E11-4490-BF69-00CD9CBAF8FC}"/>
              </a:ext>
            </a:extLst>
          </p:cNvPr>
          <p:cNvPicPr>
            <a:picLocks noChangeAspect="1"/>
          </p:cNvPicPr>
          <p:nvPr/>
        </p:nvPicPr>
        <p:blipFill>
          <a:blip r:embed="rId2"/>
          <a:stretch>
            <a:fillRect/>
          </a:stretch>
        </p:blipFill>
        <p:spPr>
          <a:xfrm>
            <a:off x="6116403" y="947621"/>
            <a:ext cx="2566588" cy="2306381"/>
          </a:xfrm>
          <a:prstGeom prst="rect">
            <a:avLst/>
          </a:prstGeom>
        </p:spPr>
      </p:pic>
    </p:spTree>
    <p:extLst>
      <p:ext uri="{BB962C8B-B14F-4D97-AF65-F5344CB8AC3E}">
        <p14:creationId xmlns:p14="http://schemas.microsoft.com/office/powerpoint/2010/main" val="303711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B481AA-9775-47C6-9F69-9D5C65CE38ED}"/>
              </a:ext>
            </a:extLst>
          </p:cNvPr>
          <p:cNvSpPr>
            <a:spLocks noGrp="1"/>
          </p:cNvSpPr>
          <p:nvPr>
            <p:ph type="body" sz="quarter" idx="16"/>
          </p:nvPr>
        </p:nvSpPr>
        <p:spPr/>
        <p:txBody>
          <a:bodyPr/>
          <a:lstStyle/>
          <a:p>
            <a:r>
              <a:rPr lang="en-US"/>
              <a:t>Seven Pillars for Optimizing Machine Learning Development and Operations</a:t>
            </a:r>
          </a:p>
        </p:txBody>
      </p:sp>
      <p:sp>
        <p:nvSpPr>
          <p:cNvPr id="7" name="Text Placeholder 6">
            <a:extLst>
              <a:ext uri="{FF2B5EF4-FFF2-40B4-BE49-F238E27FC236}">
                <a16:creationId xmlns:a16="http://schemas.microsoft.com/office/drawing/2014/main" id="{BA5F41F6-E11F-4CDB-8776-4436C170D2ED}"/>
              </a:ext>
            </a:extLst>
          </p:cNvPr>
          <p:cNvSpPr>
            <a:spLocks noGrp="1"/>
          </p:cNvSpPr>
          <p:nvPr>
            <p:ph type="body" sz="quarter" idx="17"/>
          </p:nvPr>
        </p:nvSpPr>
        <p:spPr/>
        <p:txBody>
          <a:bodyPr/>
          <a:lstStyle/>
          <a:p>
            <a:r>
              <a:rPr lang="en-US"/>
              <a:t>Model Store – Model DevOps</a:t>
            </a:r>
          </a:p>
        </p:txBody>
      </p:sp>
      <p:pic>
        <p:nvPicPr>
          <p:cNvPr id="10" name="Picture 9" descr="A close up of a sign&#10;&#10;Description generated with very high confidence">
            <a:extLst>
              <a:ext uri="{FF2B5EF4-FFF2-40B4-BE49-F238E27FC236}">
                <a16:creationId xmlns:a16="http://schemas.microsoft.com/office/drawing/2014/main" id="{844928F9-4206-415F-9E54-286D469E8C88}"/>
              </a:ext>
            </a:extLst>
          </p:cNvPr>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446385" y="1789632"/>
            <a:ext cx="470017" cy="470017"/>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779E04D3-70B2-46BA-BDBB-4D6CCBF773C3}"/>
              </a:ext>
            </a:extLst>
          </p:cNvPr>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6839138" y="1789259"/>
            <a:ext cx="468411" cy="468411"/>
          </a:xfrm>
          <a:prstGeom prst="rect">
            <a:avLst/>
          </a:prstGeom>
        </p:spPr>
      </p:pic>
      <p:pic>
        <p:nvPicPr>
          <p:cNvPr id="12" name="Picture 11">
            <a:extLst>
              <a:ext uri="{FF2B5EF4-FFF2-40B4-BE49-F238E27FC236}">
                <a16:creationId xmlns:a16="http://schemas.microsoft.com/office/drawing/2014/main" id="{A39D16D3-C03A-4AD4-B245-0076175BAA60}"/>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p:blipFill>
        <p:spPr>
          <a:xfrm>
            <a:off x="2020280" y="1793195"/>
            <a:ext cx="470017" cy="470017"/>
          </a:xfrm>
          <a:prstGeom prst="rect">
            <a:avLst/>
          </a:prstGeom>
        </p:spPr>
      </p:pic>
      <p:pic>
        <p:nvPicPr>
          <p:cNvPr id="13" name="Picture 12">
            <a:extLst>
              <a:ext uri="{FF2B5EF4-FFF2-40B4-BE49-F238E27FC236}">
                <a16:creationId xmlns:a16="http://schemas.microsoft.com/office/drawing/2014/main" id="{AAFC6665-0F37-4A0B-B622-87672A424FAE}"/>
              </a:ext>
            </a:extLst>
          </p:cNvPr>
          <p:cNvPicPr>
            <a:picLocks noChangeAspect="1"/>
          </p:cNvPicPr>
          <p:nvPr/>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artisticGlowEdges/>
                    </a14:imgEffect>
                  </a14:imgLayer>
                </a14:imgProps>
              </a:ext>
              <a:ext uri="{28A0092B-C50C-407E-A947-70E740481C1C}">
                <a14:useLocalDpi xmlns:a14="http://schemas.microsoft.com/office/drawing/2010/main" val="0"/>
              </a:ext>
            </a:extLst>
          </a:blip>
          <a:stretch>
            <a:fillRect/>
          </a:stretch>
        </p:blipFill>
        <p:spPr>
          <a:xfrm>
            <a:off x="8034627" y="1796446"/>
            <a:ext cx="468411" cy="468411"/>
          </a:xfrm>
          <a:prstGeom prst="rect">
            <a:avLst/>
          </a:prstGeom>
        </p:spPr>
      </p:pic>
      <p:pic>
        <p:nvPicPr>
          <p:cNvPr id="14" name="Picture 13" descr="A close up of a sign&#10;&#10;Description generated with very high confidence">
            <a:extLst>
              <a:ext uri="{FF2B5EF4-FFF2-40B4-BE49-F238E27FC236}">
                <a16:creationId xmlns:a16="http://schemas.microsoft.com/office/drawing/2014/main" id="{D1E92F38-F43B-4E79-B525-783C7FFF340B}"/>
              </a:ext>
            </a:extLst>
          </p:cNvPr>
          <p:cNvPicPr>
            <a:picLocks noChangeAspect="1"/>
          </p:cNvPicPr>
          <p:nvPr/>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artisticGlowEdges/>
                    </a14:imgEffect>
                  </a14:imgLayer>
                </a14:imgProps>
              </a:ext>
              <a:ext uri="{28A0092B-C50C-407E-A947-70E740481C1C}">
                <a14:useLocalDpi xmlns:a14="http://schemas.microsoft.com/office/drawing/2010/main" val="0"/>
              </a:ext>
            </a:extLst>
          </a:blip>
          <a:stretch>
            <a:fillRect/>
          </a:stretch>
        </p:blipFill>
        <p:spPr>
          <a:xfrm>
            <a:off x="3250726" y="1791611"/>
            <a:ext cx="468411" cy="468411"/>
          </a:xfrm>
          <a:prstGeom prst="rect">
            <a:avLst/>
          </a:prstGeom>
        </p:spPr>
      </p:pic>
      <p:sp>
        <p:nvSpPr>
          <p:cNvPr id="15" name="TextBox 14">
            <a:extLst>
              <a:ext uri="{FF2B5EF4-FFF2-40B4-BE49-F238E27FC236}">
                <a16:creationId xmlns:a16="http://schemas.microsoft.com/office/drawing/2014/main" id="{BB3EE120-2658-4115-A217-0D335482BAC1}"/>
              </a:ext>
            </a:extLst>
          </p:cNvPr>
          <p:cNvSpPr txBox="1"/>
          <p:nvPr/>
        </p:nvSpPr>
        <p:spPr>
          <a:xfrm>
            <a:off x="2878320" y="2344471"/>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Auditing</a:t>
            </a:r>
          </a:p>
        </p:txBody>
      </p:sp>
      <p:sp>
        <p:nvSpPr>
          <p:cNvPr id="16" name="TextBox 15">
            <a:extLst>
              <a:ext uri="{FF2B5EF4-FFF2-40B4-BE49-F238E27FC236}">
                <a16:creationId xmlns:a16="http://schemas.microsoft.com/office/drawing/2014/main" id="{BEAB9F8B-995F-459E-AC28-FFE2003DE005}"/>
              </a:ext>
            </a:extLst>
          </p:cNvPr>
          <p:cNvSpPr txBox="1"/>
          <p:nvPr/>
        </p:nvSpPr>
        <p:spPr>
          <a:xfrm>
            <a:off x="4072230" y="2344471"/>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Governance</a:t>
            </a:r>
          </a:p>
        </p:txBody>
      </p:sp>
      <p:sp>
        <p:nvSpPr>
          <p:cNvPr id="17" name="TextBox 16">
            <a:extLst>
              <a:ext uri="{FF2B5EF4-FFF2-40B4-BE49-F238E27FC236}">
                <a16:creationId xmlns:a16="http://schemas.microsoft.com/office/drawing/2014/main" id="{412670C6-910E-4FBE-BAF4-C364D7B8BB3D}"/>
              </a:ext>
            </a:extLst>
          </p:cNvPr>
          <p:cNvSpPr txBox="1"/>
          <p:nvPr/>
        </p:nvSpPr>
        <p:spPr>
          <a:xfrm>
            <a:off x="7670374" y="2340193"/>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Security</a:t>
            </a:r>
          </a:p>
        </p:txBody>
      </p:sp>
      <p:sp>
        <p:nvSpPr>
          <p:cNvPr id="18" name="TextBox 17">
            <a:extLst>
              <a:ext uri="{FF2B5EF4-FFF2-40B4-BE49-F238E27FC236}">
                <a16:creationId xmlns:a16="http://schemas.microsoft.com/office/drawing/2014/main" id="{7AA19595-F2B0-4D83-BCE9-E0237D8ABF87}"/>
              </a:ext>
            </a:extLst>
          </p:cNvPr>
          <p:cNvSpPr txBox="1"/>
          <p:nvPr/>
        </p:nvSpPr>
        <p:spPr>
          <a:xfrm>
            <a:off x="1656829" y="2340847"/>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Orchestration</a:t>
            </a:r>
          </a:p>
        </p:txBody>
      </p:sp>
      <p:sp>
        <p:nvSpPr>
          <p:cNvPr id="19" name="TextBox 18">
            <a:extLst>
              <a:ext uri="{FF2B5EF4-FFF2-40B4-BE49-F238E27FC236}">
                <a16:creationId xmlns:a16="http://schemas.microsoft.com/office/drawing/2014/main" id="{5BD92854-1B29-4423-AA67-E7C94C5CC46B}"/>
              </a:ext>
            </a:extLst>
          </p:cNvPr>
          <p:cNvSpPr txBox="1"/>
          <p:nvPr/>
        </p:nvSpPr>
        <p:spPr>
          <a:xfrm>
            <a:off x="5310613" y="2328853"/>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Logging</a:t>
            </a:r>
          </a:p>
        </p:txBody>
      </p:sp>
      <p:pic>
        <p:nvPicPr>
          <p:cNvPr id="20" name="Picture 19" descr="A close up of a sign&#10;&#10;Description generated with very high confidence">
            <a:extLst>
              <a:ext uri="{FF2B5EF4-FFF2-40B4-BE49-F238E27FC236}">
                <a16:creationId xmlns:a16="http://schemas.microsoft.com/office/drawing/2014/main" id="{609E7980-BEAE-44A6-8A58-749ECD026995}"/>
              </a:ext>
            </a:extLst>
          </p:cNvPr>
          <p:cNvPicPr>
            <a:picLocks noChangeAspect="1"/>
          </p:cNvPicPr>
          <p:nvPr/>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tretch>
            <a:fillRect/>
          </a:stretch>
        </p:blipFill>
        <p:spPr>
          <a:xfrm>
            <a:off x="5643648" y="1796446"/>
            <a:ext cx="468411" cy="468411"/>
          </a:xfrm>
          <a:prstGeom prst="rect">
            <a:avLst/>
          </a:prstGeom>
        </p:spPr>
      </p:pic>
      <p:sp>
        <p:nvSpPr>
          <p:cNvPr id="21" name="TextBox 20">
            <a:extLst>
              <a:ext uri="{FF2B5EF4-FFF2-40B4-BE49-F238E27FC236}">
                <a16:creationId xmlns:a16="http://schemas.microsoft.com/office/drawing/2014/main" id="{17B729FA-7A6F-435B-8BCB-9F6830A5080C}"/>
              </a:ext>
            </a:extLst>
          </p:cNvPr>
          <p:cNvSpPr txBox="1"/>
          <p:nvPr/>
        </p:nvSpPr>
        <p:spPr>
          <a:xfrm>
            <a:off x="6441589" y="2342120"/>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Monitoring</a:t>
            </a:r>
          </a:p>
        </p:txBody>
      </p:sp>
      <p:pic>
        <p:nvPicPr>
          <p:cNvPr id="22" name="Picture 21" descr="A picture containing vector graphics&#10;&#10;Description generated with high confidence">
            <a:extLst>
              <a:ext uri="{FF2B5EF4-FFF2-40B4-BE49-F238E27FC236}">
                <a16:creationId xmlns:a16="http://schemas.microsoft.com/office/drawing/2014/main" id="{6BD89E25-E3BD-4A7B-B20F-34A50D04611D}"/>
              </a:ext>
            </a:extLst>
          </p:cNvPr>
          <p:cNvPicPr>
            <a:picLocks noChangeAspect="1"/>
          </p:cNvPicPr>
          <p:nvPr/>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artisticGlowEdges/>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58255" y="1789259"/>
            <a:ext cx="468411" cy="468411"/>
          </a:xfrm>
          <a:prstGeom prst="rect">
            <a:avLst/>
          </a:prstGeom>
        </p:spPr>
      </p:pic>
      <p:sp>
        <p:nvSpPr>
          <p:cNvPr id="23" name="TextBox 22">
            <a:extLst>
              <a:ext uri="{FF2B5EF4-FFF2-40B4-BE49-F238E27FC236}">
                <a16:creationId xmlns:a16="http://schemas.microsoft.com/office/drawing/2014/main" id="{4B196B4C-2504-4E8C-94C6-EE546714F68E}"/>
              </a:ext>
            </a:extLst>
          </p:cNvPr>
          <p:cNvSpPr txBox="1"/>
          <p:nvPr/>
        </p:nvSpPr>
        <p:spPr>
          <a:xfrm>
            <a:off x="288644" y="2340847"/>
            <a:ext cx="1375503" cy="359261"/>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Data Management</a:t>
            </a:r>
          </a:p>
        </p:txBody>
      </p:sp>
      <p:sp>
        <p:nvSpPr>
          <p:cNvPr id="26" name="TextBox 25">
            <a:extLst>
              <a:ext uri="{FF2B5EF4-FFF2-40B4-BE49-F238E27FC236}">
                <a16:creationId xmlns:a16="http://schemas.microsoft.com/office/drawing/2014/main" id="{4F7975FE-63C6-4F02-95E4-8E143DE60840}"/>
              </a:ext>
            </a:extLst>
          </p:cNvPr>
          <p:cNvSpPr txBox="1"/>
          <p:nvPr/>
        </p:nvSpPr>
        <p:spPr>
          <a:xfrm>
            <a:off x="351781" y="2683428"/>
            <a:ext cx="1289285" cy="1259938"/>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Data Profiling and Quality Assessments</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Feature Store</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Data Lineage</a:t>
            </a:r>
          </a:p>
        </p:txBody>
      </p:sp>
      <p:sp>
        <p:nvSpPr>
          <p:cNvPr id="27" name="TextBox 26">
            <a:extLst>
              <a:ext uri="{FF2B5EF4-FFF2-40B4-BE49-F238E27FC236}">
                <a16:creationId xmlns:a16="http://schemas.microsoft.com/office/drawing/2014/main" id="{FBBE2B48-9E43-4C8E-8ED2-2806988CFE5E}"/>
              </a:ext>
            </a:extLst>
          </p:cNvPr>
          <p:cNvSpPr txBox="1"/>
          <p:nvPr/>
        </p:nvSpPr>
        <p:spPr>
          <a:xfrm>
            <a:off x="1730514" y="2698023"/>
            <a:ext cx="1185173" cy="1052839"/>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ML Pipelines</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Model Metadata Tracking</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CI/CD Pipelines</a:t>
            </a:r>
          </a:p>
        </p:txBody>
      </p:sp>
      <p:sp>
        <p:nvSpPr>
          <p:cNvPr id="31" name="TextBox 30">
            <a:extLst>
              <a:ext uri="{FF2B5EF4-FFF2-40B4-BE49-F238E27FC236}">
                <a16:creationId xmlns:a16="http://schemas.microsoft.com/office/drawing/2014/main" id="{16EB9A94-BCF8-4EC9-84F7-9CF8CCDE7007}"/>
              </a:ext>
            </a:extLst>
          </p:cNvPr>
          <p:cNvSpPr txBox="1"/>
          <p:nvPr/>
        </p:nvSpPr>
        <p:spPr>
          <a:xfrm>
            <a:off x="3070810" y="2698023"/>
            <a:ext cx="1049255" cy="1259938"/>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Source Control</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Change Attribution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Consumption visibility</a:t>
            </a:r>
          </a:p>
        </p:txBody>
      </p:sp>
      <p:sp>
        <p:nvSpPr>
          <p:cNvPr id="32" name="TextBox 31">
            <a:extLst>
              <a:ext uri="{FF2B5EF4-FFF2-40B4-BE49-F238E27FC236}">
                <a16:creationId xmlns:a16="http://schemas.microsoft.com/office/drawing/2014/main" id="{00E86850-9F11-47B2-9A0F-51257A725453}"/>
              </a:ext>
            </a:extLst>
          </p:cNvPr>
          <p:cNvSpPr txBox="1"/>
          <p:nvPr/>
        </p:nvSpPr>
        <p:spPr>
          <a:xfrm>
            <a:off x="4206444" y="2691618"/>
            <a:ext cx="1104168"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Compliance</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Standardization</a:t>
            </a:r>
          </a:p>
        </p:txBody>
      </p:sp>
      <p:sp>
        <p:nvSpPr>
          <p:cNvPr id="33" name="TextBox 32">
            <a:extLst>
              <a:ext uri="{FF2B5EF4-FFF2-40B4-BE49-F238E27FC236}">
                <a16:creationId xmlns:a16="http://schemas.microsoft.com/office/drawing/2014/main" id="{CEDC34B5-8B94-446F-9777-F8C1C1BD3275}"/>
              </a:ext>
            </a:extLst>
          </p:cNvPr>
          <p:cNvSpPr txBox="1"/>
          <p:nvPr/>
        </p:nvSpPr>
        <p:spPr>
          <a:xfrm>
            <a:off x="5510672" y="2679949"/>
            <a:ext cx="867378"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Activity Logging</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Diagnostic Reports</a:t>
            </a:r>
          </a:p>
        </p:txBody>
      </p:sp>
      <p:sp>
        <p:nvSpPr>
          <p:cNvPr id="34" name="TextBox 33">
            <a:extLst>
              <a:ext uri="{FF2B5EF4-FFF2-40B4-BE49-F238E27FC236}">
                <a16:creationId xmlns:a16="http://schemas.microsoft.com/office/drawing/2014/main" id="{77FF41F7-B3C9-4522-92F3-B0E2FF158FBC}"/>
              </a:ext>
            </a:extLst>
          </p:cNvPr>
          <p:cNvSpPr txBox="1"/>
          <p:nvPr/>
        </p:nvSpPr>
        <p:spPr>
          <a:xfrm>
            <a:off x="6573874" y="2686029"/>
            <a:ext cx="1131447" cy="890746"/>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Continuous Performance Evaluation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Automated Retraining</a:t>
            </a:r>
          </a:p>
        </p:txBody>
      </p:sp>
      <p:sp>
        <p:nvSpPr>
          <p:cNvPr id="35" name="TextBox 34">
            <a:extLst>
              <a:ext uri="{FF2B5EF4-FFF2-40B4-BE49-F238E27FC236}">
                <a16:creationId xmlns:a16="http://schemas.microsoft.com/office/drawing/2014/main" id="{1C456A5C-8E3F-437E-A423-5C73C00D8DC0}"/>
              </a:ext>
            </a:extLst>
          </p:cNvPr>
          <p:cNvSpPr txBox="1"/>
          <p:nvPr/>
        </p:nvSpPr>
        <p:spPr>
          <a:xfrm>
            <a:off x="7742299" y="2686029"/>
            <a:ext cx="1104168" cy="785238"/>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Encryption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Authentication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Monitoring for Vulnerabilities</a:t>
            </a:r>
          </a:p>
        </p:txBody>
      </p:sp>
    </p:spTree>
    <p:extLst>
      <p:ext uri="{BB962C8B-B14F-4D97-AF65-F5344CB8AC3E}">
        <p14:creationId xmlns:p14="http://schemas.microsoft.com/office/powerpoint/2010/main" val="17011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9C37B-45BF-43E9-A572-E6BFAAD8B6FD}"/>
              </a:ext>
            </a:extLst>
          </p:cNvPr>
          <p:cNvSpPr>
            <a:spLocks noGrp="1"/>
          </p:cNvSpPr>
          <p:nvPr>
            <p:ph type="body" sz="quarter" idx="16"/>
          </p:nvPr>
        </p:nvSpPr>
        <p:spPr>
          <a:xfrm>
            <a:off x="465188" y="894741"/>
            <a:ext cx="4652379" cy="186373"/>
          </a:xfrm>
        </p:spPr>
        <p:txBody>
          <a:bodyPr vert="horz" wrap="square" lIns="0" tIns="0" rIns="0" bIns="34290" rtlCol="0" anchor="t">
            <a:noAutofit/>
          </a:bodyPr>
          <a:lstStyle/>
          <a:p>
            <a:r>
              <a:rPr lang="en-US" dirty="0"/>
              <a:t>4 phases of necessity for implementing ML DevOps capabilities</a:t>
            </a:r>
            <a:endParaRPr lang="en-US" sz="1088" dirty="0">
              <a:latin typeface="Arial"/>
              <a:cs typeface="Arial"/>
            </a:endParaRPr>
          </a:p>
          <a:p>
            <a:endParaRPr lang="en-US" sz="1088" dirty="0">
              <a:latin typeface="Arial"/>
              <a:cs typeface="Arial"/>
            </a:endParaRPr>
          </a:p>
        </p:txBody>
      </p:sp>
      <p:sp>
        <p:nvSpPr>
          <p:cNvPr id="3" name="Text Placeholder 2">
            <a:extLst>
              <a:ext uri="{FF2B5EF4-FFF2-40B4-BE49-F238E27FC236}">
                <a16:creationId xmlns:a16="http://schemas.microsoft.com/office/drawing/2014/main" id="{3878B860-F5D8-4B95-9BE0-03BC6B23A49C}"/>
              </a:ext>
            </a:extLst>
          </p:cNvPr>
          <p:cNvSpPr>
            <a:spLocks noGrp="1"/>
          </p:cNvSpPr>
          <p:nvPr>
            <p:ph type="body" sz="quarter" idx="17"/>
          </p:nvPr>
        </p:nvSpPr>
        <p:spPr/>
        <p:txBody>
          <a:bodyPr/>
          <a:lstStyle/>
          <a:p>
            <a:r>
              <a:rPr lang="en-US" dirty="0"/>
              <a:t>ML DevOps Maturity</a:t>
            </a:r>
          </a:p>
        </p:txBody>
      </p:sp>
      <p:grpSp>
        <p:nvGrpSpPr>
          <p:cNvPr id="8" name="Group 7">
            <a:extLst>
              <a:ext uri="{FF2B5EF4-FFF2-40B4-BE49-F238E27FC236}">
                <a16:creationId xmlns:a16="http://schemas.microsoft.com/office/drawing/2014/main" id="{9AF67755-C681-49FF-8DBD-D2B6270103B2}"/>
              </a:ext>
            </a:extLst>
          </p:cNvPr>
          <p:cNvGrpSpPr/>
          <p:nvPr/>
        </p:nvGrpSpPr>
        <p:grpSpPr>
          <a:xfrm>
            <a:off x="1075164" y="2338670"/>
            <a:ext cx="4376659" cy="769600"/>
            <a:chOff x="620184" y="1890658"/>
            <a:chExt cx="5835545" cy="1026133"/>
          </a:xfrm>
        </p:grpSpPr>
        <p:sp>
          <p:nvSpPr>
            <p:cNvPr id="28" name="Rectangle 27">
              <a:extLst>
                <a:ext uri="{FF2B5EF4-FFF2-40B4-BE49-F238E27FC236}">
                  <a16:creationId xmlns:a16="http://schemas.microsoft.com/office/drawing/2014/main" id="{41CDB8BF-72C5-4A5F-84F3-B759C60EFBE1}"/>
                </a:ext>
              </a:extLst>
            </p:cNvPr>
            <p:cNvSpPr/>
            <p:nvPr/>
          </p:nvSpPr>
          <p:spPr>
            <a:xfrm>
              <a:off x="1163904" y="1931906"/>
              <a:ext cx="5291825" cy="984885"/>
            </a:xfrm>
            <a:prstGeom prst="rect">
              <a:avLst/>
            </a:prstGeom>
          </p:spPr>
          <p:txBody>
            <a:bodyPr wrap="square">
              <a:spAutoFit/>
            </a:bodyPr>
            <a:lstStyle/>
            <a:p>
              <a:r>
                <a:rPr lang="en-US" sz="1050" b="1" dirty="0">
                  <a:cs typeface="Arial"/>
                </a:rPr>
                <a:t>Manual Model Deployment</a:t>
              </a:r>
            </a:p>
            <a:p>
              <a:pPr marL="214313" indent="-214313">
                <a:buFont typeface="Wingdings" panose="020B0604020202020204" pitchFamily="34" charset="0"/>
                <a:buChar char="§"/>
              </a:pPr>
              <a:r>
                <a:rPr lang="en-US" sz="1050" dirty="0">
                  <a:cs typeface="Arial"/>
                </a:rPr>
                <a:t>Deploy a 'state-of-the-art' trained model into production, serving predictions from a REST API</a:t>
              </a:r>
            </a:p>
            <a:p>
              <a:pPr marL="214313" indent="-214313">
                <a:buFont typeface="Wingdings" panose="020B0604020202020204" pitchFamily="34" charset="0"/>
                <a:buChar char="§"/>
              </a:pPr>
              <a:r>
                <a:rPr lang="en-US" sz="1050" dirty="0">
                  <a:cs typeface="Arial"/>
                </a:rPr>
                <a:t>Manual scrip-driven process with infrequent release updates</a:t>
              </a:r>
            </a:p>
          </p:txBody>
        </p:sp>
        <p:sp>
          <p:nvSpPr>
            <p:cNvPr id="4" name="Oval 3">
              <a:extLst>
                <a:ext uri="{FF2B5EF4-FFF2-40B4-BE49-F238E27FC236}">
                  <a16:creationId xmlns:a16="http://schemas.microsoft.com/office/drawing/2014/main" id="{76335CC1-D037-41E6-AD63-294BFA4B7675}"/>
                </a:ext>
              </a:extLst>
            </p:cNvPr>
            <p:cNvSpPr/>
            <p:nvPr/>
          </p:nvSpPr>
          <p:spPr>
            <a:xfrm>
              <a:off x="620184" y="1890658"/>
              <a:ext cx="457200" cy="457200"/>
            </a:xfrm>
            <a:prstGeom prst="ellipse">
              <a:avLst/>
            </a:prstGeom>
            <a:noFill/>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68580" tIns="68580" rIns="68580" bIns="68580" rtlCol="0" anchor="ctr" anchorCtr="0"/>
            <a:lstStyle/>
            <a:p>
              <a:pPr algn="ctr"/>
              <a:r>
                <a:rPr lang="en-US" sz="1500" b="1" dirty="0">
                  <a:ea typeface="Segoe UI Black" panose="020B0A02040204020203" pitchFamily="34" charset="0"/>
                  <a:cs typeface="Segoe UI Black" panose="020B0A02040204020203" pitchFamily="34" charset="0"/>
                </a:rPr>
                <a:t>1</a:t>
              </a:r>
            </a:p>
          </p:txBody>
        </p:sp>
      </p:grpSp>
      <p:grpSp>
        <p:nvGrpSpPr>
          <p:cNvPr id="5" name="Group 4">
            <a:extLst>
              <a:ext uri="{FF2B5EF4-FFF2-40B4-BE49-F238E27FC236}">
                <a16:creationId xmlns:a16="http://schemas.microsoft.com/office/drawing/2014/main" id="{6ACBBDB3-2044-4576-8777-EB5F6391C827}"/>
              </a:ext>
            </a:extLst>
          </p:cNvPr>
          <p:cNvGrpSpPr/>
          <p:nvPr/>
        </p:nvGrpSpPr>
        <p:grpSpPr>
          <a:xfrm>
            <a:off x="1075163" y="3194262"/>
            <a:ext cx="4423434" cy="864996"/>
            <a:chOff x="620184" y="3319053"/>
            <a:chExt cx="5897912" cy="1153328"/>
          </a:xfrm>
        </p:grpSpPr>
        <p:sp>
          <p:nvSpPr>
            <p:cNvPr id="29" name="TextBox 28">
              <a:extLst>
                <a:ext uri="{FF2B5EF4-FFF2-40B4-BE49-F238E27FC236}">
                  <a16:creationId xmlns:a16="http://schemas.microsoft.com/office/drawing/2014/main" id="{60CF599B-DBD7-4F32-9277-1B5E4C4BC39A}"/>
                </a:ext>
              </a:extLst>
            </p:cNvPr>
            <p:cNvSpPr txBox="1"/>
            <p:nvPr/>
          </p:nvSpPr>
          <p:spPr>
            <a:xfrm>
              <a:off x="1163904" y="3373675"/>
              <a:ext cx="5354192" cy="1098706"/>
            </a:xfrm>
            <a:prstGeom prst="rect">
              <a:avLst/>
            </a:prstGeom>
            <a:noFill/>
          </p:spPr>
          <p:txBody>
            <a:bodyPr wrap="square" rtlCol="0">
              <a:noAutofit/>
            </a:bodyPr>
            <a:lstStyle/>
            <a:p>
              <a:r>
                <a:rPr lang="en-US" sz="1050" b="1" dirty="0">
                  <a:cs typeface="Arial"/>
                </a:rPr>
                <a:t>ML Pipeline Automation</a:t>
              </a:r>
              <a:endParaRPr lang="en-US" sz="1050" b="1" dirty="0"/>
            </a:p>
            <a:p>
              <a:pPr marL="214313" indent="-214313">
                <a:buFont typeface="Wingdings" panose="020B0604020202020204" pitchFamily="34" charset="0"/>
                <a:buChar char="§"/>
              </a:pPr>
              <a:r>
                <a:rPr lang="en-US" sz="1050" dirty="0">
                  <a:cs typeface="Arial"/>
                </a:rPr>
                <a:t>Rapid prototyping &amp; experimentation</a:t>
              </a:r>
            </a:p>
            <a:p>
              <a:pPr marL="214313" indent="-214313">
                <a:buFont typeface="Wingdings" panose="020B0604020202020204" pitchFamily="34" charset="0"/>
                <a:buChar char="§"/>
              </a:pPr>
              <a:r>
                <a:rPr lang="en-US" sz="1050" dirty="0">
                  <a:cs typeface="Arial"/>
                </a:rPr>
                <a:t>Continuous model orchestration &amp; training</a:t>
              </a:r>
            </a:p>
            <a:p>
              <a:pPr marL="214313" indent="-214313">
                <a:buFont typeface="Wingdings" panose="020B0604020202020204" pitchFamily="34" charset="0"/>
                <a:buChar char="§"/>
              </a:pPr>
              <a:r>
                <a:rPr lang="en-US" sz="1050" dirty="0">
                  <a:cs typeface="Arial"/>
                </a:rPr>
                <a:t>Feature store &amp; model metadata management</a:t>
              </a:r>
            </a:p>
            <a:p>
              <a:pPr>
                <a:spcBef>
                  <a:spcPts val="563"/>
                </a:spcBef>
                <a:buClr>
                  <a:schemeClr val="accent2"/>
                </a:buClr>
                <a:buSzPct val="100000"/>
              </a:pPr>
              <a:endParaRPr lang="en-US" sz="1050" dirty="0">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43F7DA54-D300-4466-9565-496E2097AD61}"/>
                </a:ext>
              </a:extLst>
            </p:cNvPr>
            <p:cNvSpPr/>
            <p:nvPr/>
          </p:nvSpPr>
          <p:spPr>
            <a:xfrm>
              <a:off x="620184" y="3319053"/>
              <a:ext cx="457200" cy="457200"/>
            </a:xfrm>
            <a:prstGeom prst="ellipse">
              <a:avLst/>
            </a:prstGeom>
            <a:noFill/>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68580" tIns="68580" rIns="68580" bIns="68580" rtlCol="0" anchor="ctr" anchorCtr="0"/>
            <a:lstStyle/>
            <a:p>
              <a:pPr algn="ctr"/>
              <a:r>
                <a:rPr lang="en-US" sz="1500" b="1" dirty="0">
                  <a:ea typeface="Segoe UI Black" panose="020B0A02040204020203" pitchFamily="34" charset="0"/>
                  <a:cs typeface="Segoe UI Black" panose="020B0A02040204020203" pitchFamily="34" charset="0"/>
                </a:rPr>
                <a:t>2</a:t>
              </a:r>
            </a:p>
          </p:txBody>
        </p:sp>
      </p:grpSp>
      <p:grpSp>
        <p:nvGrpSpPr>
          <p:cNvPr id="7" name="Group 6">
            <a:extLst>
              <a:ext uri="{FF2B5EF4-FFF2-40B4-BE49-F238E27FC236}">
                <a16:creationId xmlns:a16="http://schemas.microsoft.com/office/drawing/2014/main" id="{320AEC5B-0991-4F82-A12B-26DFFA53245C}"/>
              </a:ext>
            </a:extLst>
          </p:cNvPr>
          <p:cNvGrpSpPr/>
          <p:nvPr/>
        </p:nvGrpSpPr>
        <p:grpSpPr>
          <a:xfrm>
            <a:off x="1075163" y="4059258"/>
            <a:ext cx="4301633" cy="887514"/>
            <a:chOff x="620184" y="4816159"/>
            <a:chExt cx="5735510" cy="1183352"/>
          </a:xfrm>
        </p:grpSpPr>
        <p:sp>
          <p:nvSpPr>
            <p:cNvPr id="30" name="TextBox 29">
              <a:extLst>
                <a:ext uri="{FF2B5EF4-FFF2-40B4-BE49-F238E27FC236}">
                  <a16:creationId xmlns:a16="http://schemas.microsoft.com/office/drawing/2014/main" id="{53B6D170-2904-464C-BB97-BF1DC9EB0F03}"/>
                </a:ext>
              </a:extLst>
            </p:cNvPr>
            <p:cNvSpPr txBox="1"/>
            <p:nvPr/>
          </p:nvSpPr>
          <p:spPr>
            <a:xfrm>
              <a:off x="1163903" y="4877304"/>
              <a:ext cx="5191791" cy="1122207"/>
            </a:xfrm>
            <a:prstGeom prst="rect">
              <a:avLst/>
            </a:prstGeom>
            <a:noFill/>
          </p:spPr>
          <p:txBody>
            <a:bodyPr wrap="square" rtlCol="0">
              <a:noAutofit/>
            </a:bodyPr>
            <a:lstStyle/>
            <a:p>
              <a:r>
                <a:rPr lang="en-US" sz="1050" b="1" dirty="0">
                  <a:cs typeface="Arial"/>
                </a:rPr>
                <a:t>CI/CD Pipeline Automation</a:t>
              </a:r>
            </a:p>
            <a:p>
              <a:pPr marL="214313" indent="-214313">
                <a:buFont typeface="Wingdings" panose="05000000000000000000" pitchFamily="2" charset="2"/>
                <a:buChar char="§"/>
              </a:pPr>
              <a:r>
                <a:rPr lang="en-US" sz="1050" dirty="0">
                  <a:cs typeface="Arial"/>
                </a:rPr>
                <a:t>Complete end-to-end Pipeline with automated decision-making in QA &amp; Prod</a:t>
              </a:r>
            </a:p>
            <a:p>
              <a:pPr marL="214313" indent="-214313">
                <a:buFont typeface="Wingdings" panose="05000000000000000000" pitchFamily="2" charset="2"/>
                <a:buChar char="§"/>
              </a:pPr>
              <a:r>
                <a:rPr lang="en-US" sz="1050" dirty="0">
                  <a:cs typeface="Arial"/>
                </a:rPr>
                <a:t>Automated retraining and deployment of new models</a:t>
              </a:r>
            </a:p>
            <a:p>
              <a:pPr>
                <a:spcBef>
                  <a:spcPts val="563"/>
                </a:spcBef>
                <a:buClr>
                  <a:schemeClr val="accent2"/>
                </a:buClr>
                <a:buSzPct val="100000"/>
              </a:pPr>
              <a:endParaRPr lang="en-US" sz="1050" dirty="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F6DFD14D-794E-4059-BCC6-18FFAEC2F069}"/>
                </a:ext>
              </a:extLst>
            </p:cNvPr>
            <p:cNvSpPr/>
            <p:nvPr/>
          </p:nvSpPr>
          <p:spPr>
            <a:xfrm>
              <a:off x="620184" y="4816159"/>
              <a:ext cx="457200" cy="457200"/>
            </a:xfrm>
            <a:prstGeom prst="ellipse">
              <a:avLst/>
            </a:prstGeom>
            <a:noFill/>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68580" tIns="68580" rIns="68580" bIns="68580" rtlCol="0" anchor="ctr" anchorCtr="0"/>
            <a:lstStyle/>
            <a:p>
              <a:pPr algn="ctr"/>
              <a:r>
                <a:rPr lang="en-US" sz="1500" b="1" dirty="0">
                  <a:ea typeface="Segoe UI Black" panose="020B0A02040204020203" pitchFamily="34" charset="0"/>
                  <a:cs typeface="Segoe UI Black" panose="020B0A02040204020203" pitchFamily="34" charset="0"/>
                </a:rPr>
                <a:t>3</a:t>
              </a:r>
            </a:p>
          </p:txBody>
        </p:sp>
      </p:grpSp>
      <p:grpSp>
        <p:nvGrpSpPr>
          <p:cNvPr id="19" name="Group 18">
            <a:extLst>
              <a:ext uri="{FF2B5EF4-FFF2-40B4-BE49-F238E27FC236}">
                <a16:creationId xmlns:a16="http://schemas.microsoft.com/office/drawing/2014/main" id="{84471C3B-B6FA-4646-9C9C-8D0B2D62F745}"/>
              </a:ext>
            </a:extLst>
          </p:cNvPr>
          <p:cNvGrpSpPr/>
          <p:nvPr/>
        </p:nvGrpSpPr>
        <p:grpSpPr>
          <a:xfrm>
            <a:off x="1075164" y="1389776"/>
            <a:ext cx="3092740" cy="769600"/>
            <a:chOff x="620184" y="1890658"/>
            <a:chExt cx="4123653" cy="1026133"/>
          </a:xfrm>
        </p:grpSpPr>
        <p:sp>
          <p:nvSpPr>
            <p:cNvPr id="20" name="Rectangle 19">
              <a:extLst>
                <a:ext uri="{FF2B5EF4-FFF2-40B4-BE49-F238E27FC236}">
                  <a16:creationId xmlns:a16="http://schemas.microsoft.com/office/drawing/2014/main" id="{4BC395B8-2860-45B9-841F-782396D50E7D}"/>
                </a:ext>
              </a:extLst>
            </p:cNvPr>
            <p:cNvSpPr/>
            <p:nvPr/>
          </p:nvSpPr>
          <p:spPr>
            <a:xfrm>
              <a:off x="1163904" y="1931906"/>
              <a:ext cx="3579933" cy="984885"/>
            </a:xfrm>
            <a:prstGeom prst="rect">
              <a:avLst/>
            </a:prstGeom>
          </p:spPr>
          <p:txBody>
            <a:bodyPr wrap="square">
              <a:spAutoFit/>
            </a:bodyPr>
            <a:lstStyle/>
            <a:p>
              <a:r>
                <a:rPr lang="en-US" sz="1050" b="1" dirty="0">
                  <a:cs typeface="Arial"/>
                </a:rPr>
                <a:t>‘Ad Hoc’ Model Development</a:t>
              </a:r>
            </a:p>
            <a:p>
              <a:pPr marL="214313" indent="-214313">
                <a:buFont typeface="Wingdings" panose="020B0604020202020204" pitchFamily="34" charset="0"/>
                <a:buChar char="§"/>
              </a:pPr>
              <a:r>
                <a:rPr lang="en-US" sz="1050" dirty="0">
                  <a:cs typeface="Arial"/>
                </a:rPr>
                <a:t>Models are trained in various systems</a:t>
              </a:r>
            </a:p>
            <a:p>
              <a:pPr marL="214313" indent="-214313">
                <a:buFont typeface="Wingdings" panose="020B0604020202020204" pitchFamily="34" charset="0"/>
                <a:buChar char="§"/>
              </a:pPr>
              <a:r>
                <a:rPr lang="en-US" sz="1050" dirty="0">
                  <a:cs typeface="Arial"/>
                </a:rPr>
                <a:t>Models are run in as needed </a:t>
              </a:r>
            </a:p>
            <a:p>
              <a:pPr marL="214313" indent="-214313">
                <a:buFont typeface="Wingdings" panose="020B0604020202020204" pitchFamily="34" charset="0"/>
                <a:buChar char="§"/>
              </a:pPr>
              <a:r>
                <a:rPr lang="en-US" sz="1050" dirty="0">
                  <a:cs typeface="Arial"/>
                </a:rPr>
                <a:t>Models are used internally only</a:t>
              </a:r>
            </a:p>
          </p:txBody>
        </p:sp>
        <p:sp>
          <p:nvSpPr>
            <p:cNvPr id="21" name="Oval 20">
              <a:extLst>
                <a:ext uri="{FF2B5EF4-FFF2-40B4-BE49-F238E27FC236}">
                  <a16:creationId xmlns:a16="http://schemas.microsoft.com/office/drawing/2014/main" id="{8BDCAAF8-2EC8-4005-BE02-100CA524F7C1}"/>
                </a:ext>
              </a:extLst>
            </p:cNvPr>
            <p:cNvSpPr/>
            <p:nvPr/>
          </p:nvSpPr>
          <p:spPr>
            <a:xfrm>
              <a:off x="620184" y="1890658"/>
              <a:ext cx="457200" cy="457200"/>
            </a:xfrm>
            <a:prstGeom prst="ellipse">
              <a:avLst/>
            </a:prstGeom>
            <a:noFill/>
            <a:ln w="222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68580" tIns="68580" rIns="68580" bIns="68580" rtlCol="0" anchor="ctr" anchorCtr="0"/>
            <a:lstStyle/>
            <a:p>
              <a:pPr algn="ctr"/>
              <a:r>
                <a:rPr lang="en-US" sz="1500" b="1" dirty="0">
                  <a:ea typeface="Segoe UI Black" panose="020B0A02040204020203" pitchFamily="34" charset="0"/>
                  <a:cs typeface="Segoe UI Black" panose="020B0A02040204020203" pitchFamily="34" charset="0"/>
                </a:rPr>
                <a:t>0</a:t>
              </a:r>
            </a:p>
          </p:txBody>
        </p:sp>
      </p:grpSp>
      <p:grpSp>
        <p:nvGrpSpPr>
          <p:cNvPr id="10" name="Group 9">
            <a:extLst>
              <a:ext uri="{FF2B5EF4-FFF2-40B4-BE49-F238E27FC236}">
                <a16:creationId xmlns:a16="http://schemas.microsoft.com/office/drawing/2014/main" id="{932AD91A-B2AE-4CDA-8BD8-C7E38170DF2A}"/>
              </a:ext>
            </a:extLst>
          </p:cNvPr>
          <p:cNvGrpSpPr/>
          <p:nvPr/>
        </p:nvGrpSpPr>
        <p:grpSpPr>
          <a:xfrm>
            <a:off x="419000" y="1461092"/>
            <a:ext cx="505656" cy="3260987"/>
            <a:chOff x="571918" y="1853035"/>
            <a:chExt cx="674208" cy="4347983"/>
          </a:xfrm>
        </p:grpSpPr>
        <p:sp>
          <p:nvSpPr>
            <p:cNvPr id="9" name="Isosceles Triangle 8">
              <a:extLst>
                <a:ext uri="{FF2B5EF4-FFF2-40B4-BE49-F238E27FC236}">
                  <a16:creationId xmlns:a16="http://schemas.microsoft.com/office/drawing/2014/main" id="{C944774B-FB63-4A51-9FBC-2F3D2B8866B5}"/>
                </a:ext>
              </a:extLst>
            </p:cNvPr>
            <p:cNvSpPr/>
            <p:nvPr/>
          </p:nvSpPr>
          <p:spPr>
            <a:xfrm rot="16200000" flipH="1">
              <a:off x="-1081755" y="3873137"/>
              <a:ext cx="4347983" cy="307779"/>
            </a:xfrm>
            <a:prstGeom prst="triangle">
              <a:avLst>
                <a:gd name="adj" fmla="val 100000"/>
              </a:avLst>
            </a:prstGeom>
            <a:gradFill flip="none" rotWithShape="1">
              <a:gsLst>
                <a:gs pos="0">
                  <a:schemeClr val="accent1">
                    <a:lumMod val="5000"/>
                    <a:lumOff val="95000"/>
                  </a:schemeClr>
                </a:gs>
                <a:gs pos="100000">
                  <a:schemeClr val="bg1">
                    <a:lumMod val="65000"/>
                  </a:schemeClr>
                </a:gs>
                <a:gs pos="58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dirty="0">
                <a:solidFill>
                  <a:schemeClr val="bg1"/>
                </a:solidFill>
                <a:ea typeface="Segoe UI Black" panose="020B0A02040204020203" pitchFamily="34" charset="0"/>
                <a:cs typeface="Segoe UI Black" panose="020B0A02040204020203" pitchFamily="34" charset="0"/>
              </a:endParaRPr>
            </a:p>
          </p:txBody>
        </p:sp>
        <p:sp>
          <p:nvSpPr>
            <p:cNvPr id="23" name="Rectangle 22">
              <a:extLst>
                <a:ext uri="{FF2B5EF4-FFF2-40B4-BE49-F238E27FC236}">
                  <a16:creationId xmlns:a16="http://schemas.microsoft.com/office/drawing/2014/main" id="{EA3C2D6F-C6D9-4BE3-8F13-22AD1A401EA8}"/>
                </a:ext>
              </a:extLst>
            </p:cNvPr>
            <p:cNvSpPr/>
            <p:nvPr/>
          </p:nvSpPr>
          <p:spPr>
            <a:xfrm rot="16200000">
              <a:off x="261614" y="3739303"/>
              <a:ext cx="959161" cy="338554"/>
            </a:xfrm>
            <a:prstGeom prst="rect">
              <a:avLst/>
            </a:prstGeom>
          </p:spPr>
          <p:txBody>
            <a:bodyPr wrap="square">
              <a:spAutoFit/>
            </a:bodyPr>
            <a:lstStyle/>
            <a:p>
              <a:r>
                <a:rPr lang="en-US" sz="1050" b="1" dirty="0">
                  <a:solidFill>
                    <a:schemeClr val="bg1">
                      <a:lumMod val="65000"/>
                    </a:schemeClr>
                  </a:solidFill>
                  <a:cs typeface="Arial"/>
                </a:rPr>
                <a:t>Maturity</a:t>
              </a:r>
            </a:p>
          </p:txBody>
        </p:sp>
      </p:grpSp>
      <p:pic>
        <p:nvPicPr>
          <p:cNvPr id="12" name="Picture 11">
            <a:extLst>
              <a:ext uri="{FF2B5EF4-FFF2-40B4-BE49-F238E27FC236}">
                <a16:creationId xmlns:a16="http://schemas.microsoft.com/office/drawing/2014/main" id="{DAE597EC-4E43-4C87-BCCE-B1EF612A62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7005" y="1526722"/>
            <a:ext cx="535250" cy="535250"/>
          </a:xfrm>
          <a:prstGeom prst="rect">
            <a:avLst/>
          </a:prstGeom>
        </p:spPr>
      </p:pic>
      <p:pic>
        <p:nvPicPr>
          <p:cNvPr id="16" name="Picture 15" descr="A close up of a sign&#10;&#10;Description generated with high confidence">
            <a:extLst>
              <a:ext uri="{FF2B5EF4-FFF2-40B4-BE49-F238E27FC236}">
                <a16:creationId xmlns:a16="http://schemas.microsoft.com/office/drawing/2014/main" id="{A7BC1981-AFB5-4BB0-A31B-0BBB7D2EA6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7332" y="1535828"/>
            <a:ext cx="626366" cy="485348"/>
          </a:xfrm>
          <a:prstGeom prst="rect">
            <a:avLst/>
          </a:prstGeom>
        </p:spPr>
      </p:pic>
      <p:grpSp>
        <p:nvGrpSpPr>
          <p:cNvPr id="55" name="Group 54">
            <a:extLst>
              <a:ext uri="{FF2B5EF4-FFF2-40B4-BE49-F238E27FC236}">
                <a16:creationId xmlns:a16="http://schemas.microsoft.com/office/drawing/2014/main" id="{7A74320E-E21A-4C5A-A28C-B58AB9D98E20}"/>
              </a:ext>
            </a:extLst>
          </p:cNvPr>
          <p:cNvGrpSpPr/>
          <p:nvPr/>
        </p:nvGrpSpPr>
        <p:grpSpPr>
          <a:xfrm>
            <a:off x="7822718" y="2318354"/>
            <a:ext cx="493581" cy="2439439"/>
            <a:chOff x="956394" y="1824978"/>
            <a:chExt cx="658108" cy="4443509"/>
          </a:xfrm>
        </p:grpSpPr>
        <p:sp>
          <p:nvSpPr>
            <p:cNvPr id="56" name="Isosceles Triangle 55">
              <a:extLst>
                <a:ext uri="{FF2B5EF4-FFF2-40B4-BE49-F238E27FC236}">
                  <a16:creationId xmlns:a16="http://schemas.microsoft.com/office/drawing/2014/main" id="{7D2D1A96-6FAD-4061-8B38-5A3261E60F58}"/>
                </a:ext>
              </a:extLst>
            </p:cNvPr>
            <p:cNvSpPr/>
            <p:nvPr/>
          </p:nvSpPr>
          <p:spPr>
            <a:xfrm rot="16200000" flipH="1">
              <a:off x="-713379" y="3845080"/>
              <a:ext cx="4347983" cy="307779"/>
            </a:xfrm>
            <a:prstGeom prst="triangle">
              <a:avLst>
                <a:gd name="adj" fmla="val 100000"/>
              </a:avLst>
            </a:prstGeom>
            <a:gradFill flip="none" rotWithShape="1">
              <a:gsLst>
                <a:gs pos="0">
                  <a:schemeClr val="accent1">
                    <a:lumMod val="5000"/>
                    <a:lumOff val="95000"/>
                  </a:schemeClr>
                </a:gs>
                <a:gs pos="100000">
                  <a:schemeClr val="accent2"/>
                </a:gs>
                <a:gs pos="58000">
                  <a:schemeClr val="accent2">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68580" rIns="68580" bIns="68580" rtlCol="0" anchor="ctr" anchorCtr="0"/>
            <a:lstStyle/>
            <a:p>
              <a:pPr algn="ctr"/>
              <a:endParaRPr lang="en-US" sz="1050" dirty="0">
                <a:solidFill>
                  <a:schemeClr val="bg1"/>
                </a:solidFill>
                <a:ea typeface="Segoe UI Black" panose="020B0A02040204020203" pitchFamily="34" charset="0"/>
                <a:cs typeface="Segoe UI Black" panose="020B0A02040204020203" pitchFamily="34" charset="0"/>
              </a:endParaRPr>
            </a:p>
          </p:txBody>
        </p:sp>
        <p:sp>
          <p:nvSpPr>
            <p:cNvPr id="57" name="Rectangle 56">
              <a:extLst>
                <a:ext uri="{FF2B5EF4-FFF2-40B4-BE49-F238E27FC236}">
                  <a16:creationId xmlns:a16="http://schemas.microsoft.com/office/drawing/2014/main" id="{8267F1B6-8FBA-4D57-B173-36B4026D2347}"/>
                </a:ext>
              </a:extLst>
            </p:cNvPr>
            <p:cNvSpPr/>
            <p:nvPr/>
          </p:nvSpPr>
          <p:spPr>
            <a:xfrm rot="16200000">
              <a:off x="-1024669" y="3948870"/>
              <a:ext cx="4300680" cy="338554"/>
            </a:xfrm>
            <a:prstGeom prst="rect">
              <a:avLst/>
            </a:prstGeom>
          </p:spPr>
          <p:txBody>
            <a:bodyPr wrap="square">
              <a:spAutoFit/>
            </a:bodyPr>
            <a:lstStyle/>
            <a:p>
              <a:pPr algn="ctr"/>
              <a:r>
                <a:rPr lang="en-US" sz="1050" b="1" dirty="0">
                  <a:solidFill>
                    <a:schemeClr val="accent2"/>
                  </a:solidFill>
                  <a:cs typeface="Arial"/>
                </a:rPr>
                <a:t>Management Complexity</a:t>
              </a:r>
            </a:p>
          </p:txBody>
        </p:sp>
      </p:grpSp>
      <p:cxnSp>
        <p:nvCxnSpPr>
          <p:cNvPr id="24" name="Straight Connector 23">
            <a:extLst>
              <a:ext uri="{FF2B5EF4-FFF2-40B4-BE49-F238E27FC236}">
                <a16:creationId xmlns:a16="http://schemas.microsoft.com/office/drawing/2014/main" id="{701F9FCE-B5E7-477F-AB2B-B671603978BF}"/>
              </a:ext>
            </a:extLst>
          </p:cNvPr>
          <p:cNvCxnSpPr>
            <a:cxnSpLocks/>
          </p:cNvCxnSpPr>
          <p:nvPr/>
        </p:nvCxnSpPr>
        <p:spPr>
          <a:xfrm>
            <a:off x="1031582" y="2207239"/>
            <a:ext cx="7284718" cy="0"/>
          </a:xfrm>
          <a:prstGeom prst="line">
            <a:avLst/>
          </a:prstGeom>
          <a:ln w="25400">
            <a:solidFill>
              <a:schemeClr val="bg1">
                <a:lumMod val="85000"/>
              </a:schemeClr>
            </a:solidFill>
            <a:prstDash val="sysDot"/>
          </a:ln>
        </p:spPr>
        <p:style>
          <a:lnRef idx="1">
            <a:schemeClr val="accent2"/>
          </a:lnRef>
          <a:fillRef idx="0">
            <a:schemeClr val="accent2"/>
          </a:fillRef>
          <a:effectRef idx="0">
            <a:schemeClr val="accent2"/>
          </a:effectRef>
          <a:fontRef idx="minor">
            <a:schemeClr val="tx1"/>
          </a:fontRef>
        </p:style>
      </p:cxnSp>
      <p:pic>
        <p:nvPicPr>
          <p:cNvPr id="22" name="Picture 21" descr="A close up of a sign&#10;&#10;Description generated with high confidence">
            <a:extLst>
              <a:ext uri="{FF2B5EF4-FFF2-40B4-BE49-F238E27FC236}">
                <a16:creationId xmlns:a16="http://schemas.microsoft.com/office/drawing/2014/main" id="{4FF08127-9A64-4B38-9522-FB22FE4F3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7496" y="1421756"/>
            <a:ext cx="692075" cy="692075"/>
          </a:xfrm>
          <a:prstGeom prst="rect">
            <a:avLst/>
          </a:prstGeom>
        </p:spPr>
      </p:pic>
      <p:pic>
        <p:nvPicPr>
          <p:cNvPr id="31" name="Picture 30" descr="A close up of a sign&#10;&#10;Description generated with very high confidence">
            <a:extLst>
              <a:ext uri="{FF2B5EF4-FFF2-40B4-BE49-F238E27FC236}">
                <a16:creationId xmlns:a16="http://schemas.microsoft.com/office/drawing/2014/main" id="{2F7BF3A2-665E-40B1-979C-560441D784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1940" y="2351040"/>
            <a:ext cx="725380" cy="72538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1F4929C1-15AA-4ECC-B0F5-763E6047D5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7320" y="2429170"/>
            <a:ext cx="566390" cy="566390"/>
          </a:xfrm>
          <a:prstGeom prst="rect">
            <a:avLst/>
          </a:prstGeom>
        </p:spPr>
      </p:pic>
      <p:pic>
        <p:nvPicPr>
          <p:cNvPr id="25" name="Picture 24" descr="A close up of a sign&#10;&#10;Description generated with very high confidence">
            <a:extLst>
              <a:ext uri="{FF2B5EF4-FFF2-40B4-BE49-F238E27FC236}">
                <a16:creationId xmlns:a16="http://schemas.microsoft.com/office/drawing/2014/main" id="{B5B56E6C-D333-4E9D-BBF3-6108268A37A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7496" y="2406708"/>
            <a:ext cx="725380" cy="606877"/>
          </a:xfrm>
          <a:prstGeom prst="rect">
            <a:avLst/>
          </a:prstGeom>
        </p:spPr>
      </p:pic>
      <p:pic>
        <p:nvPicPr>
          <p:cNvPr id="32" name="Picture 31" descr="A picture containing clipart&#10;&#10;Description generated with high confidence">
            <a:extLst>
              <a:ext uri="{FF2B5EF4-FFF2-40B4-BE49-F238E27FC236}">
                <a16:creationId xmlns:a16="http://schemas.microsoft.com/office/drawing/2014/main" id="{A2226450-CA3C-451F-81B6-0045FD85C1F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5033" y="3341572"/>
            <a:ext cx="523725" cy="523725"/>
          </a:xfrm>
          <a:prstGeom prst="rect">
            <a:avLst/>
          </a:prstGeom>
        </p:spPr>
      </p:pic>
      <p:pic>
        <p:nvPicPr>
          <p:cNvPr id="34" name="Picture 33" descr="A close up of a logo&#10;&#10;Description generated with very high confidence">
            <a:extLst>
              <a:ext uri="{FF2B5EF4-FFF2-40B4-BE49-F238E27FC236}">
                <a16:creationId xmlns:a16="http://schemas.microsoft.com/office/drawing/2014/main" id="{A7D489E6-ACAF-4E1F-8860-F2D42CE1DD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90540" y="3274964"/>
            <a:ext cx="609032" cy="590333"/>
          </a:xfrm>
          <a:prstGeom prst="rect">
            <a:avLst/>
          </a:prstGeom>
        </p:spPr>
      </p:pic>
      <p:pic>
        <p:nvPicPr>
          <p:cNvPr id="42" name="Picture 41" descr="A close up of a sign&#10;&#10;Description generated with high confidence">
            <a:extLst>
              <a:ext uri="{FF2B5EF4-FFF2-40B4-BE49-F238E27FC236}">
                <a16:creationId xmlns:a16="http://schemas.microsoft.com/office/drawing/2014/main" id="{43ABE802-7196-4063-99A1-0DD8C329560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08784" y="3362437"/>
            <a:ext cx="650551" cy="466535"/>
          </a:xfrm>
          <a:prstGeom prst="rect">
            <a:avLst/>
          </a:prstGeom>
        </p:spPr>
      </p:pic>
      <p:pic>
        <p:nvPicPr>
          <p:cNvPr id="48" name="Picture 47" descr="A drawing of a cartoon character&#10;&#10;Description generated with high confidence">
            <a:extLst>
              <a:ext uri="{FF2B5EF4-FFF2-40B4-BE49-F238E27FC236}">
                <a16:creationId xmlns:a16="http://schemas.microsoft.com/office/drawing/2014/main" id="{644749D5-0970-477A-ACA0-E74EA8FD8D5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02603" y="4059258"/>
            <a:ext cx="662821" cy="662821"/>
          </a:xfrm>
          <a:prstGeom prst="rect">
            <a:avLst/>
          </a:prstGeom>
        </p:spPr>
      </p:pic>
      <p:pic>
        <p:nvPicPr>
          <p:cNvPr id="50" name="Picture 49" descr="A close up of a logo&#10;&#10;Description generated with high confidence">
            <a:extLst>
              <a:ext uri="{FF2B5EF4-FFF2-40B4-BE49-F238E27FC236}">
                <a16:creationId xmlns:a16="http://schemas.microsoft.com/office/drawing/2014/main" id="{E0207013-3AD7-4345-A19E-6B32034DB1F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83700" y="4148871"/>
            <a:ext cx="548936" cy="507308"/>
          </a:xfrm>
          <a:prstGeom prst="rect">
            <a:avLst/>
          </a:prstGeom>
        </p:spPr>
      </p:pic>
      <p:pic>
        <p:nvPicPr>
          <p:cNvPr id="52" name="Picture 51">
            <a:extLst>
              <a:ext uri="{FF2B5EF4-FFF2-40B4-BE49-F238E27FC236}">
                <a16:creationId xmlns:a16="http://schemas.microsoft.com/office/drawing/2014/main" id="{4D80F9C6-A452-42E9-A937-B092FF97CC4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33800" y="4041130"/>
            <a:ext cx="699076" cy="699076"/>
          </a:xfrm>
          <a:prstGeom prst="rect">
            <a:avLst/>
          </a:prstGeom>
        </p:spPr>
      </p:pic>
    </p:spTree>
    <p:extLst>
      <p:ext uri="{BB962C8B-B14F-4D97-AF65-F5344CB8AC3E}">
        <p14:creationId xmlns:p14="http://schemas.microsoft.com/office/powerpoint/2010/main" val="219662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B481AA-9775-47C6-9F69-9D5C65CE38ED}"/>
              </a:ext>
            </a:extLst>
          </p:cNvPr>
          <p:cNvSpPr>
            <a:spLocks noGrp="1"/>
          </p:cNvSpPr>
          <p:nvPr>
            <p:ph type="body" sz="quarter" idx="16"/>
          </p:nvPr>
        </p:nvSpPr>
        <p:spPr/>
        <p:txBody>
          <a:bodyPr/>
          <a:lstStyle/>
          <a:p>
            <a:r>
              <a:rPr lang="en-US"/>
              <a:t>Seven Pillars for Optimizing Machine Learning Development and Operations</a:t>
            </a:r>
          </a:p>
        </p:txBody>
      </p:sp>
      <p:sp>
        <p:nvSpPr>
          <p:cNvPr id="7" name="Text Placeholder 6">
            <a:extLst>
              <a:ext uri="{FF2B5EF4-FFF2-40B4-BE49-F238E27FC236}">
                <a16:creationId xmlns:a16="http://schemas.microsoft.com/office/drawing/2014/main" id="{BA5F41F6-E11F-4CDB-8776-4436C170D2ED}"/>
              </a:ext>
            </a:extLst>
          </p:cNvPr>
          <p:cNvSpPr>
            <a:spLocks noGrp="1"/>
          </p:cNvSpPr>
          <p:nvPr>
            <p:ph type="body" sz="quarter" idx="17"/>
          </p:nvPr>
        </p:nvSpPr>
        <p:spPr/>
        <p:txBody>
          <a:bodyPr/>
          <a:lstStyle/>
          <a:p>
            <a:r>
              <a:rPr lang="en-US"/>
              <a:t>Model Store – Model DevOps</a:t>
            </a:r>
          </a:p>
        </p:txBody>
      </p:sp>
      <p:pic>
        <p:nvPicPr>
          <p:cNvPr id="10" name="Picture 9" descr="A close up of a sign&#10;&#10;Description generated with very high confidence">
            <a:extLst>
              <a:ext uri="{FF2B5EF4-FFF2-40B4-BE49-F238E27FC236}">
                <a16:creationId xmlns:a16="http://schemas.microsoft.com/office/drawing/2014/main" id="{844928F9-4206-415F-9E54-286D469E8C88}"/>
              </a:ext>
            </a:extLst>
          </p:cNvPr>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411216" y="1449663"/>
            <a:ext cx="470017" cy="470017"/>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779E04D3-70B2-46BA-BDBB-4D6CCBF773C3}"/>
              </a:ext>
            </a:extLst>
          </p:cNvPr>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6803969" y="1449290"/>
            <a:ext cx="468411" cy="468411"/>
          </a:xfrm>
          <a:prstGeom prst="rect">
            <a:avLst/>
          </a:prstGeom>
        </p:spPr>
      </p:pic>
      <p:pic>
        <p:nvPicPr>
          <p:cNvPr id="12" name="Picture 11">
            <a:extLst>
              <a:ext uri="{FF2B5EF4-FFF2-40B4-BE49-F238E27FC236}">
                <a16:creationId xmlns:a16="http://schemas.microsoft.com/office/drawing/2014/main" id="{A39D16D3-C03A-4AD4-B245-0076175BAA60}"/>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GlowEdges/>
                    </a14:imgEffect>
                  </a14:imgLayer>
                </a14:imgProps>
              </a:ext>
              <a:ext uri="{28A0092B-C50C-407E-A947-70E740481C1C}">
                <a14:useLocalDpi xmlns:a14="http://schemas.microsoft.com/office/drawing/2010/main" val="0"/>
              </a:ext>
            </a:extLst>
          </a:blip>
          <a:stretch>
            <a:fillRect/>
          </a:stretch>
        </p:blipFill>
        <p:spPr>
          <a:xfrm>
            <a:off x="1985111" y="1453226"/>
            <a:ext cx="470017" cy="470017"/>
          </a:xfrm>
          <a:prstGeom prst="rect">
            <a:avLst/>
          </a:prstGeom>
        </p:spPr>
      </p:pic>
      <p:pic>
        <p:nvPicPr>
          <p:cNvPr id="13" name="Picture 12">
            <a:extLst>
              <a:ext uri="{FF2B5EF4-FFF2-40B4-BE49-F238E27FC236}">
                <a16:creationId xmlns:a16="http://schemas.microsoft.com/office/drawing/2014/main" id="{AAFC6665-0F37-4A0B-B622-87672A424FAE}"/>
              </a:ext>
            </a:extLst>
          </p:cNvPr>
          <p:cNvPicPr>
            <a:picLocks noChangeAspect="1"/>
          </p:cNvPicPr>
          <p:nvPr/>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artisticGlowEdges/>
                    </a14:imgEffect>
                  </a14:imgLayer>
                </a14:imgProps>
              </a:ext>
              <a:ext uri="{28A0092B-C50C-407E-A947-70E740481C1C}">
                <a14:useLocalDpi xmlns:a14="http://schemas.microsoft.com/office/drawing/2010/main" val="0"/>
              </a:ext>
            </a:extLst>
          </a:blip>
          <a:stretch>
            <a:fillRect/>
          </a:stretch>
        </p:blipFill>
        <p:spPr>
          <a:xfrm>
            <a:off x="7999458" y="1456477"/>
            <a:ext cx="468411" cy="468411"/>
          </a:xfrm>
          <a:prstGeom prst="rect">
            <a:avLst/>
          </a:prstGeom>
        </p:spPr>
      </p:pic>
      <p:pic>
        <p:nvPicPr>
          <p:cNvPr id="14" name="Picture 13" descr="A close up of a sign&#10;&#10;Description generated with very high confidence">
            <a:extLst>
              <a:ext uri="{FF2B5EF4-FFF2-40B4-BE49-F238E27FC236}">
                <a16:creationId xmlns:a16="http://schemas.microsoft.com/office/drawing/2014/main" id="{D1E92F38-F43B-4E79-B525-783C7FFF340B}"/>
              </a:ext>
            </a:extLst>
          </p:cNvPr>
          <p:cNvPicPr>
            <a:picLocks noChangeAspect="1"/>
          </p:cNvPicPr>
          <p:nvPr/>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artisticGlowEdges/>
                    </a14:imgEffect>
                  </a14:imgLayer>
                </a14:imgProps>
              </a:ext>
              <a:ext uri="{28A0092B-C50C-407E-A947-70E740481C1C}">
                <a14:useLocalDpi xmlns:a14="http://schemas.microsoft.com/office/drawing/2010/main" val="0"/>
              </a:ext>
            </a:extLst>
          </a:blip>
          <a:stretch>
            <a:fillRect/>
          </a:stretch>
        </p:blipFill>
        <p:spPr>
          <a:xfrm>
            <a:off x="3215557" y="1451642"/>
            <a:ext cx="468411" cy="468411"/>
          </a:xfrm>
          <a:prstGeom prst="rect">
            <a:avLst/>
          </a:prstGeom>
        </p:spPr>
      </p:pic>
      <p:sp>
        <p:nvSpPr>
          <p:cNvPr id="15" name="TextBox 14">
            <a:extLst>
              <a:ext uri="{FF2B5EF4-FFF2-40B4-BE49-F238E27FC236}">
                <a16:creationId xmlns:a16="http://schemas.microsoft.com/office/drawing/2014/main" id="{BB3EE120-2658-4115-A217-0D335482BAC1}"/>
              </a:ext>
            </a:extLst>
          </p:cNvPr>
          <p:cNvSpPr txBox="1"/>
          <p:nvPr/>
        </p:nvSpPr>
        <p:spPr>
          <a:xfrm>
            <a:off x="2843151" y="2004502"/>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Auditing</a:t>
            </a:r>
          </a:p>
        </p:txBody>
      </p:sp>
      <p:sp>
        <p:nvSpPr>
          <p:cNvPr id="16" name="TextBox 15">
            <a:extLst>
              <a:ext uri="{FF2B5EF4-FFF2-40B4-BE49-F238E27FC236}">
                <a16:creationId xmlns:a16="http://schemas.microsoft.com/office/drawing/2014/main" id="{BEAB9F8B-995F-459E-AC28-FFE2003DE005}"/>
              </a:ext>
            </a:extLst>
          </p:cNvPr>
          <p:cNvSpPr txBox="1"/>
          <p:nvPr/>
        </p:nvSpPr>
        <p:spPr>
          <a:xfrm>
            <a:off x="4037061" y="2004502"/>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Governance</a:t>
            </a:r>
          </a:p>
        </p:txBody>
      </p:sp>
      <p:sp>
        <p:nvSpPr>
          <p:cNvPr id="17" name="TextBox 16">
            <a:extLst>
              <a:ext uri="{FF2B5EF4-FFF2-40B4-BE49-F238E27FC236}">
                <a16:creationId xmlns:a16="http://schemas.microsoft.com/office/drawing/2014/main" id="{412670C6-910E-4FBE-BAF4-C364D7B8BB3D}"/>
              </a:ext>
            </a:extLst>
          </p:cNvPr>
          <p:cNvSpPr txBox="1"/>
          <p:nvPr/>
        </p:nvSpPr>
        <p:spPr>
          <a:xfrm>
            <a:off x="7635205" y="2000224"/>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Security</a:t>
            </a:r>
          </a:p>
        </p:txBody>
      </p:sp>
      <p:sp>
        <p:nvSpPr>
          <p:cNvPr id="18" name="TextBox 17">
            <a:extLst>
              <a:ext uri="{FF2B5EF4-FFF2-40B4-BE49-F238E27FC236}">
                <a16:creationId xmlns:a16="http://schemas.microsoft.com/office/drawing/2014/main" id="{7AA19595-F2B0-4D83-BCE9-E0237D8ABF87}"/>
              </a:ext>
            </a:extLst>
          </p:cNvPr>
          <p:cNvSpPr txBox="1"/>
          <p:nvPr/>
        </p:nvSpPr>
        <p:spPr>
          <a:xfrm>
            <a:off x="1621660" y="2000878"/>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Orchestration</a:t>
            </a:r>
          </a:p>
        </p:txBody>
      </p:sp>
      <p:sp>
        <p:nvSpPr>
          <p:cNvPr id="19" name="TextBox 18">
            <a:extLst>
              <a:ext uri="{FF2B5EF4-FFF2-40B4-BE49-F238E27FC236}">
                <a16:creationId xmlns:a16="http://schemas.microsoft.com/office/drawing/2014/main" id="{5BD92854-1B29-4423-AA67-E7C94C5CC46B}"/>
              </a:ext>
            </a:extLst>
          </p:cNvPr>
          <p:cNvSpPr txBox="1"/>
          <p:nvPr/>
        </p:nvSpPr>
        <p:spPr>
          <a:xfrm>
            <a:off x="5275444" y="1988884"/>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Logging</a:t>
            </a:r>
          </a:p>
        </p:txBody>
      </p:sp>
      <p:pic>
        <p:nvPicPr>
          <p:cNvPr id="20" name="Picture 19" descr="A close up of a sign&#10;&#10;Description generated with very high confidence">
            <a:extLst>
              <a:ext uri="{FF2B5EF4-FFF2-40B4-BE49-F238E27FC236}">
                <a16:creationId xmlns:a16="http://schemas.microsoft.com/office/drawing/2014/main" id="{609E7980-BEAE-44A6-8A58-749ECD026995}"/>
              </a:ext>
            </a:extLst>
          </p:cNvPr>
          <p:cNvPicPr>
            <a:picLocks noChangeAspect="1"/>
          </p:cNvPicPr>
          <p:nvPr/>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tretch>
            <a:fillRect/>
          </a:stretch>
        </p:blipFill>
        <p:spPr>
          <a:xfrm>
            <a:off x="5608479" y="1456477"/>
            <a:ext cx="468411" cy="468411"/>
          </a:xfrm>
          <a:prstGeom prst="rect">
            <a:avLst/>
          </a:prstGeom>
        </p:spPr>
      </p:pic>
      <p:sp>
        <p:nvSpPr>
          <p:cNvPr id="21" name="TextBox 20">
            <a:extLst>
              <a:ext uri="{FF2B5EF4-FFF2-40B4-BE49-F238E27FC236}">
                <a16:creationId xmlns:a16="http://schemas.microsoft.com/office/drawing/2014/main" id="{17B729FA-7A6F-435B-8BCB-9F6830A5080C}"/>
              </a:ext>
            </a:extLst>
          </p:cNvPr>
          <p:cNvSpPr txBox="1"/>
          <p:nvPr/>
        </p:nvSpPr>
        <p:spPr>
          <a:xfrm>
            <a:off x="6406420" y="2002151"/>
            <a:ext cx="1196918" cy="286247"/>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Monitoring</a:t>
            </a:r>
          </a:p>
        </p:txBody>
      </p:sp>
      <p:pic>
        <p:nvPicPr>
          <p:cNvPr id="22" name="Picture 21" descr="A picture containing vector graphics&#10;&#10;Description generated with high confidence">
            <a:extLst>
              <a:ext uri="{FF2B5EF4-FFF2-40B4-BE49-F238E27FC236}">
                <a16:creationId xmlns:a16="http://schemas.microsoft.com/office/drawing/2014/main" id="{6BD89E25-E3BD-4A7B-B20F-34A50D04611D}"/>
              </a:ext>
            </a:extLst>
          </p:cNvPr>
          <p:cNvPicPr>
            <a:picLocks noChangeAspect="1"/>
          </p:cNvPicPr>
          <p:nvPr/>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artisticGlowEdges/>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23086" y="1449290"/>
            <a:ext cx="468411" cy="468411"/>
          </a:xfrm>
          <a:prstGeom prst="rect">
            <a:avLst/>
          </a:prstGeom>
        </p:spPr>
      </p:pic>
      <p:sp>
        <p:nvSpPr>
          <p:cNvPr id="23" name="TextBox 22">
            <a:extLst>
              <a:ext uri="{FF2B5EF4-FFF2-40B4-BE49-F238E27FC236}">
                <a16:creationId xmlns:a16="http://schemas.microsoft.com/office/drawing/2014/main" id="{4B196B4C-2504-4E8C-94C6-EE546714F68E}"/>
              </a:ext>
            </a:extLst>
          </p:cNvPr>
          <p:cNvSpPr txBox="1"/>
          <p:nvPr/>
        </p:nvSpPr>
        <p:spPr>
          <a:xfrm>
            <a:off x="253475" y="2000878"/>
            <a:ext cx="1375503" cy="359261"/>
          </a:xfrm>
          <a:prstGeom prst="rect">
            <a:avLst/>
          </a:prstGeom>
          <a:noFill/>
        </p:spPr>
        <p:txBody>
          <a:bodyPr wrap="square" rtlCol="0">
            <a:noAutofit/>
          </a:bodyPr>
          <a:lstStyle/>
          <a:p>
            <a:pPr algn="ctr">
              <a:spcBef>
                <a:spcPts val="563"/>
              </a:spcBef>
              <a:buClr>
                <a:schemeClr val="accent2"/>
              </a:buClr>
              <a:buSzPct val="100000"/>
            </a:pPr>
            <a:r>
              <a:rPr lang="en-US" sz="1050" b="1">
                <a:latin typeface="Arial" panose="020B0604020202020204" pitchFamily="34" charset="0"/>
                <a:cs typeface="Arial" panose="020B0604020202020204" pitchFamily="34" charset="0"/>
              </a:rPr>
              <a:t>Data Management</a:t>
            </a:r>
          </a:p>
        </p:txBody>
      </p:sp>
      <p:sp>
        <p:nvSpPr>
          <p:cNvPr id="26" name="TextBox 25">
            <a:extLst>
              <a:ext uri="{FF2B5EF4-FFF2-40B4-BE49-F238E27FC236}">
                <a16:creationId xmlns:a16="http://schemas.microsoft.com/office/drawing/2014/main" id="{4F7975FE-63C6-4F02-95E4-8E143DE60840}"/>
              </a:ext>
            </a:extLst>
          </p:cNvPr>
          <p:cNvSpPr txBox="1"/>
          <p:nvPr/>
        </p:nvSpPr>
        <p:spPr>
          <a:xfrm>
            <a:off x="316612" y="2343459"/>
            <a:ext cx="1289285" cy="1259938"/>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Data Profiling and Quality Assessments</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Feature Store</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Data Lineage</a:t>
            </a:r>
          </a:p>
        </p:txBody>
      </p:sp>
      <p:sp>
        <p:nvSpPr>
          <p:cNvPr id="27" name="TextBox 26">
            <a:extLst>
              <a:ext uri="{FF2B5EF4-FFF2-40B4-BE49-F238E27FC236}">
                <a16:creationId xmlns:a16="http://schemas.microsoft.com/office/drawing/2014/main" id="{FBBE2B48-9E43-4C8E-8ED2-2806988CFE5E}"/>
              </a:ext>
            </a:extLst>
          </p:cNvPr>
          <p:cNvSpPr txBox="1"/>
          <p:nvPr/>
        </p:nvSpPr>
        <p:spPr>
          <a:xfrm>
            <a:off x="1695345" y="2358054"/>
            <a:ext cx="1185173" cy="1052839"/>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ML Pipelines</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Model Metadata Tracking</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CI/CD Pipelines</a:t>
            </a:r>
          </a:p>
        </p:txBody>
      </p:sp>
      <p:sp>
        <p:nvSpPr>
          <p:cNvPr id="31" name="TextBox 30">
            <a:extLst>
              <a:ext uri="{FF2B5EF4-FFF2-40B4-BE49-F238E27FC236}">
                <a16:creationId xmlns:a16="http://schemas.microsoft.com/office/drawing/2014/main" id="{16EB9A94-BCF8-4EC9-84F7-9CF8CCDE7007}"/>
              </a:ext>
            </a:extLst>
          </p:cNvPr>
          <p:cNvSpPr txBox="1"/>
          <p:nvPr/>
        </p:nvSpPr>
        <p:spPr>
          <a:xfrm>
            <a:off x="3035641" y="2358054"/>
            <a:ext cx="1049255" cy="1259938"/>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Source Control</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Change Attribution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Consumption visibility</a:t>
            </a:r>
          </a:p>
        </p:txBody>
      </p:sp>
      <p:sp>
        <p:nvSpPr>
          <p:cNvPr id="32" name="TextBox 31">
            <a:extLst>
              <a:ext uri="{FF2B5EF4-FFF2-40B4-BE49-F238E27FC236}">
                <a16:creationId xmlns:a16="http://schemas.microsoft.com/office/drawing/2014/main" id="{00E86850-9F11-47B2-9A0F-51257A725453}"/>
              </a:ext>
            </a:extLst>
          </p:cNvPr>
          <p:cNvSpPr txBox="1"/>
          <p:nvPr/>
        </p:nvSpPr>
        <p:spPr>
          <a:xfrm>
            <a:off x="4171275" y="2351649"/>
            <a:ext cx="1104168"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Compliance</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Standardization</a:t>
            </a:r>
          </a:p>
        </p:txBody>
      </p:sp>
      <p:sp>
        <p:nvSpPr>
          <p:cNvPr id="33" name="TextBox 32">
            <a:extLst>
              <a:ext uri="{FF2B5EF4-FFF2-40B4-BE49-F238E27FC236}">
                <a16:creationId xmlns:a16="http://schemas.microsoft.com/office/drawing/2014/main" id="{CEDC34B5-8B94-446F-9777-F8C1C1BD3275}"/>
              </a:ext>
            </a:extLst>
          </p:cNvPr>
          <p:cNvSpPr txBox="1"/>
          <p:nvPr/>
        </p:nvSpPr>
        <p:spPr>
          <a:xfrm>
            <a:off x="5475503" y="2339980"/>
            <a:ext cx="867378"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Activity Logging</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Diagnostic Reports</a:t>
            </a:r>
          </a:p>
        </p:txBody>
      </p:sp>
      <p:sp>
        <p:nvSpPr>
          <p:cNvPr id="34" name="TextBox 33">
            <a:extLst>
              <a:ext uri="{FF2B5EF4-FFF2-40B4-BE49-F238E27FC236}">
                <a16:creationId xmlns:a16="http://schemas.microsoft.com/office/drawing/2014/main" id="{77FF41F7-B3C9-4522-92F3-B0E2FF158FBC}"/>
              </a:ext>
            </a:extLst>
          </p:cNvPr>
          <p:cNvSpPr txBox="1"/>
          <p:nvPr/>
        </p:nvSpPr>
        <p:spPr>
          <a:xfrm>
            <a:off x="6538705" y="2346060"/>
            <a:ext cx="1131447"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Continuous Performance Evaluation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Automated Retraining</a:t>
            </a:r>
          </a:p>
        </p:txBody>
      </p:sp>
      <p:sp>
        <p:nvSpPr>
          <p:cNvPr id="35" name="TextBox 34">
            <a:extLst>
              <a:ext uri="{FF2B5EF4-FFF2-40B4-BE49-F238E27FC236}">
                <a16:creationId xmlns:a16="http://schemas.microsoft.com/office/drawing/2014/main" id="{1C456A5C-8E3F-437E-A423-5C73C00D8DC0}"/>
              </a:ext>
            </a:extLst>
          </p:cNvPr>
          <p:cNvSpPr txBox="1"/>
          <p:nvPr/>
        </p:nvSpPr>
        <p:spPr>
          <a:xfrm>
            <a:off x="7707130" y="2346060"/>
            <a:ext cx="1104168" cy="626977"/>
          </a:xfrm>
          <a:prstGeom prst="rect">
            <a:avLst/>
          </a:prstGeom>
          <a:noFill/>
        </p:spPr>
        <p:txBody>
          <a:bodyPr wrap="square" rtlCol="0">
            <a:noAutofit/>
          </a:bodyPr>
          <a:lstStyle/>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Encryption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Authentication</a:t>
            </a:r>
          </a:p>
          <a:p>
            <a:pPr marL="125016" indent="-125016">
              <a:spcBef>
                <a:spcPts val="563"/>
              </a:spcBef>
              <a:buClr>
                <a:schemeClr val="accent2"/>
              </a:buClr>
              <a:buSzPct val="100000"/>
              <a:buFont typeface="Wingdings" panose="05000000000000000000" pitchFamily="2" charset="2"/>
              <a:buChar char="§"/>
            </a:pPr>
            <a:r>
              <a:rPr lang="en-US" sz="900">
                <a:solidFill>
                  <a:schemeClr val="accent4"/>
                </a:solidFill>
                <a:latin typeface="Arial" panose="020B0604020202020204" pitchFamily="34" charset="0"/>
                <a:cs typeface="Arial" panose="020B0604020202020204" pitchFamily="34" charset="0"/>
              </a:rPr>
              <a:t>Monitoring for Vulnerabilities</a:t>
            </a:r>
          </a:p>
        </p:txBody>
      </p:sp>
      <p:sp>
        <p:nvSpPr>
          <p:cNvPr id="36" name="TextBox 35">
            <a:extLst>
              <a:ext uri="{FF2B5EF4-FFF2-40B4-BE49-F238E27FC236}">
                <a16:creationId xmlns:a16="http://schemas.microsoft.com/office/drawing/2014/main" id="{9170448C-58C4-4EF5-9DFB-B1E9B2675E7E}"/>
              </a:ext>
            </a:extLst>
          </p:cNvPr>
          <p:cNvSpPr txBox="1"/>
          <p:nvPr/>
        </p:nvSpPr>
        <p:spPr>
          <a:xfrm>
            <a:off x="197529" y="4752883"/>
            <a:ext cx="3372403"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spcBef>
                <a:spcPts val="563"/>
              </a:spcBef>
              <a:buClr>
                <a:schemeClr val="accent2"/>
              </a:buClr>
              <a:buSzPct val="100000"/>
            </a:pPr>
            <a:r>
              <a:rPr lang="en-US" sz="900" dirty="0" err="1">
                <a:solidFill>
                  <a:schemeClr val="accent4"/>
                </a:solidFill>
                <a:latin typeface="Arial"/>
                <a:cs typeface="Arial"/>
              </a:rPr>
              <a:t>Sagemaker</a:t>
            </a:r>
            <a:r>
              <a:rPr lang="en-US" sz="900" dirty="0">
                <a:solidFill>
                  <a:schemeClr val="accent4"/>
                </a:solidFill>
                <a:latin typeface="Arial"/>
                <a:cs typeface="Arial"/>
              </a:rPr>
              <a:t>, </a:t>
            </a:r>
            <a:r>
              <a:rPr lang="en-US" sz="900" dirty="0" err="1">
                <a:solidFill>
                  <a:schemeClr val="accent4"/>
                </a:solidFill>
                <a:latin typeface="Arial"/>
                <a:cs typeface="Arial"/>
              </a:rPr>
              <a:t>CodePipeline</a:t>
            </a:r>
            <a:r>
              <a:rPr lang="en-US" sz="900" dirty="0">
                <a:solidFill>
                  <a:schemeClr val="accent4"/>
                </a:solidFill>
                <a:latin typeface="Arial"/>
                <a:cs typeface="Arial"/>
              </a:rPr>
              <a:t>, Elastic Container Services</a:t>
            </a:r>
            <a:endParaRPr lang="en-US" sz="900" dirty="0">
              <a:solidFill>
                <a:schemeClr val="accent4"/>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9FA20AB-18EC-42F7-AF02-BB5491D7AF49}"/>
              </a:ext>
            </a:extLst>
          </p:cNvPr>
          <p:cNvSpPr txBox="1"/>
          <p:nvPr/>
        </p:nvSpPr>
        <p:spPr>
          <a:xfrm>
            <a:off x="3683747" y="4721325"/>
            <a:ext cx="2290438"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spcBef>
                <a:spcPts val="563"/>
              </a:spcBef>
              <a:buClr>
                <a:schemeClr val="accent2"/>
              </a:buClr>
              <a:buSzPct val="100000"/>
            </a:pPr>
            <a:r>
              <a:rPr lang="en-US" sz="900" dirty="0">
                <a:solidFill>
                  <a:schemeClr val="accent4"/>
                </a:solidFill>
                <a:latin typeface="Arial"/>
                <a:cs typeface="Arial"/>
              </a:rPr>
              <a:t>Azure ML, Pipelines, Kubernetes</a:t>
            </a:r>
            <a:endParaRPr lang="en-US" sz="900" dirty="0">
              <a:solidFill>
                <a:schemeClr val="accent4"/>
              </a:solidFill>
              <a:latin typeface="Arial" panose="020B0604020202020204" pitchFamily="34" charset="0"/>
              <a:cs typeface="Arial" panose="020B0604020202020204" pitchFamily="34" charset="0"/>
            </a:endParaRPr>
          </a:p>
        </p:txBody>
      </p:sp>
      <p:pic>
        <p:nvPicPr>
          <p:cNvPr id="3" name="Picture 4" descr="A picture containing drawing&#10;&#10;Description generated with very high confidence">
            <a:extLst>
              <a:ext uri="{FF2B5EF4-FFF2-40B4-BE49-F238E27FC236}">
                <a16:creationId xmlns:a16="http://schemas.microsoft.com/office/drawing/2014/main" id="{D0197BE0-E7C7-4B45-BCC1-7261B83608D3}"/>
              </a:ext>
            </a:extLst>
          </p:cNvPr>
          <p:cNvPicPr>
            <a:picLocks noChangeAspect="1"/>
          </p:cNvPicPr>
          <p:nvPr/>
        </p:nvPicPr>
        <p:blipFill>
          <a:blip r:embed="rId17"/>
          <a:stretch>
            <a:fillRect/>
          </a:stretch>
        </p:blipFill>
        <p:spPr>
          <a:xfrm>
            <a:off x="4090386" y="3893413"/>
            <a:ext cx="685800" cy="685800"/>
          </a:xfrm>
          <a:prstGeom prst="rect">
            <a:avLst/>
          </a:prstGeom>
        </p:spPr>
      </p:pic>
      <p:pic>
        <p:nvPicPr>
          <p:cNvPr id="8" name="Picture 8" descr="A picture containing drawing&#10;&#10;Description generated with very high confidence">
            <a:extLst>
              <a:ext uri="{FF2B5EF4-FFF2-40B4-BE49-F238E27FC236}">
                <a16:creationId xmlns:a16="http://schemas.microsoft.com/office/drawing/2014/main" id="{454E0F87-5AFC-4F05-815D-6152F7607952}"/>
              </a:ext>
            </a:extLst>
          </p:cNvPr>
          <p:cNvPicPr>
            <a:picLocks noChangeAspect="1"/>
          </p:cNvPicPr>
          <p:nvPr/>
        </p:nvPicPr>
        <p:blipFill>
          <a:blip r:embed="rId18"/>
          <a:stretch>
            <a:fillRect/>
          </a:stretch>
        </p:blipFill>
        <p:spPr>
          <a:xfrm>
            <a:off x="3417868" y="3904129"/>
            <a:ext cx="621506" cy="664369"/>
          </a:xfrm>
          <a:prstGeom prst="rect">
            <a:avLst/>
          </a:prstGeom>
        </p:spPr>
      </p:pic>
      <p:pic>
        <p:nvPicPr>
          <p:cNvPr id="25" name="Picture 28" descr="A picture containing hitting, ball, man, swinging&#10;&#10;Description generated with very high confidence">
            <a:extLst>
              <a:ext uri="{FF2B5EF4-FFF2-40B4-BE49-F238E27FC236}">
                <a16:creationId xmlns:a16="http://schemas.microsoft.com/office/drawing/2014/main" id="{B8FBEDDA-81B3-42F3-A2DF-F36E01B227EA}"/>
              </a:ext>
            </a:extLst>
          </p:cNvPr>
          <p:cNvPicPr>
            <a:picLocks noChangeAspect="1"/>
          </p:cNvPicPr>
          <p:nvPr/>
        </p:nvPicPr>
        <p:blipFill>
          <a:blip r:embed="rId19"/>
          <a:stretch>
            <a:fillRect/>
          </a:stretch>
        </p:blipFill>
        <p:spPr>
          <a:xfrm>
            <a:off x="1194949" y="3905411"/>
            <a:ext cx="672900" cy="689546"/>
          </a:xfrm>
          <a:prstGeom prst="rect">
            <a:avLst/>
          </a:prstGeom>
        </p:spPr>
      </p:pic>
      <p:pic>
        <p:nvPicPr>
          <p:cNvPr id="30" name="Picture 37" descr="A close up of a sign&#10;&#10;Description generated with high confidence">
            <a:extLst>
              <a:ext uri="{FF2B5EF4-FFF2-40B4-BE49-F238E27FC236}">
                <a16:creationId xmlns:a16="http://schemas.microsoft.com/office/drawing/2014/main" id="{0AC585CF-BC6C-48FC-975A-3F1326457C14}"/>
              </a:ext>
            </a:extLst>
          </p:cNvPr>
          <p:cNvPicPr>
            <a:picLocks noChangeAspect="1"/>
          </p:cNvPicPr>
          <p:nvPr/>
        </p:nvPicPr>
        <p:blipFill>
          <a:blip r:embed="rId20"/>
          <a:stretch>
            <a:fillRect/>
          </a:stretch>
        </p:blipFill>
        <p:spPr>
          <a:xfrm>
            <a:off x="464518" y="3907388"/>
            <a:ext cx="674495" cy="685592"/>
          </a:xfrm>
          <a:prstGeom prst="rect">
            <a:avLst/>
          </a:prstGeom>
        </p:spPr>
      </p:pic>
      <p:pic>
        <p:nvPicPr>
          <p:cNvPr id="39" name="Picture 39" descr="A picture containing drawing&#10;&#10;Description generated with very high confidence">
            <a:extLst>
              <a:ext uri="{FF2B5EF4-FFF2-40B4-BE49-F238E27FC236}">
                <a16:creationId xmlns:a16="http://schemas.microsoft.com/office/drawing/2014/main" id="{BAB34296-0713-4D96-A5A4-557441325BDA}"/>
              </a:ext>
            </a:extLst>
          </p:cNvPr>
          <p:cNvPicPr>
            <a:picLocks noChangeAspect="1"/>
          </p:cNvPicPr>
          <p:nvPr/>
        </p:nvPicPr>
        <p:blipFill>
          <a:blip r:embed="rId21"/>
          <a:stretch>
            <a:fillRect/>
          </a:stretch>
        </p:blipFill>
        <p:spPr>
          <a:xfrm>
            <a:off x="6060120" y="3865670"/>
            <a:ext cx="741286" cy="741286"/>
          </a:xfrm>
          <a:prstGeom prst="rect">
            <a:avLst/>
          </a:prstGeom>
        </p:spPr>
      </p:pic>
      <p:sp>
        <p:nvSpPr>
          <p:cNvPr id="41" name="TextBox 40">
            <a:extLst>
              <a:ext uri="{FF2B5EF4-FFF2-40B4-BE49-F238E27FC236}">
                <a16:creationId xmlns:a16="http://schemas.microsoft.com/office/drawing/2014/main" id="{4CBEFC64-AE6E-4D84-A5E2-54EC9EC9951B}"/>
              </a:ext>
            </a:extLst>
          </p:cNvPr>
          <p:cNvSpPr txBox="1"/>
          <p:nvPr/>
        </p:nvSpPr>
        <p:spPr>
          <a:xfrm>
            <a:off x="6430277" y="4721325"/>
            <a:ext cx="2828647"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spcBef>
                <a:spcPts val="563"/>
              </a:spcBef>
              <a:buClr>
                <a:schemeClr val="accent2"/>
              </a:buClr>
              <a:buSzPct val="100000"/>
            </a:pPr>
            <a:r>
              <a:rPr lang="en-US" sz="900" dirty="0">
                <a:solidFill>
                  <a:schemeClr val="accent4"/>
                </a:solidFill>
                <a:latin typeface="Arial"/>
                <a:cs typeface="Arial"/>
              </a:rPr>
              <a:t>AI Platform, Cloud Build, </a:t>
            </a:r>
            <a:r>
              <a:rPr lang="en-US" sz="900" dirty="0" err="1">
                <a:solidFill>
                  <a:schemeClr val="accent4"/>
                </a:solidFill>
                <a:latin typeface="Arial"/>
                <a:cs typeface="Arial"/>
              </a:rPr>
              <a:t>Kubeflow</a:t>
            </a:r>
            <a:endParaRPr lang="en-US" sz="1200" dirty="0">
              <a:solidFill>
                <a:schemeClr val="accent4"/>
              </a:solidFill>
              <a:cs typeface="Arial"/>
            </a:endParaRPr>
          </a:p>
        </p:txBody>
      </p:sp>
      <p:pic>
        <p:nvPicPr>
          <p:cNvPr id="42" name="Picture 42" descr="A close up of a logo&#10;&#10;Description generated with very high confidence">
            <a:extLst>
              <a:ext uri="{FF2B5EF4-FFF2-40B4-BE49-F238E27FC236}">
                <a16:creationId xmlns:a16="http://schemas.microsoft.com/office/drawing/2014/main" id="{5B824CAE-C673-4DD2-8F99-1598EC925CDC}"/>
              </a:ext>
            </a:extLst>
          </p:cNvPr>
          <p:cNvPicPr>
            <a:picLocks noChangeAspect="1"/>
          </p:cNvPicPr>
          <p:nvPr/>
        </p:nvPicPr>
        <p:blipFill>
          <a:blip r:embed="rId22"/>
          <a:stretch>
            <a:fillRect/>
          </a:stretch>
        </p:blipFill>
        <p:spPr>
          <a:xfrm>
            <a:off x="6864658" y="3860121"/>
            <a:ext cx="730190" cy="735738"/>
          </a:xfrm>
          <a:prstGeom prst="rect">
            <a:avLst/>
          </a:prstGeom>
        </p:spPr>
      </p:pic>
      <p:pic>
        <p:nvPicPr>
          <p:cNvPr id="44" name="Picture 44" descr="A close up of a building&#10;&#10;Description generated with high confidence">
            <a:extLst>
              <a:ext uri="{FF2B5EF4-FFF2-40B4-BE49-F238E27FC236}">
                <a16:creationId xmlns:a16="http://schemas.microsoft.com/office/drawing/2014/main" id="{075F6A51-B9DC-44AA-BB0F-6DFCBA5D3696}"/>
              </a:ext>
            </a:extLst>
          </p:cNvPr>
          <p:cNvPicPr>
            <a:picLocks noChangeAspect="1"/>
          </p:cNvPicPr>
          <p:nvPr/>
        </p:nvPicPr>
        <p:blipFill>
          <a:blip r:embed="rId23"/>
          <a:stretch>
            <a:fillRect/>
          </a:stretch>
        </p:blipFill>
        <p:spPr>
          <a:xfrm>
            <a:off x="7634034" y="3849960"/>
            <a:ext cx="739483" cy="711671"/>
          </a:xfrm>
          <a:prstGeom prst="rect">
            <a:avLst/>
          </a:prstGeom>
        </p:spPr>
      </p:pic>
      <p:pic>
        <p:nvPicPr>
          <p:cNvPr id="46" name="Picture 46" descr="A close up of a logo&#10;&#10;Description generated with very high confidence">
            <a:extLst>
              <a:ext uri="{FF2B5EF4-FFF2-40B4-BE49-F238E27FC236}">
                <a16:creationId xmlns:a16="http://schemas.microsoft.com/office/drawing/2014/main" id="{445819D5-FA05-4492-A40E-2A64980C5951}"/>
              </a:ext>
            </a:extLst>
          </p:cNvPr>
          <p:cNvPicPr>
            <a:picLocks noChangeAspect="1"/>
          </p:cNvPicPr>
          <p:nvPr/>
        </p:nvPicPr>
        <p:blipFill>
          <a:blip r:embed="rId24"/>
          <a:stretch>
            <a:fillRect/>
          </a:stretch>
        </p:blipFill>
        <p:spPr>
          <a:xfrm>
            <a:off x="4836111" y="3847957"/>
            <a:ext cx="775687" cy="748970"/>
          </a:xfrm>
          <a:prstGeom prst="rect">
            <a:avLst/>
          </a:prstGeom>
        </p:spPr>
      </p:pic>
      <p:pic>
        <p:nvPicPr>
          <p:cNvPr id="48" name="Picture 48" descr="A picture containing building&#10;&#10;Description generated with very high confidence">
            <a:extLst>
              <a:ext uri="{FF2B5EF4-FFF2-40B4-BE49-F238E27FC236}">
                <a16:creationId xmlns:a16="http://schemas.microsoft.com/office/drawing/2014/main" id="{5997560D-8890-4EC8-AAD4-A8E8F8FEBC84}"/>
              </a:ext>
            </a:extLst>
          </p:cNvPr>
          <p:cNvPicPr>
            <a:picLocks noChangeAspect="1"/>
          </p:cNvPicPr>
          <p:nvPr/>
        </p:nvPicPr>
        <p:blipFill>
          <a:blip r:embed="rId25"/>
          <a:stretch>
            <a:fillRect/>
          </a:stretch>
        </p:blipFill>
        <p:spPr>
          <a:xfrm>
            <a:off x="1957076" y="3905412"/>
            <a:ext cx="718883" cy="689545"/>
          </a:xfrm>
          <a:prstGeom prst="rect">
            <a:avLst/>
          </a:prstGeom>
        </p:spPr>
      </p:pic>
      <p:sp>
        <p:nvSpPr>
          <p:cNvPr id="50" name="TextBox 49">
            <a:extLst>
              <a:ext uri="{FF2B5EF4-FFF2-40B4-BE49-F238E27FC236}">
                <a16:creationId xmlns:a16="http://schemas.microsoft.com/office/drawing/2014/main" id="{44CE11C6-E951-45B4-A0B1-A79A4404DF90}"/>
              </a:ext>
            </a:extLst>
          </p:cNvPr>
          <p:cNvSpPr txBox="1"/>
          <p:nvPr/>
        </p:nvSpPr>
        <p:spPr>
          <a:xfrm>
            <a:off x="913752" y="3493437"/>
            <a:ext cx="1375503" cy="359261"/>
          </a:xfrm>
          <a:prstGeom prst="rect">
            <a:avLst/>
          </a:prstGeom>
          <a:noFill/>
        </p:spPr>
        <p:txBody>
          <a:bodyPr wrap="square" rtlCol="0" anchor="t">
            <a:noAutofit/>
          </a:bodyPr>
          <a:lstStyle/>
          <a:p>
            <a:pPr algn="ctr">
              <a:spcBef>
                <a:spcPts val="563"/>
              </a:spcBef>
              <a:buClr>
                <a:schemeClr val="accent2"/>
              </a:buClr>
              <a:buSzPct val="100000"/>
            </a:pPr>
            <a:r>
              <a:rPr lang="en-US" sz="1050" b="1" dirty="0">
                <a:latin typeface="Arial" panose="020B0604020202020204" pitchFamily="34" charset="0"/>
                <a:cs typeface="Arial" panose="020B0604020202020204" pitchFamily="34" charset="0"/>
              </a:rPr>
              <a:t>Amazon</a:t>
            </a:r>
          </a:p>
        </p:txBody>
      </p:sp>
      <p:sp>
        <p:nvSpPr>
          <p:cNvPr id="51" name="TextBox 50">
            <a:extLst>
              <a:ext uri="{FF2B5EF4-FFF2-40B4-BE49-F238E27FC236}">
                <a16:creationId xmlns:a16="http://schemas.microsoft.com/office/drawing/2014/main" id="{BA077B63-71DA-42D5-8931-60C807F83033}"/>
              </a:ext>
            </a:extLst>
          </p:cNvPr>
          <p:cNvSpPr txBox="1"/>
          <p:nvPr/>
        </p:nvSpPr>
        <p:spPr>
          <a:xfrm>
            <a:off x="3843383" y="3510082"/>
            <a:ext cx="1375503" cy="359261"/>
          </a:xfrm>
          <a:prstGeom prst="rect">
            <a:avLst/>
          </a:prstGeom>
          <a:noFill/>
        </p:spPr>
        <p:txBody>
          <a:bodyPr wrap="square" rtlCol="0" anchor="t">
            <a:noAutofit/>
          </a:bodyPr>
          <a:lstStyle/>
          <a:p>
            <a:pPr algn="ctr">
              <a:spcBef>
                <a:spcPts val="563"/>
              </a:spcBef>
              <a:buClr>
                <a:schemeClr val="accent2"/>
              </a:buClr>
              <a:buSzPct val="100000"/>
            </a:pPr>
            <a:r>
              <a:rPr lang="en-US" sz="1050" b="1" dirty="0">
                <a:latin typeface="Arial"/>
                <a:cs typeface="Arial"/>
              </a:rPr>
              <a:t>Microsoft</a:t>
            </a:r>
            <a:endParaRPr lang="en-US" sz="105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65C3F195-1D65-44D7-A7C2-02C501B220A2}"/>
              </a:ext>
            </a:extLst>
          </p:cNvPr>
          <p:cNvSpPr txBox="1"/>
          <p:nvPr/>
        </p:nvSpPr>
        <p:spPr>
          <a:xfrm>
            <a:off x="6417907" y="3510082"/>
            <a:ext cx="1375503" cy="359261"/>
          </a:xfrm>
          <a:prstGeom prst="rect">
            <a:avLst/>
          </a:prstGeom>
          <a:noFill/>
        </p:spPr>
        <p:txBody>
          <a:bodyPr wrap="square" rtlCol="0" anchor="t">
            <a:noAutofit/>
          </a:bodyPr>
          <a:lstStyle/>
          <a:p>
            <a:pPr algn="ctr">
              <a:spcBef>
                <a:spcPts val="563"/>
              </a:spcBef>
              <a:buClr>
                <a:schemeClr val="accent2"/>
              </a:buClr>
              <a:buSzPct val="100000"/>
            </a:pPr>
            <a:r>
              <a:rPr lang="en-US" sz="1050" b="1" dirty="0">
                <a:latin typeface="Arial"/>
                <a:cs typeface="Arial"/>
              </a:rPr>
              <a:t>Google</a:t>
            </a:r>
            <a:endParaRPr lang="en-US" sz="1350" dirty="0"/>
          </a:p>
        </p:txBody>
      </p:sp>
    </p:spTree>
    <p:extLst>
      <p:ext uri="{BB962C8B-B14F-4D97-AF65-F5344CB8AC3E}">
        <p14:creationId xmlns:p14="http://schemas.microsoft.com/office/powerpoint/2010/main" val="3912124993"/>
      </p:ext>
    </p:extLst>
  </p:cSld>
  <p:clrMapOvr>
    <a:masterClrMapping/>
  </p:clrMapOvr>
</p:sld>
</file>

<file path=ppt/theme/theme1.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Build Master 2018">
  <a:themeElements>
    <a:clrScheme name="Custom 5">
      <a:dk1>
        <a:srgbClr val="EFEFEF"/>
      </a:dk1>
      <a:lt1>
        <a:srgbClr val="FFFFFF"/>
      </a:lt1>
      <a:dk2>
        <a:srgbClr val="152530"/>
      </a:dk2>
      <a:lt2>
        <a:srgbClr val="090916"/>
      </a:lt2>
      <a:accent1>
        <a:srgbClr val="152530"/>
      </a:accent1>
      <a:accent2>
        <a:srgbClr val="34DBEE"/>
      </a:accent2>
      <a:accent3>
        <a:srgbClr val="CAD3D5"/>
      </a:accent3>
      <a:accent4>
        <a:srgbClr val="F4F4F4"/>
      </a:accent4>
      <a:accent5>
        <a:srgbClr val="F4F4F4"/>
      </a:accent5>
      <a:accent6>
        <a:srgbClr val="F4F4F4"/>
      </a:accent6>
      <a:hlink>
        <a:srgbClr val="34DBEE"/>
      </a:hlink>
      <a:folHlink>
        <a:srgbClr val="197C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80"/>
        </a:solidFill>
        <a:ln>
          <a:noFill/>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a:spPr>
      <a:bodyPr wrap="square" lIns="91440" tIns="91440" rIns="91440" bIns="91440" rtlCol="0" anchor="t" anchorCtr="0">
        <a:sp3d/>
      </a:bodyPr>
      <a:lstStyle>
        <a:defPPr algn="l">
          <a:defRPr sz="1400" smtClean="0">
            <a:solidFill>
              <a:schemeClr val="bg2"/>
            </a:solidFill>
            <a:effectLst>
              <a:glow>
                <a:scrgbClr r="0" g="0" b="0"/>
              </a:glow>
            </a:effectLst>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_Build-Template-Master-May1" id="{AB704F2F-6A7D-6745-911F-886DBAEF9669}" vid="{F7F7C061-4D5C-924C-B935-FCE4A0F509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DEFF424174C94BA77CD83CA9ED7926" ma:contentTypeVersion="8" ma:contentTypeDescription="Create a new document." ma:contentTypeScope="" ma:versionID="b2bf98769c0c154579e44ef525386b5e">
  <xsd:schema xmlns:xsd="http://www.w3.org/2001/XMLSchema" xmlns:xs="http://www.w3.org/2001/XMLSchema" xmlns:p="http://schemas.microsoft.com/office/2006/metadata/properties" xmlns:ns2="475e605d-783d-4a87-99c3-2189d6a4340f" xmlns:ns3="c02e2f8f-14dc-4d1e-8abc-dd8cd66624dc" targetNamespace="http://schemas.microsoft.com/office/2006/metadata/properties" ma:root="true" ma:fieldsID="b86e71f0d3e5926c87ced5dc309f94fd" ns2:_="" ns3:_="">
    <xsd:import namespace="475e605d-783d-4a87-99c3-2189d6a4340f"/>
    <xsd:import namespace="c02e2f8f-14dc-4d1e-8abc-dd8cd66624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e605d-783d-4a87-99c3-2189d6a43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2e2f8f-14dc-4d1e-8abc-dd8cd66624d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820A77-FEB5-40A9-9480-44FA5DEE17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e605d-783d-4a87-99c3-2189d6a4340f"/>
    <ds:schemaRef ds:uri="c02e2f8f-14dc-4d1e-8abc-dd8cd6662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3.xml><?xml version="1.0" encoding="utf-8"?>
<ds:datastoreItem xmlns:ds="http://schemas.openxmlformats.org/officeDocument/2006/customXml" ds:itemID="{2651A2D2-DAB1-42F6-BF0C-260AF2394DD4}">
  <ds:schemaRefs>
    <ds:schemaRef ds:uri="http://purl.org/dc/dcmitype/"/>
    <ds:schemaRef ds:uri="http://schemas.microsoft.com/office/infopath/2007/PartnerControls"/>
    <ds:schemaRef ds:uri="http://purl.org/dc/elements/1.1/"/>
    <ds:schemaRef ds:uri="http://schemas.microsoft.com/office/2006/metadata/properties"/>
    <ds:schemaRef ds:uri="475e605d-783d-4a87-99c3-2189d6a4340f"/>
    <ds:schemaRef ds:uri="c02e2f8f-14dc-4d1e-8abc-dd8cd66624dc"/>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1164</Words>
  <Application>Microsoft Office PowerPoint</Application>
  <PresentationFormat>On-screen Show (16:9)</PresentationFormat>
  <Paragraphs>338</Paragraphs>
  <Slides>22</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Arial</vt:lpstr>
      <vt:lpstr>Calibri</vt:lpstr>
      <vt:lpstr>Century Gothic Regular</vt:lpstr>
      <vt:lpstr>Mark OT</vt:lpstr>
      <vt:lpstr>Mark OT Light</vt:lpstr>
      <vt:lpstr>Mark Pro</vt:lpstr>
      <vt:lpstr>MarkPro</vt:lpstr>
      <vt:lpstr>Roboto Light</vt:lpstr>
      <vt:lpstr>Roboto Medium</vt:lpstr>
      <vt:lpstr>Segoe UI</vt:lpstr>
      <vt:lpstr>Segoe UI Black</vt:lpstr>
      <vt:lpstr>Wingdings</vt:lpstr>
      <vt:lpstr>Slalom 2017 Template and Toolkit</vt:lpstr>
      <vt:lpstr>Slalom Build Master 2018</vt:lpstr>
      <vt:lpstr>Machine Learning Operations</vt:lpstr>
      <vt:lpstr>PowerPoint Presentation</vt:lpstr>
      <vt:lpstr>Machine Learning in Production</vt:lpstr>
      <vt:lpstr>PowerPoint Presentation</vt:lpstr>
      <vt:lpstr>PowerPoint Presentation</vt:lpstr>
      <vt:lpstr>What is ML Ops?</vt:lpstr>
      <vt:lpstr>PowerPoint Presentation</vt:lpstr>
      <vt:lpstr>PowerPoint Presentation</vt:lpstr>
      <vt:lpstr>PowerPoint Presentation</vt:lpstr>
      <vt:lpstr>PowerPoint Presentation</vt:lpstr>
      <vt:lpstr>ML Ops Platform Goals</vt:lpstr>
      <vt:lpstr>Core Modeling Process</vt:lpstr>
      <vt:lpstr>Sample Machine Learning Pipeline -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2016-02-04T17:41:01Z</dcterms:created>
  <dcterms:modified xsi:type="dcterms:W3CDTF">2020-04-19T20:38:44Z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0x01010080DEFF424174C94BA77CD83CA9ED7926</vt:lpwstr>
  </property>
</Properties>
</file>