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4" r:id="rId5"/>
  </p:sldMasterIdLst>
  <p:notesMasterIdLst>
    <p:notesMasterId r:id="rId11"/>
  </p:notesMasterIdLst>
  <p:handoutMasterIdLst>
    <p:handoutMasterId r:id="rId12"/>
  </p:handoutMasterIdLst>
  <p:sldIdLst>
    <p:sldId id="2232" r:id="rId6"/>
    <p:sldId id="2740" r:id="rId7"/>
    <p:sldId id="2741" r:id="rId8"/>
    <p:sldId id="2742" r:id="rId9"/>
    <p:sldId id="2743" r:id="rId10"/>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8DEBDD-C175-4B30-9461-377F47C4953A}">
          <p14:sldIdLst>
            <p14:sldId id="2232"/>
            <p14:sldId id="2740"/>
            <p14:sldId id="2741"/>
            <p14:sldId id="2742"/>
            <p14:sldId id="2743"/>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62FB"/>
    <a:srgbClr val="FBBD04"/>
    <a:srgbClr val="EB4031"/>
    <a:srgbClr val="3E86F4"/>
    <a:srgbClr val="2EA951"/>
    <a:srgbClr val="F2F2F2"/>
    <a:srgbClr val="92D050"/>
    <a:srgbClr val="FFFF99"/>
    <a:srgbClr val="9EC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82491" autoAdjust="0"/>
  </p:normalViewPr>
  <p:slideViewPr>
    <p:cSldViewPr snapToGrid="0" snapToObjects="1">
      <p:cViewPr varScale="1">
        <p:scale>
          <a:sx n="124" d="100"/>
          <a:sy n="124" d="100"/>
        </p:scale>
        <p:origin x="1374" y="102"/>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150" d="100"/>
        <a:sy n="150" d="100"/>
      </p:scale>
      <p:origin x="0" y="0"/>
    </p:cViewPr>
  </p:notesTextViewPr>
  <p:sorterViewPr>
    <p:cViewPr>
      <p:scale>
        <a:sx n="200" d="100"/>
        <a:sy n="200" d="100"/>
      </p:scale>
      <p:origin x="0" y="-32982"/>
    </p:cViewPr>
  </p:sorterViewPr>
  <p:notesViewPr>
    <p:cSldViewPr snapToGrid="0" snapToObjects="1">
      <p:cViewPr varScale="1">
        <p:scale>
          <a:sx n="116" d="100"/>
          <a:sy n="116" d="100"/>
        </p:scale>
        <p:origin x="1158" y="90"/>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dirty="0"/>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8/18/2020</a:t>
            </a:fld>
            <a:endParaRPr lang="en-US" dirty="0"/>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dirty="0"/>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dirty="0"/>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dirty="0"/>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8/18/2020</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dirty="0"/>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dirty="0"/>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dirty="0"/>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GPT-3 models use the same attention-based architecture as their GPT-2 predecessor. The smallest GPT-3 model (125M) has 12 attention layers, each with 12x 64-dimension heads. The largest GPT-3 model (175B) uses 96 attention layers, each with 96x 128-dimension heads.</a:t>
            </a:r>
          </a:p>
          <a:p>
            <a:endParaRPr lang="en-US" dirty="0"/>
          </a:p>
          <a:p>
            <a:r>
              <a:rPr lang="en-US" dirty="0"/>
              <a:t>GPT-3 expanded the capacity of its GPT-2 by three orders of magnitudes without significant modification of the model architecture — just more layers, wider layers, and more data to train it on.</a:t>
            </a:r>
          </a:p>
        </p:txBody>
      </p:sp>
      <p:sp>
        <p:nvSpPr>
          <p:cNvPr id="4" name="Footer Placeholder 3"/>
          <p:cNvSpPr>
            <a:spLocks noGrp="1"/>
          </p:cNvSpPr>
          <p:nvPr>
            <p:ph type="ftr" sz="quarter" idx="4"/>
          </p:nvPr>
        </p:nvSpPr>
        <p:spPr/>
        <p:txBody>
          <a:bodyPr/>
          <a:lstStyle/>
          <a:p>
            <a:r>
              <a:rPr lang="en-US"/>
              <a:t>Slalom</a:t>
            </a:r>
            <a:endParaRPr lang="en-US" dirty="0"/>
          </a:p>
        </p:txBody>
      </p:sp>
    </p:spTree>
    <p:extLst>
      <p:ext uri="{BB962C8B-B14F-4D97-AF65-F5344CB8AC3E}">
        <p14:creationId xmlns:p14="http://schemas.microsoft.com/office/powerpoint/2010/main" val="3044878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0"/>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8"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8"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8"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4"/>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4"/>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0"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2035"/>
            <a:ext cx="2379062" cy="618556"/>
          </a:xfrm>
          <a:prstGeom prst="rect">
            <a:avLst/>
          </a:prstGeom>
          <a:noFill/>
          <a:ln>
            <a:noFill/>
          </a:ln>
        </p:spPr>
      </p:pic>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ark_Plain">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55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_Slide">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543031-EA2F-B84F-AA30-35A6F3FA786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41190" y="1788538"/>
            <a:ext cx="1259462" cy="1259462"/>
          </a:xfrm>
          <a:prstGeom prst="rect">
            <a:avLst/>
          </a:prstGeom>
        </p:spPr>
      </p:pic>
      <p:sp>
        <p:nvSpPr>
          <p:cNvPr id="3" name="TextBox 2">
            <a:extLst>
              <a:ext uri="{FF2B5EF4-FFF2-40B4-BE49-F238E27FC236}">
                <a16:creationId xmlns:a16="http://schemas.microsoft.com/office/drawing/2014/main" id="{BB7B0B7A-747A-4844-B21E-46055D3EDB72}"/>
              </a:ext>
            </a:extLst>
          </p:cNvPr>
          <p:cNvSpPr txBox="1"/>
          <p:nvPr userDrawn="1"/>
        </p:nvSpPr>
        <p:spPr>
          <a:xfrm>
            <a:off x="3848103" y="4305299"/>
            <a:ext cx="1638300" cy="203201"/>
          </a:xfrm>
          <a:prstGeom prst="rect">
            <a:avLst/>
          </a:prstGeom>
          <a:noFill/>
        </p:spPr>
        <p:txBody>
          <a:bodyPr wrap="square" rtlCol="0">
            <a:noAutofit/>
          </a:bodyPr>
          <a:lstStyle/>
          <a:p>
            <a:pPr algn="l"/>
            <a:r>
              <a:rPr lang="en-US" sz="1313" b="1">
                <a:solidFill>
                  <a:schemeClr val="accent2"/>
                </a:solidFill>
                <a:latin typeface="Mark Pro" panose="020B0504020201010104" pitchFamily="34" charset="77"/>
              </a:rPr>
              <a:t>slalombuild.com</a:t>
            </a:r>
          </a:p>
        </p:txBody>
      </p:sp>
      <p:sp>
        <p:nvSpPr>
          <p:cNvPr id="4" name="TextBox 3">
            <a:extLst>
              <a:ext uri="{FF2B5EF4-FFF2-40B4-BE49-F238E27FC236}">
                <a16:creationId xmlns:a16="http://schemas.microsoft.com/office/drawing/2014/main" id="{B36D6E46-EC81-124F-A335-1B56A4CB143C}"/>
              </a:ext>
            </a:extLst>
          </p:cNvPr>
          <p:cNvSpPr txBox="1"/>
          <p:nvPr userDrawn="1"/>
        </p:nvSpPr>
        <p:spPr>
          <a:xfrm>
            <a:off x="1554670" y="4622799"/>
            <a:ext cx="6032501" cy="292100"/>
          </a:xfrm>
          <a:prstGeom prst="rect">
            <a:avLst/>
          </a:prstGeom>
          <a:noFill/>
        </p:spPr>
        <p:txBody>
          <a:bodyPr wrap="square" rtlCol="0">
            <a:noAutofit/>
          </a:bodyPr>
          <a:lstStyle/>
          <a:p>
            <a:pPr algn="ctr">
              <a:lnSpc>
                <a:spcPts val="900"/>
              </a:lnSpc>
            </a:pPr>
            <a:r>
              <a:rPr lang="en-US" sz="563">
                <a:solidFill>
                  <a:schemeClr val="accent5"/>
                </a:solidFill>
              </a:rPr>
              <a:t>© 2018 Slalom, LLC. All rights reserved. The information herein is for informational purposes only and represents the current view of Slalom, LLC, as of the date of</a:t>
            </a:r>
            <a:br>
              <a:rPr lang="en-US" sz="563">
                <a:solidFill>
                  <a:schemeClr val="accent5"/>
                </a:solidFill>
              </a:rPr>
            </a:br>
            <a:r>
              <a:rPr lang="en-US" sz="563">
                <a:solidFill>
                  <a:schemeClr val="accent5"/>
                </a:solidFill>
              </a:rPr>
              <a:t>this presentation. </a:t>
            </a:r>
            <a:r>
              <a:rPr lang="en-US" sz="563" cap="all" baseline="0">
                <a:solidFill>
                  <a:schemeClr val="accent5"/>
                </a:solidFill>
              </a:rPr>
              <a:t> Slalom makes no warranties, express, implied, or statutory, as to the information in this presentation.</a:t>
            </a:r>
            <a:endParaRPr lang="en-US" sz="563">
              <a:solidFill>
                <a:schemeClr val="accent5"/>
              </a:solidFill>
            </a:endParaRPr>
          </a:p>
        </p:txBody>
      </p:sp>
    </p:spTree>
    <p:extLst>
      <p:ext uri="{BB962C8B-B14F-4D97-AF65-F5344CB8AC3E}">
        <p14:creationId xmlns:p14="http://schemas.microsoft.com/office/powerpoint/2010/main" val="308504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perator_Dark">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55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perator_Light">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67BD019B-393B-DF4B-9204-116FC28254D3}"/>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1801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eneral_Dark_Low">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16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eneral_Light_Low">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6BF2157-0F33-C448-966F-F66BC879519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6017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eral_Light_Me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246BA4F-E4DD-5A4A-BF24-4E395851EF2E}"/>
              </a:ext>
            </a:extLst>
          </p:cNvPr>
          <p:cNvCxnSpPr>
            <a:cxnSpLocks/>
          </p:cNvCxnSpPr>
          <p:nvPr userDrawn="1"/>
        </p:nvCxnSpPr>
        <p:spPr>
          <a:xfrm>
            <a:off x="585656" y="1575076"/>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1B760C22-E848-774C-894F-186B76901BD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10927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eneral_Light_High">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417456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General_Light_Me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246BA4F-E4DD-5A4A-BF24-4E395851EF2E}"/>
              </a:ext>
            </a:extLst>
          </p:cNvPr>
          <p:cNvCxnSpPr>
            <a:cxnSpLocks/>
          </p:cNvCxnSpPr>
          <p:nvPr userDrawn="1"/>
        </p:nvCxnSpPr>
        <p:spPr>
          <a:xfrm>
            <a:off x="585656" y="1575076"/>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1B760C22-E848-774C-894F-186B76901BD6}"/>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9" name="TextBox 8">
            <a:extLst>
              <a:ext uri="{FF2B5EF4-FFF2-40B4-BE49-F238E27FC236}">
                <a16:creationId xmlns:a16="http://schemas.microsoft.com/office/drawing/2014/main" id="{D4EF40A6-894F-BC49-A99B-0254245A6DBA}"/>
              </a:ext>
            </a:extLst>
          </p:cNvPr>
          <p:cNvSpPr txBox="1"/>
          <p:nvPr userDrawn="1"/>
        </p:nvSpPr>
        <p:spPr>
          <a:xfrm>
            <a:off x="590547" y="1218259"/>
            <a:ext cx="325410" cy="96950"/>
          </a:xfrm>
          <a:prstGeom prst="rect">
            <a:avLst/>
          </a:prstGeom>
          <a:noFill/>
        </p:spPr>
        <p:txBody>
          <a:bodyPr wrap="none" lIns="0" tIns="0" rIns="0" bIns="0" rtlCol="0">
            <a:spAutoFit/>
          </a:bodyPr>
          <a:lstStyle/>
          <a:p>
            <a:pPr>
              <a:lnSpc>
                <a:spcPct val="90000"/>
              </a:lnSpc>
              <a:spcBef>
                <a:spcPts val="1200"/>
              </a:spcBef>
              <a:buClr>
                <a:srgbClr val="CC0000"/>
              </a:buClr>
              <a:buSzPct val="110000"/>
            </a:pPr>
            <a:r>
              <a:rPr lang="en-US" sz="700" b="1">
                <a:solidFill>
                  <a:srgbClr val="1EE2F1"/>
                </a:solidFill>
                <a:latin typeface="Mark Pro" panose="020B0504020201010104" pitchFamily="34" charset="77"/>
                <a:ea typeface="Mark OT" charset="0"/>
                <a:cs typeface="Mark OT" charset="0"/>
              </a:rPr>
              <a:t>AGENDA</a:t>
            </a:r>
            <a:endParaRPr lang="en-US" sz="800">
              <a:gradFill>
                <a:gsLst>
                  <a:gs pos="0">
                    <a:srgbClr val="373737"/>
                  </a:gs>
                  <a:gs pos="98000">
                    <a:srgbClr val="373737"/>
                  </a:gs>
                </a:gsLst>
                <a:lin ang="5400000" scaled="0"/>
              </a:gra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C7C87DA-0990-9440-A22A-1F5568F7EAF8}"/>
              </a:ext>
            </a:extLst>
          </p:cNvPr>
          <p:cNvSpPr>
            <a:spLocks noGrp="1"/>
          </p:cNvSpPr>
          <p:nvPr>
            <p:ph type="body" sz="quarter" idx="10"/>
          </p:nvPr>
        </p:nvSpPr>
        <p:spPr>
          <a:xfrm>
            <a:off x="590548" y="1995756"/>
            <a:ext cx="3030140" cy="389189"/>
          </a:xfrm>
          <a:prstGeom prst="rect">
            <a:avLst/>
          </a:prstGeom>
        </p:spPr>
        <p:txBody>
          <a:bodyPr/>
          <a:lstStyle>
            <a:lvl1pPr marL="0" indent="0">
              <a:buNone/>
              <a:defRPr lang="en-US" sz="2100" b="1" i="0" kern="1200" spc="-100" baseline="0" dirty="0">
                <a:solidFill>
                  <a:schemeClr val="bg2"/>
                </a:solidFill>
                <a:latin typeface="Mark Pro" panose="020B0504020201010104" pitchFamily="34" charset="77"/>
                <a:ea typeface="Mark OT Light" charset="0"/>
                <a:cs typeface="Mark OT Light" charset="0"/>
              </a:defRPr>
            </a:lvl1pPr>
          </a:lstStyle>
          <a:p>
            <a:pPr lvl="0"/>
            <a:r>
              <a:rPr lang="en-US"/>
              <a:t>Click to edit Master text styles</a:t>
            </a:r>
          </a:p>
        </p:txBody>
      </p:sp>
      <p:sp>
        <p:nvSpPr>
          <p:cNvPr id="11" name="Text Placeholder 2">
            <a:extLst>
              <a:ext uri="{FF2B5EF4-FFF2-40B4-BE49-F238E27FC236}">
                <a16:creationId xmlns:a16="http://schemas.microsoft.com/office/drawing/2014/main" id="{BD135085-2EF2-4446-B523-A930D62895EE}"/>
              </a:ext>
            </a:extLst>
          </p:cNvPr>
          <p:cNvSpPr>
            <a:spLocks noGrp="1"/>
          </p:cNvSpPr>
          <p:nvPr>
            <p:ph type="body" sz="quarter" idx="11"/>
          </p:nvPr>
        </p:nvSpPr>
        <p:spPr>
          <a:xfrm>
            <a:off x="590548" y="2558726"/>
            <a:ext cx="3030140" cy="389189"/>
          </a:xfrm>
          <a:prstGeom prst="rect">
            <a:avLst/>
          </a:prstGeom>
        </p:spPr>
        <p:txBody>
          <a:bodyPr/>
          <a:lstStyle>
            <a:lvl1pPr marL="0" indent="0">
              <a:buNone/>
              <a:defRPr lang="en-US" sz="975" b="1" i="0" kern="1200" spc="0" baseline="0" dirty="0">
                <a:solidFill>
                  <a:srgbClr val="09091B"/>
                </a:solidFill>
                <a:latin typeface="Mark Pro" panose="020B0504020201010104" pitchFamily="34" charset="77"/>
                <a:ea typeface="Mark OT Light" charset="0"/>
                <a:cs typeface="Mark OT Light" charset="0"/>
              </a:defRPr>
            </a:lvl1pPr>
          </a:lstStyle>
          <a:p>
            <a:pPr lvl="0"/>
            <a:r>
              <a:rPr lang="en-US"/>
              <a:t>Click to edit Master text styles</a:t>
            </a:r>
          </a:p>
        </p:txBody>
      </p:sp>
    </p:spTree>
    <p:extLst>
      <p:ext uri="{BB962C8B-B14F-4D97-AF65-F5344CB8AC3E}">
        <p14:creationId xmlns:p14="http://schemas.microsoft.com/office/powerpoint/2010/main" val="12544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9931" y="4514332"/>
            <a:ext cx="687228" cy="178679"/>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ght_High-TextBox-2x2">
    <p:bg>
      <p:bgPr>
        <a:solidFill>
          <a:srgbClr val="FFFFFF"/>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cxnSp>
        <p:nvCxnSpPr>
          <p:cNvPr id="16" name="Straight Connector 15">
            <a:extLst>
              <a:ext uri="{FF2B5EF4-FFF2-40B4-BE49-F238E27FC236}">
                <a16:creationId xmlns:a16="http://schemas.microsoft.com/office/drawing/2014/main" id="{8E3C91C4-1A7C-B540-8314-34790BAD2631}"/>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8DEF784B-8BDD-9948-A5A1-E0397F80D06D}"/>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8" name="Text Placeholder 2">
            <a:extLst>
              <a:ext uri="{FF2B5EF4-FFF2-40B4-BE49-F238E27FC236}">
                <a16:creationId xmlns:a16="http://schemas.microsoft.com/office/drawing/2014/main" id="{1ED77AF8-FF8D-0049-B809-03C40A4B2A9F}"/>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81B93596-8069-4140-8412-8A048BE5D24D}"/>
              </a:ext>
            </a:extLst>
          </p:cNvPr>
          <p:cNvSpPr>
            <a:spLocks noGrp="1"/>
          </p:cNvSpPr>
          <p:nvPr>
            <p:ph type="body" sz="quarter" idx="12"/>
          </p:nvPr>
        </p:nvSpPr>
        <p:spPr>
          <a:xfrm>
            <a:off x="508937"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2A6E530A-036C-064A-A389-7857C1B47EAE}"/>
              </a:ext>
            </a:extLst>
          </p:cNvPr>
          <p:cNvSpPr>
            <a:spLocks noGrp="1"/>
          </p:cNvSpPr>
          <p:nvPr>
            <p:ph type="body" sz="quarter" idx="13"/>
          </p:nvPr>
        </p:nvSpPr>
        <p:spPr>
          <a:xfrm>
            <a:off x="513055" y="2217640"/>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AE98C685-0B28-0946-A5D4-3C6F841730AB}"/>
              </a:ext>
            </a:extLst>
          </p:cNvPr>
          <p:cNvSpPr>
            <a:spLocks noGrp="1"/>
          </p:cNvSpPr>
          <p:nvPr>
            <p:ph type="body" sz="quarter" idx="15"/>
          </p:nvPr>
        </p:nvSpPr>
        <p:spPr>
          <a:xfrm>
            <a:off x="3293700"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Text Placeholder 2">
            <a:extLst>
              <a:ext uri="{FF2B5EF4-FFF2-40B4-BE49-F238E27FC236}">
                <a16:creationId xmlns:a16="http://schemas.microsoft.com/office/drawing/2014/main" id="{9F458E35-3D24-504C-9D1E-D020FD00A5D8}"/>
              </a:ext>
            </a:extLst>
          </p:cNvPr>
          <p:cNvSpPr>
            <a:spLocks noGrp="1"/>
          </p:cNvSpPr>
          <p:nvPr>
            <p:ph type="body" sz="quarter" idx="16"/>
          </p:nvPr>
        </p:nvSpPr>
        <p:spPr>
          <a:xfrm>
            <a:off x="3297819" y="2217640"/>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4" name="Text Placeholder 2">
            <a:extLst>
              <a:ext uri="{FF2B5EF4-FFF2-40B4-BE49-F238E27FC236}">
                <a16:creationId xmlns:a16="http://schemas.microsoft.com/office/drawing/2014/main" id="{BB81F94E-04B4-5B49-B859-ED253B2AA39E}"/>
              </a:ext>
            </a:extLst>
          </p:cNvPr>
          <p:cNvSpPr>
            <a:spLocks noGrp="1"/>
          </p:cNvSpPr>
          <p:nvPr>
            <p:ph type="body" sz="quarter" idx="17"/>
          </p:nvPr>
        </p:nvSpPr>
        <p:spPr>
          <a:xfrm>
            <a:off x="508937"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5" name="Text Placeholder 2">
            <a:extLst>
              <a:ext uri="{FF2B5EF4-FFF2-40B4-BE49-F238E27FC236}">
                <a16:creationId xmlns:a16="http://schemas.microsoft.com/office/drawing/2014/main" id="{E2F2EB79-E2EF-7741-A5D0-25621D644F3B}"/>
              </a:ext>
            </a:extLst>
          </p:cNvPr>
          <p:cNvSpPr>
            <a:spLocks noGrp="1"/>
          </p:cNvSpPr>
          <p:nvPr>
            <p:ph type="body" sz="quarter" idx="18"/>
          </p:nvPr>
        </p:nvSpPr>
        <p:spPr>
          <a:xfrm>
            <a:off x="513055" y="3547676"/>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2">
            <a:extLst>
              <a:ext uri="{FF2B5EF4-FFF2-40B4-BE49-F238E27FC236}">
                <a16:creationId xmlns:a16="http://schemas.microsoft.com/office/drawing/2014/main" id="{17A5CA9F-62CA-FD42-8FC7-889E349D75E7}"/>
              </a:ext>
            </a:extLst>
          </p:cNvPr>
          <p:cNvSpPr>
            <a:spLocks noGrp="1"/>
          </p:cNvSpPr>
          <p:nvPr>
            <p:ph type="body" sz="quarter" idx="19"/>
          </p:nvPr>
        </p:nvSpPr>
        <p:spPr>
          <a:xfrm>
            <a:off x="3293700"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7" name="Text Placeholder 2">
            <a:extLst>
              <a:ext uri="{FF2B5EF4-FFF2-40B4-BE49-F238E27FC236}">
                <a16:creationId xmlns:a16="http://schemas.microsoft.com/office/drawing/2014/main" id="{05732A41-E735-E84B-A82D-1C8B84A5B33C}"/>
              </a:ext>
            </a:extLst>
          </p:cNvPr>
          <p:cNvSpPr>
            <a:spLocks noGrp="1"/>
          </p:cNvSpPr>
          <p:nvPr>
            <p:ph type="body" sz="quarter" idx="20"/>
          </p:nvPr>
        </p:nvSpPr>
        <p:spPr>
          <a:xfrm>
            <a:off x="3297819" y="3547676"/>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09731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ark_High-TextBox-2x2">
    <p:bg>
      <p:bgPr>
        <a:solidFill>
          <a:schemeClr val="bg2"/>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16" name="Straight Connector 15">
            <a:extLst>
              <a:ext uri="{FF2B5EF4-FFF2-40B4-BE49-F238E27FC236}">
                <a16:creationId xmlns:a16="http://schemas.microsoft.com/office/drawing/2014/main" id="{8E3C91C4-1A7C-B540-8314-34790BAD2631}"/>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8DEF784B-8BDD-9948-A5A1-E0397F80D06D}"/>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1"/>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8" name="Text Placeholder 2">
            <a:extLst>
              <a:ext uri="{FF2B5EF4-FFF2-40B4-BE49-F238E27FC236}">
                <a16:creationId xmlns:a16="http://schemas.microsoft.com/office/drawing/2014/main" id="{1ED77AF8-FF8D-0049-B809-03C40A4B2A9F}"/>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81B93596-8069-4140-8412-8A048BE5D24D}"/>
              </a:ext>
            </a:extLst>
          </p:cNvPr>
          <p:cNvSpPr>
            <a:spLocks noGrp="1"/>
          </p:cNvSpPr>
          <p:nvPr>
            <p:ph type="body" sz="quarter" idx="12"/>
          </p:nvPr>
        </p:nvSpPr>
        <p:spPr>
          <a:xfrm>
            <a:off x="508937"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2A6E530A-036C-064A-A389-7857C1B47EAE}"/>
              </a:ext>
            </a:extLst>
          </p:cNvPr>
          <p:cNvSpPr>
            <a:spLocks noGrp="1"/>
          </p:cNvSpPr>
          <p:nvPr>
            <p:ph type="body" sz="quarter" idx="13"/>
          </p:nvPr>
        </p:nvSpPr>
        <p:spPr>
          <a:xfrm>
            <a:off x="513055" y="2217640"/>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AE98C685-0B28-0946-A5D4-3C6F841730AB}"/>
              </a:ext>
            </a:extLst>
          </p:cNvPr>
          <p:cNvSpPr>
            <a:spLocks noGrp="1"/>
          </p:cNvSpPr>
          <p:nvPr>
            <p:ph type="body" sz="quarter" idx="15"/>
          </p:nvPr>
        </p:nvSpPr>
        <p:spPr>
          <a:xfrm>
            <a:off x="3293700" y="1854078"/>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Text Placeholder 2">
            <a:extLst>
              <a:ext uri="{FF2B5EF4-FFF2-40B4-BE49-F238E27FC236}">
                <a16:creationId xmlns:a16="http://schemas.microsoft.com/office/drawing/2014/main" id="{9F458E35-3D24-504C-9D1E-D020FD00A5D8}"/>
              </a:ext>
            </a:extLst>
          </p:cNvPr>
          <p:cNvSpPr>
            <a:spLocks noGrp="1"/>
          </p:cNvSpPr>
          <p:nvPr>
            <p:ph type="body" sz="quarter" idx="16"/>
          </p:nvPr>
        </p:nvSpPr>
        <p:spPr>
          <a:xfrm>
            <a:off x="3297819" y="2217640"/>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4" name="Text Placeholder 2">
            <a:extLst>
              <a:ext uri="{FF2B5EF4-FFF2-40B4-BE49-F238E27FC236}">
                <a16:creationId xmlns:a16="http://schemas.microsoft.com/office/drawing/2014/main" id="{BB81F94E-04B4-5B49-B859-ED253B2AA39E}"/>
              </a:ext>
            </a:extLst>
          </p:cNvPr>
          <p:cNvSpPr>
            <a:spLocks noGrp="1"/>
          </p:cNvSpPr>
          <p:nvPr>
            <p:ph type="body" sz="quarter" idx="17"/>
          </p:nvPr>
        </p:nvSpPr>
        <p:spPr>
          <a:xfrm>
            <a:off x="508937"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5" name="Text Placeholder 2">
            <a:extLst>
              <a:ext uri="{FF2B5EF4-FFF2-40B4-BE49-F238E27FC236}">
                <a16:creationId xmlns:a16="http://schemas.microsoft.com/office/drawing/2014/main" id="{E2F2EB79-E2EF-7741-A5D0-25621D644F3B}"/>
              </a:ext>
            </a:extLst>
          </p:cNvPr>
          <p:cNvSpPr>
            <a:spLocks noGrp="1"/>
          </p:cNvSpPr>
          <p:nvPr>
            <p:ph type="body" sz="quarter" idx="18"/>
          </p:nvPr>
        </p:nvSpPr>
        <p:spPr>
          <a:xfrm>
            <a:off x="513055" y="3547676"/>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2">
            <a:extLst>
              <a:ext uri="{FF2B5EF4-FFF2-40B4-BE49-F238E27FC236}">
                <a16:creationId xmlns:a16="http://schemas.microsoft.com/office/drawing/2014/main" id="{17A5CA9F-62CA-FD42-8FC7-889E349D75E7}"/>
              </a:ext>
            </a:extLst>
          </p:cNvPr>
          <p:cNvSpPr>
            <a:spLocks noGrp="1"/>
          </p:cNvSpPr>
          <p:nvPr>
            <p:ph type="body" sz="quarter" idx="19"/>
          </p:nvPr>
        </p:nvSpPr>
        <p:spPr>
          <a:xfrm>
            <a:off x="3293700" y="3184116"/>
            <a:ext cx="1739178" cy="296465"/>
          </a:xfrm>
          <a:prstGeom prst="rect">
            <a:avLst/>
          </a:prstGeom>
        </p:spPr>
        <p:txBody>
          <a:bodyPr/>
          <a:lstStyle>
            <a:lvl1pPr marL="0" indent="0">
              <a:buNone/>
              <a:defRPr lang="en-US" sz="135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7" name="Text Placeholder 2">
            <a:extLst>
              <a:ext uri="{FF2B5EF4-FFF2-40B4-BE49-F238E27FC236}">
                <a16:creationId xmlns:a16="http://schemas.microsoft.com/office/drawing/2014/main" id="{05732A41-E735-E84B-A82D-1C8B84A5B33C}"/>
              </a:ext>
            </a:extLst>
          </p:cNvPr>
          <p:cNvSpPr>
            <a:spLocks noGrp="1"/>
          </p:cNvSpPr>
          <p:nvPr>
            <p:ph type="body" sz="quarter" idx="20"/>
          </p:nvPr>
        </p:nvSpPr>
        <p:spPr>
          <a:xfrm>
            <a:off x="3297819" y="3547676"/>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6180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ght_High_TextBox_Icons-4Across">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3" name="Text Placeholder 2">
            <a:extLst>
              <a:ext uri="{FF2B5EF4-FFF2-40B4-BE49-F238E27FC236}">
                <a16:creationId xmlns:a16="http://schemas.microsoft.com/office/drawing/2014/main" id="{FD5DC4B1-2E98-924D-A20D-417FFC5D0944}"/>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4AB4ACF5-5F06-064A-A9E3-FC803125BF02}"/>
              </a:ext>
            </a:extLst>
          </p:cNvPr>
          <p:cNvSpPr>
            <a:spLocks noGrp="1"/>
          </p:cNvSpPr>
          <p:nvPr>
            <p:ph type="body" sz="quarter" idx="11"/>
          </p:nvPr>
        </p:nvSpPr>
        <p:spPr>
          <a:xfrm>
            <a:off x="513055" y="1407706"/>
            <a:ext cx="2995613" cy="296465"/>
          </a:xfrm>
          <a:prstGeom prst="rect">
            <a:avLst/>
          </a:prstGeom>
        </p:spPr>
        <p:txBody>
          <a:bodyPr/>
          <a:lstStyle>
            <a:lvl1pPr marL="0" indent="0">
              <a:buNone/>
              <a:defRPr lang="en-US" sz="1050" b="1" i="0" kern="1200" spc="0" baseline="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3CAC057E-B76A-4846-8088-EC198B2AB247}"/>
              </a:ext>
            </a:extLst>
          </p:cNvPr>
          <p:cNvSpPr>
            <a:spLocks noGrp="1"/>
          </p:cNvSpPr>
          <p:nvPr>
            <p:ph type="body" sz="quarter" idx="12"/>
          </p:nvPr>
        </p:nvSpPr>
        <p:spPr>
          <a:xfrm>
            <a:off x="571500" y="2915050"/>
            <a:ext cx="1739178"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1" name="Text Placeholder 2">
            <a:extLst>
              <a:ext uri="{FF2B5EF4-FFF2-40B4-BE49-F238E27FC236}">
                <a16:creationId xmlns:a16="http://schemas.microsoft.com/office/drawing/2014/main" id="{EA371BFE-63A1-894F-9A79-1F8CA58CABB9}"/>
              </a:ext>
            </a:extLst>
          </p:cNvPr>
          <p:cNvSpPr>
            <a:spLocks noGrp="1"/>
          </p:cNvSpPr>
          <p:nvPr>
            <p:ph type="body" sz="quarter" idx="13"/>
          </p:nvPr>
        </p:nvSpPr>
        <p:spPr>
          <a:xfrm>
            <a:off x="575620" y="3278611"/>
            <a:ext cx="1702856"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Picture Placeholder 22">
            <a:extLst>
              <a:ext uri="{FF2B5EF4-FFF2-40B4-BE49-F238E27FC236}">
                <a16:creationId xmlns:a16="http://schemas.microsoft.com/office/drawing/2014/main" id="{2428FF69-EE94-4049-9E9D-6E5D90C7B16D}"/>
              </a:ext>
            </a:extLst>
          </p:cNvPr>
          <p:cNvSpPr>
            <a:spLocks noGrp="1"/>
          </p:cNvSpPr>
          <p:nvPr>
            <p:ph type="pic" sz="quarter" idx="15"/>
          </p:nvPr>
        </p:nvSpPr>
        <p:spPr>
          <a:xfrm>
            <a:off x="978694"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2" name="Text Placeholder 2">
            <a:extLst>
              <a:ext uri="{FF2B5EF4-FFF2-40B4-BE49-F238E27FC236}">
                <a16:creationId xmlns:a16="http://schemas.microsoft.com/office/drawing/2014/main" id="{5965D9CF-BD67-5B4B-B964-11847FEDF9D4}"/>
              </a:ext>
            </a:extLst>
          </p:cNvPr>
          <p:cNvSpPr>
            <a:spLocks noGrp="1"/>
          </p:cNvSpPr>
          <p:nvPr>
            <p:ph type="body" sz="quarter" idx="16"/>
          </p:nvPr>
        </p:nvSpPr>
        <p:spPr>
          <a:xfrm>
            <a:off x="2739736" y="2915050"/>
            <a:ext cx="1712159"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3" name="Text Placeholder 2">
            <a:extLst>
              <a:ext uri="{FF2B5EF4-FFF2-40B4-BE49-F238E27FC236}">
                <a16:creationId xmlns:a16="http://schemas.microsoft.com/office/drawing/2014/main" id="{F635651C-B507-9648-828C-726A28608C92}"/>
              </a:ext>
            </a:extLst>
          </p:cNvPr>
          <p:cNvSpPr>
            <a:spLocks noGrp="1"/>
          </p:cNvSpPr>
          <p:nvPr>
            <p:ph type="body" sz="quarter" idx="17"/>
          </p:nvPr>
        </p:nvSpPr>
        <p:spPr>
          <a:xfrm>
            <a:off x="2743855" y="3278611"/>
            <a:ext cx="1676400"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4" name="Picture Placeholder 22">
            <a:extLst>
              <a:ext uri="{FF2B5EF4-FFF2-40B4-BE49-F238E27FC236}">
                <a16:creationId xmlns:a16="http://schemas.microsoft.com/office/drawing/2014/main" id="{1B1F8E55-C218-A647-958C-8D53438B8917}"/>
              </a:ext>
            </a:extLst>
          </p:cNvPr>
          <p:cNvSpPr>
            <a:spLocks noGrp="1"/>
          </p:cNvSpPr>
          <p:nvPr>
            <p:ph type="pic" sz="quarter" idx="18"/>
          </p:nvPr>
        </p:nvSpPr>
        <p:spPr>
          <a:xfrm>
            <a:off x="3146931"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5" name="Text Placeholder 2">
            <a:extLst>
              <a:ext uri="{FF2B5EF4-FFF2-40B4-BE49-F238E27FC236}">
                <a16:creationId xmlns:a16="http://schemas.microsoft.com/office/drawing/2014/main" id="{EA76A2BB-16E8-DD40-9C17-21FA0BD5D1A3}"/>
              </a:ext>
            </a:extLst>
          </p:cNvPr>
          <p:cNvSpPr>
            <a:spLocks noGrp="1"/>
          </p:cNvSpPr>
          <p:nvPr>
            <p:ph type="body" sz="quarter" idx="19"/>
          </p:nvPr>
        </p:nvSpPr>
        <p:spPr>
          <a:xfrm>
            <a:off x="4831774"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6" name="Text Placeholder 2">
            <a:extLst>
              <a:ext uri="{FF2B5EF4-FFF2-40B4-BE49-F238E27FC236}">
                <a16:creationId xmlns:a16="http://schemas.microsoft.com/office/drawing/2014/main" id="{7684C19E-3D1B-7C4C-8EBD-FC52C76437F4}"/>
              </a:ext>
            </a:extLst>
          </p:cNvPr>
          <p:cNvSpPr>
            <a:spLocks noGrp="1"/>
          </p:cNvSpPr>
          <p:nvPr>
            <p:ph type="body" sz="quarter" idx="20"/>
          </p:nvPr>
        </p:nvSpPr>
        <p:spPr>
          <a:xfrm>
            <a:off x="4835893" y="3278611"/>
            <a:ext cx="1614034"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7" name="Picture Placeholder 22">
            <a:extLst>
              <a:ext uri="{FF2B5EF4-FFF2-40B4-BE49-F238E27FC236}">
                <a16:creationId xmlns:a16="http://schemas.microsoft.com/office/drawing/2014/main" id="{C72297A0-2D1B-8747-8CFE-2032D6A7B71E}"/>
              </a:ext>
            </a:extLst>
          </p:cNvPr>
          <p:cNvSpPr>
            <a:spLocks noGrp="1"/>
          </p:cNvSpPr>
          <p:nvPr>
            <p:ph type="pic" sz="quarter" idx="21"/>
          </p:nvPr>
        </p:nvSpPr>
        <p:spPr>
          <a:xfrm>
            <a:off x="5238967"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
        <p:nvSpPr>
          <p:cNvPr id="48" name="Text Placeholder 2">
            <a:extLst>
              <a:ext uri="{FF2B5EF4-FFF2-40B4-BE49-F238E27FC236}">
                <a16:creationId xmlns:a16="http://schemas.microsoft.com/office/drawing/2014/main" id="{D0CB534E-C2E0-6E4D-83B2-E9921801DDB7}"/>
              </a:ext>
            </a:extLst>
          </p:cNvPr>
          <p:cNvSpPr>
            <a:spLocks noGrp="1"/>
          </p:cNvSpPr>
          <p:nvPr>
            <p:ph type="body" sz="quarter" idx="22"/>
          </p:nvPr>
        </p:nvSpPr>
        <p:spPr>
          <a:xfrm>
            <a:off x="6909957"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9" name="Text Placeholder 2">
            <a:extLst>
              <a:ext uri="{FF2B5EF4-FFF2-40B4-BE49-F238E27FC236}">
                <a16:creationId xmlns:a16="http://schemas.microsoft.com/office/drawing/2014/main" id="{244D0A33-54EC-E54C-A8E5-F44D9728CB2B}"/>
              </a:ext>
            </a:extLst>
          </p:cNvPr>
          <p:cNvSpPr>
            <a:spLocks noGrp="1"/>
          </p:cNvSpPr>
          <p:nvPr>
            <p:ph type="body" sz="quarter" idx="23"/>
          </p:nvPr>
        </p:nvSpPr>
        <p:spPr>
          <a:xfrm>
            <a:off x="6914076" y="3278611"/>
            <a:ext cx="1614034" cy="296465"/>
          </a:xfrm>
          <a:prstGeom prst="rect">
            <a:avLst/>
          </a:prstGeom>
        </p:spPr>
        <p:txBody>
          <a:bodyPr/>
          <a:lstStyle>
            <a:lvl1pPr marL="0" indent="0">
              <a:buNone/>
              <a:defRPr lang="en-US" sz="825" kern="1200" dirty="0" smtClean="0">
                <a:solidFill>
                  <a:schemeClr val="bg2"/>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50" name="Picture Placeholder 22">
            <a:extLst>
              <a:ext uri="{FF2B5EF4-FFF2-40B4-BE49-F238E27FC236}">
                <a16:creationId xmlns:a16="http://schemas.microsoft.com/office/drawing/2014/main" id="{94E77F41-0B5E-A148-B9E7-72D9952BB27C}"/>
              </a:ext>
            </a:extLst>
          </p:cNvPr>
          <p:cNvSpPr>
            <a:spLocks noGrp="1"/>
          </p:cNvSpPr>
          <p:nvPr>
            <p:ph type="pic" sz="quarter" idx="24"/>
          </p:nvPr>
        </p:nvSpPr>
        <p:spPr>
          <a:xfrm>
            <a:off x="7317150" y="1943909"/>
            <a:ext cx="723900" cy="723900"/>
          </a:xfrm>
          <a:prstGeom prst="rect">
            <a:avLst/>
          </a:prstGeom>
        </p:spPr>
        <p:txBody>
          <a:bodyPr/>
          <a:lstStyle>
            <a:lvl1pPr marL="0" indent="0">
              <a:buNone/>
              <a:defRPr sz="750">
                <a:solidFill>
                  <a:schemeClr val="bg2"/>
                </a:solidFill>
                <a:latin typeface="MarkPro" panose="020B0504020101010102" pitchFamily="34" charset="77"/>
              </a:defRPr>
            </a:lvl1pPr>
          </a:lstStyle>
          <a:p>
            <a:r>
              <a:rPr lang="en-US"/>
              <a:t>Click icon to add picture</a:t>
            </a:r>
          </a:p>
        </p:txBody>
      </p:sp>
    </p:spTree>
    <p:extLst>
      <p:ext uri="{BB962C8B-B14F-4D97-AF65-F5344CB8AC3E}">
        <p14:creationId xmlns:p14="http://schemas.microsoft.com/office/powerpoint/2010/main" val="279049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ark_High_TextBox_Icons-4Across">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3" name="Text Placeholder 2">
            <a:extLst>
              <a:ext uri="{FF2B5EF4-FFF2-40B4-BE49-F238E27FC236}">
                <a16:creationId xmlns:a16="http://schemas.microsoft.com/office/drawing/2014/main" id="{FD5DC4B1-2E98-924D-A20D-417FFC5D0944}"/>
              </a:ext>
            </a:extLst>
          </p:cNvPr>
          <p:cNvSpPr>
            <a:spLocks noGrp="1"/>
          </p:cNvSpPr>
          <p:nvPr>
            <p:ph type="body" sz="quarter" idx="10"/>
          </p:nvPr>
        </p:nvSpPr>
        <p:spPr>
          <a:xfrm>
            <a:off x="513055" y="977334"/>
            <a:ext cx="2995613" cy="296465"/>
          </a:xfrm>
          <a:prstGeom prst="rect">
            <a:avLst/>
          </a:prstGeom>
        </p:spPr>
        <p:txBody>
          <a:bodyPr/>
          <a:lstStyle>
            <a:lvl1pPr marL="0" indent="0">
              <a:buNone/>
              <a:defRPr lang="en-US" sz="2100" b="1" i="0" kern="1200" spc="-100" baseline="0" dirty="0" smtClean="0">
                <a:solidFill>
                  <a:schemeClr val="bg1"/>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19" name="Text Placeholder 2">
            <a:extLst>
              <a:ext uri="{FF2B5EF4-FFF2-40B4-BE49-F238E27FC236}">
                <a16:creationId xmlns:a16="http://schemas.microsoft.com/office/drawing/2014/main" id="{4AB4ACF5-5F06-064A-A9E3-FC803125BF02}"/>
              </a:ext>
            </a:extLst>
          </p:cNvPr>
          <p:cNvSpPr>
            <a:spLocks noGrp="1"/>
          </p:cNvSpPr>
          <p:nvPr>
            <p:ph type="body" sz="quarter" idx="11"/>
          </p:nvPr>
        </p:nvSpPr>
        <p:spPr>
          <a:xfrm>
            <a:off x="513055" y="1407706"/>
            <a:ext cx="2995613" cy="296465"/>
          </a:xfrm>
          <a:prstGeom prst="rect">
            <a:avLst/>
          </a:prstGeom>
        </p:spPr>
        <p:txBody>
          <a:bodyPr/>
          <a:lstStyle>
            <a:lvl1pPr marL="0" indent="0">
              <a:buNone/>
              <a:defRPr lang="en-US" sz="1050" b="1" i="0" kern="1200" spc="0" baseline="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0" name="Text Placeholder 2">
            <a:extLst>
              <a:ext uri="{FF2B5EF4-FFF2-40B4-BE49-F238E27FC236}">
                <a16:creationId xmlns:a16="http://schemas.microsoft.com/office/drawing/2014/main" id="{3CAC057E-B76A-4846-8088-EC198B2AB247}"/>
              </a:ext>
            </a:extLst>
          </p:cNvPr>
          <p:cNvSpPr>
            <a:spLocks noGrp="1"/>
          </p:cNvSpPr>
          <p:nvPr>
            <p:ph type="body" sz="quarter" idx="12"/>
          </p:nvPr>
        </p:nvSpPr>
        <p:spPr>
          <a:xfrm>
            <a:off x="571500" y="2915050"/>
            <a:ext cx="1739178"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1" name="Text Placeholder 2">
            <a:extLst>
              <a:ext uri="{FF2B5EF4-FFF2-40B4-BE49-F238E27FC236}">
                <a16:creationId xmlns:a16="http://schemas.microsoft.com/office/drawing/2014/main" id="{EA371BFE-63A1-894F-9A79-1F8CA58CABB9}"/>
              </a:ext>
            </a:extLst>
          </p:cNvPr>
          <p:cNvSpPr>
            <a:spLocks noGrp="1"/>
          </p:cNvSpPr>
          <p:nvPr>
            <p:ph type="body" sz="quarter" idx="13"/>
          </p:nvPr>
        </p:nvSpPr>
        <p:spPr>
          <a:xfrm>
            <a:off x="575620" y="3278611"/>
            <a:ext cx="1702856"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3" name="Picture Placeholder 22">
            <a:extLst>
              <a:ext uri="{FF2B5EF4-FFF2-40B4-BE49-F238E27FC236}">
                <a16:creationId xmlns:a16="http://schemas.microsoft.com/office/drawing/2014/main" id="{2428FF69-EE94-4049-9E9D-6E5D90C7B16D}"/>
              </a:ext>
            </a:extLst>
          </p:cNvPr>
          <p:cNvSpPr>
            <a:spLocks noGrp="1"/>
          </p:cNvSpPr>
          <p:nvPr>
            <p:ph type="pic" sz="quarter" idx="15"/>
          </p:nvPr>
        </p:nvSpPr>
        <p:spPr>
          <a:xfrm>
            <a:off x="978694"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2" name="Text Placeholder 2">
            <a:extLst>
              <a:ext uri="{FF2B5EF4-FFF2-40B4-BE49-F238E27FC236}">
                <a16:creationId xmlns:a16="http://schemas.microsoft.com/office/drawing/2014/main" id="{5965D9CF-BD67-5B4B-B964-11847FEDF9D4}"/>
              </a:ext>
            </a:extLst>
          </p:cNvPr>
          <p:cNvSpPr>
            <a:spLocks noGrp="1"/>
          </p:cNvSpPr>
          <p:nvPr>
            <p:ph type="body" sz="quarter" idx="16"/>
          </p:nvPr>
        </p:nvSpPr>
        <p:spPr>
          <a:xfrm>
            <a:off x="2739736" y="2915050"/>
            <a:ext cx="1712159"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3" name="Text Placeholder 2">
            <a:extLst>
              <a:ext uri="{FF2B5EF4-FFF2-40B4-BE49-F238E27FC236}">
                <a16:creationId xmlns:a16="http://schemas.microsoft.com/office/drawing/2014/main" id="{F635651C-B507-9648-828C-726A28608C92}"/>
              </a:ext>
            </a:extLst>
          </p:cNvPr>
          <p:cNvSpPr>
            <a:spLocks noGrp="1"/>
          </p:cNvSpPr>
          <p:nvPr>
            <p:ph type="body" sz="quarter" idx="17"/>
          </p:nvPr>
        </p:nvSpPr>
        <p:spPr>
          <a:xfrm>
            <a:off x="2743855" y="3278611"/>
            <a:ext cx="1676400"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4" name="Picture Placeholder 22">
            <a:extLst>
              <a:ext uri="{FF2B5EF4-FFF2-40B4-BE49-F238E27FC236}">
                <a16:creationId xmlns:a16="http://schemas.microsoft.com/office/drawing/2014/main" id="{1B1F8E55-C218-A647-958C-8D53438B8917}"/>
              </a:ext>
            </a:extLst>
          </p:cNvPr>
          <p:cNvSpPr>
            <a:spLocks noGrp="1"/>
          </p:cNvSpPr>
          <p:nvPr>
            <p:ph type="pic" sz="quarter" idx="18"/>
          </p:nvPr>
        </p:nvSpPr>
        <p:spPr>
          <a:xfrm>
            <a:off x="3146931"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5" name="Text Placeholder 2">
            <a:extLst>
              <a:ext uri="{FF2B5EF4-FFF2-40B4-BE49-F238E27FC236}">
                <a16:creationId xmlns:a16="http://schemas.microsoft.com/office/drawing/2014/main" id="{EA76A2BB-16E8-DD40-9C17-21FA0BD5D1A3}"/>
              </a:ext>
            </a:extLst>
          </p:cNvPr>
          <p:cNvSpPr>
            <a:spLocks noGrp="1"/>
          </p:cNvSpPr>
          <p:nvPr>
            <p:ph type="body" sz="quarter" idx="19"/>
          </p:nvPr>
        </p:nvSpPr>
        <p:spPr>
          <a:xfrm>
            <a:off x="4831774"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6" name="Text Placeholder 2">
            <a:extLst>
              <a:ext uri="{FF2B5EF4-FFF2-40B4-BE49-F238E27FC236}">
                <a16:creationId xmlns:a16="http://schemas.microsoft.com/office/drawing/2014/main" id="{7684C19E-3D1B-7C4C-8EBD-FC52C76437F4}"/>
              </a:ext>
            </a:extLst>
          </p:cNvPr>
          <p:cNvSpPr>
            <a:spLocks noGrp="1"/>
          </p:cNvSpPr>
          <p:nvPr>
            <p:ph type="body" sz="quarter" idx="20"/>
          </p:nvPr>
        </p:nvSpPr>
        <p:spPr>
          <a:xfrm>
            <a:off x="4835893" y="3278611"/>
            <a:ext cx="1614034"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7" name="Picture Placeholder 22">
            <a:extLst>
              <a:ext uri="{FF2B5EF4-FFF2-40B4-BE49-F238E27FC236}">
                <a16:creationId xmlns:a16="http://schemas.microsoft.com/office/drawing/2014/main" id="{C72297A0-2D1B-8747-8CFE-2032D6A7B71E}"/>
              </a:ext>
            </a:extLst>
          </p:cNvPr>
          <p:cNvSpPr>
            <a:spLocks noGrp="1"/>
          </p:cNvSpPr>
          <p:nvPr>
            <p:ph type="pic" sz="quarter" idx="21"/>
          </p:nvPr>
        </p:nvSpPr>
        <p:spPr>
          <a:xfrm>
            <a:off x="5238967"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48" name="Text Placeholder 2">
            <a:extLst>
              <a:ext uri="{FF2B5EF4-FFF2-40B4-BE49-F238E27FC236}">
                <a16:creationId xmlns:a16="http://schemas.microsoft.com/office/drawing/2014/main" id="{D0CB534E-C2E0-6E4D-83B2-E9921801DDB7}"/>
              </a:ext>
            </a:extLst>
          </p:cNvPr>
          <p:cNvSpPr>
            <a:spLocks noGrp="1"/>
          </p:cNvSpPr>
          <p:nvPr>
            <p:ph type="body" sz="quarter" idx="22"/>
          </p:nvPr>
        </p:nvSpPr>
        <p:spPr>
          <a:xfrm>
            <a:off x="6909957" y="2915050"/>
            <a:ext cx="1648462" cy="296465"/>
          </a:xfrm>
          <a:prstGeom prst="rect">
            <a:avLst/>
          </a:prstGeom>
        </p:spPr>
        <p:txBody>
          <a:bodyPr/>
          <a:lstStyle>
            <a:lvl1pPr marL="0" indent="0">
              <a:buNone/>
              <a:defRPr lang="en-US" sz="1200" b="1" kern="1200" dirty="0" smtClean="0">
                <a:solidFill>
                  <a:schemeClr val="accent2"/>
                </a:solidFill>
                <a:latin typeface="Mark Pro" panose="020B0504020201010104" pitchFamily="34" charset="77"/>
                <a:ea typeface="Mark OT Light" charset="0"/>
                <a:cs typeface="Mark OT Ligh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49" name="Text Placeholder 2">
            <a:extLst>
              <a:ext uri="{FF2B5EF4-FFF2-40B4-BE49-F238E27FC236}">
                <a16:creationId xmlns:a16="http://schemas.microsoft.com/office/drawing/2014/main" id="{244D0A33-54EC-E54C-A8E5-F44D9728CB2B}"/>
              </a:ext>
            </a:extLst>
          </p:cNvPr>
          <p:cNvSpPr>
            <a:spLocks noGrp="1"/>
          </p:cNvSpPr>
          <p:nvPr>
            <p:ph type="body" sz="quarter" idx="23"/>
          </p:nvPr>
        </p:nvSpPr>
        <p:spPr>
          <a:xfrm>
            <a:off x="6914076" y="3278611"/>
            <a:ext cx="1614034" cy="296465"/>
          </a:xfrm>
          <a:prstGeom prst="rect">
            <a:avLst/>
          </a:prstGeom>
        </p:spPr>
        <p:txBody>
          <a:bodyPr/>
          <a:lstStyle>
            <a:lvl1pPr marL="0" indent="0">
              <a:buNone/>
              <a:defRPr lang="en-US" sz="825" kern="1200" dirty="0" smtClean="0">
                <a:solidFill>
                  <a:schemeClr val="bg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50" name="Picture Placeholder 22">
            <a:extLst>
              <a:ext uri="{FF2B5EF4-FFF2-40B4-BE49-F238E27FC236}">
                <a16:creationId xmlns:a16="http://schemas.microsoft.com/office/drawing/2014/main" id="{94E77F41-0B5E-A148-B9E7-72D9952BB27C}"/>
              </a:ext>
            </a:extLst>
          </p:cNvPr>
          <p:cNvSpPr>
            <a:spLocks noGrp="1"/>
          </p:cNvSpPr>
          <p:nvPr>
            <p:ph type="pic" sz="quarter" idx="24"/>
          </p:nvPr>
        </p:nvSpPr>
        <p:spPr>
          <a:xfrm>
            <a:off x="7317150" y="1943909"/>
            <a:ext cx="723900" cy="723900"/>
          </a:xfrm>
          <a:prstGeom prst="rect">
            <a:avLst/>
          </a:prstGeom>
        </p:spPr>
        <p:txBody>
          <a:bodyPr/>
          <a:lstStyle>
            <a:lvl1pPr marL="0" indent="0">
              <a:buNone/>
              <a:defRPr sz="750">
                <a:solidFill>
                  <a:schemeClr val="bg1"/>
                </a:solidFill>
                <a:latin typeface="MarkPro" panose="020B0504020101010102" pitchFamily="34" charset="77"/>
              </a:defRPr>
            </a:lvl1pPr>
          </a:lstStyle>
          <a:p>
            <a:r>
              <a:rPr lang="en-US"/>
              <a:t>Click icon to add picture</a:t>
            </a:r>
          </a:p>
        </p:txBody>
      </p:sp>
      <p:sp>
        <p:nvSpPr>
          <p:cNvPr id="26" name="Text Placeholder 4">
            <a:extLst>
              <a:ext uri="{FF2B5EF4-FFF2-40B4-BE49-F238E27FC236}">
                <a16:creationId xmlns:a16="http://schemas.microsoft.com/office/drawing/2014/main" id="{C49ECC99-CE04-C248-9182-D64BB2F71BCF}"/>
              </a:ext>
            </a:extLst>
          </p:cNvPr>
          <p:cNvSpPr txBox="1">
            <a:spLocks/>
          </p:cNvSpPr>
          <p:nvPr userDrawn="1"/>
        </p:nvSpPr>
        <p:spPr>
          <a:xfrm>
            <a:off x="8700109" y="4753439"/>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28722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_High_TextBox_3Across">
    <p:bg>
      <p:bgPr>
        <a:solidFill>
          <a:srgbClr val="FFFFFF"/>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9" name="Freeform 8">
            <a:extLst>
              <a:ext uri="{FF2B5EF4-FFF2-40B4-BE49-F238E27FC236}">
                <a16:creationId xmlns:a16="http://schemas.microsoft.com/office/drawing/2014/main" id="{1CEC0CCC-0401-A842-A142-58A6074F5615}"/>
              </a:ext>
            </a:extLst>
          </p:cNvPr>
          <p:cNvSpPr/>
          <p:nvPr userDrawn="1"/>
        </p:nvSpPr>
        <p:spPr>
          <a:xfrm>
            <a:off x="585191"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0" name="Freeform 9">
            <a:extLst>
              <a:ext uri="{FF2B5EF4-FFF2-40B4-BE49-F238E27FC236}">
                <a16:creationId xmlns:a16="http://schemas.microsoft.com/office/drawing/2014/main" id="{25799D1E-E68D-A941-9169-7CBAEFF4EACC}"/>
              </a:ext>
            </a:extLst>
          </p:cNvPr>
          <p:cNvSpPr/>
          <p:nvPr userDrawn="1"/>
        </p:nvSpPr>
        <p:spPr>
          <a:xfrm>
            <a:off x="3292766"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1" name="Freeform 10">
            <a:extLst>
              <a:ext uri="{FF2B5EF4-FFF2-40B4-BE49-F238E27FC236}">
                <a16:creationId xmlns:a16="http://schemas.microsoft.com/office/drawing/2014/main" id="{09DA8E3F-CF17-924B-83BF-4B995524197D}"/>
              </a:ext>
            </a:extLst>
          </p:cNvPr>
          <p:cNvSpPr/>
          <p:nvPr userDrawn="1"/>
        </p:nvSpPr>
        <p:spPr>
          <a:xfrm>
            <a:off x="6012212" y="2676999"/>
            <a:ext cx="2609271" cy="74664"/>
          </a:xfrm>
          <a:custGeom>
            <a:avLst/>
            <a:gdLst>
              <a:gd name="connsiteX0" fmla="*/ 0 w 2873828"/>
              <a:gd name="connsiteY0" fmla="*/ 0 h 65314"/>
              <a:gd name="connsiteX1" fmla="*/ 2873828 w 2873828"/>
              <a:gd name="connsiteY1" fmla="*/ 0 h 65314"/>
              <a:gd name="connsiteX2" fmla="*/ 2873828 w 2873828"/>
              <a:gd name="connsiteY2" fmla="*/ 65314 h 65314"/>
            </a:gdLst>
            <a:ahLst/>
            <a:cxnLst>
              <a:cxn ang="0">
                <a:pos x="connsiteX0" y="connsiteY0"/>
              </a:cxn>
              <a:cxn ang="0">
                <a:pos x="connsiteX1" y="connsiteY1"/>
              </a:cxn>
              <a:cxn ang="0">
                <a:pos x="connsiteX2" y="connsiteY2"/>
              </a:cxn>
            </a:cxnLst>
            <a:rect l="l" t="t" r="r" b="b"/>
            <a:pathLst>
              <a:path w="2873828" h="65314">
                <a:moveTo>
                  <a:pt x="0" y="0"/>
                </a:moveTo>
                <a:lnTo>
                  <a:pt x="2873828" y="0"/>
                </a:lnTo>
                <a:lnTo>
                  <a:pt x="2873828" y="65314"/>
                </a:lnTo>
              </a:path>
            </a:pathLst>
          </a:custGeom>
          <a:noFill/>
          <a:ln w="6350">
            <a:solidFill>
              <a:srgbClr val="1EE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3" name="Text Placeholder 2">
            <a:extLst>
              <a:ext uri="{FF2B5EF4-FFF2-40B4-BE49-F238E27FC236}">
                <a16:creationId xmlns:a16="http://schemas.microsoft.com/office/drawing/2014/main" id="{578E838F-62CD-C64D-8D92-67DE4A3EE76F}"/>
              </a:ext>
            </a:extLst>
          </p:cNvPr>
          <p:cNvSpPr>
            <a:spLocks noGrp="1"/>
          </p:cNvSpPr>
          <p:nvPr>
            <p:ph type="body" sz="quarter" idx="11" hasCustomPrompt="1"/>
          </p:nvPr>
        </p:nvSpPr>
        <p:spPr>
          <a:xfrm>
            <a:off x="516083" y="375905"/>
            <a:ext cx="2646218" cy="328755"/>
          </a:xfrm>
          <a:prstGeom prst="rect">
            <a:avLst/>
          </a:prstGeom>
        </p:spPr>
        <p:txBody>
          <a:bodyPr/>
          <a:lstStyle>
            <a:lvl1pPr marL="0" indent="0">
              <a:buNone/>
              <a:defRPr lang="en-US" sz="700" b="1" kern="1200" dirty="0">
                <a:solidFill>
                  <a:srgbClr val="1EE2F1"/>
                </a:solidFill>
                <a:latin typeface="Mark Pro" panose="020B0504020201010104" pitchFamily="34" charset="77"/>
                <a:ea typeface="Mark OT" charset="0"/>
                <a:cs typeface="Mark OT" charset="0"/>
              </a:defRPr>
            </a:lvl1pPr>
          </a:lstStyle>
          <a:p>
            <a:pPr lvl="0"/>
            <a:r>
              <a:rPr lang="en-US"/>
              <a:t>SECTION TOPIC HERE</a:t>
            </a:r>
          </a:p>
        </p:txBody>
      </p:sp>
      <p:sp>
        <p:nvSpPr>
          <p:cNvPr id="15" name="Text Placeholder 2">
            <a:extLst>
              <a:ext uri="{FF2B5EF4-FFF2-40B4-BE49-F238E27FC236}">
                <a16:creationId xmlns:a16="http://schemas.microsoft.com/office/drawing/2014/main" id="{2AF6206E-C6F7-744E-89A3-5FD89F61AB57}"/>
              </a:ext>
            </a:extLst>
          </p:cNvPr>
          <p:cNvSpPr>
            <a:spLocks noGrp="1"/>
          </p:cNvSpPr>
          <p:nvPr>
            <p:ph type="body" sz="quarter" idx="13"/>
          </p:nvPr>
        </p:nvSpPr>
        <p:spPr>
          <a:xfrm>
            <a:off x="590545"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6" name="Text Placeholder 2">
            <a:extLst>
              <a:ext uri="{FF2B5EF4-FFF2-40B4-BE49-F238E27FC236}">
                <a16:creationId xmlns:a16="http://schemas.microsoft.com/office/drawing/2014/main" id="{8A797100-4AAE-8849-9D8A-8449C09F6D7E}"/>
              </a:ext>
            </a:extLst>
          </p:cNvPr>
          <p:cNvSpPr>
            <a:spLocks noGrp="1"/>
          </p:cNvSpPr>
          <p:nvPr>
            <p:ph type="body" sz="quarter" idx="14"/>
          </p:nvPr>
        </p:nvSpPr>
        <p:spPr>
          <a:xfrm>
            <a:off x="3271399"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7" name="Text Placeholder 2">
            <a:extLst>
              <a:ext uri="{FF2B5EF4-FFF2-40B4-BE49-F238E27FC236}">
                <a16:creationId xmlns:a16="http://schemas.microsoft.com/office/drawing/2014/main" id="{1B368961-733E-3947-983F-A3A698258F64}"/>
              </a:ext>
            </a:extLst>
          </p:cNvPr>
          <p:cNvSpPr>
            <a:spLocks noGrp="1"/>
          </p:cNvSpPr>
          <p:nvPr>
            <p:ph type="body" sz="quarter" idx="15"/>
          </p:nvPr>
        </p:nvSpPr>
        <p:spPr>
          <a:xfrm>
            <a:off x="5993818"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8" name="Text Placeholder 2">
            <a:extLst>
              <a:ext uri="{FF2B5EF4-FFF2-40B4-BE49-F238E27FC236}">
                <a16:creationId xmlns:a16="http://schemas.microsoft.com/office/drawing/2014/main" id="{B7D0CD4D-95FC-F54A-A83C-627CA5F833C3}"/>
              </a:ext>
            </a:extLst>
          </p:cNvPr>
          <p:cNvSpPr>
            <a:spLocks noGrp="1"/>
          </p:cNvSpPr>
          <p:nvPr>
            <p:ph type="body" sz="quarter" idx="16"/>
          </p:nvPr>
        </p:nvSpPr>
        <p:spPr>
          <a:xfrm>
            <a:off x="59054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19" name="Text Placeholder 2">
            <a:extLst>
              <a:ext uri="{FF2B5EF4-FFF2-40B4-BE49-F238E27FC236}">
                <a16:creationId xmlns:a16="http://schemas.microsoft.com/office/drawing/2014/main" id="{9C9CC041-1E2A-B24F-BB60-CAA3CB63999C}"/>
              </a:ext>
            </a:extLst>
          </p:cNvPr>
          <p:cNvSpPr>
            <a:spLocks noGrp="1"/>
          </p:cNvSpPr>
          <p:nvPr>
            <p:ph type="body" sz="quarter" idx="17"/>
          </p:nvPr>
        </p:nvSpPr>
        <p:spPr>
          <a:xfrm>
            <a:off x="3299110"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0" name="Text Placeholder 2">
            <a:extLst>
              <a:ext uri="{FF2B5EF4-FFF2-40B4-BE49-F238E27FC236}">
                <a16:creationId xmlns:a16="http://schemas.microsoft.com/office/drawing/2014/main" id="{6FE76060-F0FB-EF49-95B7-2A12FBFB0A67}"/>
              </a:ext>
            </a:extLst>
          </p:cNvPr>
          <p:cNvSpPr>
            <a:spLocks noGrp="1"/>
          </p:cNvSpPr>
          <p:nvPr>
            <p:ph type="body" sz="quarter" idx="18"/>
          </p:nvPr>
        </p:nvSpPr>
        <p:spPr>
          <a:xfrm>
            <a:off x="602845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2"/>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1" name="Text Placeholder 2">
            <a:extLst>
              <a:ext uri="{FF2B5EF4-FFF2-40B4-BE49-F238E27FC236}">
                <a16:creationId xmlns:a16="http://schemas.microsoft.com/office/drawing/2014/main" id="{346D7E6E-E851-9E49-B99D-3FC3C784FD44}"/>
              </a:ext>
            </a:extLst>
          </p:cNvPr>
          <p:cNvSpPr>
            <a:spLocks noGrp="1"/>
          </p:cNvSpPr>
          <p:nvPr>
            <p:ph type="body" sz="quarter" idx="10"/>
          </p:nvPr>
        </p:nvSpPr>
        <p:spPr>
          <a:xfrm>
            <a:off x="516082" y="980558"/>
            <a:ext cx="3157104" cy="328755"/>
          </a:xfrm>
          <a:prstGeom prst="rect">
            <a:avLst/>
          </a:prstGeom>
        </p:spPr>
        <p:txBody>
          <a:bodyPr/>
          <a:lstStyle>
            <a:lvl1pPr marL="0" indent="0">
              <a:buNone/>
              <a:defRPr lang="en-US" sz="2100" b="1" i="0" kern="1200" spc="-100" baseline="0" dirty="0" smtClean="0">
                <a:solidFill>
                  <a:schemeClr val="bg2"/>
                </a:solidFill>
                <a:latin typeface="Mark Pro" panose="020B0504020101010102" pitchFamily="34" charset="77"/>
                <a:ea typeface="Mark OT" charset="0"/>
                <a:cs typeface="Mark OT" charset="0"/>
              </a:defRPr>
            </a:lvl1pPr>
          </a:lstStyle>
          <a:p>
            <a:pPr lvl="0"/>
            <a:r>
              <a:rPr lang="en-US"/>
              <a:t>Click to edit Master text styles</a:t>
            </a:r>
          </a:p>
        </p:txBody>
      </p:sp>
      <p:sp>
        <p:nvSpPr>
          <p:cNvPr id="22" name="Text Placeholder 2">
            <a:extLst>
              <a:ext uri="{FF2B5EF4-FFF2-40B4-BE49-F238E27FC236}">
                <a16:creationId xmlns:a16="http://schemas.microsoft.com/office/drawing/2014/main" id="{A8BAB654-1A1C-C94C-9786-94E1FA0CA3D6}"/>
              </a:ext>
            </a:extLst>
          </p:cNvPr>
          <p:cNvSpPr>
            <a:spLocks noGrp="1"/>
          </p:cNvSpPr>
          <p:nvPr>
            <p:ph type="body" sz="quarter" idx="12"/>
          </p:nvPr>
        </p:nvSpPr>
        <p:spPr>
          <a:xfrm>
            <a:off x="530406" y="1505160"/>
            <a:ext cx="4888927" cy="704782"/>
          </a:xfrm>
          <a:prstGeom prst="rect">
            <a:avLst/>
          </a:prstGeom>
        </p:spPr>
        <p:txBody>
          <a:bodyPr/>
          <a:lstStyle>
            <a:lvl1pPr marL="0" indent="0">
              <a:buNone/>
              <a:defRPr lang="en-US" sz="900" kern="1200" dirty="0">
                <a:solidFill>
                  <a:schemeClr val="bg2"/>
                </a:solidFill>
                <a:latin typeface="MarkPro" panose="020B0504020101010102" pitchFamily="34"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98389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_High_TextBox_3Across">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0B031390-7E58-B046-8EFC-62660B955062}"/>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
        <p:nvSpPr>
          <p:cNvPr id="18" name="Text Placeholder 4">
            <a:extLst>
              <a:ext uri="{FF2B5EF4-FFF2-40B4-BE49-F238E27FC236}">
                <a16:creationId xmlns:a16="http://schemas.microsoft.com/office/drawing/2014/main" id="{AD6B96C9-A9A1-3040-87D6-32E2512D76D7}"/>
              </a:ext>
            </a:extLst>
          </p:cNvPr>
          <p:cNvSpPr txBox="1">
            <a:spLocks/>
          </p:cNvSpPr>
          <p:nvPr userDrawn="1"/>
        </p:nvSpPr>
        <p:spPr>
          <a:xfrm>
            <a:off x="218596" y="4765725"/>
            <a:ext cx="3367884" cy="64633"/>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spcAft>
                <a:spcPts val="600"/>
              </a:spcAft>
              <a:buClr>
                <a:srgbClr val="3A5072"/>
              </a:buClr>
              <a:buNone/>
            </a:pPr>
            <a:r>
              <a:rPr lang="en-US" sz="375" b="1">
                <a:solidFill>
                  <a:srgbClr val="1EE4F1"/>
                </a:solidFill>
                <a:latin typeface="Mark Pro" panose="020B0504020201010104" pitchFamily="34" charset="77"/>
                <a:ea typeface="Mark OT" charset="0"/>
                <a:cs typeface="Mark OT" charset="0"/>
              </a:rPr>
              <a:t>SLALOM BUILD   </a:t>
            </a:r>
            <a:r>
              <a:rPr lang="en-US" sz="375" b="1">
                <a:solidFill>
                  <a:schemeClr val="bg1">
                    <a:lumMod val="65000"/>
                  </a:schemeClr>
                </a:solidFill>
                <a:latin typeface="Mark Pro" panose="020B0504020201010104" pitchFamily="34" charset="77"/>
                <a:ea typeface="Mark OT" charset="0"/>
                <a:cs typeface="Mark OT" charset="0"/>
              </a:rPr>
              <a:t>ALL RIGHTS RESERVED. PROPRIETARY AND CONFIDENTIAL.</a:t>
            </a:r>
          </a:p>
        </p:txBody>
      </p:sp>
      <p:sp>
        <p:nvSpPr>
          <p:cNvPr id="22" name="Text Placeholder 2">
            <a:extLst>
              <a:ext uri="{FF2B5EF4-FFF2-40B4-BE49-F238E27FC236}">
                <a16:creationId xmlns:a16="http://schemas.microsoft.com/office/drawing/2014/main" id="{04096462-B9B3-E445-A29A-62A483BF2BCA}"/>
              </a:ext>
            </a:extLst>
          </p:cNvPr>
          <p:cNvSpPr>
            <a:spLocks noGrp="1"/>
          </p:cNvSpPr>
          <p:nvPr>
            <p:ph type="body" sz="quarter" idx="14"/>
          </p:nvPr>
        </p:nvSpPr>
        <p:spPr>
          <a:xfrm>
            <a:off x="513055" y="376235"/>
            <a:ext cx="2008472" cy="296465"/>
          </a:xfrm>
          <a:prstGeom prst="rect">
            <a:avLst/>
          </a:prstGeom>
        </p:spPr>
        <p:txBody>
          <a:bodyPr/>
          <a:lstStyle>
            <a:lvl1pPr marL="0" indent="0">
              <a:buNone/>
              <a:defRPr lang="en-US" sz="700" b="1" kern="1200" dirty="0" smtClean="0">
                <a:solidFill>
                  <a:srgbClr val="1EE2F1"/>
                </a:solidFill>
                <a:latin typeface="Mark Pro" panose="020B0504020201010104" pitchFamily="34" charset="77"/>
                <a:ea typeface="Mark OT" charset="0"/>
                <a:cs typeface="Mark OT" charset="0"/>
              </a:defRPr>
            </a:lvl1pPr>
            <a:lvl2pPr marL="173018" indent="0">
              <a:buNone/>
              <a:defRPr>
                <a:solidFill>
                  <a:schemeClr val="bg2"/>
                </a:solidFill>
              </a:defRPr>
            </a:lvl2pPr>
            <a:lvl3pPr marL="323815" indent="0">
              <a:buNone/>
              <a:defRPr>
                <a:solidFill>
                  <a:schemeClr val="bg2"/>
                </a:solidFill>
              </a:defRPr>
            </a:lvl3pPr>
            <a:lvl4pPr marL="457150" indent="0">
              <a:buNone/>
              <a:defRPr>
                <a:solidFill>
                  <a:schemeClr val="bg2"/>
                </a:solidFill>
              </a:defRPr>
            </a:lvl4pPr>
            <a:lvl5pPr marL="593665" indent="0">
              <a:buNone/>
              <a:defRPr>
                <a:solidFill>
                  <a:schemeClr val="bg2"/>
                </a:solidFill>
              </a:defRPr>
            </a:lvl5pPr>
          </a:lstStyle>
          <a:p>
            <a:pPr lvl="0"/>
            <a:r>
              <a:rPr lang="en-US"/>
              <a:t>Click to edit Master text styles</a:t>
            </a:r>
          </a:p>
        </p:txBody>
      </p:sp>
      <p:sp>
        <p:nvSpPr>
          <p:cNvPr id="26" name="Text Placeholder 4">
            <a:extLst>
              <a:ext uri="{FF2B5EF4-FFF2-40B4-BE49-F238E27FC236}">
                <a16:creationId xmlns:a16="http://schemas.microsoft.com/office/drawing/2014/main" id="{C49ECC99-CE04-C248-9182-D64BB2F71BCF}"/>
              </a:ext>
            </a:extLst>
          </p:cNvPr>
          <p:cNvSpPr txBox="1">
            <a:spLocks/>
          </p:cNvSpPr>
          <p:nvPr userDrawn="1"/>
        </p:nvSpPr>
        <p:spPr>
          <a:xfrm>
            <a:off x="8700109" y="4753439"/>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
        <p:nvSpPr>
          <p:cNvPr id="25" name="Text Placeholder 2">
            <a:extLst>
              <a:ext uri="{FF2B5EF4-FFF2-40B4-BE49-F238E27FC236}">
                <a16:creationId xmlns:a16="http://schemas.microsoft.com/office/drawing/2014/main" id="{394C2EA5-F723-2541-8213-DA7B0D40A504}"/>
              </a:ext>
            </a:extLst>
          </p:cNvPr>
          <p:cNvSpPr>
            <a:spLocks noGrp="1"/>
          </p:cNvSpPr>
          <p:nvPr>
            <p:ph type="body" sz="quarter" idx="16"/>
          </p:nvPr>
        </p:nvSpPr>
        <p:spPr>
          <a:xfrm>
            <a:off x="59054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7" name="Text Placeholder 2">
            <a:extLst>
              <a:ext uri="{FF2B5EF4-FFF2-40B4-BE49-F238E27FC236}">
                <a16:creationId xmlns:a16="http://schemas.microsoft.com/office/drawing/2014/main" id="{946A8F03-9EF9-3641-8421-53247D26F464}"/>
              </a:ext>
            </a:extLst>
          </p:cNvPr>
          <p:cNvSpPr>
            <a:spLocks noGrp="1"/>
          </p:cNvSpPr>
          <p:nvPr>
            <p:ph type="body" sz="quarter" idx="17"/>
          </p:nvPr>
        </p:nvSpPr>
        <p:spPr>
          <a:xfrm>
            <a:off x="3299110"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8" name="Text Placeholder 2">
            <a:extLst>
              <a:ext uri="{FF2B5EF4-FFF2-40B4-BE49-F238E27FC236}">
                <a16:creationId xmlns:a16="http://schemas.microsoft.com/office/drawing/2014/main" id="{9D4A7C32-406C-9145-AAF9-143835C02254}"/>
              </a:ext>
            </a:extLst>
          </p:cNvPr>
          <p:cNvSpPr>
            <a:spLocks noGrp="1"/>
          </p:cNvSpPr>
          <p:nvPr>
            <p:ph type="body" sz="quarter" idx="18"/>
          </p:nvPr>
        </p:nvSpPr>
        <p:spPr>
          <a:xfrm>
            <a:off x="6028455" y="2839360"/>
            <a:ext cx="2061326" cy="115416"/>
          </a:xfrm>
          <a:prstGeom prst="rect">
            <a:avLst/>
          </a:prstGeom>
        </p:spPr>
        <p:txBody>
          <a:bodyPr vert="horz" wrap="square" lIns="0" tIns="0" rIns="0" bIns="0" rtlCol="0">
            <a:spAutoFit/>
          </a:bodyPr>
          <a:lstStyle>
            <a:lvl1pPr marL="173021" indent="-173021">
              <a:buFont typeface="Arial" panose="020B0604020202020204" pitchFamily="34" charset="0"/>
              <a:buChar char="•"/>
              <a:defRPr lang="en-US" sz="750" b="1" kern="1200" dirty="0">
                <a:solidFill>
                  <a:schemeClr val="bg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29" name="Text Placeholder 2">
            <a:extLst>
              <a:ext uri="{FF2B5EF4-FFF2-40B4-BE49-F238E27FC236}">
                <a16:creationId xmlns:a16="http://schemas.microsoft.com/office/drawing/2014/main" id="{CC47DC1C-C0FB-F34F-9C9A-4B23AECE92AF}"/>
              </a:ext>
            </a:extLst>
          </p:cNvPr>
          <p:cNvSpPr>
            <a:spLocks noGrp="1"/>
          </p:cNvSpPr>
          <p:nvPr>
            <p:ph type="body" sz="quarter" idx="10"/>
          </p:nvPr>
        </p:nvSpPr>
        <p:spPr>
          <a:xfrm>
            <a:off x="516082" y="980558"/>
            <a:ext cx="3157104" cy="328755"/>
          </a:xfrm>
          <a:prstGeom prst="rect">
            <a:avLst/>
          </a:prstGeom>
        </p:spPr>
        <p:txBody>
          <a:bodyPr/>
          <a:lstStyle>
            <a:lvl1pPr marL="0" indent="0">
              <a:buNone/>
              <a:defRPr lang="en-US" sz="2100" b="1" i="0" kern="1200" spc="-100" baseline="0" dirty="0" smtClean="0">
                <a:solidFill>
                  <a:schemeClr val="bg1"/>
                </a:solidFill>
                <a:latin typeface="Mark Pro" panose="020B0504020101010102" pitchFamily="34" charset="77"/>
                <a:ea typeface="Mark OT" charset="0"/>
                <a:cs typeface="Mark OT" charset="0"/>
              </a:defRPr>
            </a:lvl1pPr>
          </a:lstStyle>
          <a:p>
            <a:pPr lvl="0"/>
            <a:r>
              <a:rPr lang="en-US"/>
              <a:t>Click to edit Master text styles</a:t>
            </a:r>
          </a:p>
        </p:txBody>
      </p:sp>
      <p:sp>
        <p:nvSpPr>
          <p:cNvPr id="30" name="Text Placeholder 2">
            <a:extLst>
              <a:ext uri="{FF2B5EF4-FFF2-40B4-BE49-F238E27FC236}">
                <a16:creationId xmlns:a16="http://schemas.microsoft.com/office/drawing/2014/main" id="{8D412E69-E440-7048-ABF5-5585F9EECC16}"/>
              </a:ext>
            </a:extLst>
          </p:cNvPr>
          <p:cNvSpPr>
            <a:spLocks noGrp="1"/>
          </p:cNvSpPr>
          <p:nvPr>
            <p:ph type="body" sz="quarter" idx="12"/>
          </p:nvPr>
        </p:nvSpPr>
        <p:spPr>
          <a:xfrm>
            <a:off x="530406" y="1505160"/>
            <a:ext cx="4888927" cy="704782"/>
          </a:xfrm>
          <a:prstGeom prst="rect">
            <a:avLst/>
          </a:prstGeom>
        </p:spPr>
        <p:txBody>
          <a:bodyPr/>
          <a:lstStyle>
            <a:lvl1pPr marL="0" indent="0">
              <a:buNone/>
              <a:defRPr lang="en-US" sz="900" kern="1200" dirty="0">
                <a:solidFill>
                  <a:schemeClr val="bg1"/>
                </a:solidFill>
                <a:latin typeface="MarkPro" panose="020B0504020101010102" pitchFamily="34" charset="77"/>
                <a:ea typeface="+mn-ea"/>
                <a:cs typeface="+mn-cs"/>
              </a:defRPr>
            </a:lvl1pPr>
          </a:lstStyle>
          <a:p>
            <a:pPr lvl="0"/>
            <a:r>
              <a:rPr lang="en-US"/>
              <a:t>Click to edit Master text styles</a:t>
            </a:r>
          </a:p>
        </p:txBody>
      </p:sp>
      <p:sp>
        <p:nvSpPr>
          <p:cNvPr id="31" name="Text Placeholder 2">
            <a:extLst>
              <a:ext uri="{FF2B5EF4-FFF2-40B4-BE49-F238E27FC236}">
                <a16:creationId xmlns:a16="http://schemas.microsoft.com/office/drawing/2014/main" id="{CE34F693-1E5E-AE43-8B81-FAB77C4123E9}"/>
              </a:ext>
            </a:extLst>
          </p:cNvPr>
          <p:cNvSpPr>
            <a:spLocks noGrp="1"/>
          </p:cNvSpPr>
          <p:nvPr>
            <p:ph type="body" sz="quarter" idx="13"/>
          </p:nvPr>
        </p:nvSpPr>
        <p:spPr>
          <a:xfrm>
            <a:off x="590545"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32" name="Text Placeholder 2">
            <a:extLst>
              <a:ext uri="{FF2B5EF4-FFF2-40B4-BE49-F238E27FC236}">
                <a16:creationId xmlns:a16="http://schemas.microsoft.com/office/drawing/2014/main" id="{1A22B295-114F-F746-9750-F4CD73E56963}"/>
              </a:ext>
            </a:extLst>
          </p:cNvPr>
          <p:cNvSpPr>
            <a:spLocks noGrp="1"/>
          </p:cNvSpPr>
          <p:nvPr>
            <p:ph type="body" sz="quarter" idx="19"/>
          </p:nvPr>
        </p:nvSpPr>
        <p:spPr>
          <a:xfrm>
            <a:off x="3271399"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
        <p:nvSpPr>
          <p:cNvPr id="33" name="Text Placeholder 2">
            <a:extLst>
              <a:ext uri="{FF2B5EF4-FFF2-40B4-BE49-F238E27FC236}">
                <a16:creationId xmlns:a16="http://schemas.microsoft.com/office/drawing/2014/main" id="{0D732FFB-4C43-1740-B0EF-FA9A763E8A0B}"/>
              </a:ext>
            </a:extLst>
          </p:cNvPr>
          <p:cNvSpPr>
            <a:spLocks noGrp="1"/>
          </p:cNvSpPr>
          <p:nvPr>
            <p:ph type="body" sz="quarter" idx="15"/>
          </p:nvPr>
        </p:nvSpPr>
        <p:spPr>
          <a:xfrm>
            <a:off x="5993818" y="2452647"/>
            <a:ext cx="2061326" cy="161583"/>
          </a:xfrm>
          <a:prstGeom prst="rect">
            <a:avLst/>
          </a:prstGeom>
        </p:spPr>
        <p:txBody>
          <a:bodyPr vert="horz" wrap="square" lIns="0" tIns="0" rIns="0" bIns="0" rtlCol="0">
            <a:spAutoFit/>
          </a:bodyPr>
          <a:lstStyle>
            <a:lvl1pPr>
              <a:defRPr lang="en-US" sz="1050" b="1" dirty="0">
                <a:solidFill>
                  <a:srgbClr val="1FE3F1"/>
                </a:solidFill>
                <a:latin typeface="Mark Pro" panose="020B0504020101010102" pitchFamily="34" charset="77"/>
                <a:ea typeface="Mark OT" charset="0"/>
                <a:cs typeface="Mark OT" charset="0"/>
              </a:defRPr>
            </a:lvl1pPr>
          </a:lstStyle>
          <a:p>
            <a:pPr marL="57149" lvl="0" indent="-57149" defTabSz="685797">
              <a:lnSpc>
                <a:spcPct val="100000"/>
              </a:lnSpc>
              <a:spcBef>
                <a:spcPct val="0"/>
              </a:spcBef>
              <a:spcAft>
                <a:spcPts val="400"/>
              </a:spcAft>
              <a:buClr>
                <a:srgbClr val="1FE3F1"/>
              </a:buClr>
              <a:buSzPct val="120000"/>
              <a:buFontTx/>
              <a:buNone/>
            </a:pPr>
            <a:r>
              <a:rPr lang="en-US"/>
              <a:t>Click to edit Master text styles</a:t>
            </a:r>
          </a:p>
        </p:txBody>
      </p:sp>
    </p:spTree>
    <p:extLst>
      <p:ext uri="{BB962C8B-B14F-4D97-AF65-F5344CB8AC3E}">
        <p14:creationId xmlns:p14="http://schemas.microsoft.com/office/powerpoint/2010/main" val="350971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_Dark_No Footer-TextBox">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27127A-38A7-B146-A218-F01EA8C06F3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62395" y="546714"/>
            <a:ext cx="1030589" cy="172758"/>
          </a:xfrm>
          <a:prstGeom prst="rect">
            <a:avLst/>
          </a:prstGeom>
        </p:spPr>
      </p:pic>
      <p:sp>
        <p:nvSpPr>
          <p:cNvPr id="6" name="Text Placeholder 8">
            <a:extLst>
              <a:ext uri="{FF2B5EF4-FFF2-40B4-BE49-F238E27FC236}">
                <a16:creationId xmlns:a16="http://schemas.microsoft.com/office/drawing/2014/main" id="{B97FEBF5-FE5B-114E-88A3-CBAA9A0D5CC6}"/>
              </a:ext>
            </a:extLst>
          </p:cNvPr>
          <p:cNvSpPr>
            <a:spLocks noGrp="1"/>
          </p:cNvSpPr>
          <p:nvPr>
            <p:ph type="body" sz="quarter" idx="10"/>
          </p:nvPr>
        </p:nvSpPr>
        <p:spPr>
          <a:xfrm>
            <a:off x="513397" y="1624604"/>
            <a:ext cx="1925240" cy="255985"/>
          </a:xfrm>
          <a:prstGeom prst="rect">
            <a:avLst/>
          </a:prstGeom>
        </p:spPr>
        <p:txBody>
          <a:bodyPr/>
          <a:lstStyle>
            <a:lvl1pPr marL="0" indent="0">
              <a:buNone/>
              <a:defRPr lang="en-US" sz="700" b="1" kern="1200" dirty="0">
                <a:solidFill>
                  <a:srgbClr val="1BE1F2"/>
                </a:solidFill>
                <a:latin typeface="Mark Pro" panose="020B0504020201010104" pitchFamily="34" charset="77"/>
                <a:ea typeface="Mark OT" charset="0"/>
                <a:cs typeface="Mark OT"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4E66BD2D-65B9-EA4F-9E16-1C0B6A8BEB1B}"/>
              </a:ext>
            </a:extLst>
          </p:cNvPr>
          <p:cNvSpPr>
            <a:spLocks noGrp="1"/>
          </p:cNvSpPr>
          <p:nvPr>
            <p:ph type="body" sz="quarter" idx="11"/>
          </p:nvPr>
        </p:nvSpPr>
        <p:spPr>
          <a:xfrm>
            <a:off x="513397" y="2239608"/>
            <a:ext cx="3705313" cy="281584"/>
          </a:xfrm>
          <a:prstGeom prst="rect">
            <a:avLst/>
          </a:prstGeom>
        </p:spPr>
        <p:txBody>
          <a:bodyPr/>
          <a:lstStyle>
            <a:lvl1pPr marL="0" indent="0">
              <a:buNone/>
              <a:defRPr lang="en-US" sz="2100" b="1" i="0" kern="1200" spc="0" baseline="0" dirty="0">
                <a:solidFill>
                  <a:srgbClr val="FFFFFF"/>
                </a:solidFill>
                <a:latin typeface="Mark Pro" panose="020B0504020201010104" pitchFamily="34" charset="77"/>
                <a:ea typeface="Mark OT Light" charset="0"/>
                <a:cs typeface="Mark OT Light" charset="0"/>
              </a:defRPr>
            </a:lvl1pPr>
          </a:lstStyle>
          <a:p>
            <a:pPr lvl="0"/>
            <a:r>
              <a:rPr lang="en-US"/>
              <a:t>Click to edit Master text styles</a:t>
            </a:r>
          </a:p>
        </p:txBody>
      </p:sp>
      <p:sp>
        <p:nvSpPr>
          <p:cNvPr id="10" name="Text Placeholder 8">
            <a:extLst>
              <a:ext uri="{FF2B5EF4-FFF2-40B4-BE49-F238E27FC236}">
                <a16:creationId xmlns:a16="http://schemas.microsoft.com/office/drawing/2014/main" id="{9035BD6C-BC37-B745-99E8-2B3AAF9C5002}"/>
              </a:ext>
            </a:extLst>
          </p:cNvPr>
          <p:cNvSpPr>
            <a:spLocks noGrp="1"/>
          </p:cNvSpPr>
          <p:nvPr>
            <p:ph type="body" sz="quarter" idx="12"/>
          </p:nvPr>
        </p:nvSpPr>
        <p:spPr>
          <a:xfrm>
            <a:off x="513397" y="2738368"/>
            <a:ext cx="3705313" cy="281584"/>
          </a:xfrm>
          <a:prstGeom prst="rect">
            <a:avLst/>
          </a:prstGeom>
        </p:spPr>
        <p:txBody>
          <a:bodyPr/>
          <a:lstStyle>
            <a:lvl1pPr marL="0" indent="0">
              <a:buNone/>
              <a:defRPr lang="en-US" sz="975" b="0" i="0" kern="1200" spc="0" baseline="0" dirty="0">
                <a:solidFill>
                  <a:srgbClr val="FFFFFF"/>
                </a:solidFill>
                <a:latin typeface="MarkPro" panose="020B0504020101010102" pitchFamily="34" charset="77"/>
                <a:ea typeface="Mark OT" charset="0"/>
                <a:cs typeface="Mark OT" charset="0"/>
              </a:defRPr>
            </a:lvl1pPr>
          </a:lstStyle>
          <a:p>
            <a:pPr lvl="0"/>
            <a:r>
              <a:rPr lang="en-US"/>
              <a:t>Click to edit Master text styles</a:t>
            </a:r>
          </a:p>
        </p:txBody>
      </p:sp>
    </p:spTree>
    <p:extLst>
      <p:ext uri="{BB962C8B-B14F-4D97-AF65-F5344CB8AC3E}">
        <p14:creationId xmlns:p14="http://schemas.microsoft.com/office/powerpoint/2010/main" val="8557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eneral_Dark_High">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0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eneral_Dark_NoLine">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20850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eneral_Light_NoLine">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AE5ED754-DD69-334D-90E8-E1E8B57CDDB3}"/>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94123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Dark_No Footer">
    <p:bg>
      <p:bgPr>
        <a:solidFill>
          <a:schemeClr val="bg2"/>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27127A-38A7-B146-A218-F01EA8C06F3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62395" y="546714"/>
            <a:ext cx="1030589" cy="172758"/>
          </a:xfrm>
          <a:prstGeom prst="rect">
            <a:avLst/>
          </a:prstGeom>
        </p:spPr>
      </p:pic>
    </p:spTree>
    <p:extLst>
      <p:ext uri="{BB962C8B-B14F-4D97-AF65-F5344CB8AC3E}">
        <p14:creationId xmlns:p14="http://schemas.microsoft.com/office/powerpoint/2010/main" val="173686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Light_No Footer">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7AEF1D7-8364-B045-B7FC-26B35542A235}"/>
              </a:ext>
            </a:extLst>
          </p:cNvPr>
          <p:cNvCxnSpPr>
            <a:cxnSpLocks/>
          </p:cNvCxnSpPr>
          <p:nvPr userDrawn="1"/>
        </p:nvCxnSpPr>
        <p:spPr>
          <a:xfrm>
            <a:off x="590624" y="2032988"/>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2927FF7-076C-C14C-8731-1936A51F9F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0109" y="540060"/>
            <a:ext cx="1057545" cy="186748"/>
          </a:xfrm>
          <a:prstGeom prst="rect">
            <a:avLst/>
          </a:prstGeom>
        </p:spPr>
      </p:pic>
      <p:sp>
        <p:nvSpPr>
          <p:cNvPr id="9" name="Text Placeholder 4">
            <a:extLst>
              <a:ext uri="{FF2B5EF4-FFF2-40B4-BE49-F238E27FC236}">
                <a16:creationId xmlns:a16="http://schemas.microsoft.com/office/drawing/2014/main" id="{0F174BD1-DCC5-F24B-AF30-0CD91B025D6F}"/>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3"/>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4"/>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4"/>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4"/>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4"/>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2"/>
                </a:solidFill>
                <a:latin typeface="Mark Pro" panose="020B0504020201010104" pitchFamily="34" charset="77"/>
                <a:ea typeface="Mark OT Light" charset="0"/>
                <a:cs typeface="Mark OT Light" charset="0"/>
              </a:rPr>
              <a:t>P</a:t>
            </a:r>
            <a:fld id="{200AC097-6CAB-F840-9F58-D17F1725F5C7}" type="slidenum">
              <a:rPr lang="en-GB" sz="600" b="1"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2"/>
              </a:solidFill>
              <a:latin typeface="Mark Pro" panose="020B0504020201010104" pitchFamily="34" charset="77"/>
              <a:ea typeface="Mark OT Light" charset="0"/>
              <a:cs typeface="Mark OT Light" charset="0"/>
            </a:endParaRPr>
          </a:p>
        </p:txBody>
      </p:sp>
    </p:spTree>
    <p:extLst>
      <p:ext uri="{BB962C8B-B14F-4D97-AF65-F5344CB8AC3E}">
        <p14:creationId xmlns:p14="http://schemas.microsoft.com/office/powerpoint/2010/main" val="393286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perator_Cyan">
    <p:bg>
      <p:bgPr>
        <a:solidFill>
          <a:srgbClr val="1EE2F1"/>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8" name="Straight Connector 7">
            <a:extLst>
              <a:ext uri="{FF2B5EF4-FFF2-40B4-BE49-F238E27FC236}">
                <a16:creationId xmlns:a16="http://schemas.microsoft.com/office/drawing/2014/main" id="{58B2FD35-B972-A24E-8EA4-9B939609E6E8}"/>
              </a:ext>
            </a:extLst>
          </p:cNvPr>
          <p:cNvCxnSpPr>
            <a:cxnSpLocks/>
          </p:cNvCxnSpPr>
          <p:nvPr userDrawn="1"/>
        </p:nvCxnSpPr>
        <p:spPr>
          <a:xfrm>
            <a:off x="590624" y="2032988"/>
            <a:ext cx="3884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27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perator_Black">
    <p:bg>
      <p:bgPr>
        <a:solidFill>
          <a:srgbClr val="1EE2F1"/>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1" i="0">
                <a:solidFill>
                  <a:schemeClr val="bg1"/>
                </a:solidFill>
                <a:latin typeface="Mark Pro" panose="020B0504020201010104" pitchFamily="34" charset="77"/>
                <a:ea typeface="Mark OT Light" charset="0"/>
                <a:cs typeface="Mark OT Light" charset="0"/>
              </a:rPr>
              <a:t>P</a:t>
            </a:r>
            <a:fld id="{200AC097-6CAB-F840-9F58-D17F1725F5C7}" type="slidenum">
              <a:rPr lang="en-GB" sz="600" b="1" i="0">
                <a:solidFill>
                  <a:schemeClr val="bg1"/>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1" i="0">
              <a:solidFill>
                <a:schemeClr val="bg1"/>
              </a:solidFill>
              <a:latin typeface="Mark Pro" panose="020B0504020201010104" pitchFamily="34" charset="77"/>
              <a:ea typeface="Mark OT Light" charset="0"/>
              <a:cs typeface="Mark OT Light" charset="0"/>
            </a:endParaRPr>
          </a:p>
        </p:txBody>
      </p:sp>
      <p:cxnSp>
        <p:nvCxnSpPr>
          <p:cNvPr id="8" name="Straight Connector 7">
            <a:extLst>
              <a:ext uri="{FF2B5EF4-FFF2-40B4-BE49-F238E27FC236}">
                <a16:creationId xmlns:a16="http://schemas.microsoft.com/office/drawing/2014/main" id="{58B2FD35-B972-A24E-8EA4-9B939609E6E8}"/>
              </a:ext>
            </a:extLst>
          </p:cNvPr>
          <p:cNvCxnSpPr>
            <a:cxnSpLocks/>
          </p:cNvCxnSpPr>
          <p:nvPr userDrawn="1"/>
        </p:nvCxnSpPr>
        <p:spPr>
          <a:xfrm>
            <a:off x="590624" y="2032988"/>
            <a:ext cx="3884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3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General_Dark_High_Team">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8AD18DC-0DA5-434E-8497-123790A98B9A}"/>
              </a:ext>
            </a:extLst>
          </p:cNvPr>
          <p:cNvSpPr>
            <a:spLocks noGrp="1"/>
          </p:cNvSpPr>
          <p:nvPr>
            <p:ph type="pic" sz="quarter" idx="10"/>
          </p:nvPr>
        </p:nvSpPr>
        <p:spPr>
          <a:xfrm>
            <a:off x="2000250" y="1096523"/>
            <a:ext cx="443837" cy="443837"/>
          </a:xfrm>
          <a:prstGeom prst="ellipse">
            <a:avLst/>
          </a:prstGeom>
        </p:spPr>
        <p:txBody>
          <a:bodyPr/>
          <a:lstStyle>
            <a:lvl1pPr>
              <a:defRPr sz="300"/>
            </a:lvl1pPr>
          </a:lstStyle>
          <a:p>
            <a:r>
              <a:rPr lang="en-US"/>
              <a:t>Click icon to add picture</a:t>
            </a:r>
          </a:p>
        </p:txBody>
      </p:sp>
      <p:sp>
        <p:nvSpPr>
          <p:cNvPr id="61" name="Picture Placeholder 2">
            <a:extLst>
              <a:ext uri="{FF2B5EF4-FFF2-40B4-BE49-F238E27FC236}">
                <a16:creationId xmlns:a16="http://schemas.microsoft.com/office/drawing/2014/main" id="{38ADE7E1-7BD4-BB47-B20B-B66D59439878}"/>
              </a:ext>
            </a:extLst>
          </p:cNvPr>
          <p:cNvSpPr>
            <a:spLocks noGrp="1"/>
          </p:cNvSpPr>
          <p:nvPr>
            <p:ph type="pic" sz="quarter" idx="11"/>
          </p:nvPr>
        </p:nvSpPr>
        <p:spPr>
          <a:xfrm>
            <a:off x="2003491" y="1953259"/>
            <a:ext cx="443837" cy="443837"/>
          </a:xfrm>
          <a:prstGeom prst="ellipse">
            <a:avLst/>
          </a:prstGeom>
        </p:spPr>
        <p:txBody>
          <a:bodyPr/>
          <a:lstStyle>
            <a:lvl1pPr>
              <a:defRPr sz="300"/>
            </a:lvl1pPr>
          </a:lstStyle>
          <a:p>
            <a:r>
              <a:rPr lang="en-US"/>
              <a:t>Click icon to add picture</a:t>
            </a:r>
          </a:p>
        </p:txBody>
      </p:sp>
      <p:sp>
        <p:nvSpPr>
          <p:cNvPr id="62" name="Picture Placeholder 2">
            <a:extLst>
              <a:ext uri="{FF2B5EF4-FFF2-40B4-BE49-F238E27FC236}">
                <a16:creationId xmlns:a16="http://schemas.microsoft.com/office/drawing/2014/main" id="{0B7BC44F-4C84-954D-9E9D-8B63930E0691}"/>
              </a:ext>
            </a:extLst>
          </p:cNvPr>
          <p:cNvSpPr>
            <a:spLocks noGrp="1"/>
          </p:cNvSpPr>
          <p:nvPr>
            <p:ph type="pic" sz="quarter" idx="12"/>
          </p:nvPr>
        </p:nvSpPr>
        <p:spPr>
          <a:xfrm>
            <a:off x="2000250" y="2980450"/>
            <a:ext cx="443837" cy="443837"/>
          </a:xfrm>
          <a:prstGeom prst="ellipse">
            <a:avLst/>
          </a:prstGeom>
        </p:spPr>
        <p:txBody>
          <a:bodyPr/>
          <a:lstStyle>
            <a:lvl1pPr>
              <a:defRPr sz="300"/>
            </a:lvl1pPr>
          </a:lstStyle>
          <a:p>
            <a:r>
              <a:rPr lang="en-US"/>
              <a:t>Click icon to add picture</a:t>
            </a:r>
          </a:p>
        </p:txBody>
      </p:sp>
      <p:sp>
        <p:nvSpPr>
          <p:cNvPr id="63" name="Picture Placeholder 2">
            <a:extLst>
              <a:ext uri="{FF2B5EF4-FFF2-40B4-BE49-F238E27FC236}">
                <a16:creationId xmlns:a16="http://schemas.microsoft.com/office/drawing/2014/main" id="{C71246B7-A8AC-7545-BA25-A47C9CEE24B8}"/>
              </a:ext>
            </a:extLst>
          </p:cNvPr>
          <p:cNvSpPr>
            <a:spLocks noGrp="1"/>
          </p:cNvSpPr>
          <p:nvPr>
            <p:ph type="pic" sz="quarter" idx="13"/>
          </p:nvPr>
        </p:nvSpPr>
        <p:spPr>
          <a:xfrm>
            <a:off x="2003490" y="3837185"/>
            <a:ext cx="443837" cy="443837"/>
          </a:xfrm>
          <a:prstGeom prst="ellipse">
            <a:avLst/>
          </a:prstGeom>
        </p:spPr>
        <p:txBody>
          <a:bodyPr/>
          <a:lstStyle>
            <a:lvl1pPr>
              <a:defRPr sz="300"/>
            </a:lvl1pPr>
          </a:lstStyle>
          <a:p>
            <a:r>
              <a:rPr lang="en-US"/>
              <a:t>Click icon to add picture</a:t>
            </a:r>
          </a:p>
        </p:txBody>
      </p:sp>
      <p:sp>
        <p:nvSpPr>
          <p:cNvPr id="64" name="Picture Placeholder 2">
            <a:extLst>
              <a:ext uri="{FF2B5EF4-FFF2-40B4-BE49-F238E27FC236}">
                <a16:creationId xmlns:a16="http://schemas.microsoft.com/office/drawing/2014/main" id="{DE6E3003-EAF8-4E4E-A027-E18E38D28EEF}"/>
              </a:ext>
            </a:extLst>
          </p:cNvPr>
          <p:cNvSpPr>
            <a:spLocks noGrp="1"/>
          </p:cNvSpPr>
          <p:nvPr>
            <p:ph type="pic" sz="quarter" idx="14"/>
          </p:nvPr>
        </p:nvSpPr>
        <p:spPr>
          <a:xfrm>
            <a:off x="5470504" y="1069366"/>
            <a:ext cx="443837" cy="443837"/>
          </a:xfrm>
          <a:prstGeom prst="ellipse">
            <a:avLst/>
          </a:prstGeom>
        </p:spPr>
        <p:txBody>
          <a:bodyPr/>
          <a:lstStyle>
            <a:lvl1pPr>
              <a:defRPr sz="300"/>
            </a:lvl1pPr>
          </a:lstStyle>
          <a:p>
            <a:r>
              <a:rPr lang="en-US"/>
              <a:t>Click icon to add picture</a:t>
            </a:r>
          </a:p>
        </p:txBody>
      </p:sp>
      <p:sp>
        <p:nvSpPr>
          <p:cNvPr id="65" name="Picture Placeholder 2">
            <a:extLst>
              <a:ext uri="{FF2B5EF4-FFF2-40B4-BE49-F238E27FC236}">
                <a16:creationId xmlns:a16="http://schemas.microsoft.com/office/drawing/2014/main" id="{A90A5474-31DE-1044-BED7-BB7FED69D455}"/>
              </a:ext>
            </a:extLst>
          </p:cNvPr>
          <p:cNvSpPr>
            <a:spLocks noGrp="1"/>
          </p:cNvSpPr>
          <p:nvPr>
            <p:ph type="pic" sz="quarter" idx="15"/>
          </p:nvPr>
        </p:nvSpPr>
        <p:spPr>
          <a:xfrm>
            <a:off x="5473745" y="1926101"/>
            <a:ext cx="443837" cy="443837"/>
          </a:xfrm>
          <a:prstGeom prst="ellipse">
            <a:avLst/>
          </a:prstGeom>
        </p:spPr>
        <p:txBody>
          <a:bodyPr/>
          <a:lstStyle>
            <a:lvl1pPr>
              <a:defRPr sz="300"/>
            </a:lvl1pPr>
          </a:lstStyle>
          <a:p>
            <a:r>
              <a:rPr lang="en-US"/>
              <a:t>Click icon to add picture</a:t>
            </a:r>
          </a:p>
        </p:txBody>
      </p:sp>
      <p:sp>
        <p:nvSpPr>
          <p:cNvPr id="66" name="Picture Placeholder 2">
            <a:extLst>
              <a:ext uri="{FF2B5EF4-FFF2-40B4-BE49-F238E27FC236}">
                <a16:creationId xmlns:a16="http://schemas.microsoft.com/office/drawing/2014/main" id="{73F1EF6D-78CF-AF46-9587-D813D10E2E15}"/>
              </a:ext>
            </a:extLst>
          </p:cNvPr>
          <p:cNvSpPr>
            <a:spLocks noGrp="1"/>
          </p:cNvSpPr>
          <p:nvPr>
            <p:ph type="pic" sz="quarter" idx="16"/>
          </p:nvPr>
        </p:nvSpPr>
        <p:spPr>
          <a:xfrm>
            <a:off x="5470504" y="2953292"/>
            <a:ext cx="443837" cy="443837"/>
          </a:xfrm>
          <a:prstGeom prst="ellipse">
            <a:avLst/>
          </a:prstGeom>
        </p:spPr>
        <p:txBody>
          <a:bodyPr/>
          <a:lstStyle>
            <a:lvl1pPr>
              <a:defRPr sz="300"/>
            </a:lvl1pPr>
          </a:lstStyle>
          <a:p>
            <a:r>
              <a:rPr lang="en-US"/>
              <a:t>Click icon to add picture</a:t>
            </a:r>
          </a:p>
        </p:txBody>
      </p:sp>
      <p:sp>
        <p:nvSpPr>
          <p:cNvPr id="67" name="Picture Placeholder 2">
            <a:extLst>
              <a:ext uri="{FF2B5EF4-FFF2-40B4-BE49-F238E27FC236}">
                <a16:creationId xmlns:a16="http://schemas.microsoft.com/office/drawing/2014/main" id="{D3974841-1F15-764F-B4CE-706E0DA88A7C}"/>
              </a:ext>
            </a:extLst>
          </p:cNvPr>
          <p:cNvSpPr>
            <a:spLocks noGrp="1"/>
          </p:cNvSpPr>
          <p:nvPr>
            <p:ph type="pic" sz="quarter" idx="17"/>
          </p:nvPr>
        </p:nvSpPr>
        <p:spPr>
          <a:xfrm>
            <a:off x="5473744" y="3810028"/>
            <a:ext cx="443837" cy="443837"/>
          </a:xfrm>
          <a:prstGeom prst="ellipse">
            <a:avLst/>
          </a:prstGeom>
        </p:spPr>
        <p:txBody>
          <a:bodyPr/>
          <a:lstStyle>
            <a:lvl1pPr>
              <a:defRPr sz="300"/>
            </a:lvl1pPr>
          </a:lstStyle>
          <a:p>
            <a:r>
              <a:rPr lang="en-US"/>
              <a:t>Click icon to add picture</a:t>
            </a:r>
          </a:p>
        </p:txBody>
      </p:sp>
      <p:sp>
        <p:nvSpPr>
          <p:cNvPr id="4" name="Text Placeholder 4">
            <a:extLst>
              <a:ext uri="{FF2B5EF4-FFF2-40B4-BE49-F238E27FC236}">
                <a16:creationId xmlns:a16="http://schemas.microsoft.com/office/drawing/2014/main" id="{9D5841F6-8F46-534C-8A9E-34FB117C02C1}"/>
              </a:ext>
            </a:extLst>
          </p:cNvPr>
          <p:cNvSpPr txBox="1">
            <a:spLocks/>
          </p:cNvSpPr>
          <p:nvPr userDrawn="1"/>
        </p:nvSpPr>
        <p:spPr>
          <a:xfrm>
            <a:off x="8717162" y="4763164"/>
            <a:ext cx="211827" cy="103426"/>
          </a:xfrm>
          <a:prstGeom prst="rect">
            <a:avLst/>
          </a:prstGeom>
        </p:spPr>
        <p:txBody>
          <a:bodyPr vert="horz" wrap="square" lIns="0" tIns="0" rIns="0" bIns="0" rtlCol="0">
            <a:spAutoFit/>
          </a:bodyPr>
          <a:lstStyle>
            <a:lvl1pPr marL="233363" indent="-233363" algn="l" defTabSz="914400" rtl="0" eaLnBrk="1" latinLnBrk="0" hangingPunct="1">
              <a:lnSpc>
                <a:spcPct val="90000"/>
              </a:lnSpc>
              <a:spcBef>
                <a:spcPts val="1200"/>
              </a:spcBef>
              <a:buClr>
                <a:schemeClr val="accent1"/>
              </a:buClr>
              <a:buSzPct val="120000"/>
              <a:buFontTx/>
              <a:buBlip>
                <a:blip r:embed="rId2"/>
              </a:buBlip>
              <a:defRPr sz="1800" kern="1200">
                <a:solidFill>
                  <a:schemeClr val="tx1"/>
                </a:solidFill>
                <a:latin typeface="+mn-lt"/>
                <a:ea typeface="+mn-ea"/>
                <a:cs typeface="+mn-cs"/>
              </a:defRPr>
            </a:lvl1pPr>
            <a:lvl2pPr marL="457200" indent="-204788" algn="l" defTabSz="914400" rtl="0" eaLnBrk="1" latinLnBrk="0" hangingPunct="1">
              <a:lnSpc>
                <a:spcPct val="90000"/>
              </a:lnSpc>
              <a:spcBef>
                <a:spcPts val="600"/>
              </a:spcBef>
              <a:buClr>
                <a:schemeClr val="accent5"/>
              </a:buClr>
              <a:buSzPct val="120000"/>
              <a:buFontTx/>
              <a:buBlip>
                <a:blip r:embed="rId3"/>
              </a:buBlip>
              <a:defRPr sz="1600" kern="1200">
                <a:solidFill>
                  <a:schemeClr val="tx1"/>
                </a:solidFill>
                <a:latin typeface="+mn-lt"/>
                <a:ea typeface="+mn-ea"/>
                <a:cs typeface="+mn-cs"/>
              </a:defRPr>
            </a:lvl2pPr>
            <a:lvl3pPr marL="652463" indent="-185738" algn="l" defTabSz="914400" rtl="0" eaLnBrk="1" latinLnBrk="0" hangingPunct="1">
              <a:lnSpc>
                <a:spcPct val="90000"/>
              </a:lnSpc>
              <a:spcBef>
                <a:spcPts val="400"/>
              </a:spcBef>
              <a:buClr>
                <a:schemeClr val="accent5"/>
              </a:buClr>
              <a:buSzPct val="120000"/>
              <a:buFontTx/>
              <a:buBlip>
                <a:blip r:embed="rId3"/>
              </a:buBlip>
              <a:defRPr sz="1400" kern="1200">
                <a:solidFill>
                  <a:schemeClr val="tx1"/>
                </a:solidFill>
                <a:latin typeface="+mn-lt"/>
                <a:ea typeface="+mn-ea"/>
                <a:cs typeface="+mn-cs"/>
              </a:defRPr>
            </a:lvl3pPr>
            <a:lvl4pPr marL="800100" indent="-138113"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4pPr>
            <a:lvl5pPr marL="942975" indent="-133350" algn="l" defTabSz="914400" rtl="0" eaLnBrk="1" latinLnBrk="0" hangingPunct="1">
              <a:lnSpc>
                <a:spcPct val="90000"/>
              </a:lnSpc>
              <a:spcBef>
                <a:spcPts val="300"/>
              </a:spcBef>
              <a:buClr>
                <a:schemeClr val="accent5"/>
              </a:buClr>
              <a:buFontTx/>
              <a:buBlip>
                <a:blip r:embed="rId3"/>
              </a:buBlip>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20000"/>
              </a:lnSpc>
              <a:spcBef>
                <a:spcPct val="0"/>
              </a:spcBef>
              <a:spcAft>
                <a:spcPts val="600"/>
              </a:spcAft>
              <a:buClr>
                <a:srgbClr val="3A5072"/>
              </a:buClr>
              <a:buNone/>
            </a:pPr>
            <a:r>
              <a:rPr lang="en-GB" sz="600" b="0" i="0">
                <a:solidFill>
                  <a:schemeClr val="bg2"/>
                </a:solidFill>
                <a:latin typeface="Mark Pro" panose="020B0504020201010104" pitchFamily="34" charset="77"/>
                <a:ea typeface="Mark OT Light" charset="0"/>
                <a:cs typeface="Mark OT Light" charset="0"/>
              </a:rPr>
              <a:t>P</a:t>
            </a:r>
            <a:fld id="{200AC097-6CAB-F840-9F58-D17F1725F5C7}" type="slidenum">
              <a:rPr lang="en-GB" sz="600" b="0" i="0">
                <a:solidFill>
                  <a:schemeClr val="bg2"/>
                </a:solidFill>
                <a:latin typeface="Mark Pro" panose="020B0504020201010104" pitchFamily="34" charset="77"/>
                <a:ea typeface="Mark OT Light" charset="0"/>
                <a:cs typeface="Mark OT Light" charset="0"/>
              </a:rPr>
              <a:pPr marL="0" indent="0" algn="r">
                <a:lnSpc>
                  <a:spcPct val="120000"/>
                </a:lnSpc>
                <a:spcBef>
                  <a:spcPct val="0"/>
                </a:spcBef>
                <a:spcAft>
                  <a:spcPts val="600"/>
                </a:spcAft>
                <a:buClr>
                  <a:srgbClr val="3A5072"/>
                </a:buClr>
                <a:buNone/>
              </a:pPr>
              <a:t>‹#›</a:t>
            </a:fld>
            <a:endParaRPr lang="en-GB" sz="600" b="0" i="0">
              <a:solidFill>
                <a:schemeClr val="bg2"/>
              </a:solidFill>
              <a:latin typeface="Mark Pro" panose="020B0504020201010104" pitchFamily="34" charset="77"/>
              <a:ea typeface="Mark OT Light" charset="0"/>
              <a:cs typeface="Mark OT Light" charset="0"/>
            </a:endParaRPr>
          </a:p>
        </p:txBody>
      </p:sp>
      <p:cxnSp>
        <p:nvCxnSpPr>
          <p:cNvPr id="6" name="Straight Connector 5">
            <a:extLst>
              <a:ext uri="{FF2B5EF4-FFF2-40B4-BE49-F238E27FC236}">
                <a16:creationId xmlns:a16="http://schemas.microsoft.com/office/drawing/2014/main" id="{33AB3301-8396-244A-A92B-FDF8BC50456D}"/>
              </a:ext>
            </a:extLst>
          </p:cNvPr>
          <p:cNvCxnSpPr>
            <a:cxnSpLocks/>
          </p:cNvCxnSpPr>
          <p:nvPr userDrawn="1"/>
        </p:nvCxnSpPr>
        <p:spPr>
          <a:xfrm>
            <a:off x="590546" y="762415"/>
            <a:ext cx="388401" cy="0"/>
          </a:xfrm>
          <a:prstGeom prst="line">
            <a:avLst/>
          </a:prstGeom>
          <a:ln w="38100">
            <a:solidFill>
              <a:srgbClr val="1EE2F1"/>
            </a:solidFill>
          </a:ln>
        </p:spPr>
        <p:style>
          <a:lnRef idx="1">
            <a:schemeClr val="accent1"/>
          </a:lnRef>
          <a:fillRef idx="0">
            <a:schemeClr val="accent1"/>
          </a:fillRef>
          <a:effectRef idx="0">
            <a:schemeClr val="accent1"/>
          </a:effectRef>
          <a:fontRef idx="minor">
            <a:schemeClr val="tx1"/>
          </a:fontRef>
        </p:style>
      </p:cxnSp>
      <p:sp>
        <p:nvSpPr>
          <p:cNvPr id="45" name="Line">
            <a:extLst>
              <a:ext uri="{FF2B5EF4-FFF2-40B4-BE49-F238E27FC236}">
                <a16:creationId xmlns:a16="http://schemas.microsoft.com/office/drawing/2014/main" id="{66558498-E22F-1C4D-88B7-4CC6C584E1DF}"/>
              </a:ext>
            </a:extLst>
          </p:cNvPr>
          <p:cNvSpPr/>
          <p:nvPr userDrawn="1"/>
        </p:nvSpPr>
        <p:spPr>
          <a:xfrm flipV="1">
            <a:off x="1581249" y="1069366"/>
            <a:ext cx="0" cy="1557118"/>
          </a:xfrm>
          <a:prstGeom prst="line">
            <a:avLst/>
          </a:prstGeom>
          <a:ln w="12700">
            <a:solidFill>
              <a:schemeClr val="bg1">
                <a:lumMod val="65000"/>
                <a:alpha val="51497"/>
              </a:schemeClr>
            </a:solidFill>
          </a:ln>
          <a:effectLst>
            <a:outerShdw blurRad="50800" dist="25400" dir="5400000" rotWithShape="0">
              <a:srgbClr val="000000">
                <a:alpha val="38000"/>
              </a:srgbClr>
            </a:outerShdw>
          </a:effectLst>
        </p:spPr>
        <p:txBody>
          <a:bodyPr lIns="60959" tIns="60959" rIns="60959" bIns="60959"/>
          <a:lstStyle/>
          <a:p>
            <a:endParaRPr sz="2400"/>
          </a:p>
        </p:txBody>
      </p:sp>
      <p:sp>
        <p:nvSpPr>
          <p:cNvPr id="51" name="Line">
            <a:extLst>
              <a:ext uri="{FF2B5EF4-FFF2-40B4-BE49-F238E27FC236}">
                <a16:creationId xmlns:a16="http://schemas.microsoft.com/office/drawing/2014/main" id="{53DCE2CB-D8B4-9E47-9400-F25C1D4CF1ED}"/>
              </a:ext>
            </a:extLst>
          </p:cNvPr>
          <p:cNvSpPr/>
          <p:nvPr userDrawn="1"/>
        </p:nvSpPr>
        <p:spPr>
          <a:xfrm flipV="1">
            <a:off x="1581249" y="2948965"/>
            <a:ext cx="0" cy="1590085"/>
          </a:xfrm>
          <a:prstGeom prst="line">
            <a:avLst/>
          </a:prstGeom>
          <a:ln w="12700">
            <a:solidFill>
              <a:schemeClr val="bg1">
                <a:lumMod val="65000"/>
                <a:alpha val="51497"/>
              </a:schemeClr>
            </a:solidFill>
          </a:ln>
          <a:effectLst>
            <a:outerShdw blurRad="50800" dist="25400" dir="5400000" rotWithShape="0">
              <a:srgbClr val="000000">
                <a:alpha val="38000"/>
              </a:srgbClr>
            </a:outerShdw>
          </a:effectLst>
        </p:spPr>
        <p:txBody>
          <a:bodyPr lIns="60959" tIns="60959" rIns="60959" bIns="60959"/>
          <a:lstStyle/>
          <a:p>
            <a:endParaRPr sz="2400"/>
          </a:p>
        </p:txBody>
      </p:sp>
    </p:spTree>
    <p:extLst>
      <p:ext uri="{BB962C8B-B14F-4D97-AF65-F5344CB8AC3E}">
        <p14:creationId xmlns:p14="http://schemas.microsoft.com/office/powerpoint/2010/main" val="12226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46775"/>
            <a:ext cx="8178930" cy="352296"/>
          </a:xfrm>
        </p:spPr>
        <p:txBody>
          <a:bodyPr vert="horz" wrap="square" lIns="0" tIns="0" rIns="0" bIns="0" rtlCol="0">
            <a:noAutofit/>
          </a:bodyPr>
          <a:lstStyle>
            <a:lvl1pPr marL="285735" indent="-285735">
              <a:buFont typeface="Arial" panose="020B0604020202020204" pitchFamily="34" charset="0"/>
              <a:buNone/>
              <a:defRPr lang="id-ID" sz="2000" b="1" i="0" kern="0" spc="-50" baseline="0" dirty="0">
                <a:gradFill>
                  <a:gsLst>
                    <a:gs pos="2419">
                      <a:schemeClr val="accent2"/>
                    </a:gs>
                    <a:gs pos="7000">
                      <a:schemeClr val="accent2"/>
                    </a:gs>
                  </a:gsLst>
                  <a:lin ang="5400000" scaled="1"/>
                </a:gradFill>
                <a:ea typeface="Arial"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2" y="304618"/>
            <a:ext cx="2265145" cy="117055"/>
          </a:xfrm>
        </p:spPr>
        <p:txBody>
          <a:bodyPr vert="horz" wrap="square" lIns="0" tIns="0" rIns="0" bIns="0" rtlCol="0">
            <a:normAutofit/>
          </a:bodyPr>
          <a:lstStyle>
            <a:lvl1pPr marL="173029" indent="-173029">
              <a:buNone/>
              <a:defRPr lang="id-ID" sz="800" b="0" i="0" kern="0" spc="150" baseline="0" dirty="0">
                <a:gradFill>
                  <a:gsLst>
                    <a:gs pos="28763">
                      <a:schemeClr val="bg1">
                        <a:lumMod val="50000"/>
                      </a:schemeClr>
                    </a:gs>
                    <a:gs pos="15860">
                      <a:schemeClr val="bg1">
                        <a:lumMod val="50000"/>
                      </a:schemeClr>
                    </a:gs>
                  </a:gsLst>
                  <a:lin ang="5400000" scaled="1"/>
                </a:gradFill>
                <a:ea typeface="Arial" charset="0"/>
              </a:defRPr>
            </a:lvl1pPr>
          </a:lstStyle>
          <a:p>
            <a:pPr marL="0" lvl="0" indent="0"/>
            <a:r>
              <a:rPr lang="en-US"/>
              <a:t>SECTION TITLE (OPTIONAL)</a:t>
            </a:r>
            <a:endParaRPr lang="id-ID"/>
          </a:p>
        </p:txBody>
      </p:sp>
      <p:sp>
        <p:nvSpPr>
          <p:cNvPr id="10" name="Slide Number Placeholder 5"/>
          <p:cNvSpPr>
            <a:spLocks noGrp="1"/>
          </p:cNvSpPr>
          <p:nvPr>
            <p:ph type="sldNum" sz="quarter" idx="12"/>
          </p:nvPr>
        </p:nvSpPr>
        <p:spPr>
          <a:xfrm>
            <a:off x="8533338" y="4845469"/>
            <a:ext cx="323309" cy="199474"/>
          </a:xfrm>
          <a:prstGeom prst="rect">
            <a:avLst/>
          </a:prstGeom>
        </p:spPr>
        <p:txBody>
          <a:bodyPr lIns="0" tIns="0" rIns="0" bIns="0"/>
          <a:lstStyle>
            <a:lvl1pPr algn="r">
              <a:defRPr sz="600" b="0" i="0">
                <a:gradFill>
                  <a:gsLst>
                    <a:gs pos="7258">
                      <a:schemeClr val="accent2"/>
                    </a:gs>
                    <a:gs pos="19000">
                      <a:schemeClr val="accent2"/>
                    </a:gs>
                  </a:gsLst>
                  <a:lin ang="5400000" scaled="1"/>
                </a:gradFill>
                <a:latin typeface="Arial" panose="020B0604020202020204" pitchFamily="34" charset="0"/>
                <a:ea typeface="Arial" charset="0"/>
                <a:cs typeface="Arial" panose="020B0604020202020204" pitchFamily="34" charset="0"/>
              </a:defRPr>
            </a:lvl1pPr>
          </a:lstStyle>
          <a:p>
            <a:fld id="{FCEE2C88-6C8F-484D-AF69-578F576B1F44}" type="slidenum">
              <a:rPr lang="uk-UA" smtClean="0">
                <a:gradFill>
                  <a:gsLst>
                    <a:gs pos="7258">
                      <a:srgbClr val="0072C8"/>
                    </a:gs>
                    <a:gs pos="19000">
                      <a:srgbClr val="0072C8"/>
                    </a:gs>
                  </a:gsLst>
                  <a:lin ang="5400000" scaled="1"/>
                </a:gradFill>
              </a:rPr>
              <a:pPr/>
              <a:t>‹#›</a:t>
            </a:fld>
            <a:endParaRPr lang="uk-UA">
              <a:gradFill>
                <a:gsLst>
                  <a:gs pos="7258">
                    <a:srgbClr val="0072C8"/>
                  </a:gs>
                  <a:gs pos="19000">
                    <a:srgbClr val="0072C8"/>
                  </a:gs>
                </a:gsLst>
                <a:lin ang="5400000" scaled="1"/>
              </a:gradFill>
            </a:endParaRPr>
          </a:p>
        </p:txBody>
      </p:sp>
    </p:spTree>
    <p:extLst>
      <p:ext uri="{BB962C8B-B14F-4D97-AF65-F5344CB8AC3E}">
        <p14:creationId xmlns:p14="http://schemas.microsoft.com/office/powerpoint/2010/main" val="195970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1120" y="4512041"/>
            <a:ext cx="704850" cy="183261"/>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7"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9931" y="4514332"/>
            <a:ext cx="687228" cy="178679"/>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theme" Target="../theme/theme2.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47" r:id="rId38"/>
    <p:sldLayoutId id="2147484003" r:id="rId39"/>
    <p:sldLayoutId id="2147484023" r:id="rId40"/>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189893"/>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06" rtl="0" eaLnBrk="1" latinLnBrk="0" hangingPunct="1">
        <a:lnSpc>
          <a:spcPct val="90000"/>
        </a:lnSpc>
        <a:spcBef>
          <a:spcPct val="0"/>
        </a:spcBef>
        <a:buNone/>
        <a:defRPr sz="2800" b="0" i="0" kern="1200" spc="0" baseline="0">
          <a:solidFill>
            <a:schemeClr val="accent2"/>
          </a:solidFill>
          <a:latin typeface="+mj-lt"/>
          <a:ea typeface="+mj-ea"/>
          <a:cs typeface="Century Gothic Regular" charset="0"/>
        </a:defRPr>
      </a:lvl1pPr>
    </p:titleStyle>
    <p:bodyStyle>
      <a:lvl1pPr marL="173021" indent="-173021" algn="l" defTabSz="914306" rtl="0" eaLnBrk="1" latinLnBrk="0" hangingPunct="1">
        <a:lnSpc>
          <a:spcPct val="90000"/>
        </a:lnSpc>
        <a:spcBef>
          <a:spcPts val="1200"/>
        </a:spcBef>
        <a:buClr>
          <a:srgbClr val="0072C8"/>
        </a:buClr>
        <a:buSzPct val="110000"/>
        <a:buFont typeface="Wingdings" panose="05000000000000000000" pitchFamily="2" charset="2"/>
        <a:buChar char="§"/>
        <a:defRPr lang="en-US" sz="1600" b="0" i="0" kern="1200" spc="0" baseline="0" dirty="0" smtClean="0">
          <a:gradFill>
            <a:gsLst>
              <a:gs pos="0">
                <a:schemeClr val="tx1"/>
              </a:gs>
              <a:gs pos="98000">
                <a:schemeClr val="tx1"/>
              </a:gs>
            </a:gsLst>
            <a:lin ang="5400000" scaled="0"/>
          </a:gradFill>
          <a:latin typeface="+mn-lt"/>
          <a:ea typeface="+mn-ea"/>
          <a:cs typeface="Century Gothic Regular" charset="0"/>
        </a:defRPr>
      </a:lvl1pPr>
      <a:lvl2pPr marL="323816" indent="-150800" algn="l" defTabSz="914306" rtl="0" eaLnBrk="1" latinLnBrk="0" hangingPunct="1">
        <a:lnSpc>
          <a:spcPct val="90000"/>
        </a:lnSpc>
        <a:spcBef>
          <a:spcPts val="600"/>
        </a:spcBef>
        <a:buClr>
          <a:srgbClr val="CDCDCD"/>
        </a:buClr>
        <a:buSzPct val="110000"/>
        <a:buFont typeface="Wingdings" panose="05000000000000000000" pitchFamily="2" charset="2"/>
        <a:buChar char="§"/>
        <a:defRPr lang="en-US" sz="1400" b="0" i="0" kern="1200" spc="0" baseline="0" dirty="0" smtClean="0">
          <a:gradFill>
            <a:gsLst>
              <a:gs pos="0">
                <a:schemeClr val="tx1"/>
              </a:gs>
              <a:gs pos="98000">
                <a:schemeClr val="tx1"/>
              </a:gs>
            </a:gsLst>
            <a:lin ang="5400000" scaled="0"/>
          </a:gradFill>
          <a:latin typeface="+mn-lt"/>
          <a:ea typeface="+mn-ea"/>
          <a:cs typeface="Century Gothic Regular" charset="0"/>
        </a:defRPr>
      </a:lvl2pPr>
      <a:lvl3pPr marL="457153" indent="-133337" algn="l" defTabSz="914306" rtl="0" eaLnBrk="1" latinLnBrk="0" hangingPunct="1">
        <a:lnSpc>
          <a:spcPct val="90000"/>
        </a:lnSpc>
        <a:spcBef>
          <a:spcPts val="400"/>
        </a:spcBef>
        <a:buClr>
          <a:srgbClr val="CDCDCD"/>
        </a:buClr>
        <a:buSzPct val="110000"/>
        <a:buFont typeface="Wingdings" panose="05000000000000000000" pitchFamily="2" charset="2"/>
        <a:buChar char="§"/>
        <a:defRPr lang="en-US" sz="1200" b="0" i="0" kern="1200" spc="0" baseline="0" dirty="0" smtClean="0">
          <a:gradFill>
            <a:gsLst>
              <a:gs pos="0">
                <a:schemeClr val="tx1"/>
              </a:gs>
              <a:gs pos="98000">
                <a:schemeClr val="tx1"/>
              </a:gs>
            </a:gsLst>
            <a:lin ang="5400000" scaled="0"/>
          </a:gradFill>
          <a:latin typeface="+mn-lt"/>
          <a:ea typeface="+mn-ea"/>
          <a:cs typeface="Century Gothic Regular" charset="0"/>
        </a:defRPr>
      </a:lvl3pPr>
      <a:lvl4pPr marL="590488" indent="-133337" algn="l" defTabSz="914306" rtl="0" eaLnBrk="1" latinLnBrk="0" hangingPunct="1">
        <a:lnSpc>
          <a:spcPct val="90000"/>
        </a:lnSpc>
        <a:spcBef>
          <a:spcPts val="300"/>
        </a:spcBef>
        <a:buClr>
          <a:srgbClr val="CDCDCD"/>
        </a:buClr>
        <a:buSzPct val="110000"/>
        <a:buFont typeface="Wingdings" panose="05000000000000000000" pitchFamily="2" charset="2"/>
        <a:buChar char="§"/>
        <a:defRPr lang="en-US" sz="1100" b="0" i="0" kern="1200" spc="0" baseline="0" dirty="0" smtClean="0">
          <a:gradFill>
            <a:gsLst>
              <a:gs pos="0">
                <a:schemeClr val="tx1"/>
              </a:gs>
              <a:gs pos="98000">
                <a:schemeClr val="tx1"/>
              </a:gs>
            </a:gsLst>
            <a:lin ang="5400000" scaled="0"/>
          </a:gradFill>
          <a:latin typeface="+mn-lt"/>
          <a:ea typeface="+mn-ea"/>
          <a:cs typeface="Century Gothic Regular" charset="0"/>
        </a:defRPr>
      </a:lvl4pPr>
      <a:lvl5pPr marL="704777" indent="-111113" algn="l" defTabSz="914306" rtl="0" eaLnBrk="1" latinLnBrk="0" hangingPunct="1">
        <a:lnSpc>
          <a:spcPct val="90000"/>
        </a:lnSpc>
        <a:spcBef>
          <a:spcPts val="300"/>
        </a:spcBef>
        <a:buClr>
          <a:srgbClr val="CDCDCD"/>
        </a:buClr>
        <a:buSzPct val="110000"/>
        <a:buFont typeface="Wingdings" panose="05000000000000000000" pitchFamily="2" charset="2"/>
        <a:buChar char="§"/>
        <a:defRPr lang="en-US" sz="1100" b="0" i="0" kern="1200" spc="0" baseline="0" dirty="0">
          <a:gradFill>
            <a:gsLst>
              <a:gs pos="0">
                <a:schemeClr val="tx1"/>
              </a:gs>
              <a:gs pos="98000">
                <a:schemeClr val="tx1"/>
              </a:gs>
            </a:gsLst>
            <a:lin ang="5400000" scaled="0"/>
          </a:gradFill>
          <a:latin typeface="+mn-lt"/>
          <a:ea typeface="+mn-ea"/>
          <a:cs typeface="Century Gothic Regular" charset="0"/>
        </a:defRPr>
      </a:lvl5pPr>
      <a:lvl6pPr marL="2514338"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3"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5"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58" algn="l" defTabSz="914306" rtl="0" eaLnBrk="1" latinLnBrk="0" hangingPunct="1">
        <a:defRPr sz="1800" kern="1200">
          <a:solidFill>
            <a:schemeClr val="tx1"/>
          </a:solidFill>
          <a:latin typeface="+mn-lt"/>
          <a:ea typeface="+mn-ea"/>
          <a:cs typeface="+mn-cs"/>
        </a:defRPr>
      </a:lvl4pPr>
      <a:lvl5pPr marL="1828611" algn="l" defTabSz="914306" rtl="0" eaLnBrk="1" latinLnBrk="0" hangingPunct="1">
        <a:defRPr sz="1800" kern="1200">
          <a:solidFill>
            <a:schemeClr val="tx1"/>
          </a:solidFill>
          <a:latin typeface="+mn-lt"/>
          <a:ea typeface="+mn-ea"/>
          <a:cs typeface="+mn-cs"/>
        </a:defRPr>
      </a:lvl5pPr>
      <a:lvl6pPr marL="2285763" algn="l" defTabSz="914306" rtl="0" eaLnBrk="1" latinLnBrk="0" hangingPunct="1">
        <a:defRPr sz="1800" kern="1200">
          <a:solidFill>
            <a:schemeClr val="tx1"/>
          </a:solidFill>
          <a:latin typeface="+mn-lt"/>
          <a:ea typeface="+mn-ea"/>
          <a:cs typeface="+mn-cs"/>
        </a:defRPr>
      </a:lvl6pPr>
      <a:lvl7pPr marL="2742916" algn="l" defTabSz="914306" rtl="0" eaLnBrk="1" latinLnBrk="0" hangingPunct="1">
        <a:defRPr sz="1800" kern="1200">
          <a:solidFill>
            <a:schemeClr val="tx1"/>
          </a:solidFill>
          <a:latin typeface="+mn-lt"/>
          <a:ea typeface="+mn-ea"/>
          <a:cs typeface="+mn-cs"/>
        </a:defRPr>
      </a:lvl7pPr>
      <a:lvl8pPr marL="3200067" algn="l" defTabSz="914306" rtl="0" eaLnBrk="1" latinLnBrk="0" hangingPunct="1">
        <a:defRPr sz="1800" kern="1200">
          <a:solidFill>
            <a:schemeClr val="tx1"/>
          </a:solidFill>
          <a:latin typeface="+mn-lt"/>
          <a:ea typeface="+mn-ea"/>
          <a:cs typeface="+mn-cs"/>
        </a:defRPr>
      </a:lvl8pPr>
      <a:lvl9pPr marL="3657221" algn="l" defTabSz="91430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7" orient="horz" pos="176">
          <p15:clr>
            <a:srgbClr val="F26B43"/>
          </p15:clr>
        </p15:guide>
        <p15:guide id="8" orient="horz" pos="304">
          <p15:clr>
            <a:srgbClr val="F26B43"/>
          </p15:clr>
        </p15:guide>
        <p15:guide id="9" pos="192">
          <p15:clr>
            <a:srgbClr val="F26B43"/>
          </p15:clr>
        </p15:guide>
        <p15:guide id="10" pos="384">
          <p15:clr>
            <a:srgbClr val="F26B43"/>
          </p15:clr>
        </p15:guide>
        <p15:guide id="11" orient="horz" pos="400">
          <p15:clr>
            <a:srgbClr val="F26B43"/>
          </p15:clr>
        </p15:guide>
        <p15:guide id="12" orient="horz" pos="496">
          <p15:clr>
            <a:srgbClr val="F26B43"/>
          </p15:clr>
        </p15:guide>
        <p15:guide id="13" orient="horz" pos="4080">
          <p15:clr>
            <a:srgbClr val="F26B43"/>
          </p15:clr>
        </p15:guide>
        <p15:guide id="14" orient="horz" pos="3984">
          <p15:clr>
            <a:srgbClr val="F26B43"/>
          </p15:clr>
        </p15:guide>
        <p15:guide id="15" pos="7488">
          <p15:clr>
            <a:srgbClr val="F26B43"/>
          </p15:clr>
        </p15:guide>
        <p15:guide id="16" pos="7296">
          <p15:clr>
            <a:srgbClr val="F26B43"/>
          </p15:clr>
        </p15:guide>
        <p15:guide id="17" pos="4032">
          <p15:clr>
            <a:srgbClr val="F26B43"/>
          </p15:clr>
        </p15:guide>
        <p15:guide id="18" pos="3648">
          <p15:clr>
            <a:srgbClr val="F26B43"/>
          </p15:clr>
        </p15:guide>
        <p15:guide id="19" pos="2560">
          <p15:clr>
            <a:srgbClr val="F26B43"/>
          </p15:clr>
        </p15:guide>
        <p15:guide id="20" pos="2752">
          <p15:clr>
            <a:srgbClr val="F26B43"/>
          </p15:clr>
        </p15:guide>
        <p15:guide id="21" pos="2368">
          <p15:clr>
            <a:srgbClr val="F26B43"/>
          </p15:clr>
        </p15:guide>
        <p15:guide id="22" pos="5120">
          <p15:clr>
            <a:srgbClr val="F26B43"/>
          </p15:clr>
        </p15:guide>
        <p15:guide id="23" pos="4928">
          <p15:clr>
            <a:srgbClr val="F26B43"/>
          </p15:clr>
        </p15:guide>
        <p15:guide id="24" pos="5312">
          <p15:clr>
            <a:srgbClr val="F26B43"/>
          </p15:clr>
        </p15:guide>
        <p15:guide id="25" pos="288">
          <p15:clr>
            <a:srgbClr val="F26B43"/>
          </p15:clr>
        </p15:guide>
        <p15:guide id="26" pos="2464">
          <p15:clr>
            <a:srgbClr val="F26B43"/>
          </p15:clr>
        </p15:guide>
        <p15:guide id="27" pos="2656">
          <p15:clr>
            <a:srgbClr val="F26B43"/>
          </p15:clr>
        </p15:guide>
        <p15:guide id="28" pos="3936">
          <p15:clr>
            <a:srgbClr val="F26B43"/>
          </p15:clr>
        </p15:guide>
        <p15:guide id="29" pos="3744">
          <p15:clr>
            <a:srgbClr val="F26B43"/>
          </p15:clr>
        </p15:guide>
        <p15:guide id="30" pos="480">
          <p15:clr>
            <a:srgbClr val="F26B43"/>
          </p15:clr>
        </p15:guide>
        <p15:guide id="31" pos="5024">
          <p15:clr>
            <a:srgbClr val="F26B43"/>
          </p15:clr>
        </p15:guide>
        <p15:guide id="32" pos="5216">
          <p15:clr>
            <a:srgbClr val="F26B43"/>
          </p15:clr>
        </p15:guide>
        <p15:guide id="33" pos="7392">
          <p15:clr>
            <a:srgbClr val="F26B43"/>
          </p15:clr>
        </p15:guide>
        <p15:guide id="34" pos="7200">
          <p15:clr>
            <a:srgbClr val="F26B43"/>
          </p15:clr>
        </p15:guide>
        <p15:guide id="35" orient="horz" pos="3888">
          <p15:clr>
            <a:srgbClr val="F26B43"/>
          </p15:clr>
        </p15:guide>
        <p15:guide id="36" orient="horz" pos="3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owardsdatascience.com/nlp-sentiment-analysis-for-beginners-e7897f976897" TargetMode="Externa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analytics-vidhya/https-medium-com-understanding-attention-mechanism-natural-language-processing-9744ab6aed6a"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hyperlink" Target="https://medium.com/apache-mxnet/sentiment-analysis-via-self-attention-with-mxnet-gluon-dc774d38ba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18DF-D75B-4207-A365-5E96A8969D91}"/>
              </a:ext>
            </a:extLst>
          </p:cNvPr>
          <p:cNvSpPr>
            <a:spLocks noGrp="1"/>
          </p:cNvSpPr>
          <p:nvPr>
            <p:ph type="title"/>
          </p:nvPr>
        </p:nvSpPr>
        <p:spPr/>
        <p:txBody>
          <a:bodyPr/>
          <a:lstStyle/>
          <a:p>
            <a:r>
              <a:rPr lang="en-US" dirty="0"/>
              <a:t>NLP – Twitter Sentiment Analysis</a:t>
            </a:r>
          </a:p>
        </p:txBody>
      </p:sp>
      <p:sp>
        <p:nvSpPr>
          <p:cNvPr id="3" name="Text Placeholder 2">
            <a:extLst>
              <a:ext uri="{FF2B5EF4-FFF2-40B4-BE49-F238E27FC236}">
                <a16:creationId xmlns:a16="http://schemas.microsoft.com/office/drawing/2014/main" id="{7500C463-BE95-46E0-A426-F149B2182A08}"/>
              </a:ext>
            </a:extLst>
          </p:cNvPr>
          <p:cNvSpPr>
            <a:spLocks noGrp="1"/>
          </p:cNvSpPr>
          <p:nvPr>
            <p:ph type="body" sz="quarter" idx="15"/>
          </p:nvPr>
        </p:nvSpPr>
        <p:spPr/>
        <p:txBody>
          <a:bodyPr/>
          <a:lstStyle/>
          <a:p>
            <a:r>
              <a:rPr lang="en-US" dirty="0"/>
              <a:t>The building blocks of object detection: methods, tools and frameworks</a:t>
            </a:r>
          </a:p>
        </p:txBody>
      </p:sp>
      <p:sp>
        <p:nvSpPr>
          <p:cNvPr id="4" name="Text Placeholder 3">
            <a:extLst>
              <a:ext uri="{FF2B5EF4-FFF2-40B4-BE49-F238E27FC236}">
                <a16:creationId xmlns:a16="http://schemas.microsoft.com/office/drawing/2014/main" id="{F2AD02C5-09BA-4AB7-BB59-DBAF042DEA43}"/>
              </a:ext>
            </a:extLst>
          </p:cNvPr>
          <p:cNvSpPr>
            <a:spLocks noGrp="1"/>
          </p:cNvSpPr>
          <p:nvPr>
            <p:ph type="body" sz="quarter" idx="16"/>
          </p:nvPr>
        </p:nvSpPr>
        <p:spPr/>
        <p:txBody>
          <a:bodyPr/>
          <a:lstStyle/>
          <a:p>
            <a:r>
              <a:rPr lang="en-US" dirty="0"/>
              <a:t>Will Block</a:t>
            </a:r>
          </a:p>
          <a:p>
            <a:r>
              <a:rPr lang="en-US" dirty="0"/>
              <a:t>D&amp;A Chicago</a:t>
            </a:r>
          </a:p>
        </p:txBody>
      </p:sp>
    </p:spTree>
    <p:extLst>
      <p:ext uri="{BB962C8B-B14F-4D97-AF65-F5344CB8AC3E}">
        <p14:creationId xmlns:p14="http://schemas.microsoft.com/office/powerpoint/2010/main" val="371140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97B2-2CFB-40C4-AFA7-251C367B0FD7}"/>
              </a:ext>
            </a:extLst>
          </p:cNvPr>
          <p:cNvSpPr>
            <a:spLocks noGrp="1"/>
          </p:cNvSpPr>
          <p:nvPr>
            <p:ph type="title"/>
          </p:nvPr>
        </p:nvSpPr>
        <p:spPr/>
        <p:txBody>
          <a:bodyPr/>
          <a:lstStyle/>
          <a:p>
            <a:r>
              <a:rPr lang="en-US" dirty="0"/>
              <a:t>NLP Background</a:t>
            </a:r>
          </a:p>
        </p:txBody>
      </p:sp>
      <p:sp>
        <p:nvSpPr>
          <p:cNvPr id="4" name="Text Placeholder 3">
            <a:extLst>
              <a:ext uri="{FF2B5EF4-FFF2-40B4-BE49-F238E27FC236}">
                <a16:creationId xmlns:a16="http://schemas.microsoft.com/office/drawing/2014/main" id="{FAF8235E-043B-4484-B63E-B1914092DC1B}"/>
              </a:ext>
            </a:extLst>
          </p:cNvPr>
          <p:cNvSpPr>
            <a:spLocks noGrp="1"/>
          </p:cNvSpPr>
          <p:nvPr>
            <p:ph type="body" sz="quarter" idx="17"/>
          </p:nvPr>
        </p:nvSpPr>
        <p:spPr/>
        <p:txBody>
          <a:bodyPr/>
          <a:lstStyle/>
          <a:p>
            <a:endParaRPr lang="en-US"/>
          </a:p>
        </p:txBody>
      </p:sp>
      <p:sp>
        <p:nvSpPr>
          <p:cNvPr id="7" name="Text Placeholder 2">
            <a:extLst>
              <a:ext uri="{FF2B5EF4-FFF2-40B4-BE49-F238E27FC236}">
                <a16:creationId xmlns:a16="http://schemas.microsoft.com/office/drawing/2014/main" id="{82F1484A-D761-4B3F-BF3D-3A15E282C56F}"/>
              </a:ext>
            </a:extLst>
          </p:cNvPr>
          <p:cNvSpPr>
            <a:spLocks noGrp="1"/>
          </p:cNvSpPr>
          <p:nvPr>
            <p:ph type="body" sz="quarter" idx="16"/>
          </p:nvPr>
        </p:nvSpPr>
        <p:spPr>
          <a:xfrm>
            <a:off x="461010" y="1496844"/>
            <a:ext cx="4202430" cy="2031216"/>
          </a:xfrm>
        </p:spPr>
        <p:txBody>
          <a:bodyPr/>
          <a:lstStyle/>
          <a:p>
            <a:r>
              <a:rPr lang="en-US" dirty="0"/>
              <a:t>Earliest ML algorithms, such as decision trees, used hand-written rules to encode and predict the meaning of a word. In the late 1980s and 1990s, relied on a large “corpus” of documents with human or computer annotations to represent words. In the 2010s, deep learning took over and utilized </a:t>
            </a:r>
            <a:r>
              <a:rPr lang="en-US" b="1" dirty="0"/>
              <a:t>word embeddings</a:t>
            </a:r>
            <a:r>
              <a:rPr lang="en-US" dirty="0"/>
              <a:t> to capture semantic properties of words, and an increase in end-to-end learning of a higher-level task (e.g., question answering).</a:t>
            </a:r>
          </a:p>
          <a:p>
            <a:r>
              <a:rPr lang="en-US" dirty="0"/>
              <a:t>NLP today:</a:t>
            </a:r>
          </a:p>
          <a:p>
            <a:pPr marL="171450" indent="-171450">
              <a:buFont typeface="Arial" panose="020B0604020202020204" pitchFamily="34" charset="0"/>
              <a:buChar char="•"/>
            </a:pPr>
            <a:r>
              <a:rPr lang="en-US" dirty="0"/>
              <a:t>Word2vec</a:t>
            </a:r>
          </a:p>
          <a:p>
            <a:pPr marL="171450" indent="-171450">
              <a:buFont typeface="Arial" panose="020B0604020202020204" pitchFamily="34" charset="0"/>
              <a:buChar char="•"/>
            </a:pPr>
            <a:r>
              <a:rPr lang="en-US" dirty="0"/>
              <a:t>LSTM (version of RNN)</a:t>
            </a:r>
          </a:p>
          <a:p>
            <a:pPr marL="171450" indent="-171450">
              <a:buFont typeface="Arial" panose="020B0604020202020204" pitchFamily="34" charset="0"/>
              <a:buChar char="•"/>
            </a:pPr>
            <a:r>
              <a:rPr lang="en-US" dirty="0"/>
              <a:t>Attention Mechanism</a:t>
            </a:r>
          </a:p>
        </p:txBody>
      </p:sp>
      <p:pic>
        <p:nvPicPr>
          <p:cNvPr id="4098" name="Picture 2" descr="Turing Test | XKCD Explained | Fandom">
            <a:extLst>
              <a:ext uri="{FF2B5EF4-FFF2-40B4-BE49-F238E27FC236}">
                <a16:creationId xmlns:a16="http://schemas.microsoft.com/office/drawing/2014/main" id="{22EED3F2-DE5E-457D-BCF2-F888C3029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925" y="1326589"/>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54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843BAFB8-2B5A-4748-A935-A2B01DBE09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0263" y="2859284"/>
            <a:ext cx="1729739" cy="1982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ost">
            <a:extLst>
              <a:ext uri="{FF2B5EF4-FFF2-40B4-BE49-F238E27FC236}">
                <a16:creationId xmlns:a16="http://schemas.microsoft.com/office/drawing/2014/main" id="{E20F2E62-D39A-44C8-83C3-7F52F0BAEE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0" y="238716"/>
            <a:ext cx="2823267" cy="27577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504406-7E81-43E6-AE22-F9539BB409B8}"/>
              </a:ext>
            </a:extLst>
          </p:cNvPr>
          <p:cNvSpPr>
            <a:spLocks noGrp="1"/>
          </p:cNvSpPr>
          <p:nvPr>
            <p:ph type="title"/>
          </p:nvPr>
        </p:nvSpPr>
        <p:spPr>
          <a:xfrm>
            <a:off x="457917" y="438150"/>
            <a:ext cx="3656884" cy="1058694"/>
          </a:xfrm>
        </p:spPr>
        <p:txBody>
          <a:bodyPr/>
          <a:lstStyle/>
          <a:p>
            <a:r>
              <a:rPr lang="en-US" dirty="0"/>
              <a:t>Methodology</a:t>
            </a:r>
            <a:br>
              <a:rPr lang="en-US" dirty="0"/>
            </a:br>
            <a:r>
              <a:rPr lang="en-US" sz="1600" dirty="0">
                <a:solidFill>
                  <a:schemeClr val="tx2"/>
                </a:solidFill>
                <a:latin typeface="+mn-lt"/>
              </a:rPr>
              <a:t>Word Embeddings</a:t>
            </a:r>
            <a:endParaRPr lang="en-US" dirty="0">
              <a:solidFill>
                <a:schemeClr val="tx2"/>
              </a:solidFill>
            </a:endParaRPr>
          </a:p>
        </p:txBody>
      </p:sp>
      <p:sp>
        <p:nvSpPr>
          <p:cNvPr id="3" name="Text Placeholder 2">
            <a:extLst>
              <a:ext uri="{FF2B5EF4-FFF2-40B4-BE49-F238E27FC236}">
                <a16:creationId xmlns:a16="http://schemas.microsoft.com/office/drawing/2014/main" id="{FC0AD029-D71B-43A4-A141-ADDD29B19BB1}"/>
              </a:ext>
            </a:extLst>
          </p:cNvPr>
          <p:cNvSpPr>
            <a:spLocks noGrp="1"/>
          </p:cNvSpPr>
          <p:nvPr>
            <p:ph type="body" sz="quarter" idx="16"/>
          </p:nvPr>
        </p:nvSpPr>
        <p:spPr>
          <a:xfrm>
            <a:off x="461010" y="1306286"/>
            <a:ext cx="4309110" cy="2221774"/>
          </a:xfrm>
        </p:spPr>
        <p:txBody>
          <a:bodyPr/>
          <a:lstStyle/>
          <a:p>
            <a:r>
              <a:rPr lang="en-US" dirty="0"/>
              <a:t>Like all other neural networks, DL models don’t take as input raw text: they only work with numeric tensors(matrices with 3D+).</a:t>
            </a:r>
          </a:p>
          <a:p>
            <a:r>
              <a:rPr lang="en-US" dirty="0"/>
              <a:t>Vectorizing text is the process of transforming the text into this numeric tensors. This can be done in many ways but we are only going to talk about two ways, which are:</a:t>
            </a:r>
          </a:p>
          <a:p>
            <a:pPr marL="171450" indent="-171450">
              <a:buFont typeface="Arial" panose="020B0604020202020204" pitchFamily="34" charset="0"/>
              <a:buChar char="•"/>
            </a:pPr>
            <a:r>
              <a:rPr lang="en-US" dirty="0"/>
              <a:t>Segment text into words, and transform each word into a vector.</a:t>
            </a:r>
          </a:p>
          <a:p>
            <a:pPr marL="171450" indent="-171450">
              <a:buFont typeface="Arial" panose="020B0604020202020204" pitchFamily="34" charset="0"/>
              <a:buChar char="•"/>
            </a:pPr>
            <a:r>
              <a:rPr lang="en-US" dirty="0"/>
              <a:t>Segment text into characters, and transform each character into a vector.</a:t>
            </a:r>
          </a:p>
          <a:p>
            <a:r>
              <a:rPr lang="en-US" dirty="0"/>
              <a:t>Word embeddings are low dimensional floating-point vectors and a powerful way to associate a vector with a word. </a:t>
            </a:r>
            <a:r>
              <a:rPr lang="en-US" b="1" dirty="0"/>
              <a:t>They are meant to map human language into a geometric space,</a:t>
            </a:r>
            <a:r>
              <a:rPr lang="en-US" dirty="0"/>
              <a:t> and the geometric relationships between word vectors should reflect the semantic relationships between these words.</a:t>
            </a:r>
          </a:p>
        </p:txBody>
      </p:sp>
      <p:sp>
        <p:nvSpPr>
          <p:cNvPr id="4" name="Text Placeholder 3">
            <a:extLst>
              <a:ext uri="{FF2B5EF4-FFF2-40B4-BE49-F238E27FC236}">
                <a16:creationId xmlns:a16="http://schemas.microsoft.com/office/drawing/2014/main" id="{57CFE78D-808F-474D-ADA8-162A61EFEBA6}"/>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426213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965F-BF73-48B5-B008-FC0CCAA8DAE0}"/>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39102E3D-C8C5-4774-8A81-9E283DD99BF1}"/>
              </a:ext>
            </a:extLst>
          </p:cNvPr>
          <p:cNvSpPr>
            <a:spLocks noGrp="1"/>
          </p:cNvSpPr>
          <p:nvPr>
            <p:ph type="body" sz="quarter" idx="16"/>
          </p:nvPr>
        </p:nvSpPr>
        <p:spPr>
          <a:xfrm>
            <a:off x="461010" y="1144921"/>
            <a:ext cx="4339590" cy="2985119"/>
          </a:xfrm>
        </p:spPr>
        <p:txBody>
          <a:bodyPr/>
          <a:lstStyle/>
          <a:p>
            <a:r>
              <a:rPr lang="en-US" dirty="0"/>
              <a:t>SVM: Simple yet effective way of classifying a label/group (which in this case is positive or negative sentiment). Uses </a:t>
            </a:r>
            <a:r>
              <a:rPr lang="en-US" b="1" dirty="0" err="1"/>
              <a:t>scikit-learn’s</a:t>
            </a:r>
            <a:r>
              <a:rPr lang="en-US" b="1" dirty="0"/>
              <a:t> </a:t>
            </a:r>
            <a:r>
              <a:rPr lang="en-US" b="1" dirty="0" err="1"/>
              <a:t>TfidfVectorizer</a:t>
            </a:r>
            <a:r>
              <a:rPr lang="en-US" dirty="0"/>
              <a:t> to find word frequencies to highlight words that are more interesting (excluding stop words from </a:t>
            </a:r>
            <a:r>
              <a:rPr lang="en-US" b="1" dirty="0" err="1"/>
              <a:t>nltk</a:t>
            </a:r>
            <a:r>
              <a:rPr lang="en-US" dirty="0"/>
              <a:t>). SVM then draws a hyperplane based on this vectorized pre-labeled training data to differentiate between the two classes.</a:t>
            </a:r>
          </a:p>
          <a:p>
            <a:r>
              <a:rPr lang="en-US" dirty="0"/>
              <a:t>CNN w/ word2vec:  word2vec model is simply a neural network with a single hidden layer that is designed to reconstruct the context of words by estimating the probability that a word is “close” to another word given as input. The word’s “meaning” becomes embedded in the weight learned by each neuron in the hidden layer of the network.</a:t>
            </a:r>
          </a:p>
          <a:p>
            <a:r>
              <a:rPr lang="en-US" dirty="0" err="1"/>
              <a:t>TextBlob</a:t>
            </a:r>
            <a:r>
              <a:rPr lang="en-US" dirty="0"/>
              <a:t>: Linguistic researchers have labeled the sentiment of words based on their domain expertise. Sentiment of words can vary based on where it is in a sentence. The </a:t>
            </a:r>
            <a:r>
              <a:rPr lang="en-US" dirty="0" err="1"/>
              <a:t>TextBlob</a:t>
            </a:r>
            <a:r>
              <a:rPr lang="en-US" dirty="0"/>
              <a:t> module allows us to take advantage of these labels. </a:t>
            </a:r>
            <a:r>
              <a:rPr lang="en-US" dirty="0" err="1"/>
              <a:t>TextBlod</a:t>
            </a:r>
            <a:r>
              <a:rPr lang="en-US" dirty="0"/>
              <a:t> finds all the words and phrases that it can assign polarity and subjectivity to, and average all of them together</a:t>
            </a:r>
          </a:p>
        </p:txBody>
      </p:sp>
      <p:sp>
        <p:nvSpPr>
          <p:cNvPr id="4" name="Text Placeholder 3">
            <a:extLst>
              <a:ext uri="{FF2B5EF4-FFF2-40B4-BE49-F238E27FC236}">
                <a16:creationId xmlns:a16="http://schemas.microsoft.com/office/drawing/2014/main" id="{EAF8A576-E257-4C26-9880-AB434031C6D0}"/>
              </a:ext>
            </a:extLst>
          </p:cNvPr>
          <p:cNvSpPr>
            <a:spLocks noGrp="1"/>
          </p:cNvSpPr>
          <p:nvPr>
            <p:ph type="body" sz="quarter" idx="17"/>
          </p:nvPr>
        </p:nvSpPr>
        <p:spPr/>
        <p:txBody>
          <a:bodyPr/>
          <a:lstStyle/>
          <a:p>
            <a:r>
              <a:rPr lang="en-US" dirty="0"/>
              <a:t>Future study: </a:t>
            </a:r>
            <a:r>
              <a:rPr lang="en-US" dirty="0">
                <a:hlinkClick r:id="rId2"/>
              </a:rPr>
              <a:t>LSTM</a:t>
            </a:r>
            <a:endParaRPr lang="en-US" dirty="0"/>
          </a:p>
        </p:txBody>
      </p:sp>
      <p:pic>
        <p:nvPicPr>
          <p:cNvPr id="5" name="Picture 4">
            <a:extLst>
              <a:ext uri="{FF2B5EF4-FFF2-40B4-BE49-F238E27FC236}">
                <a16:creationId xmlns:a16="http://schemas.microsoft.com/office/drawing/2014/main" id="{64A4082F-A77C-4133-9233-3DB212B32904}"/>
              </a:ext>
            </a:extLst>
          </p:cNvPr>
          <p:cNvPicPr>
            <a:picLocks noChangeAspect="1"/>
          </p:cNvPicPr>
          <p:nvPr/>
        </p:nvPicPr>
        <p:blipFill>
          <a:blip r:embed="rId3"/>
          <a:stretch>
            <a:fillRect/>
          </a:stretch>
        </p:blipFill>
        <p:spPr>
          <a:xfrm>
            <a:off x="5566611" y="943395"/>
            <a:ext cx="2743200" cy="949147"/>
          </a:xfrm>
          <a:prstGeom prst="rect">
            <a:avLst/>
          </a:prstGeom>
        </p:spPr>
      </p:pic>
      <p:sp>
        <p:nvSpPr>
          <p:cNvPr id="6" name="TextBox 5">
            <a:extLst>
              <a:ext uri="{FF2B5EF4-FFF2-40B4-BE49-F238E27FC236}">
                <a16:creationId xmlns:a16="http://schemas.microsoft.com/office/drawing/2014/main" id="{E17A6626-A2FC-4C70-889E-DEB8195E0D71}"/>
              </a:ext>
            </a:extLst>
          </p:cNvPr>
          <p:cNvSpPr txBox="1"/>
          <p:nvPr/>
        </p:nvSpPr>
        <p:spPr>
          <a:xfrm>
            <a:off x="6636919" y="642022"/>
            <a:ext cx="970548" cy="224589"/>
          </a:xfrm>
          <a:prstGeom prst="rect">
            <a:avLst/>
          </a:prstGeom>
          <a:noFill/>
        </p:spPr>
        <p:txBody>
          <a:bodyPr wrap="square" rtlCol="0">
            <a:noAutofit/>
          </a:bodyPr>
          <a:lstStyle/>
          <a:p>
            <a:pPr algn="ctr">
              <a:spcBef>
                <a:spcPts val="750"/>
              </a:spcBef>
              <a:buClr>
                <a:schemeClr val="accent2"/>
              </a:buClr>
              <a:buSzPct val="100000"/>
            </a:pPr>
            <a:r>
              <a:rPr lang="en-US" sz="1200" dirty="0">
                <a:solidFill>
                  <a:schemeClr val="accent4"/>
                </a:solidFill>
                <a:latin typeface="Arial" panose="020B0604020202020204" pitchFamily="34" charset="0"/>
                <a:cs typeface="Arial" panose="020B0604020202020204" pitchFamily="34" charset="0"/>
              </a:rPr>
              <a:t>SVM</a:t>
            </a:r>
            <a:endParaRPr lang="en-US" sz="1400" dirty="0">
              <a:solidFill>
                <a:schemeClr val="accent4"/>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D5852CF-FF3E-463D-8544-A6AEA256DBD9}"/>
              </a:ext>
            </a:extLst>
          </p:cNvPr>
          <p:cNvPicPr>
            <a:picLocks noChangeAspect="1"/>
          </p:cNvPicPr>
          <p:nvPr/>
        </p:nvPicPr>
        <p:blipFill>
          <a:blip r:embed="rId4"/>
          <a:stretch>
            <a:fillRect/>
          </a:stretch>
        </p:blipFill>
        <p:spPr>
          <a:xfrm>
            <a:off x="5566609" y="2183012"/>
            <a:ext cx="2743200" cy="979715"/>
          </a:xfrm>
          <a:prstGeom prst="rect">
            <a:avLst/>
          </a:prstGeom>
        </p:spPr>
      </p:pic>
      <p:pic>
        <p:nvPicPr>
          <p:cNvPr id="8" name="Picture 7">
            <a:extLst>
              <a:ext uri="{FF2B5EF4-FFF2-40B4-BE49-F238E27FC236}">
                <a16:creationId xmlns:a16="http://schemas.microsoft.com/office/drawing/2014/main" id="{EFADCCEE-5913-4837-BF86-D23A6C459692}"/>
              </a:ext>
            </a:extLst>
          </p:cNvPr>
          <p:cNvPicPr>
            <a:picLocks noChangeAspect="1"/>
          </p:cNvPicPr>
          <p:nvPr/>
        </p:nvPicPr>
        <p:blipFill>
          <a:blip r:embed="rId5"/>
          <a:stretch>
            <a:fillRect/>
          </a:stretch>
        </p:blipFill>
        <p:spPr>
          <a:xfrm>
            <a:off x="5566609" y="3481735"/>
            <a:ext cx="2743200" cy="957059"/>
          </a:xfrm>
          <a:prstGeom prst="rect">
            <a:avLst/>
          </a:prstGeom>
        </p:spPr>
      </p:pic>
      <p:sp>
        <p:nvSpPr>
          <p:cNvPr id="9" name="TextBox 8">
            <a:extLst>
              <a:ext uri="{FF2B5EF4-FFF2-40B4-BE49-F238E27FC236}">
                <a16:creationId xmlns:a16="http://schemas.microsoft.com/office/drawing/2014/main" id="{4A859E71-6ACF-4C0A-8BA9-1ED3D2F198CB}"/>
              </a:ext>
            </a:extLst>
          </p:cNvPr>
          <p:cNvSpPr txBox="1"/>
          <p:nvPr/>
        </p:nvSpPr>
        <p:spPr>
          <a:xfrm>
            <a:off x="6192502" y="1913708"/>
            <a:ext cx="1859381" cy="224589"/>
          </a:xfrm>
          <a:prstGeom prst="rect">
            <a:avLst/>
          </a:prstGeom>
          <a:noFill/>
        </p:spPr>
        <p:txBody>
          <a:bodyPr wrap="square" rtlCol="0">
            <a:noAutofit/>
          </a:bodyPr>
          <a:lstStyle/>
          <a:p>
            <a:pPr algn="ctr">
              <a:spcBef>
                <a:spcPts val="750"/>
              </a:spcBef>
              <a:buClr>
                <a:schemeClr val="accent2"/>
              </a:buClr>
              <a:buSzPct val="100000"/>
            </a:pPr>
            <a:r>
              <a:rPr lang="en-US" sz="1200" dirty="0">
                <a:solidFill>
                  <a:schemeClr val="accent4"/>
                </a:solidFill>
                <a:latin typeface="Arial" panose="020B0604020202020204" pitchFamily="34" charset="0"/>
                <a:cs typeface="Arial" panose="020B0604020202020204" pitchFamily="34" charset="0"/>
              </a:rPr>
              <a:t>CNN w/ word2vec</a:t>
            </a:r>
            <a:endParaRPr lang="en-US" sz="1400" dirty="0">
              <a:solidFill>
                <a:schemeClr val="accent4"/>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8A02559-FFFC-4F16-9225-5256F9249A2B}"/>
              </a:ext>
            </a:extLst>
          </p:cNvPr>
          <p:cNvSpPr txBox="1"/>
          <p:nvPr/>
        </p:nvSpPr>
        <p:spPr>
          <a:xfrm>
            <a:off x="6596413" y="3193804"/>
            <a:ext cx="1051560" cy="224589"/>
          </a:xfrm>
          <a:prstGeom prst="rect">
            <a:avLst/>
          </a:prstGeom>
          <a:noFill/>
        </p:spPr>
        <p:txBody>
          <a:bodyPr wrap="square" rtlCol="0">
            <a:noAutofit/>
          </a:bodyPr>
          <a:lstStyle/>
          <a:p>
            <a:pPr algn="ctr">
              <a:spcBef>
                <a:spcPts val="750"/>
              </a:spcBef>
              <a:buClr>
                <a:schemeClr val="accent2"/>
              </a:buClr>
              <a:buSzPct val="100000"/>
            </a:pPr>
            <a:r>
              <a:rPr lang="en-US" sz="1200" dirty="0" err="1">
                <a:solidFill>
                  <a:schemeClr val="accent4"/>
                </a:solidFill>
                <a:latin typeface="Arial" panose="020B0604020202020204" pitchFamily="34" charset="0"/>
                <a:cs typeface="Arial" panose="020B0604020202020204" pitchFamily="34" charset="0"/>
              </a:rPr>
              <a:t>TextBlob</a:t>
            </a:r>
            <a:endParaRPr lang="en-US" sz="14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6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CADA-2A43-4280-A86F-55F33FB772BC}"/>
              </a:ext>
            </a:extLst>
          </p:cNvPr>
          <p:cNvSpPr>
            <a:spLocks noGrp="1"/>
          </p:cNvSpPr>
          <p:nvPr>
            <p:ph type="title"/>
          </p:nvPr>
        </p:nvSpPr>
        <p:spPr/>
        <p:txBody>
          <a:bodyPr/>
          <a:lstStyle/>
          <a:p>
            <a:r>
              <a:rPr lang="en-US" dirty="0"/>
              <a:t>Future of NLP</a:t>
            </a:r>
          </a:p>
        </p:txBody>
      </p:sp>
      <p:sp>
        <p:nvSpPr>
          <p:cNvPr id="3" name="Text Placeholder 2">
            <a:extLst>
              <a:ext uri="{FF2B5EF4-FFF2-40B4-BE49-F238E27FC236}">
                <a16:creationId xmlns:a16="http://schemas.microsoft.com/office/drawing/2014/main" id="{73F5B50D-E08E-45E1-9E32-ECC06EAB6858}"/>
              </a:ext>
            </a:extLst>
          </p:cNvPr>
          <p:cNvSpPr>
            <a:spLocks noGrp="1"/>
          </p:cNvSpPr>
          <p:nvPr>
            <p:ph type="body" sz="quarter" idx="16"/>
          </p:nvPr>
        </p:nvSpPr>
        <p:spPr>
          <a:xfrm>
            <a:off x="461010" y="1327150"/>
            <a:ext cx="4560570" cy="2178050"/>
          </a:xfrm>
        </p:spPr>
        <p:txBody>
          <a:bodyPr/>
          <a:lstStyle/>
          <a:p>
            <a:r>
              <a:rPr lang="en-US" dirty="0"/>
              <a:t>Breakthrough of NLP: </a:t>
            </a:r>
            <a:r>
              <a:rPr lang="en-US" b="1" dirty="0"/>
              <a:t>Attention Mechanism</a:t>
            </a:r>
          </a:p>
          <a:p>
            <a:r>
              <a:rPr lang="en-US" dirty="0"/>
              <a:t>Allowed for the creation of powerful language DL models:</a:t>
            </a:r>
          </a:p>
          <a:p>
            <a:pPr marL="171450" indent="-171450">
              <a:buFont typeface="Arial" panose="020B0604020202020204" pitchFamily="34" charset="0"/>
              <a:buChar char="•"/>
            </a:pPr>
            <a:r>
              <a:rPr lang="en-US" dirty="0"/>
              <a:t>Transformer</a:t>
            </a:r>
          </a:p>
          <a:p>
            <a:pPr marL="171450" indent="-171450">
              <a:buFont typeface="Arial" panose="020B0604020202020204" pitchFamily="34" charset="0"/>
              <a:buChar char="•"/>
            </a:pPr>
            <a:r>
              <a:rPr lang="en-US" dirty="0"/>
              <a:t>BERT and ERNIE 2.0</a:t>
            </a:r>
          </a:p>
          <a:p>
            <a:pPr marL="171450" indent="-171450">
              <a:buFont typeface="Arial" panose="020B0604020202020204" pitchFamily="34" charset="0"/>
              <a:buChar char="•"/>
            </a:pPr>
            <a:r>
              <a:rPr lang="en-US" dirty="0"/>
              <a:t>GPT-2 and GPT-3</a:t>
            </a:r>
          </a:p>
          <a:p>
            <a:r>
              <a:rPr lang="en-US" dirty="0"/>
              <a:t>How it works: </a:t>
            </a:r>
          </a:p>
          <a:p>
            <a:pPr marL="171450" indent="-171450">
              <a:buFont typeface="Arial" panose="020B0604020202020204" pitchFamily="34" charset="0"/>
              <a:buChar char="•"/>
            </a:pPr>
            <a:r>
              <a:rPr lang="en-US" dirty="0"/>
              <a:t>Each time the model predicts an output word, it only uses parts of an input where the most relevant information is concentrated instead of an entire sentence. In other words, it only pays attention to some input words.</a:t>
            </a:r>
          </a:p>
        </p:txBody>
      </p:sp>
      <p:sp>
        <p:nvSpPr>
          <p:cNvPr id="4" name="Text Placeholder 3">
            <a:extLst>
              <a:ext uri="{FF2B5EF4-FFF2-40B4-BE49-F238E27FC236}">
                <a16:creationId xmlns:a16="http://schemas.microsoft.com/office/drawing/2014/main" id="{CD9E7901-5261-4C2D-A222-894C256491FB}"/>
              </a:ext>
            </a:extLst>
          </p:cNvPr>
          <p:cNvSpPr>
            <a:spLocks noGrp="1"/>
          </p:cNvSpPr>
          <p:nvPr>
            <p:ph type="body" sz="quarter" idx="17"/>
          </p:nvPr>
        </p:nvSpPr>
        <p:spPr>
          <a:xfrm>
            <a:off x="466725" y="4447235"/>
            <a:ext cx="1823085" cy="180634"/>
          </a:xfrm>
        </p:spPr>
        <p:txBody>
          <a:bodyPr/>
          <a:lstStyle/>
          <a:p>
            <a:r>
              <a:rPr lang="en-US" dirty="0"/>
              <a:t>Example to explore: </a:t>
            </a:r>
            <a:r>
              <a:rPr lang="en-US" dirty="0">
                <a:hlinkClick r:id="rId3"/>
              </a:rPr>
              <a:t>here</a:t>
            </a:r>
            <a:r>
              <a:rPr lang="en-US" dirty="0"/>
              <a:t> and </a:t>
            </a:r>
            <a:r>
              <a:rPr lang="en-US" dirty="0">
                <a:hlinkClick r:id="rId4"/>
              </a:rPr>
              <a:t>here</a:t>
            </a:r>
            <a:endParaRPr lang="en-US" dirty="0"/>
          </a:p>
        </p:txBody>
      </p:sp>
      <p:pic>
        <p:nvPicPr>
          <p:cNvPr id="2050" name="Picture 2" descr="Image for post">
            <a:extLst>
              <a:ext uri="{FF2B5EF4-FFF2-40B4-BE49-F238E27FC236}">
                <a16:creationId xmlns:a16="http://schemas.microsoft.com/office/drawing/2014/main" id="{D303864F-8340-4B22-BD10-CC1FB6AE3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448" y="1327150"/>
            <a:ext cx="2951786" cy="240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631446"/>
      </p:ext>
    </p:extLst>
  </p:cSld>
  <p:clrMapOvr>
    <a:masterClrMapping/>
  </p:clrMapOvr>
</p:sld>
</file>

<file path=ppt/theme/theme1.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Build Master 2018">
  <a:themeElements>
    <a:clrScheme name="Custom 5">
      <a:dk1>
        <a:srgbClr val="EFEFEF"/>
      </a:dk1>
      <a:lt1>
        <a:srgbClr val="FFFFFF"/>
      </a:lt1>
      <a:dk2>
        <a:srgbClr val="152530"/>
      </a:dk2>
      <a:lt2>
        <a:srgbClr val="090916"/>
      </a:lt2>
      <a:accent1>
        <a:srgbClr val="152530"/>
      </a:accent1>
      <a:accent2>
        <a:srgbClr val="34DBEE"/>
      </a:accent2>
      <a:accent3>
        <a:srgbClr val="CAD3D5"/>
      </a:accent3>
      <a:accent4>
        <a:srgbClr val="F4F4F4"/>
      </a:accent4>
      <a:accent5>
        <a:srgbClr val="F4F4F4"/>
      </a:accent5>
      <a:accent6>
        <a:srgbClr val="F4F4F4"/>
      </a:accent6>
      <a:hlink>
        <a:srgbClr val="34DBEE"/>
      </a:hlink>
      <a:folHlink>
        <a:srgbClr val="197C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80"/>
        </a:solidFill>
        <a:ln>
          <a:noFill/>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a:spPr>
      <a:bodyPr wrap="square" lIns="91440" tIns="91440" rIns="91440" bIns="91440" rtlCol="0" anchor="t" anchorCtr="0">
        <a:sp3d/>
      </a:bodyPr>
      <a:lstStyle>
        <a:defPPr algn="l">
          <a:defRPr sz="1400" smtClean="0">
            <a:solidFill>
              <a:schemeClr val="bg2"/>
            </a:solidFill>
            <a:effectLst>
              <a:glow>
                <a:scrgbClr r="0" g="0" b="0"/>
              </a:glow>
            </a:effectLst>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_Build-Template-Master-May1" id="{AB704F2F-6A7D-6745-911F-886DBAEF9669}" vid="{F7F7C061-4D5C-924C-B935-FCE4A0F509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0DEFF424174C94BA77CD83CA9ED7926" ma:contentTypeVersion="11" ma:contentTypeDescription="Create a new document." ma:contentTypeScope="" ma:versionID="ce53ec87d6f0b5f4afa0b40ac516b9f7">
  <xsd:schema xmlns:xsd="http://www.w3.org/2001/XMLSchema" xmlns:xs="http://www.w3.org/2001/XMLSchema" xmlns:p="http://schemas.microsoft.com/office/2006/metadata/properties" xmlns:ns2="475e605d-783d-4a87-99c3-2189d6a4340f" xmlns:ns3="c02e2f8f-14dc-4d1e-8abc-dd8cd66624dc" targetNamespace="http://schemas.microsoft.com/office/2006/metadata/properties" ma:root="true" ma:fieldsID="ab1620e2e0d7d3f0aabaaece5edb4666" ns2:_="" ns3:_="">
    <xsd:import namespace="475e605d-783d-4a87-99c3-2189d6a4340f"/>
    <xsd:import namespace="c02e2f8f-14dc-4d1e-8abc-dd8cd66624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e605d-783d-4a87-99c3-2189d6a43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2e2f8f-14dc-4d1e-8abc-dd8cd66624d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51A2D2-DAB1-42F6-BF0C-260AF2394DD4}">
  <ds:schemaRefs>
    <ds:schemaRef ds:uri="475e605d-783d-4a87-99c3-2189d6a4340f"/>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c02e2f8f-14dc-4d1e-8abc-dd8cd66624dc"/>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974DEA9-D70C-4D76-8253-0021E052568A}">
  <ds:schemaRefs>
    <ds:schemaRef ds:uri="http://schemas.microsoft.com/sharepoint/v3/contenttype/forms"/>
  </ds:schemaRefs>
</ds:datastoreItem>
</file>

<file path=customXml/itemProps3.xml><?xml version="1.0" encoding="utf-8"?>
<ds:datastoreItem xmlns:ds="http://schemas.openxmlformats.org/officeDocument/2006/customXml" ds:itemID="{953365A8-A16B-4525-8D79-1A9691C12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e605d-783d-4a87-99c3-2189d6a4340f"/>
    <ds:schemaRef ds:uri="c02e2f8f-14dc-4d1e-8abc-dd8cd6662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472</Words>
  <Application>Microsoft Office PowerPoint</Application>
  <PresentationFormat>On-screen Show (16:9)</PresentationFormat>
  <Paragraphs>37</Paragraphs>
  <Slides>5</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vt:i4>
      </vt:variant>
    </vt:vector>
  </HeadingPairs>
  <TitlesOfParts>
    <vt:vector size="19" baseType="lpstr">
      <vt:lpstr>Arial</vt:lpstr>
      <vt:lpstr>Calibri</vt:lpstr>
      <vt:lpstr>Century Gothic Regular</vt:lpstr>
      <vt:lpstr>Mark OT</vt:lpstr>
      <vt:lpstr>Mark OT Light</vt:lpstr>
      <vt:lpstr>Mark Pro</vt:lpstr>
      <vt:lpstr>MarkPro</vt:lpstr>
      <vt:lpstr>Roboto Light</vt:lpstr>
      <vt:lpstr>Roboto Medium</vt:lpstr>
      <vt:lpstr>Segoe UI</vt:lpstr>
      <vt:lpstr>Segoe UI Black</vt:lpstr>
      <vt:lpstr>Wingdings</vt:lpstr>
      <vt:lpstr>Slalom 2017 Template and Toolkit</vt:lpstr>
      <vt:lpstr>Slalom Build Master 2018</vt:lpstr>
      <vt:lpstr>NLP – Twitter Sentiment Analysis</vt:lpstr>
      <vt:lpstr>NLP Background</vt:lpstr>
      <vt:lpstr>Methodology Word Embeddings</vt:lpstr>
      <vt:lpstr>Results</vt:lpstr>
      <vt:lpstr>Future of NLP</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Operations</dc:title>
  <dc:creator/>
  <cp:lastModifiedBy/>
  <cp:revision>1</cp:revision>
  <dcterms:created xsi:type="dcterms:W3CDTF">2016-02-04T17:41:01Z</dcterms:created>
  <dcterms:modified xsi:type="dcterms:W3CDTF">2020-08-19T22:35:40Z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0x01010080DEFF424174C94BA77CD83CA9ED7926</vt:lpwstr>
  </property>
</Properties>
</file>