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963-BA35-57F6-7C81-6E2A9A954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83F12-9BFF-BE62-636B-06FD4CBD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4F35-DB03-6542-F4D9-7220C6E9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6DAC-AE2E-05D3-550C-FA310493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6E36-8754-1E0F-99BE-D744A13A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E45-927E-237F-647A-B455F25D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8B725-A26E-3418-8DA9-C08A386EF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E252-8AC4-995F-D22C-9484584C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5A55-CC4A-FBF2-6397-2D0C1FBE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9B20-D806-A4FE-74BA-7DAC6E31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B7E9-535E-7465-3A95-100E64B6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C42E3-E7DD-08C0-9F21-1F76C56F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7A43-2750-FE10-16A5-53FE2EAE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C603-2A2D-96C4-3F30-DDA07D67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9EA6-3797-F929-CA14-E2FA04E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E026-3EB4-CD22-2F7B-00B1DFB8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F388-94D5-2760-7AE8-82432A45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00E2-8DE1-B122-EF85-A9C2A847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6C5-53F9-9A96-366E-BE59B1F2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0408-8354-5113-FDF1-07BDFC99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1C7C-A9F3-A8E1-876F-09D1F736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EF4A-C4D2-D3DB-64A4-D9FE17CB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C503-DA65-9D83-0B42-2ADCDE3D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CD72-76CC-8586-E1C4-AE950E69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82FF-806E-F50B-455F-23217A6F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D5E7-07BA-CAF7-E7A5-DE15195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8FAC-5967-D9A2-435A-9B4DBC56D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C43AA-05F6-F6C2-4FEF-90C99F92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F6D9-E280-4C3C-5F0D-C60BC34A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6997D-702D-5AC2-1E5D-634EB29C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15DE-1562-E194-72DB-6B4DA5D5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0C2-1995-A263-AC17-103D347B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D6C9-7735-2D17-7BCF-22AE32E2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FF61-E4EB-8EF8-4DC0-0232B4C3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5DDF5-ECBC-5E01-D499-F79B44C4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C2493-F1EA-7C02-D881-770F3E762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FE565-6CDA-BF90-1C4B-ACC9E255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14834-4B99-1C73-40C3-771EE24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F42F4-8408-5D0A-A204-4E066568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99A-58F8-39A3-2736-A4BCE2EE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DA3FD-9AEE-AC2E-6BA1-99C360FE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392EB-2DD5-9248-8C51-A5DAFB30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E1422-1A87-9F1D-488A-BEF934E4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35607-716F-D3C2-A18A-043700BE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BBCC1-CAA2-670F-A028-47C844EA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EE5F-D350-8369-7B22-A5BD76F8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CC10-4D1C-854D-86AD-46598208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DE90-C7BD-5744-A453-DBB9DD29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8A9D-DD94-1F87-A4C8-8E8E5184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90886-50AA-AD56-11BB-4A903A72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FEDFE-C346-7ECA-BAA3-A857640C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BE96-0129-08C1-C983-149570E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B688-4625-063A-EA9F-C92A1502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2E6F4-FC84-E1C5-6E13-9FF6BC3A8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7DF46-A439-627B-E776-FE37BB6B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3D82C-B364-024D-0762-B3A8DB7E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30B7-4FE9-A1CF-660E-6862CD4A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AEBC-1855-90D7-ADA1-2AFE9DAB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B06B-CEEE-714D-DBD6-52E878A7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39B7-7AE6-1DE1-31EF-A4E1DE57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5B08-5106-AFD8-78AB-CE898E41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EC18-C9FA-4899-BFD3-38D52CC0444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B195-8847-70DF-EECC-2AE3E158E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D9DE-99C4-1612-257E-B3772C486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7F03-9D2B-417A-A6A6-2E79B42D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5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802-E5E7-C649-E439-78DDDD534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EXAMEN 2DO PARCIAL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3299F-A9F0-8922-329B-8B66E39A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1014-0458-7FBE-E980-3CBF778D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41449" cy="1325563"/>
          </a:xfrm>
        </p:spPr>
        <p:txBody>
          <a:bodyPr/>
          <a:lstStyle/>
          <a:p>
            <a:r>
              <a:rPr lang="en-US" dirty="0"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1E8C-7EF0-F39C-06A9-6DCD33B3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4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Realizar</a:t>
            </a:r>
            <a:r>
              <a:rPr lang="en-US" sz="2400" dirty="0"/>
              <a:t> la </a:t>
            </a:r>
            <a:r>
              <a:rPr lang="en-US" sz="2400" dirty="0" err="1"/>
              <a:t>maquetación</a:t>
            </a:r>
            <a:r>
              <a:rPr lang="en-US" sz="2400" dirty="0"/>
              <a:t> de la  imagen </a:t>
            </a:r>
            <a:r>
              <a:rPr lang="en-US" sz="2400" dirty="0" err="1"/>
              <a:t>adjunta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flexbox.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Agregar</a:t>
            </a:r>
            <a:r>
              <a:rPr lang="en-US" sz="2400" dirty="0"/>
              <a:t> las </a:t>
            </a:r>
            <a:r>
              <a:rPr lang="en-US" sz="2400" dirty="0" err="1"/>
              <a:t>funcionalidades</a:t>
            </a:r>
            <a:r>
              <a:rPr lang="en-US" sz="2400" dirty="0"/>
              <a:t> con JavaScript: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ContadorDeClicks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RelojEnTiempoReal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CambiarEstilosDinamicos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Guardar</a:t>
            </a:r>
            <a:r>
              <a:rPr lang="en-US" sz="2400" dirty="0"/>
              <a:t> y </a:t>
            </a:r>
            <a:r>
              <a:rPr lang="en-US" sz="2400" dirty="0" err="1"/>
              <a:t>publicar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repositorio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pic>
        <p:nvPicPr>
          <p:cNvPr id="6" name="Picture 2" descr="static wireframe example">
            <a:extLst>
              <a:ext uri="{FF2B5EF4-FFF2-40B4-BE49-F238E27FC236}">
                <a16:creationId xmlns:a16="http://schemas.microsoft.com/office/drawing/2014/main" id="{2E85699E-902F-3B38-81B8-0F1719B5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54" y="194161"/>
            <a:ext cx="5391398" cy="646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1014-0458-7FBE-E980-3CBF778D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41449" cy="1325563"/>
          </a:xfrm>
        </p:spPr>
        <p:txBody>
          <a:bodyPr/>
          <a:lstStyle/>
          <a:p>
            <a:r>
              <a:rPr lang="en-US" dirty="0"/>
              <a:t>2.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1E8C-7EF0-F39C-06A9-6DCD33B3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448" cy="4351338"/>
          </a:xfrm>
        </p:spPr>
        <p:txBody>
          <a:bodyPr/>
          <a:lstStyle/>
          <a:p>
            <a:r>
              <a:rPr lang="en-US" sz="2400" dirty="0" err="1"/>
              <a:t>Realizar</a:t>
            </a:r>
            <a:r>
              <a:rPr lang="en-US" sz="2400" dirty="0"/>
              <a:t> la </a:t>
            </a:r>
            <a:r>
              <a:rPr lang="en-US" sz="2400" dirty="0" err="1"/>
              <a:t>maquetación</a:t>
            </a:r>
            <a:r>
              <a:rPr lang="en-US" sz="2400" dirty="0"/>
              <a:t> de la  imagen </a:t>
            </a:r>
            <a:r>
              <a:rPr lang="en-US" sz="2400" dirty="0" err="1"/>
              <a:t>adjunta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flexbox.</a:t>
            </a:r>
          </a:p>
          <a:p>
            <a:endParaRPr lang="en-US" sz="2400" dirty="0"/>
          </a:p>
          <a:p>
            <a:r>
              <a:rPr lang="en-US" sz="2400" dirty="0" err="1"/>
              <a:t>Agregar</a:t>
            </a:r>
            <a:r>
              <a:rPr lang="en-US" sz="2400" dirty="0"/>
              <a:t> las </a:t>
            </a:r>
            <a:r>
              <a:rPr lang="en-US" sz="2400" dirty="0" err="1"/>
              <a:t>funcionalidades</a:t>
            </a:r>
            <a:r>
              <a:rPr lang="en-US" sz="2400" dirty="0"/>
              <a:t> con JavaScript: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ContadorDeClicks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RelojEnTiempoReal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CambiarEstilosDinamicos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Guardar</a:t>
            </a:r>
            <a:r>
              <a:rPr lang="en-US" sz="2400" dirty="0"/>
              <a:t> y </a:t>
            </a:r>
            <a:r>
              <a:rPr lang="en-US" sz="2400" dirty="0" err="1"/>
              <a:t>publicar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repositorio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Github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D5936-2FDF-0D8E-FCEE-2749C9FF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34" y="130489"/>
            <a:ext cx="6322469" cy="66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1014-0458-7FBE-E980-3CBF778D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61062" cy="1325563"/>
          </a:xfrm>
        </p:spPr>
        <p:txBody>
          <a:bodyPr/>
          <a:lstStyle/>
          <a:p>
            <a:r>
              <a:rPr lang="en-US" dirty="0"/>
              <a:t>3.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1E8C-7EF0-F39C-06A9-6DCD33B3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1062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Realizar</a:t>
            </a:r>
            <a:r>
              <a:rPr lang="en-US" sz="1800" dirty="0"/>
              <a:t> la </a:t>
            </a:r>
            <a:r>
              <a:rPr lang="en-US" sz="1800" dirty="0" err="1"/>
              <a:t>maquetación</a:t>
            </a:r>
            <a:r>
              <a:rPr lang="en-US" sz="1800" dirty="0"/>
              <a:t> de la  imagen </a:t>
            </a:r>
            <a:r>
              <a:rPr lang="en-US" sz="1800" dirty="0" err="1"/>
              <a:t>adjunta</a:t>
            </a:r>
            <a:r>
              <a:rPr lang="en-US" sz="1800" dirty="0"/>
              <a:t> </a:t>
            </a:r>
            <a:r>
              <a:rPr lang="en-US" sz="1800" dirty="0" err="1"/>
              <a:t>utilizando</a:t>
            </a:r>
            <a:r>
              <a:rPr lang="en-US" sz="1800" dirty="0"/>
              <a:t> flexbox.</a:t>
            </a:r>
          </a:p>
          <a:p>
            <a:endParaRPr lang="en-US" sz="1800" dirty="0"/>
          </a:p>
          <a:p>
            <a:r>
              <a:rPr lang="en-US" sz="1800" dirty="0" err="1"/>
              <a:t>Agregar</a:t>
            </a:r>
            <a:r>
              <a:rPr lang="en-US" sz="1800" dirty="0"/>
              <a:t> las </a:t>
            </a:r>
            <a:r>
              <a:rPr lang="en-US" sz="1800" dirty="0" err="1"/>
              <a:t>funcionalidades</a:t>
            </a:r>
            <a:r>
              <a:rPr lang="en-US" sz="1800" dirty="0"/>
              <a:t> con JavaScript: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ContadorDeClicks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RelojEnTiempoReal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CambiarEstilosDinamicos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Guardar</a:t>
            </a:r>
            <a:r>
              <a:rPr lang="en-US" sz="1800" dirty="0"/>
              <a:t> y </a:t>
            </a:r>
            <a:r>
              <a:rPr lang="en-US" sz="1800" dirty="0" err="1"/>
              <a:t>publicar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repositorio</a:t>
            </a:r>
            <a:r>
              <a:rPr lang="en-US" sz="1800" dirty="0"/>
              <a:t> </a:t>
            </a:r>
            <a:r>
              <a:rPr lang="en-US" sz="1800" dirty="0" err="1"/>
              <a:t>utilizando</a:t>
            </a:r>
            <a:r>
              <a:rPr lang="en-US" sz="1800" dirty="0"/>
              <a:t> </a:t>
            </a:r>
            <a:r>
              <a:rPr lang="en-US" sz="1800" dirty="0" err="1"/>
              <a:t>Github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050" name="Picture 2" descr="Diseño web: wireframes y mockups – Tecnologías web para servicios de  información">
            <a:extLst>
              <a:ext uri="{FF2B5EF4-FFF2-40B4-BE49-F238E27FC236}">
                <a16:creationId xmlns:a16="http://schemas.microsoft.com/office/drawing/2014/main" id="{39758AA5-1CE0-C29E-3513-83183EE5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26" y="414779"/>
            <a:ext cx="7143519" cy="63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0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EXAMEN 2DO PARCIAL</vt:lpstr>
      <vt:lpstr>1.</vt:lpstr>
      <vt:lpstr>2. </vt:lpstr>
      <vt:lpstr>3.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2DO PARCIAL</dc:title>
  <dc:creator>Ximena Añaguaya</dc:creator>
  <cp:lastModifiedBy>Ximena Añaguaya</cp:lastModifiedBy>
  <cp:revision>1</cp:revision>
  <dcterms:created xsi:type="dcterms:W3CDTF">2023-11-30T21:46:18Z</dcterms:created>
  <dcterms:modified xsi:type="dcterms:W3CDTF">2023-11-30T22:52:31Z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2023-11-30T22:52:17Z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23db9287-b1cf-4522-839a-7b107e01348f</vt:lpwstr>
  </property>
  <property fmtid="{D5CDD505-2E9C-101B-9397-08002B2CF9AE}" pid="7" name="MSIP_Label_defa4170-0d19-0005-0004-bc88714345d2_ActionId">
    <vt:lpwstr>241da86c-ab33-4e8b-b3b4-f5117ee26601</vt:lpwstr>
  </property>
  <property fmtid="{D5CDD505-2E9C-101B-9397-08002B2CF9AE}" pid="8" name="MSIP_Label_defa4170-0d19-0005-0004-bc88714345d2_ContentBits">
    <vt:lpwstr>0</vt:lpwstr>
  </property>
</Properties>
</file>