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4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1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8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82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31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2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42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3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0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6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5931-4946-41BF-99CA-95FA0749EF9B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F54E-AE25-4D7A-9DAE-344D8297A6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6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7798C-D835-44E5-BF21-53CB01BB5F5D}"/>
              </a:ext>
            </a:extLst>
          </p:cNvPr>
          <p:cNvSpPr/>
          <p:nvPr/>
        </p:nvSpPr>
        <p:spPr>
          <a:xfrm>
            <a:off x="2621437" y="350247"/>
            <a:ext cx="1290578" cy="53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60843-C127-4E85-99E6-4E5CF63314DA}"/>
              </a:ext>
            </a:extLst>
          </p:cNvPr>
          <p:cNvSpPr/>
          <p:nvPr/>
        </p:nvSpPr>
        <p:spPr>
          <a:xfrm>
            <a:off x="885463" y="1144881"/>
            <a:ext cx="1464198" cy="4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do not know much about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FA598-582A-4E56-B54F-C80021CE830B}"/>
              </a:ext>
            </a:extLst>
          </p:cNvPr>
          <p:cNvSpPr/>
          <p:nvPr/>
        </p:nvSpPr>
        <p:spPr>
          <a:xfrm>
            <a:off x="4294832" y="1155296"/>
            <a:ext cx="1464198" cy="4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am pretty confident with 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9B866-F172-42CA-8C42-BB755457EC14}"/>
              </a:ext>
            </a:extLst>
          </p:cNvPr>
          <p:cNvSpPr/>
          <p:nvPr/>
        </p:nvSpPr>
        <p:spPr>
          <a:xfrm>
            <a:off x="471668" y="1891900"/>
            <a:ext cx="2291788" cy="10243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A_UruguayIntroductionToR.pdf</a:t>
            </a:r>
          </a:p>
          <a:p>
            <a:pPr algn="ctr"/>
            <a:r>
              <a:rPr lang="en-AU" sz="1200" dirty="0"/>
              <a:t>Teaches the basic of R and how you use the package </a:t>
            </a:r>
            <a:r>
              <a:rPr lang="en-AU" sz="1200" dirty="0" err="1"/>
              <a:t>hydromad</a:t>
            </a:r>
            <a:r>
              <a:rPr lang="en-AU" sz="1200" dirty="0"/>
              <a:t> for model calibration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CD279-F11C-4694-B93E-733E7BB69291}"/>
              </a:ext>
            </a:extLst>
          </p:cNvPr>
          <p:cNvSpPr/>
          <p:nvPr/>
        </p:nvSpPr>
        <p:spPr>
          <a:xfrm>
            <a:off x="3597036" y="2654746"/>
            <a:ext cx="2884990" cy="978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B_RainfallRunoffCalibrationWithET.pdf</a:t>
            </a:r>
          </a:p>
          <a:p>
            <a:pPr algn="ctr"/>
            <a:r>
              <a:rPr lang="en-AU" sz="1200" dirty="0"/>
              <a:t>Discusses how you include MODIS ET data for a rainfall runoff model calibration using R and </a:t>
            </a:r>
            <a:r>
              <a:rPr lang="en-AU" sz="1200" dirty="0" err="1"/>
              <a:t>hydromad</a:t>
            </a:r>
            <a:endParaRPr lang="en-AU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EA9DAF-851D-4765-BFF1-090FA9831C3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17562" y="888470"/>
            <a:ext cx="1649164" cy="25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F28A0-FDBD-48D2-9B67-C902F1D79B1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66726" y="888470"/>
            <a:ext cx="1760205" cy="26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C3FA24-A740-46C7-9385-449D4C80F24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617562" y="1590507"/>
            <a:ext cx="0" cy="30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4D8980-590C-4D42-921D-17D62A1E484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026931" y="1600922"/>
            <a:ext cx="12600" cy="105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37441D-194C-4EA2-A9E4-2CD34BAD3BB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493541" y="2040281"/>
            <a:ext cx="227517" cy="1979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B42101-1A6A-46F0-BE13-E5B14CF0E977}"/>
              </a:ext>
            </a:extLst>
          </p:cNvPr>
          <p:cNvSpPr/>
          <p:nvPr/>
        </p:nvSpPr>
        <p:spPr>
          <a:xfrm>
            <a:off x="1786602" y="3946973"/>
            <a:ext cx="2884990" cy="730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Moving on to SWAT</a:t>
            </a:r>
          </a:p>
          <a:p>
            <a:pPr algn="ctr"/>
            <a:r>
              <a:rPr lang="en-AU" sz="1400" dirty="0"/>
              <a:t>This assumes you have a functioning ARCSWAT or QSWAT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F7ECA-FB88-4775-9084-487CF6A9818D}"/>
              </a:ext>
            </a:extLst>
          </p:cNvPr>
          <p:cNvCxnSpPr>
            <a:stCxn id="8" idx="2"/>
            <a:endCxn id="2" idx="0"/>
          </p:cNvCxnSpPr>
          <p:nvPr/>
        </p:nvCxnSpPr>
        <p:spPr>
          <a:xfrm flipH="1">
            <a:off x="3229097" y="3632808"/>
            <a:ext cx="1810434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C5B2F-719D-4427-BEE8-79C5ABA4C7BE}"/>
              </a:ext>
            </a:extLst>
          </p:cNvPr>
          <p:cNvSpPr/>
          <p:nvPr/>
        </p:nvSpPr>
        <p:spPr>
          <a:xfrm>
            <a:off x="375974" y="5153439"/>
            <a:ext cx="2346367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am not confident with setting up SWAT-CUP  and calibrating a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93782-AE0B-445D-B0E1-8A298AD96A20}"/>
              </a:ext>
            </a:extLst>
          </p:cNvPr>
          <p:cNvSpPr/>
          <p:nvPr/>
        </p:nvSpPr>
        <p:spPr>
          <a:xfrm>
            <a:off x="3934309" y="5115339"/>
            <a:ext cx="2547717" cy="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 am confident with setting up SWAT-CUP  and calibrating a model, I now want to know about multi-objective calibration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76767-8445-4C0F-87DF-C192C89A86B6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1549158" y="4677223"/>
            <a:ext cx="1679939" cy="47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38811-74FD-47FC-9FE0-5D4B1BB7510A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3229097" y="4677223"/>
            <a:ext cx="1979071" cy="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F9FE1-378F-4C5A-BCED-DDF686AA0289}"/>
              </a:ext>
            </a:extLst>
          </p:cNvPr>
          <p:cNvSpPr/>
          <p:nvPr/>
        </p:nvSpPr>
        <p:spPr>
          <a:xfrm>
            <a:off x="245557" y="6252606"/>
            <a:ext cx="2607199" cy="10243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</a:t>
            </a:r>
          </a:p>
          <a:p>
            <a:pPr algn="ctr"/>
            <a:r>
              <a:rPr lang="en-AU" sz="1200" dirty="0"/>
              <a:t>C_Basic_SWAT-CUP_CourseNotes.pdf</a:t>
            </a:r>
          </a:p>
          <a:p>
            <a:pPr algn="ctr"/>
            <a:r>
              <a:rPr lang="en-AU" sz="1200" dirty="0"/>
              <a:t>How to set-up a SWAT model in SWAT-CUP to </a:t>
            </a:r>
            <a:r>
              <a:rPr lang="en-AU" sz="1200" dirty="0" err="1"/>
              <a:t>caliibrate</a:t>
            </a:r>
            <a:endParaRPr lang="en-A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709023-3C06-4D3C-8840-65346965F357}"/>
              </a:ext>
            </a:extLst>
          </p:cNvPr>
          <p:cNvSpPr/>
          <p:nvPr/>
        </p:nvSpPr>
        <p:spPr>
          <a:xfrm>
            <a:off x="3765672" y="6736539"/>
            <a:ext cx="2884990" cy="978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Document: B_RainfallRunoffCalibrationWithET.pdf</a:t>
            </a:r>
          </a:p>
          <a:p>
            <a:pPr algn="ctr"/>
            <a:r>
              <a:rPr lang="en-AU" sz="1200" dirty="0"/>
              <a:t>Discusses how you include MODIS ET data for a rainfall runoff model calibration using R and </a:t>
            </a:r>
            <a:r>
              <a:rPr lang="en-AU" sz="1200" dirty="0" err="1"/>
              <a:t>hydromad</a:t>
            </a:r>
            <a:endParaRPr lang="en-AU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F1CD5-3195-4C8C-B9D9-6A3BCAB65D44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flipH="1">
            <a:off x="1549157" y="5928139"/>
            <a:ext cx="1" cy="3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983F68-D0BC-4594-8E94-2D1A07960137}"/>
              </a:ext>
            </a:extLst>
          </p:cNvPr>
          <p:cNvSpPr/>
          <p:nvPr/>
        </p:nvSpPr>
        <p:spPr>
          <a:xfrm>
            <a:off x="245557" y="7601433"/>
            <a:ext cx="2607198" cy="81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Ancillary document:</a:t>
            </a:r>
          </a:p>
          <a:p>
            <a:pPr algn="ctr"/>
            <a:r>
              <a:rPr lang="en-AU" sz="1200" dirty="0"/>
              <a:t>C1_WaterbalanceCheckSWATInput.pdf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8CBD27-0154-4423-A35C-1E8D7B36D3B9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 flipH="1">
            <a:off x="1549156" y="7276966"/>
            <a:ext cx="1" cy="3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9CEEC36-90E4-462E-B531-1E7398E7FD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852756" y="6764786"/>
            <a:ext cx="912916" cy="460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BD8CCA-2C57-49F8-8630-67B8C636D303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 flipH="1">
            <a:off x="5208167" y="5942933"/>
            <a:ext cx="1" cy="79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9486BFA-EE56-4FE9-9050-A64CB8B46E9B}"/>
              </a:ext>
            </a:extLst>
          </p:cNvPr>
          <p:cNvSpPr/>
          <p:nvPr/>
        </p:nvSpPr>
        <p:spPr>
          <a:xfrm>
            <a:off x="1158474" y="8836917"/>
            <a:ext cx="2607198" cy="81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Ancillary document:</a:t>
            </a:r>
          </a:p>
          <a:p>
            <a:pPr algn="ctr"/>
            <a:r>
              <a:rPr lang="en-AU" sz="1200" dirty="0"/>
              <a:t>E_ExtractingETCalibrationSWATCUP.pdf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83B9D-2CA0-4400-BE4A-D3CFBB01931A}"/>
              </a:ext>
            </a:extLst>
          </p:cNvPr>
          <p:cNvSpPr/>
          <p:nvPr/>
        </p:nvSpPr>
        <p:spPr>
          <a:xfrm>
            <a:off x="4005247" y="8344725"/>
            <a:ext cx="2607198" cy="811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Ancillary document:</a:t>
            </a:r>
          </a:p>
          <a:p>
            <a:pPr algn="ctr"/>
            <a:r>
              <a:rPr lang="en-AU" sz="1200" dirty="0"/>
              <a:t>D_CreatingSWATCUPobservedData_simplified.pdf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E080FE-88A7-4056-8B9B-ADDC595D24F4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5208167" y="7714601"/>
            <a:ext cx="100679" cy="6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7E98F5-F276-46AC-84EA-371566A06B21}"/>
              </a:ext>
            </a:extLst>
          </p:cNvPr>
          <p:cNvCxnSpPr>
            <a:stCxn id="22" idx="2"/>
            <a:endCxn id="64" idx="0"/>
          </p:cNvCxnSpPr>
          <p:nvPr/>
        </p:nvCxnSpPr>
        <p:spPr>
          <a:xfrm flipH="1">
            <a:off x="2462073" y="7714601"/>
            <a:ext cx="2746094" cy="11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368F93-CAB8-4A48-8E16-7DDEFFD2C84D}"/>
              </a:ext>
            </a:extLst>
          </p:cNvPr>
          <p:cNvSpPr/>
          <p:nvPr/>
        </p:nvSpPr>
        <p:spPr>
          <a:xfrm>
            <a:off x="1606987" y="487475"/>
            <a:ext cx="2884990" cy="730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Using </a:t>
            </a:r>
            <a:r>
              <a:rPr lang="en-AU" sz="1400" dirty="0" err="1"/>
              <a:t>HydroPSO</a:t>
            </a:r>
            <a:r>
              <a:rPr lang="en-AU" sz="1400" dirty="0"/>
              <a:t> and high performance computing</a:t>
            </a:r>
          </a:p>
          <a:p>
            <a:pPr algn="ctr"/>
            <a:r>
              <a:rPr lang="en-AU" sz="1400" dirty="0"/>
              <a:t>(Incomplete)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52D077-668D-466A-A457-B60CE1318ABD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049482" y="1217725"/>
            <a:ext cx="10" cy="88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3F589D-0E5F-4CD6-B1F9-CE3765C0E903}"/>
              </a:ext>
            </a:extLst>
          </p:cNvPr>
          <p:cNvSpPr/>
          <p:nvPr/>
        </p:nvSpPr>
        <p:spPr>
          <a:xfrm>
            <a:off x="1607006" y="2101850"/>
            <a:ext cx="2884971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Document: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F_SettingUp_hydroPSO.pdf</a:t>
            </a:r>
          </a:p>
          <a:p>
            <a:pPr algn="ctr"/>
            <a:r>
              <a:rPr lang="en-AU" sz="1200" dirty="0">
                <a:solidFill>
                  <a:schemeClr val="bg1"/>
                </a:solidFill>
              </a:rPr>
              <a:t>Document describing the very basics of setting up </a:t>
            </a:r>
            <a:r>
              <a:rPr lang="en-AU" sz="1200" dirty="0" err="1">
                <a:solidFill>
                  <a:schemeClr val="bg1"/>
                </a:solidFill>
              </a:rPr>
              <a:t>hydroPSO</a:t>
            </a:r>
            <a:r>
              <a:rPr lang="en-AU" sz="1200" dirty="0">
                <a:solidFill>
                  <a:schemeClr val="bg1"/>
                </a:solidFill>
              </a:rPr>
              <a:t> for calibrating SWAT. This is currently incomplete</a:t>
            </a:r>
          </a:p>
        </p:txBody>
      </p:sp>
    </p:spTree>
    <p:extLst>
      <p:ext uri="{BB962C8B-B14F-4D97-AF65-F5344CB8AC3E}">
        <p14:creationId xmlns:p14="http://schemas.microsoft.com/office/powerpoint/2010/main" val="104878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212</Words>
  <Application>Microsoft Office PowerPoint</Application>
  <PresentationFormat>A4 Paper (210x297 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Vervoort</dc:creator>
  <cp:lastModifiedBy>Willem Vervoort</cp:lastModifiedBy>
  <cp:revision>5</cp:revision>
  <dcterms:created xsi:type="dcterms:W3CDTF">2017-11-13T20:05:28Z</dcterms:created>
  <dcterms:modified xsi:type="dcterms:W3CDTF">2017-11-13T21:30:01Z</dcterms:modified>
</cp:coreProperties>
</file>