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825EF-22DF-4121-8C27-81703D6C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20DB84-99D5-453D-9C58-D2AE6CD69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814096-7CFF-4F37-B52A-2893276B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18AFBF-2ECE-41BD-8876-17E3266F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CAA970-3D71-4E88-A61D-F44A2241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54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6DEA-5A94-4E89-9DC4-15FB45CC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BD13B71-527A-40E2-B698-5C6010B6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464969-BF1E-4E37-B969-58E66AFE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3EFAB7-B236-4FB0-A0CA-2366DD98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270D8C-A97E-4702-B63F-68813BD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119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26BF1C7-F297-4175-BA0B-6C259CC5D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4472AA-358E-42AB-A540-284BB180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E83E28-7ED0-443A-B32E-D4241013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08D48-4432-43A7-AFBA-0B870DEA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5BF936-E8C8-4F6B-911C-29F5EFAC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2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652F5-FED0-49FA-B4C0-A19BF35F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3E022-FD45-4E68-B50E-699961828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8ABA58-3359-4F68-90AF-0A7A5FAA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5C4E87-D0FE-4A5C-BB0B-63E78BE4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454665-9D80-4E19-BC9C-8D1A7AE0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0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C02E4-0542-4C18-801F-F9884D22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B954AB-23FF-4B2D-84A7-45B0D4E53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DDD310-D927-4237-920E-370C1002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4CDEB1-5E3B-43A1-9464-A4BBD101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67555-4936-45E5-947A-3DC371B8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91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399FF-5AFF-4150-9A2F-1F98AAF9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7372B6-2AD1-49C4-BDFA-F966B1AC5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2D5B11-6556-4F6A-8389-97BFA73F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3DC2B91-1394-46CA-9390-372889ED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1E728C-596C-4AD5-BF09-3725983F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FBF01A-5DF8-4C4B-8FC6-FEED907C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3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6D2F9-3DEB-43F3-A50D-57265CD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325932-0BB6-4794-96E5-63D927B1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C3B089-96BE-4863-8F3C-2A8C546A8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B59C755-99EE-429B-8526-1189C6C15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C0B468D-680C-4136-A090-EBAE44CA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C73398-09AF-4D1C-806B-E382BEC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13262FB-59A7-49F0-831A-3C8AC510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E1DC5F-DA31-49C0-B490-26F99F2D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3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1EE6A-2381-4A44-8F3F-8505FF10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0F5A32-8C50-4E1C-9B9A-F7F3D36C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C14E1FE-6515-4E3D-A12A-1E459F2E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89C4CB0-2CBC-4772-8AFF-F5B77369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2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C2B8180-A08B-42F5-9196-0238C4D3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158EB7-DD2C-4E86-936D-8458B277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45675C-6242-4BE1-A886-A851C59D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3C378-71B3-4CB1-9618-C5A04598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BBF1FA-1616-4794-A170-3DA91242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FB7322-E7A1-41CD-8F40-CD117ED4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6975C9-522C-4E73-8005-D4FC3FF7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533E18-A4F8-4B6C-A947-D9DFC30E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2CBF01-0F38-4E39-AF95-0B96DED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75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933EC-46C0-4F16-A10B-F401D7D8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F3A515-D0B1-4847-940B-5870DBE0E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27D12E-8F5E-4614-AD6C-E339EB5F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F451E7-4D70-4A6C-B1CA-0A309C5C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3A85AD-BDC9-4DD0-97EE-D3F1EC65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D41086D-9C86-4939-AA4B-58E086D1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33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458AF19-C918-4210-9560-0AF00FD3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5AF2EE-7736-41CC-B055-61761BC3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0F5EDF-8DAD-49F4-8A42-248CCB919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A489-B9FA-4122-B9A4-0339676EE43A}" type="datetimeFigureOut">
              <a:rPr lang="nl-NL" smtClean="0"/>
              <a:t>25-9-2019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B03978-AA8A-4BD8-86CA-960A68E0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231018-D96C-47B3-A6F8-8159855E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B09E-D607-4D88-AA89-775F34CB05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21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CE65CA3-311E-4910-81C4-4B5E6F9227EB}"/>
              </a:ext>
            </a:extLst>
          </p:cNvPr>
          <p:cNvSpPr/>
          <p:nvPr/>
        </p:nvSpPr>
        <p:spPr>
          <a:xfrm>
            <a:off x="1878495" y="1605170"/>
            <a:ext cx="2733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Als tijd = zonsondergang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7E49863-97B9-4799-8922-B8EC8FFE3119}"/>
              </a:ext>
            </a:extLst>
          </p:cNvPr>
          <p:cNvSpPr/>
          <p:nvPr/>
        </p:nvSpPr>
        <p:spPr>
          <a:xfrm>
            <a:off x="7215015" y="1510748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Licht aan, radio aan, TV simulator aan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1EA7388-734A-4456-8966-96184B07AB95}"/>
              </a:ext>
            </a:extLst>
          </p:cNvPr>
          <p:cNvSpPr/>
          <p:nvPr/>
        </p:nvSpPr>
        <p:spPr>
          <a:xfrm>
            <a:off x="4515679" y="3841474"/>
            <a:ext cx="1958008" cy="100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Signaal naar Telegram en </a:t>
            </a:r>
            <a:r>
              <a:rPr lang="nl-NL" dirty="0" err="1"/>
              <a:t>Pushbullet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DAD0280-4725-4F8B-905F-AA0DE204888B}"/>
              </a:ext>
            </a:extLst>
          </p:cNvPr>
          <p:cNvSpPr/>
          <p:nvPr/>
        </p:nvSpPr>
        <p:spPr>
          <a:xfrm>
            <a:off x="7215014" y="3841474"/>
            <a:ext cx="1958009" cy="100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Na 4 </a:t>
            </a:r>
            <a:r>
              <a:rPr lang="nl-NL"/>
              <a:t>uren uitschakelen</a:t>
            </a:r>
            <a:endParaRPr lang="nl-NL" dirty="0"/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BA8E5F8A-BDA0-4BA3-BB3D-74F6CBC0E02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611756" y="2062370"/>
            <a:ext cx="260325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C8543E9B-6434-4520-8AD6-851DFC9F2C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6230611" y="1878065"/>
            <a:ext cx="1227482" cy="2699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4D6C7F6-E086-4EEE-BB6F-29192E3CA21D}"/>
              </a:ext>
            </a:extLst>
          </p:cNvPr>
          <p:cNvSpPr txBox="1"/>
          <p:nvPr/>
        </p:nvSpPr>
        <p:spPr>
          <a:xfrm>
            <a:off x="6837328" y="6192079"/>
            <a:ext cx="5054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Vakantie </a:t>
            </a:r>
            <a:r>
              <a:rPr lang="nl-NL" sz="2800" dirty="0" err="1"/>
              <a:t>aanwezigheids</a:t>
            </a:r>
            <a:r>
              <a:rPr lang="nl-NL" sz="2800" dirty="0"/>
              <a:t> simulatie</a:t>
            </a:r>
          </a:p>
        </p:txBody>
      </p:sp>
      <p:cxnSp>
        <p:nvCxnSpPr>
          <p:cNvPr id="27" name="Verbindingslijn: gebogen 26">
            <a:extLst>
              <a:ext uri="{FF2B5EF4-FFF2-40B4-BE49-F238E27FC236}">
                <a16:creationId xmlns:a16="http://schemas.microsoft.com/office/drawing/2014/main" id="{CA5F90C2-199E-4F52-BB0B-49CEE97664F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580279" y="3227733"/>
            <a:ext cx="122748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1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CE65CA3-311E-4910-81C4-4B5E6F9227EB}"/>
              </a:ext>
            </a:extLst>
          </p:cNvPr>
          <p:cNvSpPr/>
          <p:nvPr/>
        </p:nvSpPr>
        <p:spPr>
          <a:xfrm>
            <a:off x="1510747" y="546652"/>
            <a:ext cx="2733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Voordeur, garagedeur, raam, schuifpui open of bewegingsdetectie</a:t>
            </a:r>
          </a:p>
        </p:txBody>
      </p:sp>
      <p:sp>
        <p:nvSpPr>
          <p:cNvPr id="5" name="Ruit 4">
            <a:extLst>
              <a:ext uri="{FF2B5EF4-FFF2-40B4-BE49-F238E27FC236}">
                <a16:creationId xmlns:a16="http://schemas.microsoft.com/office/drawing/2014/main" id="{4055DB9C-1AAD-49C3-ABA9-DB350D08C1A7}"/>
              </a:ext>
            </a:extLst>
          </p:cNvPr>
          <p:cNvSpPr/>
          <p:nvPr/>
        </p:nvSpPr>
        <p:spPr>
          <a:xfrm>
            <a:off x="5029200" y="1461052"/>
            <a:ext cx="2484783" cy="11032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zonsondergang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7E49863-97B9-4799-8922-B8EC8FFE3119}"/>
              </a:ext>
            </a:extLst>
          </p:cNvPr>
          <p:cNvSpPr/>
          <p:nvPr/>
        </p:nvSpPr>
        <p:spPr>
          <a:xfrm>
            <a:off x="3265004" y="2877378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Licht aan, radio aan</a:t>
            </a:r>
          </a:p>
          <a:p>
            <a:pPr algn="ctr"/>
            <a:r>
              <a:rPr lang="nl-NL" dirty="0"/>
              <a:t>5 minuten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1EA7388-734A-4456-8966-96184B07AB95}"/>
              </a:ext>
            </a:extLst>
          </p:cNvPr>
          <p:cNvSpPr/>
          <p:nvPr/>
        </p:nvSpPr>
        <p:spPr>
          <a:xfrm>
            <a:off x="5416826" y="4895022"/>
            <a:ext cx="1958008" cy="100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Signaal naar Telegram en </a:t>
            </a:r>
            <a:r>
              <a:rPr lang="nl-NL" dirty="0" err="1"/>
              <a:t>Pushbullet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DAD0280-4725-4F8B-905F-AA0DE204888B}"/>
              </a:ext>
            </a:extLst>
          </p:cNvPr>
          <p:cNvSpPr/>
          <p:nvPr/>
        </p:nvSpPr>
        <p:spPr>
          <a:xfrm>
            <a:off x="7513983" y="2877378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Alarmsirene</a:t>
            </a:r>
          </a:p>
          <a:p>
            <a:pPr algn="ctr"/>
            <a:r>
              <a:rPr lang="nl-NL" dirty="0"/>
              <a:t> 1 minuut</a:t>
            </a:r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BA8E5F8A-BDA0-4BA3-BB3D-74F6CBC0E02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244008" y="1003852"/>
            <a:ext cx="2027584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ingslijn: gebogen 11">
            <a:extLst>
              <a:ext uri="{FF2B5EF4-FFF2-40B4-BE49-F238E27FC236}">
                <a16:creationId xmlns:a16="http://schemas.microsoft.com/office/drawing/2014/main" id="{9988ED3C-B23E-4260-9700-C726EBF13617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44010" y="2012674"/>
            <a:ext cx="785191" cy="864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ingslijn: gebogen 14">
            <a:extLst>
              <a:ext uri="{FF2B5EF4-FFF2-40B4-BE49-F238E27FC236}">
                <a16:creationId xmlns:a16="http://schemas.microsoft.com/office/drawing/2014/main" id="{47DB4E89-1F86-4F84-AF3E-C27910B647A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513983" y="2012674"/>
            <a:ext cx="979005" cy="864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C8543E9B-6434-4520-8AD6-851DFC9F2CDA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6987209" y="3389243"/>
            <a:ext cx="914400" cy="2097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D751BBB2-2E49-4DA5-B1D1-BF275D252E3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4862719" y="3361911"/>
            <a:ext cx="914400" cy="21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B667F49A-0A1F-4195-8E9D-C4BBC926A817}"/>
              </a:ext>
            </a:extLst>
          </p:cNvPr>
          <p:cNvSpPr txBox="1"/>
          <p:nvPr/>
        </p:nvSpPr>
        <p:spPr>
          <a:xfrm>
            <a:off x="4515555" y="1688860"/>
            <a:ext cx="61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B64407C9-326C-4A5E-9FA9-FE3CDCCDCC47}"/>
              </a:ext>
            </a:extLst>
          </p:cNvPr>
          <p:cNvSpPr txBox="1"/>
          <p:nvPr/>
        </p:nvSpPr>
        <p:spPr>
          <a:xfrm>
            <a:off x="7513983" y="164334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na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24D6C7F6-E086-4EEE-BB6F-29192E3CA21D}"/>
              </a:ext>
            </a:extLst>
          </p:cNvPr>
          <p:cNvSpPr txBox="1"/>
          <p:nvPr/>
        </p:nvSpPr>
        <p:spPr>
          <a:xfrm>
            <a:off x="6837328" y="6192079"/>
            <a:ext cx="526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Vakantie alarm toegang tot woning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6DB151BB-7682-4758-B421-6267C26E0F46}"/>
              </a:ext>
            </a:extLst>
          </p:cNvPr>
          <p:cNvSpPr/>
          <p:nvPr/>
        </p:nvSpPr>
        <p:spPr>
          <a:xfrm>
            <a:off x="2286000" y="4798116"/>
            <a:ext cx="1958008" cy="119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Neem beelden op met IP Cam en stuur naar stack </a:t>
            </a:r>
            <a:r>
              <a:rPr lang="nl-NL" dirty="0" err="1"/>
              <a:t>cloud</a:t>
            </a:r>
            <a:endParaRPr lang="nl-NL" dirty="0"/>
          </a:p>
        </p:txBody>
      </p:sp>
      <p:cxnSp>
        <p:nvCxnSpPr>
          <p:cNvPr id="18" name="Verbindingslijn: gebogen 17">
            <a:extLst>
              <a:ext uri="{FF2B5EF4-FFF2-40B4-BE49-F238E27FC236}">
                <a16:creationId xmlns:a16="http://schemas.microsoft.com/office/drawing/2014/main" id="{6092EC93-C3C9-4507-99F1-B699D20B07FD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rot="10800000" flipV="1">
            <a:off x="4244008" y="5396947"/>
            <a:ext cx="11728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CE65CA3-311E-4910-81C4-4B5E6F9227EB}"/>
              </a:ext>
            </a:extLst>
          </p:cNvPr>
          <p:cNvSpPr/>
          <p:nvPr/>
        </p:nvSpPr>
        <p:spPr>
          <a:xfrm>
            <a:off x="3011555" y="1938130"/>
            <a:ext cx="2733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Als beweging gedetecteerd wordt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7E49863-97B9-4799-8922-B8EC8FFE3119}"/>
              </a:ext>
            </a:extLst>
          </p:cNvPr>
          <p:cNvSpPr/>
          <p:nvPr/>
        </p:nvSpPr>
        <p:spPr>
          <a:xfrm>
            <a:off x="6737936" y="3717234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Licht aan </a:t>
            </a:r>
            <a:br>
              <a:rPr lang="nl-NL" dirty="0"/>
            </a:br>
            <a:r>
              <a:rPr lang="nl-NL" dirty="0"/>
              <a:t>– 2 minuten</a:t>
            </a:r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BA8E5F8A-BDA0-4BA3-BB3D-74F6CBC0E02A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744816" y="2395330"/>
            <a:ext cx="1972125" cy="1321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4D6C7F6-E086-4EEE-BB6F-29192E3CA21D}"/>
              </a:ext>
            </a:extLst>
          </p:cNvPr>
          <p:cNvSpPr txBox="1"/>
          <p:nvPr/>
        </p:nvSpPr>
        <p:spPr>
          <a:xfrm>
            <a:off x="7791485" y="6182140"/>
            <a:ext cx="380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Garage automatisch licht</a:t>
            </a: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7A91EE89-75B1-495A-8624-E595E2155D45}"/>
              </a:ext>
            </a:extLst>
          </p:cNvPr>
          <p:cNvSpPr/>
          <p:nvPr/>
        </p:nvSpPr>
        <p:spPr>
          <a:xfrm>
            <a:off x="3011555" y="2951922"/>
            <a:ext cx="2733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Als garagedeur open gaat</a:t>
            </a:r>
          </a:p>
        </p:txBody>
      </p:sp>
      <p:cxnSp>
        <p:nvCxnSpPr>
          <p:cNvPr id="16" name="Verbindingslijn: gebogen 15">
            <a:extLst>
              <a:ext uri="{FF2B5EF4-FFF2-40B4-BE49-F238E27FC236}">
                <a16:creationId xmlns:a16="http://schemas.microsoft.com/office/drawing/2014/main" id="{80D01766-64B4-4B47-B16F-743FF0C0BED8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>
            <a:off x="5744816" y="3409122"/>
            <a:ext cx="1972125" cy="308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9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CE65CA3-311E-4910-81C4-4B5E6F9227EB}"/>
              </a:ext>
            </a:extLst>
          </p:cNvPr>
          <p:cNvSpPr/>
          <p:nvPr/>
        </p:nvSpPr>
        <p:spPr>
          <a:xfrm>
            <a:off x="3279912" y="2802835"/>
            <a:ext cx="27332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Als water gedetecteerd wordt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7E49863-97B9-4799-8922-B8EC8FFE3119}"/>
              </a:ext>
            </a:extLst>
          </p:cNvPr>
          <p:cNvSpPr/>
          <p:nvPr/>
        </p:nvSpPr>
        <p:spPr>
          <a:xfrm>
            <a:off x="6956598" y="2708413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Push bericht naar Telegram en </a:t>
            </a:r>
            <a:r>
              <a:rPr lang="nl-NL" dirty="0" err="1"/>
              <a:t>Pushbullet</a:t>
            </a:r>
            <a:endParaRPr lang="nl-NL" dirty="0"/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BA8E5F8A-BDA0-4BA3-BB3D-74F6CBC0E02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013173" y="3260035"/>
            <a:ext cx="94342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4D6C7F6-E086-4EEE-BB6F-29192E3CA21D}"/>
              </a:ext>
            </a:extLst>
          </p:cNvPr>
          <p:cNvSpPr txBox="1"/>
          <p:nvPr/>
        </p:nvSpPr>
        <p:spPr>
          <a:xfrm>
            <a:off x="7791485" y="6182140"/>
            <a:ext cx="262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Lekkage detectie</a:t>
            </a:r>
          </a:p>
        </p:txBody>
      </p:sp>
    </p:spTree>
    <p:extLst>
      <p:ext uri="{BB962C8B-B14F-4D97-AF65-F5344CB8AC3E}">
        <p14:creationId xmlns:p14="http://schemas.microsoft.com/office/powerpoint/2010/main" val="24193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it 4">
            <a:extLst>
              <a:ext uri="{FF2B5EF4-FFF2-40B4-BE49-F238E27FC236}">
                <a16:creationId xmlns:a16="http://schemas.microsoft.com/office/drawing/2014/main" id="{4055DB9C-1AAD-49C3-ABA9-DB350D08C1A7}"/>
              </a:ext>
            </a:extLst>
          </p:cNvPr>
          <p:cNvSpPr/>
          <p:nvPr/>
        </p:nvSpPr>
        <p:spPr>
          <a:xfrm>
            <a:off x="5029200" y="1075910"/>
            <a:ext cx="2484783" cy="11032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Temperatuur bijkeuken verwarming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7E49863-97B9-4799-8922-B8EC8FFE3119}"/>
              </a:ext>
            </a:extLst>
          </p:cNvPr>
          <p:cNvSpPr/>
          <p:nvPr/>
        </p:nvSpPr>
        <p:spPr>
          <a:xfrm>
            <a:off x="3265004" y="2877378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Vloerverwarming uit</a:t>
            </a:r>
          </a:p>
          <a:p>
            <a:pPr algn="ctr"/>
            <a:r>
              <a:rPr lang="nl-NL" dirty="0"/>
              <a:t>Ventilatoren uit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1EA7388-734A-4456-8966-96184B07AB95}"/>
              </a:ext>
            </a:extLst>
          </p:cNvPr>
          <p:cNvSpPr/>
          <p:nvPr/>
        </p:nvSpPr>
        <p:spPr>
          <a:xfrm>
            <a:off x="5416826" y="4895022"/>
            <a:ext cx="1958008" cy="1003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Signaal naar Telegram en </a:t>
            </a:r>
            <a:r>
              <a:rPr lang="nl-NL" dirty="0" err="1"/>
              <a:t>Pushbullet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DAD0280-4725-4F8B-905F-AA0DE204888B}"/>
              </a:ext>
            </a:extLst>
          </p:cNvPr>
          <p:cNvSpPr/>
          <p:nvPr/>
        </p:nvSpPr>
        <p:spPr>
          <a:xfrm>
            <a:off x="7513983" y="2877378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Vloerverwarming aan</a:t>
            </a:r>
          </a:p>
          <a:p>
            <a:pPr algn="ctr"/>
            <a:r>
              <a:rPr lang="nl-NL" dirty="0"/>
              <a:t>Ventilatoren aan</a:t>
            </a:r>
          </a:p>
        </p:txBody>
      </p:sp>
      <p:cxnSp>
        <p:nvCxnSpPr>
          <p:cNvPr id="12" name="Verbindingslijn: gebogen 11">
            <a:extLst>
              <a:ext uri="{FF2B5EF4-FFF2-40B4-BE49-F238E27FC236}">
                <a16:creationId xmlns:a16="http://schemas.microsoft.com/office/drawing/2014/main" id="{9988ED3C-B23E-4260-9700-C726EBF13617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44010" y="1627532"/>
            <a:ext cx="785191" cy="124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ingslijn: gebogen 14">
            <a:extLst>
              <a:ext uri="{FF2B5EF4-FFF2-40B4-BE49-F238E27FC236}">
                <a16:creationId xmlns:a16="http://schemas.microsoft.com/office/drawing/2014/main" id="{47DB4E89-1F86-4F84-AF3E-C27910B647A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513983" y="1627532"/>
            <a:ext cx="979005" cy="124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C8543E9B-6434-4520-8AD6-851DFC9F2CDA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6987209" y="3389243"/>
            <a:ext cx="914400" cy="2097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D751BBB2-2E49-4DA5-B1D1-BF275D252E3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4862719" y="3361911"/>
            <a:ext cx="914400" cy="21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B667F49A-0A1F-4195-8E9D-C4BBC926A817}"/>
              </a:ext>
            </a:extLst>
          </p:cNvPr>
          <p:cNvSpPr txBox="1"/>
          <p:nvPr/>
        </p:nvSpPr>
        <p:spPr>
          <a:xfrm>
            <a:off x="3393936" y="1167055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Lager dan 25 C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B64407C9-326C-4A5E-9FA9-FE3CDCCDCC47}"/>
              </a:ext>
            </a:extLst>
          </p:cNvPr>
          <p:cNvSpPr txBox="1"/>
          <p:nvPr/>
        </p:nvSpPr>
        <p:spPr>
          <a:xfrm>
            <a:off x="7583113" y="1167055"/>
            <a:ext cx="167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Hoger dan 27 C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24D6C7F6-E086-4EEE-BB6F-29192E3CA21D}"/>
              </a:ext>
            </a:extLst>
          </p:cNvPr>
          <p:cNvSpPr txBox="1"/>
          <p:nvPr/>
        </p:nvSpPr>
        <p:spPr>
          <a:xfrm>
            <a:off x="5908164" y="6290054"/>
            <a:ext cx="628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Verwarmingsoptimalisatie en robotisering</a:t>
            </a:r>
          </a:p>
        </p:txBody>
      </p:sp>
      <p:cxnSp>
        <p:nvCxnSpPr>
          <p:cNvPr id="14" name="Verbindingslijn: gebogen 13">
            <a:extLst>
              <a:ext uri="{FF2B5EF4-FFF2-40B4-BE49-F238E27FC236}">
                <a16:creationId xmlns:a16="http://schemas.microsoft.com/office/drawing/2014/main" id="{A5DEA792-AD07-4073-94B7-D7A34FCCFF4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 flipH="1">
            <a:off x="3922229" y="3425273"/>
            <a:ext cx="4822964" cy="124238"/>
          </a:xfrm>
          <a:prstGeom prst="bentConnector5">
            <a:avLst>
              <a:gd name="adj1" fmla="val -4740"/>
              <a:gd name="adj2" fmla="val 3124028"/>
              <a:gd name="adj3" fmla="val 10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it 4">
            <a:extLst>
              <a:ext uri="{FF2B5EF4-FFF2-40B4-BE49-F238E27FC236}">
                <a16:creationId xmlns:a16="http://schemas.microsoft.com/office/drawing/2014/main" id="{4055DB9C-1AAD-49C3-ABA9-DB350D08C1A7}"/>
              </a:ext>
            </a:extLst>
          </p:cNvPr>
          <p:cNvSpPr/>
          <p:nvPr/>
        </p:nvSpPr>
        <p:spPr>
          <a:xfrm>
            <a:off x="4810539" y="1831284"/>
            <a:ext cx="2484783" cy="11032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Tijd = 06:00 en 21:30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7E49863-97B9-4799-8922-B8EC8FFE3119}"/>
              </a:ext>
            </a:extLst>
          </p:cNvPr>
          <p:cNvSpPr/>
          <p:nvPr/>
        </p:nvSpPr>
        <p:spPr>
          <a:xfrm>
            <a:off x="3046343" y="3632752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Mechanische ventilatie aan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DAD0280-4725-4F8B-905F-AA0DE204888B}"/>
              </a:ext>
            </a:extLst>
          </p:cNvPr>
          <p:cNvSpPr/>
          <p:nvPr/>
        </p:nvSpPr>
        <p:spPr>
          <a:xfrm>
            <a:off x="7295322" y="3632752"/>
            <a:ext cx="1958009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Mechanische ventilatie uit</a:t>
            </a:r>
          </a:p>
        </p:txBody>
      </p:sp>
      <p:cxnSp>
        <p:nvCxnSpPr>
          <p:cNvPr id="12" name="Verbindingslijn: gebogen 11">
            <a:extLst>
              <a:ext uri="{FF2B5EF4-FFF2-40B4-BE49-F238E27FC236}">
                <a16:creationId xmlns:a16="http://schemas.microsoft.com/office/drawing/2014/main" id="{9988ED3C-B23E-4260-9700-C726EBF13617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025349" y="2382906"/>
            <a:ext cx="785191" cy="124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ingslijn: gebogen 14">
            <a:extLst>
              <a:ext uri="{FF2B5EF4-FFF2-40B4-BE49-F238E27FC236}">
                <a16:creationId xmlns:a16="http://schemas.microsoft.com/office/drawing/2014/main" id="{47DB4E89-1F86-4F84-AF3E-C27910B647A2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295322" y="2382906"/>
            <a:ext cx="979005" cy="1249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B667F49A-0A1F-4195-8E9D-C4BBC926A817}"/>
              </a:ext>
            </a:extLst>
          </p:cNvPr>
          <p:cNvSpPr txBox="1"/>
          <p:nvPr/>
        </p:nvSpPr>
        <p:spPr>
          <a:xfrm>
            <a:off x="4251310" y="195393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ja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B64407C9-326C-4A5E-9FA9-FE3CDCCDCC47}"/>
              </a:ext>
            </a:extLst>
          </p:cNvPr>
          <p:cNvSpPr txBox="1"/>
          <p:nvPr/>
        </p:nvSpPr>
        <p:spPr>
          <a:xfrm>
            <a:off x="7364452" y="19224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nee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24D6C7F6-E086-4EEE-BB6F-29192E3CA21D}"/>
              </a:ext>
            </a:extLst>
          </p:cNvPr>
          <p:cNvSpPr txBox="1"/>
          <p:nvPr/>
        </p:nvSpPr>
        <p:spPr>
          <a:xfrm>
            <a:off x="8421483" y="6173270"/>
            <a:ext cx="355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Mechanische ventilatie</a:t>
            </a:r>
          </a:p>
        </p:txBody>
      </p:sp>
      <p:cxnSp>
        <p:nvCxnSpPr>
          <p:cNvPr id="10" name="Verbindingslijn: gebogen 9">
            <a:extLst>
              <a:ext uri="{FF2B5EF4-FFF2-40B4-BE49-F238E27FC236}">
                <a16:creationId xmlns:a16="http://schemas.microsoft.com/office/drawing/2014/main" id="{018D9537-72C4-4EF3-952C-95E230772E62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5400000" flipH="1">
            <a:off x="5711273" y="2172942"/>
            <a:ext cx="2904712" cy="2221396"/>
          </a:xfrm>
          <a:prstGeom prst="bentConnector5">
            <a:avLst>
              <a:gd name="adj1" fmla="val -7870"/>
              <a:gd name="adj2" fmla="val -69575"/>
              <a:gd name="adj3" fmla="val 107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ingslijn: gebogen 22">
            <a:extLst>
              <a:ext uri="{FF2B5EF4-FFF2-40B4-BE49-F238E27FC236}">
                <a16:creationId xmlns:a16="http://schemas.microsoft.com/office/drawing/2014/main" id="{DE4A48C7-F464-47A8-97A1-C7773124F71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 flipH="1" flipV="1">
            <a:off x="3586783" y="2269848"/>
            <a:ext cx="2904712" cy="2027583"/>
          </a:xfrm>
          <a:prstGeom prst="bentConnector5">
            <a:avLst>
              <a:gd name="adj1" fmla="val -7870"/>
              <a:gd name="adj2" fmla="val -83333"/>
              <a:gd name="adj3" fmla="val 107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412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137</Words>
  <Application>Microsoft Office PowerPoint</Application>
  <PresentationFormat>Breedbeeld</PresentationFormat>
  <Paragraphs>38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Bas Willemstijn</dc:creator>
  <cp:lastModifiedBy>Bas Willemstijn</cp:lastModifiedBy>
  <cp:revision>12</cp:revision>
  <dcterms:created xsi:type="dcterms:W3CDTF">2019-09-25T11:11:38Z</dcterms:created>
  <dcterms:modified xsi:type="dcterms:W3CDTF">2019-09-25T11:43:58Z</dcterms:modified>
</cp:coreProperties>
</file>