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82" r:id="rId37"/>
    <p:sldId id="29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509A8-5382-43D5-9C16-D6ED05E8A944}" v="21" dt="2023-11-28T02:24:3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r Gianni Torrico Arispe" userId="d1bc678ae0f38aff" providerId="LiveId" clId="{2E0509A8-5382-43D5-9C16-D6ED05E8A944}"/>
    <pc:docChg chg="undo custSel addSld delSld modSld addMainMaster delMainMaster">
      <pc:chgData name="Willer Gianni Torrico Arispe" userId="d1bc678ae0f38aff" providerId="LiveId" clId="{2E0509A8-5382-43D5-9C16-D6ED05E8A944}" dt="2023-11-28T02:29:25.179" v="927" actId="1076"/>
      <pc:docMkLst>
        <pc:docMk/>
      </pc:docMkLst>
      <pc:sldChg chg="addSp delSp modSp new mod setBg modClrScheme chgLayout">
        <pc:chgData name="Willer Gianni Torrico Arispe" userId="d1bc678ae0f38aff" providerId="LiveId" clId="{2E0509A8-5382-43D5-9C16-D6ED05E8A944}" dt="2023-11-27T23:49:40.970" v="244" actId="478"/>
        <pc:sldMkLst>
          <pc:docMk/>
          <pc:sldMk cId="735460725" sldId="256"/>
        </pc:sldMkLst>
        <pc:spChg chg="mod">
          <ac:chgData name="Willer Gianni Torrico Arispe" userId="d1bc678ae0f38aff" providerId="LiveId" clId="{2E0509A8-5382-43D5-9C16-D6ED05E8A944}" dt="2023-11-27T23:47:35.839" v="94" actId="20577"/>
          <ac:spMkLst>
            <pc:docMk/>
            <pc:sldMk cId="735460725" sldId="256"/>
            <ac:spMk id="2" creationId="{04E5ECAE-6E14-4B6B-42B7-49DE1B88B7E4}"/>
          </ac:spMkLst>
        </pc:spChg>
        <pc:spChg chg="mod">
          <ac:chgData name="Willer Gianni Torrico Arispe" userId="d1bc678ae0f38aff" providerId="LiveId" clId="{2E0509A8-5382-43D5-9C16-D6ED05E8A944}" dt="2023-11-27T23:49:38.799" v="243" actId="1076"/>
          <ac:spMkLst>
            <pc:docMk/>
            <pc:sldMk cId="735460725" sldId="256"/>
            <ac:spMk id="3" creationId="{B2E29231-8C74-F778-F735-56F811C3AF1A}"/>
          </ac:spMkLst>
        </pc:spChg>
        <pc:spChg chg="add del mod">
          <ac:chgData name="Willer Gianni Torrico Arispe" userId="d1bc678ae0f38aff" providerId="LiveId" clId="{2E0509A8-5382-43D5-9C16-D6ED05E8A944}" dt="2023-11-27T23:49:40.970" v="244" actId="478"/>
          <ac:spMkLst>
            <pc:docMk/>
            <pc:sldMk cId="735460725" sldId="256"/>
            <ac:spMk id="5" creationId="{0A9B13F7-3450-56AE-99C4-A2DCBE835B21}"/>
          </ac:spMkLst>
        </pc:spChg>
        <pc:spChg chg="add">
          <ac:chgData name="Willer Gianni Torrico Arispe" userId="d1bc678ae0f38aff" providerId="LiveId" clId="{2E0509A8-5382-43D5-9C16-D6ED05E8A944}" dt="2023-11-27T23:47:05.799" v="49" actId="26606"/>
          <ac:spMkLst>
            <pc:docMk/>
            <pc:sldMk cId="735460725" sldId="256"/>
            <ac:spMk id="9" creationId="{511C99DC-C3C5-4EBE-91DD-345109C3D6E0}"/>
          </ac:spMkLst>
        </pc:spChg>
        <pc:picChg chg="add mod">
          <ac:chgData name="Willer Gianni Torrico Arispe" userId="d1bc678ae0f38aff" providerId="LiveId" clId="{2E0509A8-5382-43D5-9C16-D6ED05E8A944}" dt="2023-11-27T23:48:52.715" v="151" actId="1076"/>
          <ac:picMkLst>
            <pc:docMk/>
            <pc:sldMk cId="735460725" sldId="256"/>
            <ac:picMk id="4" creationId="{97B5F018-0452-AA9F-74A6-E03965704AAF}"/>
          </ac:picMkLst>
        </pc:picChg>
        <pc:cxnChg chg="add">
          <ac:chgData name="Willer Gianni Torrico Arispe" userId="d1bc678ae0f38aff" providerId="LiveId" clId="{2E0509A8-5382-43D5-9C16-D6ED05E8A944}" dt="2023-11-27T23:47:05.799" v="49" actId="26606"/>
          <ac:cxnSpMkLst>
            <pc:docMk/>
            <pc:sldMk cId="735460725" sldId="256"/>
            <ac:cxnSpMk id="11" creationId="{B0AA360F-DECB-4836-8FB6-22C4BC3FB02D}"/>
          </ac:cxnSpMkLst>
        </pc:cxnChg>
      </pc:sldChg>
      <pc:sldChg chg="modSp new mod">
        <pc:chgData name="Willer Gianni Torrico Arispe" userId="d1bc678ae0f38aff" providerId="LiveId" clId="{2E0509A8-5382-43D5-9C16-D6ED05E8A944}" dt="2023-11-27T23:53:51.668" v="271" actId="123"/>
        <pc:sldMkLst>
          <pc:docMk/>
          <pc:sldMk cId="1148771143" sldId="257"/>
        </pc:sldMkLst>
        <pc:spChg chg="mod">
          <ac:chgData name="Willer Gianni Torrico Arispe" userId="d1bc678ae0f38aff" providerId="LiveId" clId="{2E0509A8-5382-43D5-9C16-D6ED05E8A944}" dt="2023-11-27T23:53:20.786" v="262" actId="20577"/>
          <ac:spMkLst>
            <pc:docMk/>
            <pc:sldMk cId="1148771143" sldId="257"/>
            <ac:spMk id="2" creationId="{B445C16B-0B63-1FEA-96F3-305E2C9979F1}"/>
          </ac:spMkLst>
        </pc:spChg>
        <pc:spChg chg="mod">
          <ac:chgData name="Willer Gianni Torrico Arispe" userId="d1bc678ae0f38aff" providerId="LiveId" clId="{2E0509A8-5382-43D5-9C16-D6ED05E8A944}" dt="2023-11-27T23:53:51.668" v="271" actId="123"/>
          <ac:spMkLst>
            <pc:docMk/>
            <pc:sldMk cId="1148771143" sldId="257"/>
            <ac:spMk id="3" creationId="{1F875D47-32BD-6046-354C-6AD2FB4106D6}"/>
          </ac:spMkLst>
        </pc:spChg>
      </pc:sldChg>
      <pc:sldChg chg="modSp new mod">
        <pc:chgData name="Willer Gianni Torrico Arispe" userId="d1bc678ae0f38aff" providerId="LiveId" clId="{2E0509A8-5382-43D5-9C16-D6ED05E8A944}" dt="2023-11-27T23:57:38.629" v="292" actId="27636"/>
        <pc:sldMkLst>
          <pc:docMk/>
          <pc:sldMk cId="1466596829" sldId="258"/>
        </pc:sldMkLst>
        <pc:spChg chg="mod">
          <ac:chgData name="Willer Gianni Torrico Arispe" userId="d1bc678ae0f38aff" providerId="LiveId" clId="{2E0509A8-5382-43D5-9C16-D6ED05E8A944}" dt="2023-11-27T23:54:37.019" v="284" actId="20577"/>
          <ac:spMkLst>
            <pc:docMk/>
            <pc:sldMk cId="1466596829" sldId="258"/>
            <ac:spMk id="2" creationId="{2F8911EA-F3DC-AB7E-691E-B60AC3FD7A0F}"/>
          </ac:spMkLst>
        </pc:spChg>
        <pc:spChg chg="mod">
          <ac:chgData name="Willer Gianni Torrico Arispe" userId="d1bc678ae0f38aff" providerId="LiveId" clId="{2E0509A8-5382-43D5-9C16-D6ED05E8A944}" dt="2023-11-27T23:57:38.629" v="292" actId="27636"/>
          <ac:spMkLst>
            <pc:docMk/>
            <pc:sldMk cId="1466596829" sldId="258"/>
            <ac:spMk id="3" creationId="{850D6018-5AFE-9206-0E06-6532186027AE}"/>
          </ac:spMkLst>
        </pc:spChg>
      </pc:sldChg>
      <pc:sldChg chg="modSp new mod">
        <pc:chgData name="Willer Gianni Torrico Arispe" userId="d1bc678ae0f38aff" providerId="LiveId" clId="{2E0509A8-5382-43D5-9C16-D6ED05E8A944}" dt="2023-11-28T00:12:02.813" v="364" actId="6549"/>
        <pc:sldMkLst>
          <pc:docMk/>
          <pc:sldMk cId="3340094701" sldId="259"/>
        </pc:sldMkLst>
        <pc:spChg chg="mod">
          <ac:chgData name="Willer Gianni Torrico Arispe" userId="d1bc678ae0f38aff" providerId="LiveId" clId="{2E0509A8-5382-43D5-9C16-D6ED05E8A944}" dt="2023-11-27T23:58:22.972" v="323" actId="20577"/>
          <ac:spMkLst>
            <pc:docMk/>
            <pc:sldMk cId="3340094701" sldId="259"/>
            <ac:spMk id="2" creationId="{A83F57D6-73BA-CB50-2340-97CDDA695583}"/>
          </ac:spMkLst>
        </pc:spChg>
        <pc:spChg chg="mod">
          <ac:chgData name="Willer Gianni Torrico Arispe" userId="d1bc678ae0f38aff" providerId="LiveId" clId="{2E0509A8-5382-43D5-9C16-D6ED05E8A944}" dt="2023-11-28T00:12:02.813" v="364" actId="6549"/>
          <ac:spMkLst>
            <pc:docMk/>
            <pc:sldMk cId="3340094701" sldId="259"/>
            <ac:spMk id="3" creationId="{E6B4DABC-8D27-043F-4F4A-209FCE7ECBE6}"/>
          </ac:spMkLst>
        </pc:spChg>
      </pc:sldChg>
      <pc:sldChg chg="modSp new mod">
        <pc:chgData name="Willer Gianni Torrico Arispe" userId="d1bc678ae0f38aff" providerId="LiveId" clId="{2E0509A8-5382-43D5-9C16-D6ED05E8A944}" dt="2023-11-28T00:19:59.073" v="400" actId="6549"/>
        <pc:sldMkLst>
          <pc:docMk/>
          <pc:sldMk cId="3971120458" sldId="260"/>
        </pc:sldMkLst>
        <pc:spChg chg="mod">
          <ac:chgData name="Willer Gianni Torrico Arispe" userId="d1bc678ae0f38aff" providerId="LiveId" clId="{2E0509A8-5382-43D5-9C16-D6ED05E8A944}" dt="2023-11-28T00:11:08.235" v="333"/>
          <ac:spMkLst>
            <pc:docMk/>
            <pc:sldMk cId="3971120458" sldId="260"/>
            <ac:spMk id="2" creationId="{BF9CEFF8-1CC4-DF43-BC34-982D373AD2ED}"/>
          </ac:spMkLst>
        </pc:spChg>
        <pc:spChg chg="mod">
          <ac:chgData name="Willer Gianni Torrico Arispe" userId="d1bc678ae0f38aff" providerId="LiveId" clId="{2E0509A8-5382-43D5-9C16-D6ED05E8A944}" dt="2023-11-28T00:19:59.073" v="400" actId="6549"/>
          <ac:spMkLst>
            <pc:docMk/>
            <pc:sldMk cId="3971120458" sldId="260"/>
            <ac:spMk id="3" creationId="{619AE33D-09BA-C76B-5094-227BFFD4A742}"/>
          </ac:spMkLst>
        </pc:spChg>
      </pc:sldChg>
      <pc:sldChg chg="addSp delSp modSp new mod">
        <pc:chgData name="Willer Gianni Torrico Arispe" userId="d1bc678ae0f38aff" providerId="LiveId" clId="{2E0509A8-5382-43D5-9C16-D6ED05E8A944}" dt="2023-11-28T00:17:51.572" v="372" actId="1076"/>
        <pc:sldMkLst>
          <pc:docMk/>
          <pc:sldMk cId="1359040136" sldId="261"/>
        </pc:sldMkLst>
        <pc:spChg chg="del">
          <ac:chgData name="Willer Gianni Torrico Arispe" userId="d1bc678ae0f38aff" providerId="LiveId" clId="{2E0509A8-5382-43D5-9C16-D6ED05E8A944}" dt="2023-11-28T00:15:33.090" v="366" actId="478"/>
          <ac:spMkLst>
            <pc:docMk/>
            <pc:sldMk cId="1359040136" sldId="261"/>
            <ac:spMk id="2" creationId="{950C05DE-EAB9-39F8-79E8-8BB5AC8F29CE}"/>
          </ac:spMkLst>
        </pc:spChg>
        <pc:spChg chg="del">
          <ac:chgData name="Willer Gianni Torrico Arispe" userId="d1bc678ae0f38aff" providerId="LiveId" clId="{2E0509A8-5382-43D5-9C16-D6ED05E8A944}" dt="2023-11-28T00:15:47.438" v="369" actId="478"/>
          <ac:spMkLst>
            <pc:docMk/>
            <pc:sldMk cId="1359040136" sldId="261"/>
            <ac:spMk id="3" creationId="{25604CCC-C276-1D41-0E6C-568A81169E51}"/>
          </ac:spMkLst>
        </pc:spChg>
        <pc:picChg chg="add mod">
          <ac:chgData name="Willer Gianni Torrico Arispe" userId="d1bc678ae0f38aff" providerId="LiveId" clId="{2E0509A8-5382-43D5-9C16-D6ED05E8A944}" dt="2023-11-28T00:15:42.629" v="368" actId="1076"/>
          <ac:picMkLst>
            <pc:docMk/>
            <pc:sldMk cId="1359040136" sldId="261"/>
            <ac:picMk id="5" creationId="{46428AB5-F1B0-778B-EC21-342EEAF8031A}"/>
          </ac:picMkLst>
        </pc:picChg>
        <pc:picChg chg="add mod">
          <ac:chgData name="Willer Gianni Torrico Arispe" userId="d1bc678ae0f38aff" providerId="LiveId" clId="{2E0509A8-5382-43D5-9C16-D6ED05E8A944}" dt="2023-11-28T00:17:51.572" v="372" actId="1076"/>
          <ac:picMkLst>
            <pc:docMk/>
            <pc:sldMk cId="1359040136" sldId="261"/>
            <ac:picMk id="7" creationId="{EE0BC2D5-E5D6-3B74-A181-F2ABCD262DC5}"/>
          </ac:picMkLst>
        </pc:picChg>
      </pc:sldChg>
      <pc:sldChg chg="new del">
        <pc:chgData name="Willer Gianni Torrico Arispe" userId="d1bc678ae0f38aff" providerId="LiveId" clId="{2E0509A8-5382-43D5-9C16-D6ED05E8A944}" dt="2023-11-28T00:19:20.130" v="374" actId="47"/>
        <pc:sldMkLst>
          <pc:docMk/>
          <pc:sldMk cId="2821513415" sldId="262"/>
        </pc:sldMkLst>
      </pc:sldChg>
      <pc:sldChg chg="modSp new mod">
        <pc:chgData name="Willer Gianni Torrico Arispe" userId="d1bc678ae0f38aff" providerId="LiveId" clId="{2E0509A8-5382-43D5-9C16-D6ED05E8A944}" dt="2023-11-28T00:23:51.143" v="446" actId="113"/>
        <pc:sldMkLst>
          <pc:docMk/>
          <pc:sldMk cId="3871133151" sldId="262"/>
        </pc:sldMkLst>
        <pc:spChg chg="mod">
          <ac:chgData name="Willer Gianni Torrico Arispe" userId="d1bc678ae0f38aff" providerId="LiveId" clId="{2E0509A8-5382-43D5-9C16-D6ED05E8A944}" dt="2023-11-28T00:22:38.055" v="416"/>
          <ac:spMkLst>
            <pc:docMk/>
            <pc:sldMk cId="3871133151" sldId="262"/>
            <ac:spMk id="2" creationId="{4150F621-C9E3-D7AF-A4DF-6A51FF3D0213}"/>
          </ac:spMkLst>
        </pc:spChg>
        <pc:spChg chg="mod">
          <ac:chgData name="Willer Gianni Torrico Arispe" userId="d1bc678ae0f38aff" providerId="LiveId" clId="{2E0509A8-5382-43D5-9C16-D6ED05E8A944}" dt="2023-11-28T00:23:51.143" v="446" actId="113"/>
          <ac:spMkLst>
            <pc:docMk/>
            <pc:sldMk cId="3871133151" sldId="262"/>
            <ac:spMk id="3" creationId="{ED535FAA-5A15-848C-58D8-AB8DCAB226D3}"/>
          </ac:spMkLst>
        </pc:spChg>
      </pc:sldChg>
      <pc:sldChg chg="addSp delSp modSp new mod">
        <pc:chgData name="Willer Gianni Torrico Arispe" userId="d1bc678ae0f38aff" providerId="LiveId" clId="{2E0509A8-5382-43D5-9C16-D6ED05E8A944}" dt="2023-11-28T00:22:18.099" v="415" actId="14100"/>
        <pc:sldMkLst>
          <pc:docMk/>
          <pc:sldMk cId="2193522591" sldId="263"/>
        </pc:sldMkLst>
        <pc:spChg chg="del">
          <ac:chgData name="Willer Gianni Torrico Arispe" userId="d1bc678ae0f38aff" providerId="LiveId" clId="{2E0509A8-5382-43D5-9C16-D6ED05E8A944}" dt="2023-11-28T00:21:05.192" v="402" actId="478"/>
          <ac:spMkLst>
            <pc:docMk/>
            <pc:sldMk cId="2193522591" sldId="263"/>
            <ac:spMk id="2" creationId="{C48A84C0-900E-F8C8-55AC-9509F0A901EA}"/>
          </ac:spMkLst>
        </pc:spChg>
        <pc:spChg chg="del">
          <ac:chgData name="Willer Gianni Torrico Arispe" userId="d1bc678ae0f38aff" providerId="LiveId" clId="{2E0509A8-5382-43D5-9C16-D6ED05E8A944}" dt="2023-11-28T00:21:27.112" v="408" actId="478"/>
          <ac:spMkLst>
            <pc:docMk/>
            <pc:sldMk cId="2193522591" sldId="263"/>
            <ac:spMk id="3" creationId="{D644D8E9-F742-F312-1AD1-4F899A6C5972}"/>
          </ac:spMkLst>
        </pc:spChg>
        <pc:picChg chg="add mod">
          <ac:chgData name="Willer Gianni Torrico Arispe" userId="d1bc678ae0f38aff" providerId="LiveId" clId="{2E0509A8-5382-43D5-9C16-D6ED05E8A944}" dt="2023-11-28T00:22:08.971" v="413" actId="1076"/>
          <ac:picMkLst>
            <pc:docMk/>
            <pc:sldMk cId="2193522591" sldId="263"/>
            <ac:picMk id="5" creationId="{8348D648-436E-5386-D6FA-A87CDCB28235}"/>
          </ac:picMkLst>
        </pc:picChg>
        <pc:picChg chg="add mod">
          <ac:chgData name="Willer Gianni Torrico Arispe" userId="d1bc678ae0f38aff" providerId="LiveId" clId="{2E0509A8-5382-43D5-9C16-D6ED05E8A944}" dt="2023-11-28T00:22:18.099" v="415" actId="14100"/>
          <ac:picMkLst>
            <pc:docMk/>
            <pc:sldMk cId="2193522591" sldId="263"/>
            <ac:picMk id="7" creationId="{A23CC01F-DB0F-F9A7-EB90-5717ACD951ED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0:36:14.658" v="451" actId="1076"/>
        <pc:sldMkLst>
          <pc:docMk/>
          <pc:sldMk cId="1750596628" sldId="264"/>
        </pc:sldMkLst>
        <pc:spChg chg="del">
          <ac:chgData name="Willer Gianni Torrico Arispe" userId="d1bc678ae0f38aff" providerId="LiveId" clId="{2E0509A8-5382-43D5-9C16-D6ED05E8A944}" dt="2023-11-28T00:36:07.279" v="448" actId="478"/>
          <ac:spMkLst>
            <pc:docMk/>
            <pc:sldMk cId="1750596628" sldId="264"/>
            <ac:spMk id="2" creationId="{EE3C1852-D883-AA4C-EF63-A6EE62441F32}"/>
          </ac:spMkLst>
        </pc:spChg>
        <pc:spChg chg="del">
          <ac:chgData name="Willer Gianni Torrico Arispe" userId="d1bc678ae0f38aff" providerId="LiveId" clId="{2E0509A8-5382-43D5-9C16-D6ED05E8A944}" dt="2023-11-28T00:36:08.320" v="449" actId="478"/>
          <ac:spMkLst>
            <pc:docMk/>
            <pc:sldMk cId="1750596628" sldId="264"/>
            <ac:spMk id="3" creationId="{655DAA60-2908-58A8-537E-9DDBBB3FBBDC}"/>
          </ac:spMkLst>
        </pc:spChg>
        <pc:picChg chg="add mod">
          <ac:chgData name="Willer Gianni Torrico Arispe" userId="d1bc678ae0f38aff" providerId="LiveId" clId="{2E0509A8-5382-43D5-9C16-D6ED05E8A944}" dt="2023-11-28T00:36:14.658" v="451" actId="1076"/>
          <ac:picMkLst>
            <pc:docMk/>
            <pc:sldMk cId="1750596628" sldId="264"/>
            <ac:picMk id="5" creationId="{B49E3F01-5322-F240-F168-492DC0916D43}"/>
          </ac:picMkLst>
        </pc:picChg>
      </pc:sldChg>
      <pc:sldChg chg="addSp modSp new mod">
        <pc:chgData name="Willer Gianni Torrico Arispe" userId="d1bc678ae0f38aff" providerId="LiveId" clId="{2E0509A8-5382-43D5-9C16-D6ED05E8A944}" dt="2023-11-28T00:43:03.861" v="502" actId="14100"/>
        <pc:sldMkLst>
          <pc:docMk/>
          <pc:sldMk cId="3097918902" sldId="265"/>
        </pc:sldMkLst>
        <pc:spChg chg="mod">
          <ac:chgData name="Willer Gianni Torrico Arispe" userId="d1bc678ae0f38aff" providerId="LiveId" clId="{2E0509A8-5382-43D5-9C16-D6ED05E8A944}" dt="2023-11-28T00:41:04.704" v="482" actId="20577"/>
          <ac:spMkLst>
            <pc:docMk/>
            <pc:sldMk cId="3097918902" sldId="265"/>
            <ac:spMk id="2" creationId="{6707D941-BA1C-59D6-93E6-03E00F64D6DF}"/>
          </ac:spMkLst>
        </pc:spChg>
        <pc:spChg chg="mod">
          <ac:chgData name="Willer Gianni Torrico Arispe" userId="d1bc678ae0f38aff" providerId="LiveId" clId="{2E0509A8-5382-43D5-9C16-D6ED05E8A944}" dt="2023-11-28T00:42:40.099" v="497" actId="20577"/>
          <ac:spMkLst>
            <pc:docMk/>
            <pc:sldMk cId="3097918902" sldId="265"/>
            <ac:spMk id="3" creationId="{54545D6B-146E-E3BE-2A65-2FDC3ACA13A3}"/>
          </ac:spMkLst>
        </pc:spChg>
        <pc:picChg chg="add mod">
          <ac:chgData name="Willer Gianni Torrico Arispe" userId="d1bc678ae0f38aff" providerId="LiveId" clId="{2E0509A8-5382-43D5-9C16-D6ED05E8A944}" dt="2023-11-28T00:43:03.861" v="502" actId="14100"/>
          <ac:picMkLst>
            <pc:docMk/>
            <pc:sldMk cId="3097918902" sldId="265"/>
            <ac:picMk id="5" creationId="{02AE46D5-53BC-5105-0DFC-65CDDF5849D8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39:58.186" v="509" actId="1076"/>
        <pc:sldMkLst>
          <pc:docMk/>
          <pc:sldMk cId="992441307" sldId="266"/>
        </pc:sldMkLst>
        <pc:spChg chg="mod">
          <ac:chgData name="Willer Gianni Torrico Arispe" userId="d1bc678ae0f38aff" providerId="LiveId" clId="{2E0509A8-5382-43D5-9C16-D6ED05E8A944}" dt="2023-11-28T01:39:29.903" v="504"/>
          <ac:spMkLst>
            <pc:docMk/>
            <pc:sldMk cId="992441307" sldId="266"/>
            <ac:spMk id="2" creationId="{83A33655-1A9E-B254-DE4A-6A14B09B6E38}"/>
          </ac:spMkLst>
        </pc:spChg>
        <pc:spChg chg="del">
          <ac:chgData name="Willer Gianni Torrico Arispe" userId="d1bc678ae0f38aff" providerId="LiveId" clId="{2E0509A8-5382-43D5-9C16-D6ED05E8A944}" dt="2023-11-28T01:39:44.613" v="505" actId="22"/>
          <ac:spMkLst>
            <pc:docMk/>
            <pc:sldMk cId="992441307" sldId="266"/>
            <ac:spMk id="3" creationId="{B43B670D-7BA2-B2DD-184D-9B99E767CB65}"/>
          </ac:spMkLst>
        </pc:spChg>
        <pc:picChg chg="add mod ord">
          <ac:chgData name="Willer Gianni Torrico Arispe" userId="d1bc678ae0f38aff" providerId="LiveId" clId="{2E0509A8-5382-43D5-9C16-D6ED05E8A944}" dt="2023-11-28T01:39:58.186" v="509" actId="1076"/>
          <ac:picMkLst>
            <pc:docMk/>
            <pc:sldMk cId="992441307" sldId="266"/>
            <ac:picMk id="5" creationId="{CC1E1A29-7A75-AE79-32B6-7DD0B09244CF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40:28.710" v="514" actId="14100"/>
        <pc:sldMkLst>
          <pc:docMk/>
          <pc:sldMk cId="2426804839" sldId="267"/>
        </pc:sldMkLst>
        <pc:spChg chg="mod">
          <ac:chgData name="Willer Gianni Torrico Arispe" userId="d1bc678ae0f38aff" providerId="LiveId" clId="{2E0509A8-5382-43D5-9C16-D6ED05E8A944}" dt="2023-11-28T01:40:10.282" v="511"/>
          <ac:spMkLst>
            <pc:docMk/>
            <pc:sldMk cId="2426804839" sldId="267"/>
            <ac:spMk id="2" creationId="{1253D114-7016-0340-7746-F9195550E3DF}"/>
          </ac:spMkLst>
        </pc:spChg>
        <pc:spChg chg="del">
          <ac:chgData name="Willer Gianni Torrico Arispe" userId="d1bc678ae0f38aff" providerId="LiveId" clId="{2E0509A8-5382-43D5-9C16-D6ED05E8A944}" dt="2023-11-28T01:40:22.913" v="512" actId="22"/>
          <ac:spMkLst>
            <pc:docMk/>
            <pc:sldMk cId="2426804839" sldId="267"/>
            <ac:spMk id="3" creationId="{496C403D-D8D2-2D64-524B-4070158C6B2D}"/>
          </ac:spMkLst>
        </pc:spChg>
        <pc:picChg chg="add mod ord">
          <ac:chgData name="Willer Gianni Torrico Arispe" userId="d1bc678ae0f38aff" providerId="LiveId" clId="{2E0509A8-5382-43D5-9C16-D6ED05E8A944}" dt="2023-11-28T01:40:28.710" v="514" actId="14100"/>
          <ac:picMkLst>
            <pc:docMk/>
            <pc:sldMk cId="2426804839" sldId="267"/>
            <ac:picMk id="5" creationId="{FD24329F-3F8C-5656-75A0-E953B3A9422D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43:28.804" v="517"/>
        <pc:sldMkLst>
          <pc:docMk/>
          <pc:sldMk cId="2780218736" sldId="268"/>
        </pc:sldMkLst>
        <pc:spChg chg="mod">
          <ac:chgData name="Willer Gianni Torrico Arispe" userId="d1bc678ae0f38aff" providerId="LiveId" clId="{2E0509A8-5382-43D5-9C16-D6ED05E8A944}" dt="2023-11-28T01:43:28.804" v="517"/>
          <ac:spMkLst>
            <pc:docMk/>
            <pc:sldMk cId="2780218736" sldId="268"/>
            <ac:spMk id="2" creationId="{55D8F5B0-7AD8-CAA5-DFBA-60B0FF65BDA1}"/>
          </ac:spMkLst>
        </pc:spChg>
        <pc:spChg chg="del">
          <ac:chgData name="Willer Gianni Torrico Arispe" userId="d1bc678ae0f38aff" providerId="LiveId" clId="{2E0509A8-5382-43D5-9C16-D6ED05E8A944}" dt="2023-11-28T01:43:21.978" v="516" actId="22"/>
          <ac:spMkLst>
            <pc:docMk/>
            <pc:sldMk cId="2780218736" sldId="268"/>
            <ac:spMk id="3" creationId="{2A5E11B3-71D7-73BD-1A67-8A043778B56F}"/>
          </ac:spMkLst>
        </pc:spChg>
        <pc:picChg chg="add mod ord">
          <ac:chgData name="Willer Gianni Torrico Arispe" userId="d1bc678ae0f38aff" providerId="LiveId" clId="{2E0509A8-5382-43D5-9C16-D6ED05E8A944}" dt="2023-11-28T01:43:21.978" v="516" actId="22"/>
          <ac:picMkLst>
            <pc:docMk/>
            <pc:sldMk cId="2780218736" sldId="268"/>
            <ac:picMk id="5" creationId="{ABF830B5-2AEC-FC34-D041-F0900746025C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45:21.410" v="579"/>
        <pc:sldMkLst>
          <pc:docMk/>
          <pc:sldMk cId="3636239497" sldId="269"/>
        </pc:sldMkLst>
        <pc:spChg chg="mod">
          <ac:chgData name="Willer Gianni Torrico Arispe" userId="d1bc678ae0f38aff" providerId="LiveId" clId="{2E0509A8-5382-43D5-9C16-D6ED05E8A944}" dt="2023-11-28T01:45:21.410" v="579"/>
          <ac:spMkLst>
            <pc:docMk/>
            <pc:sldMk cId="3636239497" sldId="269"/>
            <ac:spMk id="2" creationId="{8F93A07B-06F2-D6C2-EB7C-A7DD2F63724A}"/>
          </ac:spMkLst>
        </pc:spChg>
        <pc:spChg chg="del">
          <ac:chgData name="Willer Gianni Torrico Arispe" userId="d1bc678ae0f38aff" providerId="LiveId" clId="{2E0509A8-5382-43D5-9C16-D6ED05E8A944}" dt="2023-11-28T01:44:43.122" v="519" actId="22"/>
          <ac:spMkLst>
            <pc:docMk/>
            <pc:sldMk cId="3636239497" sldId="269"/>
            <ac:spMk id="3" creationId="{9CE0FC26-6CE2-7EE4-028B-D2927BF6415E}"/>
          </ac:spMkLst>
        </pc:spChg>
        <pc:picChg chg="add mod ord">
          <ac:chgData name="Willer Gianni Torrico Arispe" userId="d1bc678ae0f38aff" providerId="LiveId" clId="{2E0509A8-5382-43D5-9C16-D6ED05E8A944}" dt="2023-11-28T01:45:10.151" v="577" actId="14100"/>
          <ac:picMkLst>
            <pc:docMk/>
            <pc:sldMk cId="3636239497" sldId="269"/>
            <ac:picMk id="5" creationId="{815F5259-D151-FFE6-36F9-CD7F9E03B64D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46:25.240" v="584" actId="1076"/>
        <pc:sldMkLst>
          <pc:docMk/>
          <pc:sldMk cId="3185775016" sldId="270"/>
        </pc:sldMkLst>
        <pc:spChg chg="mod">
          <ac:chgData name="Willer Gianni Torrico Arispe" userId="d1bc678ae0f38aff" providerId="LiveId" clId="{2E0509A8-5382-43D5-9C16-D6ED05E8A944}" dt="2023-11-28T01:46:16.727" v="581"/>
          <ac:spMkLst>
            <pc:docMk/>
            <pc:sldMk cId="3185775016" sldId="270"/>
            <ac:spMk id="2" creationId="{30395D19-EB06-C25F-E123-9E78EB3E4CF2}"/>
          </ac:spMkLst>
        </pc:spChg>
        <pc:spChg chg="del">
          <ac:chgData name="Willer Gianni Torrico Arispe" userId="d1bc678ae0f38aff" providerId="LiveId" clId="{2E0509A8-5382-43D5-9C16-D6ED05E8A944}" dt="2023-11-28T01:46:09.247" v="580" actId="22"/>
          <ac:spMkLst>
            <pc:docMk/>
            <pc:sldMk cId="3185775016" sldId="270"/>
            <ac:spMk id="3" creationId="{A46FB8A3-074D-E529-FB83-BA18DF624252}"/>
          </ac:spMkLst>
        </pc:spChg>
        <pc:picChg chg="add mod ord">
          <ac:chgData name="Willer Gianni Torrico Arispe" userId="d1bc678ae0f38aff" providerId="LiveId" clId="{2E0509A8-5382-43D5-9C16-D6ED05E8A944}" dt="2023-11-28T01:46:25.240" v="584" actId="1076"/>
          <ac:picMkLst>
            <pc:docMk/>
            <pc:sldMk cId="3185775016" sldId="270"/>
            <ac:picMk id="5" creationId="{A8C4B932-3734-CA48-2778-5BA48AC42282}"/>
          </ac:picMkLst>
        </pc:picChg>
      </pc:sldChg>
      <pc:sldChg chg="addSp delSp modSp new mod">
        <pc:chgData name="Willer Gianni Torrico Arispe" userId="d1bc678ae0f38aff" providerId="LiveId" clId="{2E0509A8-5382-43D5-9C16-D6ED05E8A944}" dt="2023-11-28T01:49:41.855" v="654" actId="1076"/>
        <pc:sldMkLst>
          <pc:docMk/>
          <pc:sldMk cId="1181629415" sldId="271"/>
        </pc:sldMkLst>
        <pc:spChg chg="mod">
          <ac:chgData name="Willer Gianni Torrico Arispe" userId="d1bc678ae0f38aff" providerId="LiveId" clId="{2E0509A8-5382-43D5-9C16-D6ED05E8A944}" dt="2023-11-28T01:49:12.529" v="650" actId="20577"/>
          <ac:spMkLst>
            <pc:docMk/>
            <pc:sldMk cId="1181629415" sldId="271"/>
            <ac:spMk id="2" creationId="{8B5492EC-3BFB-FF8E-3FBD-DABF16CAFC3E}"/>
          </ac:spMkLst>
        </pc:spChg>
        <pc:spChg chg="del">
          <ac:chgData name="Willer Gianni Torrico Arispe" userId="d1bc678ae0f38aff" providerId="LiveId" clId="{2E0509A8-5382-43D5-9C16-D6ED05E8A944}" dt="2023-11-28T01:49:34.643" v="651" actId="22"/>
          <ac:spMkLst>
            <pc:docMk/>
            <pc:sldMk cId="1181629415" sldId="271"/>
            <ac:spMk id="3" creationId="{7319B602-31D5-43BE-9C81-3B6AA5A710A0}"/>
          </ac:spMkLst>
        </pc:spChg>
        <pc:picChg chg="add mod ord">
          <ac:chgData name="Willer Gianni Torrico Arispe" userId="d1bc678ae0f38aff" providerId="LiveId" clId="{2E0509A8-5382-43D5-9C16-D6ED05E8A944}" dt="2023-11-28T01:49:41.855" v="654" actId="1076"/>
          <ac:picMkLst>
            <pc:docMk/>
            <pc:sldMk cId="1181629415" sldId="271"/>
            <ac:picMk id="5" creationId="{23185E6D-AEC4-0C81-6736-49A364C5A86A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0:52.747" v="661" actId="1076"/>
        <pc:sldMkLst>
          <pc:docMk/>
          <pc:sldMk cId="3362739852" sldId="272"/>
        </pc:sldMkLst>
        <pc:spChg chg="add del mod">
          <ac:chgData name="Willer Gianni Torrico Arispe" userId="d1bc678ae0f38aff" providerId="LiveId" clId="{2E0509A8-5382-43D5-9C16-D6ED05E8A944}" dt="2023-11-28T01:50:45.357" v="657" actId="478"/>
          <ac:spMkLst>
            <pc:docMk/>
            <pc:sldMk cId="3362739852" sldId="272"/>
            <ac:spMk id="4" creationId="{99E49909-4203-3FAA-CE45-5EA2401EB240}"/>
          </ac:spMkLst>
        </pc:spChg>
        <pc:picChg chg="del">
          <ac:chgData name="Willer Gianni Torrico Arispe" userId="d1bc678ae0f38aff" providerId="LiveId" clId="{2E0509A8-5382-43D5-9C16-D6ED05E8A944}" dt="2023-11-28T01:49:48.455" v="656" actId="478"/>
          <ac:picMkLst>
            <pc:docMk/>
            <pc:sldMk cId="3362739852" sldId="272"/>
            <ac:picMk id="5" creationId="{23185E6D-AEC4-0C81-6736-49A364C5A86A}"/>
          </ac:picMkLst>
        </pc:picChg>
        <pc:picChg chg="add mod">
          <ac:chgData name="Willer Gianni Torrico Arispe" userId="d1bc678ae0f38aff" providerId="LiveId" clId="{2E0509A8-5382-43D5-9C16-D6ED05E8A944}" dt="2023-11-28T01:50:52.747" v="661" actId="1076"/>
          <ac:picMkLst>
            <pc:docMk/>
            <pc:sldMk cId="3362739852" sldId="272"/>
            <ac:picMk id="7" creationId="{3D472919-2312-1B2B-A48B-08701269DFCB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2:07.031" v="675" actId="14100"/>
        <pc:sldMkLst>
          <pc:docMk/>
          <pc:sldMk cId="2940761352" sldId="273"/>
        </pc:sldMkLst>
        <pc:picChg chg="add mod modCrop">
          <ac:chgData name="Willer Gianni Torrico Arispe" userId="d1bc678ae0f38aff" providerId="LiveId" clId="{2E0509A8-5382-43D5-9C16-D6ED05E8A944}" dt="2023-11-28T01:52:07.031" v="675" actId="14100"/>
          <ac:picMkLst>
            <pc:docMk/>
            <pc:sldMk cId="2940761352" sldId="273"/>
            <ac:picMk id="4" creationId="{831033CC-6A4E-5B2C-F6D2-7A7D5C3D4084}"/>
          </ac:picMkLst>
        </pc:picChg>
        <pc:picChg chg="del">
          <ac:chgData name="Willer Gianni Torrico Arispe" userId="d1bc678ae0f38aff" providerId="LiveId" clId="{2E0509A8-5382-43D5-9C16-D6ED05E8A944}" dt="2023-11-28T01:51:17.074" v="663" actId="478"/>
          <ac:picMkLst>
            <pc:docMk/>
            <pc:sldMk cId="2940761352" sldId="273"/>
            <ac:picMk id="7" creationId="{3D472919-2312-1B2B-A48B-08701269DFCB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1:48.670" v="672" actId="14100"/>
        <pc:sldMkLst>
          <pc:docMk/>
          <pc:sldMk cId="939103993" sldId="274"/>
        </pc:sldMkLst>
        <pc:picChg chg="del">
          <ac:chgData name="Willer Gianni Torrico Arispe" userId="d1bc678ae0f38aff" providerId="LiveId" clId="{2E0509A8-5382-43D5-9C16-D6ED05E8A944}" dt="2023-11-28T01:51:43.476" v="669" actId="478"/>
          <ac:picMkLst>
            <pc:docMk/>
            <pc:sldMk cId="939103993" sldId="274"/>
            <ac:picMk id="4" creationId="{831033CC-6A4E-5B2C-F6D2-7A7D5C3D4084}"/>
          </ac:picMkLst>
        </pc:picChg>
        <pc:picChg chg="add mod">
          <ac:chgData name="Willer Gianni Torrico Arispe" userId="d1bc678ae0f38aff" providerId="LiveId" clId="{2E0509A8-5382-43D5-9C16-D6ED05E8A944}" dt="2023-11-28T01:51:48.670" v="672" actId="14100"/>
          <ac:picMkLst>
            <pc:docMk/>
            <pc:sldMk cId="939103993" sldId="274"/>
            <ac:picMk id="5" creationId="{76053C1A-8ECD-F787-1D07-A7016139F59B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2:50.858" v="681" actId="14100"/>
        <pc:sldMkLst>
          <pc:docMk/>
          <pc:sldMk cId="672334477" sldId="275"/>
        </pc:sldMkLst>
        <pc:picChg chg="add mod">
          <ac:chgData name="Willer Gianni Torrico Arispe" userId="d1bc678ae0f38aff" providerId="LiveId" clId="{2E0509A8-5382-43D5-9C16-D6ED05E8A944}" dt="2023-11-28T01:52:50.858" v="681" actId="14100"/>
          <ac:picMkLst>
            <pc:docMk/>
            <pc:sldMk cId="672334477" sldId="275"/>
            <ac:picMk id="4" creationId="{F4C4C66D-7C79-A136-806E-530EA1DD109B}"/>
          </ac:picMkLst>
        </pc:picChg>
        <pc:picChg chg="del">
          <ac:chgData name="Willer Gianni Torrico Arispe" userId="d1bc678ae0f38aff" providerId="LiveId" clId="{2E0509A8-5382-43D5-9C16-D6ED05E8A944}" dt="2023-11-28T01:52:41.288" v="677" actId="478"/>
          <ac:picMkLst>
            <pc:docMk/>
            <pc:sldMk cId="672334477" sldId="275"/>
            <ac:picMk id="5" creationId="{76053C1A-8ECD-F787-1D07-A7016139F59B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3:52.002" v="687" actId="1076"/>
        <pc:sldMkLst>
          <pc:docMk/>
          <pc:sldMk cId="3730210843" sldId="276"/>
        </pc:sldMkLst>
        <pc:spChg chg="add del">
          <ac:chgData name="Willer Gianni Torrico Arispe" userId="d1bc678ae0f38aff" providerId="LiveId" clId="{2E0509A8-5382-43D5-9C16-D6ED05E8A944}" dt="2023-11-28T01:53:23.885" v="685" actId="22"/>
          <ac:spMkLst>
            <pc:docMk/>
            <pc:sldMk cId="3730210843" sldId="276"/>
            <ac:spMk id="5" creationId="{0D9E2349-8A4A-4004-ECBF-EADF7E1C4D52}"/>
          </ac:spMkLst>
        </pc:spChg>
        <pc:picChg chg="del">
          <ac:chgData name="Willer Gianni Torrico Arispe" userId="d1bc678ae0f38aff" providerId="LiveId" clId="{2E0509A8-5382-43D5-9C16-D6ED05E8A944}" dt="2023-11-28T01:52:58.020" v="683" actId="478"/>
          <ac:picMkLst>
            <pc:docMk/>
            <pc:sldMk cId="3730210843" sldId="276"/>
            <ac:picMk id="4" creationId="{F4C4C66D-7C79-A136-806E-530EA1DD109B}"/>
          </ac:picMkLst>
        </pc:picChg>
        <pc:picChg chg="add mod">
          <ac:chgData name="Willer Gianni Torrico Arispe" userId="d1bc678ae0f38aff" providerId="LiveId" clId="{2E0509A8-5382-43D5-9C16-D6ED05E8A944}" dt="2023-11-28T01:53:52.002" v="687" actId="1076"/>
          <ac:picMkLst>
            <pc:docMk/>
            <pc:sldMk cId="3730210843" sldId="276"/>
            <ac:picMk id="7" creationId="{5C8D97E2-2267-96B8-5638-7249634EFFC6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5:53.902" v="695" actId="478"/>
        <pc:sldMkLst>
          <pc:docMk/>
          <pc:sldMk cId="31445730" sldId="277"/>
        </pc:sldMkLst>
        <pc:picChg chg="add mod">
          <ac:chgData name="Willer Gianni Torrico Arispe" userId="d1bc678ae0f38aff" providerId="LiveId" clId="{2E0509A8-5382-43D5-9C16-D6ED05E8A944}" dt="2023-11-28T01:55:38.620" v="692" actId="14100"/>
          <ac:picMkLst>
            <pc:docMk/>
            <pc:sldMk cId="31445730" sldId="277"/>
            <ac:picMk id="4" creationId="{ED7AB98A-E733-73F6-005B-ADF6DEB8BB73}"/>
          </ac:picMkLst>
        </pc:picChg>
        <pc:picChg chg="add del mod">
          <ac:chgData name="Willer Gianni Torrico Arispe" userId="d1bc678ae0f38aff" providerId="LiveId" clId="{2E0509A8-5382-43D5-9C16-D6ED05E8A944}" dt="2023-11-28T01:55:53.902" v="695" actId="478"/>
          <ac:picMkLst>
            <pc:docMk/>
            <pc:sldMk cId="31445730" sldId="277"/>
            <ac:picMk id="5" creationId="{A2AB77E6-8A65-A53B-2E7D-A4D82BF67EB8}"/>
          </ac:picMkLst>
        </pc:picChg>
        <pc:picChg chg="del">
          <ac:chgData name="Willer Gianni Torrico Arispe" userId="d1bc678ae0f38aff" providerId="LiveId" clId="{2E0509A8-5382-43D5-9C16-D6ED05E8A944}" dt="2023-11-28T01:55:14.014" v="689" actId="478"/>
          <ac:picMkLst>
            <pc:docMk/>
            <pc:sldMk cId="31445730" sldId="277"/>
            <ac:picMk id="7" creationId="{5C8D97E2-2267-96B8-5638-7249634EFFC6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6:42.767" v="700" actId="1076"/>
        <pc:sldMkLst>
          <pc:docMk/>
          <pc:sldMk cId="2583338675" sldId="278"/>
        </pc:sldMkLst>
        <pc:picChg chg="del">
          <ac:chgData name="Willer Gianni Torrico Arispe" userId="d1bc678ae0f38aff" providerId="LiveId" clId="{2E0509A8-5382-43D5-9C16-D6ED05E8A944}" dt="2023-11-28T01:56:20.839" v="698" actId="478"/>
          <ac:picMkLst>
            <pc:docMk/>
            <pc:sldMk cId="2583338675" sldId="278"/>
            <ac:picMk id="4" creationId="{ED7AB98A-E733-73F6-005B-ADF6DEB8BB73}"/>
          </ac:picMkLst>
        </pc:picChg>
        <pc:picChg chg="del">
          <ac:chgData name="Willer Gianni Torrico Arispe" userId="d1bc678ae0f38aff" providerId="LiveId" clId="{2E0509A8-5382-43D5-9C16-D6ED05E8A944}" dt="2023-11-28T01:56:08.347" v="697" actId="478"/>
          <ac:picMkLst>
            <pc:docMk/>
            <pc:sldMk cId="2583338675" sldId="278"/>
            <ac:picMk id="5" creationId="{A2AB77E6-8A65-A53B-2E7D-A4D82BF67EB8}"/>
          </ac:picMkLst>
        </pc:picChg>
        <pc:picChg chg="add mod">
          <ac:chgData name="Willer Gianni Torrico Arispe" userId="d1bc678ae0f38aff" providerId="LiveId" clId="{2E0509A8-5382-43D5-9C16-D6ED05E8A944}" dt="2023-11-28T01:56:42.767" v="700" actId="1076"/>
          <ac:picMkLst>
            <pc:docMk/>
            <pc:sldMk cId="2583338675" sldId="278"/>
            <ac:picMk id="6" creationId="{E97F0517-F1BD-469B-6986-AA495138C17C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1:57:43.496" v="707" actId="478"/>
        <pc:sldMkLst>
          <pc:docMk/>
          <pc:sldMk cId="1055254010" sldId="279"/>
        </pc:sldMkLst>
        <pc:picChg chg="add mod">
          <ac:chgData name="Willer Gianni Torrico Arispe" userId="d1bc678ae0f38aff" providerId="LiveId" clId="{2E0509A8-5382-43D5-9C16-D6ED05E8A944}" dt="2023-11-28T01:57:31.047" v="705" actId="14100"/>
          <ac:picMkLst>
            <pc:docMk/>
            <pc:sldMk cId="1055254010" sldId="279"/>
            <ac:picMk id="4" creationId="{33B2AD67-AF0C-831C-7823-7EFA6629EA5D}"/>
          </ac:picMkLst>
        </pc:picChg>
        <pc:picChg chg="del">
          <ac:chgData name="Willer Gianni Torrico Arispe" userId="d1bc678ae0f38aff" providerId="LiveId" clId="{2E0509A8-5382-43D5-9C16-D6ED05E8A944}" dt="2023-11-28T01:57:02.832" v="702" actId="478"/>
          <ac:picMkLst>
            <pc:docMk/>
            <pc:sldMk cId="1055254010" sldId="279"/>
            <ac:picMk id="6" creationId="{E97F0517-F1BD-469B-6986-AA495138C17C}"/>
          </ac:picMkLst>
        </pc:picChg>
        <pc:picChg chg="add del">
          <ac:chgData name="Willer Gianni Torrico Arispe" userId="d1bc678ae0f38aff" providerId="LiveId" clId="{2E0509A8-5382-43D5-9C16-D6ED05E8A944}" dt="2023-11-28T01:57:43.496" v="707" actId="478"/>
          <ac:picMkLst>
            <pc:docMk/>
            <pc:sldMk cId="1055254010" sldId="279"/>
            <ac:picMk id="7" creationId="{339A56C2-35BD-C70D-A7E7-D9E18FC5F3FE}"/>
          </ac:picMkLst>
        </pc:picChg>
      </pc:sldChg>
      <pc:sldChg chg="addSp delSp add mod">
        <pc:chgData name="Willer Gianni Torrico Arispe" userId="d1bc678ae0f38aff" providerId="LiveId" clId="{2E0509A8-5382-43D5-9C16-D6ED05E8A944}" dt="2023-11-28T01:58:20.130" v="710" actId="22"/>
        <pc:sldMkLst>
          <pc:docMk/>
          <pc:sldMk cId="1454150371" sldId="280"/>
        </pc:sldMkLst>
        <pc:picChg chg="del">
          <ac:chgData name="Willer Gianni Torrico Arispe" userId="d1bc678ae0f38aff" providerId="LiveId" clId="{2E0509A8-5382-43D5-9C16-D6ED05E8A944}" dt="2023-11-28T01:57:50.677" v="709" actId="478"/>
          <ac:picMkLst>
            <pc:docMk/>
            <pc:sldMk cId="1454150371" sldId="280"/>
            <ac:picMk id="4" creationId="{33B2AD67-AF0C-831C-7823-7EFA6629EA5D}"/>
          </ac:picMkLst>
        </pc:picChg>
        <pc:picChg chg="add">
          <ac:chgData name="Willer Gianni Torrico Arispe" userId="d1bc678ae0f38aff" providerId="LiveId" clId="{2E0509A8-5382-43D5-9C16-D6ED05E8A944}" dt="2023-11-28T01:58:20.130" v="710" actId="22"/>
          <ac:picMkLst>
            <pc:docMk/>
            <pc:sldMk cId="1454150371" sldId="280"/>
            <ac:picMk id="5" creationId="{78F109F1-B4CE-946B-9079-1F5A77EF562F}"/>
          </ac:picMkLst>
        </pc:picChg>
      </pc:sldChg>
      <pc:sldChg chg="addSp delSp modSp add mod setBg addAnim delAnim">
        <pc:chgData name="Willer Gianni Torrico Arispe" userId="d1bc678ae0f38aff" providerId="LiveId" clId="{2E0509A8-5382-43D5-9C16-D6ED05E8A944}" dt="2023-11-28T02:04:32.147" v="755" actId="26606"/>
        <pc:sldMkLst>
          <pc:docMk/>
          <pc:sldMk cId="3700761382" sldId="281"/>
        </pc:sldMkLst>
        <pc:spChg chg="mod ord">
          <ac:chgData name="Willer Gianni Torrico Arispe" userId="d1bc678ae0f38aff" providerId="LiveId" clId="{2E0509A8-5382-43D5-9C16-D6ED05E8A944}" dt="2023-11-28T02:04:32.147" v="755" actId="26606"/>
          <ac:spMkLst>
            <pc:docMk/>
            <pc:sldMk cId="3700761382" sldId="281"/>
            <ac:spMk id="2" creationId="{8B5492EC-3BFB-FF8E-3FBD-DABF16CAFC3E}"/>
          </ac:spMkLst>
        </pc:spChg>
        <pc:spChg chg="add del">
          <ac:chgData name="Willer Gianni Torrico Arispe" userId="d1bc678ae0f38aff" providerId="LiveId" clId="{2E0509A8-5382-43D5-9C16-D6ED05E8A944}" dt="2023-11-28T02:04:24.088" v="752" actId="26606"/>
          <ac:spMkLst>
            <pc:docMk/>
            <pc:sldMk cId="3700761382" sldId="281"/>
            <ac:spMk id="11" creationId="{902D1A37-7C2A-4258-95A8-919D781C6992}"/>
          </ac:spMkLst>
        </pc:spChg>
        <pc:spChg chg="add del">
          <ac:chgData name="Willer Gianni Torrico Arispe" userId="d1bc678ae0f38aff" providerId="LiveId" clId="{2E0509A8-5382-43D5-9C16-D6ED05E8A944}" dt="2023-11-28T02:04:24.088" v="752" actId="26606"/>
          <ac:spMkLst>
            <pc:docMk/>
            <pc:sldMk cId="3700761382" sldId="281"/>
            <ac:spMk id="13" creationId="{5C0776A0-F3D1-AEC9-DE44-3676E3568899}"/>
          </ac:spMkLst>
        </pc:spChg>
        <pc:spChg chg="add del">
          <ac:chgData name="Willer Gianni Torrico Arispe" userId="d1bc678ae0f38aff" providerId="LiveId" clId="{2E0509A8-5382-43D5-9C16-D6ED05E8A944}" dt="2023-11-28T02:04:32.147" v="755" actId="26606"/>
          <ac:spMkLst>
            <pc:docMk/>
            <pc:sldMk cId="3700761382" sldId="281"/>
            <ac:spMk id="18" creationId="{511C99DC-C3C5-4EBE-91DD-345109C3D6E0}"/>
          </ac:spMkLst>
        </pc:spChg>
        <pc:picChg chg="add mod">
          <ac:chgData name="Willer Gianni Torrico Arispe" userId="d1bc678ae0f38aff" providerId="LiveId" clId="{2E0509A8-5382-43D5-9C16-D6ED05E8A944}" dt="2023-11-28T02:04:32.147" v="755" actId="26606"/>
          <ac:picMkLst>
            <pc:docMk/>
            <pc:sldMk cId="3700761382" sldId="281"/>
            <ac:picMk id="4" creationId="{2854C292-050F-3501-30CC-D851C068E6FA}"/>
          </ac:picMkLst>
        </pc:picChg>
        <pc:picChg chg="del">
          <ac:chgData name="Willer Gianni Torrico Arispe" userId="d1bc678ae0f38aff" providerId="LiveId" clId="{2E0509A8-5382-43D5-9C16-D6ED05E8A944}" dt="2023-11-28T02:00:11.892" v="744" actId="478"/>
          <ac:picMkLst>
            <pc:docMk/>
            <pc:sldMk cId="3700761382" sldId="281"/>
            <ac:picMk id="5" creationId="{78F109F1-B4CE-946B-9079-1F5A77EF562F}"/>
          </ac:picMkLst>
        </pc:picChg>
        <pc:cxnChg chg="add del">
          <ac:chgData name="Willer Gianni Torrico Arispe" userId="d1bc678ae0f38aff" providerId="LiveId" clId="{2E0509A8-5382-43D5-9C16-D6ED05E8A944}" dt="2023-11-28T02:04:24.088" v="752" actId="26606"/>
          <ac:cxnSpMkLst>
            <pc:docMk/>
            <pc:sldMk cId="3700761382" sldId="281"/>
            <ac:cxnSpMk id="9" creationId="{D8689CE0-64D2-447C-9C1F-872D111D8AC3}"/>
          </ac:cxnSpMkLst>
        </pc:cxnChg>
        <pc:cxnChg chg="add del">
          <ac:chgData name="Willer Gianni Torrico Arispe" userId="d1bc678ae0f38aff" providerId="LiveId" clId="{2E0509A8-5382-43D5-9C16-D6ED05E8A944}" dt="2023-11-28T02:04:24.088" v="752" actId="26606"/>
          <ac:cxnSpMkLst>
            <pc:docMk/>
            <pc:sldMk cId="3700761382" sldId="281"/>
            <ac:cxnSpMk id="15" creationId="{B0AA360F-DECB-4836-8FB6-22C4BC3FB02D}"/>
          </ac:cxnSpMkLst>
        </pc:cxnChg>
        <pc:cxnChg chg="add del">
          <ac:chgData name="Willer Gianni Torrico Arispe" userId="d1bc678ae0f38aff" providerId="LiveId" clId="{2E0509A8-5382-43D5-9C16-D6ED05E8A944}" dt="2023-11-28T02:04:32.147" v="755" actId="26606"/>
          <ac:cxnSpMkLst>
            <pc:docMk/>
            <pc:sldMk cId="3700761382" sldId="281"/>
            <ac:cxnSpMk id="17" creationId="{D8689CE0-64D2-447C-9C1F-872D111D8AC3}"/>
          </ac:cxnSpMkLst>
        </pc:cxnChg>
        <pc:cxnChg chg="add del">
          <ac:chgData name="Willer Gianni Torrico Arispe" userId="d1bc678ae0f38aff" providerId="LiveId" clId="{2E0509A8-5382-43D5-9C16-D6ED05E8A944}" dt="2023-11-28T02:04:32.147" v="755" actId="26606"/>
          <ac:cxnSpMkLst>
            <pc:docMk/>
            <pc:sldMk cId="3700761382" sldId="281"/>
            <ac:cxnSpMk id="19" creationId="{B0AA360F-DECB-4836-8FB6-22C4BC3FB02D}"/>
          </ac:cxnSpMkLst>
        </pc:cxnChg>
      </pc:sldChg>
      <pc:sldChg chg="modSp new mod">
        <pc:chgData name="Willer Gianni Torrico Arispe" userId="d1bc678ae0f38aff" providerId="LiveId" clId="{2E0509A8-5382-43D5-9C16-D6ED05E8A944}" dt="2023-11-28T02:29:25.179" v="927" actId="1076"/>
        <pc:sldMkLst>
          <pc:docMk/>
          <pc:sldMk cId="2046648516" sldId="282"/>
        </pc:sldMkLst>
        <pc:spChg chg="mod">
          <ac:chgData name="Willer Gianni Torrico Arispe" userId="d1bc678ae0f38aff" providerId="LiveId" clId="{2E0509A8-5382-43D5-9C16-D6ED05E8A944}" dt="2023-11-28T02:27:45.350" v="865" actId="20577"/>
          <ac:spMkLst>
            <pc:docMk/>
            <pc:sldMk cId="2046648516" sldId="282"/>
            <ac:spMk id="2" creationId="{4745B0CC-2EC2-7575-4347-6120B0FC3810}"/>
          </ac:spMkLst>
        </pc:spChg>
        <pc:spChg chg="mod">
          <ac:chgData name="Willer Gianni Torrico Arispe" userId="d1bc678ae0f38aff" providerId="LiveId" clId="{2E0509A8-5382-43D5-9C16-D6ED05E8A944}" dt="2023-11-28T02:29:25.179" v="927" actId="1076"/>
          <ac:spMkLst>
            <pc:docMk/>
            <pc:sldMk cId="2046648516" sldId="282"/>
            <ac:spMk id="3" creationId="{55D79DF7-FC65-1108-D4D3-FFF2581F957A}"/>
          </ac:spMkLst>
        </pc:spChg>
      </pc:sldChg>
      <pc:sldChg chg="addSp delSp modSp add mod">
        <pc:chgData name="Willer Gianni Torrico Arispe" userId="d1bc678ae0f38aff" providerId="LiveId" clId="{2E0509A8-5382-43D5-9C16-D6ED05E8A944}" dt="2023-11-28T02:06:13.236" v="762" actId="1076"/>
        <pc:sldMkLst>
          <pc:docMk/>
          <pc:sldMk cId="1134801456" sldId="283"/>
        </pc:sldMkLst>
        <pc:picChg chg="del">
          <ac:chgData name="Willer Gianni Torrico Arispe" userId="d1bc678ae0f38aff" providerId="LiveId" clId="{2E0509A8-5382-43D5-9C16-D6ED05E8A944}" dt="2023-11-28T02:04:47.298" v="758" actId="478"/>
          <ac:picMkLst>
            <pc:docMk/>
            <pc:sldMk cId="1134801456" sldId="283"/>
            <ac:picMk id="4" creationId="{2854C292-050F-3501-30CC-D851C068E6FA}"/>
          </ac:picMkLst>
        </pc:picChg>
        <pc:picChg chg="add mod">
          <ac:chgData name="Willer Gianni Torrico Arispe" userId="d1bc678ae0f38aff" providerId="LiveId" clId="{2E0509A8-5382-43D5-9C16-D6ED05E8A944}" dt="2023-11-28T02:06:13.236" v="762" actId="1076"/>
          <ac:picMkLst>
            <pc:docMk/>
            <pc:sldMk cId="1134801456" sldId="283"/>
            <ac:picMk id="5" creationId="{A31FC12E-5C02-7F84-554B-C07FD81DC266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09:46.506" v="766" actId="1076"/>
        <pc:sldMkLst>
          <pc:docMk/>
          <pc:sldMk cId="2807002547" sldId="284"/>
        </pc:sldMkLst>
        <pc:picChg chg="add mod">
          <ac:chgData name="Willer Gianni Torrico Arispe" userId="d1bc678ae0f38aff" providerId="LiveId" clId="{2E0509A8-5382-43D5-9C16-D6ED05E8A944}" dt="2023-11-28T02:09:46.506" v="766" actId="1076"/>
          <ac:picMkLst>
            <pc:docMk/>
            <pc:sldMk cId="2807002547" sldId="284"/>
            <ac:picMk id="4" creationId="{EC786221-FAF5-EA56-F2AA-6AFF5214D3D1}"/>
          </ac:picMkLst>
        </pc:picChg>
        <pc:picChg chg="del">
          <ac:chgData name="Willer Gianni Torrico Arispe" userId="d1bc678ae0f38aff" providerId="LiveId" clId="{2E0509A8-5382-43D5-9C16-D6ED05E8A944}" dt="2023-11-28T02:09:43.028" v="764" actId="478"/>
          <ac:picMkLst>
            <pc:docMk/>
            <pc:sldMk cId="2807002547" sldId="284"/>
            <ac:picMk id="5" creationId="{A31FC12E-5C02-7F84-554B-C07FD81DC266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11:30.480" v="772" actId="14100"/>
        <pc:sldMkLst>
          <pc:docMk/>
          <pc:sldMk cId="4267519005" sldId="285"/>
        </pc:sldMkLst>
        <pc:picChg chg="del">
          <ac:chgData name="Willer Gianni Torrico Arispe" userId="d1bc678ae0f38aff" providerId="LiveId" clId="{2E0509A8-5382-43D5-9C16-D6ED05E8A944}" dt="2023-11-28T02:10:09.429" v="768" actId="478"/>
          <ac:picMkLst>
            <pc:docMk/>
            <pc:sldMk cId="4267519005" sldId="285"/>
            <ac:picMk id="4" creationId="{EC786221-FAF5-EA56-F2AA-6AFF5214D3D1}"/>
          </ac:picMkLst>
        </pc:picChg>
        <pc:picChg chg="add mod">
          <ac:chgData name="Willer Gianni Torrico Arispe" userId="d1bc678ae0f38aff" providerId="LiveId" clId="{2E0509A8-5382-43D5-9C16-D6ED05E8A944}" dt="2023-11-28T02:11:30.480" v="772" actId="14100"/>
          <ac:picMkLst>
            <pc:docMk/>
            <pc:sldMk cId="4267519005" sldId="285"/>
            <ac:picMk id="5" creationId="{80EC962F-AD2B-61FC-C244-43F17D93E752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12:39.460" v="778" actId="1076"/>
        <pc:sldMkLst>
          <pc:docMk/>
          <pc:sldMk cId="1088170959" sldId="286"/>
        </pc:sldMkLst>
        <pc:picChg chg="add mod">
          <ac:chgData name="Willer Gianni Torrico Arispe" userId="d1bc678ae0f38aff" providerId="LiveId" clId="{2E0509A8-5382-43D5-9C16-D6ED05E8A944}" dt="2023-11-28T02:12:39.460" v="778" actId="1076"/>
          <ac:picMkLst>
            <pc:docMk/>
            <pc:sldMk cId="1088170959" sldId="286"/>
            <ac:picMk id="4" creationId="{5F9D67E6-932A-B245-1914-6136DD53CC1A}"/>
          </ac:picMkLst>
        </pc:picChg>
        <pc:picChg chg="del">
          <ac:chgData name="Willer Gianni Torrico Arispe" userId="d1bc678ae0f38aff" providerId="LiveId" clId="{2E0509A8-5382-43D5-9C16-D6ED05E8A944}" dt="2023-11-28T02:12:27.286" v="774" actId="478"/>
          <ac:picMkLst>
            <pc:docMk/>
            <pc:sldMk cId="1088170959" sldId="286"/>
            <ac:picMk id="5" creationId="{80EC962F-AD2B-61FC-C244-43F17D93E752}"/>
          </ac:picMkLst>
        </pc:picChg>
      </pc:sldChg>
      <pc:sldChg chg="add">
        <pc:chgData name="Willer Gianni Torrico Arispe" userId="d1bc678ae0f38aff" providerId="LiveId" clId="{2E0509A8-5382-43D5-9C16-D6ED05E8A944}" dt="2023-11-28T02:12:50.281" v="779"/>
        <pc:sldMkLst>
          <pc:docMk/>
          <pc:sldMk cId="1238722197" sldId="287"/>
        </pc:sldMkLst>
      </pc:sldChg>
      <pc:sldChg chg="addSp delSp modSp add del mod">
        <pc:chgData name="Willer Gianni Torrico Arispe" userId="d1bc678ae0f38aff" providerId="LiveId" clId="{2E0509A8-5382-43D5-9C16-D6ED05E8A944}" dt="2023-11-28T02:21:19.330" v="835" actId="1076"/>
        <pc:sldMkLst>
          <pc:docMk/>
          <pc:sldMk cId="3481696429" sldId="288"/>
        </pc:sldMkLst>
        <pc:spChg chg="mod">
          <ac:chgData name="Willer Gianni Torrico Arispe" userId="d1bc678ae0f38aff" providerId="LiveId" clId="{2E0509A8-5382-43D5-9C16-D6ED05E8A944}" dt="2023-11-28T02:14:17.427" v="830" actId="20577"/>
          <ac:spMkLst>
            <pc:docMk/>
            <pc:sldMk cId="3481696429" sldId="288"/>
            <ac:spMk id="2" creationId="{8B5492EC-3BFB-FF8E-3FBD-DABF16CAFC3E}"/>
          </ac:spMkLst>
        </pc:spChg>
        <pc:picChg chg="del">
          <ac:chgData name="Willer Gianni Torrico Arispe" userId="d1bc678ae0f38aff" providerId="LiveId" clId="{2E0509A8-5382-43D5-9C16-D6ED05E8A944}" dt="2023-11-28T02:14:31.604" v="833" actId="478"/>
          <ac:picMkLst>
            <pc:docMk/>
            <pc:sldMk cId="3481696429" sldId="288"/>
            <ac:picMk id="4" creationId="{5F9D67E6-932A-B245-1914-6136DD53CC1A}"/>
          </ac:picMkLst>
        </pc:picChg>
        <pc:picChg chg="add mod">
          <ac:chgData name="Willer Gianni Torrico Arispe" userId="d1bc678ae0f38aff" providerId="LiveId" clId="{2E0509A8-5382-43D5-9C16-D6ED05E8A944}" dt="2023-11-28T02:21:19.330" v="835" actId="1076"/>
          <ac:picMkLst>
            <pc:docMk/>
            <pc:sldMk cId="3481696429" sldId="288"/>
            <ac:picMk id="5" creationId="{B0A7233B-5F79-3883-B40A-A057F5A995E9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23:28.377" v="843" actId="1076"/>
        <pc:sldMkLst>
          <pc:docMk/>
          <pc:sldMk cId="3098992470" sldId="289"/>
        </pc:sldMkLst>
        <pc:picChg chg="add mod">
          <ac:chgData name="Willer Gianni Torrico Arispe" userId="d1bc678ae0f38aff" providerId="LiveId" clId="{2E0509A8-5382-43D5-9C16-D6ED05E8A944}" dt="2023-11-28T02:23:28.377" v="843" actId="1076"/>
          <ac:picMkLst>
            <pc:docMk/>
            <pc:sldMk cId="3098992470" sldId="289"/>
            <ac:picMk id="4" creationId="{18EC21D4-7735-932D-6348-6DD4F17B5D51}"/>
          </ac:picMkLst>
        </pc:picChg>
        <pc:picChg chg="del">
          <ac:chgData name="Willer Gianni Torrico Arispe" userId="d1bc678ae0f38aff" providerId="LiveId" clId="{2E0509A8-5382-43D5-9C16-D6ED05E8A944}" dt="2023-11-28T02:23:10.439" v="837" actId="478"/>
          <ac:picMkLst>
            <pc:docMk/>
            <pc:sldMk cId="3098992470" sldId="289"/>
            <ac:picMk id="5" creationId="{B0A7233B-5F79-3883-B40A-A057F5A995E9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24:28.318" v="847" actId="1076"/>
        <pc:sldMkLst>
          <pc:docMk/>
          <pc:sldMk cId="1706464954" sldId="290"/>
        </pc:sldMkLst>
        <pc:picChg chg="del">
          <ac:chgData name="Willer Gianni Torrico Arispe" userId="d1bc678ae0f38aff" providerId="LiveId" clId="{2E0509A8-5382-43D5-9C16-D6ED05E8A944}" dt="2023-11-28T02:24:23.366" v="845" actId="478"/>
          <ac:picMkLst>
            <pc:docMk/>
            <pc:sldMk cId="1706464954" sldId="290"/>
            <ac:picMk id="4" creationId="{18EC21D4-7735-932D-6348-6DD4F17B5D51}"/>
          </ac:picMkLst>
        </pc:picChg>
        <pc:picChg chg="add mod">
          <ac:chgData name="Willer Gianni Torrico Arispe" userId="d1bc678ae0f38aff" providerId="LiveId" clId="{2E0509A8-5382-43D5-9C16-D6ED05E8A944}" dt="2023-11-28T02:24:28.318" v="847" actId="1076"/>
          <ac:picMkLst>
            <pc:docMk/>
            <pc:sldMk cId="1706464954" sldId="290"/>
            <ac:picMk id="5" creationId="{BD0DEC56-3913-03A8-13F2-455707078636}"/>
          </ac:picMkLst>
        </pc:picChg>
      </pc:sldChg>
      <pc:sldChg chg="addSp delSp modSp add mod">
        <pc:chgData name="Willer Gianni Torrico Arispe" userId="d1bc678ae0f38aff" providerId="LiveId" clId="{2E0509A8-5382-43D5-9C16-D6ED05E8A944}" dt="2023-11-28T02:25:14.870" v="853" actId="1076"/>
        <pc:sldMkLst>
          <pc:docMk/>
          <pc:sldMk cId="1863896170" sldId="291"/>
        </pc:sldMkLst>
        <pc:picChg chg="add mod">
          <ac:chgData name="Willer Gianni Torrico Arispe" userId="d1bc678ae0f38aff" providerId="LiveId" clId="{2E0509A8-5382-43D5-9C16-D6ED05E8A944}" dt="2023-11-28T02:25:14.870" v="853" actId="1076"/>
          <ac:picMkLst>
            <pc:docMk/>
            <pc:sldMk cId="1863896170" sldId="291"/>
            <ac:picMk id="4" creationId="{EE3707B6-6981-0B1B-02F8-079817380DFE}"/>
          </ac:picMkLst>
        </pc:picChg>
        <pc:picChg chg="del">
          <ac:chgData name="Willer Gianni Torrico Arispe" userId="d1bc678ae0f38aff" providerId="LiveId" clId="{2E0509A8-5382-43D5-9C16-D6ED05E8A944}" dt="2023-11-28T02:24:38.154" v="849" actId="478"/>
          <ac:picMkLst>
            <pc:docMk/>
            <pc:sldMk cId="1863896170" sldId="291"/>
            <ac:picMk id="5" creationId="{BD0DEC56-3913-03A8-13F2-455707078636}"/>
          </ac:picMkLst>
        </pc:picChg>
      </pc:sldChg>
      <pc:sldChg chg="modSp new mod">
        <pc:chgData name="Willer Gianni Torrico Arispe" userId="d1bc678ae0f38aff" providerId="LiveId" clId="{2E0509A8-5382-43D5-9C16-D6ED05E8A944}" dt="2023-11-28T02:29:14.517" v="923" actId="27636"/>
        <pc:sldMkLst>
          <pc:docMk/>
          <pc:sldMk cId="148764472" sldId="292"/>
        </pc:sldMkLst>
        <pc:spChg chg="mod">
          <ac:chgData name="Willer Gianni Torrico Arispe" userId="d1bc678ae0f38aff" providerId="LiveId" clId="{2E0509A8-5382-43D5-9C16-D6ED05E8A944}" dt="2023-11-28T02:28:09.731" v="885" actId="20577"/>
          <ac:spMkLst>
            <pc:docMk/>
            <pc:sldMk cId="148764472" sldId="292"/>
            <ac:spMk id="2" creationId="{1EA06AE3-EEFE-DA35-EA78-5A8303B1D5BE}"/>
          </ac:spMkLst>
        </pc:spChg>
        <pc:spChg chg="mod">
          <ac:chgData name="Willer Gianni Torrico Arispe" userId="d1bc678ae0f38aff" providerId="LiveId" clId="{2E0509A8-5382-43D5-9C16-D6ED05E8A944}" dt="2023-11-28T02:29:14.517" v="923" actId="27636"/>
          <ac:spMkLst>
            <pc:docMk/>
            <pc:sldMk cId="148764472" sldId="292"/>
            <ac:spMk id="3" creationId="{28F197BF-2285-130D-361E-921EFA73EC70}"/>
          </ac:spMkLst>
        </pc:spChg>
      </pc:sldChg>
      <pc:sldMasterChg chg="del delSldLayout">
        <pc:chgData name="Willer Gianni Torrico Arispe" userId="d1bc678ae0f38aff" providerId="LiveId" clId="{2E0509A8-5382-43D5-9C16-D6ED05E8A944}" dt="2023-11-27T23:47:05.799" v="49" actId="26606"/>
        <pc:sldMasterMkLst>
          <pc:docMk/>
          <pc:sldMasterMk cId="3547656984" sldId="2147483648"/>
        </pc:sldMasterMkLst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302061747" sldId="2147483649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59867592" sldId="2147483650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39940937" sldId="2147483651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1594549776" sldId="2147483652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1831608583" sldId="2147483653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2768238823" sldId="2147483654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1245776542" sldId="2147483655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1755854141" sldId="2147483656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2607542703" sldId="2147483657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1828994419" sldId="2147483658"/>
          </pc:sldLayoutMkLst>
        </pc:sldLayoutChg>
        <pc:sldLayoutChg chg="del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547656984" sldId="2147483648"/>
            <pc:sldLayoutMk cId="582458597" sldId="2147483659"/>
          </pc:sldLayoutMkLst>
        </pc:sldLayoutChg>
      </pc:sldMasterChg>
      <pc:sldMasterChg chg="add addSldLayout">
        <pc:chgData name="Willer Gianni Torrico Arispe" userId="d1bc678ae0f38aff" providerId="LiveId" clId="{2E0509A8-5382-43D5-9C16-D6ED05E8A944}" dt="2023-11-27T23:47:05.799" v="49" actId="26606"/>
        <pc:sldMasterMkLst>
          <pc:docMk/>
          <pc:sldMasterMk cId="3162303439" sldId="2147483725"/>
        </pc:sldMasterMkLst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418311692" sldId="2147483714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3257455032" sldId="2147483715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3948377332" sldId="2147483716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1784570729" sldId="2147483717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3839633059" sldId="2147483718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2851387895" sldId="2147483719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3285129058" sldId="2147483720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854433692" sldId="2147483721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834680455" sldId="2147483722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2304899987" sldId="2147483723"/>
          </pc:sldLayoutMkLst>
        </pc:sldLayoutChg>
        <pc:sldLayoutChg chg="add">
          <pc:chgData name="Willer Gianni Torrico Arispe" userId="d1bc678ae0f38aff" providerId="LiveId" clId="{2E0509A8-5382-43D5-9C16-D6ED05E8A944}" dt="2023-11-27T23:47:05.799" v="49" actId="26606"/>
          <pc:sldLayoutMkLst>
            <pc:docMk/>
            <pc:sldMasterMk cId="3162303439" sldId="2147483725"/>
            <pc:sldLayoutMk cId="1232579172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8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7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E5ECAE-6E14-4B6B-42B7-49DE1B88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 fontScale="90000"/>
          </a:bodyPr>
          <a:lstStyle/>
          <a:p>
            <a:r>
              <a:rPr lang="es-ES" sz="3700" b="1" dirty="0"/>
              <a:t>EXPLORACION Y APLICACIÓN DE MACHE LEARNING para análisis de datos</a:t>
            </a:r>
            <a:br>
              <a:rPr lang="es-ES" sz="3700" b="1" dirty="0"/>
            </a:br>
            <a:r>
              <a:rPr lang="es-ES" sz="3700" b="1" dirty="0"/>
              <a:t>(Caso </a:t>
            </a:r>
            <a:r>
              <a:rPr lang="es-ES" sz="3700" b="1" dirty="0" err="1"/>
              <a:t>Space</a:t>
            </a:r>
            <a:r>
              <a:rPr lang="es-ES" sz="3700" b="1" dirty="0"/>
              <a:t> x)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29231-8C74-F778-F735-56F811C3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516" y="5184744"/>
            <a:ext cx="3638358" cy="1318124"/>
          </a:xfrm>
        </p:spPr>
        <p:txBody>
          <a:bodyPr anchor="b">
            <a:normAutofit/>
          </a:bodyPr>
          <a:lstStyle/>
          <a:p>
            <a:r>
              <a:rPr lang="es-ES" dirty="0"/>
              <a:t>De Willer Gianni Torrico Arispe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7B5F018-0452-AA9F-74A6-E03965704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79" r="-1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6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D941-BA1C-59D6-93E6-03E00F64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45D6B-146E-E3BE-2A65-2FDC3ACA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Visualización de la relación entre el número de vuelo y el sitio de lanzamiento.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AE46D5-53BC-5105-0DFC-65CDDF58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3009415"/>
            <a:ext cx="11974286" cy="36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33655-1A9E-B254-DE4A-6A14B09B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1E1A29-7A75-AE79-32B6-7DD0B0924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599" y="1939851"/>
            <a:ext cx="7151916" cy="4667778"/>
          </a:xfrm>
        </p:spPr>
      </p:pic>
    </p:spTree>
    <p:extLst>
      <p:ext uri="{BB962C8B-B14F-4D97-AF65-F5344CB8AC3E}">
        <p14:creationId xmlns:p14="http://schemas.microsoft.com/office/powerpoint/2010/main" val="99244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D114-7016-0340-7746-F919555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24329F-3F8C-5656-75A0-E953B3A94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341" y="1737359"/>
            <a:ext cx="7078155" cy="4794070"/>
          </a:xfrm>
        </p:spPr>
      </p:pic>
    </p:spTree>
    <p:extLst>
      <p:ext uri="{BB962C8B-B14F-4D97-AF65-F5344CB8AC3E}">
        <p14:creationId xmlns:p14="http://schemas.microsoft.com/office/powerpoint/2010/main" val="242680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F5B0-7AD8-CAA5-DFBA-60B0FF65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F830B5-2AEC-FC34-D041-F09007460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671" y="2447925"/>
            <a:ext cx="4970996" cy="3838575"/>
          </a:xfrm>
        </p:spPr>
      </p:pic>
    </p:spTree>
    <p:extLst>
      <p:ext uri="{BB962C8B-B14F-4D97-AF65-F5344CB8AC3E}">
        <p14:creationId xmlns:p14="http://schemas.microsoft.com/office/powerpoint/2010/main" val="278021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3A07B-06F2-D6C2-EB7C-A7DD2F63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5F5259-D151-FFE6-36F9-CD7F9E03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72" y="1737359"/>
            <a:ext cx="6176485" cy="4753522"/>
          </a:xfrm>
        </p:spPr>
      </p:pic>
    </p:spTree>
    <p:extLst>
      <p:ext uri="{BB962C8B-B14F-4D97-AF65-F5344CB8AC3E}">
        <p14:creationId xmlns:p14="http://schemas.microsoft.com/office/powerpoint/2010/main" val="363623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5D19-EB06-C25F-E123-9E78EB3E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EXPLORATORIO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C4B932-3734-CA48-2778-5BA48AC4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898" y="1726473"/>
            <a:ext cx="6096159" cy="4891979"/>
          </a:xfrm>
        </p:spPr>
      </p:pic>
    </p:spTree>
    <p:extLst>
      <p:ext uri="{BB962C8B-B14F-4D97-AF65-F5344CB8AC3E}">
        <p14:creationId xmlns:p14="http://schemas.microsoft.com/office/powerpoint/2010/main" val="318577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185E6D-AEC4-0C81-6736-49A364C5A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121" y="1755008"/>
            <a:ext cx="4413622" cy="4799151"/>
          </a:xfrm>
        </p:spPr>
      </p:pic>
    </p:spTree>
    <p:extLst>
      <p:ext uri="{BB962C8B-B14F-4D97-AF65-F5344CB8AC3E}">
        <p14:creationId xmlns:p14="http://schemas.microsoft.com/office/powerpoint/2010/main" val="118162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472919-2312-1B2B-A48B-08701269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93" y="1949798"/>
            <a:ext cx="9506164" cy="47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1033CC-6A4E-5B2C-F6D2-7A7D5C3D4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0"/>
          <a:stretch/>
        </p:blipFill>
        <p:spPr>
          <a:xfrm>
            <a:off x="1678973" y="1894114"/>
            <a:ext cx="97981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053C1A-8ECD-F787-1D07-A7016139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89" y="2054619"/>
            <a:ext cx="9853762" cy="3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5C16B-0B63-1FEA-96F3-305E2C99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EJECUTIVO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5D47-32BD-6046-354C-6AD2FB41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proyecto se centra en la implementación de algoritmos de Machine </a:t>
            </a:r>
            <a:r>
              <a:rPr lang="es-ES" dirty="0" err="1"/>
              <a:t>Learning</a:t>
            </a:r>
            <a:r>
              <a:rPr lang="es-ES" dirty="0"/>
              <a:t> para la resolución de problemas complejos. Utilizando técnicas como Regresión Logística, Árboles de Decisión y k-Vecinos más Cercanos, se exploraron conjuntos de datos detallados relacionados con predicciones de vuelos espaciales. Se abordaron desafíos en la optimización de modelos y la visualización de datos para proporcionar un análisis predictivo preciso y comprensible.</a:t>
            </a:r>
          </a:p>
        </p:txBody>
      </p:sp>
    </p:spTree>
    <p:extLst>
      <p:ext uri="{BB962C8B-B14F-4D97-AF65-F5344CB8AC3E}">
        <p14:creationId xmlns:p14="http://schemas.microsoft.com/office/powerpoint/2010/main" val="114877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C4C66D-7C79-A136-806E-530EA1DD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54613"/>
            <a:ext cx="10736431" cy="35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8D97E2-2267-96B8-5638-7249634E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8" y="1981125"/>
            <a:ext cx="10897160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7AB98A-E733-73F6-005B-ADF6DEB8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2" y="2136608"/>
            <a:ext cx="11309931" cy="23369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AB77E6-8A65-A53B-2E7D-A4D82BF6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52" y="2289008"/>
            <a:ext cx="11309931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7F0517-F1BD-469B-6986-AA495138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96" y="1737359"/>
            <a:ext cx="8776151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B2AD67-AF0C-831C-7823-7EFA662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1" y="1910812"/>
            <a:ext cx="11888709" cy="3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5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SQL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F109F1-B4CE-946B-9079-1F5A77EF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8" y="2041453"/>
            <a:ext cx="11341683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54C292-050F-3501-30CC-D851C068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6" y="1795809"/>
            <a:ext cx="7837714" cy="44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1FC12E-5C02-7F84-554B-C07FD8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7" y="2300820"/>
            <a:ext cx="9766839" cy="43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786221-FAF5-EA56-F2AA-6AFF5214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49" y="1737359"/>
            <a:ext cx="7106015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0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EC962F-AD2B-61FC-C244-43F17D93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3" y="1724615"/>
            <a:ext cx="7217228" cy="50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11EA-F3DC-AB7E-691E-B60AC3FD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D6018-5AFE-9206-0E06-65321860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proyecto se enfoca en el análisis predictivo de vuelos espaciales mediante técnicas de Machine </a:t>
            </a:r>
            <a:r>
              <a:rPr lang="es-ES" dirty="0" err="1"/>
              <a:t>Learning</a:t>
            </a:r>
            <a:r>
              <a:rPr lang="es-ES" dirty="0"/>
              <a:t>. Con el objetivo de comprender y predecir el éxito de lanzamientos espaciales, se exploraron y aplicaron diversos algoritmos. Este trabajo se sumerge en la aplicación de Regresión Logística, Árboles de Decisión y k-Vecinos más Cercanos para modelar y prever resultados, ofreciendo un análisis detallado del rendimiento de estas técnicas en la predicción de resultados de misiones espaciales.</a:t>
            </a:r>
          </a:p>
        </p:txBody>
      </p:sp>
    </p:spTree>
    <p:extLst>
      <p:ext uri="{BB962C8B-B14F-4D97-AF65-F5344CB8AC3E}">
        <p14:creationId xmlns:p14="http://schemas.microsoft.com/office/powerpoint/2010/main" val="146659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D67E6-932A-B245-1914-6136DD53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22" y="1843607"/>
            <a:ext cx="8176293" cy="4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7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INTERACTIVO CON FOLLIUM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D67E6-932A-B245-1914-6136DD53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22" y="1843607"/>
            <a:ext cx="8176293" cy="4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2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 MEDIANTE APRENDIZAJE AUTOMATICO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A7233B-5F79-3883-B40A-A057F5A9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306590"/>
            <a:ext cx="5048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6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 MEDIANTE APRENDIZAJE AUTOMATICO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EC21D4-7735-932D-6348-6DD4F17B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1" y="2222531"/>
            <a:ext cx="5257802" cy="45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 MEDIANTE APRENDIZAJE AUTOMATICO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0DEC56-3913-03A8-13F2-45570707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80" y="2384473"/>
            <a:ext cx="4962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6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92EC-3BFB-FF8E-3FBD-DABF16CA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 MEDIANTE APRENDIZAJE AUTOMATICO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3707B6-6981-0B1B-02F8-07981738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94" y="2194316"/>
            <a:ext cx="7869133" cy="40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6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B0CC-2EC2-7575-4347-6120B0FC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79DF7-FC65-1108-D4D3-FFF2581F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50" y="2057400"/>
            <a:ext cx="10314214" cy="4175173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r>
              <a:rPr lang="es-ES" dirty="0"/>
              <a:t>1. Crecimiento Sostenido: Se observa un crecimiento constante en la frecuencia de los lanzamientos de SpaceX a lo largo del tiempo, lo que sugiere una mayor actividad en la industria espacial y un crecimiento continuo de la empresa.</a:t>
            </a:r>
          </a:p>
          <a:p>
            <a:endParaRPr lang="es-ES" dirty="0"/>
          </a:p>
          <a:p>
            <a:r>
              <a:rPr lang="es-ES" dirty="0"/>
              <a:t>2. Éxito Operativo: A pesar de algunos fallos ocasionales, la tasa general de éxito en los lanzamientos es alta, lo que resalta la fiabilidad de los cohetes Falcon 9 y el éxito en la reutilización de componentes.</a:t>
            </a:r>
          </a:p>
          <a:p>
            <a:endParaRPr lang="es-ES" dirty="0"/>
          </a:p>
          <a:p>
            <a:r>
              <a:rPr lang="es-ES" dirty="0"/>
              <a:t>3.Falcon 9 como Vehículo Principal: La mayoría de los lanzamientos se realizan utilizando el cohete Falcon 9, lo que sugiere su papel predominante en la cartera de lanzamientos de SpaceX.</a:t>
            </a:r>
          </a:p>
          <a:p>
            <a:endParaRPr lang="es-ES" dirty="0"/>
          </a:p>
          <a:p>
            <a:r>
              <a:rPr lang="es-ES" dirty="0"/>
              <a:t>4. Diversidad de Órbitas: Se observa una diversidad considerable en las órbitas utilizadas, desde órbitas bajas cercanas a la Tierra hasta órbitas geoestacionarias y de transferencia.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648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06AE3-EEFE-DA35-EA78-5A8303B1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197BF-2285-130D-361E-921EFA73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5.Reutilización y Sostenibilidad: La reutilización de componentes, como los cohetes y las cápsulas, es una estrategia clave de SpaceX, lo que indica un enfoque hacia la sostenibilidad y la reducción de costos en la industria espacial.</a:t>
            </a:r>
          </a:p>
          <a:p>
            <a:endParaRPr lang="es-ES" dirty="0"/>
          </a:p>
          <a:p>
            <a:r>
              <a:rPr lang="es-ES" dirty="0"/>
              <a:t>6. Evolución Tecnológica: El análisis revela una evolución constante en la tecnología y la capacidad de carga útil, lo que muestra el progreso tecnológico continuo de la empresa a lo largo del tiempo.</a:t>
            </a:r>
          </a:p>
          <a:p>
            <a:endParaRPr lang="es-ES" dirty="0"/>
          </a:p>
          <a:p>
            <a:r>
              <a:rPr lang="es-ES" dirty="0"/>
              <a:t>7. Impacto en la Industria: SpaceX ha tenido un impacto significativo en la industria aeroespacial al desafiar las convenciones existentes y establecer nuevos estándares en términos de eficiencia, costos y tecnología.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76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57D6-73BA-CB50-2340-97CDDA69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RECOPILACION Y 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4DABC-8D27-043F-4F4A-209FCE7E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1. Obtención y Análisis Inicial de los Datos de SpaceX:</a:t>
            </a:r>
          </a:p>
          <a:p>
            <a:r>
              <a:rPr lang="es-ES" dirty="0"/>
              <a:t>Se realizó una solicitud GET a la URL proporcionada para obtener datos de lanzamiento de SpaceX.</a:t>
            </a:r>
          </a:p>
          <a:p>
            <a:r>
              <a:rPr lang="es-ES" dirty="0"/>
              <a:t>Se identificó que varios campos eran </a:t>
            </a:r>
            <a:r>
              <a:rPr lang="es-ES" dirty="0" err="1"/>
              <a:t>IDs</a:t>
            </a:r>
            <a:r>
              <a:rPr lang="es-ES" dirty="0"/>
              <a:t> sin información descriptiva.</a:t>
            </a:r>
          </a:p>
          <a:p>
            <a:r>
              <a:rPr lang="es-ES" dirty="0"/>
              <a:t>Se utilizó nuevamente la API para obtener detalles adicionales de los lanzamientos utilizando las columnas `</a:t>
            </a:r>
            <a:r>
              <a:rPr lang="es-ES" dirty="0" err="1"/>
              <a:t>rocket</a:t>
            </a:r>
            <a:r>
              <a:rPr lang="es-ES" dirty="0"/>
              <a:t>`, `</a:t>
            </a:r>
            <a:r>
              <a:rPr lang="es-ES" dirty="0" err="1"/>
              <a:t>payloads</a:t>
            </a:r>
            <a:r>
              <a:rPr lang="es-ES" dirty="0"/>
              <a:t>`, `</a:t>
            </a:r>
            <a:r>
              <a:rPr lang="es-ES" dirty="0" err="1"/>
              <a:t>launchpad</a:t>
            </a:r>
            <a:r>
              <a:rPr lang="es-ES" dirty="0"/>
              <a:t>`, y `</a:t>
            </a:r>
            <a:r>
              <a:rPr lang="es-ES" dirty="0" err="1"/>
              <a:t>cores</a:t>
            </a:r>
            <a:r>
              <a:rPr lang="es-ES" dirty="0"/>
              <a:t>`.</a:t>
            </a:r>
          </a:p>
          <a:p>
            <a:r>
              <a:rPr lang="es-ES" dirty="0"/>
              <a:t>Se filtró el conjunto de datos conservando solo las características relevantes y la fecha de vuelo.</a:t>
            </a:r>
          </a:p>
          <a:p>
            <a:r>
              <a:rPr lang="es-ES" dirty="0"/>
              <a:t>Se eliminaron filas con múltiples núcleos o múltiples cargas útiles en un solo cohete.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0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428AB5-F1B0-778B-EC21-342EEAF8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60" y="271613"/>
            <a:ext cx="11436938" cy="2940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0BC2D5-E5D6-3B74-A181-F2ABCD26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4" y="3303726"/>
            <a:ext cx="11309931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EFF8-1CC4-DF43-BC34-982D373A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RECOPILACION Y 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AE33D-09BA-C76B-5094-227BFFD4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2. Filtrado de Datos para Incluir Solo Lanzamientos de Falcon 9:</a:t>
            </a:r>
          </a:p>
          <a:p>
            <a:r>
              <a:rPr lang="es-ES" dirty="0"/>
              <a:t>Se filtraron los datos para incluir solo los lanzamientos de Falcon 9.</a:t>
            </a:r>
          </a:p>
          <a:p>
            <a:r>
              <a:rPr lang="es-ES" dirty="0"/>
              <a:t>Se creó un nuevo </a:t>
            </a:r>
            <a:r>
              <a:rPr lang="es-ES" dirty="0" err="1"/>
              <a:t>DataFrame</a:t>
            </a:r>
            <a:r>
              <a:rPr lang="es-ES" dirty="0"/>
              <a:t> llamado `data_falcon9` para almacenar estos datos.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1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48D648-436E-5386-D6FA-A87CDCB2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306286"/>
            <a:ext cx="8970819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3CC01F-DB0F-F9A7-EB90-5717ACD9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55" y="782759"/>
            <a:ext cx="2972398" cy="50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0F621-C9E3-D7AF-A4DF-6A51FF3D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RECOPILACION Y 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35FAA-5A15-848C-58D8-AB8DCAB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3. Tratamiento de Valores Faltantes:</a:t>
            </a:r>
          </a:p>
          <a:p>
            <a:r>
              <a:rPr lang="es-ES" dirty="0"/>
              <a:t>Se calculó el valor promedio de la columna `</a:t>
            </a:r>
            <a:r>
              <a:rPr lang="es-ES" dirty="0" err="1"/>
              <a:t>PayloadMass</a:t>
            </a:r>
            <a:r>
              <a:rPr lang="es-ES" dirty="0"/>
              <a:t>`.</a:t>
            </a:r>
          </a:p>
          <a:p>
            <a:r>
              <a:rPr lang="es-ES" dirty="0"/>
              <a:t>Se reemplazaron los valores faltantes (`</a:t>
            </a:r>
            <a:r>
              <a:rPr lang="es-ES" dirty="0" err="1"/>
              <a:t>np.nan</a:t>
            </a:r>
            <a:r>
              <a:rPr lang="es-ES" dirty="0"/>
              <a:t>`) en `</a:t>
            </a:r>
            <a:r>
              <a:rPr lang="es-ES" dirty="0" err="1"/>
              <a:t>PayloadMass</a:t>
            </a:r>
            <a:r>
              <a:rPr lang="es-ES" dirty="0"/>
              <a:t>` con su valor promedio.</a:t>
            </a:r>
          </a:p>
          <a:p>
            <a:r>
              <a:rPr lang="es-ES" dirty="0"/>
              <a:t>Es importante tener en cuenta que al reemplazar los valores </a:t>
            </a:r>
            <a:r>
              <a:rPr lang="es-ES" dirty="0" err="1"/>
              <a:t>NaN</a:t>
            </a:r>
            <a:r>
              <a:rPr lang="es-ES" dirty="0"/>
              <a:t> en `</a:t>
            </a:r>
            <a:r>
              <a:rPr lang="es-ES" dirty="0" err="1"/>
              <a:t>PayloadMass</a:t>
            </a:r>
            <a:r>
              <a:rPr lang="es-ES" dirty="0"/>
              <a:t>`, se generó un aviso `</a:t>
            </a:r>
            <a:r>
              <a:rPr lang="es-ES" dirty="0" err="1"/>
              <a:t>SettingWithCopyWarning</a:t>
            </a:r>
            <a:r>
              <a:rPr lang="es-ES" dirty="0"/>
              <a:t>` debido a cómo se realizó la operación. Es recomendable revisar la documentación de Pandas para abordar estas advertencias si es necesario.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1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9E3F01-5322-F240-F168-492DC091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1" y="545069"/>
            <a:ext cx="11125772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662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RightStep">
      <a:dk1>
        <a:srgbClr val="000000"/>
      </a:dk1>
      <a:lt1>
        <a:srgbClr val="FFFFFF"/>
      </a:lt1>
      <a:dk2>
        <a:srgbClr val="1B252F"/>
      </a:dk2>
      <a:lt2>
        <a:srgbClr val="F3F2F0"/>
      </a:lt2>
      <a:accent1>
        <a:srgbClr val="4D86C3"/>
      </a:accent1>
      <a:accent2>
        <a:srgbClr val="3E46B3"/>
      </a:accent2>
      <a:accent3>
        <a:srgbClr val="764DC3"/>
      </a:accent3>
      <a:accent4>
        <a:srgbClr val="963BB1"/>
      </a:accent4>
      <a:accent5>
        <a:srgbClr val="C34DAD"/>
      </a:accent5>
      <a:accent6>
        <a:srgbClr val="B13B6A"/>
      </a:accent6>
      <a:hlink>
        <a:srgbClr val="35A03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805</Words>
  <Application>Microsoft Office PowerPoint</Application>
  <PresentationFormat>Panorámica</PresentationFormat>
  <Paragraphs>64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0" baseType="lpstr">
      <vt:lpstr>Arial</vt:lpstr>
      <vt:lpstr>Neue Haas Grotesk Text Pro</vt:lpstr>
      <vt:lpstr>BjornVTI</vt:lpstr>
      <vt:lpstr>EXPLORACION Y APLICACIÓN DE MACHE LEARNING para análisis de datos (Caso Space x)</vt:lpstr>
      <vt:lpstr>RESUMEN EJECUTIVO</vt:lpstr>
      <vt:lpstr>INTRODUCCION</vt:lpstr>
      <vt:lpstr>RECOPILACION Y MANEJO DE DATOS</vt:lpstr>
      <vt:lpstr>Presentación de PowerPoint</vt:lpstr>
      <vt:lpstr>RECOPILACION Y MANEJO DE DATOS</vt:lpstr>
      <vt:lpstr>Presentación de PowerPoint</vt:lpstr>
      <vt:lpstr>RECOPILACION Y MANEJO DE DATOS</vt:lpstr>
      <vt:lpstr>Presentación de PowerPoint</vt:lpstr>
      <vt:lpstr>ANALISIS EXPLORATORIO DE DATOS</vt:lpstr>
      <vt:lpstr>ANALISIS EXPLORATORIO DE DATOS</vt:lpstr>
      <vt:lpstr>ANALISIS EXPLORATORIO DE DATOS</vt:lpstr>
      <vt:lpstr>ANALISIS EXPLORATORIO DE DATOS</vt:lpstr>
      <vt:lpstr>ANALISIS EXPLORATORIO DE DATOS</vt:lpstr>
      <vt:lpstr>ANALISIS EXPLORATORIO DE DATOS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Análisis Exploratorio de Datos SQL</vt:lpstr>
      <vt:lpstr>MAPA INTERACTIVO CON FOLLIUM</vt:lpstr>
      <vt:lpstr>MAPA INTERACTIVO CON FOLLIUM</vt:lpstr>
      <vt:lpstr>MAPA INTERACTIVO CON FOLLIUM</vt:lpstr>
      <vt:lpstr>MAPA INTERACTIVO CON FOLLIUM</vt:lpstr>
      <vt:lpstr>MAPA INTERACTIVO CON FOLLIUM</vt:lpstr>
      <vt:lpstr>MAPA INTERACTIVO CON FOLLIUM</vt:lpstr>
      <vt:lpstr>PREDICCION MEDIANTE APRENDIZAJE AUTOMATICO</vt:lpstr>
      <vt:lpstr>PREDICCION MEDIANTE APRENDIZAJE AUTOMATICO</vt:lpstr>
      <vt:lpstr>PREDICCION MEDIANTE APRENDIZAJE AUTOMATICO</vt:lpstr>
      <vt:lpstr>PREDICCION MEDIANTE APRENDIZAJE AUTOMATICO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EXPLORACION Y APLICACIÓN DE MACHE LEARNING para análisis de datos (Caso Space x)</dc:title>
  <dc:creator>Willer Gianni Torrico Arispe</dc:creator>
  <cp:lastModifiedBy>Willer Gianni Torrico Arispe</cp:lastModifiedBy>
  <cp:revision>1</cp:revision>
  <dcterms:created xsi:type="dcterms:W3CDTF">2023-11-27T23:39:45Z</dcterms:created>
  <dcterms:modified xsi:type="dcterms:W3CDTF">2023-11-28T02:29:30Z</dcterms:modified>
</cp:coreProperties>
</file>