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CE7A1-ED02-FBA4-835B-CC3D682EA6E8}" v="42" dt="2023-07-17T19:59:43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2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7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8413426" cy="6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7762" y="1092480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 fontAlgn="base"/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Agora veremos um caso prático em DevOps, que será </a:t>
            </a:r>
            <a:r>
              <a:rPr lang="pt-PT" sz="180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versionar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um código no repositório e depois iremos para o processo de CI/CD no </a:t>
            </a:r>
            <a:r>
              <a:rPr lang="pt-PT" sz="180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GitLab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.</a:t>
            </a:r>
            <a:endParaRPr lang="en-GB" sz="18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  <a:p>
            <a:pPr algn="just" fontAlgn="base"/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 antes disso, quero explicar alguns conceitos: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960059"/>
            <a:ext cx="8009931" cy="20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BR" b="1" dirty="0">
                <a:effectLst/>
                <a:cs typeface="Calibri" panose="020F0502020204030204" pitchFamily="34" charset="0"/>
              </a:rPr>
              <a:t>Serviço de hospedagem de código (</a:t>
            </a:r>
            <a:r>
              <a:rPr lang="pt-BR" b="1" dirty="0" err="1">
                <a:effectLst/>
                <a:cs typeface="Calibri" panose="020F0502020204030204" pitchFamily="34" charset="0"/>
              </a:rPr>
              <a:t>code</a:t>
            </a:r>
            <a:r>
              <a:rPr lang="pt-BR" b="1" dirty="0">
                <a:effectLst/>
                <a:cs typeface="Calibri" panose="020F0502020204030204" pitchFamily="34" charset="0"/>
              </a:rPr>
              <a:t> </a:t>
            </a:r>
            <a:r>
              <a:rPr lang="pt-BR" b="1" dirty="0" err="1">
                <a:effectLst/>
                <a:cs typeface="Calibri" panose="020F0502020204030204" pitchFamily="34" charset="0"/>
              </a:rPr>
              <a:t>repository</a:t>
            </a:r>
            <a:r>
              <a:rPr lang="pt-BR" b="1" dirty="0">
                <a:effectLst/>
                <a:cs typeface="Calibri" panose="020F0502020204030204" pitchFamily="34" charset="0"/>
              </a:rPr>
              <a:t>):</a:t>
            </a:r>
            <a:br>
              <a:rPr lang="pt-BR" dirty="0">
                <a:effectLst/>
                <a:cs typeface="Calibri" panose="020F0502020204030204" pitchFamily="34" charset="0"/>
              </a:rPr>
            </a:br>
            <a:r>
              <a:rPr lang="pt-BR" dirty="0">
                <a:effectLst/>
                <a:cs typeface="Calibri" panose="020F0502020204030204" pitchFamily="34" charset="0"/>
              </a:rPr>
              <a:t>É o serviços de hospedagem de repositórios </a:t>
            </a:r>
            <a:r>
              <a:rPr lang="pt-BR" dirty="0" err="1">
                <a:effectLst/>
                <a:cs typeface="Calibri" panose="020F0502020204030204" pitchFamily="34" charset="0"/>
              </a:rPr>
              <a:t>Git</a:t>
            </a:r>
            <a:r>
              <a:rPr lang="pt-BR" dirty="0">
                <a:effectLst/>
                <a:cs typeface="Calibri" panose="020F0502020204030204" pitchFamily="34" charset="0"/>
              </a:rPr>
              <a:t> que permite que as equipes de desenvolvimento colaborem nos projetos de software.</a:t>
            </a:r>
            <a:endParaRPr lang="en-GB" dirty="0">
              <a:effectLst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GitLab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effectLst/>
                <a:latin typeface="Calibri"/>
                <a:ea typeface="Calibri"/>
                <a:cs typeface="Calibri"/>
              </a:rPr>
              <a:t>Azure </a:t>
            </a:r>
            <a:r>
              <a:rPr lang="pt-BR" sz="1800" dirty="0" err="1">
                <a:effectLst/>
                <a:latin typeface="Calibri"/>
                <a:ea typeface="Calibri"/>
                <a:cs typeface="Calibri"/>
              </a:rPr>
              <a:t>Repos</a:t>
            </a:r>
            <a:r>
              <a:rPr lang="pt-BR" sz="1800" dirty="0">
                <a:latin typeface="Calibri"/>
                <a:ea typeface="Calibri"/>
                <a:cs typeface="Calibri"/>
              </a:rPr>
              <a:t> 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8F1AA85-E551-3941-E693-6D3A613785B1}"/>
              </a:ext>
            </a:extLst>
          </p:cNvPr>
          <p:cNvSpPr txBox="1"/>
          <p:nvPr/>
        </p:nvSpPr>
        <p:spPr>
          <a:xfrm>
            <a:off x="525944" y="2967278"/>
            <a:ext cx="8009931" cy="200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BR" sz="1800" dirty="0">
                <a:latin typeface="Calibri"/>
                <a:ea typeface="Calibri"/>
                <a:cs typeface="Calibri"/>
              </a:rPr>
              <a:t>Cada um oferece recursos e funcionalidades únicas, mas todos são utilizados pela comunidade de desenvolvimento de software.</a:t>
            </a:r>
            <a:endParaRPr lang="pt-BR" sz="1800" dirty="0">
              <a:effectLst/>
              <a:latin typeface="Calibri"/>
              <a:ea typeface="Calibri"/>
              <a:cs typeface="Calibri"/>
            </a:endParaRPr>
          </a:p>
          <a:p>
            <a:pPr marL="457200"/>
            <a:endParaRPr lang="pt-BR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1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834608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BR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Versionar</a:t>
            </a: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 nosso código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dirty="0">
                <a:cs typeface="Calibri" panose="020F0502020204030204" pitchFamily="34" charset="0"/>
              </a:rPr>
              <a:t>No </a:t>
            </a:r>
            <a:r>
              <a:rPr lang="pt-BR" dirty="0" err="1">
                <a:cs typeface="Calibri" panose="020F0502020204030204" pitchFamily="34" charset="0"/>
              </a:rPr>
              <a:t>repository</a:t>
            </a:r>
            <a:r>
              <a:rPr lang="pt-BR" dirty="0">
                <a:cs typeface="Calibri" panose="020F0502020204030204" pitchFamily="34" charset="0"/>
              </a:rPr>
              <a:t> utilizamos alguns comandos </a:t>
            </a:r>
            <a:r>
              <a:rPr lang="pt-BR" dirty="0" err="1">
                <a:cs typeface="Calibri" panose="020F0502020204030204" pitchFamily="34" charset="0"/>
              </a:rPr>
              <a:t>Git</a:t>
            </a:r>
            <a:r>
              <a:rPr lang="pt-BR" dirty="0">
                <a:cs typeface="Calibri" panose="020F0502020204030204" pitchFamily="34" charset="0"/>
              </a:rPr>
              <a:t>:</a:t>
            </a:r>
            <a:endParaRPr lang="en-GB" dirty="0"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suponha que o desenvolvedor precise preparar um novo repositório em seu ambiente local. Para isso devemos usar os comandos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irá inicializar o repositório do projeto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localmente.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clone ssh://something.com/[username]/[repository_name].git: suponha que o desenvolvedor precise criar um repositório específico do GIT em sua cópia local a partir do repositório remoto. Em seguida, eles devem executar o comando clone para copiar o mesmo repositório remoto no ambiente local em um local específico.</a:t>
            </a:r>
          </a:p>
          <a:p>
            <a:pPr marL="742950" lvl="1" indent="-285750" fontAlgn="base">
              <a:buFont typeface="+mj-lt"/>
              <a:buAutoNum type="alphaLcPeriod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https://training.github.com ou fazer busca por 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comandos básicos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b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834608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fontAlgn="base"/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Versionamento de Código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dirty="0">
                <a:cs typeface="Calibri" panose="020F0502020204030204" pitchFamily="34" charset="0"/>
              </a:rPr>
              <a:t>No </a:t>
            </a:r>
            <a:r>
              <a:rPr lang="pt-BR" dirty="0" err="1">
                <a:cs typeface="Calibri" panose="020F0502020204030204" pitchFamily="34" charset="0"/>
              </a:rPr>
              <a:t>repository</a:t>
            </a:r>
            <a:r>
              <a:rPr lang="pt-BR" dirty="0">
                <a:cs typeface="Calibri" panose="020F0502020204030204" pitchFamily="34" charset="0"/>
              </a:rPr>
              <a:t> utilizamos alguns comandos </a:t>
            </a:r>
            <a:r>
              <a:rPr lang="pt-BR" dirty="0" err="1">
                <a:cs typeface="Calibri" panose="020F0502020204030204" pitchFamily="34" charset="0"/>
              </a:rPr>
              <a:t>Git</a:t>
            </a:r>
            <a:r>
              <a:rPr lang="pt-BR" dirty="0">
                <a:cs typeface="Calibri" panose="020F0502020204030204" pitchFamily="34" charset="0"/>
              </a:rPr>
              <a:t>:</a:t>
            </a:r>
            <a:endParaRPr lang="en-GB" dirty="0"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Acesso apenas de pessoas autorizadas ao repositório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Rastreabilidade (quem alterou o código)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Roolback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Visualização (uso de interface, gráficos, histórico)</a:t>
            </a:r>
          </a:p>
          <a:p>
            <a:pPr marL="742950" lvl="1" indent="-285750" fontAlgn="base">
              <a:buFont typeface="+mj-lt"/>
              <a:buAutoNum type="alphaLcPeriod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Colaboração (diversos desenvolvedores no mesmo projeto)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227756"/>
            <a:ext cx="8016900" cy="91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- Fundamentos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53823" y="987937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Controle de código fonte</a:t>
            </a:r>
            <a:br>
              <a:rPr lang="pt-B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 a prática de gerenciamento e monitoramento de alterações no código. Os sistemas SCM (Source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Management – Gerenciamento de controle) disponibilizam histórico de execuções de desenvolvimento de código. </a:t>
            </a:r>
          </a:p>
          <a:p>
            <a:pPr fontAlgn="base"/>
            <a:endParaRPr lang="pt-PT" dirty="0">
              <a:cs typeface="Calibri" panose="020F0502020204030204" pitchFamily="34" charset="0"/>
            </a:endParaRPr>
          </a:p>
          <a:p>
            <a:pPr fontAlgn="base"/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Isto é muito importante porque ajuda a resolver conflito de versões durante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merge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contribuições de várias origens.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8413426" cy="68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Estudo de caso – Hands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On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GitLab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30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1A0A5EF-0128-4A25-9BF3-170F64489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382</Words>
  <Application>Microsoft Office PowerPoint</Application>
  <PresentationFormat>Apresentação na tela (16:9)</PresentationFormat>
  <Paragraphs>40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Renato Seabra</cp:lastModifiedBy>
  <cp:revision>148</cp:revision>
  <dcterms:modified xsi:type="dcterms:W3CDTF">2024-11-27T20:41:47Z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