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415dba7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415dba7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Sector had biggest increase? Decrease?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Increase: Tech Companies	Decrease: Energy Companies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field would we recommend to others?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Tech companies on the rise, Consumer staples for consistency.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415dba78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415dba7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38e3ab3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38e3ab3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415dba78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415dba78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415dba78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415dba7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were hand picked after testing datasets in the 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38e3ab3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38e3ab3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held its value over the years?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Chevron &amp; Exxon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had the greatest increase? Decrease?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Increase: Chevron		Decrease: FCEL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38e3ab38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38e3ab38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held its value over the years?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Relatively similar between AAPL, Intel, NVIDIA, MFST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had the greatest increase? Decrease?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Increase: AMZ	N Decrease: AMD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38e3ab38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38e3ab38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held its value over the years?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had the greatest increase? Decrease?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Increase: VRTX	Decrease: MOH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38e3ab38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38e3ab38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Stock held its value over the years?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consistent stock being Procter &amp; Gamble or Walmart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Stock had the greatest increase? Decrease?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Increase: Coca Cola	Decrease: Home Depot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company held together through the 5 year </a:t>
            </a:r>
            <a:r>
              <a:rPr lang="en"/>
              <a:t>interval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38e3ab38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38e3ab38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Sector had biggest increase? Decrease?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Increase: Tech Companies	Decrease: Energy Companies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field would we recommend to others?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Tech companies on the rise, Consumer staples for consistency.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nasdaq.com/api/v3/datasets/wik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Sector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3375" y="4003650"/>
            <a:ext cx="7688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Granados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McGraw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 Rafiee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8922825" y="53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60000" y="357675"/>
            <a:ext cx="793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Sector Patterns 2005 - 2011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26125" y="987775"/>
            <a:ext cx="82074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Energy Sector - The only sector that lost adj. Value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 Sector - Fairly Consistent, with Amazon’s value significantly growing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Sector - Has the largest Variability over time. Huge Peaks and Valleys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 Staples. And Health Sector performed fairly similar, although Consumer is more reliable.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Sectors - Significant Drop ~45 months in (about 2008/2009)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2275325"/>
            <a:ext cx="3858024" cy="2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475" y="2315825"/>
            <a:ext cx="4624851" cy="256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6118150" y="2241550"/>
            <a:ext cx="2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Health Sector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898725" y="819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334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954300"/>
            <a:ext cx="75057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the full duration, all sectors but Energy were profitable during this period.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FCEL (e), HD(c) , and MOH (h) were the only stocks that did not hold value or increase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would recommend the Tech Sector for growth, and the Consumer Staples Sector for consistency. For successful Day Traders, The Health Sector would be most profitable.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outperformed every other stock in our sample by a huge market.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FCEL showed the largest drop.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2008/2009 shows a dip across all stocks, from which most stocks recovered within 2 years.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8898725" y="819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four different stock market sectors (Energy, Tech , Consumer, Health) over a 5 year interval.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any outliers in the data within individual sectors.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Highlight an aggregate comparison between the sectors, with the ability to explain the differences from sector to sector over time.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922825" y="53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we’ll be asking: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Which stock and sector held its value over the years?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Which field would we recommend to others, based on this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Which stock and sector had the greatest Increase? Decrease?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What patterns are identifiable across the stock market sectors?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8922825" y="53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5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Resources(Disclaimer)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displayed is from the </a:t>
            </a:r>
            <a:r>
              <a:rPr lang="en" sz="1600"/>
              <a:t>NASDAQ API: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https://data.nasdaq.com/api/v3/datasets/wiki/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are taken from 2005 to 2011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Six stocks per Stock Sector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Adjusted Open and Close Values were used in the datasets to account for splits and dividend share payouts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8879450" y="434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575175" y="45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Stock Comparison 2005 - 2011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57125" y="1371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CVX(Chevron)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MRO (Marathon Oil)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XOM(Exxon Mobil)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FCEL(FuelCell Energy)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PLUG(Plug Power)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VLO(Valero Energy)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24" y="1371550"/>
            <a:ext cx="5454451" cy="31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879450" y="434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575200" y="45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Stock Comparison 2005 - 2011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75200" y="138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AMD(Advanced Micro Devices)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AMZN(Amazon)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AAPL(Apple)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INMTC(Intel)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NVDA(NVIDIA)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MSFT(Microsoft)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450" y="1380825"/>
            <a:ext cx="5117974" cy="2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8879450" y="434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575200" y="45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r>
              <a:rPr lang="en"/>
              <a:t> Stock Comparison 2005 - 2011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5752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CVS(CVS Health Corp)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VRTX(Vertex Pharmaceuticals)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BIIB(Biogen)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MOH(Molina Healthcare)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MRK(Merck &amp; Co)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HUM(Humana)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450" y="1347750"/>
            <a:ext cx="5295399" cy="31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8879450" y="434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75200" y="459325"/>
            <a:ext cx="793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Staples </a:t>
            </a:r>
            <a:r>
              <a:rPr lang="en"/>
              <a:t>Stock Comparison 2005 - 2011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75200" y="138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TGT(Target)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WMT(Walmart)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PG(Procter &amp; Gamble)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KO(Coca-Cola)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COST(Costco Wholesale)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HD(Home Depot)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950" y="1380825"/>
            <a:ext cx="5312899" cy="31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8879450" y="385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60000" y="357675"/>
            <a:ext cx="793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Sector Comparison 2005 - 2011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26125" y="987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Staples Consistency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Energy Company fall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 on the Rise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5" y="1877150"/>
            <a:ext cx="4465200" cy="29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8898725" y="819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125" y="1877150"/>
            <a:ext cx="4154099" cy="2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