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347af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347af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925" y="0"/>
            <a:ext cx="6762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550" y="1591669"/>
            <a:ext cx="1175025" cy="115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037" y="2978224"/>
            <a:ext cx="2911925" cy="216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0925" y="675050"/>
            <a:ext cx="908325" cy="9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