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347af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347af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550" y="3201650"/>
            <a:ext cx="1385975" cy="19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725" y="1907212"/>
            <a:ext cx="1175025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100" y="998875"/>
            <a:ext cx="908324" cy="9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00" y="284800"/>
            <a:ext cx="714075" cy="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