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347af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347af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987" y="1622412"/>
            <a:ext cx="1175025" cy="1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62" y="714075"/>
            <a:ext cx="908324" cy="9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63" y="0"/>
            <a:ext cx="714075" cy="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362" y="2981325"/>
            <a:ext cx="18192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