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7d191e212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7d191e212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145" y="167325"/>
            <a:ext cx="8833710" cy="4808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4538" y="233988"/>
            <a:ext cx="701025" cy="70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95525" y="3459638"/>
            <a:ext cx="370100" cy="3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13950" y="1830138"/>
            <a:ext cx="399525" cy="39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96013" y="1830138"/>
            <a:ext cx="399525" cy="39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78075" y="1830142"/>
            <a:ext cx="393925" cy="39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86950" y="3204925"/>
            <a:ext cx="370100" cy="3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3225" y="167323"/>
            <a:ext cx="701025" cy="70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3638" y="547238"/>
            <a:ext cx="701025" cy="70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3500" y="2834825"/>
            <a:ext cx="370100" cy="3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