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ress Start 2P" charset="1" panose="00000500000000000000"/>
      <p:regular r:id="rId17"/>
    </p:embeddedFont>
    <p:embeddedFont>
      <p:font typeface="Arimo" charset="1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45.png" Type="http://schemas.openxmlformats.org/officeDocument/2006/relationships/image"/><Relationship Id="rId13" Target="../media/image46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43.png" Type="http://schemas.openxmlformats.org/officeDocument/2006/relationships/image"/><Relationship Id="rId9" Target="../media/image4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5.png" Type="http://schemas.openxmlformats.org/officeDocument/2006/relationships/image"/><Relationship Id="rId15" Target="../media/image6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5.png" Type="http://schemas.openxmlformats.org/officeDocument/2006/relationships/image"/><Relationship Id="rId12" Target="../media/image6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7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29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33.png" Type="http://schemas.openxmlformats.org/officeDocument/2006/relationships/image"/><Relationship Id="rId14" Target="../media/image34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39.png" Type="http://schemas.openxmlformats.org/officeDocument/2006/relationships/image"/><Relationship Id="rId13" Target="../media/image40.pn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16" Target="../media/image41.png" Type="http://schemas.openxmlformats.org/officeDocument/2006/relationships/image"/><Relationship Id="rId17" Target="../media/image42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735539"/>
            <a:ext cx="2627300" cy="1122574"/>
          </a:xfrm>
          <a:custGeom>
            <a:avLst/>
            <a:gdLst/>
            <a:ahLst/>
            <a:cxnLst/>
            <a:rect r="r" b="b" t="t" l="l"/>
            <a:pathLst>
              <a:path h="1122574" w="2627300">
                <a:moveTo>
                  <a:pt x="0" y="0"/>
                </a:moveTo>
                <a:lnTo>
                  <a:pt x="2627300" y="0"/>
                </a:lnTo>
                <a:lnTo>
                  <a:pt x="2627300" y="1122573"/>
                </a:lnTo>
                <a:lnTo>
                  <a:pt x="0" y="112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09477" y="3808890"/>
            <a:ext cx="6042692" cy="5449410"/>
          </a:xfrm>
          <a:custGeom>
            <a:avLst/>
            <a:gdLst/>
            <a:ahLst/>
            <a:cxnLst/>
            <a:rect r="r" b="b" t="t" l="l"/>
            <a:pathLst>
              <a:path h="5449410" w="6042692">
                <a:moveTo>
                  <a:pt x="0" y="0"/>
                </a:moveTo>
                <a:lnTo>
                  <a:pt x="6042692" y="0"/>
                </a:lnTo>
                <a:lnTo>
                  <a:pt x="6042692" y="5449410"/>
                </a:lnTo>
                <a:lnTo>
                  <a:pt x="0" y="544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63376" y="892165"/>
            <a:ext cx="7547366" cy="1838813"/>
          </a:xfrm>
          <a:custGeom>
            <a:avLst/>
            <a:gdLst/>
            <a:ahLst/>
            <a:cxnLst/>
            <a:rect r="r" b="b" t="t" l="l"/>
            <a:pathLst>
              <a:path h="1838813" w="7547366">
                <a:moveTo>
                  <a:pt x="0" y="0"/>
                </a:moveTo>
                <a:lnTo>
                  <a:pt x="7547366" y="0"/>
                </a:lnTo>
                <a:lnTo>
                  <a:pt x="7547366" y="1838812"/>
                </a:lnTo>
                <a:lnTo>
                  <a:pt x="0" y="18388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39130" y="5735539"/>
            <a:ext cx="6794193" cy="1655313"/>
          </a:xfrm>
          <a:custGeom>
            <a:avLst/>
            <a:gdLst/>
            <a:ahLst/>
            <a:cxnLst/>
            <a:rect r="r" b="b" t="t" l="l"/>
            <a:pathLst>
              <a:path h="1655313" w="6794193">
                <a:moveTo>
                  <a:pt x="0" y="0"/>
                </a:moveTo>
                <a:lnTo>
                  <a:pt x="6794194" y="0"/>
                </a:lnTo>
                <a:lnTo>
                  <a:pt x="6794194" y="1655312"/>
                </a:lnTo>
                <a:lnTo>
                  <a:pt x="0" y="16553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95462" y="7564170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8" y="0"/>
                </a:lnTo>
                <a:lnTo>
                  <a:pt x="580268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885813"/>
            <a:ext cx="12682715" cy="271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69"/>
              </a:lnSpc>
            </a:pPr>
            <a:r>
              <a:rPr lang="en-US" sz="889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VIDE GAME SALES EDA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862499"/>
            <a:ext cx="12682715" cy="55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9"/>
              </a:lnSpc>
            </a:pPr>
            <a:r>
              <a:rPr lang="en-US" sz="35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WILLIAM BAAKLINI S34859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511219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CLUSTERING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369039" y="854721"/>
            <a:ext cx="7709348" cy="1878278"/>
          </a:xfrm>
          <a:custGeom>
            <a:avLst/>
            <a:gdLst/>
            <a:ahLst/>
            <a:cxnLst/>
            <a:rect r="r" b="b" t="t" l="l"/>
            <a:pathLst>
              <a:path h="1878278" w="7709348">
                <a:moveTo>
                  <a:pt x="0" y="0"/>
                </a:moveTo>
                <a:lnTo>
                  <a:pt x="7709348" y="0"/>
                </a:lnTo>
                <a:lnTo>
                  <a:pt x="7709348" y="1878277"/>
                </a:lnTo>
                <a:lnTo>
                  <a:pt x="0" y="18782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43281" y="3203834"/>
            <a:ext cx="3104290" cy="6054466"/>
          </a:xfrm>
          <a:custGeom>
            <a:avLst/>
            <a:gdLst/>
            <a:ahLst/>
            <a:cxnLst/>
            <a:rect r="r" b="b" t="t" l="l"/>
            <a:pathLst>
              <a:path h="6054466" w="3104290">
                <a:moveTo>
                  <a:pt x="0" y="0"/>
                </a:moveTo>
                <a:lnTo>
                  <a:pt x="3104290" y="0"/>
                </a:lnTo>
                <a:lnTo>
                  <a:pt x="3104290" y="6054466"/>
                </a:lnTo>
                <a:lnTo>
                  <a:pt x="0" y="60544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37026" y="5501613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8" y="0"/>
                </a:lnTo>
                <a:lnTo>
                  <a:pt x="580268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1471" y="2879457"/>
            <a:ext cx="7222187" cy="5416640"/>
          </a:xfrm>
          <a:custGeom>
            <a:avLst/>
            <a:gdLst/>
            <a:ahLst/>
            <a:cxnLst/>
            <a:rect r="r" b="b" t="t" l="l"/>
            <a:pathLst>
              <a:path h="5416640" w="7222187">
                <a:moveTo>
                  <a:pt x="0" y="0"/>
                </a:moveTo>
                <a:lnTo>
                  <a:pt x="7222186" y="0"/>
                </a:lnTo>
                <a:lnTo>
                  <a:pt x="7222186" y="5416640"/>
                </a:lnTo>
                <a:lnTo>
                  <a:pt x="0" y="54166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42465" y="2879457"/>
            <a:ext cx="7229380" cy="5416640"/>
          </a:xfrm>
          <a:custGeom>
            <a:avLst/>
            <a:gdLst/>
            <a:ahLst/>
            <a:cxnLst/>
            <a:rect r="r" b="b" t="t" l="l"/>
            <a:pathLst>
              <a:path h="5416640" w="7229380">
                <a:moveTo>
                  <a:pt x="0" y="0"/>
                </a:moveTo>
                <a:lnTo>
                  <a:pt x="7229380" y="0"/>
                </a:lnTo>
                <a:lnTo>
                  <a:pt x="7229380" y="5416640"/>
                </a:lnTo>
                <a:lnTo>
                  <a:pt x="0" y="54166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84799" y="8358657"/>
            <a:ext cx="5349923" cy="81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1"/>
              </a:lnSpc>
              <a:spcBef>
                <a:spcPct val="0"/>
              </a:spcBef>
            </a:pPr>
            <a:r>
              <a:rPr lang="en-US" sz="133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CLUSTERING GAMES INTO 4 GROUPS USING GENRE, CONSOLE, CRITIC SCORE, RELEASE YEAR, AND SALES. PCA REDUCES FEATURES TO 2D, AND THE SCATTER PLOT SHOWS CLUSTERS WITH READABLE LABELS.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7602" y="8358657"/>
            <a:ext cx="5349923" cy="81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1"/>
              </a:lnSpc>
              <a:spcBef>
                <a:spcPct val="0"/>
              </a:spcBef>
            </a:pPr>
            <a:r>
              <a:rPr lang="en-US" sz="133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CLUSTERS GAMES BASED ON REGIONAL AND TOTAL SALES. KMEANS FINDS 4 GROUPS (E.G. NA-FOCUSED, GLOBAL HITS), PCA REDUCES DIMENSIONS, AND THE SCATTER PLOT VISUALIZES CLUSTER PATTERNS WITH READABLE LABELS.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63280" y="4649464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7" y="0"/>
                </a:lnTo>
                <a:lnTo>
                  <a:pt x="580267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1691" y="4499457"/>
            <a:ext cx="2465946" cy="4758843"/>
          </a:xfrm>
          <a:custGeom>
            <a:avLst/>
            <a:gdLst/>
            <a:ahLst/>
            <a:cxnLst/>
            <a:rect r="r" b="b" t="t" l="l"/>
            <a:pathLst>
              <a:path h="4758843" w="2465946">
                <a:moveTo>
                  <a:pt x="0" y="0"/>
                </a:moveTo>
                <a:lnTo>
                  <a:pt x="2465946" y="0"/>
                </a:lnTo>
                <a:lnTo>
                  <a:pt x="2465946" y="4758843"/>
                </a:lnTo>
                <a:lnTo>
                  <a:pt x="0" y="47588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3900" y="598717"/>
            <a:ext cx="7891949" cy="1922766"/>
          </a:xfrm>
          <a:custGeom>
            <a:avLst/>
            <a:gdLst/>
            <a:ahLst/>
            <a:cxnLst/>
            <a:rect r="r" b="b" t="t" l="l"/>
            <a:pathLst>
              <a:path h="1922766" w="7891949">
                <a:moveTo>
                  <a:pt x="0" y="0"/>
                </a:moveTo>
                <a:lnTo>
                  <a:pt x="7891949" y="0"/>
                </a:lnTo>
                <a:lnTo>
                  <a:pt x="7891949" y="1922766"/>
                </a:lnTo>
                <a:lnTo>
                  <a:pt x="0" y="19227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50774" y="6434296"/>
            <a:ext cx="4412506" cy="2824004"/>
          </a:xfrm>
          <a:custGeom>
            <a:avLst/>
            <a:gdLst/>
            <a:ahLst/>
            <a:cxnLst/>
            <a:rect r="r" b="b" t="t" l="l"/>
            <a:pathLst>
              <a:path h="2824004" w="4412506">
                <a:moveTo>
                  <a:pt x="0" y="0"/>
                </a:moveTo>
                <a:lnTo>
                  <a:pt x="4412506" y="0"/>
                </a:lnTo>
                <a:lnTo>
                  <a:pt x="4412506" y="2824004"/>
                </a:lnTo>
                <a:lnTo>
                  <a:pt x="0" y="28240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30815" y="3751379"/>
            <a:ext cx="9693485" cy="109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10623" y="5098012"/>
            <a:ext cx="6236670" cy="32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4772" y="2531959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7" y="0"/>
                </a:lnTo>
                <a:lnTo>
                  <a:pt x="580267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54565" y="8149183"/>
            <a:ext cx="2116743" cy="805852"/>
            <a:chOff x="0" y="0"/>
            <a:chExt cx="2822324" cy="1074469"/>
          </a:xfrm>
        </p:grpSpPr>
        <p:sp>
          <p:nvSpPr>
            <p:cNvPr name="Freeform 4" id="4"/>
            <p:cNvSpPr/>
            <p:nvPr/>
          </p:nvSpPr>
          <p:spPr>
            <a:xfrm flipH="false" flipV="false" rot="-5400000">
              <a:off x="37627" y="-37627"/>
              <a:ext cx="1074469" cy="1149724"/>
            </a:xfrm>
            <a:custGeom>
              <a:avLst/>
              <a:gdLst/>
              <a:ahLst/>
              <a:cxnLst/>
              <a:rect r="r" b="b" t="t" l="l"/>
              <a:pathLst>
                <a:path h="1149724" w="1074469">
                  <a:moveTo>
                    <a:pt x="0" y="0"/>
                  </a:moveTo>
                  <a:lnTo>
                    <a:pt x="1074470" y="0"/>
                  </a:lnTo>
                  <a:lnTo>
                    <a:pt x="1074470" y="1149724"/>
                  </a:lnTo>
                  <a:lnTo>
                    <a:pt x="0" y="1149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1710228" y="-37627"/>
              <a:ext cx="1074469" cy="1149724"/>
            </a:xfrm>
            <a:custGeom>
              <a:avLst/>
              <a:gdLst/>
              <a:ahLst/>
              <a:cxnLst/>
              <a:rect r="r" b="b" t="t" l="l"/>
              <a:pathLst>
                <a:path h="1149724" w="1074469">
                  <a:moveTo>
                    <a:pt x="0" y="0"/>
                  </a:moveTo>
                  <a:lnTo>
                    <a:pt x="1074469" y="0"/>
                  </a:lnTo>
                  <a:lnTo>
                    <a:pt x="1074469" y="1149724"/>
                  </a:lnTo>
                  <a:lnTo>
                    <a:pt x="0" y="1149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77631" y="2850403"/>
            <a:ext cx="916639" cy="709979"/>
          </a:xfrm>
          <a:custGeom>
            <a:avLst/>
            <a:gdLst/>
            <a:ahLst/>
            <a:cxnLst/>
            <a:rect r="r" b="b" t="t" l="l"/>
            <a:pathLst>
              <a:path h="709979" w="916639">
                <a:moveTo>
                  <a:pt x="0" y="0"/>
                </a:moveTo>
                <a:lnTo>
                  <a:pt x="916639" y="0"/>
                </a:lnTo>
                <a:lnTo>
                  <a:pt x="916639" y="709979"/>
                </a:lnTo>
                <a:lnTo>
                  <a:pt x="0" y="709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7631" y="3929301"/>
            <a:ext cx="916639" cy="709979"/>
          </a:xfrm>
          <a:custGeom>
            <a:avLst/>
            <a:gdLst/>
            <a:ahLst/>
            <a:cxnLst/>
            <a:rect r="r" b="b" t="t" l="l"/>
            <a:pathLst>
              <a:path h="709979" w="916639">
                <a:moveTo>
                  <a:pt x="0" y="0"/>
                </a:moveTo>
                <a:lnTo>
                  <a:pt x="916639" y="0"/>
                </a:lnTo>
                <a:lnTo>
                  <a:pt x="916639" y="709979"/>
                </a:lnTo>
                <a:lnTo>
                  <a:pt x="0" y="709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01811" y="2962505"/>
            <a:ext cx="6742189" cy="48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Data Cleaning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01811" y="3929301"/>
            <a:ext cx="11296077" cy="97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Explorations</a:t>
            </a:r>
          </a:p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401811" y="5072915"/>
            <a:ext cx="11296077" cy="48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Modeling Regressors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22684"/>
            <a:ext cx="15528383" cy="109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 strike="noStrike" u="none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TABLE OF CONTENTS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77631" y="5008200"/>
            <a:ext cx="916639" cy="709979"/>
          </a:xfrm>
          <a:custGeom>
            <a:avLst/>
            <a:gdLst/>
            <a:ahLst/>
            <a:cxnLst/>
            <a:rect r="r" b="b" t="t" l="l"/>
            <a:pathLst>
              <a:path h="709979" w="916639">
                <a:moveTo>
                  <a:pt x="0" y="0"/>
                </a:moveTo>
                <a:lnTo>
                  <a:pt x="916639" y="0"/>
                </a:lnTo>
                <a:lnTo>
                  <a:pt x="916639" y="709978"/>
                </a:lnTo>
                <a:lnTo>
                  <a:pt x="0" y="709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77631" y="6087098"/>
            <a:ext cx="916639" cy="709979"/>
          </a:xfrm>
          <a:custGeom>
            <a:avLst/>
            <a:gdLst/>
            <a:ahLst/>
            <a:cxnLst/>
            <a:rect r="r" b="b" t="t" l="l"/>
            <a:pathLst>
              <a:path h="709979" w="916639">
                <a:moveTo>
                  <a:pt x="0" y="0"/>
                </a:moveTo>
                <a:lnTo>
                  <a:pt x="916639" y="0"/>
                </a:lnTo>
                <a:lnTo>
                  <a:pt x="916639" y="709978"/>
                </a:lnTo>
                <a:lnTo>
                  <a:pt x="0" y="709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7631" y="7165996"/>
            <a:ext cx="916639" cy="709979"/>
          </a:xfrm>
          <a:custGeom>
            <a:avLst/>
            <a:gdLst/>
            <a:ahLst/>
            <a:cxnLst/>
            <a:rect r="r" b="b" t="t" l="l"/>
            <a:pathLst>
              <a:path h="709979" w="916639">
                <a:moveTo>
                  <a:pt x="0" y="0"/>
                </a:moveTo>
                <a:lnTo>
                  <a:pt x="916639" y="0"/>
                </a:lnTo>
                <a:lnTo>
                  <a:pt x="916639" y="709979"/>
                </a:lnTo>
                <a:lnTo>
                  <a:pt x="0" y="709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01811" y="6216529"/>
            <a:ext cx="15886189" cy="97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Modeling Classificators</a:t>
            </a:r>
          </a:p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401811" y="7360143"/>
            <a:ext cx="13252754" cy="485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Clustering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768887" y="3342462"/>
            <a:ext cx="6790012" cy="1654294"/>
          </a:xfrm>
          <a:custGeom>
            <a:avLst/>
            <a:gdLst/>
            <a:ahLst/>
            <a:cxnLst/>
            <a:rect r="r" b="b" t="t" l="l"/>
            <a:pathLst>
              <a:path h="1654294" w="6790012">
                <a:moveTo>
                  <a:pt x="0" y="0"/>
                </a:moveTo>
                <a:lnTo>
                  <a:pt x="6790012" y="0"/>
                </a:lnTo>
                <a:lnTo>
                  <a:pt x="6790012" y="1654294"/>
                </a:lnTo>
                <a:lnTo>
                  <a:pt x="0" y="16542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2612" y="7850175"/>
            <a:ext cx="2116743" cy="805852"/>
            <a:chOff x="0" y="0"/>
            <a:chExt cx="2822324" cy="1074469"/>
          </a:xfrm>
        </p:grpSpPr>
        <p:sp>
          <p:nvSpPr>
            <p:cNvPr name="Freeform 4" id="4"/>
            <p:cNvSpPr/>
            <p:nvPr/>
          </p:nvSpPr>
          <p:spPr>
            <a:xfrm flipH="false" flipV="false" rot="-5400000">
              <a:off x="37627" y="-37627"/>
              <a:ext cx="1074469" cy="1149724"/>
            </a:xfrm>
            <a:custGeom>
              <a:avLst/>
              <a:gdLst/>
              <a:ahLst/>
              <a:cxnLst/>
              <a:rect r="r" b="b" t="t" l="l"/>
              <a:pathLst>
                <a:path h="1149724" w="1074469">
                  <a:moveTo>
                    <a:pt x="0" y="0"/>
                  </a:moveTo>
                  <a:lnTo>
                    <a:pt x="1074470" y="0"/>
                  </a:lnTo>
                  <a:lnTo>
                    <a:pt x="1074470" y="1149724"/>
                  </a:lnTo>
                  <a:lnTo>
                    <a:pt x="0" y="1149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5400000">
              <a:off x="1710228" y="-37627"/>
              <a:ext cx="1074469" cy="1149724"/>
            </a:xfrm>
            <a:custGeom>
              <a:avLst/>
              <a:gdLst/>
              <a:ahLst/>
              <a:cxnLst/>
              <a:rect r="r" b="b" t="t" l="l"/>
              <a:pathLst>
                <a:path h="1149724" w="1074469">
                  <a:moveTo>
                    <a:pt x="0" y="0"/>
                  </a:moveTo>
                  <a:lnTo>
                    <a:pt x="1074469" y="0"/>
                  </a:lnTo>
                  <a:lnTo>
                    <a:pt x="1074469" y="1149724"/>
                  </a:lnTo>
                  <a:lnTo>
                    <a:pt x="0" y="1149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740630" y="4114604"/>
            <a:ext cx="4223079" cy="1028896"/>
          </a:xfrm>
          <a:custGeom>
            <a:avLst/>
            <a:gdLst/>
            <a:ahLst/>
            <a:cxnLst/>
            <a:rect r="r" b="b" t="t" l="l"/>
            <a:pathLst>
              <a:path h="1028896" w="4223079">
                <a:moveTo>
                  <a:pt x="0" y="0"/>
                </a:moveTo>
                <a:lnTo>
                  <a:pt x="4223079" y="0"/>
                </a:lnTo>
                <a:lnTo>
                  <a:pt x="4223079" y="1028896"/>
                </a:lnTo>
                <a:lnTo>
                  <a:pt x="0" y="1028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31427" y="3237381"/>
            <a:ext cx="3240349" cy="6020919"/>
          </a:xfrm>
          <a:custGeom>
            <a:avLst/>
            <a:gdLst/>
            <a:ahLst/>
            <a:cxnLst/>
            <a:rect r="r" b="b" t="t" l="l"/>
            <a:pathLst>
              <a:path h="6020919" w="3240349">
                <a:moveTo>
                  <a:pt x="0" y="0"/>
                </a:moveTo>
                <a:lnTo>
                  <a:pt x="3240350" y="0"/>
                </a:lnTo>
                <a:lnTo>
                  <a:pt x="3240350" y="6020919"/>
                </a:lnTo>
                <a:lnTo>
                  <a:pt x="0" y="60209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45196"/>
            <a:ext cx="1205512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DATA CLEANING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31427" y="854721"/>
            <a:ext cx="6868763" cy="1673480"/>
          </a:xfrm>
          <a:custGeom>
            <a:avLst/>
            <a:gdLst/>
            <a:ahLst/>
            <a:cxnLst/>
            <a:rect r="r" b="b" t="t" l="l"/>
            <a:pathLst>
              <a:path h="1673480" w="6868763">
                <a:moveTo>
                  <a:pt x="0" y="0"/>
                </a:moveTo>
                <a:lnTo>
                  <a:pt x="6868764" y="0"/>
                </a:lnTo>
                <a:lnTo>
                  <a:pt x="6868764" y="1673480"/>
                </a:lnTo>
                <a:lnTo>
                  <a:pt x="0" y="16734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52612" y="2241847"/>
            <a:ext cx="3816192" cy="5316575"/>
          </a:xfrm>
          <a:custGeom>
            <a:avLst/>
            <a:gdLst/>
            <a:ahLst/>
            <a:cxnLst/>
            <a:rect r="r" b="b" t="t" l="l"/>
            <a:pathLst>
              <a:path h="5316575" w="3816192">
                <a:moveTo>
                  <a:pt x="0" y="0"/>
                </a:moveTo>
                <a:lnTo>
                  <a:pt x="3816192" y="0"/>
                </a:lnTo>
                <a:lnTo>
                  <a:pt x="3816192" y="5316576"/>
                </a:lnTo>
                <a:lnTo>
                  <a:pt x="0" y="53165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99743" y="2241847"/>
            <a:ext cx="7938614" cy="5316575"/>
          </a:xfrm>
          <a:custGeom>
            <a:avLst/>
            <a:gdLst/>
            <a:ahLst/>
            <a:cxnLst/>
            <a:rect r="r" b="b" t="t" l="l"/>
            <a:pathLst>
              <a:path h="5316575" w="7938614">
                <a:moveTo>
                  <a:pt x="0" y="0"/>
                </a:moveTo>
                <a:lnTo>
                  <a:pt x="7938614" y="0"/>
                </a:lnTo>
                <a:lnTo>
                  <a:pt x="7938614" y="5316576"/>
                </a:lnTo>
                <a:lnTo>
                  <a:pt x="0" y="531657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49033" y="7265029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7" y="0"/>
                </a:lnTo>
                <a:lnTo>
                  <a:pt x="580267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90281" y="2176562"/>
            <a:ext cx="3335087" cy="1797192"/>
          </a:xfrm>
          <a:custGeom>
            <a:avLst/>
            <a:gdLst/>
            <a:ahLst/>
            <a:cxnLst/>
            <a:rect r="r" b="b" t="t" l="l"/>
            <a:pathLst>
              <a:path h="1797192" w="3335087">
                <a:moveTo>
                  <a:pt x="0" y="0"/>
                </a:moveTo>
                <a:lnTo>
                  <a:pt x="3335087" y="0"/>
                </a:lnTo>
                <a:lnTo>
                  <a:pt x="3335087" y="1797192"/>
                </a:lnTo>
                <a:lnTo>
                  <a:pt x="0" y="17971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14494" y="5100613"/>
            <a:ext cx="4845113" cy="3635656"/>
          </a:xfrm>
          <a:custGeom>
            <a:avLst/>
            <a:gdLst/>
            <a:ahLst/>
            <a:cxnLst/>
            <a:rect r="r" b="b" t="t" l="l"/>
            <a:pathLst>
              <a:path h="3635656" w="4845113">
                <a:moveTo>
                  <a:pt x="0" y="0"/>
                </a:moveTo>
                <a:lnTo>
                  <a:pt x="4845113" y="0"/>
                </a:lnTo>
                <a:lnTo>
                  <a:pt x="4845113" y="3635656"/>
                </a:lnTo>
                <a:lnTo>
                  <a:pt x="0" y="36356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305935"/>
            <a:ext cx="7028528" cy="4287402"/>
          </a:xfrm>
          <a:custGeom>
            <a:avLst/>
            <a:gdLst/>
            <a:ahLst/>
            <a:cxnLst/>
            <a:rect r="r" b="b" t="t" l="l"/>
            <a:pathLst>
              <a:path h="4287402" w="7028528">
                <a:moveTo>
                  <a:pt x="0" y="0"/>
                </a:moveTo>
                <a:lnTo>
                  <a:pt x="7028528" y="0"/>
                </a:lnTo>
                <a:lnTo>
                  <a:pt x="7028528" y="4287402"/>
                </a:lnTo>
                <a:lnTo>
                  <a:pt x="0" y="42874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91339" y="3317863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7" y="0"/>
                </a:lnTo>
                <a:lnTo>
                  <a:pt x="580267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73000" y="1844381"/>
            <a:ext cx="5698574" cy="3112846"/>
          </a:xfrm>
          <a:custGeom>
            <a:avLst/>
            <a:gdLst/>
            <a:ahLst/>
            <a:cxnLst/>
            <a:rect r="r" b="b" t="t" l="l"/>
            <a:pathLst>
              <a:path h="3112846" w="5698574">
                <a:moveTo>
                  <a:pt x="0" y="0"/>
                </a:moveTo>
                <a:lnTo>
                  <a:pt x="5698574" y="0"/>
                </a:lnTo>
                <a:lnTo>
                  <a:pt x="5698574" y="3112846"/>
                </a:lnTo>
                <a:lnTo>
                  <a:pt x="0" y="311284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33188"/>
            <a:ext cx="1322813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EXPLORATIONS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060304" y="4041381"/>
            <a:ext cx="4126108" cy="5216919"/>
          </a:xfrm>
          <a:custGeom>
            <a:avLst/>
            <a:gdLst/>
            <a:ahLst/>
            <a:cxnLst/>
            <a:rect r="r" b="b" t="t" l="l"/>
            <a:pathLst>
              <a:path h="5216919" w="4126108">
                <a:moveTo>
                  <a:pt x="0" y="0"/>
                </a:moveTo>
                <a:lnTo>
                  <a:pt x="4126108" y="0"/>
                </a:lnTo>
                <a:lnTo>
                  <a:pt x="4126108" y="5216919"/>
                </a:lnTo>
                <a:lnTo>
                  <a:pt x="0" y="52169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68203" y="1159942"/>
            <a:ext cx="6695888" cy="1631362"/>
          </a:xfrm>
          <a:custGeom>
            <a:avLst/>
            <a:gdLst/>
            <a:ahLst/>
            <a:cxnLst/>
            <a:rect r="r" b="b" t="t" l="l"/>
            <a:pathLst>
              <a:path h="1631362" w="6695888">
                <a:moveTo>
                  <a:pt x="0" y="0"/>
                </a:moveTo>
                <a:lnTo>
                  <a:pt x="6695888" y="0"/>
                </a:lnTo>
                <a:lnTo>
                  <a:pt x="6695888" y="1631361"/>
                </a:lnTo>
                <a:lnTo>
                  <a:pt x="0" y="163136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965021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61946" y="7827943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7" y="0"/>
                </a:lnTo>
                <a:lnTo>
                  <a:pt x="580267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3188"/>
            <a:ext cx="1322813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EXPLORATIONS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60304" y="4041381"/>
            <a:ext cx="4126108" cy="5216919"/>
          </a:xfrm>
          <a:custGeom>
            <a:avLst/>
            <a:gdLst/>
            <a:ahLst/>
            <a:cxnLst/>
            <a:rect r="r" b="b" t="t" l="l"/>
            <a:pathLst>
              <a:path h="5216919" w="4126108">
                <a:moveTo>
                  <a:pt x="0" y="0"/>
                </a:moveTo>
                <a:lnTo>
                  <a:pt x="4126108" y="0"/>
                </a:lnTo>
                <a:lnTo>
                  <a:pt x="4126108" y="5216919"/>
                </a:lnTo>
                <a:lnTo>
                  <a:pt x="0" y="52169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68203" y="1159942"/>
            <a:ext cx="6695888" cy="1631362"/>
          </a:xfrm>
          <a:custGeom>
            <a:avLst/>
            <a:gdLst/>
            <a:ahLst/>
            <a:cxnLst/>
            <a:rect r="r" b="b" t="t" l="l"/>
            <a:pathLst>
              <a:path h="1631362" w="6695888">
                <a:moveTo>
                  <a:pt x="0" y="0"/>
                </a:moveTo>
                <a:lnTo>
                  <a:pt x="6695888" y="0"/>
                </a:lnTo>
                <a:lnTo>
                  <a:pt x="6695888" y="1631361"/>
                </a:lnTo>
                <a:lnTo>
                  <a:pt x="0" y="16313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60304" y="4041381"/>
            <a:ext cx="4126108" cy="5216919"/>
          </a:xfrm>
          <a:custGeom>
            <a:avLst/>
            <a:gdLst/>
            <a:ahLst/>
            <a:cxnLst/>
            <a:rect r="r" b="b" t="t" l="l"/>
            <a:pathLst>
              <a:path h="5216919" w="4126108">
                <a:moveTo>
                  <a:pt x="0" y="0"/>
                </a:moveTo>
                <a:lnTo>
                  <a:pt x="4126108" y="0"/>
                </a:lnTo>
                <a:lnTo>
                  <a:pt x="4126108" y="5216919"/>
                </a:lnTo>
                <a:lnTo>
                  <a:pt x="0" y="52169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68203" y="1159942"/>
            <a:ext cx="6695888" cy="1631362"/>
          </a:xfrm>
          <a:custGeom>
            <a:avLst/>
            <a:gdLst/>
            <a:ahLst/>
            <a:cxnLst/>
            <a:rect r="r" b="b" t="t" l="l"/>
            <a:pathLst>
              <a:path h="1631362" w="6695888">
                <a:moveTo>
                  <a:pt x="0" y="0"/>
                </a:moveTo>
                <a:lnTo>
                  <a:pt x="6695888" y="0"/>
                </a:lnTo>
                <a:lnTo>
                  <a:pt x="6695888" y="1631361"/>
                </a:lnTo>
                <a:lnTo>
                  <a:pt x="0" y="16313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6317" y="1576568"/>
            <a:ext cx="6155817" cy="3981161"/>
          </a:xfrm>
          <a:custGeom>
            <a:avLst/>
            <a:gdLst/>
            <a:ahLst/>
            <a:cxnLst/>
            <a:rect r="r" b="b" t="t" l="l"/>
            <a:pathLst>
              <a:path h="3981161" w="6155817">
                <a:moveTo>
                  <a:pt x="0" y="0"/>
                </a:moveTo>
                <a:lnTo>
                  <a:pt x="6155816" y="0"/>
                </a:lnTo>
                <a:lnTo>
                  <a:pt x="6155816" y="3981161"/>
                </a:lnTo>
                <a:lnTo>
                  <a:pt x="0" y="39811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09205" y="5308772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8" y="0"/>
                </a:lnTo>
                <a:lnTo>
                  <a:pt x="580268" y="988071"/>
                </a:lnTo>
                <a:lnTo>
                  <a:pt x="0" y="98807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45602" y="4041381"/>
            <a:ext cx="7550296" cy="4850749"/>
          </a:xfrm>
          <a:custGeom>
            <a:avLst/>
            <a:gdLst/>
            <a:ahLst/>
            <a:cxnLst/>
            <a:rect r="r" b="b" t="t" l="l"/>
            <a:pathLst>
              <a:path h="4850749" w="7550296">
                <a:moveTo>
                  <a:pt x="0" y="0"/>
                </a:moveTo>
                <a:lnTo>
                  <a:pt x="7550297" y="0"/>
                </a:lnTo>
                <a:lnTo>
                  <a:pt x="7550297" y="4850749"/>
                </a:lnTo>
                <a:lnTo>
                  <a:pt x="0" y="485074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33188"/>
            <a:ext cx="1322813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EXPLORATIONS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18360"/>
            <a:ext cx="153715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MODELING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24316" y="5279493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8" y="0"/>
                </a:lnTo>
                <a:lnTo>
                  <a:pt x="580268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48212" y="1605022"/>
            <a:ext cx="7891949" cy="1922766"/>
          </a:xfrm>
          <a:custGeom>
            <a:avLst/>
            <a:gdLst/>
            <a:ahLst/>
            <a:cxnLst/>
            <a:rect r="r" b="b" t="t" l="l"/>
            <a:pathLst>
              <a:path h="1922766" w="7891949">
                <a:moveTo>
                  <a:pt x="0" y="0"/>
                </a:moveTo>
                <a:lnTo>
                  <a:pt x="7891949" y="0"/>
                </a:lnTo>
                <a:lnTo>
                  <a:pt x="7891949" y="1922766"/>
                </a:lnTo>
                <a:lnTo>
                  <a:pt x="0" y="19227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98717"/>
            <a:ext cx="6583290" cy="1603929"/>
          </a:xfrm>
          <a:custGeom>
            <a:avLst/>
            <a:gdLst/>
            <a:ahLst/>
            <a:cxnLst/>
            <a:rect r="r" b="b" t="t" l="l"/>
            <a:pathLst>
              <a:path h="1603929" w="6583290">
                <a:moveTo>
                  <a:pt x="0" y="0"/>
                </a:moveTo>
                <a:lnTo>
                  <a:pt x="6583290" y="0"/>
                </a:lnTo>
                <a:lnTo>
                  <a:pt x="6583290" y="1603929"/>
                </a:lnTo>
                <a:lnTo>
                  <a:pt x="0" y="1603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5877" y="2991080"/>
            <a:ext cx="5173305" cy="6267220"/>
          </a:xfrm>
          <a:custGeom>
            <a:avLst/>
            <a:gdLst/>
            <a:ahLst/>
            <a:cxnLst/>
            <a:rect r="r" b="b" t="t" l="l"/>
            <a:pathLst>
              <a:path h="6267220" w="5173305">
                <a:moveTo>
                  <a:pt x="0" y="0"/>
                </a:moveTo>
                <a:lnTo>
                  <a:pt x="5173305" y="0"/>
                </a:lnTo>
                <a:lnTo>
                  <a:pt x="5173305" y="6267220"/>
                </a:lnTo>
                <a:lnTo>
                  <a:pt x="0" y="62672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59832" y="246514"/>
            <a:ext cx="6420934" cy="1564373"/>
          </a:xfrm>
          <a:custGeom>
            <a:avLst/>
            <a:gdLst/>
            <a:ahLst/>
            <a:cxnLst/>
            <a:rect r="r" b="b" t="t" l="l"/>
            <a:pathLst>
              <a:path h="1564373" w="6420934">
                <a:moveTo>
                  <a:pt x="0" y="0"/>
                </a:moveTo>
                <a:lnTo>
                  <a:pt x="6420934" y="0"/>
                </a:lnTo>
                <a:lnTo>
                  <a:pt x="6420934" y="1564372"/>
                </a:lnTo>
                <a:lnTo>
                  <a:pt x="0" y="15643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33870" y="1698608"/>
            <a:ext cx="2378749" cy="7400551"/>
          </a:xfrm>
          <a:custGeom>
            <a:avLst/>
            <a:gdLst/>
            <a:ahLst/>
            <a:cxnLst/>
            <a:rect r="r" b="b" t="t" l="l"/>
            <a:pathLst>
              <a:path h="7400551" w="2378749">
                <a:moveTo>
                  <a:pt x="0" y="0"/>
                </a:moveTo>
                <a:lnTo>
                  <a:pt x="2378748" y="0"/>
                </a:lnTo>
                <a:lnTo>
                  <a:pt x="2378748" y="7400551"/>
                </a:lnTo>
                <a:lnTo>
                  <a:pt x="0" y="74005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16056" y="8890986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8" y="0"/>
                </a:lnTo>
                <a:lnTo>
                  <a:pt x="580268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47837" y="1810886"/>
            <a:ext cx="9940163" cy="869764"/>
          </a:xfrm>
          <a:custGeom>
            <a:avLst/>
            <a:gdLst/>
            <a:ahLst/>
            <a:cxnLst/>
            <a:rect r="r" b="b" t="t" l="l"/>
            <a:pathLst>
              <a:path h="869764" w="9940163">
                <a:moveTo>
                  <a:pt x="0" y="0"/>
                </a:moveTo>
                <a:lnTo>
                  <a:pt x="9940163" y="0"/>
                </a:lnTo>
                <a:lnTo>
                  <a:pt x="9940163" y="869765"/>
                </a:lnTo>
                <a:lnTo>
                  <a:pt x="0" y="86976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29212" y="2900937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6" y="0"/>
                </a:lnTo>
                <a:lnTo>
                  <a:pt x="9506976" y="5704186"/>
                </a:lnTo>
                <a:lnTo>
                  <a:pt x="0" y="570418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123244" y="307958"/>
            <a:ext cx="919658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Regressors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F9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40161" y="342713"/>
            <a:ext cx="512008" cy="512008"/>
          </a:xfrm>
          <a:custGeom>
            <a:avLst/>
            <a:gdLst/>
            <a:ahLst/>
            <a:cxnLst/>
            <a:rect r="r" b="b" t="t" l="l"/>
            <a:pathLst>
              <a:path h="512008" w="512008">
                <a:moveTo>
                  <a:pt x="0" y="0"/>
                </a:moveTo>
                <a:lnTo>
                  <a:pt x="512008" y="0"/>
                </a:lnTo>
                <a:lnTo>
                  <a:pt x="512008" y="512008"/>
                </a:lnTo>
                <a:lnTo>
                  <a:pt x="0" y="512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65557" y="2178878"/>
            <a:ext cx="5086612" cy="2302848"/>
          </a:xfrm>
          <a:custGeom>
            <a:avLst/>
            <a:gdLst/>
            <a:ahLst/>
            <a:cxnLst/>
            <a:rect r="r" b="b" t="t" l="l"/>
            <a:pathLst>
              <a:path h="2302848" w="5086612">
                <a:moveTo>
                  <a:pt x="0" y="0"/>
                </a:moveTo>
                <a:lnTo>
                  <a:pt x="5086612" y="0"/>
                </a:lnTo>
                <a:lnTo>
                  <a:pt x="5086612" y="2302848"/>
                </a:lnTo>
                <a:lnTo>
                  <a:pt x="0" y="2302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56003" y="6969273"/>
            <a:ext cx="2289027" cy="2289027"/>
          </a:xfrm>
          <a:custGeom>
            <a:avLst/>
            <a:gdLst/>
            <a:ahLst/>
            <a:cxnLst/>
            <a:rect r="r" b="b" t="t" l="l"/>
            <a:pathLst>
              <a:path h="2289027" w="2289027">
                <a:moveTo>
                  <a:pt x="0" y="0"/>
                </a:moveTo>
                <a:lnTo>
                  <a:pt x="2289027" y="0"/>
                </a:lnTo>
                <a:lnTo>
                  <a:pt x="2289027" y="2289027"/>
                </a:lnTo>
                <a:lnTo>
                  <a:pt x="0" y="22890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6" y="9258300"/>
            <a:ext cx="18272254" cy="3289006"/>
          </a:xfrm>
          <a:custGeom>
            <a:avLst/>
            <a:gdLst/>
            <a:ahLst/>
            <a:cxnLst/>
            <a:rect r="r" b="b" t="t" l="l"/>
            <a:pathLst>
              <a:path h="3289006" w="18272254">
                <a:moveTo>
                  <a:pt x="0" y="0"/>
                </a:moveTo>
                <a:lnTo>
                  <a:pt x="18272254" y="0"/>
                </a:lnTo>
                <a:lnTo>
                  <a:pt x="18272254" y="3289006"/>
                </a:lnTo>
                <a:lnTo>
                  <a:pt x="0" y="3289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52612" y="7850175"/>
            <a:ext cx="2116743" cy="805852"/>
            <a:chOff x="0" y="0"/>
            <a:chExt cx="2822324" cy="1074469"/>
          </a:xfrm>
        </p:grpSpPr>
        <p:sp>
          <p:nvSpPr>
            <p:cNvPr name="Freeform 7" id="7"/>
            <p:cNvSpPr/>
            <p:nvPr/>
          </p:nvSpPr>
          <p:spPr>
            <a:xfrm flipH="false" flipV="false" rot="-5400000">
              <a:off x="37627" y="-37627"/>
              <a:ext cx="1074469" cy="1149724"/>
            </a:xfrm>
            <a:custGeom>
              <a:avLst/>
              <a:gdLst/>
              <a:ahLst/>
              <a:cxnLst/>
              <a:rect r="r" b="b" t="t" l="l"/>
              <a:pathLst>
                <a:path h="1149724" w="1074469">
                  <a:moveTo>
                    <a:pt x="0" y="0"/>
                  </a:moveTo>
                  <a:lnTo>
                    <a:pt x="1074470" y="0"/>
                  </a:lnTo>
                  <a:lnTo>
                    <a:pt x="1074470" y="1149724"/>
                  </a:lnTo>
                  <a:lnTo>
                    <a:pt x="0" y="1149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5400000">
              <a:off x="1710228" y="-37627"/>
              <a:ext cx="1074469" cy="1149724"/>
            </a:xfrm>
            <a:custGeom>
              <a:avLst/>
              <a:gdLst/>
              <a:ahLst/>
              <a:cxnLst/>
              <a:rect r="r" b="b" t="t" l="l"/>
              <a:pathLst>
                <a:path h="1149724" w="1074469">
                  <a:moveTo>
                    <a:pt x="0" y="0"/>
                  </a:moveTo>
                  <a:lnTo>
                    <a:pt x="1074469" y="0"/>
                  </a:lnTo>
                  <a:lnTo>
                    <a:pt x="1074469" y="1149724"/>
                  </a:lnTo>
                  <a:lnTo>
                    <a:pt x="0" y="11497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52612" y="2340146"/>
            <a:ext cx="2599202" cy="3602155"/>
          </a:xfrm>
          <a:custGeom>
            <a:avLst/>
            <a:gdLst/>
            <a:ahLst/>
            <a:cxnLst/>
            <a:rect r="r" b="b" t="t" l="l"/>
            <a:pathLst>
              <a:path h="3602155" w="2599202">
                <a:moveTo>
                  <a:pt x="0" y="0"/>
                </a:moveTo>
                <a:lnTo>
                  <a:pt x="2599202" y="0"/>
                </a:lnTo>
                <a:lnTo>
                  <a:pt x="2599202" y="3602155"/>
                </a:lnTo>
                <a:lnTo>
                  <a:pt x="0" y="36021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76541" y="2340146"/>
            <a:ext cx="9164288" cy="5510028"/>
          </a:xfrm>
          <a:custGeom>
            <a:avLst/>
            <a:gdLst/>
            <a:ahLst/>
            <a:cxnLst/>
            <a:rect r="r" b="b" t="t" l="l"/>
            <a:pathLst>
              <a:path h="5510028" w="9164288">
                <a:moveTo>
                  <a:pt x="0" y="0"/>
                </a:moveTo>
                <a:lnTo>
                  <a:pt x="9164289" y="0"/>
                </a:lnTo>
                <a:lnTo>
                  <a:pt x="9164289" y="5510029"/>
                </a:lnTo>
                <a:lnTo>
                  <a:pt x="0" y="551002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84319" y="4817812"/>
            <a:ext cx="580267" cy="988072"/>
          </a:xfrm>
          <a:custGeom>
            <a:avLst/>
            <a:gdLst/>
            <a:ahLst/>
            <a:cxnLst/>
            <a:rect r="r" b="b" t="t" l="l"/>
            <a:pathLst>
              <a:path h="988072" w="580267">
                <a:moveTo>
                  <a:pt x="0" y="0"/>
                </a:moveTo>
                <a:lnTo>
                  <a:pt x="580267" y="0"/>
                </a:lnTo>
                <a:lnTo>
                  <a:pt x="580267" y="988072"/>
                </a:lnTo>
                <a:lnTo>
                  <a:pt x="0" y="9880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74453" y="8078775"/>
            <a:ext cx="10412382" cy="898068"/>
          </a:xfrm>
          <a:custGeom>
            <a:avLst/>
            <a:gdLst/>
            <a:ahLst/>
            <a:cxnLst/>
            <a:rect r="r" b="b" t="t" l="l"/>
            <a:pathLst>
              <a:path h="898068" w="10412382">
                <a:moveTo>
                  <a:pt x="0" y="0"/>
                </a:moveTo>
                <a:lnTo>
                  <a:pt x="10412381" y="0"/>
                </a:lnTo>
                <a:lnTo>
                  <a:pt x="10412381" y="898067"/>
                </a:lnTo>
                <a:lnTo>
                  <a:pt x="0" y="89806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654378" y="2060398"/>
            <a:ext cx="5413751" cy="4680275"/>
          </a:xfrm>
          <a:custGeom>
            <a:avLst/>
            <a:gdLst/>
            <a:ahLst/>
            <a:cxnLst/>
            <a:rect r="r" b="b" t="t" l="l"/>
            <a:pathLst>
              <a:path h="4680275" w="5413751">
                <a:moveTo>
                  <a:pt x="0" y="0"/>
                </a:moveTo>
                <a:lnTo>
                  <a:pt x="5413751" y="0"/>
                </a:lnTo>
                <a:lnTo>
                  <a:pt x="5413751" y="4680275"/>
                </a:lnTo>
                <a:lnTo>
                  <a:pt x="0" y="468027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845196"/>
            <a:ext cx="15112198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29"/>
              </a:lnSpc>
              <a:spcBef>
                <a:spcPct val="0"/>
              </a:spcBef>
            </a:pPr>
            <a:r>
              <a:rPr lang="en-US" sz="719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CLASSIFICATORS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DAGqCo9Ad3E</dc:identifier>
  <dcterms:modified xsi:type="dcterms:W3CDTF">2011-08-01T06:04:30Z</dcterms:modified>
  <cp:revision>1</cp:revision>
  <dc:title>Copy of Video Game Creation Hackathon  Presentation</dc:title>
</cp:coreProperties>
</file>