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4" r:id="rId9"/>
    <p:sldId id="265" r:id="rId10"/>
    <p:sldId id="260" r:id="rId11"/>
    <p:sldId id="268" r:id="rId12"/>
    <p:sldId id="269" r:id="rId13"/>
    <p:sldId id="270" r:id="rId14"/>
    <p:sldId id="271" r:id="rId15"/>
    <p:sldId id="272" r:id="rId16"/>
    <p:sldId id="263" r:id="rId17"/>
    <p:sldId id="267" r:id="rId18"/>
    <p:sldId id="25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E927-8A7E-4356-86CB-A31F6D0CFD3C}" v="56" dt="2020-02-21T20:55:0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ourget" userId="f2bca377-d6a2-46ba-b4c0-9e27625bd6d9" providerId="ADAL" clId="{0FEDE927-8A7E-4356-86CB-A31F6D0CFD3C}"/>
    <pc:docChg chg="undo custSel addSld delSld modSld sldOrd">
      <pc:chgData name="William Bourget" userId="f2bca377-d6a2-46ba-b4c0-9e27625bd6d9" providerId="ADAL" clId="{0FEDE927-8A7E-4356-86CB-A31F6D0CFD3C}" dt="2020-02-21T20:55:09.255" v="1199"/>
      <pc:docMkLst>
        <pc:docMk/>
      </pc:docMkLst>
      <pc:sldChg chg="modSp mod">
        <pc:chgData name="William Bourget" userId="f2bca377-d6a2-46ba-b4c0-9e27625bd6d9" providerId="ADAL" clId="{0FEDE927-8A7E-4356-86CB-A31F6D0CFD3C}" dt="2020-02-21T20:19:38.022" v="644" actId="20577"/>
        <pc:sldMkLst>
          <pc:docMk/>
          <pc:sldMk cId="1527505260" sldId="256"/>
        </pc:sldMkLst>
        <pc:spChg chg="mod">
          <ac:chgData name="William Bourget" userId="f2bca377-d6a2-46ba-b4c0-9e27625bd6d9" providerId="ADAL" clId="{0FEDE927-8A7E-4356-86CB-A31F6D0CFD3C}" dt="2020-02-21T20:02:02.563" v="9" actId="20577"/>
          <ac:spMkLst>
            <pc:docMk/>
            <pc:sldMk cId="1527505260" sldId="256"/>
            <ac:spMk id="2" creationId="{18C7F419-E48E-4D44-A705-5F76D5235263}"/>
          </ac:spMkLst>
        </pc:spChg>
        <pc:spChg chg="mod">
          <ac:chgData name="William Bourget" userId="f2bca377-d6a2-46ba-b4c0-9e27625bd6d9" providerId="ADAL" clId="{0FEDE927-8A7E-4356-86CB-A31F6D0CFD3C}" dt="2020-02-21T20:19:38.022" v="644" actId="20577"/>
          <ac:spMkLst>
            <pc:docMk/>
            <pc:sldMk cId="1527505260" sldId="256"/>
            <ac:spMk id="3" creationId="{5E0D2CBC-8F21-4636-8730-FB69E747FE2D}"/>
          </ac:spMkLst>
        </pc:spChg>
      </pc:sldChg>
      <pc:sldChg chg="addSp delSp modSp add mod">
        <pc:chgData name="William Bourget" userId="f2bca377-d6a2-46ba-b4c0-9e27625bd6d9" providerId="ADAL" clId="{0FEDE927-8A7E-4356-86CB-A31F6D0CFD3C}" dt="2020-02-21T20:53:25.887" v="1198" actId="14100"/>
        <pc:sldMkLst>
          <pc:docMk/>
          <pc:sldMk cId="2749431764" sldId="257"/>
        </pc:sldMkLst>
        <pc:spChg chg="mod">
          <ac:chgData name="William Bourget" userId="f2bca377-d6a2-46ba-b4c0-9e27625bd6d9" providerId="ADAL" clId="{0FEDE927-8A7E-4356-86CB-A31F6D0CFD3C}" dt="2020-02-21T20:05:54.591" v="80" actId="20577"/>
          <ac:spMkLst>
            <pc:docMk/>
            <pc:sldMk cId="2749431764" sldId="257"/>
            <ac:spMk id="2" creationId="{F7A2D33E-7460-401F-8B06-2A15CE603324}"/>
          </ac:spMkLst>
        </pc:spChg>
        <pc:spChg chg="add del mod">
          <ac:chgData name="William Bourget" userId="f2bca377-d6a2-46ba-b4c0-9e27625bd6d9" providerId="ADAL" clId="{0FEDE927-8A7E-4356-86CB-A31F6D0CFD3C}" dt="2020-02-21T20:08:47.011" v="207" actId="478"/>
          <ac:spMkLst>
            <pc:docMk/>
            <pc:sldMk cId="2749431764" sldId="257"/>
            <ac:spMk id="3" creationId="{3CFB5E7F-C129-4190-849C-0C40C889A8CE}"/>
          </ac:spMkLst>
        </pc:spChg>
        <pc:spChg chg="add mod">
          <ac:chgData name="William Bourget" userId="f2bca377-d6a2-46ba-b4c0-9e27625bd6d9" providerId="ADAL" clId="{0FEDE927-8A7E-4356-86CB-A31F6D0CFD3C}" dt="2020-02-21T20:53:25.887" v="1198" actId="14100"/>
          <ac:spMkLst>
            <pc:docMk/>
            <pc:sldMk cId="2749431764" sldId="257"/>
            <ac:spMk id="4" creationId="{2874DE11-F0BB-44C1-8FB5-90F3310CBD82}"/>
          </ac:spMkLst>
        </pc:spChg>
        <pc:spChg chg="add mod">
          <ac:chgData name="William Bourget" userId="f2bca377-d6a2-46ba-b4c0-9e27625bd6d9" providerId="ADAL" clId="{0FEDE927-8A7E-4356-86CB-A31F6D0CFD3C}" dt="2020-02-21T20:53:25.887" v="1198" actId="14100"/>
          <ac:spMkLst>
            <pc:docMk/>
            <pc:sldMk cId="2749431764" sldId="257"/>
            <ac:spMk id="5" creationId="{F52F5EFC-CE1F-453D-8C28-85A43A1BE43D}"/>
          </ac:spMkLst>
        </pc:spChg>
        <pc:spChg chg="add del mod">
          <ac:chgData name="William Bourget" userId="f2bca377-d6a2-46ba-b4c0-9e27625bd6d9" providerId="ADAL" clId="{0FEDE927-8A7E-4356-86CB-A31F6D0CFD3C}" dt="2020-02-21T20:08:43.258" v="206"/>
          <ac:spMkLst>
            <pc:docMk/>
            <pc:sldMk cId="2749431764" sldId="257"/>
            <ac:spMk id="6" creationId="{5D92E0D7-EC82-42D0-BB30-DBC46AA63C60}"/>
          </ac:spMkLst>
        </pc:spChg>
        <pc:spChg chg="add mod">
          <ac:chgData name="William Bourget" userId="f2bca377-d6a2-46ba-b4c0-9e27625bd6d9" providerId="ADAL" clId="{0FEDE927-8A7E-4356-86CB-A31F6D0CFD3C}" dt="2020-02-21T20:53:25.887" v="1198" actId="14100"/>
          <ac:spMkLst>
            <pc:docMk/>
            <pc:sldMk cId="2749431764" sldId="257"/>
            <ac:spMk id="7" creationId="{CC4EE83D-546F-4216-A5B7-DBD9978B22BD}"/>
          </ac:spMkLst>
        </pc:spChg>
        <pc:cxnChg chg="add mod">
          <ac:chgData name="William Bourget" userId="f2bca377-d6a2-46ba-b4c0-9e27625bd6d9" providerId="ADAL" clId="{0FEDE927-8A7E-4356-86CB-A31F6D0CFD3C}" dt="2020-02-21T20:53:25.887" v="1198" actId="14100"/>
          <ac:cxnSpMkLst>
            <pc:docMk/>
            <pc:sldMk cId="2749431764" sldId="257"/>
            <ac:cxnSpMk id="9" creationId="{5085342A-339E-46B5-9DD9-CC5CB69351C6}"/>
          </ac:cxnSpMkLst>
        </pc:cxnChg>
        <pc:cxnChg chg="add mod">
          <ac:chgData name="William Bourget" userId="f2bca377-d6a2-46ba-b4c0-9e27625bd6d9" providerId="ADAL" clId="{0FEDE927-8A7E-4356-86CB-A31F6D0CFD3C}" dt="2020-02-21T20:53:25.887" v="1198" actId="14100"/>
          <ac:cxnSpMkLst>
            <pc:docMk/>
            <pc:sldMk cId="2749431764" sldId="257"/>
            <ac:cxnSpMk id="11" creationId="{8B842EE6-DC76-4342-8DB3-6D845DB930C7}"/>
          </ac:cxnSpMkLst>
        </pc:cxnChg>
      </pc:sldChg>
      <pc:sldChg chg="modSp add mod ord">
        <pc:chgData name="William Bourget" userId="f2bca377-d6a2-46ba-b4c0-9e27625bd6d9" providerId="ADAL" clId="{0FEDE927-8A7E-4356-86CB-A31F6D0CFD3C}" dt="2020-02-21T20:48:33.129" v="956"/>
        <pc:sldMkLst>
          <pc:docMk/>
          <pc:sldMk cId="1025129206" sldId="258"/>
        </pc:sldMkLst>
        <pc:spChg chg="mod">
          <ac:chgData name="William Bourget" userId="f2bca377-d6a2-46ba-b4c0-9e27625bd6d9" providerId="ADAL" clId="{0FEDE927-8A7E-4356-86CB-A31F6D0CFD3C}" dt="2020-02-21T20:09:39.377" v="244" actId="20577"/>
          <ac:spMkLst>
            <pc:docMk/>
            <pc:sldMk cId="1025129206" sldId="258"/>
            <ac:spMk id="2" creationId="{960C2B92-DCD8-4BF7-941A-8FB0F799F424}"/>
          </ac:spMkLst>
        </pc:spChg>
        <pc:spChg chg="mod">
          <ac:chgData name="William Bourget" userId="f2bca377-d6a2-46ba-b4c0-9e27625bd6d9" providerId="ADAL" clId="{0FEDE927-8A7E-4356-86CB-A31F6D0CFD3C}" dt="2020-02-21T20:12:48.356" v="345" actId="20577"/>
          <ac:spMkLst>
            <pc:docMk/>
            <pc:sldMk cId="1025129206" sldId="258"/>
            <ac:spMk id="3" creationId="{6F41FB97-C2F3-49A3-96CD-5CC3AC591161}"/>
          </ac:spMkLst>
        </pc:spChg>
      </pc:sldChg>
      <pc:sldChg chg="addSp delSp modSp add mod">
        <pc:chgData name="William Bourget" userId="f2bca377-d6a2-46ba-b4c0-9e27625bd6d9" providerId="ADAL" clId="{0FEDE927-8A7E-4356-86CB-A31F6D0CFD3C}" dt="2020-02-21T20:14:55.778" v="478" actId="20577"/>
        <pc:sldMkLst>
          <pc:docMk/>
          <pc:sldMk cId="863001763" sldId="259"/>
        </pc:sldMkLst>
        <pc:spChg chg="mod">
          <ac:chgData name="William Bourget" userId="f2bca377-d6a2-46ba-b4c0-9e27625bd6d9" providerId="ADAL" clId="{0FEDE927-8A7E-4356-86CB-A31F6D0CFD3C}" dt="2020-02-21T20:13:26.320" v="372" actId="20577"/>
          <ac:spMkLst>
            <pc:docMk/>
            <pc:sldMk cId="863001763" sldId="259"/>
            <ac:spMk id="2" creationId="{5963BA12-B104-43AB-A4B0-A8A374A339F5}"/>
          </ac:spMkLst>
        </pc:spChg>
        <pc:spChg chg="add del">
          <ac:chgData name="William Bourget" userId="f2bca377-d6a2-46ba-b4c0-9e27625bd6d9" providerId="ADAL" clId="{0FEDE927-8A7E-4356-86CB-A31F6D0CFD3C}" dt="2020-02-21T20:13:31.689" v="375" actId="478"/>
          <ac:spMkLst>
            <pc:docMk/>
            <pc:sldMk cId="863001763" sldId="259"/>
            <ac:spMk id="3" creationId="{75C4DCC3-510F-43D5-A881-B7560FB48E59}"/>
          </ac:spMkLst>
        </pc:spChg>
        <pc:spChg chg="add del mod">
          <ac:chgData name="William Bourget" userId="f2bca377-d6a2-46ba-b4c0-9e27625bd6d9" providerId="ADAL" clId="{0FEDE927-8A7E-4356-86CB-A31F6D0CFD3C}" dt="2020-02-21T20:13:30.222" v="374"/>
          <ac:spMkLst>
            <pc:docMk/>
            <pc:sldMk cId="863001763" sldId="259"/>
            <ac:spMk id="4" creationId="{D3BCE876-61A5-407E-9D2E-81EDB0370032}"/>
          </ac:spMkLst>
        </pc:spChg>
        <pc:spChg chg="add mod">
          <ac:chgData name="William Bourget" userId="f2bca377-d6a2-46ba-b4c0-9e27625bd6d9" providerId="ADAL" clId="{0FEDE927-8A7E-4356-86CB-A31F6D0CFD3C}" dt="2020-02-21T20:13:36.303" v="378" actId="20577"/>
          <ac:spMkLst>
            <pc:docMk/>
            <pc:sldMk cId="863001763" sldId="259"/>
            <ac:spMk id="5" creationId="{1778EE67-7FC5-4C8C-9E28-6A603D57F668}"/>
          </ac:spMkLst>
        </pc:spChg>
        <pc:spChg chg="add mod">
          <ac:chgData name="William Bourget" userId="f2bca377-d6a2-46ba-b4c0-9e27625bd6d9" providerId="ADAL" clId="{0FEDE927-8A7E-4356-86CB-A31F6D0CFD3C}" dt="2020-02-21T20:14:34.156" v="434" actId="20577"/>
          <ac:spMkLst>
            <pc:docMk/>
            <pc:sldMk cId="863001763" sldId="259"/>
            <ac:spMk id="6" creationId="{249550D9-87EA-494A-AE8C-069B98E11E2A}"/>
          </ac:spMkLst>
        </pc:spChg>
        <pc:spChg chg="add mod">
          <ac:chgData name="William Bourget" userId="f2bca377-d6a2-46ba-b4c0-9e27625bd6d9" providerId="ADAL" clId="{0FEDE927-8A7E-4356-86CB-A31F6D0CFD3C}" dt="2020-02-21T20:14:55.778" v="478" actId="20577"/>
          <ac:spMkLst>
            <pc:docMk/>
            <pc:sldMk cId="863001763" sldId="259"/>
            <ac:spMk id="9" creationId="{6734D680-D5E6-4E7E-8C48-99D73B75CE88}"/>
          </ac:spMkLst>
        </pc:spChg>
        <pc:cxnChg chg="add mod">
          <ac:chgData name="William Bourget" userId="f2bca377-d6a2-46ba-b4c0-9e27625bd6d9" providerId="ADAL" clId="{0FEDE927-8A7E-4356-86CB-A31F6D0CFD3C}" dt="2020-02-21T20:13:58.592" v="384" actId="14100"/>
          <ac:cxnSpMkLst>
            <pc:docMk/>
            <pc:sldMk cId="863001763" sldId="259"/>
            <ac:cxnSpMk id="7" creationId="{C4C0470D-315E-4536-8070-D7329B24A9F7}"/>
          </ac:cxnSpMkLst>
        </pc:cxnChg>
        <pc:cxnChg chg="add mod">
          <ac:chgData name="William Bourget" userId="f2bca377-d6a2-46ba-b4c0-9e27625bd6d9" providerId="ADAL" clId="{0FEDE927-8A7E-4356-86CB-A31F6D0CFD3C}" dt="2020-02-21T20:14:08.529" v="388" actId="1076"/>
          <ac:cxnSpMkLst>
            <pc:docMk/>
            <pc:sldMk cId="863001763" sldId="259"/>
            <ac:cxnSpMk id="10" creationId="{3471295E-11AA-49D5-9BE9-EF209F34651B}"/>
          </ac:cxnSpMkLst>
        </pc:cxnChg>
      </pc:sldChg>
      <pc:sldChg chg="addSp delSp modSp add mod ord">
        <pc:chgData name="William Bourget" userId="f2bca377-d6a2-46ba-b4c0-9e27625bd6d9" providerId="ADAL" clId="{0FEDE927-8A7E-4356-86CB-A31F6D0CFD3C}" dt="2020-02-21T20:48:14.650" v="947"/>
        <pc:sldMkLst>
          <pc:docMk/>
          <pc:sldMk cId="1143032516" sldId="260"/>
        </pc:sldMkLst>
        <pc:spChg chg="mod">
          <ac:chgData name="William Bourget" userId="f2bca377-d6a2-46ba-b4c0-9e27625bd6d9" providerId="ADAL" clId="{0FEDE927-8A7E-4356-86CB-A31F6D0CFD3C}" dt="2020-02-21T20:17:57.800" v="576" actId="20577"/>
          <ac:spMkLst>
            <pc:docMk/>
            <pc:sldMk cId="1143032516" sldId="260"/>
            <ac:spMk id="2" creationId="{6B51A2F8-8AF9-40FE-8546-888B69732589}"/>
          </ac:spMkLst>
        </pc:spChg>
        <pc:spChg chg="del">
          <ac:chgData name="William Bourget" userId="f2bca377-d6a2-46ba-b4c0-9e27625bd6d9" providerId="ADAL" clId="{0FEDE927-8A7E-4356-86CB-A31F6D0CFD3C}" dt="2020-02-21T20:16:03.690" v="512" actId="478"/>
          <ac:spMkLst>
            <pc:docMk/>
            <pc:sldMk cId="1143032516" sldId="260"/>
            <ac:spMk id="3" creationId="{A0817C8B-2F89-4A95-A09C-7519CAE196BF}"/>
          </ac:spMkLst>
        </pc:spChg>
        <pc:spChg chg="add mod">
          <ac:chgData name="William Bourget" userId="f2bca377-d6a2-46ba-b4c0-9e27625bd6d9" providerId="ADAL" clId="{0FEDE927-8A7E-4356-86CB-A31F6D0CFD3C}" dt="2020-02-21T20:16:08.703" v="514" actId="1076"/>
          <ac:spMkLst>
            <pc:docMk/>
            <pc:sldMk cId="1143032516" sldId="260"/>
            <ac:spMk id="4" creationId="{606B74FF-93B3-49C9-AA7B-34E033AFEF31}"/>
          </ac:spMkLst>
        </pc:spChg>
        <pc:spChg chg="add mod">
          <ac:chgData name="William Bourget" userId="f2bca377-d6a2-46ba-b4c0-9e27625bd6d9" providerId="ADAL" clId="{0FEDE927-8A7E-4356-86CB-A31F6D0CFD3C}" dt="2020-02-21T20:18:02.254" v="577" actId="20577"/>
          <ac:spMkLst>
            <pc:docMk/>
            <pc:sldMk cId="1143032516" sldId="260"/>
            <ac:spMk id="5" creationId="{01C4D0FE-E9CB-4FF2-A993-779E820FBEA3}"/>
          </ac:spMkLst>
        </pc:spChg>
        <pc:spChg chg="add mod">
          <ac:chgData name="William Bourget" userId="f2bca377-d6a2-46ba-b4c0-9e27625bd6d9" providerId="ADAL" clId="{0FEDE927-8A7E-4356-86CB-A31F6D0CFD3C}" dt="2020-02-21T20:18:37.999" v="620" actId="20577"/>
          <ac:spMkLst>
            <pc:docMk/>
            <pc:sldMk cId="1143032516" sldId="260"/>
            <ac:spMk id="10" creationId="{4656DAF5-13A2-4FC6-8AFF-8A3FED159B2A}"/>
          </ac:spMkLst>
        </pc:spChg>
        <pc:cxnChg chg="add mod">
          <ac:chgData name="William Bourget" userId="f2bca377-d6a2-46ba-b4c0-9e27625bd6d9" providerId="ADAL" clId="{0FEDE927-8A7E-4356-86CB-A31F6D0CFD3C}" dt="2020-02-21T20:16:52.014" v="572" actId="14100"/>
          <ac:cxnSpMkLst>
            <pc:docMk/>
            <pc:sldMk cId="1143032516" sldId="260"/>
            <ac:cxnSpMk id="6" creationId="{CF335264-9C59-49E7-8AF3-8EBA7B00815D}"/>
          </ac:cxnSpMkLst>
        </pc:cxnChg>
        <pc:cxnChg chg="add mod">
          <ac:chgData name="William Bourget" userId="f2bca377-d6a2-46ba-b4c0-9e27625bd6d9" providerId="ADAL" clId="{0FEDE927-8A7E-4356-86CB-A31F6D0CFD3C}" dt="2020-02-21T20:16:57.581" v="575" actId="14100"/>
          <ac:cxnSpMkLst>
            <pc:docMk/>
            <pc:sldMk cId="1143032516" sldId="260"/>
            <ac:cxnSpMk id="8" creationId="{DF683E06-7907-48B1-8EEF-BAA169B14735}"/>
          </ac:cxnSpMkLst>
        </pc:cxnChg>
      </pc:sldChg>
      <pc:sldChg chg="modSp add mod">
        <pc:chgData name="William Bourget" userId="f2bca377-d6a2-46ba-b4c0-9e27625bd6d9" providerId="ADAL" clId="{0FEDE927-8A7E-4356-86CB-A31F6D0CFD3C}" dt="2020-02-21T20:20:13.040" v="701" actId="20577"/>
        <pc:sldMkLst>
          <pc:docMk/>
          <pc:sldMk cId="2196501444" sldId="261"/>
        </pc:sldMkLst>
        <pc:spChg chg="mod">
          <ac:chgData name="William Bourget" userId="f2bca377-d6a2-46ba-b4c0-9e27625bd6d9" providerId="ADAL" clId="{0FEDE927-8A7E-4356-86CB-A31F6D0CFD3C}" dt="2020-02-21T20:19:59.635" v="670" actId="20577"/>
          <ac:spMkLst>
            <pc:docMk/>
            <pc:sldMk cId="2196501444" sldId="261"/>
            <ac:spMk id="2" creationId="{18C7F419-E48E-4D44-A705-5F76D5235263}"/>
          </ac:spMkLst>
        </pc:spChg>
        <pc:spChg chg="mod">
          <ac:chgData name="William Bourget" userId="f2bca377-d6a2-46ba-b4c0-9e27625bd6d9" providerId="ADAL" clId="{0FEDE927-8A7E-4356-86CB-A31F6D0CFD3C}" dt="2020-02-21T20:20:13.040" v="701" actId="20577"/>
          <ac:spMkLst>
            <pc:docMk/>
            <pc:sldMk cId="2196501444" sldId="261"/>
            <ac:spMk id="3" creationId="{5E0D2CBC-8F21-4636-8730-FB69E747FE2D}"/>
          </ac:spMkLst>
        </pc:spChg>
      </pc:sldChg>
      <pc:sldChg chg="addSp delSp modSp add del mod">
        <pc:chgData name="William Bourget" userId="f2bca377-d6a2-46ba-b4c0-9e27625bd6d9" providerId="ADAL" clId="{0FEDE927-8A7E-4356-86CB-A31F6D0CFD3C}" dt="2020-02-21T20:47:48.849" v="942" actId="47"/>
        <pc:sldMkLst>
          <pc:docMk/>
          <pc:sldMk cId="2813910142" sldId="262"/>
        </pc:sldMkLst>
        <pc:spChg chg="mod">
          <ac:chgData name="William Bourget" userId="f2bca377-d6a2-46ba-b4c0-9e27625bd6d9" providerId="ADAL" clId="{0FEDE927-8A7E-4356-86CB-A31F6D0CFD3C}" dt="2020-02-21T20:32:54.270" v="851" actId="20577"/>
          <ac:spMkLst>
            <pc:docMk/>
            <pc:sldMk cId="2813910142" sldId="262"/>
            <ac:spMk id="2" creationId="{787082A4-6487-4686-8335-AD2AE3A4BD52}"/>
          </ac:spMkLst>
        </pc:spChg>
        <pc:spChg chg="del">
          <ac:chgData name="William Bourget" userId="f2bca377-d6a2-46ba-b4c0-9e27625bd6d9" providerId="ADAL" clId="{0FEDE927-8A7E-4356-86CB-A31F6D0CFD3C}" dt="2020-02-21T20:23:24.664" v="794"/>
          <ac:spMkLst>
            <pc:docMk/>
            <pc:sldMk cId="2813910142" sldId="262"/>
            <ac:spMk id="3" creationId="{9DE023DD-FF6B-4212-8AA0-511967DF0D59}"/>
          </ac:spMkLst>
        </pc:spChg>
        <pc:picChg chg="add mod modCrop">
          <ac:chgData name="William Bourget" userId="f2bca377-d6a2-46ba-b4c0-9e27625bd6d9" providerId="ADAL" clId="{0FEDE927-8A7E-4356-86CB-A31F6D0CFD3C}" dt="2020-02-21T20:31:15.564" v="839" actId="1076"/>
          <ac:picMkLst>
            <pc:docMk/>
            <pc:sldMk cId="2813910142" sldId="262"/>
            <ac:picMk id="5" creationId="{540454B4-5E4A-48AC-BD73-B0B730438452}"/>
          </ac:picMkLst>
        </pc:picChg>
      </pc:sldChg>
      <pc:sldChg chg="addSp delSp modSp add mod ord">
        <pc:chgData name="William Bourget" userId="f2bca377-d6a2-46ba-b4c0-9e27625bd6d9" providerId="ADAL" clId="{0FEDE927-8A7E-4356-86CB-A31F6D0CFD3C}" dt="2020-02-21T20:48:31.177" v="954"/>
        <pc:sldMkLst>
          <pc:docMk/>
          <pc:sldMk cId="2031005490" sldId="263"/>
        </pc:sldMkLst>
        <pc:spChg chg="mod">
          <ac:chgData name="William Bourget" userId="f2bca377-d6a2-46ba-b4c0-9e27625bd6d9" providerId="ADAL" clId="{0FEDE927-8A7E-4356-86CB-A31F6D0CFD3C}" dt="2020-02-21T20:31:12.021" v="838" actId="20577"/>
          <ac:spMkLst>
            <pc:docMk/>
            <pc:sldMk cId="2031005490" sldId="263"/>
            <ac:spMk id="2" creationId="{BCBDF26A-5543-40BE-BBF1-940637A42795}"/>
          </ac:spMkLst>
        </pc:spChg>
        <pc:spChg chg="del">
          <ac:chgData name="William Bourget" userId="f2bca377-d6a2-46ba-b4c0-9e27625bd6d9" providerId="ADAL" clId="{0FEDE927-8A7E-4356-86CB-A31F6D0CFD3C}" dt="2020-02-21T20:24:24.527" v="807"/>
          <ac:spMkLst>
            <pc:docMk/>
            <pc:sldMk cId="2031005490" sldId="263"/>
            <ac:spMk id="3" creationId="{AB686B7D-30FC-4F41-AC53-547AF359765E}"/>
          </ac:spMkLst>
        </pc:spChg>
        <pc:picChg chg="add mod">
          <ac:chgData name="William Bourget" userId="f2bca377-d6a2-46ba-b4c0-9e27625bd6d9" providerId="ADAL" clId="{0FEDE927-8A7E-4356-86CB-A31F6D0CFD3C}" dt="2020-02-21T20:24:26.272" v="810" actId="962"/>
          <ac:picMkLst>
            <pc:docMk/>
            <pc:sldMk cId="2031005490" sldId="263"/>
            <ac:picMk id="5" creationId="{AA4567B3-D003-45C3-A069-30CF512C257B}"/>
          </ac:picMkLst>
        </pc:picChg>
      </pc:sldChg>
      <pc:sldChg chg="addSp delSp modSp add mod">
        <pc:chgData name="William Bourget" userId="f2bca377-d6a2-46ba-b4c0-9e27625bd6d9" providerId="ADAL" clId="{0FEDE927-8A7E-4356-86CB-A31F6D0CFD3C}" dt="2020-02-21T20:32:48.604" v="850" actId="1076"/>
        <pc:sldMkLst>
          <pc:docMk/>
          <pc:sldMk cId="810801119" sldId="264"/>
        </pc:sldMkLst>
        <pc:spChg chg="del">
          <ac:chgData name="William Bourget" userId="f2bca377-d6a2-46ba-b4c0-9e27625bd6d9" providerId="ADAL" clId="{0FEDE927-8A7E-4356-86CB-A31F6D0CFD3C}" dt="2020-02-21T20:29:49.257" v="812"/>
          <ac:spMkLst>
            <pc:docMk/>
            <pc:sldMk cId="810801119" sldId="264"/>
            <ac:spMk id="3" creationId="{D8752B72-3FC3-48E5-8979-67BF7F0D997F}"/>
          </ac:spMkLst>
        </pc:spChg>
        <pc:spChg chg="add del mod">
          <ac:chgData name="William Bourget" userId="f2bca377-d6a2-46ba-b4c0-9e27625bd6d9" providerId="ADAL" clId="{0FEDE927-8A7E-4356-86CB-A31F6D0CFD3C}" dt="2020-02-21T20:30:51.920" v="823"/>
          <ac:spMkLst>
            <pc:docMk/>
            <pc:sldMk cId="810801119" sldId="264"/>
            <ac:spMk id="7" creationId="{28E6CBA5-1602-4028-8C76-C1CA72F29DD1}"/>
          </ac:spMkLst>
        </pc:spChg>
        <pc:spChg chg="add del mod">
          <ac:chgData name="William Bourget" userId="f2bca377-d6a2-46ba-b4c0-9e27625bd6d9" providerId="ADAL" clId="{0FEDE927-8A7E-4356-86CB-A31F6D0CFD3C}" dt="2020-02-21T20:32:45.357" v="845"/>
          <ac:spMkLst>
            <pc:docMk/>
            <pc:sldMk cId="810801119" sldId="264"/>
            <ac:spMk id="11" creationId="{9EAEBDB4-C925-440A-BA0C-BAA98A4BABA2}"/>
          </ac:spMkLst>
        </pc:spChg>
        <pc:picChg chg="add del mod">
          <ac:chgData name="William Bourget" userId="f2bca377-d6a2-46ba-b4c0-9e27625bd6d9" providerId="ADAL" clId="{0FEDE927-8A7E-4356-86CB-A31F6D0CFD3C}" dt="2020-02-21T20:30:12.849" v="822" actId="478"/>
          <ac:picMkLst>
            <pc:docMk/>
            <pc:sldMk cId="810801119" sldId="264"/>
            <ac:picMk id="5" creationId="{725985F7-CF55-4F51-9658-394F581E1581}"/>
          </ac:picMkLst>
        </pc:picChg>
        <pc:picChg chg="add del mod">
          <ac:chgData name="William Bourget" userId="f2bca377-d6a2-46ba-b4c0-9e27625bd6d9" providerId="ADAL" clId="{0FEDE927-8A7E-4356-86CB-A31F6D0CFD3C}" dt="2020-02-21T20:32:35.509" v="844" actId="478"/>
          <ac:picMkLst>
            <pc:docMk/>
            <pc:sldMk cId="810801119" sldId="264"/>
            <ac:picMk id="9" creationId="{4E75E831-1F27-4010-AE03-5DAD0E1D75BF}"/>
          </ac:picMkLst>
        </pc:picChg>
        <pc:picChg chg="add mod">
          <ac:chgData name="William Bourget" userId="f2bca377-d6a2-46ba-b4c0-9e27625bd6d9" providerId="ADAL" clId="{0FEDE927-8A7E-4356-86CB-A31F6D0CFD3C}" dt="2020-02-21T20:32:48.604" v="850" actId="1076"/>
          <ac:picMkLst>
            <pc:docMk/>
            <pc:sldMk cId="810801119" sldId="264"/>
            <ac:picMk id="13" creationId="{3CB7759F-A835-4344-8ADE-FF4AA6A37100}"/>
          </ac:picMkLst>
        </pc:picChg>
      </pc:sldChg>
      <pc:sldChg chg="addSp delSp modSp add mod ord">
        <pc:chgData name="William Bourget" userId="f2bca377-d6a2-46ba-b4c0-9e27625bd6d9" providerId="ADAL" clId="{0FEDE927-8A7E-4356-86CB-A31F6D0CFD3C}" dt="2020-02-21T20:53:04.823" v="1196" actId="14100"/>
        <pc:sldMkLst>
          <pc:docMk/>
          <pc:sldMk cId="2447648928" sldId="265"/>
        </pc:sldMkLst>
        <pc:spChg chg="del">
          <ac:chgData name="William Bourget" userId="f2bca377-d6a2-46ba-b4c0-9e27625bd6d9" providerId="ADAL" clId="{0FEDE927-8A7E-4356-86CB-A31F6D0CFD3C}" dt="2020-02-21T20:32:31.787" v="840"/>
          <ac:spMkLst>
            <pc:docMk/>
            <pc:sldMk cId="2447648928" sldId="265"/>
            <ac:spMk id="3" creationId="{891CF294-0B61-47D6-B19B-7F02EDE0803B}"/>
          </ac:spMkLst>
        </pc:spChg>
        <pc:picChg chg="add mod">
          <ac:chgData name="William Bourget" userId="f2bca377-d6a2-46ba-b4c0-9e27625bd6d9" providerId="ADAL" clId="{0FEDE927-8A7E-4356-86CB-A31F6D0CFD3C}" dt="2020-02-21T20:53:04.823" v="1196" actId="14100"/>
          <ac:picMkLst>
            <pc:docMk/>
            <pc:sldMk cId="2447648928" sldId="265"/>
            <ac:picMk id="5" creationId="{76A5377F-534A-4858-9291-71A313D1EBCC}"/>
          </ac:picMkLst>
        </pc:picChg>
      </pc:sldChg>
      <pc:sldChg chg="add del">
        <pc:chgData name="William Bourget" userId="f2bca377-d6a2-46ba-b4c0-9e27625bd6d9" providerId="ADAL" clId="{0FEDE927-8A7E-4356-86CB-A31F6D0CFD3C}" dt="2020-02-21T20:48:19.348" v="948" actId="47"/>
        <pc:sldMkLst>
          <pc:docMk/>
          <pc:sldMk cId="2138952236" sldId="266"/>
        </pc:sldMkLst>
      </pc:sldChg>
      <pc:sldChg chg="addSp delSp modSp add mod ord">
        <pc:chgData name="William Bourget" userId="f2bca377-d6a2-46ba-b4c0-9e27625bd6d9" providerId="ADAL" clId="{0FEDE927-8A7E-4356-86CB-A31F6D0CFD3C}" dt="2020-02-21T20:48:31.177" v="954"/>
        <pc:sldMkLst>
          <pc:docMk/>
          <pc:sldMk cId="4130110719" sldId="267"/>
        </pc:sldMkLst>
        <pc:spChg chg="mod">
          <ac:chgData name="William Bourget" userId="f2bca377-d6a2-46ba-b4c0-9e27625bd6d9" providerId="ADAL" clId="{0FEDE927-8A7E-4356-86CB-A31F6D0CFD3C}" dt="2020-02-21T20:34:43.444" v="882" actId="20577"/>
          <ac:spMkLst>
            <pc:docMk/>
            <pc:sldMk cId="4130110719" sldId="267"/>
            <ac:spMk id="2" creationId="{FA8650FA-30E3-4EEA-8BCC-08154A8E1F14}"/>
          </ac:spMkLst>
        </pc:spChg>
        <pc:spChg chg="del">
          <ac:chgData name="William Bourget" userId="f2bca377-d6a2-46ba-b4c0-9e27625bd6d9" providerId="ADAL" clId="{0FEDE927-8A7E-4356-86CB-A31F6D0CFD3C}" dt="2020-02-21T20:34:35.884" v="854"/>
          <ac:spMkLst>
            <pc:docMk/>
            <pc:sldMk cId="4130110719" sldId="267"/>
            <ac:spMk id="3" creationId="{ACCC8A59-D2C9-46B2-9A1A-604EEFF1B564}"/>
          </ac:spMkLst>
        </pc:spChg>
        <pc:picChg chg="add mod">
          <ac:chgData name="William Bourget" userId="f2bca377-d6a2-46ba-b4c0-9e27625bd6d9" providerId="ADAL" clId="{0FEDE927-8A7E-4356-86CB-A31F6D0CFD3C}" dt="2020-02-21T20:34:37.643" v="857" actId="27614"/>
          <ac:picMkLst>
            <pc:docMk/>
            <pc:sldMk cId="4130110719" sldId="267"/>
            <ac:picMk id="5" creationId="{3255F611-A757-45BD-B7BF-9969F32F1168}"/>
          </ac:picMkLst>
        </pc:picChg>
      </pc:sldChg>
      <pc:sldChg chg="addSp delSp modSp add mod">
        <pc:chgData name="William Bourget" userId="f2bca377-d6a2-46ba-b4c0-9e27625bd6d9" providerId="ADAL" clId="{0FEDE927-8A7E-4356-86CB-A31F6D0CFD3C}" dt="2020-02-21T20:43:38.720" v="910" actId="1076"/>
        <pc:sldMkLst>
          <pc:docMk/>
          <pc:sldMk cId="2930456765" sldId="268"/>
        </pc:sldMkLst>
        <pc:spChg chg="mod">
          <ac:chgData name="William Bourget" userId="f2bca377-d6a2-46ba-b4c0-9e27625bd6d9" providerId="ADAL" clId="{0FEDE927-8A7E-4356-86CB-A31F6D0CFD3C}" dt="2020-02-21T20:43:29.692" v="906" actId="20577"/>
          <ac:spMkLst>
            <pc:docMk/>
            <pc:sldMk cId="2930456765" sldId="268"/>
            <ac:spMk id="2" creationId="{B0C8F04D-D3C1-428F-80E3-CBDB34C5412D}"/>
          </ac:spMkLst>
        </pc:spChg>
        <pc:spChg chg="del">
          <ac:chgData name="William Bourget" userId="f2bca377-d6a2-46ba-b4c0-9e27625bd6d9" providerId="ADAL" clId="{0FEDE927-8A7E-4356-86CB-A31F6D0CFD3C}" dt="2020-02-21T20:43:03.530" v="884" actId="478"/>
          <ac:spMkLst>
            <pc:docMk/>
            <pc:sldMk cId="2930456765" sldId="268"/>
            <ac:spMk id="3" creationId="{2F1B5A17-9793-4262-9BF0-DE964FB5F65F}"/>
          </ac:spMkLst>
        </pc:spChg>
        <pc:picChg chg="add mod modCrop">
          <ac:chgData name="William Bourget" userId="f2bca377-d6a2-46ba-b4c0-9e27625bd6d9" providerId="ADAL" clId="{0FEDE927-8A7E-4356-86CB-A31F6D0CFD3C}" dt="2020-02-21T20:43:38.720" v="910" actId="1076"/>
          <ac:picMkLst>
            <pc:docMk/>
            <pc:sldMk cId="2930456765" sldId="268"/>
            <ac:picMk id="4" creationId="{F3D0509B-B9B7-4083-8F41-DB001B2E4851}"/>
          </ac:picMkLst>
        </pc:picChg>
      </pc:sldChg>
      <pc:sldChg chg="addSp delSp modSp add mod">
        <pc:chgData name="William Bourget" userId="f2bca377-d6a2-46ba-b4c0-9e27625bd6d9" providerId="ADAL" clId="{0FEDE927-8A7E-4356-86CB-A31F6D0CFD3C}" dt="2020-02-21T20:47:19.634" v="941" actId="20577"/>
        <pc:sldMkLst>
          <pc:docMk/>
          <pc:sldMk cId="2269864680" sldId="269"/>
        </pc:sldMkLst>
        <pc:spChg chg="mod">
          <ac:chgData name="William Bourget" userId="f2bca377-d6a2-46ba-b4c0-9e27625bd6d9" providerId="ADAL" clId="{0FEDE927-8A7E-4356-86CB-A31F6D0CFD3C}" dt="2020-02-21T20:47:19.634" v="941" actId="20577"/>
          <ac:spMkLst>
            <pc:docMk/>
            <pc:sldMk cId="2269864680" sldId="269"/>
            <ac:spMk id="2" creationId="{42317B3C-43BB-45CC-8507-276E2AE223D6}"/>
          </ac:spMkLst>
        </pc:spChg>
        <pc:spChg chg="add del">
          <ac:chgData name="William Bourget" userId="f2bca377-d6a2-46ba-b4c0-9e27625bd6d9" providerId="ADAL" clId="{0FEDE927-8A7E-4356-86CB-A31F6D0CFD3C}" dt="2020-02-21T20:46:55.960" v="914" actId="478"/>
          <ac:spMkLst>
            <pc:docMk/>
            <pc:sldMk cId="2269864680" sldId="269"/>
            <ac:spMk id="3" creationId="{DB60C129-7F98-4762-894C-367604EA9489}"/>
          </ac:spMkLst>
        </pc:spChg>
        <pc:picChg chg="add del mod">
          <ac:chgData name="William Bourget" userId="f2bca377-d6a2-46ba-b4c0-9e27625bd6d9" providerId="ADAL" clId="{0FEDE927-8A7E-4356-86CB-A31F6D0CFD3C}" dt="2020-02-21T20:46:53.828" v="913"/>
          <ac:picMkLst>
            <pc:docMk/>
            <pc:sldMk cId="2269864680" sldId="269"/>
            <ac:picMk id="4" creationId="{9C9B0A02-EC66-4AAF-B669-89A9F1742076}"/>
          </ac:picMkLst>
        </pc:picChg>
        <pc:picChg chg="add mod modCrop">
          <ac:chgData name="William Bourget" userId="f2bca377-d6a2-46ba-b4c0-9e27625bd6d9" providerId="ADAL" clId="{0FEDE927-8A7E-4356-86CB-A31F6D0CFD3C}" dt="2020-02-21T20:47:10.304" v="920" actId="1076"/>
          <ac:picMkLst>
            <pc:docMk/>
            <pc:sldMk cId="2269864680" sldId="269"/>
            <ac:picMk id="5" creationId="{0F02AB5B-5CE9-475A-9496-43EE35220BA9}"/>
          </ac:picMkLst>
        </pc:picChg>
      </pc:sldChg>
      <pc:sldChg chg="modSp add mod">
        <pc:chgData name="William Bourget" userId="f2bca377-d6a2-46ba-b4c0-9e27625bd6d9" providerId="ADAL" clId="{0FEDE927-8A7E-4356-86CB-A31F6D0CFD3C}" dt="2020-02-21T20:52:01.062" v="1194" actId="403"/>
        <pc:sldMkLst>
          <pc:docMk/>
          <pc:sldMk cId="3020866231" sldId="270"/>
        </pc:sldMkLst>
        <pc:spChg chg="mod">
          <ac:chgData name="William Bourget" userId="f2bca377-d6a2-46ba-b4c0-9e27625bd6d9" providerId="ADAL" clId="{0FEDE927-8A7E-4356-86CB-A31F6D0CFD3C}" dt="2020-02-21T20:50:17.830" v="984" actId="20577"/>
          <ac:spMkLst>
            <pc:docMk/>
            <pc:sldMk cId="3020866231" sldId="270"/>
            <ac:spMk id="2" creationId="{49CFAC21-B18F-40D3-A424-29DCF5B23A59}"/>
          </ac:spMkLst>
        </pc:spChg>
        <pc:spChg chg="mod">
          <ac:chgData name="William Bourget" userId="f2bca377-d6a2-46ba-b4c0-9e27625bd6d9" providerId="ADAL" clId="{0FEDE927-8A7E-4356-86CB-A31F6D0CFD3C}" dt="2020-02-21T20:52:01.062" v="1194" actId="403"/>
          <ac:spMkLst>
            <pc:docMk/>
            <pc:sldMk cId="3020866231" sldId="270"/>
            <ac:spMk id="3" creationId="{E86B7E73-165E-480F-A75A-2219C67CA26F}"/>
          </ac:spMkLst>
        </pc:spChg>
      </pc:sldChg>
      <pc:sldChg chg="add">
        <pc:chgData name="William Bourget" userId="f2bca377-d6a2-46ba-b4c0-9e27625bd6d9" providerId="ADAL" clId="{0FEDE927-8A7E-4356-86CB-A31F6D0CFD3C}" dt="2020-02-21T20:50:11.726" v="960"/>
        <pc:sldMkLst>
          <pc:docMk/>
          <pc:sldMk cId="7867278" sldId="271"/>
        </pc:sldMkLst>
      </pc:sldChg>
      <pc:sldChg chg="add">
        <pc:chgData name="William Bourget" userId="f2bca377-d6a2-46ba-b4c0-9e27625bd6d9" providerId="ADAL" clId="{0FEDE927-8A7E-4356-86CB-A31F6D0CFD3C}" dt="2020-02-21T20:55:09.255" v="1199"/>
        <pc:sldMkLst>
          <pc:docMk/>
          <pc:sldMk cId="138804857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8D3A6-A16C-4C99-B9EB-F79380F3C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26F1F-1B9C-49B0-97C5-37A544228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A7325-96B3-4685-9DB9-A03D6A9D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86F23-6E00-4DC1-B0E4-6FD1575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264FF-D72D-4308-92C4-7488572D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2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D1B24-B32A-4909-ABD3-E8A67578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D1BD0F-B853-470F-B1D7-5462B752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077E6-5757-4C33-9B57-3422D22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79D5C-FFCA-4834-A6E4-CB07667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59EC0-7E53-4C20-BD63-CEFFAF3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95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89C7BB-1FC8-4294-A66D-E4CF6F142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39FC0-97C1-4C6D-BF2C-3BA47D92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FB023-F028-4E92-9EB3-52FEB8C3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871CBB-FE25-48DE-A286-75FFA441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92E8F-AFA3-4000-B7FA-516811C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34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757E2-3030-479C-9EC5-5F636B2F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3351D-0243-4932-BB59-456638C7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7EB67-5C86-4FB1-AA3F-6D908A82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D9C4B-BAB2-4D9C-A05F-39CBAE8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04D76-FD68-4A96-A09A-DCE55468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22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DAE23-8303-480A-86B8-6FD0F459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9891F-F39A-4816-81F9-85CF0E1B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F4AD6-78E7-4B69-BA22-8E6FB9E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4632D9-CE9A-400F-8DE1-283F15D2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6EFF2D-3CE4-4D9A-8BE8-FBAB9433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07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C90E8-DA9C-42B9-B704-4288E8A1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1C05E-6C2D-4C41-8019-60019F40B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5C50D2-4FEE-4E99-A52F-BDB180F7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C8DFE3-5352-4D59-9206-B7C3B51D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741D6-AC71-4010-88BB-779EDD8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E0E6F-F34E-4F21-9F38-2B3C88CA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54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E8B39-B64A-4089-ABEF-BE170E9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DB0AA-4CDF-4CCD-B07D-BAA2147E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E4928F-1BCF-434F-9A4D-94C31776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25A4C5-61DC-4193-A902-39353F08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E4258A-7D65-4A9F-9A9F-4D8E36BC3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4E1A04-420B-4BCE-BA52-04D61121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A2D375-3F45-4DA8-85D8-99F86ED9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873468-AD6C-4430-9ABA-2CAEE419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3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61E2-2535-4D88-82AB-1FF716B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A5DE9A-795F-45BA-9414-D0AFB40A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03067-7DE9-46E8-B9E1-DCD8548F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EDB8C3-CFA1-4271-A1B5-89F4729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1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905706-2703-4C56-90BD-94C01F3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357445-D399-43A5-B54E-9A608673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FDE6A-97EC-40D3-BA7E-228E97B8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26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3C0E4-4B11-407F-B168-6413E204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B97A3-8421-4869-9FBB-A9C49C7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70E824-3083-4657-BB3E-A5D82427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02EB5-D68C-4A0D-B004-AE43275F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988060-CDBF-4228-A68A-700E35C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685606-8C30-4313-B43B-1BF5B75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78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ECC02-DEB9-464A-94E9-AA8102F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2AD221-8784-4517-8D4B-E5DEC076D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98CA46-D3D2-4A9A-9A22-01F40C7D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3E3295-E240-4EE4-95F9-CADB4699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AAC58A-0A4F-4E37-996E-ECB9207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70CEA-6598-4B49-9BAA-5074F9B9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84B39F-7069-419B-BE54-A9ED4B5E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84DE1-3600-4C95-ABDC-83345DF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6C78D-8D38-49C6-877E-9A937A2B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599-7D96-4182-92A2-6C156A85D5B9}" type="datetimeFigureOut">
              <a:rPr lang="fr-CA" smtClean="0"/>
              <a:t>21/02/2020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C1365-37A5-46B1-9248-2A9B2CEB5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E7DB1-0966-48F4-B279-6BB253CB9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3F78-90B7-446B-85CA-D24413F3298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5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7F419-E48E-4D44-A705-5F76D5235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Model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D2CBC-8F21-4636-8730-FB69E747F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r/</a:t>
            </a:r>
            <a:r>
              <a:rPr lang="fr-CA" dirty="0" err="1"/>
              <a:t>lyftdrivers</a:t>
            </a:r>
            <a:r>
              <a:rPr lang="fr-CA" dirty="0"/>
              <a:t> r/</a:t>
            </a:r>
            <a:r>
              <a:rPr lang="fr-CA" dirty="0" err="1"/>
              <a:t>uberdrivers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750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FAC21-B18F-40D3-A424-29DCF5B2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B7E73-165E-480F-A75A-2219C67C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2 main « </a:t>
            </a:r>
            <a:r>
              <a:rPr lang="fr-CA" sz="4000" dirty="0" err="1"/>
              <a:t>concerns</a:t>
            </a:r>
            <a:r>
              <a:rPr lang="fr-CA" sz="4000" dirty="0"/>
              <a:t> » </a:t>
            </a:r>
            <a:r>
              <a:rPr lang="fr-CA" sz="4000" dirty="0" err="1"/>
              <a:t>found</a:t>
            </a:r>
            <a:endParaRPr lang="fr-CA" sz="4000" dirty="0"/>
          </a:p>
          <a:p>
            <a:pPr lvl="1"/>
            <a:r>
              <a:rPr lang="fr-CA" sz="3600" dirty="0"/>
              <a:t>Money/</a:t>
            </a:r>
            <a:r>
              <a:rPr lang="fr-CA" sz="3600" dirty="0" err="1"/>
              <a:t>wage</a:t>
            </a:r>
            <a:r>
              <a:rPr lang="fr-CA" sz="3600" dirty="0"/>
              <a:t> and </a:t>
            </a:r>
            <a:r>
              <a:rPr lang="fr-CA" sz="3600" dirty="0" err="1"/>
              <a:t>tipping</a:t>
            </a:r>
            <a:endParaRPr lang="fr-CA" sz="3600" dirty="0"/>
          </a:p>
          <a:p>
            <a:pPr lvl="1"/>
            <a:r>
              <a:rPr lang="fr-CA" sz="3600" dirty="0"/>
              <a:t>Fear of </a:t>
            </a:r>
            <a:r>
              <a:rPr lang="fr-CA" sz="3600" dirty="0" err="1"/>
              <a:t>autonomous</a:t>
            </a:r>
            <a:r>
              <a:rPr lang="fr-CA" sz="3600" dirty="0"/>
              <a:t>/ self-</a:t>
            </a:r>
            <a:r>
              <a:rPr lang="fr-CA" sz="3600" dirty="0" err="1"/>
              <a:t>driving</a:t>
            </a:r>
            <a:r>
              <a:rPr lang="fr-CA" sz="3600" dirty="0"/>
              <a:t> cars </a:t>
            </a:r>
          </a:p>
        </p:txBody>
      </p:sp>
    </p:spTree>
    <p:extLst>
      <p:ext uri="{BB962C8B-B14F-4D97-AF65-F5344CB8AC3E}">
        <p14:creationId xmlns:p14="http://schemas.microsoft.com/office/powerpoint/2010/main" val="302086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3BBFD-460F-42C0-B2E5-32325407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1C52A-AFEA-4F55-B949-13CC27A9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6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51EBE-C2C2-48D7-B6B3-7E61FE95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3CEBE-0E94-4A3F-820A-58778537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804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F26A-5543-40BE-BBF1-940637A4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Depression</a:t>
            </a:r>
            <a:endParaRPr lang="fr-CA" dirty="0"/>
          </a:p>
        </p:txBody>
      </p:sp>
      <p:pic>
        <p:nvPicPr>
          <p:cNvPr id="5" name="Espace réservé du contenu 4" descr="Une image contenant jaune, homme&#10;&#10;Description générée automatiquement">
            <a:extLst>
              <a:ext uri="{FF2B5EF4-FFF2-40B4-BE49-F238E27FC236}">
                <a16:creationId xmlns:a16="http://schemas.microsoft.com/office/drawing/2014/main" id="{AA4567B3-D003-45C3-A069-30CF512C2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06" y="17383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3100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650FA-30E3-4EEA-8BCC-08154A8E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: </a:t>
            </a:r>
            <a:r>
              <a:rPr lang="fr-CA" dirty="0" err="1"/>
              <a:t>Celebrations</a:t>
            </a:r>
            <a:endParaRPr lang="fr-CA" dirty="0"/>
          </a:p>
        </p:txBody>
      </p:sp>
      <p:pic>
        <p:nvPicPr>
          <p:cNvPr id="5" name="Espace réservé du contenu 4" descr="Une image contenant bouteille, gens&#10;&#10;Description générée automatiquement">
            <a:extLst>
              <a:ext uri="{FF2B5EF4-FFF2-40B4-BE49-F238E27FC236}">
                <a16:creationId xmlns:a16="http://schemas.microsoft.com/office/drawing/2014/main" id="{3255F611-A757-45BD-B7BF-9969F32F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3011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2B92-DCD8-4BF7-941A-8FB0F799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Sentiment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1FB97-C2F3-49A3-96CD-5CC3AC59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Split post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polarity</a:t>
            </a:r>
            <a:r>
              <a:rPr lang="fr-CA" dirty="0"/>
              <a:t> of </a:t>
            </a:r>
            <a:r>
              <a:rPr lang="fr-CA" dirty="0" err="1"/>
              <a:t>title</a:t>
            </a:r>
            <a:r>
              <a:rPr lang="fr-CA" dirty="0"/>
              <a:t> + post </a:t>
            </a:r>
            <a:r>
              <a:rPr lang="fr-CA" dirty="0" err="1"/>
              <a:t>text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2512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2D33E-7460-401F-8B06-2A15CE60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350" cy="1325563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Spacy</a:t>
            </a:r>
            <a:r>
              <a:rPr lang="fr-CA" dirty="0"/>
              <a:t>  </a:t>
            </a:r>
            <a:r>
              <a:rPr lang="fr-CA" dirty="0" err="1"/>
              <a:t>pretrained</a:t>
            </a:r>
            <a:r>
              <a:rPr lang="fr-CA" dirty="0"/>
              <a:t> multi-</a:t>
            </a:r>
            <a:r>
              <a:rPr lang="fr-CA" dirty="0" err="1"/>
              <a:t>task</a:t>
            </a:r>
            <a:r>
              <a:rPr lang="fr-CA" dirty="0"/>
              <a:t> CNN (</a:t>
            </a:r>
            <a:r>
              <a:rPr lang="fr-CA" dirty="0" err="1"/>
              <a:t>en_core_web_md</a:t>
            </a:r>
            <a:r>
              <a:rPr lang="fr-CA" dirty="0"/>
              <a:t> 2.2.5)</a:t>
            </a:r>
            <a:br>
              <a:rPr lang="fr-CA" dirty="0"/>
            </a:b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4DE11-F0BB-44C1-8FB5-90F3310CBD82}"/>
              </a:ext>
            </a:extLst>
          </p:cNvPr>
          <p:cNvSpPr/>
          <p:nvPr/>
        </p:nvSpPr>
        <p:spPr>
          <a:xfrm>
            <a:off x="964406" y="2519362"/>
            <a:ext cx="2300287" cy="1409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Title</a:t>
            </a:r>
            <a:r>
              <a:rPr lang="fr-CA" dirty="0">
                <a:solidFill>
                  <a:schemeClr val="tx1"/>
                </a:solidFill>
              </a:rPr>
              <a:t> +</a:t>
            </a:r>
          </a:p>
          <a:p>
            <a:pPr algn="ctr"/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text</a:t>
            </a:r>
            <a:r>
              <a:rPr lang="fr-CA" dirty="0">
                <a:solidFill>
                  <a:schemeClr val="tx1"/>
                </a:solidFill>
              </a:rPr>
              <a:t> (body)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F5EFC-CE1F-453D-8C28-85A43A1BE43D}"/>
              </a:ext>
            </a:extLst>
          </p:cNvPr>
          <p:cNvSpPr/>
          <p:nvPr/>
        </p:nvSpPr>
        <p:spPr>
          <a:xfrm>
            <a:off x="3795713" y="2657474"/>
            <a:ext cx="2300287" cy="11334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Spacy</a:t>
            </a:r>
            <a:r>
              <a:rPr lang="fr-CA" dirty="0">
                <a:solidFill>
                  <a:schemeClr val="tx1"/>
                </a:solidFill>
              </a:rPr>
              <a:t> CNN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EE83D-546F-4216-A5B7-DBD9978B22BD}"/>
              </a:ext>
            </a:extLst>
          </p:cNvPr>
          <p:cNvSpPr/>
          <p:nvPr/>
        </p:nvSpPr>
        <p:spPr>
          <a:xfrm>
            <a:off x="6786562" y="2371726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 err="1">
                <a:solidFill>
                  <a:schemeClr val="tx1"/>
                </a:solidFill>
              </a:rPr>
              <a:t>Vectorized</a:t>
            </a:r>
            <a:r>
              <a:rPr lang="fr-CA" sz="4000" dirty="0">
                <a:solidFill>
                  <a:schemeClr val="tx1"/>
                </a:solidFill>
              </a:rPr>
              <a:t> post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085342A-339E-46B5-9DD9-CC5CB69351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4693" y="3224212"/>
            <a:ext cx="5310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842EE6-DC76-4342-8DB3-6D845DB930C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96000" y="3215482"/>
            <a:ext cx="690562" cy="87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3BA12-B104-43AB-A4B0-A8A374A3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Cluster post </a:t>
            </a:r>
            <a:r>
              <a:rPr lang="fr-CA" dirty="0" err="1"/>
              <a:t>vectors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8EE67-7FC5-4C8C-9E28-6A603D57F668}"/>
              </a:ext>
            </a:extLst>
          </p:cNvPr>
          <p:cNvSpPr/>
          <p:nvPr/>
        </p:nvSpPr>
        <p:spPr>
          <a:xfrm>
            <a:off x="347662" y="2585244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 err="1">
                <a:solidFill>
                  <a:schemeClr val="tx1"/>
                </a:solidFill>
              </a:rPr>
              <a:t>Vectorized</a:t>
            </a:r>
            <a:r>
              <a:rPr lang="fr-CA" sz="4000" dirty="0">
                <a:solidFill>
                  <a:schemeClr val="tx1"/>
                </a:solidFill>
              </a:rPr>
              <a:t> </a:t>
            </a:r>
            <a:r>
              <a:rPr lang="fr-CA" sz="4000" dirty="0" err="1">
                <a:solidFill>
                  <a:schemeClr val="tx1"/>
                </a:solidFill>
              </a:rPr>
              <a:t>posts</a:t>
            </a:r>
            <a:endParaRPr lang="fr-CA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550D9-87EA-494A-AE8C-069B98E11E2A}"/>
              </a:ext>
            </a:extLst>
          </p:cNvPr>
          <p:cNvSpPr/>
          <p:nvPr/>
        </p:nvSpPr>
        <p:spPr>
          <a:xfrm>
            <a:off x="4424363" y="2862262"/>
            <a:ext cx="2300287" cy="11334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Clustering algo.</a:t>
            </a:r>
          </a:p>
          <a:p>
            <a:pPr algn="ctr"/>
            <a:r>
              <a:rPr lang="fr-CA" dirty="0">
                <a:solidFill>
                  <a:schemeClr val="tx1"/>
                </a:solidFill>
              </a:rPr>
              <a:t>(</a:t>
            </a:r>
            <a:r>
              <a:rPr lang="fr-CA" dirty="0" err="1">
                <a:solidFill>
                  <a:schemeClr val="tx1"/>
                </a:solidFill>
              </a:rPr>
              <a:t>Kmeans</a:t>
            </a:r>
            <a:r>
              <a:rPr lang="fr-CA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4C0470D-315E-4536-8070-D7329B24A9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38550" y="3429000"/>
            <a:ext cx="785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34D680-D5E6-4E7E-8C48-99D73B75CE88}"/>
              </a:ext>
            </a:extLst>
          </p:cNvPr>
          <p:cNvSpPr/>
          <p:nvPr/>
        </p:nvSpPr>
        <p:spPr>
          <a:xfrm>
            <a:off x="7510463" y="2561431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Clusters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471295E-11AA-49D5-9BE9-EF209F34651B}"/>
              </a:ext>
            </a:extLst>
          </p:cNvPr>
          <p:cNvCxnSpPr>
            <a:cxnSpLocks/>
          </p:cNvCxnSpPr>
          <p:nvPr/>
        </p:nvCxnSpPr>
        <p:spPr>
          <a:xfrm>
            <a:off x="6724650" y="3428999"/>
            <a:ext cx="785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7F419-E48E-4D44-A705-5F76D5235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Interesting</a:t>
            </a:r>
            <a:r>
              <a:rPr lang="fr-CA" dirty="0"/>
              <a:t> </a:t>
            </a:r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D2CBC-8F21-4636-8730-FB69E747F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Cluster </a:t>
            </a:r>
            <a:r>
              <a:rPr lang="fr-CA" dirty="0" err="1"/>
              <a:t>word</a:t>
            </a:r>
            <a:r>
              <a:rPr lang="fr-CA" dirty="0"/>
              <a:t> </a:t>
            </a:r>
            <a:r>
              <a:rPr lang="fr-CA" dirty="0" err="1"/>
              <a:t>clouds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650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F5BF-2C13-40AB-99B3-72ED4B08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3" name="Espace réservé du contenu 12" descr="Une image contenant texte, journal&#10;&#10;Description générée automatiquement">
            <a:extLst>
              <a:ext uri="{FF2B5EF4-FFF2-40B4-BE49-F238E27FC236}">
                <a16:creationId xmlns:a16="http://schemas.microsoft.com/office/drawing/2014/main" id="{3CB7759F-A835-4344-8ADE-FF4AA6A37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06" y="365125"/>
            <a:ext cx="6433344" cy="6433344"/>
          </a:xfrm>
        </p:spPr>
      </p:pic>
    </p:spTree>
    <p:extLst>
      <p:ext uri="{BB962C8B-B14F-4D97-AF65-F5344CB8AC3E}">
        <p14:creationId xmlns:p14="http://schemas.microsoft.com/office/powerpoint/2010/main" val="8108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E0DB1-CB1A-44A6-8B38-FA314CE6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bouteille, table, tenant, gens&#10;&#10;Description générée automatiquement">
            <a:extLst>
              <a:ext uri="{FF2B5EF4-FFF2-40B4-BE49-F238E27FC236}">
                <a16:creationId xmlns:a16="http://schemas.microsoft.com/office/drawing/2014/main" id="{76A5377F-534A-4858-9291-71A313D1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05" y="224630"/>
            <a:ext cx="6109495" cy="6109495"/>
          </a:xfrm>
        </p:spPr>
      </p:pic>
    </p:spTree>
    <p:extLst>
      <p:ext uri="{BB962C8B-B14F-4D97-AF65-F5344CB8AC3E}">
        <p14:creationId xmlns:p14="http://schemas.microsoft.com/office/powerpoint/2010/main" val="24476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1A2F8-8AF9-40FE-8546-888B6973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Query-posts</a:t>
            </a:r>
            <a:r>
              <a:rPr lang="fr-CA" dirty="0"/>
              <a:t> </a:t>
            </a:r>
            <a:r>
              <a:rPr lang="fr-CA" dirty="0" err="1"/>
              <a:t>proximity</a:t>
            </a: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B74FF-93B3-49C9-AA7B-34E033AFEF31}"/>
              </a:ext>
            </a:extLst>
          </p:cNvPr>
          <p:cNvSpPr/>
          <p:nvPr/>
        </p:nvSpPr>
        <p:spPr>
          <a:xfrm>
            <a:off x="490537" y="1832769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 err="1">
                <a:solidFill>
                  <a:schemeClr val="tx1"/>
                </a:solidFill>
              </a:rPr>
              <a:t>Vectorized</a:t>
            </a:r>
            <a:r>
              <a:rPr lang="fr-CA" sz="4000" dirty="0">
                <a:solidFill>
                  <a:schemeClr val="tx1"/>
                </a:solidFill>
              </a:rPr>
              <a:t> </a:t>
            </a:r>
            <a:r>
              <a:rPr lang="fr-CA" sz="4000" dirty="0" err="1">
                <a:solidFill>
                  <a:schemeClr val="tx1"/>
                </a:solidFill>
              </a:rPr>
              <a:t>posts</a:t>
            </a:r>
            <a:endParaRPr lang="fr-CA" sz="4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4D0FE-E9CB-4FF2-A993-779E820FBEA3}"/>
              </a:ext>
            </a:extLst>
          </p:cNvPr>
          <p:cNvSpPr/>
          <p:nvPr/>
        </p:nvSpPr>
        <p:spPr>
          <a:xfrm>
            <a:off x="490537" y="4156869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 err="1">
                <a:solidFill>
                  <a:schemeClr val="tx1"/>
                </a:solidFill>
              </a:rPr>
              <a:t>Vectorized</a:t>
            </a:r>
            <a:r>
              <a:rPr lang="fr-CA" sz="4000" dirty="0">
                <a:solidFill>
                  <a:schemeClr val="tx1"/>
                </a:solidFill>
              </a:rPr>
              <a:t> </a:t>
            </a:r>
            <a:r>
              <a:rPr lang="fr-CA" sz="4000" dirty="0" err="1">
                <a:solidFill>
                  <a:schemeClr val="tx1"/>
                </a:solidFill>
              </a:rPr>
              <a:t>query</a:t>
            </a:r>
            <a:r>
              <a:rPr lang="fr-CA" sz="4000" dirty="0">
                <a:solidFill>
                  <a:schemeClr val="tx1"/>
                </a:solidFill>
              </a:rPr>
              <a:t> (ex: car </a:t>
            </a:r>
            <a:r>
              <a:rPr lang="fr-CA" sz="4000" dirty="0" err="1">
                <a:solidFill>
                  <a:schemeClr val="tx1"/>
                </a:solidFill>
              </a:rPr>
              <a:t>insurance</a:t>
            </a:r>
            <a:r>
              <a:rPr lang="fr-CA" sz="4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335264-9C59-49E7-8AF3-8EBA7B00815D}"/>
              </a:ext>
            </a:extLst>
          </p:cNvPr>
          <p:cNvCxnSpPr>
            <a:cxnSpLocks/>
          </p:cNvCxnSpPr>
          <p:nvPr/>
        </p:nvCxnSpPr>
        <p:spPr>
          <a:xfrm>
            <a:off x="3781425" y="3520281"/>
            <a:ext cx="1200150" cy="337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683E06-7907-48B1-8EEF-BAA169B14735}"/>
              </a:ext>
            </a:extLst>
          </p:cNvPr>
          <p:cNvCxnSpPr>
            <a:cxnSpLocks/>
          </p:cNvCxnSpPr>
          <p:nvPr/>
        </p:nvCxnSpPr>
        <p:spPr>
          <a:xfrm flipV="1">
            <a:off x="3781425" y="3857625"/>
            <a:ext cx="1200150" cy="2897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56DAF5-13A2-4FC6-8AFF-8A3FED159B2A}"/>
              </a:ext>
            </a:extLst>
          </p:cNvPr>
          <p:cNvSpPr/>
          <p:nvPr/>
        </p:nvSpPr>
        <p:spPr>
          <a:xfrm>
            <a:off x="4981575" y="2928144"/>
            <a:ext cx="3290888" cy="1687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15 </a:t>
            </a:r>
            <a:r>
              <a:rPr lang="fr-CA" sz="4000" dirty="0" err="1">
                <a:solidFill>
                  <a:schemeClr val="tx1"/>
                </a:solidFill>
              </a:rPr>
              <a:t>closest</a:t>
            </a:r>
            <a:r>
              <a:rPr lang="fr-CA" sz="4000" dirty="0">
                <a:solidFill>
                  <a:schemeClr val="tx1"/>
                </a:solidFill>
              </a:rPr>
              <a:t> </a:t>
            </a:r>
            <a:r>
              <a:rPr lang="fr-CA" sz="4000" dirty="0" err="1">
                <a:solidFill>
                  <a:schemeClr val="tx1"/>
                </a:solidFill>
              </a:rPr>
              <a:t>posts</a:t>
            </a:r>
            <a:r>
              <a:rPr lang="fr-CA" sz="4000" dirty="0">
                <a:solidFill>
                  <a:schemeClr val="tx1"/>
                </a:solidFill>
              </a:rPr>
              <a:t> to the </a:t>
            </a:r>
            <a:r>
              <a:rPr lang="fr-CA" sz="4000" dirty="0" err="1">
                <a:solidFill>
                  <a:schemeClr val="tx1"/>
                </a:solidFill>
              </a:rPr>
              <a:t>query</a:t>
            </a:r>
            <a:endParaRPr lang="fr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3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F04D-D3C1-428F-80E3-CBDB34C5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Query</a:t>
            </a:r>
            <a:r>
              <a:rPr lang="fr-CA" dirty="0"/>
              <a:t> : </a:t>
            </a:r>
            <a:r>
              <a:rPr lang="fr-CA" dirty="0" err="1"/>
              <a:t>Insurer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0509B-B9B7-4083-8F41-DB001B2E4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8"/>
          <a:stretch/>
        </p:blipFill>
        <p:spPr>
          <a:xfrm>
            <a:off x="46449" y="1505743"/>
            <a:ext cx="12099102" cy="40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17B3C-43BB-45CC-8507-276E2AE2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Query</a:t>
            </a:r>
            <a:r>
              <a:rPr lang="fr-CA" dirty="0"/>
              <a:t> : car </a:t>
            </a:r>
            <a:r>
              <a:rPr lang="fr-CA" dirty="0" err="1"/>
              <a:t>insurance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02AB5B-5CE9-475A-9496-43EE35220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95"/>
          <a:stretch/>
        </p:blipFill>
        <p:spPr>
          <a:xfrm>
            <a:off x="240703" y="1853248"/>
            <a:ext cx="11710593" cy="41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4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64CCEF593A943BCBDEBAF86625D55" ma:contentTypeVersion="10" ma:contentTypeDescription="Create a new document." ma:contentTypeScope="" ma:versionID="900c6f7dbb33c8f6f043ebef8ce28e1d">
  <xsd:schema xmlns:xsd="http://www.w3.org/2001/XMLSchema" xmlns:xs="http://www.w3.org/2001/XMLSchema" xmlns:p="http://schemas.microsoft.com/office/2006/metadata/properties" xmlns:ns3="78b058c4-f798-49ae-bdf1-13d6e0f06252" xmlns:ns4="ed07fdf3-0a50-4721-ad91-9e0414da1958" targetNamespace="http://schemas.microsoft.com/office/2006/metadata/properties" ma:root="true" ma:fieldsID="5f85b15ea33b05b7ee0739184797ada5" ns3:_="" ns4:_="">
    <xsd:import namespace="78b058c4-f798-49ae-bdf1-13d6e0f06252"/>
    <xsd:import namespace="ed07fdf3-0a50-4721-ad91-9e0414da19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058c4-f798-49ae-bdf1-13d6e0f06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7fdf3-0a50-4721-ad91-9e0414da195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AA0BA-14A5-4209-89AF-B39325C00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058c4-f798-49ae-bdf1-13d6e0f06252"/>
    <ds:schemaRef ds:uri="ed07fdf3-0a50-4721-ad91-9e0414da19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3C8D70-A9C4-4846-B9A9-9B76C565A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FF895-3E3D-4CA6-8DFD-B9AC1219ED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108</Words>
  <Application>Microsoft Office PowerPoint</Application>
  <PresentationFormat>Grand écran</PresentationFormat>
  <Paragraphs>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Model</vt:lpstr>
      <vt:lpstr>Spacy  pretrained multi-task CNN (en_core_web_md 2.2.5) </vt:lpstr>
      <vt:lpstr>Cluster post vectors</vt:lpstr>
      <vt:lpstr>Interesting results</vt:lpstr>
      <vt:lpstr>Présentation PowerPoint</vt:lpstr>
      <vt:lpstr>Présentation PowerPoint</vt:lpstr>
      <vt:lpstr>Query-posts proximity</vt:lpstr>
      <vt:lpstr>Query : Insurer</vt:lpstr>
      <vt:lpstr>Query : car insurance</vt:lpstr>
      <vt:lpstr>Conclusion</vt:lpstr>
      <vt:lpstr>Présentation PowerPoint</vt:lpstr>
      <vt:lpstr>Présentation PowerPoint</vt:lpstr>
      <vt:lpstr>Depression</vt:lpstr>
      <vt:lpstr>Fun : Celebrations</vt:lpstr>
      <vt:lpstr>Sentiment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Bourget</dc:creator>
  <cp:lastModifiedBy>William Bourget</cp:lastModifiedBy>
  <cp:revision>1</cp:revision>
  <dcterms:created xsi:type="dcterms:W3CDTF">2020-02-21T19:48:42Z</dcterms:created>
  <dcterms:modified xsi:type="dcterms:W3CDTF">2020-02-21T20:55:18Z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0x01010072864CCEF593A943BCBDEBAF86625D55</vt:lpwstr>
  </property>
</Properties>
</file>