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7" r:id="rId3"/>
  </p:sldMasterIdLst>
  <p:notesMasterIdLst>
    <p:notesMasterId r:id="rId19"/>
  </p:notesMasterIdLst>
  <p:sldIdLst>
    <p:sldId id="257" r:id="rId4"/>
    <p:sldId id="258" r:id="rId5"/>
    <p:sldId id="259" r:id="rId6"/>
    <p:sldId id="260" r:id="rId7"/>
    <p:sldId id="293" r:id="rId8"/>
    <p:sldId id="294" r:id="rId9"/>
    <p:sldId id="290" r:id="rId10"/>
    <p:sldId id="296" r:id="rId11"/>
    <p:sldId id="297" r:id="rId12"/>
    <p:sldId id="298" r:id="rId13"/>
    <p:sldId id="292" r:id="rId14"/>
    <p:sldId id="299" r:id="rId15"/>
    <p:sldId id="300" r:id="rId16"/>
    <p:sldId id="286" r:id="rId17"/>
    <p:sldId id="30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CDFD29-5600-451F-91B5-2109C28768B9}" type="doc">
      <dgm:prSet loTypeId="urn:microsoft.com/office/officeart/2005/8/layout/matrix2" loCatId="matrix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8F50B8B5-888D-4864-9E59-5AE47A8EC6C0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000" dirty="0">
              <a:ea typeface="+mn-ea"/>
              <a:cs typeface="+mn-ea"/>
            </a:rPr>
            <a:t> </a:t>
          </a:r>
        </a:p>
      </dgm:t>
    </dgm:pt>
    <dgm:pt modelId="{2C53C54F-5B24-4F71-A2BF-9FBAE97FE0CD}" type="parTrans" cxnId="{068110C7-7222-49FE-9C8C-014EBE9A1707}">
      <dgm:prSet/>
      <dgm:spPr/>
      <dgm:t>
        <a:bodyPr/>
        <a:lstStyle/>
        <a:p>
          <a:endParaRPr lang="en-US"/>
        </a:p>
      </dgm:t>
    </dgm:pt>
    <dgm:pt modelId="{60BC0E20-D399-476A-9392-464DF2C45E71}" type="sibTrans" cxnId="{068110C7-7222-49FE-9C8C-014EBE9A1707}">
      <dgm:prSet/>
      <dgm:spPr/>
      <dgm:t>
        <a:bodyPr/>
        <a:lstStyle/>
        <a:p>
          <a:endParaRPr lang="en-US"/>
        </a:p>
      </dgm:t>
    </dgm:pt>
    <dgm:pt modelId="{0C90414D-D9D7-4FE1-A564-EA9D368CF73D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000" dirty="0">
              <a:ea typeface="+mn-ea"/>
              <a:cs typeface="+mn-ea"/>
            </a:rPr>
            <a:t> </a:t>
          </a:r>
        </a:p>
      </dgm:t>
    </dgm:pt>
    <dgm:pt modelId="{5212712A-32B4-4C10-AF30-09620D0BE98C}" type="parTrans" cxnId="{FBFFDB7F-DC4B-4328-B336-4920A3B56704}">
      <dgm:prSet/>
      <dgm:spPr/>
      <dgm:t>
        <a:bodyPr/>
        <a:lstStyle/>
        <a:p>
          <a:endParaRPr lang="en-US"/>
        </a:p>
      </dgm:t>
    </dgm:pt>
    <dgm:pt modelId="{463130C0-7F28-4B70-BBBE-5813EDDD52DD}" type="sibTrans" cxnId="{FBFFDB7F-DC4B-4328-B336-4920A3B56704}">
      <dgm:prSet/>
      <dgm:spPr/>
      <dgm:t>
        <a:bodyPr/>
        <a:lstStyle/>
        <a:p>
          <a:endParaRPr lang="en-US"/>
        </a:p>
      </dgm:t>
    </dgm:pt>
    <dgm:pt modelId="{1983DEEF-2178-49E4-AC73-9D26197ABA4D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000" dirty="0">
              <a:ea typeface="+mn-ea"/>
              <a:cs typeface="+mn-ea"/>
            </a:rPr>
            <a:t> </a:t>
          </a:r>
        </a:p>
      </dgm:t>
    </dgm:pt>
    <dgm:pt modelId="{0CAC87AC-3D72-4FDC-AF53-5444962E6414}" type="parTrans" cxnId="{1B173D51-BDED-4FC0-82F5-ACD5C90D0662}">
      <dgm:prSet/>
      <dgm:spPr/>
      <dgm:t>
        <a:bodyPr/>
        <a:lstStyle/>
        <a:p>
          <a:endParaRPr lang="en-US"/>
        </a:p>
      </dgm:t>
    </dgm:pt>
    <dgm:pt modelId="{756D256D-8589-4A16-8F37-B6CC7E81711B}" type="sibTrans" cxnId="{1B173D51-BDED-4FC0-82F5-ACD5C90D0662}">
      <dgm:prSet/>
      <dgm:spPr/>
      <dgm:t>
        <a:bodyPr/>
        <a:lstStyle/>
        <a:p>
          <a:endParaRPr lang="en-US"/>
        </a:p>
      </dgm:t>
    </dgm:pt>
    <dgm:pt modelId="{CB20022C-5AD3-4067-916D-15599D927FC5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000" dirty="0">
              <a:ea typeface="+mn-ea"/>
              <a:cs typeface="+mn-ea"/>
            </a:rPr>
            <a:t> </a:t>
          </a:r>
        </a:p>
      </dgm:t>
    </dgm:pt>
    <dgm:pt modelId="{DF2E454A-F4B1-4803-97B7-58472CEADBEB}" type="parTrans" cxnId="{A2600C31-CB8E-42D1-8F93-725647A776BF}">
      <dgm:prSet/>
      <dgm:spPr/>
      <dgm:t>
        <a:bodyPr/>
        <a:lstStyle/>
        <a:p>
          <a:endParaRPr lang="en-US"/>
        </a:p>
      </dgm:t>
    </dgm:pt>
    <dgm:pt modelId="{8A55484D-B6D0-4A7B-98BA-C0A38181BA63}" type="sibTrans" cxnId="{A2600C31-CB8E-42D1-8F93-725647A776BF}">
      <dgm:prSet/>
      <dgm:spPr/>
      <dgm:t>
        <a:bodyPr/>
        <a:lstStyle/>
        <a:p>
          <a:endParaRPr lang="en-US"/>
        </a:p>
      </dgm:t>
    </dgm:pt>
    <dgm:pt modelId="{14090DB9-0A23-4C3E-963F-AC6488D34277}" type="pres">
      <dgm:prSet presAssocID="{31CDFD29-5600-451F-91B5-2109C28768B9}" presName="matrix" presStyleCnt="0">
        <dgm:presLayoutVars>
          <dgm:chMax val="1"/>
          <dgm:dir/>
          <dgm:resizeHandles val="exact"/>
        </dgm:presLayoutVars>
      </dgm:prSet>
      <dgm:spPr/>
    </dgm:pt>
    <dgm:pt modelId="{8F782FA5-10F4-4D7C-B52F-BDC2F0BC9843}" type="pres">
      <dgm:prSet presAssocID="{31CDFD29-5600-451F-91B5-2109C28768B9}" presName="axisShape" presStyleLbl="bgShp" presStyleIdx="0" presStyleCnt="1"/>
      <dgm:spPr>
        <a:solidFill>
          <a:schemeClr val="bg1">
            <a:lumMod val="95000"/>
          </a:schemeClr>
        </a:solidFill>
      </dgm:spPr>
    </dgm:pt>
    <dgm:pt modelId="{B8CA5C69-06DE-4B06-B0A3-7BB569CBF1A4}" type="pres">
      <dgm:prSet presAssocID="{31CDFD29-5600-451F-91B5-2109C28768B9}" presName="rect1" presStyleLbl="node1" presStyleIdx="0" presStyleCnt="4">
        <dgm:presLayoutVars>
          <dgm:chMax val="0"/>
          <dgm:chPref val="0"/>
          <dgm:bulletEnabled val="1"/>
        </dgm:presLayoutVars>
      </dgm:prSet>
      <dgm:spPr>
        <a:prstGeom prst="ellipse">
          <a:avLst/>
        </a:prstGeom>
      </dgm:spPr>
    </dgm:pt>
    <dgm:pt modelId="{6B02FEFB-1E12-4B61-8DB6-EF3EC71E4AA3}" type="pres">
      <dgm:prSet presAssocID="{31CDFD29-5600-451F-91B5-2109C28768B9}" presName="rect2" presStyleLbl="node1" presStyleIdx="1" presStyleCnt="4">
        <dgm:presLayoutVars>
          <dgm:chMax val="0"/>
          <dgm:chPref val="0"/>
          <dgm:bulletEnabled val="1"/>
        </dgm:presLayoutVars>
      </dgm:prSet>
      <dgm:spPr>
        <a:prstGeom prst="ellipse">
          <a:avLst/>
        </a:prstGeom>
      </dgm:spPr>
    </dgm:pt>
    <dgm:pt modelId="{4461674B-7841-4BB7-8DDF-01A840B3B8AA}" type="pres">
      <dgm:prSet presAssocID="{31CDFD29-5600-451F-91B5-2109C28768B9}" presName="rect3" presStyleLbl="node1" presStyleIdx="2" presStyleCnt="4">
        <dgm:presLayoutVars>
          <dgm:chMax val="0"/>
          <dgm:chPref val="0"/>
          <dgm:bulletEnabled val="1"/>
        </dgm:presLayoutVars>
      </dgm:prSet>
      <dgm:spPr>
        <a:prstGeom prst="ellipse">
          <a:avLst/>
        </a:prstGeom>
      </dgm:spPr>
    </dgm:pt>
    <dgm:pt modelId="{B2D5FB7F-98A4-4FE8-8120-F832B0FED003}" type="pres">
      <dgm:prSet presAssocID="{31CDFD29-5600-451F-91B5-2109C28768B9}" presName="rect4" presStyleLbl="node1" presStyleIdx="3" presStyleCnt="4">
        <dgm:presLayoutVars>
          <dgm:chMax val="0"/>
          <dgm:chPref val="0"/>
          <dgm:bulletEnabled val="1"/>
        </dgm:presLayoutVars>
      </dgm:prSet>
      <dgm:spPr>
        <a:prstGeom prst="ellipse">
          <a:avLst/>
        </a:prstGeom>
      </dgm:spPr>
    </dgm:pt>
  </dgm:ptLst>
  <dgm:cxnLst>
    <dgm:cxn modelId="{ADC5181B-1827-4737-92A6-046574B73E4B}" type="presOf" srcId="{1983DEEF-2178-49E4-AC73-9D26197ABA4D}" destId="{4461674B-7841-4BB7-8DDF-01A840B3B8AA}" srcOrd="0" destOrd="0" presId="urn:microsoft.com/office/officeart/2005/8/layout/matrix2"/>
    <dgm:cxn modelId="{A2600C31-CB8E-42D1-8F93-725647A776BF}" srcId="{31CDFD29-5600-451F-91B5-2109C28768B9}" destId="{CB20022C-5AD3-4067-916D-15599D927FC5}" srcOrd="3" destOrd="0" parTransId="{DF2E454A-F4B1-4803-97B7-58472CEADBEB}" sibTransId="{8A55484D-B6D0-4A7B-98BA-C0A38181BA63}"/>
    <dgm:cxn modelId="{03F61A5C-A314-4D77-93B6-217E18E77818}" type="presOf" srcId="{0C90414D-D9D7-4FE1-A564-EA9D368CF73D}" destId="{6B02FEFB-1E12-4B61-8DB6-EF3EC71E4AA3}" srcOrd="0" destOrd="0" presId="urn:microsoft.com/office/officeart/2005/8/layout/matrix2"/>
    <dgm:cxn modelId="{1B173D51-BDED-4FC0-82F5-ACD5C90D0662}" srcId="{31CDFD29-5600-451F-91B5-2109C28768B9}" destId="{1983DEEF-2178-49E4-AC73-9D26197ABA4D}" srcOrd="2" destOrd="0" parTransId="{0CAC87AC-3D72-4FDC-AF53-5444962E6414}" sibTransId="{756D256D-8589-4A16-8F37-B6CC7E81711B}"/>
    <dgm:cxn modelId="{FBFFDB7F-DC4B-4328-B336-4920A3B56704}" srcId="{31CDFD29-5600-451F-91B5-2109C28768B9}" destId="{0C90414D-D9D7-4FE1-A564-EA9D368CF73D}" srcOrd="1" destOrd="0" parTransId="{5212712A-32B4-4C10-AF30-09620D0BE98C}" sibTransId="{463130C0-7F28-4B70-BBBE-5813EDDD52DD}"/>
    <dgm:cxn modelId="{068110C7-7222-49FE-9C8C-014EBE9A1707}" srcId="{31CDFD29-5600-451F-91B5-2109C28768B9}" destId="{8F50B8B5-888D-4864-9E59-5AE47A8EC6C0}" srcOrd="0" destOrd="0" parTransId="{2C53C54F-5B24-4F71-A2BF-9FBAE97FE0CD}" sibTransId="{60BC0E20-D399-476A-9392-464DF2C45E71}"/>
    <dgm:cxn modelId="{6BDFD4CD-96D3-413A-9AC9-A6D6810C7078}" type="presOf" srcId="{31CDFD29-5600-451F-91B5-2109C28768B9}" destId="{14090DB9-0A23-4C3E-963F-AC6488D34277}" srcOrd="0" destOrd="0" presId="urn:microsoft.com/office/officeart/2005/8/layout/matrix2"/>
    <dgm:cxn modelId="{01ED6BD3-1993-495D-80FE-7E34FB896AC0}" type="presOf" srcId="{8F50B8B5-888D-4864-9E59-5AE47A8EC6C0}" destId="{B8CA5C69-06DE-4B06-B0A3-7BB569CBF1A4}" srcOrd="0" destOrd="0" presId="urn:microsoft.com/office/officeart/2005/8/layout/matrix2"/>
    <dgm:cxn modelId="{FC2A36F6-DBD4-4D8D-BEB4-9D0BE1C55687}" type="presOf" srcId="{CB20022C-5AD3-4067-916D-15599D927FC5}" destId="{B2D5FB7F-98A4-4FE8-8120-F832B0FED003}" srcOrd="0" destOrd="0" presId="urn:microsoft.com/office/officeart/2005/8/layout/matrix2"/>
    <dgm:cxn modelId="{551FB298-F4D3-49FD-9789-FC45E2D741C1}" type="presParOf" srcId="{14090DB9-0A23-4C3E-963F-AC6488D34277}" destId="{8F782FA5-10F4-4D7C-B52F-BDC2F0BC9843}" srcOrd="0" destOrd="0" presId="urn:microsoft.com/office/officeart/2005/8/layout/matrix2"/>
    <dgm:cxn modelId="{E3D56F71-C557-4955-AEFB-E7B336C11297}" type="presParOf" srcId="{14090DB9-0A23-4C3E-963F-AC6488D34277}" destId="{B8CA5C69-06DE-4B06-B0A3-7BB569CBF1A4}" srcOrd="1" destOrd="0" presId="urn:microsoft.com/office/officeart/2005/8/layout/matrix2"/>
    <dgm:cxn modelId="{A9D3CFD6-3C9E-4E7B-865A-1009D74E1232}" type="presParOf" srcId="{14090DB9-0A23-4C3E-963F-AC6488D34277}" destId="{6B02FEFB-1E12-4B61-8DB6-EF3EC71E4AA3}" srcOrd="2" destOrd="0" presId="urn:microsoft.com/office/officeart/2005/8/layout/matrix2"/>
    <dgm:cxn modelId="{D9CCCDED-DC4E-46D9-9E93-66B728D4FF38}" type="presParOf" srcId="{14090DB9-0A23-4C3E-963F-AC6488D34277}" destId="{4461674B-7841-4BB7-8DDF-01A840B3B8AA}" srcOrd="3" destOrd="0" presId="urn:microsoft.com/office/officeart/2005/8/layout/matrix2"/>
    <dgm:cxn modelId="{D71468C3-6A5A-449A-A869-B08524992369}" type="presParOf" srcId="{14090DB9-0A23-4C3E-963F-AC6488D34277}" destId="{B2D5FB7F-98A4-4FE8-8120-F832B0FED003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82FA5-10F4-4D7C-B52F-BDC2F0BC9843}">
      <dsp:nvSpPr>
        <dsp:cNvPr id="0" name=""/>
        <dsp:cNvSpPr/>
      </dsp:nvSpPr>
      <dsp:spPr>
        <a:xfrm>
          <a:off x="273685" y="0"/>
          <a:ext cx="4073133" cy="4073133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A5C69-06DE-4B06-B0A3-7BB569CBF1A4}">
      <dsp:nvSpPr>
        <dsp:cNvPr id="0" name=""/>
        <dsp:cNvSpPr/>
      </dsp:nvSpPr>
      <dsp:spPr>
        <a:xfrm>
          <a:off x="538439" y="264753"/>
          <a:ext cx="1629253" cy="1629253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ea typeface="+mn-ea"/>
              <a:cs typeface="+mn-ea"/>
            </a:rPr>
            <a:t> </a:t>
          </a:r>
        </a:p>
      </dsp:txBody>
      <dsp:txXfrm>
        <a:off x="777038" y="503352"/>
        <a:ext cx="1152055" cy="1152055"/>
      </dsp:txXfrm>
    </dsp:sp>
    <dsp:sp modelId="{6B02FEFB-1E12-4B61-8DB6-EF3EC71E4AA3}">
      <dsp:nvSpPr>
        <dsp:cNvPr id="0" name=""/>
        <dsp:cNvSpPr/>
      </dsp:nvSpPr>
      <dsp:spPr>
        <a:xfrm>
          <a:off x="2452812" y="264753"/>
          <a:ext cx="1629253" cy="1629253"/>
        </a:xfrm>
        <a:prstGeom prst="ellips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ea typeface="+mn-ea"/>
              <a:cs typeface="+mn-ea"/>
            </a:rPr>
            <a:t> </a:t>
          </a:r>
        </a:p>
      </dsp:txBody>
      <dsp:txXfrm>
        <a:off x="2691411" y="503352"/>
        <a:ext cx="1152055" cy="1152055"/>
      </dsp:txXfrm>
    </dsp:sp>
    <dsp:sp modelId="{4461674B-7841-4BB7-8DDF-01A840B3B8AA}">
      <dsp:nvSpPr>
        <dsp:cNvPr id="0" name=""/>
        <dsp:cNvSpPr/>
      </dsp:nvSpPr>
      <dsp:spPr>
        <a:xfrm>
          <a:off x="538439" y="2179126"/>
          <a:ext cx="1629253" cy="1629253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ea typeface="+mn-ea"/>
              <a:cs typeface="+mn-ea"/>
            </a:rPr>
            <a:t> </a:t>
          </a:r>
        </a:p>
      </dsp:txBody>
      <dsp:txXfrm>
        <a:off x="777038" y="2417725"/>
        <a:ext cx="1152055" cy="1152055"/>
      </dsp:txXfrm>
    </dsp:sp>
    <dsp:sp modelId="{B2D5FB7F-98A4-4FE8-8120-F832B0FED003}">
      <dsp:nvSpPr>
        <dsp:cNvPr id="0" name=""/>
        <dsp:cNvSpPr/>
      </dsp:nvSpPr>
      <dsp:spPr>
        <a:xfrm>
          <a:off x="2452812" y="2179126"/>
          <a:ext cx="1629253" cy="1629253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ea typeface="+mn-ea"/>
              <a:cs typeface="+mn-ea"/>
            </a:rPr>
            <a:t> </a:t>
          </a:r>
        </a:p>
      </dsp:txBody>
      <dsp:txXfrm>
        <a:off x="2691411" y="2417725"/>
        <a:ext cx="1152055" cy="1152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DFDAE-4F10-473B-8330-0F87AF9215C5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EF0B2-3520-44B1-BEC2-B2AE5307A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69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0572-3517-4F8D-8B8C-DE7C47D06BA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066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D0572-3517-4F8D-8B8C-DE7C47D06B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214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0572-3517-4F8D-8B8C-DE7C47D06BA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39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0572-3517-4F8D-8B8C-DE7C47D06B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314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0572-3517-4F8D-8B8C-DE7C47D06B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09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0572-3517-4F8D-8B8C-DE7C47D06B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27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D0572-3517-4F8D-8B8C-DE7C47D06B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027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D0572-3517-4F8D-8B8C-DE7C47D06B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027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D0572-3517-4F8D-8B8C-DE7C47D06B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314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6C726-C3F8-42EC-ACE8-16592F489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10D909-669E-4CC9-9DD7-1BF01A844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2EE8DB-D183-48B2-A0E1-E0ED075E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3-F6A2-4DEE-89FA-02318C16C4E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06BA7-E194-4C78-9E1E-3805B9DA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2FFEDE-2FF1-4F2F-9333-45C614AD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3802-A7FD-495F-8422-85B9A7B12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42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A0EDA-E295-4FE7-AC65-0A63AB1D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FD04BC-951C-4723-BA4C-51281F763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2859D-0CDF-4E4C-81FD-A9FC2792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3-F6A2-4DEE-89FA-02318C16C4E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B1A537-04CE-4560-809C-D41E03E1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F9087-CFFD-4898-8013-C7A07003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3802-A7FD-495F-8422-85B9A7B12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1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14892D-DB51-447E-9A8F-3D1AB13BE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028EF1-B54A-4C5D-9193-06C3096B8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16539-5AA1-461E-94A9-CF70AB6B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3-F6A2-4DEE-89FA-02318C16C4E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F8F76-76DE-409B-A735-99D01141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F9472-1989-4D8F-825A-2612469B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3802-A7FD-495F-8422-85B9A7B12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16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3-F6A2-4DEE-89FA-02318C16C4E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3802-A7FD-495F-8422-85B9A7B12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935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3-F6A2-4DEE-89FA-02318C16C4E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3802-A7FD-495F-8422-85B9A7B12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744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3-F6A2-4DEE-89FA-02318C16C4E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3802-A7FD-495F-8422-85B9A7B12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871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3-F6A2-4DEE-89FA-02318C16C4E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3802-A7FD-495F-8422-85B9A7B12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122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3-F6A2-4DEE-89FA-02318C16C4E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3802-A7FD-495F-8422-85B9A7B12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368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3-F6A2-4DEE-89FA-02318C16C4E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3802-A7FD-495F-8422-85B9A7B12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5077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3-F6A2-4DEE-89FA-02318C16C4E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3802-A7FD-495F-8422-85B9A7B12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830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3-F6A2-4DEE-89FA-02318C16C4E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3802-A7FD-495F-8422-85B9A7B12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53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79C19-9049-4849-9586-7CF9E781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CC169-84F3-40A3-947F-55FFB2DD3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957339-4E14-4A30-BFAA-9FBBE5A3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3-F6A2-4DEE-89FA-02318C16C4E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A9A608-196F-4D1A-A670-2FEC8ACD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E89D2-B8EA-47BB-AE04-FEC7C098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3802-A7FD-495F-8422-85B9A7B12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3131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3-F6A2-4DEE-89FA-02318C16C4E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3802-A7FD-495F-8422-85B9A7B12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502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3-F6A2-4DEE-89FA-02318C16C4E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3802-A7FD-495F-8422-85B9A7B12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08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3-F6A2-4DEE-89FA-02318C16C4E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3802-A7FD-495F-8422-85B9A7B128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2869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3-F6A2-4DEE-89FA-02318C16C4E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3802-A7FD-495F-8422-85B9A7B12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0961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3-F6A2-4DEE-89FA-02318C16C4E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3802-A7FD-495F-8422-85B9A7B128D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3343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3-F6A2-4DEE-89FA-02318C16C4E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3802-A7FD-495F-8422-85B9A7B12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9469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3-F6A2-4DEE-89FA-02318C16C4E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3802-A7FD-495F-8422-85B9A7B12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787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3-F6A2-4DEE-89FA-02318C16C4E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3802-A7FD-495F-8422-85B9A7B12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124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8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488" y="251256"/>
            <a:ext cx="10515600" cy="656851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42877" y="145031"/>
            <a:ext cx="1172992" cy="835646"/>
            <a:chOff x="-129794" y="1444806"/>
            <a:chExt cx="3378200" cy="2406650"/>
          </a:xfrm>
          <a:solidFill>
            <a:schemeClr val="tx2"/>
          </a:solidFill>
        </p:grpSpPr>
        <p:sp>
          <p:nvSpPr>
            <p:cNvPr id="8" name="Freeform 5"/>
            <p:cNvSpPr/>
            <p:nvPr/>
          </p:nvSpPr>
          <p:spPr bwMode="auto">
            <a:xfrm>
              <a:off x="-129794" y="1444806"/>
              <a:ext cx="3084513" cy="1614488"/>
            </a:xfrm>
            <a:custGeom>
              <a:avLst/>
              <a:gdLst>
                <a:gd name="T0" fmla="*/ 677 w 820"/>
                <a:gd name="T1" fmla="*/ 273 h 429"/>
                <a:gd name="T2" fmla="*/ 677 w 820"/>
                <a:gd name="T3" fmla="*/ 220 h 429"/>
                <a:gd name="T4" fmla="*/ 554 w 820"/>
                <a:gd name="T5" fmla="*/ 203 h 429"/>
                <a:gd name="T6" fmla="*/ 158 w 820"/>
                <a:gd name="T7" fmla="*/ 218 h 429"/>
                <a:gd name="T8" fmla="*/ 143 w 820"/>
                <a:gd name="T9" fmla="*/ 236 h 429"/>
                <a:gd name="T10" fmla="*/ 143 w 820"/>
                <a:gd name="T11" fmla="*/ 269 h 429"/>
                <a:gd name="T12" fmla="*/ 88 w 820"/>
                <a:gd name="T13" fmla="*/ 243 h 429"/>
                <a:gd name="T14" fmla="*/ 90 w 820"/>
                <a:gd name="T15" fmla="*/ 337 h 429"/>
                <a:gd name="T16" fmla="*/ 98 w 820"/>
                <a:gd name="T17" fmla="*/ 411 h 429"/>
                <a:gd name="T18" fmla="*/ 77 w 820"/>
                <a:gd name="T19" fmla="*/ 429 h 429"/>
                <a:gd name="T20" fmla="*/ 56 w 820"/>
                <a:gd name="T21" fmla="*/ 411 h 429"/>
                <a:gd name="T22" fmla="*/ 57 w 820"/>
                <a:gd name="T23" fmla="*/ 359 h 429"/>
                <a:gd name="T24" fmla="*/ 63 w 820"/>
                <a:gd name="T25" fmla="*/ 343 h 429"/>
                <a:gd name="T26" fmla="*/ 67 w 820"/>
                <a:gd name="T27" fmla="*/ 332 h 429"/>
                <a:gd name="T28" fmla="*/ 67 w 820"/>
                <a:gd name="T29" fmla="*/ 242 h 429"/>
                <a:gd name="T30" fmla="*/ 58 w 820"/>
                <a:gd name="T31" fmla="*/ 229 h 429"/>
                <a:gd name="T32" fmla="*/ 0 w 820"/>
                <a:gd name="T33" fmla="*/ 201 h 429"/>
                <a:gd name="T34" fmla="*/ 13 w 820"/>
                <a:gd name="T35" fmla="*/ 193 h 429"/>
                <a:gd name="T36" fmla="*/ 401 w 820"/>
                <a:gd name="T37" fmla="*/ 4 h 429"/>
                <a:gd name="T38" fmla="*/ 423 w 820"/>
                <a:gd name="T39" fmla="*/ 4 h 429"/>
                <a:gd name="T40" fmla="*/ 809 w 820"/>
                <a:gd name="T41" fmla="*/ 198 h 429"/>
                <a:gd name="T42" fmla="*/ 820 w 820"/>
                <a:gd name="T43" fmla="*/ 205 h 429"/>
                <a:gd name="T44" fmla="*/ 677 w 820"/>
                <a:gd name="T45" fmla="*/ 273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0" h="429">
                  <a:moveTo>
                    <a:pt x="677" y="273"/>
                  </a:moveTo>
                  <a:cubicBezTo>
                    <a:pt x="677" y="253"/>
                    <a:pt x="677" y="238"/>
                    <a:pt x="677" y="220"/>
                  </a:cubicBezTo>
                  <a:cubicBezTo>
                    <a:pt x="635" y="214"/>
                    <a:pt x="595" y="209"/>
                    <a:pt x="554" y="203"/>
                  </a:cubicBezTo>
                  <a:cubicBezTo>
                    <a:pt x="421" y="183"/>
                    <a:pt x="289" y="195"/>
                    <a:pt x="158" y="218"/>
                  </a:cubicBezTo>
                  <a:cubicBezTo>
                    <a:pt x="147" y="220"/>
                    <a:pt x="142" y="224"/>
                    <a:pt x="143" y="236"/>
                  </a:cubicBezTo>
                  <a:cubicBezTo>
                    <a:pt x="144" y="246"/>
                    <a:pt x="143" y="257"/>
                    <a:pt x="143" y="269"/>
                  </a:cubicBezTo>
                  <a:cubicBezTo>
                    <a:pt x="124" y="260"/>
                    <a:pt x="107" y="252"/>
                    <a:pt x="88" y="243"/>
                  </a:cubicBezTo>
                  <a:cubicBezTo>
                    <a:pt x="88" y="276"/>
                    <a:pt x="81" y="310"/>
                    <a:pt x="90" y="337"/>
                  </a:cubicBezTo>
                  <a:cubicBezTo>
                    <a:pt x="100" y="363"/>
                    <a:pt x="95" y="387"/>
                    <a:pt x="98" y="411"/>
                  </a:cubicBezTo>
                  <a:cubicBezTo>
                    <a:pt x="100" y="427"/>
                    <a:pt x="90" y="429"/>
                    <a:pt x="77" y="429"/>
                  </a:cubicBezTo>
                  <a:cubicBezTo>
                    <a:pt x="65" y="429"/>
                    <a:pt x="56" y="427"/>
                    <a:pt x="56" y="411"/>
                  </a:cubicBezTo>
                  <a:cubicBezTo>
                    <a:pt x="57" y="394"/>
                    <a:pt x="56" y="377"/>
                    <a:pt x="57" y="359"/>
                  </a:cubicBezTo>
                  <a:cubicBezTo>
                    <a:pt x="57" y="354"/>
                    <a:pt x="61" y="348"/>
                    <a:pt x="63" y="343"/>
                  </a:cubicBezTo>
                  <a:cubicBezTo>
                    <a:pt x="65" y="339"/>
                    <a:pt x="67" y="336"/>
                    <a:pt x="67" y="332"/>
                  </a:cubicBezTo>
                  <a:cubicBezTo>
                    <a:pt x="68" y="302"/>
                    <a:pt x="68" y="272"/>
                    <a:pt x="67" y="242"/>
                  </a:cubicBezTo>
                  <a:cubicBezTo>
                    <a:pt x="67" y="237"/>
                    <a:pt x="63" y="231"/>
                    <a:pt x="58" y="229"/>
                  </a:cubicBezTo>
                  <a:cubicBezTo>
                    <a:pt x="40" y="219"/>
                    <a:pt x="21" y="211"/>
                    <a:pt x="0" y="201"/>
                  </a:cubicBezTo>
                  <a:cubicBezTo>
                    <a:pt x="6" y="198"/>
                    <a:pt x="9" y="195"/>
                    <a:pt x="13" y="193"/>
                  </a:cubicBezTo>
                  <a:cubicBezTo>
                    <a:pt x="142" y="130"/>
                    <a:pt x="272" y="67"/>
                    <a:pt x="401" y="4"/>
                  </a:cubicBezTo>
                  <a:cubicBezTo>
                    <a:pt x="409" y="0"/>
                    <a:pt x="415" y="0"/>
                    <a:pt x="423" y="4"/>
                  </a:cubicBezTo>
                  <a:cubicBezTo>
                    <a:pt x="551" y="69"/>
                    <a:pt x="680" y="133"/>
                    <a:pt x="809" y="198"/>
                  </a:cubicBezTo>
                  <a:cubicBezTo>
                    <a:pt x="812" y="200"/>
                    <a:pt x="815" y="202"/>
                    <a:pt x="820" y="205"/>
                  </a:cubicBezTo>
                  <a:cubicBezTo>
                    <a:pt x="772" y="228"/>
                    <a:pt x="726" y="249"/>
                    <a:pt x="677" y="2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479806" y="2194106"/>
              <a:ext cx="1873250" cy="779463"/>
            </a:xfrm>
            <a:custGeom>
              <a:avLst/>
              <a:gdLst>
                <a:gd name="T0" fmla="*/ 1 w 498"/>
                <a:gd name="T1" fmla="*/ 206 h 207"/>
                <a:gd name="T2" fmla="*/ 1 w 498"/>
                <a:gd name="T3" fmla="*/ 46 h 207"/>
                <a:gd name="T4" fmla="*/ 9 w 498"/>
                <a:gd name="T5" fmla="*/ 37 h 207"/>
                <a:gd name="T6" fmla="*/ 362 w 498"/>
                <a:gd name="T7" fmla="*/ 17 h 207"/>
                <a:gd name="T8" fmla="*/ 484 w 498"/>
                <a:gd name="T9" fmla="*/ 35 h 207"/>
                <a:gd name="T10" fmla="*/ 498 w 498"/>
                <a:gd name="T11" fmla="*/ 53 h 207"/>
                <a:gd name="T12" fmla="*/ 498 w 498"/>
                <a:gd name="T13" fmla="*/ 136 h 207"/>
                <a:gd name="T14" fmla="*/ 488 w 498"/>
                <a:gd name="T15" fmla="*/ 152 h 207"/>
                <a:gd name="T16" fmla="*/ 378 w 498"/>
                <a:gd name="T17" fmla="*/ 203 h 207"/>
                <a:gd name="T18" fmla="*/ 362 w 498"/>
                <a:gd name="T19" fmla="*/ 207 h 207"/>
                <a:gd name="T20" fmla="*/ 10 w 498"/>
                <a:gd name="T21" fmla="*/ 207 h 207"/>
                <a:gd name="T22" fmla="*/ 1 w 498"/>
                <a:gd name="T23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8" h="207">
                  <a:moveTo>
                    <a:pt x="1" y="206"/>
                  </a:moveTo>
                  <a:cubicBezTo>
                    <a:pt x="1" y="152"/>
                    <a:pt x="0" y="99"/>
                    <a:pt x="1" y="46"/>
                  </a:cubicBezTo>
                  <a:cubicBezTo>
                    <a:pt x="1" y="43"/>
                    <a:pt x="6" y="37"/>
                    <a:pt x="9" y="37"/>
                  </a:cubicBezTo>
                  <a:cubicBezTo>
                    <a:pt x="126" y="14"/>
                    <a:pt x="243" y="0"/>
                    <a:pt x="362" y="17"/>
                  </a:cubicBezTo>
                  <a:cubicBezTo>
                    <a:pt x="403" y="23"/>
                    <a:pt x="443" y="30"/>
                    <a:pt x="484" y="35"/>
                  </a:cubicBezTo>
                  <a:cubicBezTo>
                    <a:pt x="496" y="37"/>
                    <a:pt x="498" y="42"/>
                    <a:pt x="498" y="53"/>
                  </a:cubicBezTo>
                  <a:cubicBezTo>
                    <a:pt x="497" y="80"/>
                    <a:pt x="497" y="108"/>
                    <a:pt x="498" y="136"/>
                  </a:cubicBezTo>
                  <a:cubicBezTo>
                    <a:pt x="498" y="144"/>
                    <a:pt x="495" y="148"/>
                    <a:pt x="488" y="152"/>
                  </a:cubicBezTo>
                  <a:cubicBezTo>
                    <a:pt x="451" y="169"/>
                    <a:pt x="414" y="186"/>
                    <a:pt x="378" y="203"/>
                  </a:cubicBezTo>
                  <a:cubicBezTo>
                    <a:pt x="373" y="205"/>
                    <a:pt x="367" y="207"/>
                    <a:pt x="362" y="207"/>
                  </a:cubicBezTo>
                  <a:cubicBezTo>
                    <a:pt x="245" y="207"/>
                    <a:pt x="127" y="207"/>
                    <a:pt x="10" y="207"/>
                  </a:cubicBezTo>
                  <a:cubicBezTo>
                    <a:pt x="7" y="207"/>
                    <a:pt x="5" y="206"/>
                    <a:pt x="1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1276731" y="2498906"/>
              <a:ext cx="1971675" cy="1352550"/>
            </a:xfrm>
            <a:custGeom>
              <a:avLst/>
              <a:gdLst>
                <a:gd name="T0" fmla="*/ 325 w 524"/>
                <a:gd name="T1" fmla="*/ 213 h 359"/>
                <a:gd name="T2" fmla="*/ 410 w 524"/>
                <a:gd name="T3" fmla="*/ 301 h 359"/>
                <a:gd name="T4" fmla="*/ 389 w 524"/>
                <a:gd name="T5" fmla="*/ 302 h 359"/>
                <a:gd name="T6" fmla="*/ 388 w 524"/>
                <a:gd name="T7" fmla="*/ 325 h 359"/>
                <a:gd name="T8" fmla="*/ 312 w 524"/>
                <a:gd name="T9" fmla="*/ 252 h 359"/>
                <a:gd name="T10" fmla="*/ 324 w 524"/>
                <a:gd name="T11" fmla="*/ 356 h 359"/>
                <a:gd name="T12" fmla="*/ 305 w 524"/>
                <a:gd name="T13" fmla="*/ 343 h 359"/>
                <a:gd name="T14" fmla="*/ 290 w 524"/>
                <a:gd name="T15" fmla="*/ 359 h 359"/>
                <a:gd name="T16" fmla="*/ 276 w 524"/>
                <a:gd name="T17" fmla="*/ 237 h 359"/>
                <a:gd name="T18" fmla="*/ 83 w 524"/>
                <a:gd name="T19" fmla="*/ 330 h 359"/>
                <a:gd name="T20" fmla="*/ 91 w 524"/>
                <a:gd name="T21" fmla="*/ 305 h 359"/>
                <a:gd name="T22" fmla="*/ 71 w 524"/>
                <a:gd name="T23" fmla="*/ 315 h 359"/>
                <a:gd name="T24" fmla="*/ 32 w 524"/>
                <a:gd name="T25" fmla="*/ 309 h 359"/>
                <a:gd name="T26" fmla="*/ 6 w 524"/>
                <a:gd name="T27" fmla="*/ 234 h 359"/>
                <a:gd name="T28" fmla="*/ 22 w 524"/>
                <a:gd name="T29" fmla="*/ 212 h 359"/>
                <a:gd name="T30" fmla="*/ 220 w 524"/>
                <a:gd name="T31" fmla="*/ 115 h 359"/>
                <a:gd name="T32" fmla="*/ 241 w 524"/>
                <a:gd name="T33" fmla="*/ 118 h 359"/>
                <a:gd name="T34" fmla="*/ 288 w 524"/>
                <a:gd name="T35" fmla="*/ 210 h 359"/>
                <a:gd name="T36" fmla="*/ 288 w 524"/>
                <a:gd name="T37" fmla="*/ 225 h 359"/>
                <a:gd name="T38" fmla="*/ 309 w 524"/>
                <a:gd name="T39" fmla="*/ 200 h 359"/>
                <a:gd name="T40" fmla="*/ 253 w 524"/>
                <a:gd name="T41" fmla="*/ 100 h 359"/>
                <a:gd name="T42" fmla="*/ 296 w 524"/>
                <a:gd name="T43" fmla="*/ 79 h 359"/>
                <a:gd name="T44" fmla="*/ 438 w 524"/>
                <a:gd name="T45" fmla="*/ 10 h 359"/>
                <a:gd name="T46" fmla="*/ 489 w 524"/>
                <a:gd name="T47" fmla="*/ 17 h 359"/>
                <a:gd name="T48" fmla="*/ 522 w 524"/>
                <a:gd name="T49" fmla="*/ 87 h 359"/>
                <a:gd name="T50" fmla="*/ 497 w 524"/>
                <a:gd name="T51" fmla="*/ 130 h 359"/>
                <a:gd name="T52" fmla="*/ 342 w 524"/>
                <a:gd name="T53" fmla="*/ 205 h 359"/>
                <a:gd name="T54" fmla="*/ 325 w 524"/>
                <a:gd name="T55" fmla="*/ 213 h 359"/>
                <a:gd name="T56" fmla="*/ 71 w 524"/>
                <a:gd name="T57" fmla="*/ 287 h 359"/>
                <a:gd name="T58" fmla="*/ 66 w 524"/>
                <a:gd name="T59" fmla="*/ 284 h 359"/>
                <a:gd name="T60" fmla="*/ 59 w 524"/>
                <a:gd name="T61" fmla="*/ 286 h 359"/>
                <a:gd name="T62" fmla="*/ 34 w 524"/>
                <a:gd name="T63" fmla="*/ 280 h 359"/>
                <a:gd name="T64" fmla="*/ 43 w 524"/>
                <a:gd name="T65" fmla="*/ 248 h 359"/>
                <a:gd name="T66" fmla="*/ 65 w 524"/>
                <a:gd name="T67" fmla="*/ 237 h 359"/>
                <a:gd name="T68" fmla="*/ 54 w 524"/>
                <a:gd name="T69" fmla="*/ 229 h 359"/>
                <a:gd name="T70" fmla="*/ 14 w 524"/>
                <a:gd name="T71" fmla="*/ 252 h 359"/>
                <a:gd name="T72" fmla="*/ 35 w 524"/>
                <a:gd name="T73" fmla="*/ 302 h 359"/>
                <a:gd name="T74" fmla="*/ 60 w 524"/>
                <a:gd name="T75" fmla="*/ 309 h 359"/>
                <a:gd name="T76" fmla="*/ 71 w 524"/>
                <a:gd name="T77" fmla="*/ 287 h 359"/>
                <a:gd name="T78" fmla="*/ 79 w 524"/>
                <a:gd name="T79" fmla="*/ 302 h 359"/>
                <a:gd name="T80" fmla="*/ 90 w 524"/>
                <a:gd name="T81" fmla="*/ 292 h 359"/>
                <a:gd name="T82" fmla="*/ 71 w 524"/>
                <a:gd name="T83" fmla="*/ 243 h 359"/>
                <a:gd name="T84" fmla="*/ 57 w 524"/>
                <a:gd name="T85" fmla="*/ 251 h 359"/>
                <a:gd name="T86" fmla="*/ 79 w 524"/>
                <a:gd name="T87" fmla="*/ 302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24" h="359">
                  <a:moveTo>
                    <a:pt x="325" y="213"/>
                  </a:moveTo>
                  <a:cubicBezTo>
                    <a:pt x="353" y="243"/>
                    <a:pt x="381" y="271"/>
                    <a:pt x="410" y="301"/>
                  </a:cubicBezTo>
                  <a:cubicBezTo>
                    <a:pt x="402" y="301"/>
                    <a:pt x="396" y="302"/>
                    <a:pt x="389" y="302"/>
                  </a:cubicBezTo>
                  <a:cubicBezTo>
                    <a:pt x="389" y="309"/>
                    <a:pt x="388" y="316"/>
                    <a:pt x="388" y="325"/>
                  </a:cubicBezTo>
                  <a:cubicBezTo>
                    <a:pt x="362" y="301"/>
                    <a:pt x="339" y="278"/>
                    <a:pt x="312" y="252"/>
                  </a:cubicBezTo>
                  <a:cubicBezTo>
                    <a:pt x="316" y="288"/>
                    <a:pt x="320" y="321"/>
                    <a:pt x="324" y="356"/>
                  </a:cubicBezTo>
                  <a:cubicBezTo>
                    <a:pt x="317" y="351"/>
                    <a:pt x="311" y="347"/>
                    <a:pt x="305" y="343"/>
                  </a:cubicBezTo>
                  <a:cubicBezTo>
                    <a:pt x="301" y="348"/>
                    <a:pt x="297" y="352"/>
                    <a:pt x="290" y="359"/>
                  </a:cubicBezTo>
                  <a:cubicBezTo>
                    <a:pt x="285" y="317"/>
                    <a:pt x="281" y="278"/>
                    <a:pt x="276" y="237"/>
                  </a:cubicBezTo>
                  <a:cubicBezTo>
                    <a:pt x="211" y="268"/>
                    <a:pt x="148" y="299"/>
                    <a:pt x="83" y="330"/>
                  </a:cubicBezTo>
                  <a:cubicBezTo>
                    <a:pt x="86" y="322"/>
                    <a:pt x="88" y="315"/>
                    <a:pt x="91" y="305"/>
                  </a:cubicBezTo>
                  <a:cubicBezTo>
                    <a:pt x="82" y="309"/>
                    <a:pt x="76" y="312"/>
                    <a:pt x="71" y="315"/>
                  </a:cubicBezTo>
                  <a:cubicBezTo>
                    <a:pt x="56" y="323"/>
                    <a:pt x="43" y="320"/>
                    <a:pt x="32" y="309"/>
                  </a:cubicBezTo>
                  <a:cubicBezTo>
                    <a:pt x="11" y="288"/>
                    <a:pt x="0" y="263"/>
                    <a:pt x="6" y="234"/>
                  </a:cubicBezTo>
                  <a:cubicBezTo>
                    <a:pt x="7" y="225"/>
                    <a:pt x="15" y="215"/>
                    <a:pt x="22" y="212"/>
                  </a:cubicBezTo>
                  <a:cubicBezTo>
                    <a:pt x="88" y="179"/>
                    <a:pt x="154" y="148"/>
                    <a:pt x="220" y="115"/>
                  </a:cubicBezTo>
                  <a:cubicBezTo>
                    <a:pt x="228" y="111"/>
                    <a:pt x="234" y="112"/>
                    <a:pt x="241" y="118"/>
                  </a:cubicBezTo>
                  <a:cubicBezTo>
                    <a:pt x="270" y="142"/>
                    <a:pt x="286" y="173"/>
                    <a:pt x="288" y="210"/>
                  </a:cubicBezTo>
                  <a:cubicBezTo>
                    <a:pt x="288" y="215"/>
                    <a:pt x="288" y="220"/>
                    <a:pt x="288" y="225"/>
                  </a:cubicBezTo>
                  <a:cubicBezTo>
                    <a:pt x="304" y="223"/>
                    <a:pt x="310" y="216"/>
                    <a:pt x="309" y="200"/>
                  </a:cubicBezTo>
                  <a:cubicBezTo>
                    <a:pt x="306" y="159"/>
                    <a:pt x="288" y="126"/>
                    <a:pt x="253" y="100"/>
                  </a:cubicBezTo>
                  <a:cubicBezTo>
                    <a:pt x="268" y="92"/>
                    <a:pt x="282" y="86"/>
                    <a:pt x="296" y="79"/>
                  </a:cubicBezTo>
                  <a:cubicBezTo>
                    <a:pt x="343" y="56"/>
                    <a:pt x="390" y="33"/>
                    <a:pt x="438" y="10"/>
                  </a:cubicBezTo>
                  <a:cubicBezTo>
                    <a:pt x="459" y="0"/>
                    <a:pt x="472" y="2"/>
                    <a:pt x="489" y="17"/>
                  </a:cubicBezTo>
                  <a:cubicBezTo>
                    <a:pt x="509" y="36"/>
                    <a:pt x="520" y="59"/>
                    <a:pt x="522" y="87"/>
                  </a:cubicBezTo>
                  <a:cubicBezTo>
                    <a:pt x="524" y="109"/>
                    <a:pt x="517" y="120"/>
                    <a:pt x="497" y="130"/>
                  </a:cubicBezTo>
                  <a:cubicBezTo>
                    <a:pt x="445" y="155"/>
                    <a:pt x="393" y="180"/>
                    <a:pt x="342" y="205"/>
                  </a:cubicBezTo>
                  <a:cubicBezTo>
                    <a:pt x="336" y="208"/>
                    <a:pt x="330" y="211"/>
                    <a:pt x="325" y="213"/>
                  </a:cubicBezTo>
                  <a:close/>
                  <a:moveTo>
                    <a:pt x="71" y="287"/>
                  </a:moveTo>
                  <a:cubicBezTo>
                    <a:pt x="70" y="286"/>
                    <a:pt x="68" y="285"/>
                    <a:pt x="66" y="284"/>
                  </a:cubicBezTo>
                  <a:cubicBezTo>
                    <a:pt x="64" y="285"/>
                    <a:pt x="61" y="285"/>
                    <a:pt x="59" y="286"/>
                  </a:cubicBezTo>
                  <a:cubicBezTo>
                    <a:pt x="48" y="294"/>
                    <a:pt x="40" y="292"/>
                    <a:pt x="34" y="280"/>
                  </a:cubicBezTo>
                  <a:cubicBezTo>
                    <a:pt x="27" y="265"/>
                    <a:pt x="29" y="255"/>
                    <a:pt x="43" y="248"/>
                  </a:cubicBezTo>
                  <a:cubicBezTo>
                    <a:pt x="50" y="244"/>
                    <a:pt x="57" y="241"/>
                    <a:pt x="65" y="237"/>
                  </a:cubicBezTo>
                  <a:cubicBezTo>
                    <a:pt x="60" y="233"/>
                    <a:pt x="58" y="231"/>
                    <a:pt x="54" y="229"/>
                  </a:cubicBezTo>
                  <a:cubicBezTo>
                    <a:pt x="31" y="216"/>
                    <a:pt x="13" y="226"/>
                    <a:pt x="14" y="252"/>
                  </a:cubicBezTo>
                  <a:cubicBezTo>
                    <a:pt x="14" y="272"/>
                    <a:pt x="20" y="290"/>
                    <a:pt x="35" y="302"/>
                  </a:cubicBezTo>
                  <a:cubicBezTo>
                    <a:pt x="42" y="307"/>
                    <a:pt x="53" y="311"/>
                    <a:pt x="60" y="309"/>
                  </a:cubicBezTo>
                  <a:cubicBezTo>
                    <a:pt x="66" y="307"/>
                    <a:pt x="68" y="294"/>
                    <a:pt x="71" y="287"/>
                  </a:cubicBezTo>
                  <a:close/>
                  <a:moveTo>
                    <a:pt x="79" y="302"/>
                  </a:moveTo>
                  <a:cubicBezTo>
                    <a:pt x="82" y="299"/>
                    <a:pt x="90" y="295"/>
                    <a:pt x="90" y="292"/>
                  </a:cubicBezTo>
                  <a:cubicBezTo>
                    <a:pt x="89" y="274"/>
                    <a:pt x="82" y="258"/>
                    <a:pt x="71" y="243"/>
                  </a:cubicBezTo>
                  <a:cubicBezTo>
                    <a:pt x="65" y="247"/>
                    <a:pt x="59" y="250"/>
                    <a:pt x="57" y="251"/>
                  </a:cubicBezTo>
                  <a:cubicBezTo>
                    <a:pt x="64" y="268"/>
                    <a:pt x="71" y="284"/>
                    <a:pt x="79" y="3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603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08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C9EE6-6BC6-44AE-9633-71A4E1AC2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DC80FD-A8A0-4DA6-A93C-4D41946E1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975FE2-BE82-427D-8D77-BFA142A0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3-F6A2-4DEE-89FA-02318C16C4E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DDF8DC-2496-40C3-B6A6-B1F2C7AD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D5C47-6254-4E68-86A2-162DE6C3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3802-A7FD-495F-8422-85B9A7B12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7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251BF-470A-4F11-B8A8-62C2C671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2D1125-F238-417D-9569-C58F4CDFF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478959-8DFF-4AE7-9A4A-51915606E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12CF34-1FE6-4648-B82F-9EB3D3BD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3-F6A2-4DEE-89FA-02318C16C4E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5F16F-52B0-4C36-8008-F3B96F9F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7753A2-8A9D-4EEE-AC1B-C2A80EF6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3802-A7FD-495F-8422-85B9A7B12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89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27736-CCA1-459A-A7DF-1A6D981AD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C20E8C-FB0F-4A61-A591-DC15EC7A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5F82B4-91CE-4299-B3E5-6F1B94D97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388FE3-C31C-4343-AB7A-47624E277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A9B7FA-1212-47E8-8CDF-92F896977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5D4C2A-8D2F-4683-8982-2D13EB5D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3-F6A2-4DEE-89FA-02318C16C4E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41850A-C542-43DB-8859-AFE63901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898893-BE65-4D75-8F48-2E964716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3802-A7FD-495F-8422-85B9A7B12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39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72410-27DD-4D5F-8EF4-13129456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0FD8E3-C079-45BF-A941-5BAB8DE3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3-F6A2-4DEE-89FA-02318C16C4E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678EA6-4978-46DB-9538-3FD532CB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6C9601-B52A-439A-9C20-E70FEC21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3802-A7FD-495F-8422-85B9A7B12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28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2F3EEB-3532-4032-B723-9CB34083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3-F6A2-4DEE-89FA-02318C16C4E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FDE4DE-C9B6-48CC-AC8D-BEC54981C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338BD2-E2FF-43F1-91FE-8F0CB586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3802-A7FD-495F-8422-85B9A7B12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78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E225A-B432-49AC-AD49-B2935DE6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926DCB-F683-4633-B3CA-05E5DC8C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20E03D-78AD-446A-887E-0B56F6EEF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D88100-400E-48C2-A5CE-43355A25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3-F6A2-4DEE-89FA-02318C16C4E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B89EFB-D9D8-4F29-8600-88062BFD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B5D224-8637-41E5-AD9A-CD75BC1C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3802-A7FD-495F-8422-85B9A7B12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0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9E90C-DDA5-4DE8-A118-DCC9D0B4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5E8245-6369-44F7-A3DB-F806F94FA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258ED6-0796-4BAF-8F42-656B04839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6C9BFD-8D0D-47B6-8022-B648F56B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6D1C3-F6A2-4DEE-89FA-02318C16C4E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A0C05F-078A-45C8-8C0F-47DB5B7B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45080D-6042-40A7-B5CC-727A2AD2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3802-A7FD-495F-8422-85B9A7B12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0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CAB69F-7D24-493C-BED1-B6E1FC21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AC8BDF-352A-45C1-9F4F-4634802C9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A7928E-864F-424C-B1FC-9FCC10F8C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D1C3-F6A2-4DEE-89FA-02318C16C4E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ADC50-F6FA-49CE-92A6-C14098FB1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9F476-C0CB-4705-BD25-57A0C9626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D3802-A7FD-495F-8422-85B9A7B12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82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D1C3-F6A2-4DEE-89FA-02318C16C4E1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8D3802-A7FD-495F-8422-85B9A7B12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74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33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81406" y="2728238"/>
            <a:ext cx="63825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400" dirty="0">
                <a:solidFill>
                  <a:schemeClr val="accent6"/>
                </a:solidFill>
                <a:latin typeface="+mj-ea"/>
              </a:rPr>
              <a:t>狐狸跳跃</a:t>
            </a:r>
            <a:r>
              <a:rPr lang="en-US" altLang="zh-CN" sz="4400" dirty="0">
                <a:solidFill>
                  <a:schemeClr val="accent6"/>
                </a:solidFill>
                <a:latin typeface="+mj-ea"/>
              </a:rPr>
              <a:t>2D</a:t>
            </a:r>
            <a:r>
              <a:rPr lang="zh-CN" altLang="zh-CN" sz="4400" dirty="0">
                <a:solidFill>
                  <a:schemeClr val="accent6"/>
                </a:solidFill>
                <a:latin typeface="+mj-ea"/>
              </a:rPr>
              <a:t>平台游戏</a:t>
            </a:r>
            <a:endParaRPr lang="zh-CN" altLang="en-US" sz="4400" dirty="0">
              <a:solidFill>
                <a:schemeClr val="accent6"/>
              </a:solidFill>
              <a:latin typeface="+mj-ea"/>
            </a:endParaRPr>
          </a:p>
          <a:p>
            <a:pPr algn="ctr"/>
            <a:endParaRPr lang="zh-CN" altLang="en-US" sz="4400" dirty="0">
              <a:solidFill>
                <a:schemeClr val="bg2"/>
              </a:solidFill>
              <a:highlight>
                <a:srgbClr val="008000"/>
              </a:highlight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42108" y="4330389"/>
            <a:ext cx="2728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2EAC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答辩学生：张祥龙</a:t>
            </a:r>
          </a:p>
        </p:txBody>
      </p:sp>
      <p:grpSp>
        <p:nvGrpSpPr>
          <p:cNvPr id="10" name="组合 4"/>
          <p:cNvGrpSpPr/>
          <p:nvPr/>
        </p:nvGrpSpPr>
        <p:grpSpPr bwMode="auto">
          <a:xfrm>
            <a:off x="4613139" y="4330389"/>
            <a:ext cx="413091" cy="415374"/>
            <a:chOff x="0" y="0"/>
            <a:chExt cx="454" cy="454"/>
          </a:xfrm>
        </p:grpSpPr>
        <p:sp>
          <p:nvSpPr>
            <p:cNvPr id="11" name="正圆 1244"/>
            <p:cNvSpPr>
              <a:spLocks noChangeArrowheads="1"/>
            </p:cNvSpPr>
            <p:nvPr/>
          </p:nvSpPr>
          <p:spPr bwMode="auto">
            <a:xfrm>
              <a:off x="0" y="0"/>
              <a:ext cx="454" cy="454"/>
            </a:xfrm>
            <a:prstGeom prst="ellipse">
              <a:avLst/>
            </a:prstGeom>
            <a:solidFill>
              <a:srgbClr val="2EAC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9999" tIns="47159" rIns="89999" bIns="47159" numCol="1" anchor="ctr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rgbClr val="75B755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方形小人2 1235"/>
            <p:cNvSpPr>
              <a:spLocks noChangeArrowheads="1"/>
            </p:cNvSpPr>
            <p:nvPr/>
          </p:nvSpPr>
          <p:spPr bwMode="auto">
            <a:xfrm>
              <a:off x="113" y="114"/>
              <a:ext cx="226" cy="226"/>
            </a:xfrm>
            <a:custGeom>
              <a:avLst/>
              <a:gdLst>
                <a:gd name="T0" fmla="*/ 393420 w 1520415"/>
                <a:gd name="T1" fmla="*/ 849255 h 1755576"/>
                <a:gd name="T2" fmla="*/ 760208 w 1520415"/>
                <a:gd name="T3" fmla="*/ 1098122 h 1755576"/>
                <a:gd name="T4" fmla="*/ 1126995 w 1520415"/>
                <a:gd name="T5" fmla="*/ 849255 h 1755576"/>
                <a:gd name="T6" fmla="*/ 1520415 w 1520415"/>
                <a:gd name="T7" fmla="*/ 1475516 h 1755576"/>
                <a:gd name="T8" fmla="*/ 1520415 w 1520415"/>
                <a:gd name="T9" fmla="*/ 1755576 h 1755576"/>
                <a:gd name="T10" fmla="*/ 0 w 1520415"/>
                <a:gd name="T11" fmla="*/ 1755576 h 1755576"/>
                <a:gd name="T12" fmla="*/ 0 w 1520415"/>
                <a:gd name="T13" fmla="*/ 1475516 h 1755576"/>
                <a:gd name="T14" fmla="*/ 393420 w 1520415"/>
                <a:gd name="T15" fmla="*/ 849255 h 1755576"/>
                <a:gd name="T16" fmla="*/ 760207 w 1520415"/>
                <a:gd name="T17" fmla="*/ 0 h 1755576"/>
                <a:gd name="T18" fmla="*/ 1138249 w 1520415"/>
                <a:gd name="T19" fmla="*/ 477053 h 1755576"/>
                <a:gd name="T20" fmla="*/ 760207 w 1520415"/>
                <a:gd name="T21" fmla="*/ 954106 h 1755576"/>
                <a:gd name="T22" fmla="*/ 382165 w 1520415"/>
                <a:gd name="T23" fmla="*/ 477053 h 1755576"/>
                <a:gd name="T24" fmla="*/ 760207 w 1520415"/>
                <a:gd name="T25" fmla="*/ 0 h 1755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0415" h="1755576">
                  <a:moveTo>
                    <a:pt x="393420" y="849255"/>
                  </a:moveTo>
                  <a:cubicBezTo>
                    <a:pt x="462894" y="997863"/>
                    <a:pt x="601240" y="1098122"/>
                    <a:pt x="760208" y="1098122"/>
                  </a:cubicBezTo>
                  <a:cubicBezTo>
                    <a:pt x="919176" y="1098122"/>
                    <a:pt x="1057521" y="997863"/>
                    <a:pt x="1126995" y="849255"/>
                  </a:cubicBezTo>
                  <a:cubicBezTo>
                    <a:pt x="1344348" y="849804"/>
                    <a:pt x="1520415" y="1129988"/>
                    <a:pt x="1520415" y="1475516"/>
                  </a:cubicBezTo>
                  <a:lnTo>
                    <a:pt x="1520415" y="1755576"/>
                  </a:lnTo>
                  <a:lnTo>
                    <a:pt x="0" y="1755576"/>
                  </a:lnTo>
                  <a:lnTo>
                    <a:pt x="0" y="1475516"/>
                  </a:lnTo>
                  <a:cubicBezTo>
                    <a:pt x="0" y="1129988"/>
                    <a:pt x="176067" y="849804"/>
                    <a:pt x="393420" y="849255"/>
                  </a:cubicBezTo>
                  <a:close/>
                  <a:moveTo>
                    <a:pt x="760207" y="0"/>
                  </a:moveTo>
                  <a:cubicBezTo>
                    <a:pt x="968994" y="0"/>
                    <a:pt x="1138249" y="213584"/>
                    <a:pt x="1138249" y="477053"/>
                  </a:cubicBezTo>
                  <a:cubicBezTo>
                    <a:pt x="1138249" y="740522"/>
                    <a:pt x="968994" y="954106"/>
                    <a:pt x="760207" y="954106"/>
                  </a:cubicBezTo>
                  <a:cubicBezTo>
                    <a:pt x="551420" y="954106"/>
                    <a:pt x="382165" y="740522"/>
                    <a:pt x="382165" y="477053"/>
                  </a:cubicBezTo>
                  <a:cubicBezTo>
                    <a:pt x="382165" y="213584"/>
                    <a:pt x="551420" y="0"/>
                    <a:pt x="76020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>
                <a:solidFill>
                  <a:srgbClr val="75B755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154107" y="3572533"/>
            <a:ext cx="60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A7B55"/>
                </a:solidFill>
                <a:latin typeface="+mj-ea"/>
                <a:ea typeface="+mj-ea"/>
              </a:rPr>
              <a:t>Fox game</a:t>
            </a:r>
            <a:endParaRPr lang="zh-CN" altLang="en-US" dirty="0">
              <a:solidFill>
                <a:srgbClr val="0A7B55"/>
              </a:solidFill>
              <a:latin typeface="+mj-ea"/>
              <a:ea typeface="+mj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462366" y="1663029"/>
            <a:ext cx="1420596" cy="1012040"/>
            <a:chOff x="-129794" y="1444806"/>
            <a:chExt cx="3378200" cy="2406650"/>
          </a:xfrm>
          <a:solidFill>
            <a:srgbClr val="0A7B55"/>
          </a:solidFill>
        </p:grpSpPr>
        <p:sp>
          <p:nvSpPr>
            <p:cNvPr id="19" name="Freeform 5"/>
            <p:cNvSpPr/>
            <p:nvPr/>
          </p:nvSpPr>
          <p:spPr bwMode="auto">
            <a:xfrm>
              <a:off x="-129794" y="1444806"/>
              <a:ext cx="3084513" cy="1614488"/>
            </a:xfrm>
            <a:custGeom>
              <a:avLst/>
              <a:gdLst>
                <a:gd name="T0" fmla="*/ 677 w 820"/>
                <a:gd name="T1" fmla="*/ 273 h 429"/>
                <a:gd name="T2" fmla="*/ 677 w 820"/>
                <a:gd name="T3" fmla="*/ 220 h 429"/>
                <a:gd name="T4" fmla="*/ 554 w 820"/>
                <a:gd name="T5" fmla="*/ 203 h 429"/>
                <a:gd name="T6" fmla="*/ 158 w 820"/>
                <a:gd name="T7" fmla="*/ 218 h 429"/>
                <a:gd name="T8" fmla="*/ 143 w 820"/>
                <a:gd name="T9" fmla="*/ 236 h 429"/>
                <a:gd name="T10" fmla="*/ 143 w 820"/>
                <a:gd name="T11" fmla="*/ 269 h 429"/>
                <a:gd name="T12" fmla="*/ 88 w 820"/>
                <a:gd name="T13" fmla="*/ 243 h 429"/>
                <a:gd name="T14" fmla="*/ 90 w 820"/>
                <a:gd name="T15" fmla="*/ 337 h 429"/>
                <a:gd name="T16" fmla="*/ 98 w 820"/>
                <a:gd name="T17" fmla="*/ 411 h 429"/>
                <a:gd name="T18" fmla="*/ 77 w 820"/>
                <a:gd name="T19" fmla="*/ 429 h 429"/>
                <a:gd name="T20" fmla="*/ 56 w 820"/>
                <a:gd name="T21" fmla="*/ 411 h 429"/>
                <a:gd name="T22" fmla="*/ 57 w 820"/>
                <a:gd name="T23" fmla="*/ 359 h 429"/>
                <a:gd name="T24" fmla="*/ 63 w 820"/>
                <a:gd name="T25" fmla="*/ 343 h 429"/>
                <a:gd name="T26" fmla="*/ 67 w 820"/>
                <a:gd name="T27" fmla="*/ 332 h 429"/>
                <a:gd name="T28" fmla="*/ 67 w 820"/>
                <a:gd name="T29" fmla="*/ 242 h 429"/>
                <a:gd name="T30" fmla="*/ 58 w 820"/>
                <a:gd name="T31" fmla="*/ 229 h 429"/>
                <a:gd name="T32" fmla="*/ 0 w 820"/>
                <a:gd name="T33" fmla="*/ 201 h 429"/>
                <a:gd name="T34" fmla="*/ 13 w 820"/>
                <a:gd name="T35" fmla="*/ 193 h 429"/>
                <a:gd name="T36" fmla="*/ 401 w 820"/>
                <a:gd name="T37" fmla="*/ 4 h 429"/>
                <a:gd name="T38" fmla="*/ 423 w 820"/>
                <a:gd name="T39" fmla="*/ 4 h 429"/>
                <a:gd name="T40" fmla="*/ 809 w 820"/>
                <a:gd name="T41" fmla="*/ 198 h 429"/>
                <a:gd name="T42" fmla="*/ 820 w 820"/>
                <a:gd name="T43" fmla="*/ 205 h 429"/>
                <a:gd name="T44" fmla="*/ 677 w 820"/>
                <a:gd name="T45" fmla="*/ 273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0" h="429">
                  <a:moveTo>
                    <a:pt x="677" y="273"/>
                  </a:moveTo>
                  <a:cubicBezTo>
                    <a:pt x="677" y="253"/>
                    <a:pt x="677" y="238"/>
                    <a:pt x="677" y="220"/>
                  </a:cubicBezTo>
                  <a:cubicBezTo>
                    <a:pt x="635" y="214"/>
                    <a:pt x="595" y="209"/>
                    <a:pt x="554" y="203"/>
                  </a:cubicBezTo>
                  <a:cubicBezTo>
                    <a:pt x="421" y="183"/>
                    <a:pt x="289" y="195"/>
                    <a:pt x="158" y="218"/>
                  </a:cubicBezTo>
                  <a:cubicBezTo>
                    <a:pt x="147" y="220"/>
                    <a:pt x="142" y="224"/>
                    <a:pt x="143" y="236"/>
                  </a:cubicBezTo>
                  <a:cubicBezTo>
                    <a:pt x="144" y="246"/>
                    <a:pt x="143" y="257"/>
                    <a:pt x="143" y="269"/>
                  </a:cubicBezTo>
                  <a:cubicBezTo>
                    <a:pt x="124" y="260"/>
                    <a:pt x="107" y="252"/>
                    <a:pt x="88" y="243"/>
                  </a:cubicBezTo>
                  <a:cubicBezTo>
                    <a:pt x="88" y="276"/>
                    <a:pt x="81" y="310"/>
                    <a:pt x="90" y="337"/>
                  </a:cubicBezTo>
                  <a:cubicBezTo>
                    <a:pt x="100" y="363"/>
                    <a:pt x="95" y="387"/>
                    <a:pt x="98" y="411"/>
                  </a:cubicBezTo>
                  <a:cubicBezTo>
                    <a:pt x="100" y="427"/>
                    <a:pt x="90" y="429"/>
                    <a:pt x="77" y="429"/>
                  </a:cubicBezTo>
                  <a:cubicBezTo>
                    <a:pt x="65" y="429"/>
                    <a:pt x="56" y="427"/>
                    <a:pt x="56" y="411"/>
                  </a:cubicBezTo>
                  <a:cubicBezTo>
                    <a:pt x="57" y="394"/>
                    <a:pt x="56" y="377"/>
                    <a:pt x="57" y="359"/>
                  </a:cubicBezTo>
                  <a:cubicBezTo>
                    <a:pt x="57" y="354"/>
                    <a:pt x="61" y="348"/>
                    <a:pt x="63" y="343"/>
                  </a:cubicBezTo>
                  <a:cubicBezTo>
                    <a:pt x="65" y="339"/>
                    <a:pt x="67" y="336"/>
                    <a:pt x="67" y="332"/>
                  </a:cubicBezTo>
                  <a:cubicBezTo>
                    <a:pt x="68" y="302"/>
                    <a:pt x="68" y="272"/>
                    <a:pt x="67" y="242"/>
                  </a:cubicBezTo>
                  <a:cubicBezTo>
                    <a:pt x="67" y="237"/>
                    <a:pt x="63" y="231"/>
                    <a:pt x="58" y="229"/>
                  </a:cubicBezTo>
                  <a:cubicBezTo>
                    <a:pt x="40" y="219"/>
                    <a:pt x="21" y="211"/>
                    <a:pt x="0" y="201"/>
                  </a:cubicBezTo>
                  <a:cubicBezTo>
                    <a:pt x="6" y="198"/>
                    <a:pt x="9" y="195"/>
                    <a:pt x="13" y="193"/>
                  </a:cubicBezTo>
                  <a:cubicBezTo>
                    <a:pt x="142" y="130"/>
                    <a:pt x="272" y="67"/>
                    <a:pt x="401" y="4"/>
                  </a:cubicBezTo>
                  <a:cubicBezTo>
                    <a:pt x="409" y="0"/>
                    <a:pt x="415" y="0"/>
                    <a:pt x="423" y="4"/>
                  </a:cubicBezTo>
                  <a:cubicBezTo>
                    <a:pt x="551" y="69"/>
                    <a:pt x="680" y="133"/>
                    <a:pt x="809" y="198"/>
                  </a:cubicBezTo>
                  <a:cubicBezTo>
                    <a:pt x="812" y="200"/>
                    <a:pt x="815" y="202"/>
                    <a:pt x="820" y="205"/>
                  </a:cubicBezTo>
                  <a:cubicBezTo>
                    <a:pt x="772" y="228"/>
                    <a:pt x="726" y="249"/>
                    <a:pt x="677" y="2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>
                <a:solidFill>
                  <a:srgbClr val="0A7B55"/>
                </a:solidFill>
              </a:endParaRPr>
            </a:p>
          </p:txBody>
        </p:sp>
        <p:sp>
          <p:nvSpPr>
            <p:cNvPr id="20" name="Freeform 6"/>
            <p:cNvSpPr/>
            <p:nvPr/>
          </p:nvSpPr>
          <p:spPr bwMode="auto">
            <a:xfrm>
              <a:off x="479806" y="2194106"/>
              <a:ext cx="1873250" cy="779463"/>
            </a:xfrm>
            <a:custGeom>
              <a:avLst/>
              <a:gdLst>
                <a:gd name="T0" fmla="*/ 1 w 498"/>
                <a:gd name="T1" fmla="*/ 206 h 207"/>
                <a:gd name="T2" fmla="*/ 1 w 498"/>
                <a:gd name="T3" fmla="*/ 46 h 207"/>
                <a:gd name="T4" fmla="*/ 9 w 498"/>
                <a:gd name="T5" fmla="*/ 37 h 207"/>
                <a:gd name="T6" fmla="*/ 362 w 498"/>
                <a:gd name="T7" fmla="*/ 17 h 207"/>
                <a:gd name="T8" fmla="*/ 484 w 498"/>
                <a:gd name="T9" fmla="*/ 35 h 207"/>
                <a:gd name="T10" fmla="*/ 498 w 498"/>
                <a:gd name="T11" fmla="*/ 53 h 207"/>
                <a:gd name="T12" fmla="*/ 498 w 498"/>
                <a:gd name="T13" fmla="*/ 136 h 207"/>
                <a:gd name="T14" fmla="*/ 488 w 498"/>
                <a:gd name="T15" fmla="*/ 152 h 207"/>
                <a:gd name="T16" fmla="*/ 378 w 498"/>
                <a:gd name="T17" fmla="*/ 203 h 207"/>
                <a:gd name="T18" fmla="*/ 362 w 498"/>
                <a:gd name="T19" fmla="*/ 207 h 207"/>
                <a:gd name="T20" fmla="*/ 10 w 498"/>
                <a:gd name="T21" fmla="*/ 207 h 207"/>
                <a:gd name="T22" fmla="*/ 1 w 498"/>
                <a:gd name="T23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8" h="207">
                  <a:moveTo>
                    <a:pt x="1" y="206"/>
                  </a:moveTo>
                  <a:cubicBezTo>
                    <a:pt x="1" y="152"/>
                    <a:pt x="0" y="99"/>
                    <a:pt x="1" y="46"/>
                  </a:cubicBezTo>
                  <a:cubicBezTo>
                    <a:pt x="1" y="43"/>
                    <a:pt x="6" y="37"/>
                    <a:pt x="9" y="37"/>
                  </a:cubicBezTo>
                  <a:cubicBezTo>
                    <a:pt x="126" y="14"/>
                    <a:pt x="243" y="0"/>
                    <a:pt x="362" y="17"/>
                  </a:cubicBezTo>
                  <a:cubicBezTo>
                    <a:pt x="403" y="23"/>
                    <a:pt x="443" y="30"/>
                    <a:pt x="484" y="35"/>
                  </a:cubicBezTo>
                  <a:cubicBezTo>
                    <a:pt x="496" y="37"/>
                    <a:pt x="498" y="42"/>
                    <a:pt x="498" y="53"/>
                  </a:cubicBezTo>
                  <a:cubicBezTo>
                    <a:pt x="497" y="80"/>
                    <a:pt x="497" y="108"/>
                    <a:pt x="498" y="136"/>
                  </a:cubicBezTo>
                  <a:cubicBezTo>
                    <a:pt x="498" y="144"/>
                    <a:pt x="495" y="148"/>
                    <a:pt x="488" y="152"/>
                  </a:cubicBezTo>
                  <a:cubicBezTo>
                    <a:pt x="451" y="169"/>
                    <a:pt x="414" y="186"/>
                    <a:pt x="378" y="203"/>
                  </a:cubicBezTo>
                  <a:cubicBezTo>
                    <a:pt x="373" y="205"/>
                    <a:pt x="367" y="207"/>
                    <a:pt x="362" y="207"/>
                  </a:cubicBezTo>
                  <a:cubicBezTo>
                    <a:pt x="245" y="207"/>
                    <a:pt x="127" y="207"/>
                    <a:pt x="10" y="207"/>
                  </a:cubicBezTo>
                  <a:cubicBezTo>
                    <a:pt x="7" y="207"/>
                    <a:pt x="5" y="206"/>
                    <a:pt x="1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>
                <a:solidFill>
                  <a:srgbClr val="0A7B55"/>
                </a:solidFill>
              </a:endParaRPr>
            </a:p>
          </p:txBody>
        </p:sp>
        <p:sp>
          <p:nvSpPr>
            <p:cNvPr id="21" name="Freeform 7"/>
            <p:cNvSpPr>
              <a:spLocks noEditPoints="1"/>
            </p:cNvSpPr>
            <p:nvPr/>
          </p:nvSpPr>
          <p:spPr bwMode="auto">
            <a:xfrm>
              <a:off x="1276731" y="2498906"/>
              <a:ext cx="1971675" cy="1352550"/>
            </a:xfrm>
            <a:custGeom>
              <a:avLst/>
              <a:gdLst>
                <a:gd name="T0" fmla="*/ 325 w 524"/>
                <a:gd name="T1" fmla="*/ 213 h 359"/>
                <a:gd name="T2" fmla="*/ 410 w 524"/>
                <a:gd name="T3" fmla="*/ 301 h 359"/>
                <a:gd name="T4" fmla="*/ 389 w 524"/>
                <a:gd name="T5" fmla="*/ 302 h 359"/>
                <a:gd name="T6" fmla="*/ 388 w 524"/>
                <a:gd name="T7" fmla="*/ 325 h 359"/>
                <a:gd name="T8" fmla="*/ 312 w 524"/>
                <a:gd name="T9" fmla="*/ 252 h 359"/>
                <a:gd name="T10" fmla="*/ 324 w 524"/>
                <a:gd name="T11" fmla="*/ 356 h 359"/>
                <a:gd name="T12" fmla="*/ 305 w 524"/>
                <a:gd name="T13" fmla="*/ 343 h 359"/>
                <a:gd name="T14" fmla="*/ 290 w 524"/>
                <a:gd name="T15" fmla="*/ 359 h 359"/>
                <a:gd name="T16" fmla="*/ 276 w 524"/>
                <a:gd name="T17" fmla="*/ 237 h 359"/>
                <a:gd name="T18" fmla="*/ 83 w 524"/>
                <a:gd name="T19" fmla="*/ 330 h 359"/>
                <a:gd name="T20" fmla="*/ 91 w 524"/>
                <a:gd name="T21" fmla="*/ 305 h 359"/>
                <a:gd name="T22" fmla="*/ 71 w 524"/>
                <a:gd name="T23" fmla="*/ 315 h 359"/>
                <a:gd name="T24" fmla="*/ 32 w 524"/>
                <a:gd name="T25" fmla="*/ 309 h 359"/>
                <a:gd name="T26" fmla="*/ 6 w 524"/>
                <a:gd name="T27" fmla="*/ 234 h 359"/>
                <a:gd name="T28" fmla="*/ 22 w 524"/>
                <a:gd name="T29" fmla="*/ 212 h 359"/>
                <a:gd name="T30" fmla="*/ 220 w 524"/>
                <a:gd name="T31" fmla="*/ 115 h 359"/>
                <a:gd name="T32" fmla="*/ 241 w 524"/>
                <a:gd name="T33" fmla="*/ 118 h 359"/>
                <a:gd name="T34" fmla="*/ 288 w 524"/>
                <a:gd name="T35" fmla="*/ 210 h 359"/>
                <a:gd name="T36" fmla="*/ 288 w 524"/>
                <a:gd name="T37" fmla="*/ 225 h 359"/>
                <a:gd name="T38" fmla="*/ 309 w 524"/>
                <a:gd name="T39" fmla="*/ 200 h 359"/>
                <a:gd name="T40" fmla="*/ 253 w 524"/>
                <a:gd name="T41" fmla="*/ 100 h 359"/>
                <a:gd name="T42" fmla="*/ 296 w 524"/>
                <a:gd name="T43" fmla="*/ 79 h 359"/>
                <a:gd name="T44" fmla="*/ 438 w 524"/>
                <a:gd name="T45" fmla="*/ 10 h 359"/>
                <a:gd name="T46" fmla="*/ 489 w 524"/>
                <a:gd name="T47" fmla="*/ 17 h 359"/>
                <a:gd name="T48" fmla="*/ 522 w 524"/>
                <a:gd name="T49" fmla="*/ 87 h 359"/>
                <a:gd name="T50" fmla="*/ 497 w 524"/>
                <a:gd name="T51" fmla="*/ 130 h 359"/>
                <a:gd name="T52" fmla="*/ 342 w 524"/>
                <a:gd name="T53" fmla="*/ 205 h 359"/>
                <a:gd name="T54" fmla="*/ 325 w 524"/>
                <a:gd name="T55" fmla="*/ 213 h 359"/>
                <a:gd name="T56" fmla="*/ 71 w 524"/>
                <a:gd name="T57" fmla="*/ 287 h 359"/>
                <a:gd name="T58" fmla="*/ 66 w 524"/>
                <a:gd name="T59" fmla="*/ 284 h 359"/>
                <a:gd name="T60" fmla="*/ 59 w 524"/>
                <a:gd name="T61" fmla="*/ 286 h 359"/>
                <a:gd name="T62" fmla="*/ 34 w 524"/>
                <a:gd name="T63" fmla="*/ 280 h 359"/>
                <a:gd name="T64" fmla="*/ 43 w 524"/>
                <a:gd name="T65" fmla="*/ 248 h 359"/>
                <a:gd name="T66" fmla="*/ 65 w 524"/>
                <a:gd name="T67" fmla="*/ 237 h 359"/>
                <a:gd name="T68" fmla="*/ 54 w 524"/>
                <a:gd name="T69" fmla="*/ 229 h 359"/>
                <a:gd name="T70" fmla="*/ 14 w 524"/>
                <a:gd name="T71" fmla="*/ 252 h 359"/>
                <a:gd name="T72" fmla="*/ 35 w 524"/>
                <a:gd name="T73" fmla="*/ 302 h 359"/>
                <a:gd name="T74" fmla="*/ 60 w 524"/>
                <a:gd name="T75" fmla="*/ 309 h 359"/>
                <a:gd name="T76" fmla="*/ 71 w 524"/>
                <a:gd name="T77" fmla="*/ 287 h 359"/>
                <a:gd name="T78" fmla="*/ 79 w 524"/>
                <a:gd name="T79" fmla="*/ 302 h 359"/>
                <a:gd name="T80" fmla="*/ 90 w 524"/>
                <a:gd name="T81" fmla="*/ 292 h 359"/>
                <a:gd name="T82" fmla="*/ 71 w 524"/>
                <a:gd name="T83" fmla="*/ 243 h 359"/>
                <a:gd name="T84" fmla="*/ 57 w 524"/>
                <a:gd name="T85" fmla="*/ 251 h 359"/>
                <a:gd name="T86" fmla="*/ 79 w 524"/>
                <a:gd name="T87" fmla="*/ 302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24" h="359">
                  <a:moveTo>
                    <a:pt x="325" y="213"/>
                  </a:moveTo>
                  <a:cubicBezTo>
                    <a:pt x="353" y="243"/>
                    <a:pt x="381" y="271"/>
                    <a:pt x="410" y="301"/>
                  </a:cubicBezTo>
                  <a:cubicBezTo>
                    <a:pt x="402" y="301"/>
                    <a:pt x="396" y="302"/>
                    <a:pt x="389" y="302"/>
                  </a:cubicBezTo>
                  <a:cubicBezTo>
                    <a:pt x="389" y="309"/>
                    <a:pt x="388" y="316"/>
                    <a:pt x="388" y="325"/>
                  </a:cubicBezTo>
                  <a:cubicBezTo>
                    <a:pt x="362" y="301"/>
                    <a:pt x="339" y="278"/>
                    <a:pt x="312" y="252"/>
                  </a:cubicBezTo>
                  <a:cubicBezTo>
                    <a:pt x="316" y="288"/>
                    <a:pt x="320" y="321"/>
                    <a:pt x="324" y="356"/>
                  </a:cubicBezTo>
                  <a:cubicBezTo>
                    <a:pt x="317" y="351"/>
                    <a:pt x="311" y="347"/>
                    <a:pt x="305" y="343"/>
                  </a:cubicBezTo>
                  <a:cubicBezTo>
                    <a:pt x="301" y="348"/>
                    <a:pt x="297" y="352"/>
                    <a:pt x="290" y="359"/>
                  </a:cubicBezTo>
                  <a:cubicBezTo>
                    <a:pt x="285" y="317"/>
                    <a:pt x="281" y="278"/>
                    <a:pt x="276" y="237"/>
                  </a:cubicBezTo>
                  <a:cubicBezTo>
                    <a:pt x="211" y="268"/>
                    <a:pt x="148" y="299"/>
                    <a:pt x="83" y="330"/>
                  </a:cubicBezTo>
                  <a:cubicBezTo>
                    <a:pt x="86" y="322"/>
                    <a:pt x="88" y="315"/>
                    <a:pt x="91" y="305"/>
                  </a:cubicBezTo>
                  <a:cubicBezTo>
                    <a:pt x="82" y="309"/>
                    <a:pt x="76" y="312"/>
                    <a:pt x="71" y="315"/>
                  </a:cubicBezTo>
                  <a:cubicBezTo>
                    <a:pt x="56" y="323"/>
                    <a:pt x="43" y="320"/>
                    <a:pt x="32" y="309"/>
                  </a:cubicBezTo>
                  <a:cubicBezTo>
                    <a:pt x="11" y="288"/>
                    <a:pt x="0" y="263"/>
                    <a:pt x="6" y="234"/>
                  </a:cubicBezTo>
                  <a:cubicBezTo>
                    <a:pt x="7" y="225"/>
                    <a:pt x="15" y="215"/>
                    <a:pt x="22" y="212"/>
                  </a:cubicBezTo>
                  <a:cubicBezTo>
                    <a:pt x="88" y="179"/>
                    <a:pt x="154" y="148"/>
                    <a:pt x="220" y="115"/>
                  </a:cubicBezTo>
                  <a:cubicBezTo>
                    <a:pt x="228" y="111"/>
                    <a:pt x="234" y="112"/>
                    <a:pt x="241" y="118"/>
                  </a:cubicBezTo>
                  <a:cubicBezTo>
                    <a:pt x="270" y="142"/>
                    <a:pt x="286" y="173"/>
                    <a:pt x="288" y="210"/>
                  </a:cubicBezTo>
                  <a:cubicBezTo>
                    <a:pt x="288" y="215"/>
                    <a:pt x="288" y="220"/>
                    <a:pt x="288" y="225"/>
                  </a:cubicBezTo>
                  <a:cubicBezTo>
                    <a:pt x="304" y="223"/>
                    <a:pt x="310" y="216"/>
                    <a:pt x="309" y="200"/>
                  </a:cubicBezTo>
                  <a:cubicBezTo>
                    <a:pt x="306" y="159"/>
                    <a:pt x="288" y="126"/>
                    <a:pt x="253" y="100"/>
                  </a:cubicBezTo>
                  <a:cubicBezTo>
                    <a:pt x="268" y="92"/>
                    <a:pt x="282" y="86"/>
                    <a:pt x="296" y="79"/>
                  </a:cubicBezTo>
                  <a:cubicBezTo>
                    <a:pt x="343" y="56"/>
                    <a:pt x="390" y="33"/>
                    <a:pt x="438" y="10"/>
                  </a:cubicBezTo>
                  <a:cubicBezTo>
                    <a:pt x="459" y="0"/>
                    <a:pt x="472" y="2"/>
                    <a:pt x="489" y="17"/>
                  </a:cubicBezTo>
                  <a:cubicBezTo>
                    <a:pt x="509" y="36"/>
                    <a:pt x="520" y="59"/>
                    <a:pt x="522" y="87"/>
                  </a:cubicBezTo>
                  <a:cubicBezTo>
                    <a:pt x="524" y="109"/>
                    <a:pt x="517" y="120"/>
                    <a:pt x="497" y="130"/>
                  </a:cubicBezTo>
                  <a:cubicBezTo>
                    <a:pt x="445" y="155"/>
                    <a:pt x="393" y="180"/>
                    <a:pt x="342" y="205"/>
                  </a:cubicBezTo>
                  <a:cubicBezTo>
                    <a:pt x="336" y="208"/>
                    <a:pt x="330" y="211"/>
                    <a:pt x="325" y="213"/>
                  </a:cubicBezTo>
                  <a:close/>
                  <a:moveTo>
                    <a:pt x="71" y="287"/>
                  </a:moveTo>
                  <a:cubicBezTo>
                    <a:pt x="70" y="286"/>
                    <a:pt x="68" y="285"/>
                    <a:pt x="66" y="284"/>
                  </a:cubicBezTo>
                  <a:cubicBezTo>
                    <a:pt x="64" y="285"/>
                    <a:pt x="61" y="285"/>
                    <a:pt x="59" y="286"/>
                  </a:cubicBezTo>
                  <a:cubicBezTo>
                    <a:pt x="48" y="294"/>
                    <a:pt x="40" y="292"/>
                    <a:pt x="34" y="280"/>
                  </a:cubicBezTo>
                  <a:cubicBezTo>
                    <a:pt x="27" y="265"/>
                    <a:pt x="29" y="255"/>
                    <a:pt x="43" y="248"/>
                  </a:cubicBezTo>
                  <a:cubicBezTo>
                    <a:pt x="50" y="244"/>
                    <a:pt x="57" y="241"/>
                    <a:pt x="65" y="237"/>
                  </a:cubicBezTo>
                  <a:cubicBezTo>
                    <a:pt x="60" y="233"/>
                    <a:pt x="58" y="231"/>
                    <a:pt x="54" y="229"/>
                  </a:cubicBezTo>
                  <a:cubicBezTo>
                    <a:pt x="31" y="216"/>
                    <a:pt x="13" y="226"/>
                    <a:pt x="14" y="252"/>
                  </a:cubicBezTo>
                  <a:cubicBezTo>
                    <a:pt x="14" y="272"/>
                    <a:pt x="20" y="290"/>
                    <a:pt x="35" y="302"/>
                  </a:cubicBezTo>
                  <a:cubicBezTo>
                    <a:pt x="42" y="307"/>
                    <a:pt x="53" y="311"/>
                    <a:pt x="60" y="309"/>
                  </a:cubicBezTo>
                  <a:cubicBezTo>
                    <a:pt x="66" y="307"/>
                    <a:pt x="68" y="294"/>
                    <a:pt x="71" y="287"/>
                  </a:cubicBezTo>
                  <a:close/>
                  <a:moveTo>
                    <a:pt x="79" y="302"/>
                  </a:moveTo>
                  <a:cubicBezTo>
                    <a:pt x="82" y="299"/>
                    <a:pt x="90" y="295"/>
                    <a:pt x="90" y="292"/>
                  </a:cubicBezTo>
                  <a:cubicBezTo>
                    <a:pt x="89" y="274"/>
                    <a:pt x="82" y="258"/>
                    <a:pt x="71" y="243"/>
                  </a:cubicBezTo>
                  <a:cubicBezTo>
                    <a:pt x="65" y="247"/>
                    <a:pt x="59" y="250"/>
                    <a:pt x="57" y="251"/>
                  </a:cubicBezTo>
                  <a:cubicBezTo>
                    <a:pt x="64" y="268"/>
                    <a:pt x="71" y="284"/>
                    <a:pt x="79" y="3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>
                <a:solidFill>
                  <a:srgbClr val="0A7B55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C8D7BB-4024-4151-9F01-325716852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650"/>
            <a:ext cx="12192000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4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16"/>
          <p:cNvSpPr/>
          <p:nvPr>
            <p:custDataLst>
              <p:tags r:id="rId1"/>
            </p:custDataLst>
          </p:nvPr>
        </p:nvSpPr>
        <p:spPr>
          <a:xfrm>
            <a:off x="4153946" y="3089615"/>
            <a:ext cx="403187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spc="600" dirty="0">
                <a:solidFill>
                  <a:schemeClr val="tx2"/>
                </a:solidFill>
                <a:cs typeface="+mn-ea"/>
                <a:sym typeface="+mn-lt"/>
              </a:rPr>
              <a:t>游戏结果展示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729722" y="2272727"/>
            <a:ext cx="2880320" cy="636004"/>
            <a:chOff x="3131840" y="987574"/>
            <a:chExt cx="2880320" cy="648072"/>
          </a:xfrm>
        </p:grpSpPr>
        <p:sp>
          <p:nvSpPr>
            <p:cNvPr id="6" name="圆角矩形 2"/>
            <p:cNvSpPr/>
            <p:nvPr/>
          </p:nvSpPr>
          <p:spPr>
            <a:xfrm>
              <a:off x="3131840" y="987574"/>
              <a:ext cx="2880320" cy="64807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75B7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5" b="0" i="0" u="none" strike="noStrike" kern="1200" cap="none" spc="0" normalizeH="0" baseline="0" noProof="0">
                <a:ln>
                  <a:noFill/>
                </a:ln>
                <a:solidFill>
                  <a:srgbClr val="0A7B55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TextBox 5"/>
            <p:cNvSpPr txBox="1"/>
            <p:nvPr/>
          </p:nvSpPr>
          <p:spPr>
            <a:xfrm>
              <a:off x="3864115" y="1080778"/>
              <a:ext cx="1550424" cy="511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65" b="0" i="0" u="none" strike="noStrike" kern="1200" cap="none" spc="0" normalizeH="0" baseline="0" noProof="0" dirty="0">
                  <a:ln>
                    <a:noFill/>
                  </a:ln>
                  <a:solidFill>
                    <a:srgbClr val="0A7B55"/>
                  </a:solidFill>
                  <a:effectLst/>
                  <a:uLnTx/>
                  <a:uFillTx/>
                  <a:latin typeface="方正粗黑宋简体" panose="02000000000000000000" pitchFamily="2" charset="-122"/>
                  <a:ea typeface="方正粗黑宋简体" panose="02000000000000000000" pitchFamily="2" charset="-122"/>
                  <a:cs typeface="+mn-cs"/>
                </a:rPr>
                <a:t>第四部分</a:t>
              </a:r>
            </a:p>
          </p:txBody>
        </p:sp>
      </p:grpSp>
      <p:sp>
        <p:nvSpPr>
          <p:cNvPr id="8" name="PA_矩形 2"/>
          <p:cNvSpPr/>
          <p:nvPr>
            <p:custDataLst>
              <p:tags r:id="rId2"/>
            </p:custDataLst>
          </p:nvPr>
        </p:nvSpPr>
        <p:spPr>
          <a:xfrm>
            <a:off x="4242902" y="3859784"/>
            <a:ext cx="38539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0A7B55"/>
                </a:solidFill>
                <a:latin typeface="+mj-ea"/>
              </a:rPr>
              <a:t>Fox game</a:t>
            </a:r>
            <a:endParaRPr lang="zh-CN" altLang="en-US" sz="1400" dirty="0">
              <a:solidFill>
                <a:srgbClr val="0A7B55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B2E2240-426A-4680-9116-F4523940B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38" y="0"/>
            <a:ext cx="108455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6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16"/>
          <p:cNvSpPr/>
          <p:nvPr>
            <p:custDataLst>
              <p:tags r:id="rId1"/>
            </p:custDataLst>
          </p:nvPr>
        </p:nvSpPr>
        <p:spPr>
          <a:xfrm>
            <a:off x="4729722" y="3044279"/>
            <a:ext cx="27494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spc="600" dirty="0">
                <a:solidFill>
                  <a:schemeClr val="tx2"/>
                </a:solidFill>
                <a:cs typeface="+mn-ea"/>
                <a:sym typeface="+mn-lt"/>
              </a:rPr>
              <a:t>游戏总结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729722" y="2272727"/>
            <a:ext cx="2880320" cy="636004"/>
            <a:chOff x="3131840" y="987574"/>
            <a:chExt cx="2880320" cy="648072"/>
          </a:xfrm>
        </p:grpSpPr>
        <p:sp>
          <p:nvSpPr>
            <p:cNvPr id="6" name="圆角矩形 2"/>
            <p:cNvSpPr/>
            <p:nvPr/>
          </p:nvSpPr>
          <p:spPr>
            <a:xfrm>
              <a:off x="3131840" y="987574"/>
              <a:ext cx="2880320" cy="64807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75B7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35" b="0" i="0" u="none" strike="noStrike" kern="1200" cap="none" spc="0" normalizeH="0" baseline="0" noProof="0">
                <a:ln>
                  <a:noFill/>
                </a:ln>
                <a:solidFill>
                  <a:srgbClr val="0A7B55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TextBox 5"/>
            <p:cNvSpPr txBox="1"/>
            <p:nvPr/>
          </p:nvSpPr>
          <p:spPr>
            <a:xfrm>
              <a:off x="3864115" y="1080778"/>
              <a:ext cx="1550424" cy="512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65" b="0" i="0" u="none" strike="noStrike" kern="1200" cap="none" spc="0" normalizeH="0" baseline="0" noProof="0" dirty="0">
                  <a:ln>
                    <a:noFill/>
                  </a:ln>
                  <a:solidFill>
                    <a:srgbClr val="0A7B55"/>
                  </a:solidFill>
                  <a:effectLst/>
                  <a:uLnTx/>
                  <a:uFillTx/>
                  <a:latin typeface="方正粗黑宋简体" panose="02000000000000000000" pitchFamily="2" charset="-122"/>
                  <a:ea typeface="方正粗黑宋简体" panose="02000000000000000000" pitchFamily="2" charset="-122"/>
                  <a:cs typeface="+mn-cs"/>
                </a:rPr>
                <a:t>第五部分</a:t>
              </a:r>
            </a:p>
          </p:txBody>
        </p:sp>
      </p:grpSp>
      <p:sp>
        <p:nvSpPr>
          <p:cNvPr id="8" name="PA_矩形 2"/>
          <p:cNvSpPr/>
          <p:nvPr>
            <p:custDataLst>
              <p:tags r:id="rId2"/>
            </p:custDataLst>
          </p:nvPr>
        </p:nvSpPr>
        <p:spPr>
          <a:xfrm>
            <a:off x="4242902" y="3859784"/>
            <a:ext cx="38539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0A7B55"/>
                </a:solidFill>
                <a:latin typeface="+mj-ea"/>
              </a:rPr>
              <a:t>Fox game</a:t>
            </a:r>
            <a:endParaRPr lang="zh-CN" altLang="en-US" sz="1400" dirty="0">
              <a:solidFill>
                <a:srgbClr val="0A7B55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936417" y="2031779"/>
            <a:ext cx="3047625" cy="2850336"/>
            <a:chOff x="642910" y="1778920"/>
            <a:chExt cx="2286016" cy="729772"/>
          </a:xfrm>
        </p:grpSpPr>
        <p:sp>
          <p:nvSpPr>
            <p:cNvPr id="5" name="Rectangle 88"/>
            <p:cNvSpPr/>
            <p:nvPr/>
          </p:nvSpPr>
          <p:spPr>
            <a:xfrm>
              <a:off x="642910" y="2076244"/>
              <a:ext cx="2286016" cy="4324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  <a:ea typeface="微软雅黑"/>
                  <a:cs typeface="+mn-ea"/>
                </a:rPr>
                <a:t>》</a:t>
              </a:r>
              <a:r>
                <a:rPr lang="zh-CN" altLang="en-US" sz="2400" dirty="0">
                  <a:latin typeface="微软雅黑"/>
                  <a:ea typeface="微软雅黑"/>
                  <a:cs typeface="+mn-ea"/>
                </a:rPr>
                <a:t>主角可以二段跳</a:t>
              </a:r>
              <a:endParaRPr lang="en-US" altLang="zh-CN" sz="2400" dirty="0">
                <a:latin typeface="微软雅黑"/>
                <a:ea typeface="微软雅黑"/>
                <a:cs typeface="+mn-ea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  <a:ea typeface="微软雅黑"/>
                  <a:cs typeface="+mn-ea"/>
                </a:rPr>
                <a:t>》unity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  <a:ea typeface="微软雅黑"/>
                  <a:cs typeface="+mn-ea"/>
                </a:rPr>
                <a:t>引擎更加稳定</a:t>
              </a:r>
              <a:endParaRPr kumimoji="0" lang="ms-MY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/>
                <a:ea typeface="微软雅黑"/>
                <a:cs typeface="+mn-ea"/>
              </a:endParaRPr>
            </a:p>
          </p:txBody>
        </p:sp>
        <p:sp>
          <p:nvSpPr>
            <p:cNvPr id="6" name="Rectangle 89"/>
            <p:cNvSpPr/>
            <p:nvPr/>
          </p:nvSpPr>
          <p:spPr>
            <a:xfrm>
              <a:off x="642910" y="1778920"/>
              <a:ext cx="1928826" cy="5309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0A7B55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</a:rPr>
                <a:t>优点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A7B55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endParaRPr>
            </a:p>
          </p:txBody>
        </p:sp>
      </p:grpSp>
      <p:grpSp>
        <p:nvGrpSpPr>
          <p:cNvPr id="13" name="Group 24"/>
          <p:cNvGrpSpPr/>
          <p:nvPr/>
        </p:nvGrpSpPr>
        <p:grpSpPr>
          <a:xfrm>
            <a:off x="7940484" y="2031779"/>
            <a:ext cx="3063833" cy="2229930"/>
            <a:chOff x="6202916" y="1778920"/>
            <a:chExt cx="2298174" cy="596272"/>
          </a:xfrm>
        </p:grpSpPr>
        <p:sp>
          <p:nvSpPr>
            <p:cNvPr id="14" name="Rectangle 94"/>
            <p:cNvSpPr/>
            <p:nvPr/>
          </p:nvSpPr>
          <p:spPr>
            <a:xfrm>
              <a:off x="6215074" y="2071684"/>
              <a:ext cx="2286016" cy="303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  <a:ea typeface="微软雅黑"/>
                  <a:cs typeface="+mn-ea"/>
                </a:rPr>
                <a:t>》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/>
                  <a:ea typeface="微软雅黑"/>
                  <a:cs typeface="+mn-ea"/>
                </a:rPr>
                <a:t>玩法不成熟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/>
                <a:ea typeface="微软雅黑"/>
                <a:cs typeface="+mn-ea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dirty="0">
                  <a:latin typeface="微软雅黑"/>
                  <a:ea typeface="微软雅黑"/>
                  <a:cs typeface="+mn-ea"/>
                </a:rPr>
                <a:t>》</a:t>
              </a:r>
              <a:r>
                <a:rPr lang="zh-CN" altLang="en-US" sz="2400" dirty="0">
                  <a:latin typeface="微软雅黑"/>
                  <a:ea typeface="微软雅黑"/>
                  <a:cs typeface="+mn-ea"/>
                </a:rPr>
                <a:t>关卡设计简单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/>
                <a:ea typeface="微软雅黑"/>
                <a:cs typeface="+mn-ea"/>
              </a:endParaRPr>
            </a:p>
          </p:txBody>
        </p:sp>
        <p:sp>
          <p:nvSpPr>
            <p:cNvPr id="15" name="Rectangle 95"/>
            <p:cNvSpPr/>
            <p:nvPr/>
          </p:nvSpPr>
          <p:spPr>
            <a:xfrm>
              <a:off x="6202916" y="1778920"/>
              <a:ext cx="1928826" cy="5309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4000" b="1" dirty="0">
                  <a:solidFill>
                    <a:srgbClr val="2EAC65"/>
                  </a:solidFill>
                  <a:latin typeface="微软雅黑"/>
                  <a:ea typeface="微软雅黑"/>
                  <a:cs typeface="+mn-ea"/>
                </a:rPr>
                <a:t>缺点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EAC65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endParaRPr>
            </a:p>
          </p:txBody>
        </p:sp>
      </p:grpSp>
      <p:grpSp>
        <p:nvGrpSpPr>
          <p:cNvPr id="16" name="Group 24"/>
          <p:cNvGrpSpPr/>
          <p:nvPr/>
        </p:nvGrpSpPr>
        <p:grpSpPr>
          <a:xfrm>
            <a:off x="3558025" y="1660124"/>
            <a:ext cx="4620505" cy="4073133"/>
            <a:chOff x="2357422" y="1500180"/>
            <a:chExt cx="4582274" cy="3054850"/>
          </a:xfrm>
        </p:grpSpPr>
        <p:graphicFrame>
          <p:nvGraphicFramePr>
            <p:cNvPr id="17" name="Diagram 87"/>
            <p:cNvGraphicFramePr/>
            <p:nvPr/>
          </p:nvGraphicFramePr>
          <p:xfrm>
            <a:off x="2357422" y="1500180"/>
            <a:ext cx="4582274" cy="305485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Rectangle 17"/>
            <p:cNvSpPr/>
            <p:nvPr/>
          </p:nvSpPr>
          <p:spPr>
            <a:xfrm>
              <a:off x="3255933" y="1812914"/>
              <a:ext cx="928694" cy="101566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</a:rPr>
                <a:t>S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60010" y="1827196"/>
              <a:ext cx="928694" cy="101566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</a:rPr>
                <a:t>W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狐狸游戏项目分析</a:t>
            </a:r>
            <a:endParaRPr lang="zh-CN" altLang="en-US" dirty="0">
              <a:ea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81406" y="2728238"/>
            <a:ext cx="6382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A7B55"/>
                </a:solidFill>
                <a:effectLst/>
                <a:uLnTx/>
                <a:uFillTx/>
                <a:latin typeface="方正兰亭粗黑简体" panose="02000000000000000000" pitchFamily="2" charset="-122"/>
                <a:ea typeface="方正兰亭粗黑简体" panose="02000000000000000000" pitchFamily="2" charset="-122"/>
                <a:cs typeface="+mn-cs"/>
              </a:rPr>
              <a:t>演示完毕 谢谢指导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157696" y="4745763"/>
            <a:ext cx="2728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EAC6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答辩学生：</a:t>
            </a:r>
            <a:r>
              <a:rPr lang="zh-CN" altLang="en-US" sz="2000" dirty="0">
                <a:solidFill>
                  <a:srgbClr val="2EAC6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张祥龙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2EAC6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0" name="组合 4"/>
          <p:cNvGrpSpPr/>
          <p:nvPr/>
        </p:nvGrpSpPr>
        <p:grpSpPr bwMode="auto">
          <a:xfrm>
            <a:off x="4586762" y="4733709"/>
            <a:ext cx="413091" cy="415374"/>
            <a:chOff x="0" y="0"/>
            <a:chExt cx="454" cy="454"/>
          </a:xfrm>
        </p:grpSpPr>
        <p:sp>
          <p:nvSpPr>
            <p:cNvPr id="11" name="正圆 1244"/>
            <p:cNvSpPr>
              <a:spLocks noChangeArrowheads="1"/>
            </p:cNvSpPr>
            <p:nvPr/>
          </p:nvSpPr>
          <p:spPr bwMode="auto">
            <a:xfrm>
              <a:off x="0" y="0"/>
              <a:ext cx="454" cy="454"/>
            </a:xfrm>
            <a:prstGeom prst="ellipse">
              <a:avLst/>
            </a:prstGeom>
            <a:solidFill>
              <a:srgbClr val="2EAC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9999" tIns="47159" rIns="89999" bIns="47159" numCol="1" anchor="ctr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75B755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endParaRPr>
            </a:p>
          </p:txBody>
        </p:sp>
        <p:sp>
          <p:nvSpPr>
            <p:cNvPr id="12" name="方形小人2 1235"/>
            <p:cNvSpPr>
              <a:spLocks noChangeArrowheads="1"/>
            </p:cNvSpPr>
            <p:nvPr/>
          </p:nvSpPr>
          <p:spPr bwMode="auto">
            <a:xfrm>
              <a:off x="113" y="114"/>
              <a:ext cx="226" cy="226"/>
            </a:xfrm>
            <a:custGeom>
              <a:avLst/>
              <a:gdLst>
                <a:gd name="T0" fmla="*/ 393420 w 1520415"/>
                <a:gd name="T1" fmla="*/ 849255 h 1755576"/>
                <a:gd name="T2" fmla="*/ 760208 w 1520415"/>
                <a:gd name="T3" fmla="*/ 1098122 h 1755576"/>
                <a:gd name="T4" fmla="*/ 1126995 w 1520415"/>
                <a:gd name="T5" fmla="*/ 849255 h 1755576"/>
                <a:gd name="T6" fmla="*/ 1520415 w 1520415"/>
                <a:gd name="T7" fmla="*/ 1475516 h 1755576"/>
                <a:gd name="T8" fmla="*/ 1520415 w 1520415"/>
                <a:gd name="T9" fmla="*/ 1755576 h 1755576"/>
                <a:gd name="T10" fmla="*/ 0 w 1520415"/>
                <a:gd name="T11" fmla="*/ 1755576 h 1755576"/>
                <a:gd name="T12" fmla="*/ 0 w 1520415"/>
                <a:gd name="T13" fmla="*/ 1475516 h 1755576"/>
                <a:gd name="T14" fmla="*/ 393420 w 1520415"/>
                <a:gd name="T15" fmla="*/ 849255 h 1755576"/>
                <a:gd name="T16" fmla="*/ 760207 w 1520415"/>
                <a:gd name="T17" fmla="*/ 0 h 1755576"/>
                <a:gd name="T18" fmla="*/ 1138249 w 1520415"/>
                <a:gd name="T19" fmla="*/ 477053 h 1755576"/>
                <a:gd name="T20" fmla="*/ 760207 w 1520415"/>
                <a:gd name="T21" fmla="*/ 954106 h 1755576"/>
                <a:gd name="T22" fmla="*/ 382165 w 1520415"/>
                <a:gd name="T23" fmla="*/ 477053 h 1755576"/>
                <a:gd name="T24" fmla="*/ 760207 w 1520415"/>
                <a:gd name="T25" fmla="*/ 0 h 1755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0415" h="1755576">
                  <a:moveTo>
                    <a:pt x="393420" y="849255"/>
                  </a:moveTo>
                  <a:cubicBezTo>
                    <a:pt x="462894" y="997863"/>
                    <a:pt x="601240" y="1098122"/>
                    <a:pt x="760208" y="1098122"/>
                  </a:cubicBezTo>
                  <a:cubicBezTo>
                    <a:pt x="919176" y="1098122"/>
                    <a:pt x="1057521" y="997863"/>
                    <a:pt x="1126995" y="849255"/>
                  </a:cubicBezTo>
                  <a:cubicBezTo>
                    <a:pt x="1344348" y="849804"/>
                    <a:pt x="1520415" y="1129988"/>
                    <a:pt x="1520415" y="1475516"/>
                  </a:cubicBezTo>
                  <a:lnTo>
                    <a:pt x="1520415" y="1755576"/>
                  </a:lnTo>
                  <a:lnTo>
                    <a:pt x="0" y="1755576"/>
                  </a:lnTo>
                  <a:lnTo>
                    <a:pt x="0" y="1475516"/>
                  </a:lnTo>
                  <a:cubicBezTo>
                    <a:pt x="0" y="1129988"/>
                    <a:pt x="176067" y="849804"/>
                    <a:pt x="393420" y="849255"/>
                  </a:cubicBezTo>
                  <a:close/>
                  <a:moveTo>
                    <a:pt x="760207" y="0"/>
                  </a:moveTo>
                  <a:cubicBezTo>
                    <a:pt x="968994" y="0"/>
                    <a:pt x="1138249" y="213584"/>
                    <a:pt x="1138249" y="477053"/>
                  </a:cubicBezTo>
                  <a:cubicBezTo>
                    <a:pt x="1138249" y="740522"/>
                    <a:pt x="968994" y="954106"/>
                    <a:pt x="760207" y="954106"/>
                  </a:cubicBezTo>
                  <a:cubicBezTo>
                    <a:pt x="551420" y="954106"/>
                    <a:pt x="382165" y="740522"/>
                    <a:pt x="382165" y="477053"/>
                  </a:cubicBezTo>
                  <a:cubicBezTo>
                    <a:pt x="382165" y="213584"/>
                    <a:pt x="551420" y="0"/>
                    <a:pt x="76020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5B755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154107" y="3572533"/>
            <a:ext cx="60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A7B55"/>
                </a:solidFill>
                <a:latin typeface="+mj-ea"/>
              </a:rPr>
              <a:t>Fox game</a:t>
            </a:r>
            <a:endParaRPr lang="zh-CN" altLang="en-US" dirty="0">
              <a:solidFill>
                <a:srgbClr val="0A7B55"/>
              </a:solidFill>
              <a:latin typeface="+mj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462366" y="1663029"/>
            <a:ext cx="1420596" cy="1012040"/>
            <a:chOff x="-129794" y="1444806"/>
            <a:chExt cx="3378200" cy="2406650"/>
          </a:xfrm>
          <a:solidFill>
            <a:srgbClr val="0A7B55"/>
          </a:solidFill>
        </p:grpSpPr>
        <p:sp>
          <p:nvSpPr>
            <p:cNvPr id="19" name="Freeform 5"/>
            <p:cNvSpPr/>
            <p:nvPr/>
          </p:nvSpPr>
          <p:spPr bwMode="auto">
            <a:xfrm>
              <a:off x="-129794" y="1444806"/>
              <a:ext cx="3084513" cy="1614488"/>
            </a:xfrm>
            <a:custGeom>
              <a:avLst/>
              <a:gdLst>
                <a:gd name="T0" fmla="*/ 677 w 820"/>
                <a:gd name="T1" fmla="*/ 273 h 429"/>
                <a:gd name="T2" fmla="*/ 677 w 820"/>
                <a:gd name="T3" fmla="*/ 220 h 429"/>
                <a:gd name="T4" fmla="*/ 554 w 820"/>
                <a:gd name="T5" fmla="*/ 203 h 429"/>
                <a:gd name="T6" fmla="*/ 158 w 820"/>
                <a:gd name="T7" fmla="*/ 218 h 429"/>
                <a:gd name="T8" fmla="*/ 143 w 820"/>
                <a:gd name="T9" fmla="*/ 236 h 429"/>
                <a:gd name="T10" fmla="*/ 143 w 820"/>
                <a:gd name="T11" fmla="*/ 269 h 429"/>
                <a:gd name="T12" fmla="*/ 88 w 820"/>
                <a:gd name="T13" fmla="*/ 243 h 429"/>
                <a:gd name="T14" fmla="*/ 90 w 820"/>
                <a:gd name="T15" fmla="*/ 337 h 429"/>
                <a:gd name="T16" fmla="*/ 98 w 820"/>
                <a:gd name="T17" fmla="*/ 411 h 429"/>
                <a:gd name="T18" fmla="*/ 77 w 820"/>
                <a:gd name="T19" fmla="*/ 429 h 429"/>
                <a:gd name="T20" fmla="*/ 56 w 820"/>
                <a:gd name="T21" fmla="*/ 411 h 429"/>
                <a:gd name="T22" fmla="*/ 57 w 820"/>
                <a:gd name="T23" fmla="*/ 359 h 429"/>
                <a:gd name="T24" fmla="*/ 63 w 820"/>
                <a:gd name="T25" fmla="*/ 343 h 429"/>
                <a:gd name="T26" fmla="*/ 67 w 820"/>
                <a:gd name="T27" fmla="*/ 332 h 429"/>
                <a:gd name="T28" fmla="*/ 67 w 820"/>
                <a:gd name="T29" fmla="*/ 242 h 429"/>
                <a:gd name="T30" fmla="*/ 58 w 820"/>
                <a:gd name="T31" fmla="*/ 229 h 429"/>
                <a:gd name="T32" fmla="*/ 0 w 820"/>
                <a:gd name="T33" fmla="*/ 201 h 429"/>
                <a:gd name="T34" fmla="*/ 13 w 820"/>
                <a:gd name="T35" fmla="*/ 193 h 429"/>
                <a:gd name="T36" fmla="*/ 401 w 820"/>
                <a:gd name="T37" fmla="*/ 4 h 429"/>
                <a:gd name="T38" fmla="*/ 423 w 820"/>
                <a:gd name="T39" fmla="*/ 4 h 429"/>
                <a:gd name="T40" fmla="*/ 809 w 820"/>
                <a:gd name="T41" fmla="*/ 198 h 429"/>
                <a:gd name="T42" fmla="*/ 820 w 820"/>
                <a:gd name="T43" fmla="*/ 205 h 429"/>
                <a:gd name="T44" fmla="*/ 677 w 820"/>
                <a:gd name="T45" fmla="*/ 273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0" h="429">
                  <a:moveTo>
                    <a:pt x="677" y="273"/>
                  </a:moveTo>
                  <a:cubicBezTo>
                    <a:pt x="677" y="253"/>
                    <a:pt x="677" y="238"/>
                    <a:pt x="677" y="220"/>
                  </a:cubicBezTo>
                  <a:cubicBezTo>
                    <a:pt x="635" y="214"/>
                    <a:pt x="595" y="209"/>
                    <a:pt x="554" y="203"/>
                  </a:cubicBezTo>
                  <a:cubicBezTo>
                    <a:pt x="421" y="183"/>
                    <a:pt x="289" y="195"/>
                    <a:pt x="158" y="218"/>
                  </a:cubicBezTo>
                  <a:cubicBezTo>
                    <a:pt x="147" y="220"/>
                    <a:pt x="142" y="224"/>
                    <a:pt x="143" y="236"/>
                  </a:cubicBezTo>
                  <a:cubicBezTo>
                    <a:pt x="144" y="246"/>
                    <a:pt x="143" y="257"/>
                    <a:pt x="143" y="269"/>
                  </a:cubicBezTo>
                  <a:cubicBezTo>
                    <a:pt x="124" y="260"/>
                    <a:pt x="107" y="252"/>
                    <a:pt x="88" y="243"/>
                  </a:cubicBezTo>
                  <a:cubicBezTo>
                    <a:pt x="88" y="276"/>
                    <a:pt x="81" y="310"/>
                    <a:pt x="90" y="337"/>
                  </a:cubicBezTo>
                  <a:cubicBezTo>
                    <a:pt x="100" y="363"/>
                    <a:pt x="95" y="387"/>
                    <a:pt x="98" y="411"/>
                  </a:cubicBezTo>
                  <a:cubicBezTo>
                    <a:pt x="100" y="427"/>
                    <a:pt x="90" y="429"/>
                    <a:pt x="77" y="429"/>
                  </a:cubicBezTo>
                  <a:cubicBezTo>
                    <a:pt x="65" y="429"/>
                    <a:pt x="56" y="427"/>
                    <a:pt x="56" y="411"/>
                  </a:cubicBezTo>
                  <a:cubicBezTo>
                    <a:pt x="57" y="394"/>
                    <a:pt x="56" y="377"/>
                    <a:pt x="57" y="359"/>
                  </a:cubicBezTo>
                  <a:cubicBezTo>
                    <a:pt x="57" y="354"/>
                    <a:pt x="61" y="348"/>
                    <a:pt x="63" y="343"/>
                  </a:cubicBezTo>
                  <a:cubicBezTo>
                    <a:pt x="65" y="339"/>
                    <a:pt x="67" y="336"/>
                    <a:pt x="67" y="332"/>
                  </a:cubicBezTo>
                  <a:cubicBezTo>
                    <a:pt x="68" y="302"/>
                    <a:pt x="68" y="272"/>
                    <a:pt x="67" y="242"/>
                  </a:cubicBezTo>
                  <a:cubicBezTo>
                    <a:pt x="67" y="237"/>
                    <a:pt x="63" y="231"/>
                    <a:pt x="58" y="229"/>
                  </a:cubicBezTo>
                  <a:cubicBezTo>
                    <a:pt x="40" y="219"/>
                    <a:pt x="21" y="211"/>
                    <a:pt x="0" y="201"/>
                  </a:cubicBezTo>
                  <a:cubicBezTo>
                    <a:pt x="6" y="198"/>
                    <a:pt x="9" y="195"/>
                    <a:pt x="13" y="193"/>
                  </a:cubicBezTo>
                  <a:cubicBezTo>
                    <a:pt x="142" y="130"/>
                    <a:pt x="272" y="67"/>
                    <a:pt x="401" y="4"/>
                  </a:cubicBezTo>
                  <a:cubicBezTo>
                    <a:pt x="409" y="0"/>
                    <a:pt x="415" y="0"/>
                    <a:pt x="423" y="4"/>
                  </a:cubicBezTo>
                  <a:cubicBezTo>
                    <a:pt x="551" y="69"/>
                    <a:pt x="680" y="133"/>
                    <a:pt x="809" y="198"/>
                  </a:cubicBezTo>
                  <a:cubicBezTo>
                    <a:pt x="812" y="200"/>
                    <a:pt x="815" y="202"/>
                    <a:pt x="820" y="205"/>
                  </a:cubicBezTo>
                  <a:cubicBezTo>
                    <a:pt x="772" y="228"/>
                    <a:pt x="726" y="249"/>
                    <a:pt x="677" y="2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A7B55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0" name="Freeform 6"/>
            <p:cNvSpPr/>
            <p:nvPr/>
          </p:nvSpPr>
          <p:spPr bwMode="auto">
            <a:xfrm>
              <a:off x="479806" y="2194106"/>
              <a:ext cx="1873250" cy="779463"/>
            </a:xfrm>
            <a:custGeom>
              <a:avLst/>
              <a:gdLst>
                <a:gd name="T0" fmla="*/ 1 w 498"/>
                <a:gd name="T1" fmla="*/ 206 h 207"/>
                <a:gd name="T2" fmla="*/ 1 w 498"/>
                <a:gd name="T3" fmla="*/ 46 h 207"/>
                <a:gd name="T4" fmla="*/ 9 w 498"/>
                <a:gd name="T5" fmla="*/ 37 h 207"/>
                <a:gd name="T6" fmla="*/ 362 w 498"/>
                <a:gd name="T7" fmla="*/ 17 h 207"/>
                <a:gd name="T8" fmla="*/ 484 w 498"/>
                <a:gd name="T9" fmla="*/ 35 h 207"/>
                <a:gd name="T10" fmla="*/ 498 w 498"/>
                <a:gd name="T11" fmla="*/ 53 h 207"/>
                <a:gd name="T12" fmla="*/ 498 w 498"/>
                <a:gd name="T13" fmla="*/ 136 h 207"/>
                <a:gd name="T14" fmla="*/ 488 w 498"/>
                <a:gd name="T15" fmla="*/ 152 h 207"/>
                <a:gd name="T16" fmla="*/ 378 w 498"/>
                <a:gd name="T17" fmla="*/ 203 h 207"/>
                <a:gd name="T18" fmla="*/ 362 w 498"/>
                <a:gd name="T19" fmla="*/ 207 h 207"/>
                <a:gd name="T20" fmla="*/ 10 w 498"/>
                <a:gd name="T21" fmla="*/ 207 h 207"/>
                <a:gd name="T22" fmla="*/ 1 w 498"/>
                <a:gd name="T23" fmla="*/ 20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8" h="207">
                  <a:moveTo>
                    <a:pt x="1" y="206"/>
                  </a:moveTo>
                  <a:cubicBezTo>
                    <a:pt x="1" y="152"/>
                    <a:pt x="0" y="99"/>
                    <a:pt x="1" y="46"/>
                  </a:cubicBezTo>
                  <a:cubicBezTo>
                    <a:pt x="1" y="43"/>
                    <a:pt x="6" y="37"/>
                    <a:pt x="9" y="37"/>
                  </a:cubicBezTo>
                  <a:cubicBezTo>
                    <a:pt x="126" y="14"/>
                    <a:pt x="243" y="0"/>
                    <a:pt x="362" y="17"/>
                  </a:cubicBezTo>
                  <a:cubicBezTo>
                    <a:pt x="403" y="23"/>
                    <a:pt x="443" y="30"/>
                    <a:pt x="484" y="35"/>
                  </a:cubicBezTo>
                  <a:cubicBezTo>
                    <a:pt x="496" y="37"/>
                    <a:pt x="498" y="42"/>
                    <a:pt x="498" y="53"/>
                  </a:cubicBezTo>
                  <a:cubicBezTo>
                    <a:pt x="497" y="80"/>
                    <a:pt x="497" y="108"/>
                    <a:pt x="498" y="136"/>
                  </a:cubicBezTo>
                  <a:cubicBezTo>
                    <a:pt x="498" y="144"/>
                    <a:pt x="495" y="148"/>
                    <a:pt x="488" y="152"/>
                  </a:cubicBezTo>
                  <a:cubicBezTo>
                    <a:pt x="451" y="169"/>
                    <a:pt x="414" y="186"/>
                    <a:pt x="378" y="203"/>
                  </a:cubicBezTo>
                  <a:cubicBezTo>
                    <a:pt x="373" y="205"/>
                    <a:pt x="367" y="207"/>
                    <a:pt x="362" y="207"/>
                  </a:cubicBezTo>
                  <a:cubicBezTo>
                    <a:pt x="245" y="207"/>
                    <a:pt x="127" y="207"/>
                    <a:pt x="10" y="207"/>
                  </a:cubicBezTo>
                  <a:cubicBezTo>
                    <a:pt x="7" y="207"/>
                    <a:pt x="5" y="206"/>
                    <a:pt x="1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A7B55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1" name="Freeform 7"/>
            <p:cNvSpPr>
              <a:spLocks noEditPoints="1"/>
            </p:cNvSpPr>
            <p:nvPr/>
          </p:nvSpPr>
          <p:spPr bwMode="auto">
            <a:xfrm>
              <a:off x="1276731" y="2498906"/>
              <a:ext cx="1971675" cy="1352550"/>
            </a:xfrm>
            <a:custGeom>
              <a:avLst/>
              <a:gdLst>
                <a:gd name="T0" fmla="*/ 325 w 524"/>
                <a:gd name="T1" fmla="*/ 213 h 359"/>
                <a:gd name="T2" fmla="*/ 410 w 524"/>
                <a:gd name="T3" fmla="*/ 301 h 359"/>
                <a:gd name="T4" fmla="*/ 389 w 524"/>
                <a:gd name="T5" fmla="*/ 302 h 359"/>
                <a:gd name="T6" fmla="*/ 388 w 524"/>
                <a:gd name="T7" fmla="*/ 325 h 359"/>
                <a:gd name="T8" fmla="*/ 312 w 524"/>
                <a:gd name="T9" fmla="*/ 252 h 359"/>
                <a:gd name="T10" fmla="*/ 324 w 524"/>
                <a:gd name="T11" fmla="*/ 356 h 359"/>
                <a:gd name="T12" fmla="*/ 305 w 524"/>
                <a:gd name="T13" fmla="*/ 343 h 359"/>
                <a:gd name="T14" fmla="*/ 290 w 524"/>
                <a:gd name="T15" fmla="*/ 359 h 359"/>
                <a:gd name="T16" fmla="*/ 276 w 524"/>
                <a:gd name="T17" fmla="*/ 237 h 359"/>
                <a:gd name="T18" fmla="*/ 83 w 524"/>
                <a:gd name="T19" fmla="*/ 330 h 359"/>
                <a:gd name="T20" fmla="*/ 91 w 524"/>
                <a:gd name="T21" fmla="*/ 305 h 359"/>
                <a:gd name="T22" fmla="*/ 71 w 524"/>
                <a:gd name="T23" fmla="*/ 315 h 359"/>
                <a:gd name="T24" fmla="*/ 32 w 524"/>
                <a:gd name="T25" fmla="*/ 309 h 359"/>
                <a:gd name="T26" fmla="*/ 6 w 524"/>
                <a:gd name="T27" fmla="*/ 234 h 359"/>
                <a:gd name="T28" fmla="*/ 22 w 524"/>
                <a:gd name="T29" fmla="*/ 212 h 359"/>
                <a:gd name="T30" fmla="*/ 220 w 524"/>
                <a:gd name="T31" fmla="*/ 115 h 359"/>
                <a:gd name="T32" fmla="*/ 241 w 524"/>
                <a:gd name="T33" fmla="*/ 118 h 359"/>
                <a:gd name="T34" fmla="*/ 288 w 524"/>
                <a:gd name="T35" fmla="*/ 210 h 359"/>
                <a:gd name="T36" fmla="*/ 288 w 524"/>
                <a:gd name="T37" fmla="*/ 225 h 359"/>
                <a:gd name="T38" fmla="*/ 309 w 524"/>
                <a:gd name="T39" fmla="*/ 200 h 359"/>
                <a:gd name="T40" fmla="*/ 253 w 524"/>
                <a:gd name="T41" fmla="*/ 100 h 359"/>
                <a:gd name="T42" fmla="*/ 296 w 524"/>
                <a:gd name="T43" fmla="*/ 79 h 359"/>
                <a:gd name="T44" fmla="*/ 438 w 524"/>
                <a:gd name="T45" fmla="*/ 10 h 359"/>
                <a:gd name="T46" fmla="*/ 489 w 524"/>
                <a:gd name="T47" fmla="*/ 17 h 359"/>
                <a:gd name="T48" fmla="*/ 522 w 524"/>
                <a:gd name="T49" fmla="*/ 87 h 359"/>
                <a:gd name="T50" fmla="*/ 497 w 524"/>
                <a:gd name="T51" fmla="*/ 130 h 359"/>
                <a:gd name="T52" fmla="*/ 342 w 524"/>
                <a:gd name="T53" fmla="*/ 205 h 359"/>
                <a:gd name="T54" fmla="*/ 325 w 524"/>
                <a:gd name="T55" fmla="*/ 213 h 359"/>
                <a:gd name="T56" fmla="*/ 71 w 524"/>
                <a:gd name="T57" fmla="*/ 287 h 359"/>
                <a:gd name="T58" fmla="*/ 66 w 524"/>
                <a:gd name="T59" fmla="*/ 284 h 359"/>
                <a:gd name="T60" fmla="*/ 59 w 524"/>
                <a:gd name="T61" fmla="*/ 286 h 359"/>
                <a:gd name="T62" fmla="*/ 34 w 524"/>
                <a:gd name="T63" fmla="*/ 280 h 359"/>
                <a:gd name="T64" fmla="*/ 43 w 524"/>
                <a:gd name="T65" fmla="*/ 248 h 359"/>
                <a:gd name="T66" fmla="*/ 65 w 524"/>
                <a:gd name="T67" fmla="*/ 237 h 359"/>
                <a:gd name="T68" fmla="*/ 54 w 524"/>
                <a:gd name="T69" fmla="*/ 229 h 359"/>
                <a:gd name="T70" fmla="*/ 14 w 524"/>
                <a:gd name="T71" fmla="*/ 252 h 359"/>
                <a:gd name="T72" fmla="*/ 35 w 524"/>
                <a:gd name="T73" fmla="*/ 302 h 359"/>
                <a:gd name="T74" fmla="*/ 60 w 524"/>
                <a:gd name="T75" fmla="*/ 309 h 359"/>
                <a:gd name="T76" fmla="*/ 71 w 524"/>
                <a:gd name="T77" fmla="*/ 287 h 359"/>
                <a:gd name="T78" fmla="*/ 79 w 524"/>
                <a:gd name="T79" fmla="*/ 302 h 359"/>
                <a:gd name="T80" fmla="*/ 90 w 524"/>
                <a:gd name="T81" fmla="*/ 292 h 359"/>
                <a:gd name="T82" fmla="*/ 71 w 524"/>
                <a:gd name="T83" fmla="*/ 243 h 359"/>
                <a:gd name="T84" fmla="*/ 57 w 524"/>
                <a:gd name="T85" fmla="*/ 251 h 359"/>
                <a:gd name="T86" fmla="*/ 79 w 524"/>
                <a:gd name="T87" fmla="*/ 302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24" h="359">
                  <a:moveTo>
                    <a:pt x="325" y="213"/>
                  </a:moveTo>
                  <a:cubicBezTo>
                    <a:pt x="353" y="243"/>
                    <a:pt x="381" y="271"/>
                    <a:pt x="410" y="301"/>
                  </a:cubicBezTo>
                  <a:cubicBezTo>
                    <a:pt x="402" y="301"/>
                    <a:pt x="396" y="302"/>
                    <a:pt x="389" y="302"/>
                  </a:cubicBezTo>
                  <a:cubicBezTo>
                    <a:pt x="389" y="309"/>
                    <a:pt x="388" y="316"/>
                    <a:pt x="388" y="325"/>
                  </a:cubicBezTo>
                  <a:cubicBezTo>
                    <a:pt x="362" y="301"/>
                    <a:pt x="339" y="278"/>
                    <a:pt x="312" y="252"/>
                  </a:cubicBezTo>
                  <a:cubicBezTo>
                    <a:pt x="316" y="288"/>
                    <a:pt x="320" y="321"/>
                    <a:pt x="324" y="356"/>
                  </a:cubicBezTo>
                  <a:cubicBezTo>
                    <a:pt x="317" y="351"/>
                    <a:pt x="311" y="347"/>
                    <a:pt x="305" y="343"/>
                  </a:cubicBezTo>
                  <a:cubicBezTo>
                    <a:pt x="301" y="348"/>
                    <a:pt x="297" y="352"/>
                    <a:pt x="290" y="359"/>
                  </a:cubicBezTo>
                  <a:cubicBezTo>
                    <a:pt x="285" y="317"/>
                    <a:pt x="281" y="278"/>
                    <a:pt x="276" y="237"/>
                  </a:cubicBezTo>
                  <a:cubicBezTo>
                    <a:pt x="211" y="268"/>
                    <a:pt x="148" y="299"/>
                    <a:pt x="83" y="330"/>
                  </a:cubicBezTo>
                  <a:cubicBezTo>
                    <a:pt x="86" y="322"/>
                    <a:pt x="88" y="315"/>
                    <a:pt x="91" y="305"/>
                  </a:cubicBezTo>
                  <a:cubicBezTo>
                    <a:pt x="82" y="309"/>
                    <a:pt x="76" y="312"/>
                    <a:pt x="71" y="315"/>
                  </a:cubicBezTo>
                  <a:cubicBezTo>
                    <a:pt x="56" y="323"/>
                    <a:pt x="43" y="320"/>
                    <a:pt x="32" y="309"/>
                  </a:cubicBezTo>
                  <a:cubicBezTo>
                    <a:pt x="11" y="288"/>
                    <a:pt x="0" y="263"/>
                    <a:pt x="6" y="234"/>
                  </a:cubicBezTo>
                  <a:cubicBezTo>
                    <a:pt x="7" y="225"/>
                    <a:pt x="15" y="215"/>
                    <a:pt x="22" y="212"/>
                  </a:cubicBezTo>
                  <a:cubicBezTo>
                    <a:pt x="88" y="179"/>
                    <a:pt x="154" y="148"/>
                    <a:pt x="220" y="115"/>
                  </a:cubicBezTo>
                  <a:cubicBezTo>
                    <a:pt x="228" y="111"/>
                    <a:pt x="234" y="112"/>
                    <a:pt x="241" y="118"/>
                  </a:cubicBezTo>
                  <a:cubicBezTo>
                    <a:pt x="270" y="142"/>
                    <a:pt x="286" y="173"/>
                    <a:pt x="288" y="210"/>
                  </a:cubicBezTo>
                  <a:cubicBezTo>
                    <a:pt x="288" y="215"/>
                    <a:pt x="288" y="220"/>
                    <a:pt x="288" y="225"/>
                  </a:cubicBezTo>
                  <a:cubicBezTo>
                    <a:pt x="304" y="223"/>
                    <a:pt x="310" y="216"/>
                    <a:pt x="309" y="200"/>
                  </a:cubicBezTo>
                  <a:cubicBezTo>
                    <a:pt x="306" y="159"/>
                    <a:pt x="288" y="126"/>
                    <a:pt x="253" y="100"/>
                  </a:cubicBezTo>
                  <a:cubicBezTo>
                    <a:pt x="268" y="92"/>
                    <a:pt x="282" y="86"/>
                    <a:pt x="296" y="79"/>
                  </a:cubicBezTo>
                  <a:cubicBezTo>
                    <a:pt x="343" y="56"/>
                    <a:pt x="390" y="33"/>
                    <a:pt x="438" y="10"/>
                  </a:cubicBezTo>
                  <a:cubicBezTo>
                    <a:pt x="459" y="0"/>
                    <a:pt x="472" y="2"/>
                    <a:pt x="489" y="17"/>
                  </a:cubicBezTo>
                  <a:cubicBezTo>
                    <a:pt x="509" y="36"/>
                    <a:pt x="520" y="59"/>
                    <a:pt x="522" y="87"/>
                  </a:cubicBezTo>
                  <a:cubicBezTo>
                    <a:pt x="524" y="109"/>
                    <a:pt x="517" y="120"/>
                    <a:pt x="497" y="130"/>
                  </a:cubicBezTo>
                  <a:cubicBezTo>
                    <a:pt x="445" y="155"/>
                    <a:pt x="393" y="180"/>
                    <a:pt x="342" y="205"/>
                  </a:cubicBezTo>
                  <a:cubicBezTo>
                    <a:pt x="336" y="208"/>
                    <a:pt x="330" y="211"/>
                    <a:pt x="325" y="213"/>
                  </a:cubicBezTo>
                  <a:close/>
                  <a:moveTo>
                    <a:pt x="71" y="287"/>
                  </a:moveTo>
                  <a:cubicBezTo>
                    <a:pt x="70" y="286"/>
                    <a:pt x="68" y="285"/>
                    <a:pt x="66" y="284"/>
                  </a:cubicBezTo>
                  <a:cubicBezTo>
                    <a:pt x="64" y="285"/>
                    <a:pt x="61" y="285"/>
                    <a:pt x="59" y="286"/>
                  </a:cubicBezTo>
                  <a:cubicBezTo>
                    <a:pt x="48" y="294"/>
                    <a:pt x="40" y="292"/>
                    <a:pt x="34" y="280"/>
                  </a:cubicBezTo>
                  <a:cubicBezTo>
                    <a:pt x="27" y="265"/>
                    <a:pt x="29" y="255"/>
                    <a:pt x="43" y="248"/>
                  </a:cubicBezTo>
                  <a:cubicBezTo>
                    <a:pt x="50" y="244"/>
                    <a:pt x="57" y="241"/>
                    <a:pt x="65" y="237"/>
                  </a:cubicBezTo>
                  <a:cubicBezTo>
                    <a:pt x="60" y="233"/>
                    <a:pt x="58" y="231"/>
                    <a:pt x="54" y="229"/>
                  </a:cubicBezTo>
                  <a:cubicBezTo>
                    <a:pt x="31" y="216"/>
                    <a:pt x="13" y="226"/>
                    <a:pt x="14" y="252"/>
                  </a:cubicBezTo>
                  <a:cubicBezTo>
                    <a:pt x="14" y="272"/>
                    <a:pt x="20" y="290"/>
                    <a:pt x="35" y="302"/>
                  </a:cubicBezTo>
                  <a:cubicBezTo>
                    <a:pt x="42" y="307"/>
                    <a:pt x="53" y="311"/>
                    <a:pt x="60" y="309"/>
                  </a:cubicBezTo>
                  <a:cubicBezTo>
                    <a:pt x="66" y="307"/>
                    <a:pt x="68" y="294"/>
                    <a:pt x="71" y="287"/>
                  </a:cubicBezTo>
                  <a:close/>
                  <a:moveTo>
                    <a:pt x="79" y="302"/>
                  </a:moveTo>
                  <a:cubicBezTo>
                    <a:pt x="82" y="299"/>
                    <a:pt x="90" y="295"/>
                    <a:pt x="90" y="292"/>
                  </a:cubicBezTo>
                  <a:cubicBezTo>
                    <a:pt x="89" y="274"/>
                    <a:pt x="82" y="258"/>
                    <a:pt x="71" y="243"/>
                  </a:cubicBezTo>
                  <a:cubicBezTo>
                    <a:pt x="65" y="247"/>
                    <a:pt x="59" y="250"/>
                    <a:pt x="57" y="251"/>
                  </a:cubicBezTo>
                  <a:cubicBezTo>
                    <a:pt x="64" y="268"/>
                    <a:pt x="71" y="284"/>
                    <a:pt x="79" y="3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A7B55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88798" y="1788080"/>
            <a:ext cx="1938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2"/>
                </a:solidFill>
                <a:cs typeface="+mn-ea"/>
                <a:sym typeface="+mn-lt"/>
              </a:rPr>
              <a:t>PART 01</a:t>
            </a:r>
            <a:endParaRPr lang="zh-CN" altLang="en-US" sz="28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84802" y="1788080"/>
            <a:ext cx="4264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tx2"/>
                </a:solidFill>
                <a:cs typeface="+mn-ea"/>
                <a:sym typeface="+mn-lt"/>
              </a:rPr>
              <a:t>游戏概述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88798" y="2436422"/>
            <a:ext cx="1938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2"/>
                </a:solidFill>
                <a:cs typeface="+mn-ea"/>
                <a:sym typeface="+mn-lt"/>
              </a:rPr>
              <a:t>PART 02</a:t>
            </a:r>
            <a:endParaRPr lang="zh-CN" altLang="en-US" sz="28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84802" y="2436422"/>
            <a:ext cx="4264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tx2"/>
                </a:solidFill>
                <a:cs typeface="+mn-ea"/>
                <a:sym typeface="+mn-lt"/>
              </a:rPr>
              <a:t>游戏来源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88798" y="3084764"/>
            <a:ext cx="1938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2"/>
                </a:solidFill>
                <a:cs typeface="+mn-ea"/>
                <a:sym typeface="+mn-lt"/>
              </a:rPr>
              <a:t>PART 03</a:t>
            </a:r>
            <a:endParaRPr lang="zh-CN" altLang="en-US" sz="28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84803" y="3084764"/>
            <a:ext cx="4264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tx2"/>
                </a:solidFill>
                <a:cs typeface="+mn-ea"/>
                <a:sym typeface="+mn-lt"/>
              </a:rPr>
              <a:t>游戏实现过程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88798" y="3733106"/>
            <a:ext cx="1938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2"/>
                </a:solidFill>
                <a:cs typeface="+mn-ea"/>
                <a:sym typeface="+mn-lt"/>
              </a:rPr>
              <a:t>PART 04</a:t>
            </a:r>
            <a:endParaRPr lang="zh-CN" altLang="en-US" sz="28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84803" y="3733105"/>
            <a:ext cx="4264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tx2"/>
                </a:solidFill>
                <a:cs typeface="+mn-ea"/>
                <a:sym typeface="+mn-lt"/>
              </a:rPr>
              <a:t>游戏结果展示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088798" y="4381446"/>
            <a:ext cx="1938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2"/>
                </a:solidFill>
                <a:cs typeface="+mn-ea"/>
                <a:sym typeface="+mn-lt"/>
              </a:rPr>
              <a:t>PART 05</a:t>
            </a:r>
            <a:endParaRPr lang="zh-CN" altLang="en-US" sz="28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84803" y="4381446"/>
            <a:ext cx="4264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solidFill>
                  <a:schemeClr val="tx2"/>
                </a:solidFill>
                <a:cs typeface="+mn-ea"/>
                <a:sym typeface="+mn-lt"/>
              </a:rPr>
              <a:t>游戏总结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156879" y="3651367"/>
            <a:ext cx="2586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cs typeface="+mn-ea"/>
                <a:sym typeface="+mn-lt"/>
              </a:rPr>
              <a:t>CONTENTS</a:t>
            </a:r>
            <a:endParaRPr lang="zh-CN" altLang="en-US" sz="32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01951" y="2497369"/>
            <a:ext cx="22964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tx2"/>
                </a:solidFill>
                <a:cs typeface="+mn-ea"/>
                <a:sym typeface="+mn-lt"/>
              </a:rPr>
              <a:t>目录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16"/>
          <p:cNvSpPr/>
          <p:nvPr>
            <p:custDataLst>
              <p:tags r:id="rId1"/>
            </p:custDataLst>
          </p:nvPr>
        </p:nvSpPr>
        <p:spPr>
          <a:xfrm>
            <a:off x="4933616" y="3090344"/>
            <a:ext cx="27494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spc="600" dirty="0">
                <a:solidFill>
                  <a:schemeClr val="tx2"/>
                </a:solidFill>
                <a:cs typeface="+mn-ea"/>
                <a:sym typeface="+mn-lt"/>
              </a:rPr>
              <a:t>游戏概述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729723" y="2272728"/>
            <a:ext cx="2880320" cy="636004"/>
            <a:chOff x="3131840" y="987574"/>
            <a:chExt cx="2880320" cy="648072"/>
          </a:xfrm>
        </p:grpSpPr>
        <p:sp>
          <p:nvSpPr>
            <p:cNvPr id="6" name="圆角矩形 2"/>
            <p:cNvSpPr/>
            <p:nvPr/>
          </p:nvSpPr>
          <p:spPr>
            <a:xfrm>
              <a:off x="3131840" y="987574"/>
              <a:ext cx="2880320" cy="64807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75B7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tx2"/>
                </a:solidFill>
              </a:endParaRPr>
            </a:p>
          </p:txBody>
        </p:sp>
        <p:sp>
          <p:nvSpPr>
            <p:cNvPr id="7" name="TextBox 5"/>
            <p:cNvSpPr txBox="1"/>
            <p:nvPr/>
          </p:nvSpPr>
          <p:spPr>
            <a:xfrm>
              <a:off x="3864115" y="1080778"/>
              <a:ext cx="1550424" cy="512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665" dirty="0">
                  <a:solidFill>
                    <a:schemeClr val="tx2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第一部分</a:t>
              </a:r>
            </a:p>
          </p:txBody>
        </p:sp>
      </p:grpSp>
      <p:sp>
        <p:nvSpPr>
          <p:cNvPr id="8" name="PA_矩形 2"/>
          <p:cNvSpPr/>
          <p:nvPr>
            <p:custDataLst>
              <p:tags r:id="rId2"/>
            </p:custDataLst>
          </p:nvPr>
        </p:nvSpPr>
        <p:spPr>
          <a:xfrm>
            <a:off x="4242903" y="3859785"/>
            <a:ext cx="38539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0A7B55"/>
                </a:solidFill>
                <a:latin typeface="+mj-ea"/>
              </a:rPr>
              <a:t>Fox game</a:t>
            </a:r>
            <a:endParaRPr lang="zh-CN" altLang="en-US" sz="1400" dirty="0">
              <a:solidFill>
                <a:srgbClr val="0A7B55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CCDF9-55DF-4E78-AEF6-787638A7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pc="600" dirty="0">
                <a:solidFill>
                  <a:schemeClr val="tx2"/>
                </a:solidFill>
                <a:cs typeface="+mn-ea"/>
                <a:sym typeface="+mn-lt"/>
              </a:rPr>
              <a:t>游戏概述：</a:t>
            </a:r>
            <a:br>
              <a:rPr lang="zh-CN" altLang="en-US" sz="3600" spc="600" dirty="0">
                <a:solidFill>
                  <a:schemeClr val="tx2"/>
                </a:solidFill>
                <a:cs typeface="+mn-ea"/>
                <a:sym typeface="+mn-lt"/>
              </a:rPr>
            </a:br>
            <a:endParaRPr lang="zh-CN" altLang="en-US" dirty="0"/>
          </a:p>
        </p:txBody>
      </p:sp>
      <p:sp>
        <p:nvSpPr>
          <p:cNvPr id="7" name="竖排文字占位符 2">
            <a:extLst>
              <a:ext uri="{FF2B5EF4-FFF2-40B4-BE49-F238E27FC236}">
                <a16:creationId xmlns:a16="http://schemas.microsoft.com/office/drawing/2014/main" id="{DF03C314-21ED-41F1-9A44-6991F35B9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2160588"/>
            <a:ext cx="8596312" cy="1934757"/>
          </a:xfrm>
        </p:spPr>
        <p:txBody>
          <a:bodyPr>
            <a:normAutofit/>
          </a:bodyPr>
          <a:lstStyle/>
          <a:p>
            <a:r>
              <a:rPr lang="zh-CN" altLang="zh-CN" sz="2400" dirty="0">
                <a:effectLst/>
                <a:ea typeface="仿宋_GB2312"/>
                <a:cs typeface="Times New Roman" panose="02020603050405020304" pitchFamily="18" charset="0"/>
              </a:rPr>
              <a:t>这个狐狸平台跳跃游戏，我使用的游戏引擎是</a:t>
            </a:r>
            <a:r>
              <a:rPr lang="en-US" altLang="zh-CN" sz="2400" dirty="0">
                <a:effectLst/>
                <a:ea typeface="仿宋_GB2312"/>
                <a:cs typeface="Times New Roman" panose="02020603050405020304" pitchFamily="18" charset="0"/>
              </a:rPr>
              <a:t>unity</a:t>
            </a:r>
            <a:r>
              <a:rPr lang="zh-CN" altLang="zh-CN" sz="2400" dirty="0">
                <a:effectLst/>
                <a:ea typeface="仿宋_GB2312"/>
                <a:cs typeface="Times New Roman" panose="02020603050405020304" pitchFamily="18" charset="0"/>
              </a:rPr>
              <a:t>，脚本是用</a:t>
            </a:r>
            <a:r>
              <a:rPr lang="en-US" altLang="zh-CN" sz="2400" dirty="0">
                <a:effectLst/>
                <a:ea typeface="仿宋_GB2312"/>
                <a:cs typeface="Times New Roman" panose="02020603050405020304" pitchFamily="18" charset="0"/>
              </a:rPr>
              <a:t>C#</a:t>
            </a:r>
            <a:r>
              <a:rPr lang="zh-CN" altLang="zh-CN" sz="2400" dirty="0">
                <a:effectLst/>
                <a:ea typeface="仿宋_GB2312"/>
                <a:cs typeface="Times New Roman" panose="02020603050405020304" pitchFamily="18" charset="0"/>
              </a:rPr>
              <a:t>语言编写，我是从</a:t>
            </a:r>
            <a:r>
              <a:rPr lang="en-US" altLang="zh-CN" sz="2400" dirty="0" err="1">
                <a:effectLst/>
                <a:ea typeface="仿宋_GB2312"/>
                <a:cs typeface="Times New Roman" panose="02020603050405020304" pitchFamily="18" charset="0"/>
              </a:rPr>
              <a:t>bilibili</a:t>
            </a:r>
            <a:r>
              <a:rPr lang="zh-CN" altLang="zh-CN" sz="2400" dirty="0">
                <a:effectLst/>
                <a:ea typeface="仿宋_GB2312"/>
                <a:cs typeface="Times New Roman" panose="02020603050405020304" pitchFamily="18" charset="0"/>
              </a:rPr>
              <a:t>网站上的一个叫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M_Studio</a:t>
            </a:r>
            <a:r>
              <a:rPr lang="zh-CN" altLang="zh-CN" sz="2400" dirty="0">
                <a:effectLst/>
                <a:ea typeface="仿宋_GB2312"/>
                <a:cs typeface="Times New Roman" panose="02020603050405020304" pitchFamily="18" charset="0"/>
              </a:rPr>
              <a:t>的一个</a:t>
            </a:r>
            <a:r>
              <a:rPr lang="en-US" altLang="zh-CN" sz="2400" dirty="0">
                <a:effectLst/>
                <a:ea typeface="仿宋_GB2312"/>
                <a:cs typeface="Times New Roman" panose="02020603050405020304" pitchFamily="18" charset="0"/>
              </a:rPr>
              <a:t>Up</a:t>
            </a:r>
            <a:r>
              <a:rPr lang="zh-CN" altLang="zh-CN" sz="2400" dirty="0">
                <a:effectLst/>
                <a:ea typeface="仿宋_GB2312"/>
                <a:cs typeface="Times New Roman" panose="02020603050405020304" pitchFamily="18" charset="0"/>
              </a:rPr>
              <a:t>主的游戏制作教程上面学习并制作了这款游戏。这个游戏的主角是一个小狐狸，可以我们操纵它</a:t>
            </a:r>
            <a:r>
              <a:rPr lang="zh-CN" altLang="zh-CN" sz="2400">
                <a:effectLst/>
                <a:ea typeface="仿宋_GB2312"/>
                <a:cs typeface="Times New Roman" panose="02020603050405020304" pitchFamily="18" charset="0"/>
              </a:rPr>
              <a:t>左右移动</a:t>
            </a:r>
            <a:r>
              <a:rPr lang="zh-CN" altLang="en-US" sz="2400">
                <a:effectLst/>
                <a:ea typeface="仿宋_GB2312"/>
                <a:cs typeface="Times New Roman" panose="02020603050405020304" pitchFamily="18" charset="0"/>
              </a:rPr>
              <a:t>，消灭敌人，收集樱桃</a:t>
            </a:r>
            <a:r>
              <a:rPr lang="zh-CN" altLang="zh-CN" sz="2400">
                <a:effectLst/>
                <a:ea typeface="仿宋_GB2312"/>
                <a:cs typeface="Times New Roman" panose="02020603050405020304" pitchFamily="18" charset="0"/>
              </a:rPr>
              <a:t>以及</a:t>
            </a:r>
            <a:r>
              <a:rPr lang="zh-CN" altLang="en-US" sz="2400" dirty="0">
                <a:effectLst/>
                <a:ea typeface="仿宋_GB2312"/>
                <a:cs typeface="Times New Roman" panose="02020603050405020304" pitchFamily="18" charset="0"/>
              </a:rPr>
              <a:t>二段</a:t>
            </a:r>
            <a:r>
              <a:rPr lang="zh-CN" altLang="zh-CN" sz="2400" dirty="0">
                <a:effectLst/>
                <a:ea typeface="仿宋_GB2312"/>
                <a:cs typeface="Times New Roman" panose="02020603050405020304" pitchFamily="18" charset="0"/>
              </a:rPr>
              <a:t>跳</a:t>
            </a:r>
            <a:r>
              <a:rPr lang="zh-CN" altLang="en-US" sz="2400" dirty="0">
                <a:effectLst/>
                <a:ea typeface="仿宋_GB2312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7DCCAF8-AAAE-4473-B73C-33778292D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567947"/>
            <a:ext cx="48958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7822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16"/>
          <p:cNvSpPr/>
          <p:nvPr>
            <p:custDataLst>
              <p:tags r:id="rId1"/>
            </p:custDataLst>
          </p:nvPr>
        </p:nvSpPr>
        <p:spPr>
          <a:xfrm>
            <a:off x="4860572" y="2938405"/>
            <a:ext cx="27494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spc="600" dirty="0">
                <a:solidFill>
                  <a:schemeClr val="tx2"/>
                </a:solidFill>
                <a:cs typeface="+mn-ea"/>
                <a:sym typeface="+mn-lt"/>
              </a:rPr>
              <a:t>游戏来源</a:t>
            </a:r>
            <a:endParaRPr lang="zh-CN" altLang="en-US" sz="4400" b="1" spc="6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729723" y="2162559"/>
            <a:ext cx="2880320" cy="636004"/>
            <a:chOff x="3131840" y="987574"/>
            <a:chExt cx="2880320" cy="648072"/>
          </a:xfrm>
        </p:grpSpPr>
        <p:sp>
          <p:nvSpPr>
            <p:cNvPr id="6" name="圆角矩形 2"/>
            <p:cNvSpPr/>
            <p:nvPr/>
          </p:nvSpPr>
          <p:spPr>
            <a:xfrm>
              <a:off x="3131840" y="987574"/>
              <a:ext cx="2880320" cy="64807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75B7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tx2"/>
                </a:solidFill>
              </a:endParaRPr>
            </a:p>
          </p:txBody>
        </p:sp>
        <p:sp>
          <p:nvSpPr>
            <p:cNvPr id="7" name="TextBox 5"/>
            <p:cNvSpPr txBox="1"/>
            <p:nvPr/>
          </p:nvSpPr>
          <p:spPr>
            <a:xfrm>
              <a:off x="3864115" y="1080778"/>
              <a:ext cx="1550424" cy="512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665" dirty="0">
                  <a:solidFill>
                    <a:schemeClr val="tx2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第二部分</a:t>
              </a:r>
            </a:p>
          </p:txBody>
        </p:sp>
      </p:grpSp>
      <p:sp>
        <p:nvSpPr>
          <p:cNvPr id="8" name="PA_矩形 2"/>
          <p:cNvSpPr/>
          <p:nvPr>
            <p:custDataLst>
              <p:tags r:id="rId2"/>
            </p:custDataLst>
          </p:nvPr>
        </p:nvSpPr>
        <p:spPr>
          <a:xfrm>
            <a:off x="4242903" y="3749616"/>
            <a:ext cx="38539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0A7B55"/>
                </a:solidFill>
                <a:latin typeface="+mj-ea"/>
              </a:rPr>
              <a:t>Fox game</a:t>
            </a:r>
            <a:endParaRPr lang="zh-CN" altLang="en-US" sz="1400" dirty="0">
              <a:solidFill>
                <a:srgbClr val="0A7B55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D339E-52FD-4974-906A-9EFB0C89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为什么我要做这个游戏？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C7E6AC-A321-4D6C-9C2B-BE28452D1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8647" y="1354138"/>
            <a:ext cx="4185623" cy="576262"/>
          </a:xfrm>
        </p:spPr>
        <p:txBody>
          <a:bodyPr/>
          <a:lstStyle/>
          <a:p>
            <a:r>
              <a:rPr lang="zh-CN" altLang="en-US" sz="3600" dirty="0"/>
              <a:t>原因一：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EFDE49-A521-4790-B50F-2579A45EE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8647" y="2299501"/>
            <a:ext cx="4185623" cy="3304117"/>
          </a:xfrm>
          <a:noFill/>
        </p:spPr>
        <p:txBody>
          <a:bodyPr>
            <a:normAutofit/>
          </a:bodyPr>
          <a:lstStyle/>
          <a:p>
            <a:r>
              <a:rPr lang="zh-CN" altLang="en-US" sz="2400" dirty="0"/>
              <a:t>我一直想开发一款游戏，但是又不甘做一个类似于贪吃蛇和五子棋这样的小游戏。平时我也比较喜欢玩马里奥系列的游戏，于是我决定做类似的</a:t>
            </a:r>
            <a:r>
              <a:rPr lang="en-US" altLang="zh-CN" sz="2400" dirty="0"/>
              <a:t>2D</a:t>
            </a:r>
            <a:r>
              <a:rPr lang="zh-CN" altLang="en-US" sz="2400" dirty="0"/>
              <a:t>跳跃冒险类游戏。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D09EF2-DFD1-4F98-B24C-01BD910E1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8656" y="1354138"/>
            <a:ext cx="4185618" cy="576262"/>
          </a:xfrm>
        </p:spPr>
        <p:txBody>
          <a:bodyPr/>
          <a:lstStyle/>
          <a:p>
            <a:r>
              <a:rPr lang="zh-CN" altLang="en-US" sz="3600" dirty="0"/>
              <a:t>原因二：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0862F4-0CB9-452A-95EB-26DBEA82D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8657" y="2299500"/>
            <a:ext cx="4185617" cy="3304117"/>
          </a:xfrm>
        </p:spPr>
        <p:txBody>
          <a:bodyPr/>
          <a:lstStyle/>
          <a:p>
            <a:r>
              <a:rPr lang="zh-CN" altLang="en-US" sz="2400" dirty="0"/>
              <a:t>在暑假一个偶然的机会在</a:t>
            </a:r>
            <a:r>
              <a:rPr lang="en-US" altLang="zh-CN" sz="2400" dirty="0"/>
              <a:t>B</a:t>
            </a:r>
            <a:r>
              <a:rPr lang="zh-CN" altLang="en-US" sz="2400" dirty="0"/>
              <a:t>站上刷到了</a:t>
            </a:r>
            <a:r>
              <a:rPr lang="en-US" altLang="zh-CN" sz="2400" dirty="0" err="1"/>
              <a:t>M_Studio</a:t>
            </a:r>
            <a:r>
              <a:rPr lang="zh-CN" altLang="zh-CN" sz="2400" dirty="0"/>
              <a:t>的游戏制作教程</a:t>
            </a:r>
            <a:r>
              <a:rPr lang="zh-CN" altLang="en-US" sz="2400" dirty="0"/>
              <a:t>，非常符合我的想法，于是就开始学习</a:t>
            </a:r>
            <a:r>
              <a:rPr lang="en-US" altLang="zh-CN" sz="2400" dirty="0"/>
              <a:t>unity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c#</a:t>
            </a:r>
            <a:r>
              <a:rPr lang="zh-CN" altLang="en-US" sz="2400" dirty="0"/>
              <a:t>并制作了这个狐狸游戏。</a:t>
            </a:r>
          </a:p>
        </p:txBody>
      </p:sp>
    </p:spTree>
    <p:extLst>
      <p:ext uri="{BB962C8B-B14F-4D97-AF65-F5344CB8AC3E}">
        <p14:creationId xmlns:p14="http://schemas.microsoft.com/office/powerpoint/2010/main" val="261468552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16"/>
          <p:cNvSpPr/>
          <p:nvPr>
            <p:custDataLst>
              <p:tags r:id="rId1"/>
            </p:custDataLst>
          </p:nvPr>
        </p:nvSpPr>
        <p:spPr>
          <a:xfrm>
            <a:off x="4153946" y="3001481"/>
            <a:ext cx="403187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spc="600" dirty="0">
                <a:solidFill>
                  <a:schemeClr val="tx2"/>
                </a:solidFill>
                <a:cs typeface="+mn-ea"/>
                <a:sym typeface="+mn-lt"/>
              </a:rPr>
              <a:t>游戏实现过程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729722" y="2184593"/>
            <a:ext cx="2880320" cy="636004"/>
            <a:chOff x="3131840" y="987574"/>
            <a:chExt cx="2880320" cy="648072"/>
          </a:xfrm>
        </p:grpSpPr>
        <p:sp>
          <p:nvSpPr>
            <p:cNvPr id="6" name="圆角矩形 2"/>
            <p:cNvSpPr/>
            <p:nvPr/>
          </p:nvSpPr>
          <p:spPr>
            <a:xfrm>
              <a:off x="3131840" y="987574"/>
              <a:ext cx="2880320" cy="64807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75B7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tx2"/>
                </a:solidFill>
              </a:endParaRPr>
            </a:p>
          </p:txBody>
        </p:sp>
        <p:sp>
          <p:nvSpPr>
            <p:cNvPr id="7" name="TextBox 5"/>
            <p:cNvSpPr txBox="1"/>
            <p:nvPr/>
          </p:nvSpPr>
          <p:spPr>
            <a:xfrm>
              <a:off x="3864115" y="1080778"/>
              <a:ext cx="1550424" cy="512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665" dirty="0">
                  <a:solidFill>
                    <a:schemeClr val="tx2"/>
                  </a:solidFill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第三部分</a:t>
              </a:r>
            </a:p>
          </p:txBody>
        </p:sp>
      </p:grpSp>
      <p:sp>
        <p:nvSpPr>
          <p:cNvPr id="8" name="PA_矩形 2"/>
          <p:cNvSpPr/>
          <p:nvPr>
            <p:custDataLst>
              <p:tags r:id="rId2"/>
            </p:custDataLst>
          </p:nvPr>
        </p:nvSpPr>
        <p:spPr>
          <a:xfrm>
            <a:off x="4242902" y="3771650"/>
            <a:ext cx="38539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0A7B55"/>
                </a:solidFill>
                <a:latin typeface="+mj-ea"/>
              </a:rPr>
              <a:t>Fox game</a:t>
            </a:r>
            <a:endParaRPr lang="zh-CN" altLang="en-US" sz="1400" dirty="0">
              <a:solidFill>
                <a:srgbClr val="0A7B55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roup 449"/>
          <p:cNvGrpSpPr/>
          <p:nvPr/>
        </p:nvGrpSpPr>
        <p:grpSpPr>
          <a:xfrm>
            <a:off x="8236221" y="3726318"/>
            <a:ext cx="675201" cy="1337614"/>
            <a:chOff x="0" y="0"/>
            <a:chExt cx="675288" cy="1337613"/>
          </a:xfrm>
          <a:solidFill>
            <a:schemeClr val="bg1">
              <a:lumMod val="60000"/>
              <a:lumOff val="40000"/>
            </a:schemeClr>
          </a:solidFill>
        </p:grpSpPr>
        <p:sp>
          <p:nvSpPr>
            <p:cNvPr id="447" name="Shape 447"/>
            <p:cNvSpPr/>
            <p:nvPr/>
          </p:nvSpPr>
          <p:spPr>
            <a:xfrm>
              <a:off x="0" y="1145293"/>
              <a:ext cx="192323" cy="192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000000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 rot="1476006">
              <a:off x="361566" y="-48290"/>
              <a:ext cx="48316" cy="128566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000000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52" name="Group 452"/>
          <p:cNvGrpSpPr/>
          <p:nvPr/>
        </p:nvGrpSpPr>
        <p:grpSpPr>
          <a:xfrm>
            <a:off x="5152976" y="3726320"/>
            <a:ext cx="680098" cy="1337615"/>
            <a:chOff x="0" y="0"/>
            <a:chExt cx="680185" cy="1337614"/>
          </a:xfrm>
          <a:solidFill>
            <a:schemeClr val="bg1">
              <a:lumMod val="60000"/>
              <a:lumOff val="40000"/>
            </a:schemeClr>
          </a:solidFill>
        </p:grpSpPr>
        <p:sp>
          <p:nvSpPr>
            <p:cNvPr id="450" name="Shape 450"/>
            <p:cNvSpPr/>
            <p:nvPr/>
          </p:nvSpPr>
          <p:spPr>
            <a:xfrm>
              <a:off x="0" y="1145293"/>
              <a:ext cx="192323" cy="192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000000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 rot="1476006">
              <a:off x="366464" y="-48291"/>
              <a:ext cx="48316" cy="128566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000000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79" name="Group 479"/>
          <p:cNvGrpSpPr/>
          <p:nvPr/>
        </p:nvGrpSpPr>
        <p:grpSpPr>
          <a:xfrm>
            <a:off x="1931484" y="3726320"/>
            <a:ext cx="686473" cy="1337615"/>
            <a:chOff x="0" y="0"/>
            <a:chExt cx="686561" cy="1337614"/>
          </a:xfrm>
          <a:solidFill>
            <a:schemeClr val="bg1">
              <a:lumMod val="60000"/>
              <a:lumOff val="40000"/>
            </a:schemeClr>
          </a:solidFill>
        </p:grpSpPr>
        <p:sp>
          <p:nvSpPr>
            <p:cNvPr id="477" name="Shape 477"/>
            <p:cNvSpPr/>
            <p:nvPr/>
          </p:nvSpPr>
          <p:spPr>
            <a:xfrm>
              <a:off x="0" y="1145294"/>
              <a:ext cx="192321" cy="192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000000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 rot="1476006">
              <a:off x="372839" y="-48290"/>
              <a:ext cx="48316" cy="1285663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000000"/>
                  </a:solidFill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79729" y="2097382"/>
            <a:ext cx="8513108" cy="2416688"/>
            <a:chOff x="1478935" y="2097382"/>
            <a:chExt cx="8513108" cy="2416688"/>
          </a:xfrm>
        </p:grpSpPr>
        <p:grpSp>
          <p:nvGrpSpPr>
            <p:cNvPr id="455" name="Group 455"/>
            <p:cNvGrpSpPr/>
            <p:nvPr/>
          </p:nvGrpSpPr>
          <p:grpSpPr>
            <a:xfrm>
              <a:off x="6707468" y="2102438"/>
              <a:ext cx="765836" cy="1586373"/>
              <a:chOff x="0" y="0"/>
              <a:chExt cx="765934" cy="1586372"/>
            </a:xfrm>
            <a:solidFill>
              <a:schemeClr val="bg1">
                <a:lumMod val="60000"/>
                <a:lumOff val="40000"/>
              </a:schemeClr>
            </a:solidFill>
          </p:grpSpPr>
          <p:sp>
            <p:nvSpPr>
              <p:cNvPr id="453" name="Shape 453"/>
              <p:cNvSpPr/>
              <p:nvPr/>
            </p:nvSpPr>
            <p:spPr>
              <a:xfrm rot="20198661">
                <a:off x="413009" y="130314"/>
                <a:ext cx="56617" cy="1506560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rgbClr val="000000"/>
                    </a:solidFill>
                  </a:defRPr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54" name="Shape 454"/>
              <p:cNvSpPr/>
              <p:nvPr/>
            </p:nvSpPr>
            <p:spPr>
              <a:xfrm>
                <a:off x="-1" y="-1"/>
                <a:ext cx="225366" cy="2253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rgbClr val="000000"/>
                    </a:solidFill>
                  </a:defRPr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461" name="Group 461"/>
            <p:cNvGrpSpPr/>
            <p:nvPr/>
          </p:nvGrpSpPr>
          <p:grpSpPr>
            <a:xfrm>
              <a:off x="7679718" y="2598012"/>
              <a:ext cx="2312325" cy="1913354"/>
              <a:chOff x="0" y="-1"/>
              <a:chExt cx="2312625" cy="1913352"/>
            </a:xfrm>
          </p:grpSpPr>
          <p:grpSp>
            <p:nvGrpSpPr>
              <p:cNvPr id="458" name="Group 458"/>
              <p:cNvGrpSpPr/>
              <p:nvPr/>
            </p:nvGrpSpPr>
            <p:grpSpPr>
              <a:xfrm>
                <a:off x="0" y="-1"/>
                <a:ext cx="2312625" cy="1913352"/>
                <a:chOff x="0" y="0"/>
                <a:chExt cx="2312624" cy="1913350"/>
              </a:xfrm>
            </p:grpSpPr>
            <p:sp>
              <p:nvSpPr>
                <p:cNvPr id="456" name="Shape 456"/>
                <p:cNvSpPr/>
                <p:nvPr/>
              </p:nvSpPr>
              <p:spPr>
                <a:xfrm>
                  <a:off x="0" y="0"/>
                  <a:ext cx="2312625" cy="19133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56" h="20629" extrusionOk="0">
                      <a:moveTo>
                        <a:pt x="20624" y="12382"/>
                      </a:moveTo>
                      <a:cubicBezTo>
                        <a:pt x="21600" y="11233"/>
                        <a:pt x="21600" y="9395"/>
                        <a:pt x="20624" y="8246"/>
                      </a:cubicBezTo>
                      <a:cubicBezTo>
                        <a:pt x="14183" y="663"/>
                        <a:pt x="14183" y="663"/>
                        <a:pt x="14183" y="663"/>
                      </a:cubicBezTo>
                      <a:cubicBezTo>
                        <a:pt x="13207" y="-486"/>
                        <a:pt x="12427" y="-103"/>
                        <a:pt x="12427" y="1505"/>
                      </a:cubicBezTo>
                      <a:cubicBezTo>
                        <a:pt x="12427" y="1505"/>
                        <a:pt x="12427" y="1505"/>
                        <a:pt x="12427" y="1505"/>
                      </a:cubicBezTo>
                      <a:cubicBezTo>
                        <a:pt x="12427" y="3114"/>
                        <a:pt x="11320" y="4493"/>
                        <a:pt x="9954" y="4493"/>
                      </a:cubicBezTo>
                      <a:cubicBezTo>
                        <a:pt x="2472" y="4493"/>
                        <a:pt x="2472" y="4493"/>
                        <a:pt x="2472" y="4493"/>
                      </a:cubicBezTo>
                      <a:cubicBezTo>
                        <a:pt x="1106" y="4493"/>
                        <a:pt x="0" y="5795"/>
                        <a:pt x="0" y="7403"/>
                      </a:cubicBezTo>
                      <a:cubicBezTo>
                        <a:pt x="0" y="13225"/>
                        <a:pt x="0" y="13225"/>
                        <a:pt x="0" y="13225"/>
                      </a:cubicBezTo>
                      <a:cubicBezTo>
                        <a:pt x="0" y="14833"/>
                        <a:pt x="1106" y="16212"/>
                        <a:pt x="2472" y="16212"/>
                      </a:cubicBezTo>
                      <a:cubicBezTo>
                        <a:pt x="9954" y="16212"/>
                        <a:pt x="9954" y="16212"/>
                        <a:pt x="9954" y="16212"/>
                      </a:cubicBezTo>
                      <a:cubicBezTo>
                        <a:pt x="11320" y="16212"/>
                        <a:pt x="12427" y="17514"/>
                        <a:pt x="12427" y="19123"/>
                      </a:cubicBezTo>
                      <a:cubicBezTo>
                        <a:pt x="12427" y="19123"/>
                        <a:pt x="12427" y="19123"/>
                        <a:pt x="12427" y="19123"/>
                      </a:cubicBezTo>
                      <a:cubicBezTo>
                        <a:pt x="12427" y="20731"/>
                        <a:pt x="13207" y="21114"/>
                        <a:pt x="14183" y="19965"/>
                      </a:cubicBezTo>
                      <a:lnTo>
                        <a:pt x="20624" y="12382"/>
                      </a:lnTo>
                      <a:close/>
                    </a:path>
                  </a:pathLst>
                </a:cu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lIns="91437" tIns="45718" rIns="91437" bIns="45718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457" name="Shape 457"/>
                <p:cNvSpPr/>
                <p:nvPr/>
              </p:nvSpPr>
              <p:spPr>
                <a:xfrm>
                  <a:off x="0" y="416297"/>
                  <a:ext cx="805510" cy="10872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14" h="21600" extrusionOk="0">
                      <a:moveTo>
                        <a:pt x="0" y="5365"/>
                      </a:moveTo>
                      <a:cubicBezTo>
                        <a:pt x="0" y="16094"/>
                        <a:pt x="0" y="16094"/>
                        <a:pt x="0" y="16094"/>
                      </a:cubicBezTo>
                      <a:cubicBezTo>
                        <a:pt x="0" y="19059"/>
                        <a:pt x="3112" y="21600"/>
                        <a:pt x="6956" y="21600"/>
                      </a:cubicBezTo>
                      <a:cubicBezTo>
                        <a:pt x="9885" y="21600"/>
                        <a:pt x="9885" y="21600"/>
                        <a:pt x="9885" y="21600"/>
                      </a:cubicBezTo>
                      <a:cubicBezTo>
                        <a:pt x="18854" y="14541"/>
                        <a:pt x="18854" y="14541"/>
                        <a:pt x="18854" y="14541"/>
                      </a:cubicBezTo>
                      <a:cubicBezTo>
                        <a:pt x="21600" y="12424"/>
                        <a:pt x="21600" y="9035"/>
                        <a:pt x="18854" y="6918"/>
                      </a:cubicBezTo>
                      <a:cubicBezTo>
                        <a:pt x="9885" y="0"/>
                        <a:pt x="9885" y="0"/>
                        <a:pt x="9885" y="0"/>
                      </a:cubicBezTo>
                      <a:cubicBezTo>
                        <a:pt x="6956" y="0"/>
                        <a:pt x="6956" y="0"/>
                        <a:pt x="6956" y="0"/>
                      </a:cubicBezTo>
                      <a:cubicBezTo>
                        <a:pt x="3112" y="0"/>
                        <a:pt x="0" y="2400"/>
                        <a:pt x="0" y="5365"/>
                      </a:cubicBezTo>
                      <a:close/>
                    </a:path>
                  </a:pathLst>
                </a:custGeom>
                <a:solidFill>
                  <a:schemeClr val="bg1">
                    <a:lumMod val="20000"/>
                    <a:lumOff val="80000"/>
                    <a:alpha val="5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marL="0" marR="0" lvl="0" indent="0" algn="ju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59" name="Shape 459"/>
              <p:cNvSpPr/>
              <p:nvPr/>
            </p:nvSpPr>
            <p:spPr>
              <a:xfrm>
                <a:off x="937903" y="529982"/>
                <a:ext cx="575803" cy="7078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3200">
                    <a:latin typeface="+mj-lt"/>
                    <a:ea typeface="+mj-ea"/>
                    <a:cs typeface="+mj-cs"/>
                    <a:sym typeface="Source Sans Pro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000000"/>
                    </a:solidFill>
                  </a:defRPr>
                </a:pPr>
                <a:r>
                  <a:rPr kumimoji="0" sz="40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微软雅黑" panose="020B0503020204020204" pitchFamily="34" charset="-122"/>
                    <a:cs typeface="+mj-cs"/>
                    <a:sym typeface="微软雅黑" panose="020B0503020204020204" pitchFamily="34" charset="-122"/>
                  </a:rPr>
                  <a:t>5</a:t>
                </a:r>
              </a:p>
            </p:txBody>
          </p:sp>
        </p:grpSp>
        <p:grpSp>
          <p:nvGrpSpPr>
            <p:cNvPr id="467" name="Group 467"/>
            <p:cNvGrpSpPr/>
            <p:nvPr/>
          </p:nvGrpSpPr>
          <p:grpSpPr>
            <a:xfrm>
              <a:off x="6060092" y="2598013"/>
              <a:ext cx="2312326" cy="1913355"/>
              <a:chOff x="0" y="-1"/>
              <a:chExt cx="2312626" cy="1913353"/>
            </a:xfrm>
          </p:grpSpPr>
          <p:grpSp>
            <p:nvGrpSpPr>
              <p:cNvPr id="464" name="Group 464"/>
              <p:cNvGrpSpPr/>
              <p:nvPr/>
            </p:nvGrpSpPr>
            <p:grpSpPr>
              <a:xfrm>
                <a:off x="0" y="-1"/>
                <a:ext cx="2312626" cy="1913353"/>
                <a:chOff x="0" y="0"/>
                <a:chExt cx="2312625" cy="1913351"/>
              </a:xfrm>
            </p:grpSpPr>
            <p:sp>
              <p:nvSpPr>
                <p:cNvPr id="462" name="Shape 462"/>
                <p:cNvSpPr/>
                <p:nvPr/>
              </p:nvSpPr>
              <p:spPr>
                <a:xfrm>
                  <a:off x="0" y="0"/>
                  <a:ext cx="2312625" cy="19133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56" h="20629" extrusionOk="0">
                      <a:moveTo>
                        <a:pt x="20624" y="12382"/>
                      </a:moveTo>
                      <a:cubicBezTo>
                        <a:pt x="21600" y="11233"/>
                        <a:pt x="21600" y="9395"/>
                        <a:pt x="20624" y="8246"/>
                      </a:cubicBezTo>
                      <a:cubicBezTo>
                        <a:pt x="14248" y="663"/>
                        <a:pt x="14248" y="663"/>
                        <a:pt x="14248" y="663"/>
                      </a:cubicBezTo>
                      <a:cubicBezTo>
                        <a:pt x="13272" y="-486"/>
                        <a:pt x="12427" y="-103"/>
                        <a:pt x="12427" y="1505"/>
                      </a:cubicBezTo>
                      <a:cubicBezTo>
                        <a:pt x="12427" y="1505"/>
                        <a:pt x="12427" y="1505"/>
                        <a:pt x="12427" y="1505"/>
                      </a:cubicBezTo>
                      <a:cubicBezTo>
                        <a:pt x="12427" y="3114"/>
                        <a:pt x="11320" y="4493"/>
                        <a:pt x="9954" y="4493"/>
                      </a:cubicBezTo>
                      <a:cubicBezTo>
                        <a:pt x="2537" y="4493"/>
                        <a:pt x="2537" y="4493"/>
                        <a:pt x="2537" y="4493"/>
                      </a:cubicBezTo>
                      <a:cubicBezTo>
                        <a:pt x="1171" y="4493"/>
                        <a:pt x="0" y="5795"/>
                        <a:pt x="0" y="7403"/>
                      </a:cubicBezTo>
                      <a:cubicBezTo>
                        <a:pt x="0" y="13225"/>
                        <a:pt x="0" y="13225"/>
                        <a:pt x="0" y="13225"/>
                      </a:cubicBezTo>
                      <a:cubicBezTo>
                        <a:pt x="0" y="14833"/>
                        <a:pt x="1171" y="16212"/>
                        <a:pt x="2537" y="16212"/>
                      </a:cubicBezTo>
                      <a:cubicBezTo>
                        <a:pt x="9954" y="16212"/>
                        <a:pt x="9954" y="16212"/>
                        <a:pt x="9954" y="16212"/>
                      </a:cubicBezTo>
                      <a:cubicBezTo>
                        <a:pt x="11320" y="16212"/>
                        <a:pt x="12427" y="17514"/>
                        <a:pt x="12427" y="19123"/>
                      </a:cubicBezTo>
                      <a:cubicBezTo>
                        <a:pt x="12427" y="19123"/>
                        <a:pt x="12427" y="19123"/>
                        <a:pt x="12427" y="19123"/>
                      </a:cubicBezTo>
                      <a:cubicBezTo>
                        <a:pt x="12427" y="20731"/>
                        <a:pt x="13272" y="21114"/>
                        <a:pt x="14248" y="19965"/>
                      </a:cubicBezTo>
                      <a:lnTo>
                        <a:pt x="20624" y="12382"/>
                      </a:lnTo>
                      <a:close/>
                    </a:path>
                  </a:pathLst>
                </a:cu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lIns="91437" tIns="45718" rIns="91437" bIns="45718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463" name="Shape 463"/>
                <p:cNvSpPr/>
                <p:nvPr/>
              </p:nvSpPr>
              <p:spPr>
                <a:xfrm>
                  <a:off x="0" y="416297"/>
                  <a:ext cx="812006" cy="10872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19" h="21600" extrusionOk="0">
                      <a:moveTo>
                        <a:pt x="0" y="5365"/>
                      </a:moveTo>
                      <a:cubicBezTo>
                        <a:pt x="0" y="16094"/>
                        <a:pt x="0" y="16094"/>
                        <a:pt x="0" y="16094"/>
                      </a:cubicBezTo>
                      <a:cubicBezTo>
                        <a:pt x="0" y="19059"/>
                        <a:pt x="3267" y="21600"/>
                        <a:pt x="7079" y="21600"/>
                      </a:cubicBezTo>
                      <a:cubicBezTo>
                        <a:pt x="9802" y="21600"/>
                        <a:pt x="9802" y="21600"/>
                        <a:pt x="9802" y="21600"/>
                      </a:cubicBezTo>
                      <a:cubicBezTo>
                        <a:pt x="18877" y="14541"/>
                        <a:pt x="18877" y="14541"/>
                        <a:pt x="18877" y="14541"/>
                      </a:cubicBezTo>
                      <a:cubicBezTo>
                        <a:pt x="21600" y="12424"/>
                        <a:pt x="21600" y="9035"/>
                        <a:pt x="18877" y="6918"/>
                      </a:cubicBezTo>
                      <a:cubicBezTo>
                        <a:pt x="9802" y="0"/>
                        <a:pt x="9802" y="0"/>
                        <a:pt x="9802" y="0"/>
                      </a:cubicBezTo>
                      <a:cubicBezTo>
                        <a:pt x="7079" y="0"/>
                        <a:pt x="7079" y="0"/>
                        <a:pt x="7079" y="0"/>
                      </a:cubicBezTo>
                      <a:cubicBezTo>
                        <a:pt x="3267" y="0"/>
                        <a:pt x="0" y="2400"/>
                        <a:pt x="0" y="5365"/>
                      </a:cubicBezTo>
                      <a:close/>
                    </a:path>
                  </a:pathLst>
                </a:custGeom>
                <a:solidFill>
                  <a:schemeClr val="bg1">
                    <a:lumMod val="20000"/>
                    <a:lumOff val="80000"/>
                    <a:alpha val="5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marL="0" marR="0" lvl="0" indent="0" algn="ju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65" name="Shape 465"/>
              <p:cNvSpPr/>
              <p:nvPr/>
            </p:nvSpPr>
            <p:spPr>
              <a:xfrm>
                <a:off x="1072010" y="510253"/>
                <a:ext cx="575803" cy="7078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3200">
                    <a:latin typeface="+mj-lt"/>
                    <a:ea typeface="+mj-ea"/>
                    <a:cs typeface="+mj-cs"/>
                    <a:sym typeface="Source Sans Pro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000000"/>
                    </a:solidFill>
                  </a:defRPr>
                </a:pPr>
                <a:r>
                  <a:rPr kumimoji="0" sz="40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微软雅黑" panose="020B0503020204020204" pitchFamily="34" charset="-122"/>
                    <a:cs typeface="+mj-cs"/>
                    <a:sym typeface="微软雅黑" panose="020B0503020204020204" pitchFamily="34" charset="-122"/>
                  </a:rPr>
                  <a:t>4</a:t>
                </a:r>
              </a:p>
            </p:txBody>
          </p:sp>
        </p:grpSp>
        <p:grpSp>
          <p:nvGrpSpPr>
            <p:cNvPr id="473" name="Group 473"/>
            <p:cNvGrpSpPr/>
            <p:nvPr/>
          </p:nvGrpSpPr>
          <p:grpSpPr>
            <a:xfrm>
              <a:off x="4446944" y="2598012"/>
              <a:ext cx="2312325" cy="1913354"/>
              <a:chOff x="0" y="-1"/>
              <a:chExt cx="2312625" cy="1913352"/>
            </a:xfrm>
          </p:grpSpPr>
          <p:grpSp>
            <p:nvGrpSpPr>
              <p:cNvPr id="470" name="Group 470"/>
              <p:cNvGrpSpPr/>
              <p:nvPr/>
            </p:nvGrpSpPr>
            <p:grpSpPr>
              <a:xfrm>
                <a:off x="0" y="-1"/>
                <a:ext cx="2312625" cy="1913352"/>
                <a:chOff x="0" y="0"/>
                <a:chExt cx="2312624" cy="1913350"/>
              </a:xfrm>
            </p:grpSpPr>
            <p:sp>
              <p:nvSpPr>
                <p:cNvPr id="468" name="Shape 468"/>
                <p:cNvSpPr/>
                <p:nvPr/>
              </p:nvSpPr>
              <p:spPr>
                <a:xfrm>
                  <a:off x="0" y="0"/>
                  <a:ext cx="2312625" cy="19133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56" h="20629" extrusionOk="0">
                      <a:moveTo>
                        <a:pt x="20624" y="12382"/>
                      </a:moveTo>
                      <a:cubicBezTo>
                        <a:pt x="21600" y="11233"/>
                        <a:pt x="21600" y="9395"/>
                        <a:pt x="20624" y="8246"/>
                      </a:cubicBezTo>
                      <a:cubicBezTo>
                        <a:pt x="14183" y="663"/>
                        <a:pt x="14183" y="663"/>
                        <a:pt x="14183" y="663"/>
                      </a:cubicBezTo>
                      <a:cubicBezTo>
                        <a:pt x="13207" y="-486"/>
                        <a:pt x="12427" y="-103"/>
                        <a:pt x="12427" y="1505"/>
                      </a:cubicBezTo>
                      <a:cubicBezTo>
                        <a:pt x="12427" y="1505"/>
                        <a:pt x="12427" y="1505"/>
                        <a:pt x="12427" y="1505"/>
                      </a:cubicBezTo>
                      <a:cubicBezTo>
                        <a:pt x="12427" y="3114"/>
                        <a:pt x="11320" y="4493"/>
                        <a:pt x="9954" y="4493"/>
                      </a:cubicBezTo>
                      <a:cubicBezTo>
                        <a:pt x="2472" y="4493"/>
                        <a:pt x="2472" y="4493"/>
                        <a:pt x="2472" y="4493"/>
                      </a:cubicBezTo>
                      <a:cubicBezTo>
                        <a:pt x="1106" y="4493"/>
                        <a:pt x="0" y="5795"/>
                        <a:pt x="0" y="7403"/>
                      </a:cubicBezTo>
                      <a:cubicBezTo>
                        <a:pt x="0" y="13225"/>
                        <a:pt x="0" y="13225"/>
                        <a:pt x="0" y="13225"/>
                      </a:cubicBezTo>
                      <a:cubicBezTo>
                        <a:pt x="0" y="14833"/>
                        <a:pt x="1106" y="16212"/>
                        <a:pt x="2472" y="16212"/>
                      </a:cubicBezTo>
                      <a:cubicBezTo>
                        <a:pt x="9954" y="16212"/>
                        <a:pt x="9954" y="16212"/>
                        <a:pt x="9954" y="16212"/>
                      </a:cubicBezTo>
                      <a:cubicBezTo>
                        <a:pt x="11320" y="16212"/>
                        <a:pt x="12427" y="17514"/>
                        <a:pt x="12427" y="19123"/>
                      </a:cubicBezTo>
                      <a:cubicBezTo>
                        <a:pt x="12427" y="19123"/>
                        <a:pt x="12427" y="19123"/>
                        <a:pt x="12427" y="19123"/>
                      </a:cubicBezTo>
                      <a:cubicBezTo>
                        <a:pt x="12427" y="20731"/>
                        <a:pt x="13207" y="21114"/>
                        <a:pt x="14183" y="19965"/>
                      </a:cubicBezTo>
                      <a:lnTo>
                        <a:pt x="20624" y="12382"/>
                      </a:lnTo>
                      <a:close/>
                    </a:path>
                  </a:pathLst>
                </a:cu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lIns="91437" tIns="45718" rIns="91437" bIns="45718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469" name="Shape 469"/>
                <p:cNvSpPr/>
                <p:nvPr/>
              </p:nvSpPr>
              <p:spPr>
                <a:xfrm>
                  <a:off x="0" y="416297"/>
                  <a:ext cx="804254" cy="10872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14" h="21600" extrusionOk="0">
                      <a:moveTo>
                        <a:pt x="0" y="5365"/>
                      </a:moveTo>
                      <a:cubicBezTo>
                        <a:pt x="0" y="16094"/>
                        <a:pt x="0" y="16094"/>
                        <a:pt x="0" y="16094"/>
                      </a:cubicBezTo>
                      <a:cubicBezTo>
                        <a:pt x="0" y="19059"/>
                        <a:pt x="3112" y="21600"/>
                        <a:pt x="6956" y="21600"/>
                      </a:cubicBezTo>
                      <a:cubicBezTo>
                        <a:pt x="9885" y="21600"/>
                        <a:pt x="9885" y="21600"/>
                        <a:pt x="9885" y="21600"/>
                      </a:cubicBezTo>
                      <a:cubicBezTo>
                        <a:pt x="18854" y="14541"/>
                        <a:pt x="18854" y="14541"/>
                        <a:pt x="18854" y="14541"/>
                      </a:cubicBezTo>
                      <a:cubicBezTo>
                        <a:pt x="21600" y="12424"/>
                        <a:pt x="21600" y="9035"/>
                        <a:pt x="18854" y="6918"/>
                      </a:cubicBezTo>
                      <a:cubicBezTo>
                        <a:pt x="9885" y="0"/>
                        <a:pt x="9885" y="0"/>
                        <a:pt x="9885" y="0"/>
                      </a:cubicBezTo>
                      <a:cubicBezTo>
                        <a:pt x="6956" y="0"/>
                        <a:pt x="6956" y="0"/>
                        <a:pt x="6956" y="0"/>
                      </a:cubicBezTo>
                      <a:cubicBezTo>
                        <a:pt x="3112" y="0"/>
                        <a:pt x="0" y="2400"/>
                        <a:pt x="0" y="5365"/>
                      </a:cubicBezTo>
                      <a:close/>
                    </a:path>
                  </a:pathLst>
                </a:custGeom>
                <a:solidFill>
                  <a:schemeClr val="bg1">
                    <a:lumMod val="20000"/>
                    <a:lumOff val="80000"/>
                    <a:alpha val="5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marL="0" marR="0" lvl="0" indent="0" algn="ju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b="1"/>
                  </a:pPr>
                  <a:endParaRPr kumimoji="0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71" name="Shape 471"/>
              <p:cNvSpPr/>
              <p:nvPr/>
            </p:nvSpPr>
            <p:spPr>
              <a:xfrm>
                <a:off x="1038370" y="535803"/>
                <a:ext cx="575803" cy="7078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3200">
                    <a:latin typeface="+mj-lt"/>
                    <a:ea typeface="+mj-ea"/>
                    <a:cs typeface="+mj-cs"/>
                    <a:sym typeface="Source Sans Pro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000000"/>
                    </a:solidFill>
                  </a:defRPr>
                </a:pPr>
                <a:r>
                  <a:rPr kumimoji="0" sz="40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微软雅黑" panose="020B0503020204020204" pitchFamily="34" charset="-122"/>
                    <a:cs typeface="+mj-cs"/>
                    <a:sym typeface="微软雅黑" panose="020B0503020204020204" pitchFamily="34" charset="-122"/>
                  </a:rPr>
                  <a:t>3</a:t>
                </a:r>
              </a:p>
            </p:txBody>
          </p:sp>
        </p:grpSp>
        <p:grpSp>
          <p:nvGrpSpPr>
            <p:cNvPr id="476" name="Group 476"/>
            <p:cNvGrpSpPr/>
            <p:nvPr/>
          </p:nvGrpSpPr>
          <p:grpSpPr>
            <a:xfrm>
              <a:off x="3388104" y="2097382"/>
              <a:ext cx="772039" cy="1586374"/>
              <a:chOff x="0" y="0"/>
              <a:chExt cx="772138" cy="1586372"/>
            </a:xfrm>
            <a:solidFill>
              <a:schemeClr val="bg1">
                <a:lumMod val="60000"/>
                <a:lumOff val="40000"/>
              </a:schemeClr>
            </a:solidFill>
          </p:grpSpPr>
          <p:sp>
            <p:nvSpPr>
              <p:cNvPr id="474" name="Shape 474"/>
              <p:cNvSpPr/>
              <p:nvPr/>
            </p:nvSpPr>
            <p:spPr>
              <a:xfrm>
                <a:off x="-1" y="-1"/>
                <a:ext cx="225366" cy="2253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rgbClr val="000000"/>
                    </a:solidFill>
                  </a:defRPr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75" name="Shape 475"/>
              <p:cNvSpPr/>
              <p:nvPr/>
            </p:nvSpPr>
            <p:spPr>
              <a:xfrm rot="20198661">
                <a:off x="419213" y="130314"/>
                <a:ext cx="56617" cy="1506560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rgbClr val="000000"/>
                    </a:solidFill>
                  </a:defRPr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endParaRPr>
              </a:p>
            </p:txBody>
          </p:sp>
        </p:grpSp>
        <p:grpSp>
          <p:nvGrpSpPr>
            <p:cNvPr id="487" name="Group 487"/>
            <p:cNvGrpSpPr/>
            <p:nvPr/>
          </p:nvGrpSpPr>
          <p:grpSpPr>
            <a:xfrm>
              <a:off x="2826020" y="2600717"/>
              <a:ext cx="2314088" cy="1913353"/>
              <a:chOff x="0" y="-1"/>
              <a:chExt cx="2314387" cy="1913352"/>
            </a:xfrm>
          </p:grpSpPr>
          <p:grpSp>
            <p:nvGrpSpPr>
              <p:cNvPr id="484" name="Group 484"/>
              <p:cNvGrpSpPr/>
              <p:nvPr/>
            </p:nvGrpSpPr>
            <p:grpSpPr>
              <a:xfrm>
                <a:off x="0" y="-1"/>
                <a:ext cx="2314387" cy="1913352"/>
                <a:chOff x="0" y="-1"/>
                <a:chExt cx="2314386" cy="1913351"/>
              </a:xfrm>
            </p:grpSpPr>
            <p:sp>
              <p:nvSpPr>
                <p:cNvPr id="482" name="Shape 482"/>
                <p:cNvSpPr/>
                <p:nvPr/>
              </p:nvSpPr>
              <p:spPr>
                <a:xfrm>
                  <a:off x="0" y="-1"/>
                  <a:ext cx="2314386" cy="19133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72" h="20629" extrusionOk="0">
                      <a:moveTo>
                        <a:pt x="20689" y="12382"/>
                      </a:moveTo>
                      <a:cubicBezTo>
                        <a:pt x="21600" y="11233"/>
                        <a:pt x="21600" y="9395"/>
                        <a:pt x="20689" y="8246"/>
                      </a:cubicBezTo>
                      <a:cubicBezTo>
                        <a:pt x="14248" y="663"/>
                        <a:pt x="14248" y="663"/>
                        <a:pt x="14248" y="663"/>
                      </a:cubicBezTo>
                      <a:cubicBezTo>
                        <a:pt x="13272" y="-486"/>
                        <a:pt x="12492" y="-103"/>
                        <a:pt x="12492" y="1505"/>
                      </a:cubicBezTo>
                      <a:cubicBezTo>
                        <a:pt x="12492" y="1505"/>
                        <a:pt x="12492" y="1505"/>
                        <a:pt x="12492" y="1505"/>
                      </a:cubicBezTo>
                      <a:cubicBezTo>
                        <a:pt x="12492" y="3114"/>
                        <a:pt x="11320" y="4493"/>
                        <a:pt x="9954" y="4493"/>
                      </a:cubicBezTo>
                      <a:cubicBezTo>
                        <a:pt x="2537" y="4493"/>
                        <a:pt x="2537" y="4493"/>
                        <a:pt x="2537" y="4493"/>
                      </a:cubicBezTo>
                      <a:cubicBezTo>
                        <a:pt x="1171" y="4493"/>
                        <a:pt x="0" y="5795"/>
                        <a:pt x="0" y="7403"/>
                      </a:cubicBezTo>
                      <a:cubicBezTo>
                        <a:pt x="0" y="13225"/>
                        <a:pt x="0" y="13225"/>
                        <a:pt x="0" y="13225"/>
                      </a:cubicBezTo>
                      <a:cubicBezTo>
                        <a:pt x="0" y="14833"/>
                        <a:pt x="1171" y="16212"/>
                        <a:pt x="2537" y="16212"/>
                      </a:cubicBezTo>
                      <a:cubicBezTo>
                        <a:pt x="9954" y="16212"/>
                        <a:pt x="9954" y="16212"/>
                        <a:pt x="9954" y="16212"/>
                      </a:cubicBezTo>
                      <a:cubicBezTo>
                        <a:pt x="11320" y="16212"/>
                        <a:pt x="12492" y="17514"/>
                        <a:pt x="12492" y="19123"/>
                      </a:cubicBezTo>
                      <a:cubicBezTo>
                        <a:pt x="12492" y="19123"/>
                        <a:pt x="12492" y="19123"/>
                        <a:pt x="12492" y="19123"/>
                      </a:cubicBezTo>
                      <a:cubicBezTo>
                        <a:pt x="12492" y="20731"/>
                        <a:pt x="13272" y="21114"/>
                        <a:pt x="14248" y="19965"/>
                      </a:cubicBezTo>
                      <a:lnTo>
                        <a:pt x="20689" y="12382"/>
                      </a:lnTo>
                      <a:close/>
                    </a:path>
                  </a:pathLst>
                </a:cu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lIns="91437" tIns="45718" rIns="91437" bIns="45718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483" name="Shape 483"/>
                <p:cNvSpPr/>
                <p:nvPr/>
              </p:nvSpPr>
              <p:spPr>
                <a:xfrm>
                  <a:off x="0" y="416296"/>
                  <a:ext cx="812006" cy="10872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19" h="21600" extrusionOk="0">
                      <a:moveTo>
                        <a:pt x="0" y="5365"/>
                      </a:moveTo>
                      <a:cubicBezTo>
                        <a:pt x="0" y="16094"/>
                        <a:pt x="0" y="16094"/>
                        <a:pt x="0" y="16094"/>
                      </a:cubicBezTo>
                      <a:cubicBezTo>
                        <a:pt x="0" y="19059"/>
                        <a:pt x="3267" y="21600"/>
                        <a:pt x="7079" y="21600"/>
                      </a:cubicBezTo>
                      <a:cubicBezTo>
                        <a:pt x="9983" y="21600"/>
                        <a:pt x="9983" y="21600"/>
                        <a:pt x="9983" y="21600"/>
                      </a:cubicBezTo>
                      <a:cubicBezTo>
                        <a:pt x="18877" y="14541"/>
                        <a:pt x="18877" y="14541"/>
                        <a:pt x="18877" y="14541"/>
                      </a:cubicBezTo>
                      <a:cubicBezTo>
                        <a:pt x="21600" y="12424"/>
                        <a:pt x="21600" y="9035"/>
                        <a:pt x="18877" y="6918"/>
                      </a:cubicBezTo>
                      <a:cubicBezTo>
                        <a:pt x="9983" y="0"/>
                        <a:pt x="9983" y="0"/>
                        <a:pt x="9983" y="0"/>
                      </a:cubicBezTo>
                      <a:cubicBezTo>
                        <a:pt x="7079" y="0"/>
                        <a:pt x="7079" y="0"/>
                        <a:pt x="7079" y="0"/>
                      </a:cubicBezTo>
                      <a:cubicBezTo>
                        <a:pt x="3267" y="0"/>
                        <a:pt x="0" y="2400"/>
                        <a:pt x="0" y="5365"/>
                      </a:cubicBezTo>
                      <a:close/>
                    </a:path>
                  </a:pathLst>
                </a:custGeom>
                <a:solidFill>
                  <a:schemeClr val="bg1">
                    <a:lumMod val="20000"/>
                    <a:lumOff val="80000"/>
                    <a:alpha val="5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marL="0" marR="0" lvl="0" indent="0" algn="ju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  <a:sym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85" name="Shape 485"/>
              <p:cNvSpPr/>
              <p:nvPr/>
            </p:nvSpPr>
            <p:spPr>
              <a:xfrm>
                <a:off x="999428" y="515971"/>
                <a:ext cx="575803" cy="7078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3200">
                    <a:latin typeface="+mj-lt"/>
                    <a:ea typeface="+mj-ea"/>
                    <a:cs typeface="+mj-cs"/>
                    <a:sym typeface="Source Sans Pro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000000"/>
                    </a:solidFill>
                  </a:defRPr>
                </a:pPr>
                <a:r>
                  <a:rPr kumimoji="0" sz="40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微软雅黑" panose="020B0503020204020204" pitchFamily="34" charset="-122"/>
                    <a:cs typeface="+mj-cs"/>
                    <a:sym typeface="微软雅黑" panose="020B0503020204020204" pitchFamily="34" charset="-122"/>
                  </a:rPr>
                  <a:t>2</a:t>
                </a:r>
              </a:p>
            </p:txBody>
          </p:sp>
        </p:grpSp>
        <p:grpSp>
          <p:nvGrpSpPr>
            <p:cNvPr id="491" name="Group 491"/>
            <p:cNvGrpSpPr/>
            <p:nvPr/>
          </p:nvGrpSpPr>
          <p:grpSpPr>
            <a:xfrm>
              <a:off x="1478935" y="2598014"/>
              <a:ext cx="2046264" cy="1913352"/>
              <a:chOff x="0" y="0"/>
              <a:chExt cx="2046529" cy="1913351"/>
            </a:xfrm>
          </p:grpSpPr>
          <p:sp>
            <p:nvSpPr>
              <p:cNvPr id="488" name="Shape 488"/>
              <p:cNvSpPr/>
              <p:nvPr/>
            </p:nvSpPr>
            <p:spPr>
              <a:xfrm>
                <a:off x="0" y="0"/>
                <a:ext cx="2046529" cy="19133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25" h="21077" extrusionOk="0">
                    <a:moveTo>
                      <a:pt x="12120" y="1"/>
                    </a:moveTo>
                    <a:cubicBezTo>
                      <a:pt x="12436" y="17"/>
                      <a:pt x="12818" y="237"/>
                      <a:pt x="13231" y="677"/>
                    </a:cubicBezTo>
                    <a:cubicBezTo>
                      <a:pt x="13231" y="677"/>
                      <a:pt x="13231" y="677"/>
                      <a:pt x="20499" y="8425"/>
                    </a:cubicBezTo>
                    <a:cubicBezTo>
                      <a:pt x="21600" y="9599"/>
                      <a:pt x="21600" y="11477"/>
                      <a:pt x="20499" y="12651"/>
                    </a:cubicBezTo>
                    <a:lnTo>
                      <a:pt x="13231" y="20399"/>
                    </a:lnTo>
                    <a:cubicBezTo>
                      <a:pt x="12130" y="21573"/>
                      <a:pt x="11249" y="21182"/>
                      <a:pt x="11249" y="19538"/>
                    </a:cubicBezTo>
                    <a:cubicBezTo>
                      <a:pt x="11249" y="17895"/>
                      <a:pt x="10001" y="16564"/>
                      <a:pt x="8459" y="16564"/>
                    </a:cubicBezTo>
                    <a:cubicBezTo>
                      <a:pt x="8459" y="16564"/>
                      <a:pt x="8459" y="16564"/>
                      <a:pt x="17" y="16564"/>
                    </a:cubicBezTo>
                    <a:lnTo>
                      <a:pt x="0" y="16562"/>
                    </a:lnTo>
                    <a:lnTo>
                      <a:pt x="73" y="16562"/>
                    </a:lnTo>
                    <a:cubicBezTo>
                      <a:pt x="569" y="16562"/>
                      <a:pt x="569" y="16562"/>
                      <a:pt x="569" y="16562"/>
                    </a:cubicBezTo>
                    <a:cubicBezTo>
                      <a:pt x="4166" y="12648"/>
                      <a:pt x="4166" y="12648"/>
                      <a:pt x="4166" y="12648"/>
                    </a:cubicBezTo>
                    <a:cubicBezTo>
                      <a:pt x="5267" y="11474"/>
                      <a:pt x="5267" y="9595"/>
                      <a:pt x="4166" y="8421"/>
                    </a:cubicBezTo>
                    <a:cubicBezTo>
                      <a:pt x="1018" y="5065"/>
                      <a:pt x="625" y="4645"/>
                      <a:pt x="576" y="4593"/>
                    </a:cubicBezTo>
                    <a:lnTo>
                      <a:pt x="573" y="4590"/>
                    </a:lnTo>
                    <a:lnTo>
                      <a:pt x="724" y="4590"/>
                    </a:lnTo>
                    <a:cubicBezTo>
                      <a:pt x="1633" y="4590"/>
                      <a:pt x="3710" y="4590"/>
                      <a:pt x="8459" y="4590"/>
                    </a:cubicBezTo>
                    <a:cubicBezTo>
                      <a:pt x="10001" y="4590"/>
                      <a:pt x="11249" y="3182"/>
                      <a:pt x="11249" y="1538"/>
                    </a:cubicBezTo>
                    <a:cubicBezTo>
                      <a:pt x="11249" y="511"/>
                      <a:pt x="11593" y="-27"/>
                      <a:pt x="12120" y="1"/>
                    </a:cubicBezTo>
                    <a:close/>
                  </a:path>
                </a:pathLst>
              </a:cu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91437" tIns="45718" rIns="91437" bIns="45718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89" name="Shape 489"/>
              <p:cNvSpPr/>
              <p:nvPr/>
            </p:nvSpPr>
            <p:spPr>
              <a:xfrm>
                <a:off x="808979" y="518674"/>
                <a:ext cx="575803" cy="7078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3200">
                    <a:latin typeface="+mj-lt"/>
                    <a:ea typeface="+mj-ea"/>
                    <a:cs typeface="+mj-cs"/>
                    <a:sym typeface="Source Sans Pro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800">
                    <a:solidFill>
                      <a:srgbClr val="000000"/>
                    </a:solidFill>
                  </a:defRPr>
                </a:pPr>
                <a:r>
                  <a:rPr kumimoji="0" sz="40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微软雅黑" panose="020B0503020204020204" pitchFamily="34" charset="-122"/>
                    <a:cs typeface="+mj-cs"/>
                    <a:sym typeface="微软雅黑" panose="020B0503020204020204" pitchFamily="34" charset="-122"/>
                  </a:rPr>
                  <a:t>1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1816211" y="4766043"/>
            <a:ext cx="2859527" cy="1498219"/>
            <a:chOff x="1815416" y="4766042"/>
            <a:chExt cx="2859527" cy="1498219"/>
          </a:xfrm>
        </p:grpSpPr>
        <p:sp>
          <p:nvSpPr>
            <p:cNvPr id="492" name="Shape 492"/>
            <p:cNvSpPr/>
            <p:nvPr/>
          </p:nvSpPr>
          <p:spPr>
            <a:xfrm>
              <a:off x="2173395" y="4766042"/>
              <a:ext cx="2378213" cy="369332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45719" rIns="45719">
              <a:spAutoFit/>
            </a:bodyPr>
            <a:lstStyle>
              <a:lvl1pPr>
                <a:defRPr>
                  <a:solidFill>
                    <a:srgbClr val="F79A00"/>
                  </a:solidFill>
                  <a:latin typeface="+mj-lt"/>
                  <a:ea typeface="+mj-ea"/>
                  <a:cs typeface="+mj-cs"/>
                  <a:sym typeface="Source Sans Pro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000000"/>
                  </a:solidFill>
                </a:defRPr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  <a:sym typeface="微软雅黑" panose="020B0503020204020204" pitchFamily="34" charset="-122"/>
                </a:rPr>
                <a:t>1.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  <a:sym typeface="微软雅黑" panose="020B0503020204020204" pitchFamily="34" charset="-122"/>
                </a:rPr>
                <a:t>配置环境与素材准备</a:t>
              </a:r>
              <a:endPara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1815416" y="5063932"/>
              <a:ext cx="2859527" cy="1200329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1300">
                  <a:solidFill>
                    <a:srgbClr val="595C54"/>
                  </a:solidFill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》</a:t>
              </a:r>
              <a:r>
                <a:rPr lang="zh-CN" altLang="en-US" sz="18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游戏引擎：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unity2018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》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脚本语言：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C#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lang="en-US" altLang="zh-CN" sz="18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》</a:t>
              </a:r>
              <a:r>
                <a:rPr lang="zh-CN" altLang="en-US" sz="18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游戏素材：从官网上下的</a:t>
              </a:r>
              <a:r>
                <a:rPr lang="en-US" altLang="zh-CN" sz="18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		</a:t>
              </a:r>
              <a:r>
                <a:rPr lang="zh-CN" altLang="en-US" sz="18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免费资源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092306" y="4766043"/>
            <a:ext cx="2859528" cy="944221"/>
            <a:chOff x="5091512" y="4766042"/>
            <a:chExt cx="2859528" cy="944221"/>
          </a:xfrm>
        </p:grpSpPr>
        <p:sp>
          <p:nvSpPr>
            <p:cNvPr id="494" name="Shape 494"/>
            <p:cNvSpPr/>
            <p:nvPr/>
          </p:nvSpPr>
          <p:spPr>
            <a:xfrm>
              <a:off x="5449492" y="4766042"/>
              <a:ext cx="1224051" cy="369332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45719" rIns="45719">
              <a:spAutoFit/>
            </a:bodyPr>
            <a:lstStyle>
              <a:lvl1pPr>
                <a:defRPr>
                  <a:solidFill>
                    <a:srgbClr val="619405"/>
                  </a:solidFill>
                  <a:latin typeface="+mj-lt"/>
                  <a:ea typeface="+mj-ea"/>
                  <a:cs typeface="+mj-cs"/>
                  <a:sym typeface="Source Sans Pro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000000"/>
                  </a:solidFill>
                </a:defRPr>
              </a:pPr>
              <a:r>
                <a:rPr lang="en-US" altLang="zh-CN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</a:t>
              </a:r>
              <a:r>
                <a:rPr lang="zh-CN" altLang="en-US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编写脚本</a:t>
              </a:r>
              <a:endPara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5091512" y="5063932"/>
              <a:ext cx="2859528" cy="646331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1300">
                  <a:solidFill>
                    <a:srgbClr val="595C54"/>
                  </a:solidFill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lang="zh-CN" altLang="en-US" sz="18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在</a:t>
              </a:r>
              <a:r>
                <a:rPr lang="en-US" altLang="zh-CN" sz="18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Visual Studio Code</a:t>
              </a:r>
              <a:r>
                <a:rPr lang="zh-CN" altLang="en-US" sz="18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中用</a:t>
              </a:r>
              <a:r>
                <a:rPr lang="en-US" altLang="zh-CN" sz="18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C#</a:t>
              </a:r>
              <a:r>
                <a:rPr lang="zh-CN" altLang="en-US" sz="18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编写脚本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236219" y="4766043"/>
            <a:ext cx="2859528" cy="944221"/>
            <a:chOff x="8235425" y="4766042"/>
            <a:chExt cx="2859528" cy="944221"/>
          </a:xfrm>
        </p:grpSpPr>
        <p:sp>
          <p:nvSpPr>
            <p:cNvPr id="496" name="Shape 496"/>
            <p:cNvSpPr/>
            <p:nvPr/>
          </p:nvSpPr>
          <p:spPr>
            <a:xfrm>
              <a:off x="8593406" y="4766042"/>
              <a:ext cx="2316466" cy="369332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45719" rIns="45719">
              <a:spAutoFit/>
            </a:bodyPr>
            <a:lstStyle>
              <a:lvl1pPr>
                <a:defRPr>
                  <a:solidFill>
                    <a:srgbClr val="D05126"/>
                  </a:solidFill>
                  <a:latin typeface="+mj-lt"/>
                  <a:ea typeface="+mj-ea"/>
                  <a:cs typeface="+mj-cs"/>
                  <a:sym typeface="Source Sans Pro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000000"/>
                  </a:solidFill>
                </a:defRPr>
              </a:pPr>
              <a:r>
                <a:rPr lang="en-US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</a:t>
              </a:r>
              <a:r>
                <a:rPr lang="zh-CN" altLang="en-US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直接导出为</a:t>
              </a:r>
              <a:r>
                <a:rPr lang="en-US" altLang="zh-CN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exe</a:t>
              </a:r>
              <a:r>
                <a:rPr lang="zh-CN" altLang="en-US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文件</a:t>
              </a:r>
              <a:endPara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8235425" y="5063932"/>
              <a:ext cx="2859528" cy="646331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1300">
                  <a:solidFill>
                    <a:srgbClr val="595C54"/>
                  </a:solidFill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Unity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微软雅黑" panose="020B0503020204020204" pitchFamily="34" charset="-122"/>
                </a:rPr>
                <a:t>引擎支持直接生成可执行文件的功能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924591" y="1622943"/>
            <a:ext cx="2839878" cy="955414"/>
            <a:chOff x="2923797" y="1675401"/>
            <a:chExt cx="2839878" cy="955414"/>
          </a:xfrm>
        </p:grpSpPr>
        <p:sp>
          <p:nvSpPr>
            <p:cNvPr id="498" name="Shape 498"/>
            <p:cNvSpPr/>
            <p:nvPr/>
          </p:nvSpPr>
          <p:spPr>
            <a:xfrm>
              <a:off x="2923797" y="1675401"/>
              <a:ext cx="2839878" cy="369332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45719" rIns="45719">
              <a:spAutoFit/>
            </a:bodyPr>
            <a:lstStyle>
              <a:lvl1pPr algn="r">
                <a:defRPr>
                  <a:solidFill>
                    <a:srgbClr val="595C54"/>
                  </a:solidFill>
                  <a:latin typeface="+mj-lt"/>
                  <a:ea typeface="+mj-ea"/>
                  <a:cs typeface="+mj-cs"/>
                  <a:sym typeface="Source Sans Pro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000000"/>
                  </a:solidFill>
                </a:defRPr>
              </a:pPr>
              <a:r>
                <a:rPr lang="en-US" altLang="zh-CN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</a:t>
              </a:r>
              <a:r>
                <a:rPr lang="zh-CN" altLang="en-US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导入游戏素材，添加角色</a:t>
              </a:r>
              <a:endPara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3142878" y="1984484"/>
              <a:ext cx="2401714" cy="646331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1300">
                  <a:solidFill>
                    <a:srgbClr val="595C54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lang="zh-CN" altLang="en-US" sz="18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其中包括地图素材，角色动画，背景音效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220180" y="1622943"/>
            <a:ext cx="2401714" cy="955414"/>
            <a:chOff x="7725940" y="1570483"/>
            <a:chExt cx="2401714" cy="955414"/>
          </a:xfrm>
        </p:grpSpPr>
        <p:sp>
          <p:nvSpPr>
            <p:cNvPr id="500" name="Shape 500"/>
            <p:cNvSpPr/>
            <p:nvPr/>
          </p:nvSpPr>
          <p:spPr>
            <a:xfrm>
              <a:off x="8083939" y="1570483"/>
              <a:ext cx="1685716" cy="369332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45719" rIns="45719">
              <a:spAutoFit/>
            </a:bodyPr>
            <a:lstStyle>
              <a:lvl1pPr algn="r">
                <a:defRPr>
                  <a:solidFill>
                    <a:srgbClr val="1C789F"/>
                  </a:solidFill>
                  <a:latin typeface="+mj-lt"/>
                  <a:ea typeface="+mj-ea"/>
                  <a:cs typeface="+mj-cs"/>
                  <a:sym typeface="Source Sans Pro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solidFill>
                    <a:srgbClr val="000000"/>
                  </a:solidFill>
                </a:defRPr>
              </a:pPr>
              <a:r>
                <a:rPr lang="en-US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4.</a:t>
              </a:r>
              <a:r>
                <a:rPr lang="zh-CN" altLang="en-US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添加切换动画</a:t>
              </a:r>
              <a:endPara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7725940" y="1879566"/>
              <a:ext cx="2401714" cy="646331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1300">
                  <a:solidFill>
                    <a:srgbClr val="595C54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solidFill>
                    <a:srgbClr val="000000"/>
                  </a:solidFill>
                </a:defRPr>
              </a:pPr>
              <a:r>
                <a:rPr lang="zh-CN" altLang="en-US" sz="18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为每一个动作添加动画以及切换逻辑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游戏编写流程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F3FC931-0C6B-41D6-A276-475BD3EAC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2"/>
            <a:ext cx="12192000" cy="657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下载更多PPT模板，请登陆蘑菇创意www.imogu.cn ">
  <a:themeElements>
    <a:clrScheme name="自定义 2902">
      <a:dk1>
        <a:sysClr val="windowText" lastClr="000000"/>
      </a:dk1>
      <a:lt1>
        <a:sysClr val="window" lastClr="FFFFFF"/>
      </a:lt1>
      <a:dk2>
        <a:srgbClr val="0A7B55"/>
      </a:dk2>
      <a:lt2>
        <a:srgbClr val="2EAC65"/>
      </a:lt2>
      <a:accent1>
        <a:srgbClr val="2EAC65"/>
      </a:accent1>
      <a:accent2>
        <a:srgbClr val="0A7B55"/>
      </a:accent2>
      <a:accent3>
        <a:srgbClr val="2EAC65"/>
      </a:accent3>
      <a:accent4>
        <a:srgbClr val="0A7B55"/>
      </a:accent4>
      <a:accent5>
        <a:srgbClr val="2EAC65"/>
      </a:accent5>
      <a:accent6>
        <a:srgbClr val="0A7B55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</TotalTime>
  <Words>409</Words>
  <Application>Microsoft Office PowerPoint</Application>
  <PresentationFormat>宽屏</PresentationFormat>
  <Paragraphs>80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等线</vt:lpstr>
      <vt:lpstr>等线 Light</vt:lpstr>
      <vt:lpstr>方正粗黑宋简体</vt:lpstr>
      <vt:lpstr>方正兰亭粗黑简体</vt:lpstr>
      <vt:lpstr>微软雅黑</vt:lpstr>
      <vt:lpstr>Arial</vt:lpstr>
      <vt:lpstr>Arial Black</vt:lpstr>
      <vt:lpstr>Calibri</vt:lpstr>
      <vt:lpstr>Impact</vt:lpstr>
      <vt:lpstr>Trebuchet MS</vt:lpstr>
      <vt:lpstr>Wingdings 3</vt:lpstr>
      <vt:lpstr>Office 主题​​</vt:lpstr>
      <vt:lpstr>平面</vt:lpstr>
      <vt:lpstr>下载更多PPT模板，请登陆蘑菇创意www.imogu.cn </vt:lpstr>
      <vt:lpstr>PowerPoint 演示文稿</vt:lpstr>
      <vt:lpstr>PowerPoint 演示文稿</vt:lpstr>
      <vt:lpstr>PowerPoint 演示文稿</vt:lpstr>
      <vt:lpstr>游戏概述： </vt:lpstr>
      <vt:lpstr>PowerPoint 演示文稿</vt:lpstr>
      <vt:lpstr>为什么我要做这个游戏？</vt:lpstr>
      <vt:lpstr>PowerPoint 演示文稿</vt:lpstr>
      <vt:lpstr>游戏编写流程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狐狸游戏项目分析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祥龙</dc:creator>
  <cp:lastModifiedBy>张 祥龙</cp:lastModifiedBy>
  <cp:revision>14</cp:revision>
  <dcterms:created xsi:type="dcterms:W3CDTF">2020-11-18T09:24:05Z</dcterms:created>
  <dcterms:modified xsi:type="dcterms:W3CDTF">2020-11-20T06:15:34Z</dcterms:modified>
</cp:coreProperties>
</file>