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60000"/>
    <a:srgbClr val="E50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EAB6-647A-4F06-B722-4608D2FD7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54F88-E7F1-47BE-B6A4-8FF978678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2BAF-1CC5-43C9-A8A6-F9827273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3311-DEDE-4905-A477-E5F690B7F56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9EA9-0196-466C-92BC-92F5DF1B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601E-6905-4293-B1E9-6F97F459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2BB-73C3-484E-8C6C-BFF599E12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6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28F2-2475-44AE-8474-34E553C6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28F69-C2F0-484E-A963-B1361E677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C3EA-F666-4555-9FC6-3A0753DC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3311-DEDE-4905-A477-E5F690B7F56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F8070-5BF8-4D00-815D-992E0676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011D7-7F79-4443-B2FC-7B6FF602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2BB-73C3-484E-8C6C-BFF599E12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CB832-3D39-40A4-8A63-47D004702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BFAC7-1AFA-4DF4-8C0D-4BA76BEAD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40394-9257-4C74-8FCC-216ED74B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3311-DEDE-4905-A477-E5F690B7F56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4943-3427-4FE2-90A3-82266AC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DA7C-BF68-4ADC-B7B2-096A6F4C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2BB-73C3-484E-8C6C-BFF599E12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75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76A8-152A-48A4-9318-D989B43B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8A0A-0E70-4530-A84B-DC66497D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F293-2C74-43FD-A078-44074DA0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3311-DEDE-4905-A477-E5F690B7F56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8FE3A-1E63-4621-8272-5F953490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6BA47-C639-4B92-9194-0C97DB3B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2BB-73C3-484E-8C6C-BFF599E12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35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102A-CD39-46EC-8E97-96F1D5B5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8B8B4-3D8E-499E-AA12-9A2F636E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2C12-D050-416D-B7E1-68B2DCAD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3311-DEDE-4905-A477-E5F690B7F56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721EB-962F-4DF6-A19F-780197D4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09F32-EB8F-4E4A-9CE4-78988620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2BB-73C3-484E-8C6C-BFF599E12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004C-6660-4986-A247-DB80F281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7213-EAAA-4A41-82FB-D32CC7155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49AC-711B-4FBC-8C08-EC5BB5CFC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B0FC-48C5-4F6B-BF98-4D020BC3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3311-DEDE-4905-A477-E5F690B7F56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FA6BC-861E-4B03-BB41-F4A13D18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6476-0C3D-47DC-A063-AB9B9411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2BB-73C3-484E-8C6C-BFF599E12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61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8CA4-6921-4DD4-BC7D-295725A8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5413-5921-42C4-B8A1-5FC3A517E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A03AD-9BAF-4EFE-B460-E71F1C281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4DFF7-5576-4566-856D-9190FFAE9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4F1AA-407F-40EF-B7CC-E1B4DBF42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954D7-603B-4831-ABE7-D1CBD4A9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3311-DEDE-4905-A477-E5F690B7F56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E633B-F1A2-453E-BDFF-21E3B72D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4FEB9-3F44-4998-BB87-74D37202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2BB-73C3-484E-8C6C-BFF599E12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41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C3AF-5CE2-4149-AB5C-08DA7C98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C93B5-038A-432B-BB6A-CA148D09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3311-DEDE-4905-A477-E5F690B7F56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22E1-D94F-4E5F-A85C-899DC25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FDC22-E6A9-4607-8EE9-288905DD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2BB-73C3-484E-8C6C-BFF599E12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2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1ECC9-4727-46E6-AE5E-51C0EEA1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3311-DEDE-4905-A477-E5F690B7F56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C3373-3C30-446A-B232-9B321B7E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81FAE-C593-4C1E-96BD-A713325A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2BB-73C3-484E-8C6C-BFF599E12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20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2212-621B-48FB-ACE2-27022F98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F4AC-42D6-410E-B33E-C49245B4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82EFA-81B9-4FAA-AC23-5DB00FA5E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3ACA9-6C29-4D5C-BB76-8367AEEB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3311-DEDE-4905-A477-E5F690B7F56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8D39-2DF5-44B4-8892-8F1F4F88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38A1-D486-4754-A9BB-FEA5B55D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2BB-73C3-484E-8C6C-BFF599E12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7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7F5C-AA1D-4C70-8AE5-155CFEC1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C057C-159A-4C1C-A858-AECCC0E92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95426-01EC-47B7-9FC8-62DDFCB8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5AC00-7B32-4390-ABB9-AAC41E4F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3311-DEDE-4905-A477-E5F690B7F56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3B2C9-5348-44CC-90FF-EA2031C7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01CB7-183D-4700-9F71-E4023150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2BB-73C3-484E-8C6C-BFF599E12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1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6000">
              <a:srgbClr val="BC1B1B"/>
            </a:gs>
            <a:gs pos="77000">
              <a:srgbClr val="CE5757"/>
            </a:gs>
            <a:gs pos="0">
              <a:schemeClr val="bg1"/>
            </a:gs>
            <a:gs pos="100000">
              <a:srgbClr val="B4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B1044-5FC2-4D12-BF31-9C125669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9504A-5970-416C-A3F2-285B3244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D28F7-8B46-4E45-8F3D-ACB12464D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13311-DEDE-4905-A477-E5F690B7F56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6DA56-0FE6-451B-9BCB-C0916FD79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9A9F-B522-4C4C-90AA-87536C771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812BB-73C3-484E-8C6C-BFF599E12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5B33EE-E458-48D4-9E46-0A6262A01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1504"/>
            <a:ext cx="9144000" cy="1655762"/>
          </a:xfrm>
        </p:spPr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Python Data Visualization and Interpretation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8C0F9-EC1B-4BB6-8BCB-2FA78A04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1829"/>
            <a:ext cx="9144000" cy="2387600"/>
          </a:xfrm>
        </p:spPr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Netflix 2017 Stock Analysis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FE1E27A-1863-4BC2-8B9E-6AD890979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134478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4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5577-3CE4-428C-ADA0-F2C09A2F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4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2800" dirty="0"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This is a simple presentation designed to graphically represent and interpret Netflix’s stock prices in 2017 based on data from Yahoo Finance, and comprises of the following visualizations constructed using Python:</a:t>
            </a:r>
            <a:endParaRPr lang="en-GB" dirty="0"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06D3-FE09-4F58-A97A-A7807D9D1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998"/>
            <a:ext cx="10515600" cy="4351338"/>
          </a:xfrm>
        </p:spPr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Netflix stocks vs general stock market (DJIA)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Quarterly distribution of stock prices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Revenue vs Earnings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Estimated vs Actual Earnings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3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36A4-DD1F-462F-A94B-6A274D3A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Netflix vs DJIA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94BE1-DAC5-4E99-A5C1-675DC20C7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General trend for both is upward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Netflix’s performance saw a 35% increase over the year as compared to a 20% increase overall, thus beating the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Dip from July to August is echoed faintly in a slowing of The Dow; that of May to June slightly less 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BE7D4A90-C8B8-4932-AE19-B6825C224B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18856" y="1123950"/>
            <a:ext cx="6900864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43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8C4B-063A-439C-B81F-9DE8F98C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Quarterly Distribution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FD4F9-4CB0-4808-A5C2-A859308BC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Quarters 1, 2 and 4 are characterised by similar price fluctuations/rises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Prices in 3</a:t>
            </a:r>
            <a:r>
              <a:rPr lang="en-GB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quarter distributed more widely, the bulk however leaning towards the higher end, as also represented by the interquartile range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62334C7-C4EC-4793-A15F-6F8298AD5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18857" y="1123950"/>
            <a:ext cx="6900862" cy="460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28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1257-26E4-4BBD-9B87-CA672A74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Revenue vs 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67CB3-F16E-469A-A005-51BECA596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Rises in revenue are followed by 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Earnings as a proportion of revenue are, respectively, 2.4%, 4.3%, 5.6% and 7.8%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9865E93-FCF4-4334-B488-51509AAE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18855" y="1123949"/>
            <a:ext cx="6900866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78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4D8B-CEC2-4456-8191-995E9E19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90495" cy="1600200"/>
          </a:xfrm>
        </p:spPr>
        <p:txBody>
          <a:bodyPr>
            <a:normAutofit/>
          </a:bodyPr>
          <a:lstStyle/>
          <a:p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Estimated vs Actual 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A2AB8-A520-47CE-BD2A-EE4123567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GB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quarter, actual earnings were higher than estimated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quarter, actual earnings were lower than estimated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Earnings were correctly predicted in the 2</a:t>
            </a:r>
            <a:r>
              <a:rPr lang="en-GB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and 4</a:t>
            </a:r>
            <a:r>
              <a:rPr lang="en-GB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quarters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FB92E25-B3EC-4764-ADD6-20977B3CB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18856" y="1123949"/>
            <a:ext cx="6900864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8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220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Netflix 2017 Stock Analysis</vt:lpstr>
      <vt:lpstr>This is a simple presentation designed to graphically represent and interpret Netflix’s stock prices in 2017 based on data from Yahoo Finance, and comprises of the following visualizations constructed using Python:</vt:lpstr>
      <vt:lpstr>Netflix vs DJIA</vt:lpstr>
      <vt:lpstr>Quarterly Distribution</vt:lpstr>
      <vt:lpstr>Revenue vs Earnings</vt:lpstr>
      <vt:lpstr> Estimated vs Actual 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Analysis 2017</dc:title>
  <dc:creator>William</dc:creator>
  <cp:lastModifiedBy>William</cp:lastModifiedBy>
  <cp:revision>10</cp:revision>
  <dcterms:created xsi:type="dcterms:W3CDTF">2020-04-28T08:46:38Z</dcterms:created>
  <dcterms:modified xsi:type="dcterms:W3CDTF">2020-05-20T13:57:07Z</dcterms:modified>
</cp:coreProperties>
</file>