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221B-A280-4E6E-BBDB-75AAD027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6EF9F-A423-45D6-9913-DC12D4BBF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7750-9BBF-4C9A-9236-F8656F14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2CF7-40F8-4AF3-870F-566532E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7568-01A1-453B-9AE3-0C93378B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7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B2BD-5C8A-472D-ACFD-01FEA3A2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F6E60-4C76-4998-BF4D-1372BD1C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F0D1-0EC8-4552-8062-A6C29548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517-07EF-4A6C-B8CF-91A7760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A428-E870-4441-AC3C-EC51281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25FF7-F484-4F4E-87E1-583EA51DE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EAF3A-3FD9-45C0-9BDA-D9902D7A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B813-04CB-4FBF-9A67-924B38F4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B02F-052B-40AF-B547-8E68545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785D-1E3A-4627-8130-569FD9A4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841-465F-4EAF-B327-A45C8CE0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673-BF7E-4D36-8042-1043CBE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3CFC-452A-4095-936E-7C6753FE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47AC-2D9F-40C0-93B8-7824592C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96EA-C47B-4F50-BC34-5C060BB2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C956-B2FE-4AA5-A1FE-2BDD41AB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50D58-C9FC-46F7-A484-32EC8A89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76E7-D4D8-4DDB-9949-2598CC3F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961E-4D8E-4F5A-8BFF-71341771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644E-5521-4884-B75F-411E053A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0713-7E8D-42AE-9C07-A2C436F6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9608-2B13-4E8D-9761-27391D711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8D83F-9655-4B97-9E67-5FE53AB9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3A5E7-2ADB-4B82-BC1A-F7B50AEC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030D4-F06A-4A40-808B-2CED7CB7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911C2-4F09-4186-803B-0A6BD950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5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62D1-0D46-4EBB-B74A-36722022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4A2F-C951-4E5F-A9E4-E298153B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260E0-0ED2-410D-92EB-65B02FAA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ABA51-B96B-49B2-859B-B7246A9F5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AFB89-098E-4454-9773-EFD694F72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A54DA-77F2-4920-86EC-460EAD97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BAF29-10C5-46A1-9466-EC2F1D4E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6D947-D338-47BC-9910-EF1A3F0B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1123-0CC2-4B4D-A531-9827AEFF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4E8C9-4305-4666-8E7E-7ACF036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C541E-3623-4AB3-97A4-1B927614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1A00A-1F30-49E8-BD09-3274D3E8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49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994EF-F5B0-42BD-84DD-3030656A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BB74C-C733-4B40-B7AD-3A60F66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4EB48-67B6-4083-8A96-D69EE84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0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BBF5-8421-4E13-9835-8AB871B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5469-F645-4582-83A7-7DE5BC34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FC55E-0926-4C84-9B48-D206933C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2C809-62FA-4B69-9B3F-213CE4C1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875B-8CFC-40E9-A760-69C543E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70683-4FCF-4034-8705-68A5C85C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A3AA-59A9-41F7-96A4-6AFCDB2A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1BC7F-BBF5-402F-8F51-57D497A15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368B-DF74-426F-913A-0FDBAE4B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818C-6318-4B8C-9FB3-C71CD694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F8CD-BDE0-44E2-B22E-AE43906E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22C7C-4D3E-4417-9DC0-490DC0B6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7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rgbClr val="927AC0"/>
            </a:gs>
            <a:gs pos="70000">
              <a:srgbClr val="B3A2D3"/>
            </a:gs>
            <a:gs pos="8000">
              <a:schemeClr val="accent1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EBE94-50AA-4861-AAD3-AF650A5B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E40D-A98D-4A9D-8120-6E7A994C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559B-5AFB-4ECF-ADFC-CA508189B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8618-0A9E-4F30-9234-A7DE96D2ED83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3EBB-A926-4B89-86CE-D74F3676C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92E5-62A2-465B-8A00-9844A40BA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3894-B8A2-40C9-82FE-A12D70EE4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71C99E-C78C-4E3E-A621-034A51B4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743025"/>
            <a:ext cx="73152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F851B-50EA-4E89-AAAF-6B05664D2456}"/>
              </a:ext>
            </a:extLst>
          </p:cNvPr>
          <p:cNvSpPr txBox="1"/>
          <p:nvPr/>
        </p:nvSpPr>
        <p:spPr>
          <a:xfrm>
            <a:off x="1944209" y="5468644"/>
            <a:ext cx="830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Codecademy Data Visualization Project</a:t>
            </a:r>
          </a:p>
        </p:txBody>
      </p:sp>
    </p:spTree>
    <p:extLst>
      <p:ext uri="{BB962C8B-B14F-4D97-AF65-F5344CB8AC3E}">
        <p14:creationId xmlns:p14="http://schemas.microsoft.com/office/powerpoint/2010/main" val="311850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ADFC-5EFD-428A-BEB9-1CAEC0A2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FFCD-2C8B-4C09-AAD3-8019FB93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Twitch is the world leading live streaming platform for gamers</a:t>
            </a:r>
          </a:p>
          <a:p>
            <a:r>
              <a:rPr lang="en-GB" dirty="0"/>
              <a:t>This presentation showcases my results from a project set by Codecademy’s Data Science course on their user data</a:t>
            </a:r>
          </a:p>
          <a:p>
            <a:r>
              <a:rPr lang="en-GB" dirty="0"/>
              <a:t>The project uses a 800,000-row dataset provided by Twitch containing streaming data from its users on 1</a:t>
            </a:r>
            <a:r>
              <a:rPr lang="en-GB" baseline="30000" dirty="0"/>
              <a:t>st</a:t>
            </a:r>
            <a:r>
              <a:rPr lang="en-GB" dirty="0"/>
              <a:t> January 2015</a:t>
            </a:r>
          </a:p>
          <a:p>
            <a:r>
              <a:rPr lang="en-GB" dirty="0"/>
              <a:t>My workflow comprised of two stages:</a:t>
            </a:r>
          </a:p>
          <a:p>
            <a:pPr lvl="1"/>
            <a:r>
              <a:rPr lang="en-GB" dirty="0"/>
              <a:t>Analyse the dataset using SQL queries + export results</a:t>
            </a:r>
          </a:p>
          <a:p>
            <a:pPr lvl="1"/>
            <a:r>
              <a:rPr lang="en-GB" dirty="0"/>
              <a:t>Visualize the data using Python and Matplotlib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4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B075-9C26-4E8F-8338-3990C95D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Trending Games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E9B03-406C-4E99-A220-975227C8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6" y="1247776"/>
            <a:ext cx="7569664" cy="43529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59E73-E9A0-4285-B904-9605E9A2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644668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3 games streamed were League of Legends, Dota 2 and Counter-Strike: Global Offensive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3 games were streamed over 50,000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</a:t>
            </a:r>
            <a:r>
              <a:rPr lang="en-GB" baseline="30000" dirty="0"/>
              <a:t>th</a:t>
            </a:r>
            <a:r>
              <a:rPr lang="en-GB" dirty="0"/>
              <a:t> most popular game, Agar.io, reached ~10,000 streams</a:t>
            </a:r>
          </a:p>
        </p:txBody>
      </p:sp>
    </p:spTree>
    <p:extLst>
      <p:ext uri="{BB962C8B-B14F-4D97-AF65-F5344CB8AC3E}">
        <p14:creationId xmlns:p14="http://schemas.microsoft.com/office/powerpoint/2010/main" val="91542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7898-5A93-4C37-9299-44E68C9C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Countries Streaming League of Legends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76ADF-C4F0-47FD-84DF-0799D8CA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United States far outweighs the next most LOL-loving country,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Canada, Germany and the UK take up reasonably large segments between 5% and 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Remaining top 10 countries contribute 3% or less</a:t>
            </a:r>
          </a:p>
        </p:txBody>
      </p:sp>
      <p:pic>
        <p:nvPicPr>
          <p:cNvPr id="10" name="Content Placeholder 9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4A1E740-7702-460D-AB7C-AA3CBB24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58" y="457201"/>
            <a:ext cx="5794860" cy="5934074"/>
          </a:xfrm>
        </p:spPr>
      </p:pic>
    </p:spTree>
    <p:extLst>
      <p:ext uri="{BB962C8B-B14F-4D97-AF65-F5344CB8AC3E}">
        <p14:creationId xmlns:p14="http://schemas.microsoft.com/office/powerpoint/2010/main" val="7221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83C-B849-4B01-8AED-0AA98831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389" y="71021"/>
            <a:ext cx="7505222" cy="56817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Number of LOL Streamers by hour</a:t>
            </a:r>
          </a:p>
        </p:txBody>
      </p:sp>
      <p:pic>
        <p:nvPicPr>
          <p:cNvPr id="6" name="Content Placeholder 5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38A6A1A-C11E-4DE8-88DD-9FFBEB41D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7" y="772359"/>
            <a:ext cx="11575426" cy="4618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52A4B-B9D9-48E9-A19F-F56BB899D175}"/>
              </a:ext>
            </a:extLst>
          </p:cNvPr>
          <p:cNvSpPr txBox="1"/>
          <p:nvPr/>
        </p:nvSpPr>
        <p:spPr>
          <a:xfrm>
            <a:off x="308287" y="5485476"/>
            <a:ext cx="11575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Twitch LOL streamers seem to sleep between the hours of 4am and 11am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Usage picks up around 12pm and remains relatively steady throughout the afternoon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Heaviest usage of the site peaks around 8-9pm at a rate of ~20,000 streams p/h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Sadly, it seems that over 7000 US citizens were not watching any (real) fireworks on New Years Eve!</a:t>
            </a:r>
          </a:p>
        </p:txBody>
      </p:sp>
    </p:spTree>
    <p:extLst>
      <p:ext uri="{BB962C8B-B14F-4D97-AF65-F5344CB8AC3E}">
        <p14:creationId xmlns:p14="http://schemas.microsoft.com/office/powerpoint/2010/main" val="95367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Segoe UI</vt:lpstr>
      <vt:lpstr>Office Theme</vt:lpstr>
      <vt:lpstr>PowerPoint Presentation</vt:lpstr>
      <vt:lpstr>Project Outline </vt:lpstr>
      <vt:lpstr>Top 10 Trending Games</vt:lpstr>
      <vt:lpstr>Top 10 Countries Streaming League of Legends</vt:lpstr>
      <vt:lpstr>Number of LOL Streamers by hour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6</cp:revision>
  <dcterms:created xsi:type="dcterms:W3CDTF">2020-05-19T13:03:33Z</dcterms:created>
  <dcterms:modified xsi:type="dcterms:W3CDTF">2020-05-19T13:41:44Z</dcterms:modified>
</cp:coreProperties>
</file>