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handoutMasterIdLst>
    <p:handoutMasterId r:id="rId20"/>
  </p:handoutMasterIdLst>
  <p:sldIdLst>
    <p:sldId id="257" r:id="rId5"/>
    <p:sldId id="375" r:id="rId6"/>
    <p:sldId id="397" r:id="rId7"/>
    <p:sldId id="399" r:id="rId8"/>
    <p:sldId id="400" r:id="rId9"/>
    <p:sldId id="401" r:id="rId10"/>
    <p:sldId id="402" r:id="rId11"/>
    <p:sldId id="403" r:id="rId12"/>
    <p:sldId id="404" r:id="rId13"/>
    <p:sldId id="405" r:id="rId14"/>
    <p:sldId id="406" r:id="rId15"/>
    <p:sldId id="407" r:id="rId16"/>
    <p:sldId id="408" r:id="rId17"/>
    <p:sldId id="409" r:id="rId18"/>
    <p:sldId id="259" r:id="rId1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86" d="100"/>
          <a:sy n="86" d="100"/>
        </p:scale>
        <p:origin x="1387" y="58"/>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63B5EF-C2FE-4558-B393-3D874534693D}" type="datetimeFigureOut">
              <a:rPr lang="pt-BR" smtClean="0"/>
              <a:t>15/08/2021</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073819-5A30-4F19-9478-4C43B8673DB5}" type="slidenum">
              <a:rPr lang="pt-BR" smtClean="0"/>
              <a:t>‹nº›</a:t>
            </a:fld>
            <a:endParaRPr lang="pt-BR"/>
          </a:p>
        </p:txBody>
      </p:sp>
    </p:spTree>
    <p:extLst>
      <p:ext uri="{BB962C8B-B14F-4D97-AF65-F5344CB8AC3E}">
        <p14:creationId xmlns:p14="http://schemas.microsoft.com/office/powerpoint/2010/main" val="3678415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26" name="Imagem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4" name="Date Placeholder 3"/>
          <p:cNvSpPr>
            <a:spLocks noGrp="1"/>
          </p:cNvSpPr>
          <p:nvPr>
            <p:ph type="dt" sz="half" idx="10"/>
          </p:nvPr>
        </p:nvSpPr>
        <p:spPr/>
        <p:txBody>
          <a:bodyPr/>
          <a:lstStyle/>
          <a:p>
            <a:fld id="{5193A530-045E-4FBC-827D-EE4599172689}" type="datetimeFigureOut">
              <a:rPr lang="pt-BR" smtClean="0"/>
              <a:t>15/08/2021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22" name="Espaço Reservado para Texto 1"/>
          <p:cNvSpPr txBox="1">
            <a:spLocks/>
          </p:cNvSpPr>
          <p:nvPr userDrawn="1"/>
        </p:nvSpPr>
        <p:spPr>
          <a:xfrm>
            <a:off x="1785060" y="2074736"/>
            <a:ext cx="8915514" cy="70788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4400" b="1" kern="1200">
                <a:solidFill>
                  <a:schemeClr val="tx1">
                    <a:lumMod val="75000"/>
                    <a:lumOff val="25000"/>
                  </a:schemeClr>
                </a:solidFill>
                <a:latin typeface="Montserrat"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BR" sz="4400" b="1" i="0" u="none" strike="noStrike" kern="1200" cap="none" spc="0" normalizeH="0" baseline="0" noProof="0" dirty="0">
              <a:ln>
                <a:noFill/>
              </a:ln>
              <a:solidFill>
                <a:sysClr val="windowText" lastClr="000000">
                  <a:lumMod val="75000"/>
                  <a:lumOff val="25000"/>
                </a:sysClr>
              </a:solidFill>
              <a:effectLst/>
              <a:uLnTx/>
              <a:uFillTx/>
              <a:latin typeface="Montserrat" panose="00000500000000000000" pitchFamily="2" charset="0"/>
              <a:ea typeface="+mn-ea"/>
              <a:cs typeface="+mn-cs"/>
            </a:endParaRPr>
          </a:p>
        </p:txBody>
      </p:sp>
      <p:sp>
        <p:nvSpPr>
          <p:cNvPr id="23" name="Espaço Reservado para Texto 14">
            <a:extLst>
              <a:ext uri="{FF2B5EF4-FFF2-40B4-BE49-F238E27FC236}">
                <a16:creationId xmlns:a16="http://schemas.microsoft.com/office/drawing/2014/main" id="{741322F5-93ED-4D68-A8FF-9359DF6E751A}"/>
              </a:ext>
            </a:extLst>
          </p:cNvPr>
          <p:cNvSpPr>
            <a:spLocks noGrp="1"/>
          </p:cNvSpPr>
          <p:nvPr>
            <p:ph type="body" sz="quarter" idx="13" hasCustomPrompt="1"/>
          </p:nvPr>
        </p:nvSpPr>
        <p:spPr>
          <a:xfrm>
            <a:off x="629360" y="2105480"/>
            <a:ext cx="7885990" cy="707886"/>
          </a:xfrm>
          <a:prstGeom prst="rect">
            <a:avLst/>
          </a:prstGeom>
        </p:spPr>
        <p:txBody>
          <a:bodyPr/>
          <a:lstStyle>
            <a:lvl1pPr marL="0" indent="0">
              <a:buNone/>
              <a:defRPr sz="44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a:t>
            </a:r>
          </a:p>
        </p:txBody>
      </p:sp>
      <p:sp>
        <p:nvSpPr>
          <p:cNvPr id="24" name="Espaço Reservado para Texto 16">
            <a:extLst>
              <a:ext uri="{FF2B5EF4-FFF2-40B4-BE49-F238E27FC236}">
                <a16:creationId xmlns:a16="http://schemas.microsoft.com/office/drawing/2014/main" id="{2B77ECB5-455F-48E1-AC6C-CB94B5AD6A0B}"/>
              </a:ext>
            </a:extLst>
          </p:cNvPr>
          <p:cNvSpPr>
            <a:spLocks noGrp="1"/>
          </p:cNvSpPr>
          <p:nvPr>
            <p:ph type="body" sz="quarter" idx="14" hasCustomPrompt="1"/>
          </p:nvPr>
        </p:nvSpPr>
        <p:spPr>
          <a:xfrm>
            <a:off x="628650" y="2923854"/>
            <a:ext cx="4300401" cy="437655"/>
          </a:xfrm>
          <a:prstGeom prst="rect">
            <a:avLst/>
          </a:prstGeom>
        </p:spPr>
        <p:txBody>
          <a:bodyPr/>
          <a:lstStyle>
            <a:lvl1pPr marL="0" indent="0">
              <a:buNone/>
              <a:defRPr sz="2000" b="1">
                <a:solidFill>
                  <a:srgbClr val="E51E3C"/>
                </a:solidFill>
                <a:latin typeface="Montserrat" panose="00000500000000000000" pitchFamily="2" charset="0"/>
              </a:defRPr>
            </a:lvl1pPr>
          </a:lstStyle>
          <a:p>
            <a:pPr lvl="0"/>
            <a:r>
              <a:rPr lang="pt-BR" dirty="0"/>
              <a:t>Digitar seu subtítulo aqui</a:t>
            </a:r>
          </a:p>
        </p:txBody>
      </p:sp>
      <p:sp>
        <p:nvSpPr>
          <p:cNvPr id="25" name="Espaço Reservado para Texto 18">
            <a:extLst>
              <a:ext uri="{FF2B5EF4-FFF2-40B4-BE49-F238E27FC236}">
                <a16:creationId xmlns:a16="http://schemas.microsoft.com/office/drawing/2014/main" id="{94A25BC8-06B9-4702-900E-C725EC898475}"/>
              </a:ext>
            </a:extLst>
          </p:cNvPr>
          <p:cNvSpPr>
            <a:spLocks noGrp="1"/>
          </p:cNvSpPr>
          <p:nvPr>
            <p:ph type="body" sz="quarter" idx="15" hasCustomPrompt="1"/>
          </p:nvPr>
        </p:nvSpPr>
        <p:spPr>
          <a:xfrm>
            <a:off x="628650" y="3471997"/>
            <a:ext cx="7886700" cy="8997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65000"/>
                    <a:lumOff val="35000"/>
                  </a:schemeClr>
                </a:solidFill>
                <a:latin typeface="Montserrat" panose="00000500000000000000" pitchFamily="2" charset="0"/>
              </a:defRPr>
            </a:lvl1pPr>
          </a:lstStyle>
          <a:p>
            <a:r>
              <a:rPr lang="pt-BR" sz="2000" dirty="0">
                <a:solidFill>
                  <a:schemeClr val="tx1">
                    <a:lumMod val="65000"/>
                    <a:lumOff val="35000"/>
                  </a:schemeClr>
                </a:solidFill>
                <a:latin typeface="Montserrat" pitchFamily="2" charset="77"/>
              </a:rPr>
              <a:t>At vero </a:t>
            </a:r>
            <a:r>
              <a:rPr lang="pt-BR" sz="2000" dirty="0" err="1">
                <a:solidFill>
                  <a:schemeClr val="tx1">
                    <a:lumMod val="65000"/>
                    <a:lumOff val="35000"/>
                  </a:schemeClr>
                </a:solidFill>
                <a:latin typeface="Montserrat" pitchFamily="2" charset="77"/>
              </a:rPr>
              <a:t>eos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accusamus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iusto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odio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dignissimos</a:t>
            </a:r>
            <a:endParaRPr lang="pt-BR" sz="2000" dirty="0">
              <a:solidFill>
                <a:schemeClr val="tx1">
                  <a:lumMod val="65000"/>
                  <a:lumOff val="35000"/>
                </a:schemeClr>
              </a:solidFill>
              <a:latin typeface="Montserrat" pitchFamily="2" charset="77"/>
            </a:endParaRPr>
          </a:p>
          <a:p>
            <a:r>
              <a:rPr lang="pt-BR" sz="2000" dirty="0" err="1">
                <a:solidFill>
                  <a:schemeClr val="tx1">
                    <a:lumMod val="65000"/>
                    <a:lumOff val="35000"/>
                  </a:schemeClr>
                </a:solidFill>
                <a:latin typeface="Montserrat" pitchFamily="2" charset="77"/>
              </a:rPr>
              <a:t>praesentium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voluptatum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deleniti</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atque</a:t>
            </a:r>
            <a:r>
              <a:rPr lang="pt-BR" sz="2000" dirty="0">
                <a:solidFill>
                  <a:schemeClr val="tx1">
                    <a:lumMod val="65000"/>
                    <a:lumOff val="35000"/>
                  </a:schemeClr>
                </a:solidFill>
                <a:latin typeface="Montserrat" pitchFamily="2" charset="77"/>
              </a:rPr>
              <a:t>.</a:t>
            </a:r>
          </a:p>
          <a:p>
            <a:pPr lvl="0"/>
            <a:r>
              <a:rPr lang="pt-BR" dirty="0"/>
              <a:t> </a:t>
            </a:r>
          </a:p>
        </p:txBody>
      </p:sp>
      <p:pic>
        <p:nvPicPr>
          <p:cNvPr id="27" name="Imagem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113327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193A530-045E-4FBC-827D-EE4599172689}" type="datetimeFigureOut">
              <a:rPr lang="pt-BR" smtClean="0"/>
              <a:t>15/08/2021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8" name="Imagem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425820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15/08/2021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1769051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15/08/2021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36380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3" name="Content Placeholder 2"/>
          <p:cNvSpPr>
            <a:spLocks noGrp="1"/>
          </p:cNvSpPr>
          <p:nvPr>
            <p:ph idx="1"/>
          </p:nvPr>
        </p:nvSpPr>
        <p:spPr>
          <a:xfrm>
            <a:off x="628650" y="1140823"/>
            <a:ext cx="7886700" cy="5036140"/>
          </a:xfrm>
        </p:spPr>
        <p:txBody>
          <a:bodyPr/>
          <a:lstStyle>
            <a:lvl1pPr>
              <a:defRPr>
                <a:latin typeface="Montserrat" panose="00000500000000000000" pitchFamily="2" charset="0"/>
              </a:defRPr>
            </a:lvl1pPr>
            <a:lvl2pPr>
              <a:defRPr>
                <a:latin typeface="Montserrat" panose="00000500000000000000" pitchFamily="2" charset="0"/>
              </a:defRPr>
            </a:lvl2pPr>
            <a:lvl3pPr>
              <a:defRPr>
                <a:latin typeface="Montserrat" panose="00000500000000000000" pitchFamily="2" charset="0"/>
              </a:defRPr>
            </a:lvl3pPr>
            <a:lvl4pPr>
              <a:defRPr>
                <a:latin typeface="Montserrat" panose="00000500000000000000" pitchFamily="2" charset="0"/>
              </a:defRPr>
            </a:lvl4pPr>
            <a:lvl5pPr>
              <a:defRPr>
                <a:latin typeface="Montserrat" panose="00000500000000000000" pitchFamily="2"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15/08/2021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7" name="Espaço Reservado para Texto 14">
            <a:extLst>
              <a:ext uri="{FF2B5EF4-FFF2-40B4-BE49-F238E27FC236}">
                <a16:creationId xmlns:a16="http://schemas.microsoft.com/office/drawing/2014/main" id="{E8B551AC-1062-45BF-8F6C-49BD2028664E}"/>
              </a:ext>
            </a:extLst>
          </p:cNvPr>
          <p:cNvSpPr>
            <a:spLocks noGrp="1"/>
          </p:cNvSpPr>
          <p:nvPr>
            <p:ph type="body" sz="quarter" idx="13" hasCustomPrompt="1"/>
          </p:nvPr>
        </p:nvSpPr>
        <p:spPr>
          <a:xfrm>
            <a:off x="628649" y="365126"/>
            <a:ext cx="7886701" cy="566691"/>
          </a:xfrm>
          <a:prstGeom prst="rect">
            <a:avLst/>
          </a:prstGeom>
        </p:spPr>
        <p:txBody>
          <a:bodyPr/>
          <a:lstStyle>
            <a:lvl1pPr marL="0" indent="0">
              <a:buNone/>
              <a:defRPr sz="36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 nesse campo</a:t>
            </a: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22292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93A530-045E-4FBC-827D-EE4599172689}" type="datetimeFigureOut">
              <a:rPr lang="pt-BR" smtClean="0"/>
              <a:t>15/08/2021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7" name="Espaço Reservado para Texto 14">
            <a:extLst>
              <a:ext uri="{FF2B5EF4-FFF2-40B4-BE49-F238E27FC236}">
                <a16:creationId xmlns:a16="http://schemas.microsoft.com/office/drawing/2014/main" id="{4AD7BF10-3B9A-4CAF-A211-E259F6A5860E}"/>
              </a:ext>
            </a:extLst>
          </p:cNvPr>
          <p:cNvSpPr>
            <a:spLocks noGrp="1"/>
          </p:cNvSpPr>
          <p:nvPr>
            <p:ph type="body" sz="quarter" idx="16" hasCustomPrompt="1"/>
          </p:nvPr>
        </p:nvSpPr>
        <p:spPr>
          <a:xfrm>
            <a:off x="628650" y="2620605"/>
            <a:ext cx="8358596" cy="1884520"/>
          </a:xfrm>
          <a:prstGeom prst="rect">
            <a:avLst/>
          </a:prstGeom>
        </p:spPr>
        <p:txBody>
          <a:bodyPr/>
          <a:lstStyle>
            <a:lvl1pPr marL="0" indent="0">
              <a:buNone/>
              <a:defRPr sz="7200" b="1">
                <a:solidFill>
                  <a:schemeClr val="bg1"/>
                </a:solidFill>
                <a:latin typeface="Montserrat" panose="00000500000000000000" pitchFamily="2" charset="0"/>
              </a:defRPr>
            </a:lvl1pPr>
          </a:lstStyle>
          <a:p>
            <a:pPr lvl="0"/>
            <a:r>
              <a:rPr lang="pt-BR" dirty="0"/>
              <a:t>Loren Ipsum </a:t>
            </a:r>
            <a:r>
              <a:rPr lang="pt-BR" dirty="0" err="1"/>
              <a:t>Dolor</a:t>
            </a:r>
            <a:r>
              <a:rPr lang="pt-BR" dirty="0"/>
              <a:t> </a:t>
            </a:r>
            <a:r>
              <a:rPr lang="pt-BR" dirty="0" err="1"/>
              <a:t>Sit</a:t>
            </a:r>
            <a:r>
              <a:rPr lang="pt-BR" dirty="0"/>
              <a:t> </a:t>
            </a:r>
            <a:r>
              <a:rPr lang="pt-BR" dirty="0" err="1"/>
              <a:t>Daef</a:t>
            </a:r>
            <a:endParaRPr lang="pt-BR" dirty="0"/>
          </a:p>
        </p:txBody>
      </p:sp>
      <p:sp>
        <p:nvSpPr>
          <p:cNvPr id="8" name="Espaço Reservado para Texto 16">
            <a:extLst>
              <a:ext uri="{FF2B5EF4-FFF2-40B4-BE49-F238E27FC236}">
                <a16:creationId xmlns:a16="http://schemas.microsoft.com/office/drawing/2014/main" id="{C9666645-D8A0-4DFC-AED3-612867001E0E}"/>
              </a:ext>
            </a:extLst>
          </p:cNvPr>
          <p:cNvSpPr>
            <a:spLocks noGrp="1"/>
          </p:cNvSpPr>
          <p:nvPr>
            <p:ph type="body" sz="quarter" idx="17" hasCustomPrompt="1"/>
          </p:nvPr>
        </p:nvSpPr>
        <p:spPr>
          <a:xfrm>
            <a:off x="628650" y="2176138"/>
            <a:ext cx="8358596" cy="302110"/>
          </a:xfrm>
          <a:prstGeom prst="rect">
            <a:avLst/>
          </a:prstGeom>
        </p:spPr>
        <p:txBody>
          <a:bodyPr/>
          <a:lstStyle>
            <a:lvl1pPr marL="0" indent="0">
              <a:buNone/>
              <a:defRPr sz="1800" b="1">
                <a:solidFill>
                  <a:schemeClr val="bg1"/>
                </a:solidFill>
                <a:latin typeface="Montserrat" panose="00000500000000000000" pitchFamily="2" charset="0"/>
              </a:defRPr>
            </a:lvl1pPr>
          </a:lstStyle>
          <a:p>
            <a:pPr lvl="0"/>
            <a:r>
              <a:rPr lang="pt-BR" dirty="0">
                <a:latin typeface="Montserrat" panose="00000500000000000000" pitchFamily="2" charset="0"/>
              </a:rPr>
              <a:t>Et vero et </a:t>
            </a:r>
            <a:r>
              <a:rPr lang="pt-BR" dirty="0" err="1">
                <a:latin typeface="Montserrat" panose="00000500000000000000" pitchFamily="2" charset="0"/>
              </a:rPr>
              <a:t>iusto</a:t>
            </a:r>
            <a:r>
              <a:rPr lang="pt-BR" dirty="0">
                <a:latin typeface="Montserrat" panose="00000500000000000000" pitchFamily="2" charset="0"/>
              </a:rPr>
              <a:t> </a:t>
            </a:r>
            <a:r>
              <a:rPr lang="pt-BR" dirty="0" err="1">
                <a:latin typeface="Montserrat" panose="00000500000000000000" pitchFamily="2" charset="0"/>
              </a:rPr>
              <a:t>efsd</a:t>
            </a:r>
            <a:r>
              <a:rPr lang="pt-BR" dirty="0">
                <a:latin typeface="Montserrat" panose="00000500000000000000" pitchFamily="2" charset="0"/>
              </a:rPr>
              <a:t> </a:t>
            </a:r>
            <a:r>
              <a:rPr lang="pt-BR" dirty="0" err="1">
                <a:latin typeface="Montserrat" panose="00000500000000000000" pitchFamily="2" charset="0"/>
              </a:rPr>
              <a:t>apae</a:t>
            </a:r>
            <a:endParaRPr lang="pt-BR" dirty="0"/>
          </a:p>
        </p:txBody>
      </p:sp>
      <p:pic>
        <p:nvPicPr>
          <p:cNvPr id="10" name="Imagem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89859" y="5932891"/>
            <a:ext cx="1525491" cy="514024"/>
          </a:xfrm>
          <a:prstGeom prst="rect">
            <a:avLst/>
          </a:prstGeom>
        </p:spPr>
      </p:pic>
    </p:spTree>
    <p:extLst>
      <p:ext uri="{BB962C8B-B14F-4D97-AF65-F5344CB8AC3E}">
        <p14:creationId xmlns:p14="http://schemas.microsoft.com/office/powerpoint/2010/main" val="225354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5193A530-045E-4FBC-827D-EE4599172689}" type="datetimeFigureOut">
              <a:rPr lang="pt-BR" smtClean="0"/>
              <a:t>15/08/2021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
        <p:nvSpPr>
          <p:cNvPr id="8" name="Espaço Reservado para Texto 14">
            <a:extLst>
              <a:ext uri="{FF2B5EF4-FFF2-40B4-BE49-F238E27FC236}">
                <a16:creationId xmlns:a16="http://schemas.microsoft.com/office/drawing/2014/main" id="{741322F5-93ED-4D68-A8FF-9359DF6E751A}"/>
              </a:ext>
            </a:extLst>
          </p:cNvPr>
          <p:cNvSpPr>
            <a:spLocks noGrp="1"/>
          </p:cNvSpPr>
          <p:nvPr>
            <p:ph type="body" sz="quarter" idx="13" hasCustomPrompt="1"/>
          </p:nvPr>
        </p:nvSpPr>
        <p:spPr>
          <a:xfrm>
            <a:off x="629360" y="2023993"/>
            <a:ext cx="8322553" cy="707886"/>
          </a:xfrm>
          <a:prstGeom prst="rect">
            <a:avLst/>
          </a:prstGeom>
        </p:spPr>
        <p:txBody>
          <a:bodyPr/>
          <a:lstStyle>
            <a:lvl1pPr marL="0" indent="0">
              <a:buNone/>
              <a:defRPr sz="44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a:t>
            </a:r>
          </a:p>
        </p:txBody>
      </p:sp>
      <p:sp>
        <p:nvSpPr>
          <p:cNvPr id="9" name="Espaço Reservado para Texto 16">
            <a:extLst>
              <a:ext uri="{FF2B5EF4-FFF2-40B4-BE49-F238E27FC236}">
                <a16:creationId xmlns:a16="http://schemas.microsoft.com/office/drawing/2014/main" id="{2B77ECB5-455F-48E1-AC6C-CB94B5AD6A0B}"/>
              </a:ext>
            </a:extLst>
          </p:cNvPr>
          <p:cNvSpPr>
            <a:spLocks noGrp="1"/>
          </p:cNvSpPr>
          <p:nvPr>
            <p:ph type="body" sz="quarter" idx="14" hasCustomPrompt="1"/>
          </p:nvPr>
        </p:nvSpPr>
        <p:spPr>
          <a:xfrm>
            <a:off x="629360" y="3115182"/>
            <a:ext cx="3496729" cy="341288"/>
          </a:xfrm>
          <a:prstGeom prst="rect">
            <a:avLst/>
          </a:prstGeom>
        </p:spPr>
        <p:txBody>
          <a:bodyPr/>
          <a:lstStyle>
            <a:lvl1pPr marL="0" indent="0">
              <a:buNone/>
              <a:defRPr sz="2000" b="1">
                <a:solidFill>
                  <a:srgbClr val="E51E3C"/>
                </a:solidFill>
                <a:latin typeface="Montserrat" panose="00000500000000000000" pitchFamily="2" charset="0"/>
              </a:defRPr>
            </a:lvl1pPr>
          </a:lstStyle>
          <a:p>
            <a:pPr lvl="0"/>
            <a:r>
              <a:rPr lang="pt-BR" dirty="0"/>
              <a:t>Digitar seu subtítulo aqui</a:t>
            </a:r>
          </a:p>
        </p:txBody>
      </p:sp>
      <p:sp>
        <p:nvSpPr>
          <p:cNvPr id="10" name="Espaço Reservado para Texto 18">
            <a:extLst>
              <a:ext uri="{FF2B5EF4-FFF2-40B4-BE49-F238E27FC236}">
                <a16:creationId xmlns:a16="http://schemas.microsoft.com/office/drawing/2014/main" id="{94A25BC8-06B9-4702-900E-C725EC898475}"/>
              </a:ext>
            </a:extLst>
          </p:cNvPr>
          <p:cNvSpPr>
            <a:spLocks noGrp="1"/>
          </p:cNvSpPr>
          <p:nvPr>
            <p:ph type="body" sz="quarter" idx="15" hasCustomPrompt="1"/>
          </p:nvPr>
        </p:nvSpPr>
        <p:spPr>
          <a:xfrm>
            <a:off x="628650" y="3635432"/>
            <a:ext cx="8323263" cy="8997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65000"/>
                    <a:lumOff val="35000"/>
                  </a:schemeClr>
                </a:solidFill>
                <a:latin typeface="Montserrat" panose="00000500000000000000" pitchFamily="2" charset="0"/>
              </a:defRPr>
            </a:lvl1pPr>
          </a:lstStyle>
          <a:p>
            <a:r>
              <a:rPr lang="pt-BR" sz="2000" dirty="0">
                <a:solidFill>
                  <a:schemeClr val="tx1">
                    <a:lumMod val="65000"/>
                    <a:lumOff val="35000"/>
                  </a:schemeClr>
                </a:solidFill>
                <a:latin typeface="Montserrat" pitchFamily="2" charset="77"/>
              </a:rPr>
              <a:t>At vero </a:t>
            </a:r>
            <a:r>
              <a:rPr lang="pt-BR" sz="2000" dirty="0" err="1">
                <a:solidFill>
                  <a:schemeClr val="tx1">
                    <a:lumMod val="65000"/>
                    <a:lumOff val="35000"/>
                  </a:schemeClr>
                </a:solidFill>
                <a:latin typeface="Montserrat" pitchFamily="2" charset="77"/>
              </a:rPr>
              <a:t>eos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accusamus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iusto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odio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dignissimos</a:t>
            </a:r>
            <a:endParaRPr lang="pt-BR" sz="2000" dirty="0">
              <a:solidFill>
                <a:schemeClr val="tx1">
                  <a:lumMod val="65000"/>
                  <a:lumOff val="35000"/>
                </a:schemeClr>
              </a:solidFill>
              <a:latin typeface="Montserrat" pitchFamily="2" charset="77"/>
            </a:endParaRPr>
          </a:p>
          <a:p>
            <a:r>
              <a:rPr lang="pt-BR" sz="2000" dirty="0" err="1">
                <a:solidFill>
                  <a:schemeClr val="tx1">
                    <a:lumMod val="65000"/>
                    <a:lumOff val="35000"/>
                  </a:schemeClr>
                </a:solidFill>
                <a:latin typeface="Montserrat" pitchFamily="2" charset="77"/>
              </a:rPr>
              <a:t>praesentium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voluptatum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deleniti</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atque</a:t>
            </a:r>
            <a:r>
              <a:rPr lang="pt-BR" sz="2000" dirty="0">
                <a:solidFill>
                  <a:schemeClr val="tx1">
                    <a:lumMod val="65000"/>
                    <a:lumOff val="35000"/>
                  </a:schemeClr>
                </a:solidFill>
                <a:latin typeface="Montserrat" pitchFamily="2" charset="77"/>
              </a:rPr>
              <a:t>.</a:t>
            </a:r>
          </a:p>
          <a:p>
            <a:pPr lvl="0"/>
            <a:r>
              <a:rPr lang="pt-BR" dirty="0"/>
              <a:t> </a:t>
            </a:r>
          </a:p>
        </p:txBody>
      </p:sp>
    </p:spTree>
    <p:extLst>
      <p:ext uri="{BB962C8B-B14F-4D97-AF65-F5344CB8AC3E}">
        <p14:creationId xmlns:p14="http://schemas.microsoft.com/office/powerpoint/2010/main" val="55039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193A530-045E-4FBC-827D-EE4599172689}" type="datetimeFigureOut">
              <a:rPr lang="pt-BR" smtClean="0"/>
              <a:t>15/08/2021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75755"/>
            <a:ext cx="1448684" cy="488143"/>
          </a:xfrm>
          <a:prstGeom prst="rect">
            <a:avLst/>
          </a:prstGeom>
        </p:spPr>
      </p:pic>
    </p:spTree>
    <p:extLst>
      <p:ext uri="{BB962C8B-B14F-4D97-AF65-F5344CB8AC3E}">
        <p14:creationId xmlns:p14="http://schemas.microsoft.com/office/powerpoint/2010/main" val="334165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365126"/>
            <a:ext cx="78867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193A530-045E-4FBC-827D-EE4599172689}" type="datetimeFigureOut">
              <a:rPr lang="pt-BR" smtClean="0"/>
              <a:t>15/08/2021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F4F3CB9-74B1-48EC-825B-4175542E3717}" type="slidenum">
              <a:rPr lang="pt-BR" smtClean="0"/>
              <a:t>‹nº›</a:t>
            </a:fld>
            <a:endParaRPr lang="pt-BR"/>
          </a:p>
        </p:txBody>
      </p:sp>
      <p:pic>
        <p:nvPicPr>
          <p:cNvPr id="11" name="Imagem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59562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193A530-045E-4FBC-827D-EE4599172689}" type="datetimeFigureOut">
              <a:rPr lang="pt-BR" smtClean="0"/>
              <a:t>15/08/2021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24969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Date Placeholder 1"/>
          <p:cNvSpPr>
            <a:spLocks noGrp="1"/>
          </p:cNvSpPr>
          <p:nvPr>
            <p:ph type="dt" sz="half" idx="10"/>
          </p:nvPr>
        </p:nvSpPr>
        <p:spPr/>
        <p:txBody>
          <a:bodyPr/>
          <a:lstStyle/>
          <a:p>
            <a:fld id="{5193A530-045E-4FBC-827D-EE4599172689}" type="datetimeFigureOut">
              <a:rPr lang="pt-BR" smtClean="0"/>
              <a:t>15/08/2021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F4F3CB9-74B1-48EC-825B-4175542E3717}" type="slidenum">
              <a:rPr lang="pt-BR" smtClean="0"/>
              <a:t>‹nº›</a:t>
            </a:fld>
            <a:endParaRPr lang="pt-BR"/>
          </a:p>
        </p:txBody>
      </p:sp>
      <p:pic>
        <p:nvPicPr>
          <p:cNvPr id="5" name="Imagem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05417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193A530-045E-4FBC-827D-EE4599172689}" type="datetimeFigureOut">
              <a:rPr lang="pt-BR" smtClean="0"/>
              <a:t>15/08/2021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8" name="Imagem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64845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3A530-045E-4FBC-827D-EE4599172689}" type="datetimeFigureOut">
              <a:rPr lang="pt-BR" smtClean="0"/>
              <a:t>15/08/2021</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F3CB9-74B1-48EC-825B-4175542E3717}" type="slidenum">
              <a:rPr lang="pt-BR" smtClean="0"/>
              <a:t>‹nº›</a:t>
            </a:fld>
            <a:endParaRPr lang="pt-BR"/>
          </a:p>
        </p:txBody>
      </p:sp>
    </p:spTree>
    <p:extLst>
      <p:ext uri="{BB962C8B-B14F-4D97-AF65-F5344CB8AC3E}">
        <p14:creationId xmlns:p14="http://schemas.microsoft.com/office/powerpoint/2010/main" val="3226306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2"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3"/>
          </p:nvPr>
        </p:nvSpPr>
        <p:spPr/>
        <p:txBody>
          <a:bodyPr anchor="ctr">
            <a:normAutofit/>
          </a:bodyPr>
          <a:lstStyle/>
          <a:p>
            <a:pPr algn="just"/>
            <a:r>
              <a:rPr lang="pt-BR" dirty="0"/>
              <a:t>Eventos</a:t>
            </a:r>
          </a:p>
        </p:txBody>
      </p:sp>
      <p:sp>
        <p:nvSpPr>
          <p:cNvPr id="3" name="Espaço Reservado para Texto 2"/>
          <p:cNvSpPr>
            <a:spLocks noGrp="1"/>
          </p:cNvSpPr>
          <p:nvPr>
            <p:ph type="body" sz="quarter" idx="14"/>
          </p:nvPr>
        </p:nvSpPr>
        <p:spPr/>
        <p:txBody>
          <a:bodyPr>
            <a:normAutofit/>
          </a:bodyPr>
          <a:lstStyle/>
          <a:p>
            <a:pPr algn="just"/>
            <a:r>
              <a:rPr lang="pt-BR" sz="2400" dirty="0" err="1"/>
              <a:t>Extended</a:t>
            </a:r>
            <a:r>
              <a:rPr lang="pt-BR" sz="2400" dirty="0"/>
              <a:t> </a:t>
            </a:r>
            <a:r>
              <a:rPr lang="pt-BR" sz="2400" dirty="0" err="1"/>
              <a:t>Events</a:t>
            </a:r>
            <a:r>
              <a:rPr lang="pt-BR" sz="2400" dirty="0"/>
              <a:t> e </a:t>
            </a:r>
            <a:r>
              <a:rPr lang="pt-BR" sz="2400" dirty="0" err="1"/>
              <a:t>Event</a:t>
            </a:r>
            <a:r>
              <a:rPr lang="pt-BR" sz="2400" dirty="0"/>
              <a:t> </a:t>
            </a:r>
            <a:r>
              <a:rPr lang="pt-BR" sz="2400" dirty="0" err="1"/>
              <a:t>Viewer</a:t>
            </a:r>
            <a:endParaRPr lang="pt-BR" sz="2400" dirty="0"/>
          </a:p>
        </p:txBody>
      </p:sp>
      <p:sp>
        <p:nvSpPr>
          <p:cNvPr id="4" name="Espaço Reservado para Texto 3"/>
          <p:cNvSpPr>
            <a:spLocks noGrp="1"/>
          </p:cNvSpPr>
          <p:nvPr>
            <p:ph type="body" sz="quarter" idx="15"/>
          </p:nvPr>
        </p:nvSpPr>
        <p:spPr>
          <a:xfrm>
            <a:off x="628650" y="3471997"/>
            <a:ext cx="7886700" cy="2351754"/>
          </a:xfrm>
        </p:spPr>
        <p:txBody>
          <a:bodyPr>
            <a:normAutofit fontScale="70000" lnSpcReduction="20000"/>
          </a:bodyPr>
          <a:lstStyle/>
          <a:p>
            <a:pPr algn="just">
              <a:lnSpc>
                <a:spcPct val="150000"/>
              </a:lnSpc>
            </a:pPr>
            <a:r>
              <a:rPr lang="pt-BR" sz="2000" dirty="0"/>
              <a:t>Trabalho realizado por:</a:t>
            </a:r>
          </a:p>
          <a:p>
            <a:pPr marL="285750" indent="-285750" algn="just">
              <a:lnSpc>
                <a:spcPct val="150000"/>
              </a:lnSpc>
              <a:buFont typeface="Arial" panose="020B0604020202020204" pitchFamily="34" charset="0"/>
              <a:buChar char="•"/>
            </a:pPr>
            <a:r>
              <a:rPr lang="pt-BR" sz="1800" dirty="0"/>
              <a:t>William Ferreira</a:t>
            </a:r>
          </a:p>
          <a:p>
            <a:pPr marL="285750" indent="-285750" algn="just">
              <a:lnSpc>
                <a:spcPct val="150000"/>
              </a:lnSpc>
              <a:buFont typeface="Arial" panose="020B0604020202020204" pitchFamily="34" charset="0"/>
              <a:buChar char="•"/>
            </a:pPr>
            <a:r>
              <a:rPr lang="pt-BR" sz="1800" dirty="0"/>
              <a:t>Vinícius Viana</a:t>
            </a:r>
          </a:p>
          <a:p>
            <a:pPr marL="285750" indent="-285750" algn="just">
              <a:lnSpc>
                <a:spcPct val="150000"/>
              </a:lnSpc>
              <a:buFont typeface="Arial" panose="020B0604020202020204" pitchFamily="34" charset="0"/>
              <a:buChar char="•"/>
            </a:pPr>
            <a:r>
              <a:rPr lang="pt-BR" sz="1800" dirty="0"/>
              <a:t>Wesley de Souza</a:t>
            </a:r>
          </a:p>
          <a:p>
            <a:pPr marL="285750" indent="-285750" algn="just">
              <a:lnSpc>
                <a:spcPct val="150000"/>
              </a:lnSpc>
              <a:buFont typeface="Arial" panose="020B0604020202020204" pitchFamily="34" charset="0"/>
              <a:buChar char="•"/>
            </a:pPr>
            <a:r>
              <a:rPr lang="pt-BR" sz="1800" dirty="0"/>
              <a:t>Rafael Tavares</a:t>
            </a:r>
          </a:p>
          <a:p>
            <a:pPr marL="285750" indent="-285750" algn="just">
              <a:lnSpc>
                <a:spcPct val="150000"/>
              </a:lnSpc>
              <a:buFont typeface="Arial" panose="020B0604020202020204" pitchFamily="34" charset="0"/>
              <a:buChar char="•"/>
            </a:pPr>
            <a:r>
              <a:rPr lang="pt-BR" sz="1800" dirty="0" err="1"/>
              <a:t>Rayssa</a:t>
            </a:r>
            <a:r>
              <a:rPr lang="pt-BR" sz="1800" dirty="0"/>
              <a:t> </a:t>
            </a:r>
            <a:r>
              <a:rPr lang="pt-BR" sz="1800" dirty="0" err="1"/>
              <a:t>Besse</a:t>
            </a:r>
            <a:endParaRPr lang="pt-BR" sz="2000" dirty="0"/>
          </a:p>
        </p:txBody>
      </p:sp>
    </p:spTree>
    <p:extLst>
      <p:ext uri="{BB962C8B-B14F-4D97-AF65-F5344CB8AC3E}">
        <p14:creationId xmlns:p14="http://schemas.microsoft.com/office/powerpoint/2010/main" val="129041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Nova Sessão &gt; Eventos &gt; Configurar &gt; Filtro (Predicado) &gt; Campo">
            <a:extLst>
              <a:ext uri="{FF2B5EF4-FFF2-40B4-BE49-F238E27FC236}">
                <a16:creationId xmlns:a16="http://schemas.microsoft.com/office/drawing/2014/main" id="{357FB55E-9A8D-4E9D-A814-A51AEB641D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1877" y="911225"/>
            <a:ext cx="7520245" cy="503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36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4">
            <a:extLst>
              <a:ext uri="{FF2B5EF4-FFF2-40B4-BE49-F238E27FC236}">
                <a16:creationId xmlns:a16="http://schemas.microsoft.com/office/drawing/2014/main" id="{B786D5C6-6272-45CB-8868-A35975668E4D}"/>
              </a:ext>
            </a:extLst>
          </p:cNvPr>
          <p:cNvSpPr>
            <a:spLocks noGrp="1"/>
          </p:cNvSpPr>
          <p:nvPr>
            <p:ph idx="1"/>
          </p:nvPr>
        </p:nvSpPr>
        <p:spPr/>
        <p:txBody>
          <a:bodyPr>
            <a:normAutofit/>
          </a:bodyPr>
          <a:lstStyle/>
          <a:p>
            <a:pPr marL="0" indent="0" algn="just">
              <a:lnSpc>
                <a:spcPct val="150000"/>
              </a:lnSpc>
              <a:buNone/>
            </a:pPr>
            <a:r>
              <a:rPr lang="pt-BR" sz="1600" b="0" i="0" dirty="0">
                <a:effectLst/>
                <a:latin typeface="Segoe UI" panose="020B0502040204020203" pitchFamily="34" charset="0"/>
              </a:rPr>
              <a:t>7. Clique na guia </a:t>
            </a:r>
            <a:r>
              <a:rPr lang="pt-BR" sz="1600" b="1" i="0" dirty="0">
                <a:effectLst/>
                <a:latin typeface="Segoe UI" panose="020B0502040204020203" pitchFamily="34" charset="0"/>
              </a:rPr>
              <a:t>Filtro (Predicado)</a:t>
            </a:r>
            <a:r>
              <a:rPr lang="pt-BR" sz="1600" b="0" i="0" dirty="0">
                <a:effectLst/>
                <a:latin typeface="Segoe UI" panose="020B0502040204020203" pitchFamily="34" charset="0"/>
              </a:rPr>
              <a:t> . Em seguida, clique em </a:t>
            </a:r>
            <a:r>
              <a:rPr lang="pt-BR" sz="1600" b="1" i="0" dirty="0">
                <a:effectLst/>
                <a:latin typeface="Segoe UI" panose="020B0502040204020203" pitchFamily="34" charset="0"/>
              </a:rPr>
              <a:t>Clique aqui para adicionar uma cláusula</a:t>
            </a:r>
            <a:r>
              <a:rPr lang="pt-BR" sz="1600" b="0" i="0" dirty="0">
                <a:effectLst/>
                <a:latin typeface="Segoe UI" panose="020B0502040204020203" pitchFamily="34" charset="0"/>
              </a:rPr>
              <a:t> para capturar todas as instruções SQL SELECT que têm uma cláusula HAVING.</a:t>
            </a:r>
          </a:p>
          <a:p>
            <a:pPr marL="0" indent="0" algn="just">
              <a:lnSpc>
                <a:spcPct val="150000"/>
              </a:lnSpc>
              <a:buNone/>
            </a:pPr>
            <a:r>
              <a:rPr lang="pt-BR" sz="1600" b="0" i="0" dirty="0">
                <a:effectLst/>
                <a:latin typeface="Segoe UI" panose="020B0502040204020203" pitchFamily="34" charset="0"/>
              </a:rPr>
              <a:t>8.  No lista suspensa </a:t>
            </a:r>
            <a:r>
              <a:rPr lang="pt-BR" sz="1600" b="1" i="0" dirty="0">
                <a:effectLst/>
                <a:latin typeface="Segoe UI" panose="020B0502040204020203" pitchFamily="34" charset="0"/>
              </a:rPr>
              <a:t>Campo</a:t>
            </a:r>
            <a:r>
              <a:rPr lang="pt-BR" sz="1600" b="0" i="0" dirty="0">
                <a:effectLst/>
                <a:latin typeface="Segoe UI" panose="020B0502040204020203" pitchFamily="34" charset="0"/>
              </a:rPr>
              <a:t> , escolha </a:t>
            </a:r>
            <a:r>
              <a:rPr lang="pt-BR" sz="1600" b="1" i="0" dirty="0" err="1">
                <a:effectLst/>
                <a:latin typeface="Segoe UI" panose="020B0502040204020203" pitchFamily="34" charset="0"/>
              </a:rPr>
              <a:t>sqlserver.sql_text</a:t>
            </a:r>
            <a:r>
              <a:rPr lang="pt-BR" sz="1600" b="0" i="0" dirty="0">
                <a:effectLst/>
                <a:latin typeface="Segoe UI" panose="020B0502040204020203" pitchFamily="34" charset="0"/>
              </a:rPr>
              <a:t>.</a:t>
            </a:r>
          </a:p>
          <a:p>
            <a:pPr marL="742950" lvl="1" indent="-285750" algn="just">
              <a:lnSpc>
                <a:spcPct val="150000"/>
              </a:lnSpc>
              <a:buFont typeface="+mj-lt"/>
              <a:buAutoNum type="arabicPeriod"/>
            </a:pPr>
            <a:r>
              <a:rPr lang="pt-BR" sz="1400" b="0" i="0" dirty="0">
                <a:effectLst/>
                <a:latin typeface="Segoe UI" panose="020B0502040204020203" pitchFamily="34" charset="0"/>
              </a:rPr>
              <a:t>Em </a:t>
            </a:r>
            <a:r>
              <a:rPr lang="pt-BR" sz="1400" b="1" i="0" dirty="0">
                <a:effectLst/>
                <a:latin typeface="Segoe UI" panose="020B0502040204020203" pitchFamily="34" charset="0"/>
              </a:rPr>
              <a:t>Operador</a:t>
            </a:r>
            <a:r>
              <a:rPr lang="pt-BR" sz="1400" b="0" i="0" dirty="0">
                <a:effectLst/>
                <a:latin typeface="Segoe UI" panose="020B0502040204020203" pitchFamily="34" charset="0"/>
              </a:rPr>
              <a:t> , escolha um operador LIKE.</a:t>
            </a:r>
          </a:p>
          <a:p>
            <a:pPr marL="742950" lvl="1" indent="-285750" algn="just">
              <a:lnSpc>
                <a:spcPct val="150000"/>
              </a:lnSpc>
              <a:buFont typeface="+mj-lt"/>
              <a:buAutoNum type="arabicPeriod"/>
            </a:pPr>
            <a:r>
              <a:rPr lang="pt-BR" sz="1400" b="0" i="0" dirty="0">
                <a:effectLst/>
                <a:latin typeface="Segoe UI" panose="020B0502040204020203" pitchFamily="34" charset="0"/>
              </a:rPr>
              <a:t>Em </a:t>
            </a:r>
            <a:r>
              <a:rPr lang="pt-BR" sz="1400" b="1" i="0" dirty="0">
                <a:effectLst/>
                <a:latin typeface="Segoe UI" panose="020B0502040204020203" pitchFamily="34" charset="0"/>
              </a:rPr>
              <a:t>Valor</a:t>
            </a:r>
            <a:r>
              <a:rPr lang="pt-BR" sz="1400" b="0" i="0" dirty="0">
                <a:effectLst/>
                <a:latin typeface="Segoe UI" panose="020B0502040204020203" pitchFamily="34" charset="0"/>
              </a:rPr>
              <a:t> , digite </a:t>
            </a:r>
            <a:r>
              <a:rPr lang="pt-BR" sz="1400" b="1" i="0" dirty="0">
                <a:effectLst/>
                <a:latin typeface="Segoe UI" panose="020B0502040204020203" pitchFamily="34" charset="0"/>
              </a:rPr>
              <a:t>%SELECT%HAVING%</a:t>
            </a:r>
            <a:r>
              <a:rPr lang="pt-BR" sz="1400" b="0" i="0" dirty="0">
                <a:effectLst/>
                <a:latin typeface="Segoe UI" panose="020B0502040204020203" pitchFamily="34" charset="0"/>
              </a:rPr>
              <a:t> .</a:t>
            </a:r>
          </a:p>
          <a:p>
            <a:pPr marL="0" indent="0" algn="l">
              <a:lnSpc>
                <a:spcPct val="160000"/>
              </a:lnSpc>
              <a:buNone/>
            </a:pPr>
            <a:r>
              <a:rPr lang="pt-BR" sz="1600" b="0" i="0" dirty="0">
                <a:effectLst/>
                <a:latin typeface="Segoe UI" panose="020B0502040204020203" pitchFamily="34" charset="0"/>
              </a:rPr>
              <a:t>9.  No canto superior esquerdo, clique na página </a:t>
            </a:r>
            <a:r>
              <a:rPr lang="pt-BR" sz="1600" b="1" i="0" dirty="0">
                <a:effectLst/>
                <a:latin typeface="Segoe UI" panose="020B0502040204020203" pitchFamily="34" charset="0"/>
              </a:rPr>
              <a:t>Armazenamento de Dados</a:t>
            </a:r>
            <a:r>
              <a:rPr lang="pt-BR" sz="1600" b="0" i="0" dirty="0">
                <a:effectLst/>
                <a:latin typeface="Segoe UI" panose="020B0502040204020203" pitchFamily="34" charset="0"/>
              </a:rPr>
              <a:t> .</a:t>
            </a:r>
          </a:p>
          <a:p>
            <a:pPr marL="0" indent="0" algn="l">
              <a:lnSpc>
                <a:spcPct val="160000"/>
              </a:lnSpc>
              <a:buNone/>
            </a:pPr>
            <a:r>
              <a:rPr lang="pt-BR" sz="1600" b="0" i="0" dirty="0">
                <a:effectLst/>
                <a:latin typeface="Segoe UI" panose="020B0502040204020203" pitchFamily="34" charset="0"/>
              </a:rPr>
              <a:t>10. Na área </a:t>
            </a:r>
            <a:r>
              <a:rPr lang="pt-BR" sz="1600" b="1" i="0" dirty="0">
                <a:effectLst/>
                <a:latin typeface="Segoe UI" panose="020B0502040204020203" pitchFamily="34" charset="0"/>
              </a:rPr>
              <a:t>Destinos</a:t>
            </a:r>
            <a:r>
              <a:rPr lang="pt-BR" sz="1600" b="0" i="0" dirty="0">
                <a:effectLst/>
                <a:latin typeface="Segoe UI" panose="020B0502040204020203" pitchFamily="34" charset="0"/>
              </a:rPr>
              <a:t>, clique em </a:t>
            </a:r>
            <a:r>
              <a:rPr lang="pt-BR" sz="1600" b="1" i="0" dirty="0">
                <a:effectLst/>
                <a:latin typeface="Segoe UI" panose="020B0502040204020203" pitchFamily="34" charset="0"/>
              </a:rPr>
              <a:t>Clique aqui para adicionar um destino</a:t>
            </a:r>
            <a:r>
              <a:rPr lang="pt-BR" sz="1600" b="0" i="0" dirty="0">
                <a:effectLst/>
                <a:latin typeface="Segoe UI" panose="020B0502040204020203" pitchFamily="34" charset="0"/>
              </a:rPr>
              <a:t>.</a:t>
            </a:r>
          </a:p>
          <a:p>
            <a:pPr marL="742950" lvl="1" indent="-285750" algn="l">
              <a:lnSpc>
                <a:spcPct val="160000"/>
              </a:lnSpc>
              <a:buFont typeface="+mj-lt"/>
              <a:buAutoNum type="arabicPeriod"/>
            </a:pPr>
            <a:r>
              <a:rPr lang="pt-BR" sz="1400" b="0" i="0" dirty="0">
                <a:effectLst/>
                <a:latin typeface="Segoe UI" panose="020B0502040204020203" pitchFamily="34" charset="0"/>
              </a:rPr>
              <a:t>Na lista suspensa </a:t>
            </a:r>
            <a:r>
              <a:rPr lang="pt-BR" sz="1400" b="1" i="0" dirty="0">
                <a:effectLst/>
                <a:latin typeface="Segoe UI" panose="020B0502040204020203" pitchFamily="34" charset="0"/>
              </a:rPr>
              <a:t>Tipo</a:t>
            </a:r>
            <a:r>
              <a:rPr lang="pt-BR" sz="1400" b="0" i="0" dirty="0">
                <a:effectLst/>
                <a:latin typeface="Segoe UI" panose="020B0502040204020203" pitchFamily="34" charset="0"/>
              </a:rPr>
              <a:t> , escolha </a:t>
            </a:r>
            <a:r>
              <a:rPr lang="pt-BR" sz="1400" b="1" i="0" dirty="0" err="1">
                <a:effectLst/>
                <a:latin typeface="Segoe UI" panose="020B0502040204020203" pitchFamily="34" charset="0"/>
              </a:rPr>
              <a:t>event_file</a:t>
            </a:r>
            <a:r>
              <a:rPr lang="pt-BR" sz="1400" b="0" i="0" dirty="0">
                <a:effectLst/>
                <a:latin typeface="Segoe UI" panose="020B0502040204020203" pitchFamily="34" charset="0"/>
              </a:rPr>
              <a:t>.</a:t>
            </a:r>
          </a:p>
          <a:p>
            <a:pPr marL="742950" lvl="1" indent="-285750" algn="l">
              <a:lnSpc>
                <a:spcPct val="160000"/>
              </a:lnSpc>
              <a:buFont typeface="+mj-lt"/>
              <a:buAutoNum type="arabicPeriod"/>
            </a:pPr>
            <a:r>
              <a:rPr lang="pt-BR" sz="1400" b="0" i="0" dirty="0">
                <a:effectLst/>
                <a:latin typeface="Segoe UI" panose="020B0502040204020203" pitchFamily="34" charset="0"/>
              </a:rPr>
              <a:t>Isso significa que os dados de evento serão armazenados em um arquivo que pode ser exibido.</a:t>
            </a:r>
          </a:p>
          <a:p>
            <a:pPr marL="457200" lvl="1" indent="0" algn="just">
              <a:lnSpc>
                <a:spcPct val="160000"/>
              </a:lnSpc>
              <a:buNone/>
            </a:pPr>
            <a:endParaRPr lang="pt-BR" sz="800" b="0" i="0" dirty="0">
              <a:effectLst/>
              <a:latin typeface="Segoe UI" panose="020B0502040204020203" pitchFamily="34" charset="0"/>
            </a:endParaRPr>
          </a:p>
          <a:p>
            <a:endParaRPr lang="pt-BR" dirty="0"/>
          </a:p>
        </p:txBody>
      </p:sp>
    </p:spTree>
    <p:extLst>
      <p:ext uri="{BB962C8B-B14F-4D97-AF65-F5344CB8AC3E}">
        <p14:creationId xmlns:p14="http://schemas.microsoft.com/office/powerpoint/2010/main" val="3508663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Nova Sessão &gt; Armazenamento de Dados &gt; Destinos &gt; Tipo &gt; event_file">
            <a:extLst>
              <a:ext uri="{FF2B5EF4-FFF2-40B4-BE49-F238E27FC236}">
                <a16:creationId xmlns:a16="http://schemas.microsoft.com/office/drawing/2014/main" id="{BAB3FB86-DCF9-4CB9-889D-324511598A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2740" y="1141413"/>
            <a:ext cx="6938519" cy="503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174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lgn="l">
              <a:lnSpc>
                <a:spcPct val="150000"/>
              </a:lnSpc>
              <a:buNone/>
            </a:pPr>
            <a:r>
              <a:rPr lang="pt-BR" sz="1400" b="0" i="0" dirty="0">
                <a:effectLst/>
                <a:latin typeface="Segoe UI" panose="020B0502040204020203" pitchFamily="34" charset="0"/>
              </a:rPr>
              <a:t>11.  Na área </a:t>
            </a:r>
            <a:r>
              <a:rPr lang="pt-BR" sz="1400" b="1" i="0" dirty="0">
                <a:effectLst/>
                <a:latin typeface="Segoe UI" panose="020B0502040204020203" pitchFamily="34" charset="0"/>
              </a:rPr>
              <a:t>Propriedades</a:t>
            </a:r>
            <a:r>
              <a:rPr lang="pt-BR" sz="1400" b="0" i="0" dirty="0">
                <a:effectLst/>
                <a:latin typeface="Segoe UI" panose="020B0502040204020203" pitchFamily="34" charset="0"/>
              </a:rPr>
              <a:t> , digite um nome de arquivo e caminho completo na caixa de texto </a:t>
            </a:r>
            <a:r>
              <a:rPr lang="pt-BR" sz="1400" b="1" i="0" dirty="0">
                <a:effectLst/>
                <a:latin typeface="Segoe UI" panose="020B0502040204020203" pitchFamily="34" charset="0"/>
              </a:rPr>
              <a:t>Nome de arquivo no servidor</a:t>
            </a:r>
            <a:r>
              <a:rPr lang="pt-BR" sz="1400" b="0" i="0" dirty="0">
                <a:effectLst/>
                <a:latin typeface="Segoe UI" panose="020B0502040204020203" pitchFamily="34" charset="0"/>
              </a:rPr>
              <a:t> .</a:t>
            </a:r>
          </a:p>
          <a:p>
            <a:pPr algn="l">
              <a:lnSpc>
                <a:spcPct val="150000"/>
              </a:lnSpc>
              <a:buFont typeface="Arial" panose="020B0604020202020204" pitchFamily="34" charset="0"/>
              <a:buChar char="•"/>
            </a:pPr>
            <a:r>
              <a:rPr lang="pt-BR" sz="1400" b="0" i="0" dirty="0">
                <a:effectLst/>
                <a:latin typeface="Segoe UI" panose="020B0502040204020203" pitchFamily="34" charset="0"/>
              </a:rPr>
              <a:t>A extensão de nome de arquivo deve ser </a:t>
            </a:r>
            <a:r>
              <a:rPr lang="pt-BR" sz="1400" b="0" i="1" dirty="0">
                <a:effectLst/>
                <a:latin typeface="Segoe UI" panose="020B0502040204020203" pitchFamily="34" charset="0"/>
              </a:rPr>
              <a:t>.</a:t>
            </a:r>
            <a:r>
              <a:rPr lang="pt-BR" sz="1400" b="0" i="1" dirty="0" err="1">
                <a:effectLst/>
                <a:latin typeface="Segoe UI" panose="020B0502040204020203" pitchFamily="34" charset="0"/>
              </a:rPr>
              <a:t>xel</a:t>
            </a:r>
            <a:r>
              <a:rPr lang="pt-BR" sz="1400" b="0" i="0" dirty="0">
                <a:effectLst/>
                <a:latin typeface="Segoe UI" panose="020B0502040204020203" pitchFamily="34" charset="0"/>
              </a:rPr>
              <a:t>.</a:t>
            </a:r>
          </a:p>
          <a:p>
            <a:pPr algn="l">
              <a:lnSpc>
                <a:spcPct val="150000"/>
              </a:lnSpc>
              <a:buFont typeface="Arial" panose="020B0604020202020204" pitchFamily="34" charset="0"/>
              <a:buChar char="•"/>
            </a:pPr>
            <a:r>
              <a:rPr lang="pt-BR" sz="1400" b="0" i="0" dirty="0">
                <a:effectLst/>
                <a:latin typeface="Segoe UI" panose="020B0502040204020203" pitchFamily="34" charset="0"/>
              </a:rPr>
              <a:t>Nosso pequeno teste precisará de um tamanho do arquivo inferior a 1 MB.</a:t>
            </a:r>
          </a:p>
          <a:p>
            <a:pPr algn="just"/>
            <a:endParaRPr lang="pt-BR" dirty="0"/>
          </a:p>
        </p:txBody>
      </p:sp>
      <p:sp>
        <p:nvSpPr>
          <p:cNvPr id="3" name="Espaço Reservado para Texto 2"/>
          <p:cNvSpPr>
            <a:spLocks noGrp="1"/>
          </p:cNvSpPr>
          <p:nvPr>
            <p:ph type="body" sz="quarter" idx="13"/>
          </p:nvPr>
        </p:nvSpPr>
        <p:spPr/>
        <p:txBody>
          <a:bodyPr>
            <a:normAutofit lnSpcReduction="10000"/>
          </a:bodyPr>
          <a:lstStyle/>
          <a:p>
            <a:endParaRPr lang="pt-BR" dirty="0"/>
          </a:p>
        </p:txBody>
      </p:sp>
      <p:pic>
        <p:nvPicPr>
          <p:cNvPr id="8196" name="Picture 4" descr="Nova Sessão &gt; Avançado &gt; Latência máxima de expedição &gt; OK">
            <a:extLst>
              <a:ext uri="{FF2B5EF4-FFF2-40B4-BE49-F238E27FC236}">
                <a16:creationId xmlns:a16="http://schemas.microsoft.com/office/drawing/2014/main" id="{C1FA03F5-D46D-4897-8D00-BD5BB3B3A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49" y="2838916"/>
            <a:ext cx="5713334" cy="377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p:txBody>
          <a:bodyPr>
            <a:normAutofit lnSpcReduction="10000"/>
          </a:bodyPr>
          <a:lstStyle/>
          <a:p>
            <a:endParaRPr lang="pt-BR" dirty="0"/>
          </a:p>
        </p:txBody>
      </p:sp>
      <p:sp>
        <p:nvSpPr>
          <p:cNvPr id="4" name="Espaço Reservado para Conteúdo 3">
            <a:extLst>
              <a:ext uri="{FF2B5EF4-FFF2-40B4-BE49-F238E27FC236}">
                <a16:creationId xmlns:a16="http://schemas.microsoft.com/office/drawing/2014/main" id="{0B0A657D-6D7B-4785-A91F-4F619DBDCEE3}"/>
              </a:ext>
            </a:extLst>
          </p:cNvPr>
          <p:cNvSpPr>
            <a:spLocks noGrp="1"/>
          </p:cNvSpPr>
          <p:nvPr>
            <p:ph idx="1"/>
          </p:nvPr>
        </p:nvSpPr>
        <p:spPr>
          <a:xfrm>
            <a:off x="628650" y="1140823"/>
            <a:ext cx="4103148" cy="5036140"/>
          </a:xfrm>
        </p:spPr>
        <p:txBody>
          <a:bodyPr>
            <a:normAutofit/>
          </a:bodyPr>
          <a:lstStyle/>
          <a:p>
            <a:pPr marL="0" indent="0" algn="just">
              <a:lnSpc>
                <a:spcPct val="150000"/>
              </a:lnSpc>
              <a:buNone/>
            </a:pPr>
            <a:r>
              <a:rPr lang="pt-BR" sz="1400" b="0" i="0" dirty="0">
                <a:effectLst/>
                <a:latin typeface="Segoe UI" panose="020B0502040204020203" pitchFamily="34" charset="0"/>
              </a:rPr>
              <a:t>12.  No canto superior esquerdo, clique na página </a:t>
            </a:r>
            <a:r>
              <a:rPr lang="pt-BR" sz="1400" b="1" i="0" dirty="0">
                <a:effectLst/>
                <a:latin typeface="Segoe UI" panose="020B0502040204020203" pitchFamily="34" charset="0"/>
              </a:rPr>
              <a:t>Avançado</a:t>
            </a:r>
            <a:r>
              <a:rPr lang="pt-BR" sz="1400" b="0" i="0" dirty="0">
                <a:effectLst/>
                <a:latin typeface="Segoe UI" panose="020B0502040204020203" pitchFamily="34" charset="0"/>
              </a:rPr>
              <a:t>.</a:t>
            </a:r>
          </a:p>
          <a:p>
            <a:pPr marL="742950" lvl="1" indent="-285750" algn="just">
              <a:lnSpc>
                <a:spcPct val="150000"/>
              </a:lnSpc>
              <a:buFont typeface="+mj-lt"/>
              <a:buAutoNum type="arabicPeriod"/>
            </a:pPr>
            <a:r>
              <a:rPr lang="pt-BR" sz="1200" b="0" i="0" dirty="0">
                <a:effectLst/>
                <a:latin typeface="Segoe UI" panose="020B0502040204020203" pitchFamily="34" charset="0"/>
              </a:rPr>
              <a:t>Reduza a </a:t>
            </a:r>
            <a:r>
              <a:rPr lang="pt-BR" sz="1200" b="1" i="0" dirty="0">
                <a:effectLst/>
                <a:latin typeface="Segoe UI" panose="020B0502040204020203" pitchFamily="34" charset="0"/>
              </a:rPr>
              <a:t>Latência máxima de expedição</a:t>
            </a:r>
            <a:r>
              <a:rPr lang="pt-BR" sz="1200" b="0" i="0" dirty="0">
                <a:effectLst/>
                <a:latin typeface="Segoe UI" panose="020B0502040204020203" pitchFamily="34" charset="0"/>
              </a:rPr>
              <a:t> até 3 segundos.</a:t>
            </a:r>
          </a:p>
          <a:p>
            <a:pPr marL="742950" lvl="1" indent="-285750" algn="just">
              <a:lnSpc>
                <a:spcPct val="150000"/>
              </a:lnSpc>
              <a:buFont typeface="+mj-lt"/>
              <a:buAutoNum type="arabicPeriod"/>
            </a:pPr>
            <a:r>
              <a:rPr lang="pt-BR" sz="1200" b="0" i="0" dirty="0">
                <a:effectLst/>
                <a:latin typeface="Segoe UI" panose="020B0502040204020203" pitchFamily="34" charset="0"/>
              </a:rPr>
              <a:t>Por fim, clique no botão </a:t>
            </a:r>
            <a:r>
              <a:rPr lang="pt-BR" sz="1200" b="1" i="0" dirty="0">
                <a:effectLst/>
                <a:latin typeface="Segoe UI" panose="020B0502040204020203" pitchFamily="34" charset="0"/>
              </a:rPr>
              <a:t>OK</a:t>
            </a:r>
            <a:r>
              <a:rPr lang="pt-BR" sz="1200" b="0" i="0" dirty="0">
                <a:effectLst/>
                <a:latin typeface="Segoe UI" panose="020B0502040204020203" pitchFamily="34" charset="0"/>
              </a:rPr>
              <a:t> na parte inferior.</a:t>
            </a:r>
          </a:p>
          <a:p>
            <a:pPr marL="0" indent="0" algn="just">
              <a:lnSpc>
                <a:spcPct val="150000"/>
              </a:lnSpc>
              <a:buNone/>
            </a:pPr>
            <a:r>
              <a:rPr lang="pt-BR" sz="1400" b="0" i="0" dirty="0">
                <a:effectLst/>
                <a:latin typeface="Segoe UI" panose="020B0502040204020203" pitchFamily="34" charset="0"/>
              </a:rPr>
              <a:t>13.  De volta ao </a:t>
            </a:r>
            <a:r>
              <a:rPr lang="pt-BR" sz="1400" b="1" i="0" dirty="0">
                <a:effectLst/>
                <a:latin typeface="Segoe UI" panose="020B0502040204020203" pitchFamily="34" charset="0"/>
              </a:rPr>
              <a:t>Pesquisador de Objetos</a:t>
            </a:r>
            <a:r>
              <a:rPr lang="pt-BR" sz="1400" b="0" i="0" dirty="0">
                <a:effectLst/>
                <a:latin typeface="Segoe UI" panose="020B0502040204020203" pitchFamily="34" charset="0"/>
              </a:rPr>
              <a:t>, expanda </a:t>
            </a:r>
            <a:r>
              <a:rPr lang="pt-BR" sz="1400" b="1" i="0" dirty="0">
                <a:effectLst/>
                <a:latin typeface="Segoe UI" panose="020B0502040204020203" pitchFamily="34" charset="0"/>
              </a:rPr>
              <a:t>Gerenciamento</a:t>
            </a:r>
            <a:r>
              <a:rPr lang="pt-BR" sz="1400" b="0" i="0" dirty="0">
                <a:effectLst/>
                <a:latin typeface="Segoe UI" panose="020B0502040204020203" pitchFamily="34" charset="0"/>
              </a:rPr>
              <a:t> &gt; </a:t>
            </a:r>
            <a:r>
              <a:rPr lang="pt-BR" sz="1400" b="1" i="0" dirty="0">
                <a:effectLst/>
                <a:latin typeface="Segoe UI" panose="020B0502040204020203" pitchFamily="34" charset="0"/>
              </a:rPr>
              <a:t>Sessões</a:t>
            </a:r>
            <a:r>
              <a:rPr lang="pt-BR" sz="1400" b="0" i="0" dirty="0">
                <a:effectLst/>
                <a:latin typeface="Segoe UI" panose="020B0502040204020203" pitchFamily="34" charset="0"/>
              </a:rPr>
              <a:t> e veja o novo nó de </a:t>
            </a:r>
            <a:r>
              <a:rPr lang="pt-BR" sz="1400" b="1" i="0" dirty="0" err="1">
                <a:effectLst/>
                <a:latin typeface="Segoe UI" panose="020B0502040204020203" pitchFamily="34" charset="0"/>
              </a:rPr>
              <a:t>YourSession</a:t>
            </a:r>
            <a:r>
              <a:rPr lang="pt-BR" sz="1400" b="0" i="0" dirty="0">
                <a:effectLst/>
                <a:latin typeface="Segoe UI" panose="020B0502040204020203" pitchFamily="34" charset="0"/>
              </a:rPr>
              <a:t>.</a:t>
            </a:r>
          </a:p>
          <a:p>
            <a:endParaRPr lang="pt-BR" dirty="0"/>
          </a:p>
        </p:txBody>
      </p:sp>
      <p:pic>
        <p:nvPicPr>
          <p:cNvPr id="9218" name="Picture 2" descr="O nó da nova event session chamado YourSession, no Pesquisador de Objetos, em Gerenciamento &gt; Eventos Estendidos &gt; Sessões">
            <a:extLst>
              <a:ext uri="{FF2B5EF4-FFF2-40B4-BE49-F238E27FC236}">
                <a16:creationId xmlns:a16="http://schemas.microsoft.com/office/drawing/2014/main" id="{5833E35B-1ED7-4446-8A64-9BDD8D74C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25" y="1140824"/>
            <a:ext cx="2674491" cy="4345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368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59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just">
              <a:lnSpc>
                <a:spcPct val="150000"/>
              </a:lnSpc>
            </a:pPr>
            <a:r>
              <a:rPr lang="pt-BR" dirty="0" err="1"/>
              <a:t>Extended</a:t>
            </a:r>
            <a:r>
              <a:rPr lang="pt-BR" dirty="0"/>
              <a:t> </a:t>
            </a:r>
            <a:r>
              <a:rPr lang="pt-BR" dirty="0" err="1"/>
              <a:t>Events</a:t>
            </a:r>
            <a:endParaRPr lang="pt-BR" dirty="0"/>
          </a:p>
          <a:p>
            <a:pPr algn="just">
              <a:lnSpc>
                <a:spcPct val="150000"/>
              </a:lnSpc>
              <a:buFont typeface="Wingdings" panose="05000000000000000000" pitchFamily="2" charset="2"/>
              <a:buChar char="§"/>
            </a:pPr>
            <a:r>
              <a:rPr lang="pt-BR" sz="1800" b="0" i="0" dirty="0">
                <a:effectLst/>
                <a:latin typeface="Segoe UI" panose="020B0502040204020203" pitchFamily="34" charset="0"/>
              </a:rPr>
              <a:t>Os eventos estendidos são um sistema de monitoramento de desempenho leve que permite aos usuários coletar os dados necessários para monitorar e solucionar problemas no SQL Server.</a:t>
            </a:r>
          </a:p>
          <a:p>
            <a:pPr algn="just">
              <a:lnSpc>
                <a:spcPct val="150000"/>
              </a:lnSpc>
              <a:buFont typeface="Wingdings" panose="05000000000000000000" pitchFamily="2" charset="2"/>
              <a:buChar char="§"/>
            </a:pPr>
            <a:r>
              <a:rPr lang="pt-BR" sz="1800" b="0" i="0" dirty="0">
                <a:effectLst/>
                <a:latin typeface="Segoe UI" panose="020B0502040204020203" pitchFamily="34" charset="0"/>
              </a:rPr>
              <a:t>A infraestrutura de Eventos Estendidos oferece suporte à correlação de dados do SQL </a:t>
            </a:r>
            <a:r>
              <a:rPr lang="pt-BR" sz="1800" b="0" i="0" dirty="0" err="1">
                <a:effectLst/>
                <a:latin typeface="Segoe UI" panose="020B0502040204020203" pitchFamily="34" charset="0"/>
              </a:rPr>
              <a:t>Servere</a:t>
            </a:r>
            <a:r>
              <a:rPr lang="pt-BR" sz="1800" b="0" i="0" dirty="0">
                <a:effectLst/>
                <a:latin typeface="Segoe UI" panose="020B0502040204020203" pitchFamily="34" charset="0"/>
              </a:rPr>
              <a:t>, em certas condições, à correlação de dados entre sistema operacional e aplicativos de banco de dados. No caso do sistema operacional, a saída de Eventos Estendidos deve ser direcionada para o ETW (Rastreamento de Eventos para Windows).</a:t>
            </a:r>
            <a:endParaRPr lang="pt-BR" dirty="0"/>
          </a:p>
        </p:txBody>
      </p:sp>
      <p:sp>
        <p:nvSpPr>
          <p:cNvPr id="3" name="Espaço Reservado para Texto 2"/>
          <p:cNvSpPr>
            <a:spLocks noGrp="1"/>
          </p:cNvSpPr>
          <p:nvPr>
            <p:ph type="body" sz="quarter" idx="13"/>
          </p:nvPr>
        </p:nvSpPr>
        <p:spPr/>
        <p:txBody>
          <a:bodyPr anchor="ctr">
            <a:normAutofit lnSpcReduction="10000"/>
          </a:bodyPr>
          <a:lstStyle/>
          <a:p>
            <a:r>
              <a:rPr lang="pt-BR" dirty="0"/>
              <a:t>O que são Eventos?</a:t>
            </a:r>
          </a:p>
        </p:txBody>
      </p:sp>
    </p:spTree>
    <p:extLst>
      <p:ext uri="{BB962C8B-B14F-4D97-AF65-F5344CB8AC3E}">
        <p14:creationId xmlns:p14="http://schemas.microsoft.com/office/powerpoint/2010/main" val="237608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ício Rápido: Eventos estendidos no SQL Server - SQL Server | Microsoft  Docs">
            <a:extLst>
              <a:ext uri="{FF2B5EF4-FFF2-40B4-BE49-F238E27FC236}">
                <a16:creationId xmlns:a16="http://schemas.microsoft.com/office/drawing/2014/main" id="{64ED06D3-A250-47C4-9C47-853C548D82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322" y="1470490"/>
            <a:ext cx="6401355" cy="3917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464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661429"/>
            <a:ext cx="7886700" cy="5036140"/>
          </a:xfrm>
        </p:spPr>
        <p:txBody>
          <a:bodyPr/>
          <a:lstStyle/>
          <a:p>
            <a:pPr algn="just">
              <a:lnSpc>
                <a:spcPct val="150000"/>
              </a:lnSpc>
            </a:pPr>
            <a:r>
              <a:rPr lang="pt-BR" sz="1800" b="0" i="0" dirty="0">
                <a:effectLst/>
                <a:latin typeface="Segoe UI" panose="020B0502040204020203" pitchFamily="34" charset="0"/>
              </a:rPr>
              <a:t>A arquitetura de eventos estendidos permite que os usuários coletem um volume de dados tão grande ou tão pequeno quanto necessário para identificar ou solucionar um problema de desempenho. Os Eventos Estendidos são configuráveis e escalam muito bem.</a:t>
            </a:r>
          </a:p>
          <a:p>
            <a:pPr algn="just">
              <a:lnSpc>
                <a:spcPct val="150000"/>
              </a:lnSpc>
            </a:pPr>
            <a:r>
              <a:rPr lang="pt-BR" sz="1800" b="1" i="0" dirty="0">
                <a:effectLst/>
                <a:latin typeface="Segoe UI" panose="020B0502040204020203" pitchFamily="34" charset="0"/>
              </a:rPr>
              <a:t>BENEFÍCIOS</a:t>
            </a:r>
          </a:p>
          <a:p>
            <a:pPr algn="just">
              <a:lnSpc>
                <a:spcPct val="150000"/>
              </a:lnSpc>
            </a:pPr>
            <a:r>
              <a:rPr lang="pt-BR" sz="1800" dirty="0">
                <a:latin typeface="Segoe UI" panose="020B0502040204020203" pitchFamily="34" charset="0"/>
              </a:rPr>
              <a:t>Garante a proteção dos dados (LGPD).</a:t>
            </a:r>
          </a:p>
          <a:p>
            <a:pPr algn="just">
              <a:lnSpc>
                <a:spcPct val="150000"/>
              </a:lnSpc>
            </a:pPr>
            <a:r>
              <a:rPr lang="pt-BR" sz="1800" i="0" dirty="0">
                <a:effectLst/>
                <a:latin typeface="Segoe UI" panose="020B0502040204020203" pitchFamily="34" charset="0"/>
              </a:rPr>
              <a:t>S</a:t>
            </a:r>
            <a:r>
              <a:rPr lang="pt-BR" sz="1800" dirty="0">
                <a:latin typeface="Segoe UI" panose="020B0502040204020203" pitchFamily="34" charset="0"/>
              </a:rPr>
              <a:t>uporte na recuperação de dados.</a:t>
            </a:r>
          </a:p>
          <a:p>
            <a:pPr algn="just">
              <a:lnSpc>
                <a:spcPct val="150000"/>
              </a:lnSpc>
            </a:pPr>
            <a:r>
              <a:rPr lang="pt-BR" sz="1800" i="0" dirty="0">
                <a:effectLst/>
                <a:latin typeface="Segoe UI" panose="020B0502040204020203" pitchFamily="34" charset="0"/>
              </a:rPr>
              <a:t>Business </a:t>
            </a:r>
            <a:r>
              <a:rPr lang="pt-BR" sz="1800" i="0" dirty="0" err="1">
                <a:effectLst/>
                <a:latin typeface="Segoe UI" panose="020B0502040204020203" pitchFamily="34" charset="0"/>
              </a:rPr>
              <a:t>Intelligence</a:t>
            </a:r>
            <a:r>
              <a:rPr lang="pt-BR" sz="1800" i="0" dirty="0">
                <a:effectLst/>
                <a:latin typeface="Segoe UI" panose="020B0502040204020203" pitchFamily="34" charset="0"/>
              </a:rPr>
              <a:t>.</a:t>
            </a:r>
          </a:p>
          <a:p>
            <a:pPr algn="just">
              <a:lnSpc>
                <a:spcPct val="150000"/>
              </a:lnSpc>
            </a:pPr>
            <a:r>
              <a:rPr lang="pt-BR" sz="1800" dirty="0">
                <a:latin typeface="Segoe UI" panose="020B0502040204020203" pitchFamily="34" charset="0"/>
              </a:rPr>
              <a:t>Big Data.</a:t>
            </a:r>
          </a:p>
          <a:p>
            <a:pPr algn="just">
              <a:lnSpc>
                <a:spcPct val="150000"/>
              </a:lnSpc>
            </a:pPr>
            <a:r>
              <a:rPr lang="pt-BR" sz="1800" i="0" dirty="0">
                <a:effectLst/>
                <a:latin typeface="Segoe UI" panose="020B0502040204020203" pitchFamily="34" charset="0"/>
              </a:rPr>
              <a:t>Facilidade de Migração.</a:t>
            </a:r>
          </a:p>
          <a:p>
            <a:pPr marL="0" indent="0" algn="just">
              <a:buNone/>
            </a:pPr>
            <a:endParaRPr lang="pt-BR" dirty="0"/>
          </a:p>
        </p:txBody>
      </p:sp>
    </p:spTree>
    <p:extLst>
      <p:ext uri="{BB962C8B-B14F-4D97-AF65-F5344CB8AC3E}">
        <p14:creationId xmlns:p14="http://schemas.microsoft.com/office/powerpoint/2010/main" val="9668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p:txBody>
          <a:bodyPr>
            <a:normAutofit lnSpcReduction="10000"/>
          </a:bodyPr>
          <a:lstStyle/>
          <a:p>
            <a:r>
              <a:rPr lang="pt-BR" dirty="0" err="1"/>
              <a:t>Event</a:t>
            </a:r>
            <a:r>
              <a:rPr lang="pt-BR" dirty="0"/>
              <a:t> </a:t>
            </a:r>
            <a:r>
              <a:rPr lang="pt-BR" dirty="0" err="1"/>
              <a:t>Viewer</a:t>
            </a:r>
            <a:endParaRPr lang="pt-BR" dirty="0"/>
          </a:p>
        </p:txBody>
      </p:sp>
      <p:sp>
        <p:nvSpPr>
          <p:cNvPr id="2" name="Rectangle 1">
            <a:extLst>
              <a:ext uri="{FF2B5EF4-FFF2-40B4-BE49-F238E27FC236}">
                <a16:creationId xmlns:a16="http://schemas.microsoft.com/office/drawing/2014/main" id="{E882B6FE-8664-48EB-9508-23D4B9793069}"/>
              </a:ext>
            </a:extLst>
          </p:cNvPr>
          <p:cNvSpPr>
            <a:spLocks noGrp="1" noChangeArrowheads="1"/>
          </p:cNvSpPr>
          <p:nvPr>
            <p:ph idx="1"/>
          </p:nvPr>
        </p:nvSpPr>
        <p:spPr bwMode="auto">
          <a:xfrm>
            <a:off x="628649" y="1154771"/>
            <a:ext cx="7982691" cy="2308324"/>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pt-PT" altLang="pt-BR" sz="2100" b="0" i="0" u="none" strike="noStrike" cap="none" normalizeH="0" baseline="0" dirty="0">
                <a:ln>
                  <a:noFill/>
                </a:ln>
                <a:solidFill>
                  <a:srgbClr val="202124"/>
                </a:solidFill>
                <a:effectLst/>
                <a:latin typeface="inherit"/>
                <a:cs typeface="Arial" panose="020B0604020202020204" pitchFamily="34" charset="0"/>
              </a:rPr>
              <a:t>O Visualizador de Eventos do Windows mostra um log de mensagens do aplicativo e do sistema, incluindo erros, mensagens de informação e avisos. </a:t>
            </a:r>
          </a:p>
          <a:p>
            <a:pPr algn="just">
              <a:lnSpc>
                <a:spcPct val="100000"/>
              </a:lnSpc>
            </a:pPr>
            <a:endParaRPr kumimoji="0" lang="pt-PT" altLang="pt-BR" sz="2100" b="0" i="0" u="none" strike="noStrike" cap="none" normalizeH="0" baseline="0" dirty="0">
              <a:ln>
                <a:noFill/>
              </a:ln>
              <a:solidFill>
                <a:srgbClr val="202124"/>
              </a:solidFill>
              <a:effectLst/>
              <a:latin typeface="inherit"/>
              <a:cs typeface="Arial" panose="020B0604020202020204" pitchFamily="34" charset="0"/>
            </a:endParaRPr>
          </a:p>
          <a:p>
            <a:pPr algn="just">
              <a:lnSpc>
                <a:spcPct val="100000"/>
              </a:lnSpc>
            </a:pPr>
            <a:r>
              <a:rPr kumimoji="0" lang="pt-PT" altLang="pt-BR" sz="2100" b="0" i="0" u="none" strike="noStrike" cap="none" normalizeH="0" baseline="0" dirty="0">
                <a:ln>
                  <a:noFill/>
                </a:ln>
                <a:solidFill>
                  <a:srgbClr val="202124"/>
                </a:solidFill>
                <a:effectLst/>
                <a:latin typeface="inherit"/>
                <a:cs typeface="Arial" panose="020B0604020202020204" pitchFamily="34" charset="0"/>
              </a:rPr>
              <a:t>É uma ferramenta útil para solucionar todos os tipos de problemas do Windows.</a:t>
            </a:r>
            <a:endParaRPr kumimoji="0" lang="pt-PT" altLang="pt-BR"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pt-PT" altLang="pt-BR" sz="6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pt-PT" altLang="pt-BR" sz="1800" b="0" i="0" u="none" strike="noStrike" cap="none" normalizeH="0" baseline="0" dirty="0">
              <a:ln>
                <a:noFill/>
              </a:ln>
              <a:solidFill>
                <a:schemeClr val="tx1"/>
              </a:solidFill>
              <a:effectLst/>
              <a:latin typeface="Arial" panose="020B0604020202020204" pitchFamily="34" charset="0"/>
            </a:endParaRPr>
          </a:p>
        </p:txBody>
      </p:sp>
      <p:pic>
        <p:nvPicPr>
          <p:cNvPr id="9" name="Picture 3">
            <a:extLst>
              <a:ext uri="{FF2B5EF4-FFF2-40B4-BE49-F238E27FC236}">
                <a16:creationId xmlns:a16="http://schemas.microsoft.com/office/drawing/2014/main" id="{FC73AA69-0C27-4444-A2F0-D6FF004FB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49" y="3362628"/>
            <a:ext cx="6312023" cy="290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78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p:txBody>
          <a:bodyPr anchor="ctr">
            <a:normAutofit lnSpcReduction="10000"/>
          </a:bodyPr>
          <a:lstStyle/>
          <a:p>
            <a:r>
              <a:rPr lang="pt-BR" dirty="0"/>
              <a:t>Passo a Passo - </a:t>
            </a:r>
            <a:r>
              <a:rPr lang="pt-BR" dirty="0" err="1"/>
              <a:t>XEvents</a:t>
            </a:r>
            <a:endParaRPr lang="pt-BR" dirty="0"/>
          </a:p>
        </p:txBody>
      </p:sp>
      <p:sp>
        <p:nvSpPr>
          <p:cNvPr id="4" name="Espaço Reservado para Conteúdo 3">
            <a:extLst>
              <a:ext uri="{FF2B5EF4-FFF2-40B4-BE49-F238E27FC236}">
                <a16:creationId xmlns:a16="http://schemas.microsoft.com/office/drawing/2014/main" id="{1EAA7378-1CC5-4E55-9616-199047F03773}"/>
              </a:ext>
            </a:extLst>
          </p:cNvPr>
          <p:cNvSpPr>
            <a:spLocks noGrp="1"/>
          </p:cNvSpPr>
          <p:nvPr>
            <p:ph idx="1"/>
          </p:nvPr>
        </p:nvSpPr>
        <p:spPr/>
        <p:txBody>
          <a:bodyPr/>
          <a:lstStyle/>
          <a:p>
            <a:pPr algn="just">
              <a:lnSpc>
                <a:spcPct val="150000"/>
              </a:lnSpc>
              <a:buFont typeface="+mj-lt"/>
              <a:buAutoNum type="arabicPeriod"/>
            </a:pPr>
            <a:r>
              <a:rPr lang="pt-BR" sz="1400" b="0" i="0" dirty="0">
                <a:effectLst/>
                <a:latin typeface="Segoe UI" panose="020B0502040204020203" pitchFamily="34" charset="0"/>
              </a:rPr>
              <a:t>Conecte-se ao SSMS.</a:t>
            </a:r>
          </a:p>
          <a:p>
            <a:pPr algn="just">
              <a:lnSpc>
                <a:spcPct val="150000"/>
              </a:lnSpc>
              <a:buFont typeface="+mj-lt"/>
              <a:buAutoNum type="arabicPeriod"/>
            </a:pPr>
            <a:r>
              <a:rPr lang="pt-BR" sz="1400" b="0" i="0" dirty="0">
                <a:effectLst/>
                <a:latin typeface="Segoe UI" panose="020B0502040204020203" pitchFamily="34" charset="0"/>
              </a:rPr>
              <a:t>No Pesquisador de Objetos, clique em </a:t>
            </a:r>
            <a:r>
              <a:rPr lang="pt-BR" sz="1400" b="1" i="0" dirty="0">
                <a:effectLst/>
                <a:latin typeface="Segoe UI" panose="020B0502040204020203" pitchFamily="34" charset="0"/>
              </a:rPr>
              <a:t>Gerenciamento</a:t>
            </a:r>
            <a:r>
              <a:rPr lang="pt-BR" sz="1400" b="0" i="0" dirty="0">
                <a:effectLst/>
                <a:latin typeface="Segoe UI" panose="020B0502040204020203" pitchFamily="34" charset="0"/>
              </a:rPr>
              <a:t> &gt; </a:t>
            </a:r>
            <a:r>
              <a:rPr lang="pt-BR" sz="1400" b="1" i="0" dirty="0">
                <a:effectLst/>
                <a:latin typeface="Segoe UI" panose="020B0502040204020203" pitchFamily="34" charset="0"/>
              </a:rPr>
              <a:t>Eventos Estendidos</a:t>
            </a:r>
            <a:r>
              <a:rPr lang="pt-BR" sz="1400" b="0" i="0" dirty="0">
                <a:effectLst/>
                <a:latin typeface="Segoe UI" panose="020B0502040204020203" pitchFamily="34" charset="0"/>
              </a:rPr>
              <a:t> &gt; </a:t>
            </a:r>
            <a:r>
              <a:rPr lang="pt-BR" sz="1400" b="1" i="0" dirty="0">
                <a:effectLst/>
                <a:latin typeface="Segoe UI" panose="020B0502040204020203" pitchFamily="34" charset="0"/>
              </a:rPr>
              <a:t>Nova Sessão</a:t>
            </a:r>
            <a:r>
              <a:rPr lang="pt-BR" sz="1400" b="0" i="0" dirty="0">
                <a:effectLst/>
                <a:latin typeface="Segoe UI" panose="020B0502040204020203" pitchFamily="34" charset="0"/>
              </a:rPr>
              <a:t>. A caixa de diálogo </a:t>
            </a:r>
            <a:r>
              <a:rPr lang="pt-BR" sz="1400" b="1" i="0" dirty="0">
                <a:effectLst/>
                <a:latin typeface="Segoe UI" panose="020B0502040204020203" pitchFamily="34" charset="0"/>
              </a:rPr>
              <a:t>Nova Sessão</a:t>
            </a:r>
            <a:r>
              <a:rPr lang="pt-BR" sz="1400" b="0" i="0" dirty="0">
                <a:effectLst/>
                <a:latin typeface="Segoe UI" panose="020B0502040204020203" pitchFamily="34" charset="0"/>
              </a:rPr>
              <a:t> é preferível a </a:t>
            </a:r>
            <a:r>
              <a:rPr lang="pt-BR" sz="1400" b="1" i="0" dirty="0">
                <a:effectLst/>
                <a:latin typeface="Segoe UI" panose="020B0502040204020203" pitchFamily="34" charset="0"/>
              </a:rPr>
              <a:t>Assistente de Nova Sessão</a:t>
            </a:r>
            <a:r>
              <a:rPr lang="pt-BR" sz="1400" b="0" i="0" dirty="0">
                <a:effectLst/>
                <a:latin typeface="Segoe UI" panose="020B0502040204020203" pitchFamily="34" charset="0"/>
              </a:rPr>
              <a:t>, embora as duas sejam semelhantes.</a:t>
            </a:r>
          </a:p>
          <a:p>
            <a:pPr algn="just">
              <a:lnSpc>
                <a:spcPct val="150000"/>
              </a:lnSpc>
              <a:buFont typeface="+mj-lt"/>
              <a:buAutoNum type="arabicPeriod"/>
            </a:pPr>
            <a:r>
              <a:rPr lang="pt-BR" sz="1400" b="0" i="0" dirty="0">
                <a:effectLst/>
                <a:latin typeface="Segoe UI" panose="020B0502040204020203" pitchFamily="34" charset="0"/>
              </a:rPr>
              <a:t>No canto superior esquerdo, clique na página </a:t>
            </a:r>
            <a:r>
              <a:rPr lang="pt-BR" sz="1400" b="1" i="0" dirty="0">
                <a:effectLst/>
                <a:latin typeface="Segoe UI" panose="020B0502040204020203" pitchFamily="34" charset="0"/>
              </a:rPr>
              <a:t>Geral</a:t>
            </a:r>
            <a:r>
              <a:rPr lang="pt-BR" sz="1400" b="0" i="0" dirty="0">
                <a:effectLst/>
                <a:latin typeface="Segoe UI" panose="020B0502040204020203" pitchFamily="34" charset="0"/>
              </a:rPr>
              <a:t> . Digite </a:t>
            </a:r>
            <a:r>
              <a:rPr lang="pt-BR" sz="1400" b="0" i="1" dirty="0" err="1">
                <a:effectLst/>
                <a:latin typeface="Segoe UI" panose="020B0502040204020203" pitchFamily="34" charset="0"/>
              </a:rPr>
              <a:t>YourSession</a:t>
            </a:r>
            <a:r>
              <a:rPr lang="pt-BR" sz="1400" b="0" i="0" dirty="0">
                <a:effectLst/>
                <a:latin typeface="Segoe UI" panose="020B0502040204020203" pitchFamily="34" charset="0"/>
              </a:rPr>
              <a:t> ou qualquer nome que desejar na caixa de texto </a:t>
            </a:r>
            <a:r>
              <a:rPr lang="pt-BR" sz="1400" b="1" i="0" dirty="0">
                <a:effectLst/>
                <a:latin typeface="Segoe UI" panose="020B0502040204020203" pitchFamily="34" charset="0"/>
              </a:rPr>
              <a:t>Nome da sessão</a:t>
            </a:r>
            <a:r>
              <a:rPr lang="pt-BR" sz="1400" b="0" i="0" dirty="0">
                <a:effectLst/>
                <a:latin typeface="Segoe UI" panose="020B0502040204020203" pitchFamily="34" charset="0"/>
              </a:rPr>
              <a:t> . </a:t>
            </a:r>
            <a:r>
              <a:rPr lang="pt-BR" sz="1400" b="0" i="1" dirty="0">
                <a:effectLst/>
                <a:latin typeface="Segoe UI" panose="020B0502040204020203" pitchFamily="34" charset="0"/>
              </a:rPr>
              <a:t>Não</a:t>
            </a:r>
            <a:r>
              <a:rPr lang="pt-BR" sz="1400" b="0" i="0" dirty="0">
                <a:effectLst/>
                <a:latin typeface="Segoe UI" panose="020B0502040204020203" pitchFamily="34" charset="0"/>
              </a:rPr>
              <a:t> pressione o botão </a:t>
            </a:r>
            <a:r>
              <a:rPr lang="pt-BR" sz="1400" b="1" i="0" dirty="0">
                <a:effectLst/>
                <a:latin typeface="Segoe UI" panose="020B0502040204020203" pitchFamily="34" charset="0"/>
              </a:rPr>
              <a:t>OK</a:t>
            </a:r>
            <a:r>
              <a:rPr lang="pt-BR" sz="1400" b="0" i="0" dirty="0">
                <a:effectLst/>
                <a:latin typeface="Segoe UI" panose="020B0502040204020203" pitchFamily="34" charset="0"/>
              </a:rPr>
              <a:t> ainda, que aparece apenas ao final da demonstração.</a:t>
            </a:r>
          </a:p>
          <a:p>
            <a:endParaRPr lang="pt-BR" dirty="0"/>
          </a:p>
        </p:txBody>
      </p:sp>
    </p:spTree>
    <p:extLst>
      <p:ext uri="{BB962C8B-B14F-4D97-AF65-F5344CB8AC3E}">
        <p14:creationId xmlns:p14="http://schemas.microsoft.com/office/powerpoint/2010/main" val="367790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Nova Sessão &gt; Geral &gt; Nome da sessão">
            <a:extLst>
              <a:ext uri="{FF2B5EF4-FFF2-40B4-BE49-F238E27FC236}">
                <a16:creationId xmlns:a16="http://schemas.microsoft.com/office/drawing/2014/main" id="{1506BD92-AC3E-4351-ACB8-3BBDCD469E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6015" y="1141413"/>
            <a:ext cx="6191970" cy="503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15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p:txBody>
          <a:bodyPr>
            <a:normAutofit fontScale="40000" lnSpcReduction="20000"/>
          </a:bodyPr>
          <a:lstStyle/>
          <a:p>
            <a:pPr>
              <a:lnSpc>
                <a:spcPct val="170000"/>
              </a:lnSpc>
            </a:pPr>
            <a:r>
              <a:rPr lang="pt-BR" b="0" i="0" dirty="0">
                <a:solidFill>
                  <a:schemeClr val="tx1"/>
                </a:solidFill>
                <a:effectLst/>
                <a:latin typeface="Segoe UI" panose="020B0502040204020203" pitchFamily="34" charset="0"/>
              </a:rPr>
              <a:t>4.  No canto superior esquerdo, clique na página </a:t>
            </a:r>
            <a:r>
              <a:rPr lang="pt-BR" b="1" i="0" dirty="0">
                <a:solidFill>
                  <a:schemeClr val="tx1"/>
                </a:solidFill>
                <a:effectLst/>
                <a:latin typeface="Segoe UI" panose="020B0502040204020203" pitchFamily="34" charset="0"/>
              </a:rPr>
              <a:t>Eventos</a:t>
            </a:r>
            <a:r>
              <a:rPr lang="pt-BR" b="0" i="0" dirty="0">
                <a:solidFill>
                  <a:schemeClr val="tx1"/>
                </a:solidFill>
                <a:effectLst/>
                <a:latin typeface="Segoe UI" panose="020B0502040204020203" pitchFamily="34" charset="0"/>
              </a:rPr>
              <a:t> e no botão </a:t>
            </a:r>
            <a:r>
              <a:rPr lang="pt-BR" b="1" i="0" dirty="0">
                <a:solidFill>
                  <a:schemeClr val="tx1"/>
                </a:solidFill>
                <a:effectLst/>
                <a:latin typeface="Segoe UI" panose="020B0502040204020203" pitchFamily="34" charset="0"/>
              </a:rPr>
              <a:t>Selecionar</a:t>
            </a:r>
            <a:r>
              <a:rPr lang="pt-BR" b="0" i="0" dirty="0">
                <a:solidFill>
                  <a:schemeClr val="tx1"/>
                </a:solidFill>
                <a:effectLst/>
                <a:latin typeface="Segoe UI" panose="020B0502040204020203" pitchFamily="34" charset="0"/>
              </a:rPr>
              <a:t> .</a:t>
            </a:r>
            <a:endParaRPr lang="pt-BR" dirty="0">
              <a:solidFill>
                <a:schemeClr val="tx1"/>
              </a:solidFill>
            </a:endParaRPr>
          </a:p>
        </p:txBody>
      </p:sp>
      <p:pic>
        <p:nvPicPr>
          <p:cNvPr id="5122" name="Picture 2" descr="Nova Sessão &gt; Eventos &gt; Selecionar &gt; Biblioteca de eventos, Eventos selecionados">
            <a:extLst>
              <a:ext uri="{FF2B5EF4-FFF2-40B4-BE49-F238E27FC236}">
                <a16:creationId xmlns:a16="http://schemas.microsoft.com/office/drawing/2014/main" id="{2DB322B6-1B33-41DE-A8C2-B94AC1C2F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054" y="1292858"/>
            <a:ext cx="7119892" cy="427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16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A78CFED6-423E-43CF-8E45-54A2BB1E7DC5}"/>
              </a:ext>
            </a:extLst>
          </p:cNvPr>
          <p:cNvSpPr>
            <a:spLocks noGrp="1"/>
          </p:cNvSpPr>
          <p:nvPr>
            <p:ph idx="1"/>
          </p:nvPr>
        </p:nvSpPr>
        <p:spPr>
          <a:xfrm>
            <a:off x="628650" y="910930"/>
            <a:ext cx="7886700" cy="5036140"/>
          </a:xfrm>
        </p:spPr>
        <p:txBody>
          <a:bodyPr>
            <a:normAutofit/>
          </a:bodyPr>
          <a:lstStyle/>
          <a:p>
            <a:pPr marL="0" indent="0" algn="just">
              <a:lnSpc>
                <a:spcPct val="160000"/>
              </a:lnSpc>
              <a:buNone/>
            </a:pPr>
            <a:r>
              <a:rPr lang="pt-BR" sz="1700" b="0" i="0" dirty="0">
                <a:effectLst/>
                <a:latin typeface="Segoe UI" panose="020B0502040204020203" pitchFamily="34" charset="0"/>
              </a:rPr>
              <a:t>5.  Na área </a:t>
            </a:r>
            <a:r>
              <a:rPr lang="pt-BR" sz="1700" b="1" i="0" dirty="0">
                <a:effectLst/>
                <a:latin typeface="Segoe UI" panose="020B0502040204020203" pitchFamily="34" charset="0"/>
              </a:rPr>
              <a:t>Biblioteca de eventos</a:t>
            </a:r>
            <a:r>
              <a:rPr lang="pt-BR" sz="1700" b="0" i="0" dirty="0">
                <a:effectLst/>
                <a:latin typeface="Segoe UI" panose="020B0502040204020203" pitchFamily="34" charset="0"/>
              </a:rPr>
              <a:t>, na lista suspensa, escolha </a:t>
            </a:r>
            <a:r>
              <a:rPr lang="pt-BR" sz="1700" b="1" i="0" dirty="0">
                <a:effectLst/>
                <a:latin typeface="Segoe UI" panose="020B0502040204020203" pitchFamily="34" charset="0"/>
              </a:rPr>
              <a:t>Somente nomes de evento</a:t>
            </a:r>
            <a:r>
              <a:rPr lang="pt-BR" sz="1700" b="0" i="0" dirty="0">
                <a:effectLst/>
                <a:latin typeface="Segoe UI" panose="020B0502040204020203" pitchFamily="34" charset="0"/>
              </a:rPr>
              <a:t>.</a:t>
            </a:r>
          </a:p>
          <a:p>
            <a:pPr marL="742950" lvl="1" indent="-285750" algn="just">
              <a:lnSpc>
                <a:spcPct val="160000"/>
              </a:lnSpc>
              <a:buFont typeface="+mj-lt"/>
              <a:buAutoNum type="arabicPeriod"/>
            </a:pPr>
            <a:r>
              <a:rPr lang="pt-BR" sz="1500" b="0" i="0" dirty="0">
                <a:effectLst/>
                <a:latin typeface="Segoe UI" panose="020B0502040204020203" pitchFamily="34" charset="0"/>
              </a:rPr>
              <a:t>Na caixa de texto, digite </a:t>
            </a:r>
            <a:r>
              <a:rPr lang="pt-BR" sz="1500" b="1" i="0" dirty="0" err="1">
                <a:effectLst/>
                <a:latin typeface="Segoe UI" panose="020B0502040204020203" pitchFamily="34" charset="0"/>
              </a:rPr>
              <a:t>sql</a:t>
            </a:r>
            <a:r>
              <a:rPr lang="pt-BR" sz="1500" b="0" i="0" dirty="0">
                <a:effectLst/>
                <a:latin typeface="Segoe UI" panose="020B0502040204020203" pitchFamily="34" charset="0"/>
              </a:rPr>
              <a:t>, que filtra e reduz a longa lista de eventos disponíveis usando um operador </a:t>
            </a:r>
            <a:r>
              <a:rPr lang="pt-BR" sz="1500" b="0" i="1" dirty="0" err="1">
                <a:effectLst/>
                <a:latin typeface="Segoe UI" panose="020B0502040204020203" pitchFamily="34" charset="0"/>
              </a:rPr>
              <a:t>contains</a:t>
            </a:r>
            <a:r>
              <a:rPr lang="pt-BR" sz="1500" b="0" i="0" dirty="0">
                <a:effectLst/>
                <a:latin typeface="Segoe UI" panose="020B0502040204020203" pitchFamily="34" charset="0"/>
              </a:rPr>
              <a:t> .</a:t>
            </a:r>
          </a:p>
          <a:p>
            <a:pPr marL="742950" lvl="1" indent="-285750" algn="just">
              <a:lnSpc>
                <a:spcPct val="160000"/>
              </a:lnSpc>
              <a:buFont typeface="+mj-lt"/>
              <a:buAutoNum type="arabicPeriod"/>
            </a:pPr>
            <a:r>
              <a:rPr lang="pt-BR" sz="1500" b="0" i="0" dirty="0">
                <a:effectLst/>
                <a:latin typeface="Segoe UI" panose="020B0502040204020203" pitchFamily="34" charset="0"/>
              </a:rPr>
              <a:t>Role e clique no evento chamado </a:t>
            </a:r>
            <a:r>
              <a:rPr lang="pt-BR" sz="1500" b="1" i="0" dirty="0" err="1">
                <a:effectLst/>
                <a:latin typeface="Segoe UI" panose="020B0502040204020203" pitchFamily="34" charset="0"/>
              </a:rPr>
              <a:t>sql_statement_completed</a:t>
            </a:r>
            <a:r>
              <a:rPr lang="pt-BR" sz="1500" b="0" i="0" dirty="0">
                <a:effectLst/>
                <a:latin typeface="Segoe UI" panose="020B0502040204020203" pitchFamily="34" charset="0"/>
              </a:rPr>
              <a:t>.</a:t>
            </a:r>
          </a:p>
          <a:p>
            <a:pPr marL="742950" lvl="1" indent="-285750" algn="just">
              <a:lnSpc>
                <a:spcPct val="160000"/>
              </a:lnSpc>
              <a:buFont typeface="+mj-lt"/>
              <a:buAutoNum type="arabicPeriod"/>
            </a:pPr>
            <a:r>
              <a:rPr lang="pt-BR" sz="1500" b="0" i="0" dirty="0">
                <a:effectLst/>
                <a:latin typeface="Segoe UI" panose="020B0502040204020203" pitchFamily="34" charset="0"/>
              </a:rPr>
              <a:t>Clique no botão de seta para a direita </a:t>
            </a:r>
            <a:r>
              <a:rPr lang="pt-BR" sz="1500" b="1" i="0" dirty="0">
                <a:effectLst/>
                <a:latin typeface="Segoe UI" panose="020B0502040204020203" pitchFamily="34" charset="0"/>
              </a:rPr>
              <a:t>&gt;</a:t>
            </a:r>
            <a:r>
              <a:rPr lang="pt-BR" sz="1500" b="0" i="0" dirty="0">
                <a:effectLst/>
                <a:latin typeface="Segoe UI" panose="020B0502040204020203" pitchFamily="34" charset="0"/>
              </a:rPr>
              <a:t> para mover o evento para a caixa </a:t>
            </a:r>
            <a:r>
              <a:rPr lang="pt-BR" sz="1500" b="1" i="0" dirty="0">
                <a:effectLst/>
                <a:latin typeface="Segoe UI" panose="020B0502040204020203" pitchFamily="34" charset="0"/>
              </a:rPr>
              <a:t>Eventos selecionados</a:t>
            </a:r>
            <a:r>
              <a:rPr lang="pt-BR" sz="1500" b="0" i="0" dirty="0">
                <a:effectLst/>
                <a:latin typeface="Segoe UI" panose="020B0502040204020203" pitchFamily="34" charset="0"/>
              </a:rPr>
              <a:t> .</a:t>
            </a:r>
          </a:p>
          <a:p>
            <a:pPr marL="0" indent="0" algn="just">
              <a:lnSpc>
                <a:spcPct val="160000"/>
              </a:lnSpc>
              <a:buNone/>
            </a:pPr>
            <a:r>
              <a:rPr lang="pt-BR" sz="1700" b="0" i="0" dirty="0">
                <a:effectLst/>
                <a:latin typeface="Segoe UI" panose="020B0502040204020203" pitchFamily="34" charset="0"/>
              </a:rPr>
              <a:t>6.  Na página </a:t>
            </a:r>
            <a:r>
              <a:rPr lang="pt-BR" sz="1700" b="1" i="0" dirty="0">
                <a:effectLst/>
                <a:latin typeface="Segoe UI" panose="020B0502040204020203" pitchFamily="34" charset="0"/>
              </a:rPr>
              <a:t>Eventos</a:t>
            </a:r>
            <a:r>
              <a:rPr lang="pt-BR" sz="1700" b="0" i="0" dirty="0">
                <a:effectLst/>
                <a:latin typeface="Segoe UI" panose="020B0502040204020203" pitchFamily="34" charset="0"/>
              </a:rPr>
              <a:t> , clique no botão </a:t>
            </a:r>
            <a:r>
              <a:rPr lang="pt-BR" sz="1700" b="1" i="0" dirty="0">
                <a:effectLst/>
                <a:latin typeface="Segoe UI" panose="020B0502040204020203" pitchFamily="34" charset="0"/>
              </a:rPr>
              <a:t>Configurar</a:t>
            </a:r>
            <a:r>
              <a:rPr lang="pt-BR" sz="1700" b="0" i="0" dirty="0">
                <a:effectLst/>
                <a:latin typeface="Segoe UI" panose="020B0502040204020203" pitchFamily="34" charset="0"/>
              </a:rPr>
              <a:t> à extrema direita.</a:t>
            </a:r>
          </a:p>
          <a:p>
            <a:pPr marL="0" indent="0" algn="just">
              <a:lnSpc>
                <a:spcPct val="160000"/>
              </a:lnSpc>
              <a:buNone/>
            </a:pPr>
            <a:r>
              <a:rPr lang="pt-BR" sz="1700" b="0" i="0" dirty="0">
                <a:effectLst/>
                <a:latin typeface="Segoe UI" panose="020B0502040204020203" pitchFamily="34" charset="0"/>
              </a:rPr>
              <a:t>     Com o lado esquerdo cortado para melhor exibição, na captura de tela a seguir, é possível ver a área </a:t>
            </a:r>
            <a:r>
              <a:rPr lang="pt-BR" sz="1700" b="1" i="0" dirty="0">
                <a:effectLst/>
                <a:latin typeface="Segoe UI" panose="020B0502040204020203" pitchFamily="34" charset="0"/>
              </a:rPr>
              <a:t>Opções de configuração de evento</a:t>
            </a:r>
            <a:r>
              <a:rPr lang="pt-BR" sz="1700" b="0" i="0" dirty="0">
                <a:effectLst/>
                <a:latin typeface="Segoe UI" panose="020B0502040204020203" pitchFamily="34" charset="0"/>
              </a:rPr>
              <a:t>.</a:t>
            </a:r>
          </a:p>
          <a:p>
            <a:endParaRPr lang="pt-BR" dirty="0"/>
          </a:p>
        </p:txBody>
      </p:sp>
    </p:spTree>
    <p:extLst>
      <p:ext uri="{BB962C8B-B14F-4D97-AF65-F5344CB8AC3E}">
        <p14:creationId xmlns:p14="http://schemas.microsoft.com/office/powerpoint/2010/main" val="47021620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C0BDCB75C490F449996D271113E7085" ma:contentTypeVersion="12" ma:contentTypeDescription="Crie um novo documento." ma:contentTypeScope="" ma:versionID="f78031fe7deaa61be8293be56c3571d3">
  <xsd:schema xmlns:xsd="http://www.w3.org/2001/XMLSchema" xmlns:xs="http://www.w3.org/2001/XMLSchema" xmlns:p="http://schemas.microsoft.com/office/2006/metadata/properties" xmlns:ns2="56135199-fddc-46f9-8522-4d2f2df906d6" xmlns:ns3="616ddcb6-37a4-4b68-9e62-eadd2126515b" targetNamespace="http://schemas.microsoft.com/office/2006/metadata/properties" ma:root="true" ma:fieldsID="84b82f449ed318020166b0b852c53661" ns2:_="" ns3:_="">
    <xsd:import namespace="56135199-fddc-46f9-8522-4d2f2df906d6"/>
    <xsd:import namespace="616ddcb6-37a4-4b68-9e62-eadd2126515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35199-fddc-46f9-8522-4d2f2df906d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6ddcb6-37a4-4b68-9e62-eadd2126515b" elementFormDefault="qualified">
    <xsd:import namespace="http://schemas.microsoft.com/office/2006/documentManagement/types"/>
    <xsd:import namespace="http://schemas.microsoft.com/office/infopath/2007/PartnerControls"/>
    <xsd:element name="SharedWithUsers" ma:index="10"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EFDE86-9ABD-4B53-9EB0-611E0710241D}">
  <ds:schemaRefs>
    <ds:schemaRef ds:uri="http://schemas.microsoft.com/sharepoint/v3/contenttype/forms"/>
  </ds:schemaRefs>
</ds:datastoreItem>
</file>

<file path=customXml/itemProps2.xml><?xml version="1.0" encoding="utf-8"?>
<ds:datastoreItem xmlns:ds="http://schemas.openxmlformats.org/officeDocument/2006/customXml" ds:itemID="{7598036D-8F24-4150-8883-4040B39D685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D46F767-487D-45A7-9383-4F9F295212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35199-fddc-46f9-8522-4d2f2df906d6"/>
    <ds:schemaRef ds:uri="616ddcb6-37a4-4b68-9e62-eadd212651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399</TotalTime>
  <Words>660</Words>
  <Application>Microsoft Office PowerPoint</Application>
  <PresentationFormat>Apresentação na tela (4:3)</PresentationFormat>
  <Paragraphs>50</Paragraphs>
  <Slides>15</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15</vt:i4>
      </vt:variant>
    </vt:vector>
  </HeadingPairs>
  <TitlesOfParts>
    <vt:vector size="23" baseType="lpstr">
      <vt:lpstr>Arial</vt:lpstr>
      <vt:lpstr>Calibri</vt:lpstr>
      <vt:lpstr>Calibri Light</vt:lpstr>
      <vt:lpstr>inherit</vt:lpstr>
      <vt:lpstr>Montserrat</vt:lpstr>
      <vt:lpstr>Segoe UI</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SESI SENAI SP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Jorge da Silva</dc:creator>
  <cp:lastModifiedBy>William Nunes Ferreira</cp:lastModifiedBy>
  <cp:revision>79</cp:revision>
  <dcterms:created xsi:type="dcterms:W3CDTF">2019-02-19T13:22:14Z</dcterms:created>
  <dcterms:modified xsi:type="dcterms:W3CDTF">2021-08-16T00:48:24Z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0x0101001C0BDCB75C490F449996D271113E7085</vt:lpwstr>
  </property>
</Properties>
</file>