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98" r:id="rId3"/>
    <p:sldId id="301" r:id="rId4"/>
    <p:sldId id="266" r:id="rId5"/>
    <p:sldId id="302" r:id="rId6"/>
    <p:sldId id="293" r:id="rId7"/>
    <p:sldId id="300" r:id="rId8"/>
    <p:sldId id="272" r:id="rId9"/>
    <p:sldId id="303" r:id="rId10"/>
    <p:sldId id="304" r:id="rId11"/>
    <p:sldId id="305" r:id="rId12"/>
    <p:sldId id="273" r:id="rId13"/>
    <p:sldId id="286" r:id="rId14"/>
    <p:sldId id="306" r:id="rId15"/>
    <p:sldId id="282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ED81987-9ACC-4089-850E-CB76EB6D03F4}">
          <p14:sldIdLst>
            <p14:sldId id="257"/>
            <p14:sldId id="298"/>
            <p14:sldId id="301"/>
            <p14:sldId id="266"/>
            <p14:sldId id="302"/>
            <p14:sldId id="293"/>
            <p14:sldId id="300"/>
            <p14:sldId id="272"/>
            <p14:sldId id="303"/>
            <p14:sldId id="304"/>
            <p14:sldId id="305"/>
            <p14:sldId id="273"/>
            <p14:sldId id="286"/>
            <p14:sldId id="306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234B73-85C6-421F-8A97-D690203EFB81}" v="50" dt="2023-06-10T19:51:30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10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16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ana Marques" userId="a8b0325fd9d16836" providerId="LiveId" clId="{B0234B73-85C6-421F-8A97-D690203EFB81}"/>
    <pc:docChg chg="undo custSel addSld delSld modSld sldOrd addSection delSection modSection">
      <pc:chgData name="Luana Marques" userId="a8b0325fd9d16836" providerId="LiveId" clId="{B0234B73-85C6-421F-8A97-D690203EFB81}" dt="2023-06-10T19:52:05.915" v="2024" actId="404"/>
      <pc:docMkLst>
        <pc:docMk/>
      </pc:docMkLst>
      <pc:sldChg chg="addSp delSp modSp mod">
        <pc:chgData name="Luana Marques" userId="a8b0325fd9d16836" providerId="LiveId" clId="{B0234B73-85C6-421F-8A97-D690203EFB81}" dt="2023-06-05T02:19:01.435" v="183" actId="27636"/>
        <pc:sldMkLst>
          <pc:docMk/>
          <pc:sldMk cId="1300311978" sldId="266"/>
        </pc:sldMkLst>
        <pc:spChg chg="add del mod">
          <ac:chgData name="Luana Marques" userId="a8b0325fd9d16836" providerId="LiveId" clId="{B0234B73-85C6-421F-8A97-D690203EFB81}" dt="2023-06-05T02:17:35.450" v="163" actId="931"/>
          <ac:spMkLst>
            <pc:docMk/>
            <pc:sldMk cId="1300311978" sldId="266"/>
            <ac:spMk id="3" creationId="{32E43300-52BF-F0A7-EB53-BEA9F80CE453}"/>
          </ac:spMkLst>
        </pc:spChg>
        <pc:spChg chg="mod">
          <ac:chgData name="Luana Marques" userId="a8b0325fd9d16836" providerId="LiveId" clId="{B0234B73-85C6-421F-8A97-D690203EFB81}" dt="2023-06-05T02:18:52.061" v="181" actId="14100"/>
          <ac:spMkLst>
            <pc:docMk/>
            <pc:sldMk cId="1300311978" sldId="266"/>
            <ac:spMk id="6" creationId="{DE253D32-8B7B-47D0-BB63-402C3DB9B549}"/>
          </ac:spMkLst>
        </pc:spChg>
        <pc:spChg chg="mod">
          <ac:chgData name="Luana Marques" userId="a8b0325fd9d16836" providerId="LiveId" clId="{B0234B73-85C6-421F-8A97-D690203EFB81}" dt="2023-06-05T02:19:01.435" v="183" actId="27636"/>
          <ac:spMkLst>
            <pc:docMk/>
            <pc:sldMk cId="1300311978" sldId="266"/>
            <ac:spMk id="7" creationId="{1D6EB617-E017-4B26-9576-8578E948979A}"/>
          </ac:spMkLst>
        </pc:spChg>
        <pc:spChg chg="add del mod">
          <ac:chgData name="Luana Marques" userId="a8b0325fd9d16836" providerId="LiveId" clId="{B0234B73-85C6-421F-8A97-D690203EFB81}" dt="2023-06-05T02:17:42.969" v="167" actId="931"/>
          <ac:spMkLst>
            <pc:docMk/>
            <pc:sldMk cId="1300311978" sldId="266"/>
            <ac:spMk id="11" creationId="{15903E5E-626D-8AA2-7B1E-57139C56E42D}"/>
          </ac:spMkLst>
        </pc:spChg>
        <pc:spChg chg="add del mod">
          <ac:chgData name="Luana Marques" userId="a8b0325fd9d16836" providerId="LiveId" clId="{B0234B73-85C6-421F-8A97-D690203EFB81}" dt="2023-06-05T02:18:03.563" v="175" actId="931"/>
          <ac:spMkLst>
            <pc:docMk/>
            <pc:sldMk cId="1300311978" sldId="266"/>
            <ac:spMk id="15" creationId="{306A3972-468B-9863-6FA7-C6DF7C35D27E}"/>
          </ac:spMkLst>
        </pc:spChg>
        <pc:picChg chg="add del mod">
          <ac:chgData name="Luana Marques" userId="a8b0325fd9d16836" providerId="LiveId" clId="{B0234B73-85C6-421F-8A97-D690203EFB81}" dt="2023-06-05T02:17:39.123" v="166" actId="478"/>
          <ac:picMkLst>
            <pc:docMk/>
            <pc:sldMk cId="1300311978" sldId="266"/>
            <ac:picMk id="8" creationId="{B048F37A-4FDB-8010-6AF7-45D3631CE821}"/>
          </ac:picMkLst>
        </pc:picChg>
        <pc:picChg chg="del mod">
          <ac:chgData name="Luana Marques" userId="a8b0325fd9d16836" providerId="LiveId" clId="{B0234B73-85C6-421F-8A97-D690203EFB81}" dt="2023-06-05T02:11:21.566" v="162" actId="478"/>
          <ac:picMkLst>
            <pc:docMk/>
            <pc:sldMk cId="1300311978" sldId="266"/>
            <ac:picMk id="10" creationId="{618DD966-19F0-4350-AC58-AE86C210BDD3}"/>
          </ac:picMkLst>
        </pc:picChg>
        <pc:picChg chg="add del mod">
          <ac:chgData name="Luana Marques" userId="a8b0325fd9d16836" providerId="LiveId" clId="{B0234B73-85C6-421F-8A97-D690203EFB81}" dt="2023-06-05T02:17:56.491" v="174" actId="478"/>
          <ac:picMkLst>
            <pc:docMk/>
            <pc:sldMk cId="1300311978" sldId="266"/>
            <ac:picMk id="13" creationId="{39F8B14D-4E9C-FCA8-DEBB-52679BB5FC30}"/>
          </ac:picMkLst>
        </pc:picChg>
        <pc:picChg chg="add mod">
          <ac:chgData name="Luana Marques" userId="a8b0325fd9d16836" providerId="LiveId" clId="{B0234B73-85C6-421F-8A97-D690203EFB81}" dt="2023-06-05T02:18:43.078" v="180" actId="1076"/>
          <ac:picMkLst>
            <pc:docMk/>
            <pc:sldMk cId="1300311978" sldId="266"/>
            <ac:picMk id="17" creationId="{1773B7C4-2AAF-F254-F1A2-46BC05650C75}"/>
          </ac:picMkLst>
        </pc:picChg>
      </pc:sldChg>
      <pc:sldChg chg="addSp delSp modSp mod ord">
        <pc:chgData name="Luana Marques" userId="a8b0325fd9d16836" providerId="LiveId" clId="{B0234B73-85C6-421F-8A97-D690203EFB81}" dt="2023-06-10T19:27:45.493" v="1494" actId="1076"/>
        <pc:sldMkLst>
          <pc:docMk/>
          <pc:sldMk cId="3462884272" sldId="272"/>
        </pc:sldMkLst>
        <pc:spChg chg="add del mod">
          <ac:chgData name="Luana Marques" userId="a8b0325fd9d16836" providerId="LiveId" clId="{B0234B73-85C6-421F-8A97-D690203EFB81}" dt="2023-06-05T02:07:01.757" v="93" actId="931"/>
          <ac:spMkLst>
            <pc:docMk/>
            <pc:sldMk cId="3462884272" sldId="272"/>
            <ac:spMk id="4" creationId="{74AE99A2-DADC-4FF9-534E-8A732778B3E0}"/>
          </ac:spMkLst>
        </pc:spChg>
        <pc:spChg chg="mod">
          <ac:chgData name="Luana Marques" userId="a8b0325fd9d16836" providerId="LiveId" clId="{B0234B73-85C6-421F-8A97-D690203EFB81}" dt="2023-06-05T01:42:39.344" v="79" actId="20577"/>
          <ac:spMkLst>
            <pc:docMk/>
            <pc:sldMk cId="3462884272" sldId="272"/>
            <ac:spMk id="5" creationId="{6F3494C0-ABDD-4C4D-8C46-49B8F20CC7E9}"/>
          </ac:spMkLst>
        </pc:spChg>
        <pc:spChg chg="add del mod">
          <ac:chgData name="Luana Marques" userId="a8b0325fd9d16836" providerId="LiveId" clId="{B0234B73-85C6-421F-8A97-D690203EFB81}" dt="2023-06-05T02:07:32.843" v="100" actId="931"/>
          <ac:spMkLst>
            <pc:docMk/>
            <pc:sldMk cId="3462884272" sldId="272"/>
            <ac:spMk id="10" creationId="{9E1559BE-A2FD-5539-DCBF-9FC9DAA156C2}"/>
          </ac:spMkLst>
        </pc:spChg>
        <pc:spChg chg="add del mod">
          <ac:chgData name="Luana Marques" userId="a8b0325fd9d16836" providerId="LiveId" clId="{B0234B73-85C6-421F-8A97-D690203EFB81}" dt="2023-06-05T02:07:53.759" v="110" actId="478"/>
          <ac:spMkLst>
            <pc:docMk/>
            <pc:sldMk cId="3462884272" sldId="272"/>
            <ac:spMk id="16" creationId="{3DFC4752-4314-AFEA-3F6D-FDA9C947C047}"/>
          </ac:spMkLst>
        </pc:spChg>
        <pc:spChg chg="add mod">
          <ac:chgData name="Luana Marques" userId="a8b0325fd9d16836" providerId="LiveId" clId="{B0234B73-85C6-421F-8A97-D690203EFB81}" dt="2023-06-10T19:27:29.994" v="1492" actId="1076"/>
          <ac:spMkLst>
            <pc:docMk/>
            <pc:sldMk cId="3462884272" sldId="272"/>
            <ac:spMk id="19" creationId="{9E53388D-2E23-9807-76A4-C0C73B524B72}"/>
          </ac:spMkLst>
        </pc:spChg>
        <pc:picChg chg="add del mod">
          <ac:chgData name="Luana Marques" userId="a8b0325fd9d16836" providerId="LiveId" clId="{B0234B73-85C6-421F-8A97-D690203EFB81}" dt="2023-06-05T02:07:22.929" v="99" actId="478"/>
          <ac:picMkLst>
            <pc:docMk/>
            <pc:sldMk cId="3462884272" sldId="272"/>
            <ac:picMk id="7" creationId="{C3BC27F4-694F-DDF8-FC06-33748954637A}"/>
          </ac:picMkLst>
        </pc:picChg>
        <pc:picChg chg="del">
          <ac:chgData name="Luana Marques" userId="a8b0325fd9d16836" providerId="LiveId" clId="{B0234B73-85C6-421F-8A97-D690203EFB81}" dt="2023-06-05T02:06:48.261" v="92" actId="478"/>
          <ac:picMkLst>
            <pc:docMk/>
            <pc:sldMk cId="3462884272" sldId="272"/>
            <ac:picMk id="8" creationId="{2DE860BC-070C-49AE-AF30-7F05D59402B6}"/>
          </ac:picMkLst>
        </pc:picChg>
        <pc:picChg chg="add del mod">
          <ac:chgData name="Luana Marques" userId="a8b0325fd9d16836" providerId="LiveId" clId="{B0234B73-85C6-421F-8A97-D690203EFB81}" dt="2023-06-05T02:07:50.064" v="108" actId="478"/>
          <ac:picMkLst>
            <pc:docMk/>
            <pc:sldMk cId="3462884272" sldId="272"/>
            <ac:picMk id="12" creationId="{C4C54898-C212-89A1-FD10-6C0E0AD25091}"/>
          </ac:picMkLst>
        </pc:picChg>
        <pc:picChg chg="add del mod">
          <ac:chgData name="Luana Marques" userId="a8b0325fd9d16836" providerId="LiveId" clId="{B0234B73-85C6-421F-8A97-D690203EFB81}" dt="2023-06-10T19:23:49.064" v="1407" actId="478"/>
          <ac:picMkLst>
            <pc:docMk/>
            <pc:sldMk cId="3462884272" sldId="272"/>
            <ac:picMk id="14" creationId="{61F48516-F6FB-E13C-5668-D5F1A53D1395}"/>
          </ac:picMkLst>
        </pc:picChg>
        <pc:picChg chg="add mod">
          <ac:chgData name="Luana Marques" userId="a8b0325fd9d16836" providerId="LiveId" clId="{B0234B73-85C6-421F-8A97-D690203EFB81}" dt="2023-06-10T19:27:45.493" v="1494" actId="1076"/>
          <ac:picMkLst>
            <pc:docMk/>
            <pc:sldMk cId="3462884272" sldId="272"/>
            <ac:picMk id="18" creationId="{C03C297E-780B-AE92-9A85-13CACFA137DA}"/>
          </ac:picMkLst>
        </pc:picChg>
      </pc:sldChg>
      <pc:sldChg chg="addSp delSp modSp mod">
        <pc:chgData name="Luana Marques" userId="a8b0325fd9d16836" providerId="LiveId" clId="{B0234B73-85C6-421F-8A97-D690203EFB81}" dt="2023-06-10T19:35:15.829" v="1767" actId="20577"/>
        <pc:sldMkLst>
          <pc:docMk/>
          <pc:sldMk cId="3242389936" sldId="273"/>
        </pc:sldMkLst>
        <pc:spChg chg="add del mod">
          <ac:chgData name="Luana Marques" userId="a8b0325fd9d16836" providerId="LiveId" clId="{B0234B73-85C6-421F-8A97-D690203EFB81}" dt="2023-06-06T00:24:21.407" v="213" actId="931"/>
          <ac:spMkLst>
            <pc:docMk/>
            <pc:sldMk cId="3242389936" sldId="273"/>
            <ac:spMk id="4" creationId="{ACE783D1-BDB0-9274-593C-CD4F6242D6A6}"/>
          </ac:spMkLst>
        </pc:spChg>
        <pc:spChg chg="mod">
          <ac:chgData name="Luana Marques" userId="a8b0325fd9d16836" providerId="LiveId" clId="{B0234B73-85C6-421F-8A97-D690203EFB81}" dt="2023-06-06T00:17:52.774" v="211" actId="20577"/>
          <ac:spMkLst>
            <pc:docMk/>
            <pc:sldMk cId="3242389936" sldId="273"/>
            <ac:spMk id="5" creationId="{9151932C-7145-4FBD-B81D-9ADC42401B87}"/>
          </ac:spMkLst>
        </pc:spChg>
        <pc:spChg chg="del mod">
          <ac:chgData name="Luana Marques" userId="a8b0325fd9d16836" providerId="LiveId" clId="{B0234B73-85C6-421F-8A97-D690203EFB81}" dt="2023-06-10T19:28:28.684" v="1501" actId="478"/>
          <ac:spMkLst>
            <pc:docMk/>
            <pc:sldMk cId="3242389936" sldId="273"/>
            <ac:spMk id="6" creationId="{33DA7B46-E592-40C7-91D7-A26B47A30C67}"/>
          </ac:spMkLst>
        </pc:spChg>
        <pc:spChg chg="mod">
          <ac:chgData name="Luana Marques" userId="a8b0325fd9d16836" providerId="LiveId" clId="{B0234B73-85C6-421F-8A97-D690203EFB81}" dt="2023-06-10T19:35:15.829" v="1767" actId="20577"/>
          <ac:spMkLst>
            <pc:docMk/>
            <pc:sldMk cId="3242389936" sldId="273"/>
            <ac:spMk id="7" creationId="{A7F42263-DE86-44BB-AC19-CD7982D365B2}"/>
          </ac:spMkLst>
        </pc:spChg>
        <pc:spChg chg="add del mod">
          <ac:chgData name="Luana Marques" userId="a8b0325fd9d16836" providerId="LiveId" clId="{B0234B73-85C6-421F-8A97-D690203EFB81}" dt="2023-06-10T19:29:23.798" v="1504" actId="931"/>
          <ac:spMkLst>
            <pc:docMk/>
            <pc:sldMk cId="3242389936" sldId="273"/>
            <ac:spMk id="12" creationId="{CD88C75A-878E-313C-F861-681139247659}"/>
          </ac:spMkLst>
        </pc:spChg>
        <pc:spChg chg="add mod">
          <ac:chgData name="Luana Marques" userId="a8b0325fd9d16836" providerId="LiveId" clId="{B0234B73-85C6-421F-8A97-D690203EFB81}" dt="2023-06-10T19:34:30.893" v="1764"/>
          <ac:spMkLst>
            <pc:docMk/>
            <pc:sldMk cId="3242389936" sldId="273"/>
            <ac:spMk id="17" creationId="{074B5DA2-44A2-9AD7-D97B-B79F250E77B5}"/>
          </ac:spMkLst>
        </pc:spChg>
        <pc:picChg chg="add mod">
          <ac:chgData name="Luana Marques" userId="a8b0325fd9d16836" providerId="LiveId" clId="{B0234B73-85C6-421F-8A97-D690203EFB81}" dt="2023-06-06T00:24:21.407" v="213" actId="931"/>
          <ac:picMkLst>
            <pc:docMk/>
            <pc:sldMk cId="3242389936" sldId="273"/>
            <ac:picMk id="9" creationId="{898F96AD-1BCC-D5C2-A8B1-BC12A8CC73DE}"/>
          </ac:picMkLst>
        </pc:picChg>
        <pc:picChg chg="del">
          <ac:chgData name="Luana Marques" userId="a8b0325fd9d16836" providerId="LiveId" clId="{B0234B73-85C6-421F-8A97-D690203EFB81}" dt="2023-06-06T00:20:04.254" v="212" actId="478"/>
          <ac:picMkLst>
            <pc:docMk/>
            <pc:sldMk cId="3242389936" sldId="273"/>
            <ac:picMk id="11" creationId="{D38CA64A-11C5-4BD7-8A2D-E6D58794D6DC}"/>
          </ac:picMkLst>
        </pc:picChg>
        <pc:picChg chg="add mod ord">
          <ac:chgData name="Luana Marques" userId="a8b0325fd9d16836" providerId="LiveId" clId="{B0234B73-85C6-421F-8A97-D690203EFB81}" dt="2023-06-10T19:29:51.165" v="1514" actId="170"/>
          <ac:picMkLst>
            <pc:docMk/>
            <pc:sldMk cId="3242389936" sldId="273"/>
            <ac:picMk id="14" creationId="{58C352D4-926B-DB74-4727-B1027021DB4B}"/>
          </ac:picMkLst>
        </pc:picChg>
        <pc:picChg chg="add mod">
          <ac:chgData name="Luana Marques" userId="a8b0325fd9d16836" providerId="LiveId" clId="{B0234B73-85C6-421F-8A97-D690203EFB81}" dt="2023-06-10T19:29:46.038" v="1513" actId="1076"/>
          <ac:picMkLst>
            <pc:docMk/>
            <pc:sldMk cId="3242389936" sldId="273"/>
            <ac:picMk id="16" creationId="{BA633962-3CE1-B88A-9806-C89AD1B112F1}"/>
          </ac:picMkLst>
        </pc:picChg>
      </pc:sldChg>
      <pc:sldChg chg="addSp delSp modSp mod ord">
        <pc:chgData name="Luana Marques" userId="a8b0325fd9d16836" providerId="LiveId" clId="{B0234B73-85C6-421F-8A97-D690203EFB81}" dt="2023-06-10T19:52:05.915" v="2024" actId="404"/>
        <pc:sldMkLst>
          <pc:docMk/>
          <pc:sldMk cId="196070355" sldId="282"/>
        </pc:sldMkLst>
        <pc:spChg chg="add del mod">
          <ac:chgData name="Luana Marques" userId="a8b0325fd9d16836" providerId="LiveId" clId="{B0234B73-85C6-421F-8A97-D690203EFB81}" dt="2023-06-05T01:43:48.981" v="84" actId="931"/>
          <ac:spMkLst>
            <pc:docMk/>
            <pc:sldMk cId="196070355" sldId="282"/>
            <ac:spMk id="3" creationId="{F4ECAA20-E006-C262-EB51-C5B93B88960C}"/>
          </ac:spMkLst>
        </pc:spChg>
        <pc:spChg chg="add mod">
          <ac:chgData name="Luana Marques" userId="a8b0325fd9d16836" providerId="LiveId" clId="{B0234B73-85C6-421F-8A97-D690203EFB81}" dt="2023-06-10T19:52:05.915" v="2024" actId="404"/>
          <ac:spMkLst>
            <pc:docMk/>
            <pc:sldMk cId="196070355" sldId="282"/>
            <ac:spMk id="6" creationId="{9C20FB5E-CADB-402B-4B13-B7F0F8DDB660}"/>
          </ac:spMkLst>
        </pc:spChg>
        <pc:picChg chg="add mod">
          <ac:chgData name="Luana Marques" userId="a8b0325fd9d16836" providerId="LiveId" clId="{B0234B73-85C6-421F-8A97-D690203EFB81}" dt="2023-06-05T01:46:55.414" v="90" actId="339"/>
          <ac:picMkLst>
            <pc:docMk/>
            <pc:sldMk cId="196070355" sldId="282"/>
            <ac:picMk id="5" creationId="{75D294F2-A7EE-3A93-C769-C7E954B1762C}"/>
          </ac:picMkLst>
        </pc:picChg>
        <pc:picChg chg="del mod">
          <ac:chgData name="Luana Marques" userId="a8b0325fd9d16836" providerId="LiveId" clId="{B0234B73-85C6-421F-8A97-D690203EFB81}" dt="2023-06-05T01:43:03.354" v="83" actId="478"/>
          <ac:picMkLst>
            <pc:docMk/>
            <pc:sldMk cId="196070355" sldId="282"/>
            <ac:picMk id="17" creationId="{18B7855D-2DE6-49A4-BA98-97404403C66B}"/>
          </ac:picMkLst>
        </pc:picChg>
      </pc:sldChg>
      <pc:sldChg chg="addSp delSp modSp mod">
        <pc:chgData name="Luana Marques" userId="a8b0325fd9d16836" providerId="LiveId" clId="{B0234B73-85C6-421F-8A97-D690203EFB81}" dt="2023-06-10T19:45:52.149" v="1908" actId="1076"/>
        <pc:sldMkLst>
          <pc:docMk/>
          <pc:sldMk cId="1154969311" sldId="286"/>
        </pc:sldMkLst>
        <pc:spChg chg="add del mod">
          <ac:chgData name="Luana Marques" userId="a8b0325fd9d16836" providerId="LiveId" clId="{B0234B73-85C6-421F-8A97-D690203EFB81}" dt="2023-06-10T19:35:54.691" v="1770" actId="478"/>
          <ac:spMkLst>
            <pc:docMk/>
            <pc:sldMk cId="1154969311" sldId="286"/>
            <ac:spMk id="4" creationId="{586881E6-A3B5-1E8B-5278-08FF3EFFF7BE}"/>
          </ac:spMkLst>
        </pc:spChg>
        <pc:spChg chg="add del mod">
          <ac:chgData name="Luana Marques" userId="a8b0325fd9d16836" providerId="LiveId" clId="{B0234B73-85C6-421F-8A97-D690203EFB81}" dt="2023-06-10T19:36:21.844" v="1775" actId="478"/>
          <ac:spMkLst>
            <pc:docMk/>
            <pc:sldMk cId="1154969311" sldId="286"/>
            <ac:spMk id="5" creationId="{89B0D27E-E050-238A-CB8A-1CE4AC81DE0D}"/>
          </ac:spMkLst>
        </pc:spChg>
        <pc:spChg chg="add del mod">
          <ac:chgData name="Luana Marques" userId="a8b0325fd9d16836" providerId="LiveId" clId="{B0234B73-85C6-421F-8A97-D690203EFB81}" dt="2023-06-10T19:36:21.844" v="1775" actId="478"/>
          <ac:spMkLst>
            <pc:docMk/>
            <pc:sldMk cId="1154969311" sldId="286"/>
            <ac:spMk id="6" creationId="{F0D091BD-CD93-D0FB-510D-57C098964E96}"/>
          </ac:spMkLst>
        </pc:spChg>
        <pc:spChg chg="add del mod">
          <ac:chgData name="Luana Marques" userId="a8b0325fd9d16836" providerId="LiveId" clId="{B0234B73-85C6-421F-8A97-D690203EFB81}" dt="2023-06-10T19:36:27.611" v="1778" actId="478"/>
          <ac:spMkLst>
            <pc:docMk/>
            <pc:sldMk cId="1154969311" sldId="286"/>
            <ac:spMk id="7" creationId="{14BABD90-6B13-AD8A-2968-4A98981C25C6}"/>
          </ac:spMkLst>
        </pc:spChg>
        <pc:spChg chg="add del mod">
          <ac:chgData name="Luana Marques" userId="a8b0325fd9d16836" providerId="LiveId" clId="{B0234B73-85C6-421F-8A97-D690203EFB81}" dt="2023-06-10T19:36:27.611" v="1778" actId="478"/>
          <ac:spMkLst>
            <pc:docMk/>
            <pc:sldMk cId="1154969311" sldId="286"/>
            <ac:spMk id="8" creationId="{7A106A82-511E-FFFB-9B0E-25B58E6872A1}"/>
          </ac:spMkLst>
        </pc:spChg>
        <pc:spChg chg="mod">
          <ac:chgData name="Luana Marques" userId="a8b0325fd9d16836" providerId="LiveId" clId="{B0234B73-85C6-421F-8A97-D690203EFB81}" dt="2023-06-10T19:41:25.057" v="1800" actId="14100"/>
          <ac:spMkLst>
            <pc:docMk/>
            <pc:sldMk cId="1154969311" sldId="286"/>
            <ac:spMk id="9" creationId="{DEF48F30-BEB4-44C7-9F35-3BBB61CF89AF}"/>
          </ac:spMkLst>
        </pc:spChg>
        <pc:spChg chg="del mod">
          <ac:chgData name="Luana Marques" userId="a8b0325fd9d16836" providerId="LiveId" clId="{B0234B73-85C6-421F-8A97-D690203EFB81}" dt="2023-06-10T19:41:04.621" v="1794" actId="478"/>
          <ac:spMkLst>
            <pc:docMk/>
            <pc:sldMk cId="1154969311" sldId="286"/>
            <ac:spMk id="10" creationId="{41B8DC8C-1FD7-4773-B07E-7E4432766A4E}"/>
          </ac:spMkLst>
        </pc:spChg>
        <pc:spChg chg="del mod">
          <ac:chgData name="Luana Marques" userId="a8b0325fd9d16836" providerId="LiveId" clId="{B0234B73-85C6-421F-8A97-D690203EFB81}" dt="2023-06-10T19:41:00.581" v="1793" actId="478"/>
          <ac:spMkLst>
            <pc:docMk/>
            <pc:sldMk cId="1154969311" sldId="286"/>
            <ac:spMk id="11" creationId="{2B253683-524F-46CF-BFCD-BFF6A7A920A7}"/>
          </ac:spMkLst>
        </pc:spChg>
        <pc:spChg chg="mod">
          <ac:chgData name="Luana Marques" userId="a8b0325fd9d16836" providerId="LiveId" clId="{B0234B73-85C6-421F-8A97-D690203EFB81}" dt="2023-06-10T19:45:52.149" v="1908" actId="1076"/>
          <ac:spMkLst>
            <pc:docMk/>
            <pc:sldMk cId="1154969311" sldId="286"/>
            <ac:spMk id="12" creationId="{4241C871-580D-4A29-A334-0208A8E479B9}"/>
          </ac:spMkLst>
        </pc:spChg>
        <pc:spChg chg="mod">
          <ac:chgData name="Luana Marques" userId="a8b0325fd9d16836" providerId="LiveId" clId="{B0234B73-85C6-421F-8A97-D690203EFB81}" dt="2023-06-10T19:45:44.835" v="1907" actId="1076"/>
          <ac:spMkLst>
            <pc:docMk/>
            <pc:sldMk cId="1154969311" sldId="286"/>
            <ac:spMk id="13" creationId="{0097C6D9-3930-4866-9E88-F17648880044}"/>
          </ac:spMkLst>
        </pc:spChg>
        <pc:spChg chg="add del mod">
          <ac:chgData name="Luana Marques" userId="a8b0325fd9d16836" providerId="LiveId" clId="{B0234B73-85C6-421F-8A97-D690203EFB81}" dt="2023-06-10T19:41:09.801" v="1796" actId="478"/>
          <ac:spMkLst>
            <pc:docMk/>
            <pc:sldMk cId="1154969311" sldId="286"/>
            <ac:spMk id="18" creationId="{CB37B751-5018-F526-10FA-FC847D19DC08}"/>
          </ac:spMkLst>
        </pc:spChg>
        <pc:spChg chg="add del mod">
          <ac:chgData name="Luana Marques" userId="a8b0325fd9d16836" providerId="LiveId" clId="{B0234B73-85C6-421F-8A97-D690203EFB81}" dt="2023-06-10T19:41:07.371" v="1795" actId="478"/>
          <ac:spMkLst>
            <pc:docMk/>
            <pc:sldMk cId="1154969311" sldId="286"/>
            <ac:spMk id="21" creationId="{DFE42D2B-A94E-6387-1BAC-DADAC2001387}"/>
          </ac:spMkLst>
        </pc:spChg>
        <pc:spChg chg="add del mod">
          <ac:chgData name="Luana Marques" userId="a8b0325fd9d16836" providerId="LiveId" clId="{B0234B73-85C6-421F-8A97-D690203EFB81}" dt="2023-06-10T19:41:31.025" v="1802" actId="478"/>
          <ac:spMkLst>
            <pc:docMk/>
            <pc:sldMk cId="1154969311" sldId="286"/>
            <ac:spMk id="23" creationId="{BE6C7A33-621A-1402-A80D-3EA44BF90E23}"/>
          </ac:spMkLst>
        </pc:spChg>
        <pc:picChg chg="add mod">
          <ac:chgData name="Luana Marques" userId="a8b0325fd9d16836" providerId="LiveId" clId="{B0234B73-85C6-421F-8A97-D690203EFB81}" dt="2023-06-10T19:41:17.761" v="1797" actId="1076"/>
          <ac:picMkLst>
            <pc:docMk/>
            <pc:sldMk cId="1154969311" sldId="286"/>
            <ac:picMk id="15" creationId="{95A5D47B-EEA1-6F6D-7B3E-5366A0C03679}"/>
          </ac:picMkLst>
        </pc:picChg>
        <pc:picChg chg="del">
          <ac:chgData name="Luana Marques" userId="a8b0325fd9d16836" providerId="LiveId" clId="{B0234B73-85C6-421F-8A97-D690203EFB81}" dt="2023-06-10T19:35:45.662" v="1768" actId="478"/>
          <ac:picMkLst>
            <pc:docMk/>
            <pc:sldMk cId="1154969311" sldId="286"/>
            <ac:picMk id="17" creationId="{38B0024B-0AD8-4DDB-8486-A9BD3A8E9FAC}"/>
          </ac:picMkLst>
        </pc:picChg>
        <pc:picChg chg="del">
          <ac:chgData name="Luana Marques" userId="a8b0325fd9d16836" providerId="LiveId" clId="{B0234B73-85C6-421F-8A97-D690203EFB81}" dt="2023-06-10T19:41:28.431" v="1801" actId="478"/>
          <ac:picMkLst>
            <pc:docMk/>
            <pc:sldMk cId="1154969311" sldId="286"/>
            <ac:picMk id="19" creationId="{18D1195C-D9D4-4994-BAD9-68AA2C2BD35A}"/>
          </ac:picMkLst>
        </pc:picChg>
      </pc:sldChg>
      <pc:sldChg chg="addSp delSp modSp del mod">
        <pc:chgData name="Luana Marques" userId="a8b0325fd9d16836" providerId="LiveId" clId="{B0234B73-85C6-421F-8A97-D690203EFB81}" dt="2023-06-10T19:46:30.063" v="1917" actId="2696"/>
        <pc:sldMkLst>
          <pc:docMk/>
          <pc:sldMk cId="3149670743" sldId="289"/>
        </pc:sldMkLst>
        <pc:spChg chg="add del mod">
          <ac:chgData name="Luana Marques" userId="a8b0325fd9d16836" providerId="LiveId" clId="{B0234B73-85C6-421F-8A97-D690203EFB81}" dt="2023-06-10T19:46:02.825" v="1909" actId="931"/>
          <ac:spMkLst>
            <pc:docMk/>
            <pc:sldMk cId="3149670743" sldId="289"/>
            <ac:spMk id="4" creationId="{AF99F911-263A-A8E1-B671-D8CD38120A4C}"/>
          </ac:spMkLst>
        </pc:spChg>
        <pc:spChg chg="add del mod">
          <ac:chgData name="Luana Marques" userId="a8b0325fd9d16836" providerId="LiveId" clId="{B0234B73-85C6-421F-8A97-D690203EFB81}" dt="2023-06-10T19:46:13.800" v="1913" actId="931"/>
          <ac:spMkLst>
            <pc:docMk/>
            <pc:sldMk cId="3149670743" sldId="289"/>
            <ac:spMk id="8" creationId="{3163ABBE-F044-F6CE-8953-482CD6F9F0AC}"/>
          </ac:spMkLst>
        </pc:spChg>
        <pc:spChg chg="add mod">
          <ac:chgData name="Luana Marques" userId="a8b0325fd9d16836" providerId="LiveId" clId="{B0234B73-85C6-421F-8A97-D690203EFB81}" dt="2023-06-10T19:46:16.214" v="1916" actId="478"/>
          <ac:spMkLst>
            <pc:docMk/>
            <pc:sldMk cId="3149670743" sldId="289"/>
            <ac:spMk id="16" creationId="{47212977-D996-86E0-B609-205241AA4500}"/>
          </ac:spMkLst>
        </pc:spChg>
        <pc:picChg chg="add del mod">
          <ac:chgData name="Luana Marques" userId="a8b0325fd9d16836" providerId="LiveId" clId="{B0234B73-85C6-421F-8A97-D690203EFB81}" dt="2023-06-10T19:46:06.428" v="1912" actId="478"/>
          <ac:picMkLst>
            <pc:docMk/>
            <pc:sldMk cId="3149670743" sldId="289"/>
            <ac:picMk id="6" creationId="{D60CAD05-C95C-36B9-2DE7-62B53D5C8A20}"/>
          </ac:picMkLst>
        </pc:picChg>
        <pc:picChg chg="add del mod">
          <ac:chgData name="Luana Marques" userId="a8b0325fd9d16836" providerId="LiveId" clId="{B0234B73-85C6-421F-8A97-D690203EFB81}" dt="2023-06-10T19:46:16.214" v="1916" actId="478"/>
          <ac:picMkLst>
            <pc:docMk/>
            <pc:sldMk cId="3149670743" sldId="289"/>
            <ac:picMk id="12" creationId="{BBC2B6CD-3133-BAF7-B9F7-76E90D0250B5}"/>
          </ac:picMkLst>
        </pc:picChg>
        <pc:picChg chg="del">
          <ac:chgData name="Luana Marques" userId="a8b0325fd9d16836" providerId="LiveId" clId="{B0234B73-85C6-421F-8A97-D690203EFB81}" dt="2023-06-05T01:50:41.479" v="91" actId="478"/>
          <ac:picMkLst>
            <pc:docMk/>
            <pc:sldMk cId="3149670743" sldId="289"/>
            <ac:picMk id="13" creationId="{C56F6876-F532-4396-8FC3-BEB43E626529}"/>
          </ac:picMkLst>
        </pc:picChg>
      </pc:sldChg>
      <pc:sldChg chg="modSp mod ord">
        <pc:chgData name="Luana Marques" userId="a8b0325fd9d16836" providerId="LiveId" clId="{B0234B73-85C6-421F-8A97-D690203EFB81}" dt="2023-06-10T19:06:16.541" v="1208" actId="20577"/>
        <pc:sldMkLst>
          <pc:docMk/>
          <pc:sldMk cId="1163063007" sldId="293"/>
        </pc:sldMkLst>
        <pc:spChg chg="mod">
          <ac:chgData name="Luana Marques" userId="a8b0325fd9d16836" providerId="LiveId" clId="{B0234B73-85C6-421F-8A97-D690203EFB81}" dt="2023-06-06T00:26:09.718" v="238" actId="20577"/>
          <ac:spMkLst>
            <pc:docMk/>
            <pc:sldMk cId="1163063007" sldId="293"/>
            <ac:spMk id="6" creationId="{E1768246-2496-4F97-8FCA-02252116FF87}"/>
          </ac:spMkLst>
        </pc:spChg>
        <pc:spChg chg="mod">
          <ac:chgData name="Luana Marques" userId="a8b0325fd9d16836" providerId="LiveId" clId="{B0234B73-85C6-421F-8A97-D690203EFB81}" dt="2023-06-06T00:27:09.167" v="352" actId="20577"/>
          <ac:spMkLst>
            <pc:docMk/>
            <pc:sldMk cId="1163063007" sldId="293"/>
            <ac:spMk id="11" creationId="{901B6E4D-6942-45C5-99A9-6B769E8902BD}"/>
          </ac:spMkLst>
        </pc:spChg>
        <pc:spChg chg="mod">
          <ac:chgData name="Luana Marques" userId="a8b0325fd9d16836" providerId="LiveId" clId="{B0234B73-85C6-421F-8A97-D690203EFB81}" dt="2023-06-06T00:30:19.007" v="506" actId="20577"/>
          <ac:spMkLst>
            <pc:docMk/>
            <pc:sldMk cId="1163063007" sldId="293"/>
            <ac:spMk id="12" creationId="{7D269992-EA9D-41F6-85C3-B78921847100}"/>
          </ac:spMkLst>
        </pc:spChg>
        <pc:spChg chg="mod">
          <ac:chgData name="Luana Marques" userId="a8b0325fd9d16836" providerId="LiveId" clId="{B0234B73-85C6-421F-8A97-D690203EFB81}" dt="2023-06-10T19:06:16.541" v="1208" actId="20577"/>
          <ac:spMkLst>
            <pc:docMk/>
            <pc:sldMk cId="1163063007" sldId="293"/>
            <ac:spMk id="13" creationId="{6DFAA7E0-5467-48C2-A0A1-08FFCDD0AB29}"/>
          </ac:spMkLst>
        </pc:spChg>
        <pc:spChg chg="mod">
          <ac:chgData name="Luana Marques" userId="a8b0325fd9d16836" providerId="LiveId" clId="{B0234B73-85C6-421F-8A97-D690203EFB81}" dt="2023-06-06T00:33:29.215" v="675" actId="20577"/>
          <ac:spMkLst>
            <pc:docMk/>
            <pc:sldMk cId="1163063007" sldId="293"/>
            <ac:spMk id="14" creationId="{26CD0F95-69FE-4CD4-B47D-11711D394220}"/>
          </ac:spMkLst>
        </pc:spChg>
      </pc:sldChg>
      <pc:sldChg chg="addSp delSp modSp mod">
        <pc:chgData name="Luana Marques" userId="a8b0325fd9d16836" providerId="LiveId" clId="{B0234B73-85C6-421F-8A97-D690203EFB81}" dt="2023-06-10T19:03:32.937" v="1063" actId="732"/>
        <pc:sldMkLst>
          <pc:docMk/>
          <pc:sldMk cId="2971040159" sldId="298"/>
        </pc:sldMkLst>
        <pc:spChg chg="add mod">
          <ac:chgData name="Luana Marques" userId="a8b0325fd9d16836" providerId="LiveId" clId="{B0234B73-85C6-421F-8A97-D690203EFB81}" dt="2023-06-05T02:08:48.983" v="115" actId="478"/>
          <ac:spMkLst>
            <pc:docMk/>
            <pc:sldMk cId="2971040159" sldId="298"/>
            <ac:spMk id="4" creationId="{69FA63D8-E036-F9DB-80B0-4916EEE705B2}"/>
          </ac:spMkLst>
        </pc:spChg>
        <pc:spChg chg="add del mod">
          <ac:chgData name="Luana Marques" userId="a8b0325fd9d16836" providerId="LiveId" clId="{B0234B73-85C6-421F-8A97-D690203EFB81}" dt="2023-06-10T19:02:50.336" v="1054" actId="931"/>
          <ac:spMkLst>
            <pc:docMk/>
            <pc:sldMk cId="2971040159" sldId="298"/>
            <ac:spMk id="7" creationId="{BD4AB6E4-5214-FB54-6B47-91BEEA615B00}"/>
          </ac:spMkLst>
        </pc:spChg>
        <pc:spChg chg="add del mod">
          <ac:chgData name="Luana Marques" userId="a8b0325fd9d16836" providerId="LiveId" clId="{B0234B73-85C6-421F-8A97-D690203EFB81}" dt="2023-06-10T19:02:44.318" v="1051" actId="931"/>
          <ac:spMkLst>
            <pc:docMk/>
            <pc:sldMk cId="2971040159" sldId="298"/>
            <ac:spMk id="9" creationId="{268A307B-5AE0-F5A5-157A-39ECA233B41E}"/>
          </ac:spMkLst>
        </pc:spChg>
        <pc:spChg chg="mod">
          <ac:chgData name="Luana Marques" userId="a8b0325fd9d16836" providerId="LiveId" clId="{B0234B73-85C6-421F-8A97-D690203EFB81}" dt="2023-06-05T02:09:51.662" v="156" actId="20577"/>
          <ac:spMkLst>
            <pc:docMk/>
            <pc:sldMk cId="2971040159" sldId="298"/>
            <ac:spMk id="18" creationId="{6EBA6953-980C-4C61-AFA3-018201F6E289}"/>
          </ac:spMkLst>
        </pc:spChg>
        <pc:picChg chg="add mod">
          <ac:chgData name="Luana Marques" userId="a8b0325fd9d16836" providerId="LiveId" clId="{B0234B73-85C6-421F-8A97-D690203EFB81}" dt="2023-06-10T19:02:44.920" v="1053" actId="962"/>
          <ac:picMkLst>
            <pc:docMk/>
            <pc:sldMk cId="2971040159" sldId="298"/>
            <ac:picMk id="11" creationId="{5E716CAB-31BE-8DBB-CAC6-3F0AABF4E9F9}"/>
          </ac:picMkLst>
        </pc:picChg>
        <pc:picChg chg="add mod modCrop">
          <ac:chgData name="Luana Marques" userId="a8b0325fd9d16836" providerId="LiveId" clId="{B0234B73-85C6-421F-8A97-D690203EFB81}" dt="2023-06-10T19:03:32.937" v="1063" actId="732"/>
          <ac:picMkLst>
            <pc:docMk/>
            <pc:sldMk cId="2971040159" sldId="298"/>
            <ac:picMk id="15" creationId="{66899458-B139-7851-80CC-CEAD4843290E}"/>
          </ac:picMkLst>
        </pc:picChg>
        <pc:picChg chg="del">
          <ac:chgData name="Luana Marques" userId="a8b0325fd9d16836" providerId="LiveId" clId="{B0234B73-85C6-421F-8A97-D690203EFB81}" dt="2023-06-05T02:08:48.983" v="115" actId="478"/>
          <ac:picMkLst>
            <pc:docMk/>
            <pc:sldMk cId="2971040159" sldId="298"/>
            <ac:picMk id="25" creationId="{104C104E-9EBC-4154-906F-14A298E9EF2E}"/>
          </ac:picMkLst>
        </pc:picChg>
        <pc:picChg chg="del">
          <ac:chgData name="Luana Marques" userId="a8b0325fd9d16836" providerId="LiveId" clId="{B0234B73-85C6-421F-8A97-D690203EFB81}" dt="2023-06-05T02:08:50.890" v="116" actId="478"/>
          <ac:picMkLst>
            <pc:docMk/>
            <pc:sldMk cId="2971040159" sldId="298"/>
            <ac:picMk id="27" creationId="{F5B38C71-905C-4A1A-97EF-31546F4BF602}"/>
          </ac:picMkLst>
        </pc:picChg>
        <pc:picChg chg="del">
          <ac:chgData name="Luana Marques" userId="a8b0325fd9d16836" providerId="LiveId" clId="{B0234B73-85C6-421F-8A97-D690203EFB81}" dt="2023-06-05T02:08:52.780" v="117" actId="478"/>
          <ac:picMkLst>
            <pc:docMk/>
            <pc:sldMk cId="2971040159" sldId="298"/>
            <ac:picMk id="29" creationId="{8D53E665-9B7D-413E-815E-AF0082AFF105}"/>
          </ac:picMkLst>
        </pc:picChg>
      </pc:sldChg>
      <pc:sldChg chg="addSp delSp modSp mod ord">
        <pc:chgData name="Luana Marques" userId="a8b0325fd9d16836" providerId="LiveId" clId="{B0234B73-85C6-421F-8A97-D690203EFB81}" dt="2023-06-10T19:19:28.445" v="1404" actId="1076"/>
        <pc:sldMkLst>
          <pc:docMk/>
          <pc:sldMk cId="2900026269" sldId="300"/>
        </pc:sldMkLst>
        <pc:spChg chg="add del mod">
          <ac:chgData name="Luana Marques" userId="a8b0325fd9d16836" providerId="LiveId" clId="{B0234B73-85C6-421F-8A97-D690203EFB81}" dt="2023-06-06T00:54:02.427" v="922" actId="478"/>
          <ac:spMkLst>
            <pc:docMk/>
            <pc:sldMk cId="2900026269" sldId="300"/>
            <ac:spMk id="4" creationId="{7F9A43F9-B1BA-FA9E-0F78-682C0EBF86F4}"/>
          </ac:spMkLst>
        </pc:spChg>
        <pc:spChg chg="add mod">
          <ac:chgData name="Luana Marques" userId="a8b0325fd9d16836" providerId="LiveId" clId="{B0234B73-85C6-421F-8A97-D690203EFB81}" dt="2023-06-10T19:19:28.445" v="1404" actId="1076"/>
          <ac:spMkLst>
            <pc:docMk/>
            <pc:sldMk cId="2900026269" sldId="300"/>
            <ac:spMk id="7" creationId="{92D4CB07-3A63-3423-47B9-3FEFB5C710F3}"/>
          </ac:spMkLst>
        </pc:spChg>
        <pc:spChg chg="add mod">
          <ac:chgData name="Luana Marques" userId="a8b0325fd9d16836" providerId="LiveId" clId="{B0234B73-85C6-421F-8A97-D690203EFB81}" dt="2023-06-10T19:19:28.445" v="1404" actId="1076"/>
          <ac:spMkLst>
            <pc:docMk/>
            <pc:sldMk cId="2900026269" sldId="300"/>
            <ac:spMk id="8" creationId="{F59274FB-6F87-5121-46A7-8544CD60B150}"/>
          </ac:spMkLst>
        </pc:spChg>
        <pc:spChg chg="add mod">
          <ac:chgData name="Luana Marques" userId="a8b0325fd9d16836" providerId="LiveId" clId="{B0234B73-85C6-421F-8A97-D690203EFB81}" dt="2023-06-10T19:19:28.445" v="1404" actId="1076"/>
          <ac:spMkLst>
            <pc:docMk/>
            <pc:sldMk cId="2900026269" sldId="300"/>
            <ac:spMk id="9" creationId="{777F5274-E801-4B10-B63B-BC9AB62C6916}"/>
          </ac:spMkLst>
        </pc:spChg>
        <pc:spChg chg="add mod">
          <ac:chgData name="Luana Marques" userId="a8b0325fd9d16836" providerId="LiveId" clId="{B0234B73-85C6-421F-8A97-D690203EFB81}" dt="2023-06-10T19:19:28.445" v="1404" actId="1076"/>
          <ac:spMkLst>
            <pc:docMk/>
            <pc:sldMk cId="2900026269" sldId="300"/>
            <ac:spMk id="10" creationId="{61AEF9A5-577C-0702-5517-5DE1F7586CFA}"/>
          </ac:spMkLst>
        </pc:spChg>
        <pc:spChg chg="add mod">
          <ac:chgData name="Luana Marques" userId="a8b0325fd9d16836" providerId="LiveId" clId="{B0234B73-85C6-421F-8A97-D690203EFB81}" dt="2023-06-10T19:19:03.362" v="1403" actId="1076"/>
          <ac:spMkLst>
            <pc:docMk/>
            <pc:sldMk cId="2900026269" sldId="300"/>
            <ac:spMk id="11" creationId="{4FF5335B-E99F-11D3-044A-C950581C3BB2}"/>
          </ac:spMkLst>
        </pc:spChg>
        <pc:spChg chg="mod">
          <ac:chgData name="Luana Marques" userId="a8b0325fd9d16836" providerId="LiveId" clId="{B0234B73-85C6-421F-8A97-D690203EFB81}" dt="2023-06-06T00:44:21.849" v="753" actId="20577"/>
          <ac:spMkLst>
            <pc:docMk/>
            <pc:sldMk cId="2900026269" sldId="300"/>
            <ac:spMk id="16" creationId="{2C00B059-8249-401E-BECD-DC838B36F9FB}"/>
          </ac:spMkLst>
        </pc:spChg>
        <pc:spChg chg="mod">
          <ac:chgData name="Luana Marques" userId="a8b0325fd9d16836" providerId="LiveId" clId="{B0234B73-85C6-421F-8A97-D690203EFB81}" dt="2023-06-10T19:08:01.366" v="1318" actId="6549"/>
          <ac:spMkLst>
            <pc:docMk/>
            <pc:sldMk cId="2900026269" sldId="300"/>
            <ac:spMk id="18" creationId="{ED42596E-DB09-43F7-A053-18CEB2DDE639}"/>
          </ac:spMkLst>
        </pc:spChg>
        <pc:graphicFrameChg chg="del mod">
          <ac:chgData name="Luana Marques" userId="a8b0325fd9d16836" providerId="LiveId" clId="{B0234B73-85C6-421F-8A97-D690203EFB81}" dt="2023-06-06T00:53:58.853" v="921" actId="478"/>
          <ac:graphicFrameMkLst>
            <pc:docMk/>
            <pc:sldMk cId="2900026269" sldId="300"/>
            <ac:graphicFrameMk id="21" creationId="{D8DD12A5-FE18-4970-8B30-E368D9BD860D}"/>
          </ac:graphicFrameMkLst>
        </pc:graphicFrameChg>
        <pc:picChg chg="add mod modCrop">
          <ac:chgData name="Luana Marques" userId="a8b0325fd9d16836" providerId="LiveId" clId="{B0234B73-85C6-421F-8A97-D690203EFB81}" dt="2023-06-10T19:19:28.445" v="1404" actId="1076"/>
          <ac:picMkLst>
            <pc:docMk/>
            <pc:sldMk cId="2900026269" sldId="300"/>
            <ac:picMk id="6" creationId="{D58138A4-2FDC-6921-1DFA-A3AC89EB811F}"/>
          </ac:picMkLst>
        </pc:picChg>
      </pc:sldChg>
      <pc:sldChg chg="addSp delSp modSp mod">
        <pc:chgData name="Luana Marques" userId="a8b0325fd9d16836" providerId="LiveId" clId="{B0234B73-85C6-421F-8A97-D690203EFB81}" dt="2023-06-10T19:04:05.481" v="1066" actId="962"/>
        <pc:sldMkLst>
          <pc:docMk/>
          <pc:sldMk cId="1858096295" sldId="301"/>
        </pc:sldMkLst>
        <pc:spChg chg="add del mod">
          <ac:chgData name="Luana Marques" userId="a8b0325fd9d16836" providerId="LiveId" clId="{B0234B73-85C6-421F-8A97-D690203EFB81}" dt="2023-06-10T19:02:34.259" v="1048" actId="931"/>
          <ac:spMkLst>
            <pc:docMk/>
            <pc:sldMk cId="1858096295" sldId="301"/>
            <ac:spMk id="4" creationId="{BC13305E-50C9-97DE-3FE4-31AC3529DD62}"/>
          </ac:spMkLst>
        </pc:spChg>
        <pc:spChg chg="add del mod">
          <ac:chgData name="Luana Marques" userId="a8b0325fd9d16836" providerId="LiveId" clId="{B0234B73-85C6-421F-8A97-D690203EFB81}" dt="2023-06-10T19:02:26.959" v="1045" actId="931"/>
          <ac:spMkLst>
            <pc:docMk/>
            <pc:sldMk cId="1858096295" sldId="301"/>
            <ac:spMk id="6" creationId="{ED53BAE0-C9BC-9D2C-4A25-B58027B38CBF}"/>
          </ac:spMkLst>
        </pc:spChg>
        <pc:spChg chg="add del mod">
          <ac:chgData name="Luana Marques" userId="a8b0325fd9d16836" providerId="LiveId" clId="{B0234B73-85C6-421F-8A97-D690203EFB81}" dt="2023-06-10T19:04:04.613" v="1064" actId="931"/>
          <ac:spMkLst>
            <pc:docMk/>
            <pc:sldMk cId="1858096295" sldId="301"/>
            <ac:spMk id="8" creationId="{E23E7F18-8644-70D6-5A50-70A24DEED2E2}"/>
          </ac:spMkLst>
        </pc:spChg>
        <pc:spChg chg="mod">
          <ac:chgData name="Luana Marques" userId="a8b0325fd9d16836" providerId="LiveId" clId="{B0234B73-85C6-421F-8A97-D690203EFB81}" dt="2023-06-05T02:09:36.521" v="151" actId="20577"/>
          <ac:spMkLst>
            <pc:docMk/>
            <pc:sldMk cId="1858096295" sldId="301"/>
            <ac:spMk id="18" creationId="{6EBA6953-980C-4C61-AFA3-018201F6E289}"/>
          </ac:spMkLst>
        </pc:spChg>
        <pc:spChg chg="mod">
          <ac:chgData name="Luana Marques" userId="a8b0325fd9d16836" providerId="LiveId" clId="{B0234B73-85C6-421F-8A97-D690203EFB81}" dt="2023-06-05T02:09:07.686" v="129" actId="20577"/>
          <ac:spMkLst>
            <pc:docMk/>
            <pc:sldMk cId="1858096295" sldId="301"/>
            <ac:spMk id="20" creationId="{7E61202C-1274-459A-A89D-C23AE8A261C7}"/>
          </ac:spMkLst>
        </pc:spChg>
        <pc:spChg chg="mod">
          <ac:chgData name="Luana Marques" userId="a8b0325fd9d16836" providerId="LiveId" clId="{B0234B73-85C6-421F-8A97-D690203EFB81}" dt="2023-06-05T02:09:24.412" v="146" actId="20577"/>
          <ac:spMkLst>
            <pc:docMk/>
            <pc:sldMk cId="1858096295" sldId="301"/>
            <ac:spMk id="22" creationId="{6E82B8CE-8692-4360-9A23-C2348C7B858B}"/>
          </ac:spMkLst>
        </pc:spChg>
        <pc:spChg chg="add del mod">
          <ac:chgData name="Luana Marques" userId="a8b0325fd9d16836" providerId="LiveId" clId="{B0234B73-85C6-421F-8A97-D690203EFB81}" dt="2023-06-04T19:29:32.445" v="2" actId="931"/>
          <ac:spMkLst>
            <pc:docMk/>
            <pc:sldMk cId="1858096295" sldId="301"/>
            <ac:spMk id="28" creationId="{E446E290-D65B-3F2E-3FC3-0F47A3E4D781}"/>
          </ac:spMkLst>
        </pc:spChg>
        <pc:picChg chg="add mod">
          <ac:chgData name="Luana Marques" userId="a8b0325fd9d16836" providerId="LiveId" clId="{B0234B73-85C6-421F-8A97-D690203EFB81}" dt="2023-06-10T19:02:27.862" v="1047" actId="962"/>
          <ac:picMkLst>
            <pc:docMk/>
            <pc:sldMk cId="1858096295" sldId="301"/>
            <ac:picMk id="10" creationId="{765DECDE-E7CF-B4D7-C694-5DC0531EB96A}"/>
          </ac:picMkLst>
        </pc:picChg>
        <pc:picChg chg="del mod">
          <ac:chgData name="Luana Marques" userId="a8b0325fd9d16836" providerId="LiveId" clId="{B0234B73-85C6-421F-8A97-D690203EFB81}" dt="2023-06-04T19:29:09.655" v="1" actId="478"/>
          <ac:picMkLst>
            <pc:docMk/>
            <pc:sldMk cId="1858096295" sldId="301"/>
            <ac:picMk id="10" creationId="{E9D1B81A-A52E-5264-D367-B59F190BCFEB}"/>
          </ac:picMkLst>
        </pc:picChg>
        <pc:picChg chg="add mod">
          <ac:chgData name="Luana Marques" userId="a8b0325fd9d16836" providerId="LiveId" clId="{B0234B73-85C6-421F-8A97-D690203EFB81}" dt="2023-06-10T19:02:35.142" v="1050" actId="962"/>
          <ac:picMkLst>
            <pc:docMk/>
            <pc:sldMk cId="1858096295" sldId="301"/>
            <ac:picMk id="15" creationId="{B3A6E432-1DE9-D172-A2B7-E92297FDD3A3}"/>
          </ac:picMkLst>
        </pc:picChg>
        <pc:picChg chg="add mod">
          <ac:chgData name="Luana Marques" userId="a8b0325fd9d16836" providerId="LiveId" clId="{B0234B73-85C6-421F-8A97-D690203EFB81}" dt="2023-06-10T19:04:05.481" v="1066" actId="962"/>
          <ac:picMkLst>
            <pc:docMk/>
            <pc:sldMk cId="1858096295" sldId="301"/>
            <ac:picMk id="23" creationId="{4E1E25C9-5E2E-4BE2-5172-350B11BAB73B}"/>
          </ac:picMkLst>
        </pc:picChg>
        <pc:picChg chg="del">
          <ac:chgData name="Luana Marques" userId="a8b0325fd9d16836" providerId="LiveId" clId="{B0234B73-85C6-421F-8A97-D690203EFB81}" dt="2023-06-05T02:08:41.206" v="112" actId="478"/>
          <ac:picMkLst>
            <pc:docMk/>
            <pc:sldMk cId="1858096295" sldId="301"/>
            <ac:picMk id="25" creationId="{104C104E-9EBC-4154-906F-14A298E9EF2E}"/>
          </ac:picMkLst>
        </pc:picChg>
        <pc:picChg chg="del">
          <ac:chgData name="Luana Marques" userId="a8b0325fd9d16836" providerId="LiveId" clId="{B0234B73-85C6-421F-8A97-D690203EFB81}" dt="2023-06-05T02:08:43.285" v="113" actId="478"/>
          <ac:picMkLst>
            <pc:docMk/>
            <pc:sldMk cId="1858096295" sldId="301"/>
            <ac:picMk id="26" creationId="{B12E57E0-F016-4B3F-9126-3A11698F325D}"/>
          </ac:picMkLst>
        </pc:picChg>
        <pc:picChg chg="del">
          <ac:chgData name="Luana Marques" userId="a8b0325fd9d16836" providerId="LiveId" clId="{B0234B73-85C6-421F-8A97-D690203EFB81}" dt="2023-06-05T02:08:45.131" v="114" actId="478"/>
          <ac:picMkLst>
            <pc:docMk/>
            <pc:sldMk cId="1858096295" sldId="301"/>
            <ac:picMk id="27" creationId="{F5B38C71-905C-4A1A-97EF-31546F4BF602}"/>
          </ac:picMkLst>
        </pc:picChg>
        <pc:picChg chg="add mod">
          <ac:chgData name="Luana Marques" userId="a8b0325fd9d16836" providerId="LiveId" clId="{B0234B73-85C6-421F-8A97-D690203EFB81}" dt="2023-06-04T19:29:32.843" v="4" actId="962"/>
          <ac:picMkLst>
            <pc:docMk/>
            <pc:sldMk cId="1858096295" sldId="301"/>
            <ac:picMk id="31" creationId="{63697D05-AF3C-8259-6FB5-F30C72051823}"/>
          </ac:picMkLst>
        </pc:picChg>
      </pc:sldChg>
      <pc:sldChg chg="addSp delSp modSp new mod">
        <pc:chgData name="Luana Marques" userId="a8b0325fd9d16836" providerId="LiveId" clId="{B0234B73-85C6-421F-8A97-D690203EFB81}" dt="2023-06-06T00:16:24.970" v="201" actId="14100"/>
        <pc:sldMkLst>
          <pc:docMk/>
          <pc:sldMk cId="3259210415" sldId="302"/>
        </pc:sldMkLst>
        <pc:spChg chg="add del mod">
          <ac:chgData name="Luana Marques" userId="a8b0325fd9d16836" providerId="LiveId" clId="{B0234B73-85C6-421F-8A97-D690203EFB81}" dt="2023-06-06T00:15:45.837" v="193" actId="478"/>
          <ac:spMkLst>
            <pc:docMk/>
            <pc:sldMk cId="3259210415" sldId="302"/>
            <ac:spMk id="2" creationId="{D0E89B53-C684-B788-D567-36010116E77C}"/>
          </ac:spMkLst>
        </pc:spChg>
        <pc:spChg chg="mod">
          <ac:chgData name="Luana Marques" userId="a8b0325fd9d16836" providerId="LiveId" clId="{B0234B73-85C6-421F-8A97-D690203EFB81}" dt="2023-06-05T01:36:59.734" v="53" actId="20577"/>
          <ac:spMkLst>
            <pc:docMk/>
            <pc:sldMk cId="3259210415" sldId="302"/>
            <ac:spMk id="3" creationId="{3BF9F418-E527-A76A-369C-F17E632076B0}"/>
          </ac:spMkLst>
        </pc:spChg>
        <pc:spChg chg="del">
          <ac:chgData name="Luana Marques" userId="a8b0325fd9d16836" providerId="LiveId" clId="{B0234B73-85C6-421F-8A97-D690203EFB81}" dt="2023-06-06T00:16:02.387" v="194" actId="931"/>
          <ac:spMkLst>
            <pc:docMk/>
            <pc:sldMk cId="3259210415" sldId="302"/>
            <ac:spMk id="6" creationId="{BD475B86-9455-3B88-9D8D-CD2AFD6297AB}"/>
          </ac:spMkLst>
        </pc:spChg>
        <pc:spChg chg="add del mod">
          <ac:chgData name="Luana Marques" userId="a8b0325fd9d16836" providerId="LiveId" clId="{B0234B73-85C6-421F-8A97-D690203EFB81}" dt="2023-06-05T02:20:53.698" v="188" actId="478"/>
          <ac:spMkLst>
            <pc:docMk/>
            <pc:sldMk cId="3259210415" sldId="302"/>
            <ac:spMk id="10" creationId="{914259DB-D9D1-1107-2206-91451B4D426C}"/>
          </ac:spMkLst>
        </pc:spChg>
        <pc:picChg chg="add del mod">
          <ac:chgData name="Luana Marques" userId="a8b0325fd9d16836" providerId="LiveId" clId="{B0234B73-85C6-421F-8A97-D690203EFB81}" dt="2023-06-05T02:20:55.143" v="190" actId="931"/>
          <ac:picMkLst>
            <pc:docMk/>
            <pc:sldMk cId="3259210415" sldId="302"/>
            <ac:picMk id="8" creationId="{2AFB9A65-2410-79C5-CC97-68566B389C07}"/>
          </ac:picMkLst>
        </pc:picChg>
        <pc:picChg chg="add mod">
          <ac:chgData name="Luana Marques" userId="a8b0325fd9d16836" providerId="LiveId" clId="{B0234B73-85C6-421F-8A97-D690203EFB81}" dt="2023-06-06T00:16:24.970" v="201" actId="14100"/>
          <ac:picMkLst>
            <pc:docMk/>
            <pc:sldMk cId="3259210415" sldId="302"/>
            <ac:picMk id="12" creationId="{069162D1-D960-44AB-A695-FCF418420CFA}"/>
          </ac:picMkLst>
        </pc:picChg>
      </pc:sldChg>
      <pc:sldChg chg="addSp delSp modSp new">
        <pc:chgData name="Luana Marques" userId="a8b0325fd9d16836" providerId="LiveId" clId="{B0234B73-85C6-421F-8A97-D690203EFB81}" dt="2023-06-10T19:23:11.198" v="1406" actId="931"/>
        <pc:sldMkLst>
          <pc:docMk/>
          <pc:sldMk cId="1947733374" sldId="303"/>
        </pc:sldMkLst>
        <pc:spChg chg="del">
          <ac:chgData name="Luana Marques" userId="a8b0325fd9d16836" providerId="LiveId" clId="{B0234B73-85C6-421F-8A97-D690203EFB81}" dt="2023-06-10T19:23:06.592" v="1405" actId="931"/>
          <ac:spMkLst>
            <pc:docMk/>
            <pc:sldMk cId="1947733374" sldId="303"/>
            <ac:spMk id="2" creationId="{1E2C9C80-BA17-8756-3EA3-23DDD6CE80F2}"/>
          </ac:spMkLst>
        </pc:spChg>
        <pc:spChg chg="del">
          <ac:chgData name="Luana Marques" userId="a8b0325fd9d16836" providerId="LiveId" clId="{B0234B73-85C6-421F-8A97-D690203EFB81}" dt="2023-06-10T19:23:11.198" v="1406" actId="931"/>
          <ac:spMkLst>
            <pc:docMk/>
            <pc:sldMk cId="1947733374" sldId="303"/>
            <ac:spMk id="3" creationId="{D06B2721-7E59-67E7-E39C-957B49D4BEB8}"/>
          </ac:spMkLst>
        </pc:spChg>
        <pc:picChg chg="add mod">
          <ac:chgData name="Luana Marques" userId="a8b0325fd9d16836" providerId="LiveId" clId="{B0234B73-85C6-421F-8A97-D690203EFB81}" dt="2023-06-10T19:23:06.592" v="1405" actId="931"/>
          <ac:picMkLst>
            <pc:docMk/>
            <pc:sldMk cId="1947733374" sldId="303"/>
            <ac:picMk id="7" creationId="{5072388E-157C-6F39-EC5E-C66840ABD66E}"/>
          </ac:picMkLst>
        </pc:picChg>
        <pc:picChg chg="add mod">
          <ac:chgData name="Luana Marques" userId="a8b0325fd9d16836" providerId="LiveId" clId="{B0234B73-85C6-421F-8A97-D690203EFB81}" dt="2023-06-10T19:23:11.198" v="1406" actId="931"/>
          <ac:picMkLst>
            <pc:docMk/>
            <pc:sldMk cId="1947733374" sldId="303"/>
            <ac:picMk id="9" creationId="{CDC8E3E1-38F5-EF5F-DB07-FD222D0629E5}"/>
          </ac:picMkLst>
        </pc:picChg>
      </pc:sldChg>
      <pc:sldChg chg="modSp new del mod">
        <pc:chgData name="Luana Marques" userId="a8b0325fd9d16836" providerId="LiveId" clId="{B0234B73-85C6-421F-8A97-D690203EFB81}" dt="2023-06-05T01:41:34.407" v="56" actId="2696"/>
        <pc:sldMkLst>
          <pc:docMk/>
          <pc:sldMk cId="3696521563" sldId="303"/>
        </pc:sldMkLst>
        <pc:spChg chg="mod">
          <ac:chgData name="Luana Marques" userId="a8b0325fd9d16836" providerId="LiveId" clId="{B0234B73-85C6-421F-8A97-D690203EFB81}" dt="2023-06-05T01:41:26.082" v="55" actId="1076"/>
          <ac:spMkLst>
            <pc:docMk/>
            <pc:sldMk cId="3696521563" sldId="303"/>
            <ac:spMk id="4" creationId="{5BE5F571-5C24-338E-C8EE-EC33E5B2387D}"/>
          </ac:spMkLst>
        </pc:spChg>
      </pc:sldChg>
      <pc:sldChg chg="addSp delSp modSp new mod">
        <pc:chgData name="Luana Marques" userId="a8b0325fd9d16836" providerId="LiveId" clId="{B0234B73-85C6-421F-8A97-D690203EFB81}" dt="2023-06-10T19:25:52.952" v="1421" actId="1076"/>
        <pc:sldMkLst>
          <pc:docMk/>
          <pc:sldMk cId="2448608465" sldId="304"/>
        </pc:sldMkLst>
        <pc:spChg chg="del">
          <ac:chgData name="Luana Marques" userId="a8b0325fd9d16836" providerId="LiveId" clId="{B0234B73-85C6-421F-8A97-D690203EFB81}" dt="2023-06-10T19:25:00.208" v="1416" actId="931"/>
          <ac:spMkLst>
            <pc:docMk/>
            <pc:sldMk cId="2448608465" sldId="304"/>
            <ac:spMk id="2" creationId="{1F6C5B41-D202-C689-9F30-2C74F63C1DE9}"/>
          </ac:spMkLst>
        </pc:spChg>
        <pc:spChg chg="del">
          <ac:chgData name="Luana Marques" userId="a8b0325fd9d16836" providerId="LiveId" clId="{B0234B73-85C6-421F-8A97-D690203EFB81}" dt="2023-06-10T19:25:11.624" v="1417" actId="478"/>
          <ac:spMkLst>
            <pc:docMk/>
            <pc:sldMk cId="2448608465" sldId="304"/>
            <ac:spMk id="3" creationId="{3655C011-73D9-40D5-ECCD-489D8310934B}"/>
          </ac:spMkLst>
        </pc:spChg>
        <pc:spChg chg="mod">
          <ac:chgData name="Luana Marques" userId="a8b0325fd9d16836" providerId="LiveId" clId="{B0234B73-85C6-421F-8A97-D690203EFB81}" dt="2023-06-10T19:25:52.952" v="1421" actId="1076"/>
          <ac:spMkLst>
            <pc:docMk/>
            <pc:sldMk cId="2448608465" sldId="304"/>
            <ac:spMk id="4" creationId="{637F716C-3BF8-6966-1E0F-70289FD6E3EE}"/>
          </ac:spMkLst>
        </pc:spChg>
        <pc:spChg chg="del mod">
          <ac:chgData name="Luana Marques" userId="a8b0325fd9d16836" providerId="LiveId" clId="{B0234B73-85C6-421F-8A97-D690203EFB81}" dt="2023-06-10T19:25:15.820" v="1419" actId="478"/>
          <ac:spMkLst>
            <pc:docMk/>
            <pc:sldMk cId="2448608465" sldId="304"/>
            <ac:spMk id="5" creationId="{41F7D590-90C5-A15A-792E-7D5AD75C54EF}"/>
          </ac:spMkLst>
        </pc:spChg>
        <pc:picChg chg="add mod">
          <ac:chgData name="Luana Marques" userId="a8b0325fd9d16836" providerId="LiveId" clId="{B0234B73-85C6-421F-8A97-D690203EFB81}" dt="2023-06-10T19:25:52.952" v="1421" actId="1076"/>
          <ac:picMkLst>
            <pc:docMk/>
            <pc:sldMk cId="2448608465" sldId="304"/>
            <ac:picMk id="7" creationId="{E6DB8E1B-B86B-118B-C952-D54A0955E625}"/>
          </ac:picMkLst>
        </pc:picChg>
      </pc:sldChg>
      <pc:sldChg chg="addSp delSp modSp new">
        <pc:chgData name="Luana Marques" userId="a8b0325fd9d16836" providerId="LiveId" clId="{B0234B73-85C6-421F-8A97-D690203EFB81}" dt="2023-06-10T19:26:17.522" v="1424" actId="931"/>
        <pc:sldMkLst>
          <pc:docMk/>
          <pc:sldMk cId="865470232" sldId="305"/>
        </pc:sldMkLst>
        <pc:spChg chg="del">
          <ac:chgData name="Luana Marques" userId="a8b0325fd9d16836" providerId="LiveId" clId="{B0234B73-85C6-421F-8A97-D690203EFB81}" dt="2023-06-10T19:26:10.521" v="1423" actId="931"/>
          <ac:spMkLst>
            <pc:docMk/>
            <pc:sldMk cId="865470232" sldId="305"/>
            <ac:spMk id="2" creationId="{6574BBC6-9684-828A-ABE8-D5DFF644ABC6}"/>
          </ac:spMkLst>
        </pc:spChg>
        <pc:spChg chg="del">
          <ac:chgData name="Luana Marques" userId="a8b0325fd9d16836" providerId="LiveId" clId="{B0234B73-85C6-421F-8A97-D690203EFB81}" dt="2023-06-10T19:26:17.522" v="1424" actId="931"/>
          <ac:spMkLst>
            <pc:docMk/>
            <pc:sldMk cId="865470232" sldId="305"/>
            <ac:spMk id="3" creationId="{BCE06937-14D0-6844-0BD5-2AA6E6D46B53}"/>
          </ac:spMkLst>
        </pc:spChg>
        <pc:picChg chg="add mod">
          <ac:chgData name="Luana Marques" userId="a8b0325fd9d16836" providerId="LiveId" clId="{B0234B73-85C6-421F-8A97-D690203EFB81}" dt="2023-06-10T19:26:10.521" v="1423" actId="931"/>
          <ac:picMkLst>
            <pc:docMk/>
            <pc:sldMk cId="865470232" sldId="305"/>
            <ac:picMk id="7" creationId="{D319E8AE-5B6E-B6F7-D9C9-ADF525523351}"/>
          </ac:picMkLst>
        </pc:picChg>
        <pc:picChg chg="add mod">
          <ac:chgData name="Luana Marques" userId="a8b0325fd9d16836" providerId="LiveId" clId="{B0234B73-85C6-421F-8A97-D690203EFB81}" dt="2023-06-10T19:26:17.522" v="1424" actId="931"/>
          <ac:picMkLst>
            <pc:docMk/>
            <pc:sldMk cId="865470232" sldId="305"/>
            <ac:picMk id="9" creationId="{1035FE85-4114-7135-362E-A51E06AF884C}"/>
          </ac:picMkLst>
        </pc:picChg>
      </pc:sldChg>
      <pc:sldChg chg="addSp delSp modSp new mod">
        <pc:chgData name="Luana Marques" userId="a8b0325fd9d16836" providerId="LiveId" clId="{B0234B73-85C6-421F-8A97-D690203EFB81}" dt="2023-06-10T19:50:35.425" v="1999" actId="1076"/>
        <pc:sldMkLst>
          <pc:docMk/>
          <pc:sldMk cId="2589496187" sldId="306"/>
        </pc:sldMkLst>
        <pc:spChg chg="del mod">
          <ac:chgData name="Luana Marques" userId="a8b0325fd9d16836" providerId="LiveId" clId="{B0234B73-85C6-421F-8A97-D690203EFB81}" dt="2023-06-10T19:46:54.525" v="1920" actId="931"/>
          <ac:spMkLst>
            <pc:docMk/>
            <pc:sldMk cId="2589496187" sldId="306"/>
            <ac:spMk id="2" creationId="{27597483-7D3A-3821-6CBD-7143DCADF77B}"/>
          </ac:spMkLst>
        </pc:spChg>
        <pc:spChg chg="add del mod">
          <ac:chgData name="Luana Marques" userId="a8b0325fd9d16836" providerId="LiveId" clId="{B0234B73-85C6-421F-8A97-D690203EFB81}" dt="2023-06-10T19:50:35.425" v="1999" actId="1076"/>
          <ac:spMkLst>
            <pc:docMk/>
            <pc:sldMk cId="2589496187" sldId="306"/>
            <ac:spMk id="3" creationId="{641C00E8-9589-D206-FEA7-07F96B67011A}"/>
          </ac:spMkLst>
        </pc:spChg>
        <pc:spChg chg="del mod">
          <ac:chgData name="Luana Marques" userId="a8b0325fd9d16836" providerId="LiveId" clId="{B0234B73-85C6-421F-8A97-D690203EFB81}" dt="2023-06-10T19:49:56.952" v="1938" actId="478"/>
          <ac:spMkLst>
            <pc:docMk/>
            <pc:sldMk cId="2589496187" sldId="306"/>
            <ac:spMk id="4" creationId="{2C0685E4-9FC7-CD03-FB42-939C31622968}"/>
          </ac:spMkLst>
        </pc:spChg>
        <pc:spChg chg="add del mod">
          <ac:chgData name="Luana Marques" userId="a8b0325fd9d16836" providerId="LiveId" clId="{B0234B73-85C6-421F-8A97-D690203EFB81}" dt="2023-06-10T19:47:17.982" v="1926" actId="931"/>
          <ac:spMkLst>
            <pc:docMk/>
            <pc:sldMk cId="2589496187" sldId="306"/>
            <ac:spMk id="8" creationId="{32751ED6-8917-88B4-F85C-A8746BF99E3C}"/>
          </ac:spMkLst>
        </pc:spChg>
        <pc:spChg chg="add del mod">
          <ac:chgData name="Luana Marques" userId="a8b0325fd9d16836" providerId="LiveId" clId="{B0234B73-85C6-421F-8A97-D690203EFB81}" dt="2023-06-10T19:49:50.348" v="1936" actId="478"/>
          <ac:spMkLst>
            <pc:docMk/>
            <pc:sldMk cId="2589496187" sldId="306"/>
            <ac:spMk id="12" creationId="{EA7CC00B-9A22-106F-62D5-89E8658986B3}"/>
          </ac:spMkLst>
        </pc:spChg>
        <pc:picChg chg="add del mod modCrop">
          <ac:chgData name="Luana Marques" userId="a8b0325fd9d16836" providerId="LiveId" clId="{B0234B73-85C6-421F-8A97-D690203EFB81}" dt="2023-06-10T19:47:12.344" v="1925" actId="478"/>
          <ac:picMkLst>
            <pc:docMk/>
            <pc:sldMk cId="2589496187" sldId="306"/>
            <ac:picMk id="6" creationId="{E08080A5-816A-4D10-C76B-48B72391AB6B}"/>
          </ac:picMkLst>
        </pc:picChg>
        <pc:picChg chg="add del mod">
          <ac:chgData name="Luana Marques" userId="a8b0325fd9d16836" providerId="LiveId" clId="{B0234B73-85C6-421F-8A97-D690203EFB81}" dt="2023-06-10T19:48:06.179" v="1929" actId="478"/>
          <ac:picMkLst>
            <pc:docMk/>
            <pc:sldMk cId="2589496187" sldId="306"/>
            <ac:picMk id="10" creationId="{7F55A339-35C7-B5DF-7F33-7F2072D617A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354D8F-BA9C-4428-B203-D39F42A4C773}" type="datetime1">
              <a:rPr lang="pt-BR" smtClean="0"/>
              <a:t>04/06/2023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5091EB-BBC7-4426-8F97-66255A624C9A}" type="datetime1">
              <a:rPr lang="pt-BR" noProof="0" smtClean="0"/>
              <a:t>04/06/2023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45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60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1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55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820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2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980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05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007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64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Imagem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7" name="Espaço Reservado para Imagem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ço Reservado para Imagem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5" name="Espaço Reservado para Imagem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6" name="Espaço Reservado para Imagem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8" name="Espaço Reservado para Imagem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3" name="Espaço Reservado para Texto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4" name="Triângulo Isósceles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5" name="Espaço Reservado para Imagem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Imagem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7" name="Espaço Reservado para Imagem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Texto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8" name="Espaço Reservado para Texto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9" name="Espaço Reservado para Texto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Imagem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Imagem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ço Reservado para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4" name="Espaço Reservado para Imagem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5" name="Espaço Reservado para Imagem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Imagem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Espaço Reservado para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5" name="Espaço Reservado para Texto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9" name="Espaço Reservado para Texto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50" name="Espaço Reservado para Texto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51" name="Espaço Reservado para Imagem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2" name="Espaço Reservado para Imagem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3" name="Espaço Reservado para Imagem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Imagem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Tex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3" name="Espaço Reservado para Tex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7" name="Espaço Reservado para Tex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4" name="Espaço Reservado para Tex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Imagem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Tex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3" name="Espaço Reservado para Tex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7" name="Espaço Reservado para Tex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4" name="Espaço Reservado para Tex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7" name="Espaço Reservado para Gráfico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9" name="Espaço Reservado para Gráfico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0" name="Espaço Reservado para Gráfico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1" name="Espaço Reservado para Gráfico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ln>
                <a:noFill/>
              </a:ln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Imagem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pt-BR" noProof="0"/>
              <a:t>Adicione imagem aqui</a:t>
            </a:r>
          </a:p>
        </p:txBody>
      </p:sp>
      <p:sp>
        <p:nvSpPr>
          <p:cNvPr id="7" name="Espaço Reservado para Imagem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pt-BR" noProof="0"/>
              <a:t>Adicione imagem aqui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Imagem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Projeto </a:t>
            </a:r>
            <a:r>
              <a:rPr lang="pt-BR" dirty="0" err="1"/>
              <a:t>SeeKnow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Pesquise conhecimento,</a:t>
            </a:r>
          </a:p>
          <a:p>
            <a:pPr rtl="0"/>
            <a:r>
              <a:rPr lang="pt-BR" dirty="0"/>
              <a:t>Pesquise agora!</a:t>
            </a:r>
          </a:p>
        </p:txBody>
      </p:sp>
      <p:pic>
        <p:nvPicPr>
          <p:cNvPr id="8" name="Espaço Reservado para 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1F6463B7-517B-6F07-2C5B-58FAEE4310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6007" r="60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E6DB8E1B-B86B-118B-C952-D54A0955E6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291" r="10291"/>
          <a:stretch>
            <a:fillRect/>
          </a:stretch>
        </p:blipFill>
        <p:spPr>
          <a:xfrm>
            <a:off x="3086400" y="0"/>
            <a:ext cx="6019200" cy="685800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7F716C-3BF8-6966-1E0F-70289FD6E3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1751" y="5008563"/>
            <a:ext cx="4910400" cy="7112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60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D319E8AE-5B6E-B6F7-D9C9-ADF5255233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860" r="3860"/>
          <a:stretch>
            <a:fillRect/>
          </a:stretch>
        </p:blipFill>
        <p:spPr/>
      </p:pic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1035FE85-4114-7135-362E-A51E06AF88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8152" r="8152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5FB222-CEEF-7AD8-780D-4013712CC2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9BDD58-8F01-BDFF-89CA-AB9DF989AA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47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Logotipo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  <a:p>
            <a:pPr rtl="0"/>
            <a:r>
              <a:rPr lang="pt-BR" sz="2000" dirty="0"/>
              <a:t>Primeiramente pensamos em um quebra cabeça, que daria o sentido de construir conhecimento.</a:t>
            </a:r>
          </a:p>
          <a:p>
            <a:pPr rtl="0"/>
            <a:endParaRPr lang="pt-BR" sz="2000" dirty="0"/>
          </a:p>
          <a:p>
            <a:pPr rtl="0"/>
            <a:r>
              <a:rPr lang="pt-BR" sz="2000" dirty="0"/>
              <a:t>Mas depois tivemos outra ideia que se conectaria melhor com o nome e propósito do projeto e acabou se tornando o logotipo oficial.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12</a:t>
            </a:fld>
            <a:endParaRPr lang="pt-BR"/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898F96AD-1BCC-D5C2-A8B1-BC12A8CC73D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649" r="8649"/>
          <a:stretch>
            <a:fillRect/>
          </a:stretch>
        </p:blipFill>
        <p:spPr/>
      </p:pic>
      <p:pic>
        <p:nvPicPr>
          <p:cNvPr id="16" name="Imagem 15" descr="Nome da empresa&#10;&#10;Descrição gerada automaticamente">
            <a:extLst>
              <a:ext uri="{FF2B5EF4-FFF2-40B4-BE49-F238E27FC236}">
                <a16:creationId xmlns:a16="http://schemas.microsoft.com/office/drawing/2014/main" id="{BA633962-3CE1-B88A-9806-C89AD1B11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951" y="3730637"/>
            <a:ext cx="2170768" cy="2170768"/>
          </a:xfrm>
          <a:prstGeom prst="rect">
            <a:avLst/>
          </a:prstGeom>
        </p:spPr>
      </p:pic>
      <p:pic>
        <p:nvPicPr>
          <p:cNvPr id="14" name="Espaço Reservado para Conteúdo 13" descr="Ícone&#10;&#10;Descrição gerada automaticamente com confiança média">
            <a:extLst>
              <a:ext uri="{FF2B5EF4-FFF2-40B4-BE49-F238E27FC236}">
                <a16:creationId xmlns:a16="http://schemas.microsoft.com/office/drawing/2014/main" id="{58C352D4-926B-DB74-4727-B1027021DB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597918" y="1712119"/>
            <a:ext cx="2170768" cy="2170768"/>
          </a:xfr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074B5DA2-44A2-9AD7-D97B-B79F250E77B5}"/>
              </a:ext>
            </a:extLst>
          </p:cNvPr>
          <p:cNvSpPr/>
          <p:nvPr/>
        </p:nvSpPr>
        <p:spPr>
          <a:xfrm>
            <a:off x="3967163" y="1226445"/>
            <a:ext cx="4262437" cy="5161103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sd="1729195388">
                  <a:custGeom>
                    <a:avLst/>
                    <a:gdLst>
                      <a:gd name="connsiteX0" fmla="*/ 0 w 4262437"/>
                      <a:gd name="connsiteY0" fmla="*/ 0 h 5161103"/>
                      <a:gd name="connsiteX1" fmla="*/ 4262437 w 4262437"/>
                      <a:gd name="connsiteY1" fmla="*/ 0 h 5161103"/>
                      <a:gd name="connsiteX2" fmla="*/ 4262437 w 4262437"/>
                      <a:gd name="connsiteY2" fmla="*/ 5161103 h 5161103"/>
                      <a:gd name="connsiteX3" fmla="*/ 0 w 4262437"/>
                      <a:gd name="connsiteY3" fmla="*/ 5161103 h 5161103"/>
                      <a:gd name="connsiteX4" fmla="*/ 0 w 4262437"/>
                      <a:gd name="connsiteY4" fmla="*/ 0 h 51611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62437" h="5161103" extrusionOk="0">
                        <a:moveTo>
                          <a:pt x="0" y="0"/>
                        </a:moveTo>
                        <a:cubicBezTo>
                          <a:pt x="1656151" y="-4307"/>
                          <a:pt x="2714401" y="-143900"/>
                          <a:pt x="4262437" y="0"/>
                        </a:cubicBezTo>
                        <a:cubicBezTo>
                          <a:pt x="4365117" y="791121"/>
                          <a:pt x="4192578" y="4155324"/>
                          <a:pt x="4262437" y="5161103"/>
                        </a:cubicBezTo>
                        <a:cubicBezTo>
                          <a:pt x="2232475" y="5320333"/>
                          <a:pt x="1670921" y="5196589"/>
                          <a:pt x="0" y="5161103"/>
                        </a:cubicBezTo>
                        <a:cubicBezTo>
                          <a:pt x="95160" y="3902448"/>
                          <a:pt x="133633" y="22146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797" y="260351"/>
            <a:ext cx="5630165" cy="755649"/>
          </a:xfrm>
        </p:spPr>
        <p:txBody>
          <a:bodyPr rtlCol="0"/>
          <a:lstStyle/>
          <a:p>
            <a:pPr rtl="0"/>
            <a:r>
              <a:rPr lang="pt-BR" dirty="0"/>
              <a:t>Diagramas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13</a:t>
            </a:fld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429000"/>
            <a:ext cx="5630165" cy="518457"/>
          </a:xfrm>
        </p:spPr>
        <p:txBody>
          <a:bodyPr rtlCol="0"/>
          <a:lstStyle/>
          <a:p>
            <a:pPr rtl="0"/>
            <a:r>
              <a:rPr lang="pt-BR" dirty="0"/>
              <a:t>Diagrama de caso de uso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462634"/>
            <a:ext cx="5630165" cy="78850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3 atores: Contribuinte, Administrador e Usuário (logado e não logado).</a:t>
            </a:r>
          </a:p>
        </p:txBody>
      </p:sp>
      <p:pic>
        <p:nvPicPr>
          <p:cNvPr id="15" name="Imagem 14" descr="Diagrama&#10;&#10;Descrição gerada automaticamente">
            <a:extLst>
              <a:ext uri="{FF2B5EF4-FFF2-40B4-BE49-F238E27FC236}">
                <a16:creationId xmlns:a16="http://schemas.microsoft.com/office/drawing/2014/main" id="{95A5D47B-EEA1-6F6D-7B3E-5366A0C03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70" y="190703"/>
            <a:ext cx="55340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41C00E8-9589-D206-FEA7-07F96B670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223" y="2925416"/>
            <a:ext cx="4416424" cy="1007165"/>
          </a:xfrm>
        </p:spPr>
        <p:txBody>
          <a:bodyPr>
            <a:normAutofit/>
          </a:bodyPr>
          <a:lstStyle/>
          <a:p>
            <a:r>
              <a:rPr lang="pt-BR" sz="3200" dirty="0"/>
              <a:t>Diagrama de Atividades - Postagem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EA7CC00B-9A22-106F-62D5-89E8658986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0"/>
            <a:ext cx="7175500" cy="5913439"/>
          </a:xfrm>
        </p:spPr>
      </p:sp>
    </p:spTree>
    <p:extLst>
      <p:ext uri="{BB962C8B-B14F-4D97-AF65-F5344CB8AC3E}">
        <p14:creationId xmlns:p14="http://schemas.microsoft.com/office/powerpoint/2010/main" val="258949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75D294F2-A7EE-3A93-C769-C7E954B176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3508" b="23508"/>
          <a:stretch>
            <a:fillRect/>
          </a:stretch>
        </p:blipFill>
        <p:spPr>
          <a:xfrm>
            <a:off x="0" y="247098"/>
            <a:ext cx="11891963" cy="630078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C20FB5E-CADB-402B-4B13-B7F0F8DDB660}"/>
              </a:ext>
            </a:extLst>
          </p:cNvPr>
          <p:cNvSpPr txBox="1"/>
          <p:nvPr/>
        </p:nvSpPr>
        <p:spPr>
          <a:xfrm flipH="1">
            <a:off x="337265" y="410817"/>
            <a:ext cx="2326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  <a:latin typeface="Congenial Black" panose="020B0604020202020204" pitchFamily="2" charset="0"/>
              </a:rPr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Integrantes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2</a:t>
            </a:fld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 err="1"/>
              <a:t>Endrew</a:t>
            </a:r>
            <a:endParaRPr lang="pt-BR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EBA6953-980C-4C61-AFA3-018201F6E2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pt-BR" dirty="0"/>
              <a:t>Documentação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pt-BR" dirty="0"/>
              <a:t>Luana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7E61202C-1274-459A-A89D-C23AE8A261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pt-BR" dirty="0"/>
              <a:t>Marcelo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6E82B8CE-8692-4360-9A23-C2348C7B85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pt-BR" dirty="0"/>
              <a:t>Logotipo e tipografia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pt-BR" dirty="0"/>
              <a:t>Matheus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A7CB8132-D875-4ED5-9967-5C58F21B10E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pt-BR" dirty="0"/>
              <a:t>Diagramas e documentação</a:t>
            </a:r>
          </a:p>
        </p:txBody>
      </p:sp>
      <p:pic>
        <p:nvPicPr>
          <p:cNvPr id="6" name="Espaço Reservado para Imagem 5" descr="Mulher sorrindo posando para foto">
            <a:extLst>
              <a:ext uri="{FF2B5EF4-FFF2-40B4-BE49-F238E27FC236}">
                <a16:creationId xmlns:a16="http://schemas.microsoft.com/office/drawing/2014/main" id="{5C1152BD-1A13-C514-925E-3913CD5B0C1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t="16555" b="16555"/>
          <a:stretch>
            <a:fillRect/>
          </a:stretch>
        </p:blipFill>
        <p:spPr/>
      </p:pic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69FA63D8-E036-F9DB-80B0-4916EEE705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5" name="Espaço Reservado para Imagem 14" descr="Homem em pé com camisa branca&#10;&#10;Descrição gerada automaticamente">
            <a:extLst>
              <a:ext uri="{FF2B5EF4-FFF2-40B4-BE49-F238E27FC236}">
                <a16:creationId xmlns:a16="http://schemas.microsoft.com/office/drawing/2014/main" id="{66899458-B139-7851-80CC-CEAD4843290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/>
          <a:srcRect l="17705" t="13855" r="12176" b="21885"/>
          <a:stretch/>
        </p:blipFill>
        <p:spPr>
          <a:xfrm>
            <a:off x="6356669" y="1806466"/>
            <a:ext cx="2494721" cy="2181385"/>
          </a:xfrm>
        </p:spPr>
      </p:pic>
      <p:pic>
        <p:nvPicPr>
          <p:cNvPr id="11" name="Espaço Reservado para Imagem 10" descr="Pessoa posando para foto&#10;&#10;Descrição gerada automaticamente">
            <a:extLst>
              <a:ext uri="{FF2B5EF4-FFF2-40B4-BE49-F238E27FC236}">
                <a16:creationId xmlns:a16="http://schemas.microsoft.com/office/drawing/2014/main" id="{5E716CAB-31BE-8DBB-CAC6-3F0AABF4E9F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 t="16534" b="165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Integrantes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3</a:t>
            </a:fld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Rafaela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EBA6953-980C-4C61-AFA3-018201F6E2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pt-BR" dirty="0"/>
              <a:t>Documentação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pt-BR" dirty="0"/>
              <a:t>Wesley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7E61202C-1274-459A-A89D-C23AE8A261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dirty="0"/>
              <a:t>Documentação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pt-BR" dirty="0"/>
              <a:t>William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6E82B8CE-8692-4360-9A23-C2348C7B85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pt-BR" dirty="0"/>
              <a:t>Layout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1E1C9B2-CEB8-1EB9-CEA3-2FE2BF065ED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538D4216-D4E5-D900-C8A2-B946A2A3694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1" name="Espaço Reservado para Imagem 30" descr="Logotipo, nome da empresa&#10;&#10;Descrição gerada automaticamente">
            <a:extLst>
              <a:ext uri="{FF2B5EF4-FFF2-40B4-BE49-F238E27FC236}">
                <a16:creationId xmlns:a16="http://schemas.microsoft.com/office/drawing/2014/main" id="{63697D05-AF3C-8259-6FB5-F30C7205182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 t="5407" b="5407"/>
          <a:stretch>
            <a:fillRect/>
          </a:stretch>
        </p:blipFill>
        <p:spPr/>
      </p:pic>
      <p:pic>
        <p:nvPicPr>
          <p:cNvPr id="15" name="Espaço Reservado para Imagem 14" descr="Mulher de cabelos longos posando para foto&#10;&#10;Descrição gerada automaticamente">
            <a:extLst>
              <a:ext uri="{FF2B5EF4-FFF2-40B4-BE49-F238E27FC236}">
                <a16:creationId xmlns:a16="http://schemas.microsoft.com/office/drawing/2014/main" id="{B3A6E432-1DE9-D172-A2B7-E92297FDD3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16555" b="16555"/>
          <a:stretch>
            <a:fillRect/>
          </a:stretch>
        </p:blipFill>
        <p:spPr/>
      </p:pic>
      <p:pic>
        <p:nvPicPr>
          <p:cNvPr id="10" name="Espaço Reservado para Imagem 9" descr="Menino de camisa verde&#10;&#10;Descrição gerada automaticamente">
            <a:extLst>
              <a:ext uri="{FF2B5EF4-FFF2-40B4-BE49-F238E27FC236}">
                <a16:creationId xmlns:a16="http://schemas.microsoft.com/office/drawing/2014/main" id="{765DECDE-E7CF-B4D7-C694-5DC0531EB96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5"/>
          <a:srcRect t="4980" b="4980"/>
          <a:stretch>
            <a:fillRect/>
          </a:stretch>
        </p:blipFill>
        <p:spPr/>
      </p:pic>
      <p:pic>
        <p:nvPicPr>
          <p:cNvPr id="23" name="Espaço Reservado para Imagem 22" descr="Homem de óculos e camisa branca&#10;&#10;Descrição gerada automaticamente">
            <a:extLst>
              <a:ext uri="{FF2B5EF4-FFF2-40B4-BE49-F238E27FC236}">
                <a16:creationId xmlns:a16="http://schemas.microsoft.com/office/drawing/2014/main" id="{4E1E25C9-5E2E-4BE2-5172-350B11BAB73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/>
          <a:srcRect t="19517" b="195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80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827243"/>
          </a:xfrm>
        </p:spPr>
        <p:txBody>
          <a:bodyPr rtlCol="0"/>
          <a:lstStyle/>
          <a:p>
            <a:pPr rtl="0"/>
            <a:r>
              <a:rPr lang="pt-BR" dirty="0"/>
              <a:t>ODS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2123419"/>
            <a:ext cx="5272764" cy="3508011"/>
          </a:xfrm>
        </p:spPr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Objetivos de Desenvolvimento Sustentável são um apelo global à ação para acabar com a pobreza, proteger o meio ambiente e o clima e garantir que as pessoas, em todos os lugares, possam desfrutar de paz e de prosperidade.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Estes são os objetivos para os quais as Nações Unidas estão contribuindo a fim de que possamos atingir a Agenda 2030 no Brasil.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4</a:t>
            </a:fld>
            <a:endParaRPr lang="pt-BR"/>
          </a:p>
        </p:txBody>
      </p:sp>
      <p:pic>
        <p:nvPicPr>
          <p:cNvPr id="17" name="Espaço Reservado para Imagem 16" descr="Logotipo, nome da empresa&#10;&#10;Descrição gerada automaticamente">
            <a:extLst>
              <a:ext uri="{FF2B5EF4-FFF2-40B4-BE49-F238E27FC236}">
                <a16:creationId xmlns:a16="http://schemas.microsoft.com/office/drawing/2014/main" id="{1773B7C4-2AAF-F254-F1A2-46BC05650C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300038" y="1296176"/>
            <a:ext cx="6123933" cy="41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BF9F418-E527-A76A-369C-F17E6320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ODS-4: Educação de Qualidade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E374A3-4E87-6198-451D-625D8B5F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t>5</a:t>
            </a:fld>
            <a:endParaRPr lang="pt-BR" noProof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4622AD0-5FC6-EBA1-1FE3-AE3D20A78A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Espaço Reservado para Conteúdo 11" descr="Texto&#10;&#10;Descrição gerada automaticamente">
            <a:extLst>
              <a:ext uri="{FF2B5EF4-FFF2-40B4-BE49-F238E27FC236}">
                <a16:creationId xmlns:a16="http://schemas.microsoft.com/office/drawing/2014/main" id="{069162D1-D960-44AB-A695-FCF418420C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7504" y="2306977"/>
            <a:ext cx="9016992" cy="2997539"/>
          </a:xfrm>
        </p:spPr>
      </p:pic>
    </p:spTree>
    <p:extLst>
      <p:ext uri="{BB962C8B-B14F-4D97-AF65-F5344CB8AC3E}">
        <p14:creationId xmlns:p14="http://schemas.microsoft.com/office/powerpoint/2010/main" val="325921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Foco do projeto</a:t>
            </a:r>
          </a:p>
        </p:txBody>
      </p:sp>
      <p:pic>
        <p:nvPicPr>
          <p:cNvPr id="22" name="Espaço Reservado para Imagem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Espaço Reservado para Imagem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Espaço Reservado para Imagem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Espaço Reservado para Imagem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</p:spPr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/>
              <a:t>Permitir aos educadores e profissionais a oportunidade de contribuir com materiais autorais para a educação.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 anchor="b"/>
          <a:lstStyle/>
          <a:p>
            <a:pPr rtl="0"/>
            <a:r>
              <a:rPr lang="pt-BR" dirty="0"/>
              <a:t>Auxiliar através de uma plataforma o intermédio entre interessados no desenvolvimento social e público final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Criar um local de apoio para pais e estudantes que precisam de atividades extracurriculares para desenvolver as dificuldades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 anchor="b"/>
          <a:lstStyle/>
          <a:p>
            <a:pPr rtl="0"/>
            <a:r>
              <a:rPr lang="pt-BR" dirty="0"/>
              <a:t>Contribuir com o objetivo 4 da Agenda 2030 a partir de um problema relativamente básico mas necessário.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Porque SeeKnow?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1" dirty="0" smtClean="0"/>
              <a:t>7</a:t>
            </a:fld>
            <a:endParaRPr lang="pt-BR" noProof="1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noProof="1"/>
              <a:t>Iniciamos com algo referente a academia, para fortalecer o conhecimento: </a:t>
            </a:r>
            <a:r>
              <a:rPr lang="pt-BR" u="sng" noProof="1"/>
              <a:t>Academia da mente</a:t>
            </a:r>
            <a:r>
              <a:rPr lang="pt-BR" noProof="1"/>
              <a:t>.</a:t>
            </a:r>
          </a:p>
          <a:p>
            <a:pPr rtl="0"/>
            <a:r>
              <a:rPr lang="pt-BR" noProof="1"/>
              <a:t>Depois tentamos algo que faz referência a função da plataforma, de procurar atividades.</a:t>
            </a:r>
          </a:p>
          <a:p>
            <a:pPr rtl="0"/>
            <a:r>
              <a:rPr lang="pt-BR" noProof="1"/>
              <a:t>E então pensamos em colocar em inglês para deixar o nome mais atrativo, e curto, surgindo então: </a:t>
            </a:r>
            <a:r>
              <a:rPr lang="pt-BR" b="1" u="sng" noProof="1"/>
              <a:t>SeeKnow</a:t>
            </a:r>
            <a:r>
              <a:rPr lang="pt-BR" noProof="1"/>
              <a:t>.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58138A4-2FDC-6921-1DFA-A3AC89EB81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67831" r="-2482" b="-664"/>
          <a:stretch/>
        </p:blipFill>
        <p:spPr>
          <a:xfrm>
            <a:off x="6401136" y="2940482"/>
            <a:ext cx="4065588" cy="957469"/>
          </a:xfrm>
          <a:prstGeom prst="rect">
            <a:avLst/>
          </a:prstGeom>
        </p:spPr>
      </p:pic>
      <p:sp>
        <p:nvSpPr>
          <p:cNvPr id="7" name="Chave Esquerda 6">
            <a:extLst>
              <a:ext uri="{FF2B5EF4-FFF2-40B4-BE49-F238E27FC236}">
                <a16:creationId xmlns:a16="http://schemas.microsoft.com/office/drawing/2014/main" id="{92D4CB07-3A63-3423-47B9-3FEFB5C710F3}"/>
              </a:ext>
            </a:extLst>
          </p:cNvPr>
          <p:cNvSpPr/>
          <p:nvPr/>
        </p:nvSpPr>
        <p:spPr>
          <a:xfrm rot="5400000">
            <a:off x="7490068" y="1996621"/>
            <a:ext cx="242521" cy="164520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F59274FB-6F87-5121-46A7-8544CD60B150}"/>
              </a:ext>
            </a:extLst>
          </p:cNvPr>
          <p:cNvSpPr/>
          <p:nvPr/>
        </p:nvSpPr>
        <p:spPr>
          <a:xfrm rot="16200000">
            <a:off x="9135271" y="3196610"/>
            <a:ext cx="242521" cy="164520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7F5274-E801-4B10-B63B-BC9AB62C6916}"/>
              </a:ext>
            </a:extLst>
          </p:cNvPr>
          <p:cNvSpPr txBox="1"/>
          <p:nvPr/>
        </p:nvSpPr>
        <p:spPr>
          <a:xfrm>
            <a:off x="6131719" y="1932220"/>
            <a:ext cx="295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Do inglês: procurar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1AEF9A5-577C-0702-5517-5DE1F7586CFA}"/>
              </a:ext>
            </a:extLst>
          </p:cNvPr>
          <p:cNvSpPr txBox="1"/>
          <p:nvPr/>
        </p:nvSpPr>
        <p:spPr>
          <a:xfrm>
            <a:off x="7959343" y="4382993"/>
            <a:ext cx="259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Do inglês: saber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F5335B-E99F-11D3-044A-C950581C3BB2}"/>
              </a:ext>
            </a:extLst>
          </p:cNvPr>
          <p:cNvSpPr txBox="1"/>
          <p:nvPr/>
        </p:nvSpPr>
        <p:spPr>
          <a:xfrm>
            <a:off x="8456116" y="5819259"/>
            <a:ext cx="297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*ou ainda, “procurar agora”.</a:t>
            </a:r>
          </a:p>
        </p:txBody>
      </p:sp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Paleta de cores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8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03C297E-780B-AE92-9A85-13CACFA1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48" y="3207303"/>
            <a:ext cx="6108702" cy="1198904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E53388D-2E23-9807-76A4-C0C73B524B72}"/>
              </a:ext>
            </a:extLst>
          </p:cNvPr>
          <p:cNvSpPr txBox="1"/>
          <p:nvPr/>
        </p:nvSpPr>
        <p:spPr>
          <a:xfrm>
            <a:off x="4215916" y="1118187"/>
            <a:ext cx="3760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Conjunto de cores escolhido: Dividir complementar</a:t>
            </a: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5072388E-157C-6F39-EC5E-C66840ABD6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362" r="8362"/>
          <a:stretch>
            <a:fillRect/>
          </a:stretch>
        </p:blipFill>
        <p:spPr/>
      </p:pic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CDC8E3E1-38F5-EF5F-DB07-FD222D0629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7266" r="7266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11B6D5-1C8A-ED60-9024-BBA7F521D9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D3BEBC-2EF0-BB82-770D-A726BC885D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733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69743_TF34126823.potx" id="{3AC83EE7-A9E2-495C-96AE-2A1AB7530972}" vid="{064D7A1E-16EB-4292-AE16-30C55E8A9D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blocos, clássica e arrojada</Template>
  <TotalTime>8402</TotalTime>
  <Words>340</Words>
  <Application>Microsoft Office PowerPoint</Application>
  <PresentationFormat>Widescreen</PresentationFormat>
  <Paragraphs>66</Paragraphs>
  <Slides>15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Congenial Black</vt:lpstr>
      <vt:lpstr>Tema do Office</vt:lpstr>
      <vt:lpstr>Projeto SeeKnow</vt:lpstr>
      <vt:lpstr>Integrantes</vt:lpstr>
      <vt:lpstr>Integrantes</vt:lpstr>
      <vt:lpstr>ODS</vt:lpstr>
      <vt:lpstr>ODS-4: Educação de Qualidade</vt:lpstr>
      <vt:lpstr>Foco do projeto</vt:lpstr>
      <vt:lpstr>Porque SeeKnow?</vt:lpstr>
      <vt:lpstr>Paleta de cores</vt:lpstr>
      <vt:lpstr>Apresentação do PowerPoint</vt:lpstr>
      <vt:lpstr>Apresentação do PowerPoint</vt:lpstr>
      <vt:lpstr>Apresentação do PowerPoint</vt:lpstr>
      <vt:lpstr>Logotipo</vt:lpstr>
      <vt:lpstr>Diagramas</vt:lpstr>
      <vt:lpstr>Diagrama de Atividades - Postagem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SeeKnow</dc:title>
  <dc:creator>Luana Marques</dc:creator>
  <cp:lastModifiedBy>Luana Marques</cp:lastModifiedBy>
  <cp:revision>1</cp:revision>
  <dcterms:created xsi:type="dcterms:W3CDTF">2023-06-04T19:19:15Z</dcterms:created>
  <dcterms:modified xsi:type="dcterms:W3CDTF">2023-06-10T19:52:13Z</dcterms:modified>
</cp:coreProperties>
</file>