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88" r:id="rId4"/>
    <p:sldId id="290" r:id="rId5"/>
    <p:sldId id="289" r:id="rId6"/>
    <p:sldId id="266" r:id="rId7"/>
    <p:sldId id="294" r:id="rId8"/>
    <p:sldId id="291" r:id="rId9"/>
    <p:sldId id="292" r:id="rId10"/>
    <p:sldId id="301" r:id="rId11"/>
    <p:sldId id="303" r:id="rId12"/>
    <p:sldId id="304" r:id="rId13"/>
    <p:sldId id="305" r:id="rId14"/>
    <p:sldId id="306" r:id="rId15"/>
    <p:sldId id="295" r:id="rId16"/>
    <p:sldId id="296" r:id="rId17"/>
    <p:sldId id="297" r:id="rId18"/>
    <p:sldId id="298" r:id="rId19"/>
    <p:sldId id="287" r:id="rId20"/>
    <p:sldId id="299" r:id="rId21"/>
    <p:sldId id="293" r:id="rId22"/>
    <p:sldId id="30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7-22T02:47:11.42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10145 794,'0'0,"0"0,-24 0,-1 0,0 0,0 33,25 33,-24 0,-1 33,25 1,0-1,0-33,0 0,0-66,25 33,-1-33,26 0,-1-66,26-66,-26 32,1-32,0 33,-25 0,-1 33,1 66,-25 0,0 33,25 66,0 33,-25 0,24-32,-24-67,0 0,0 0,0-33,0 0,0-66,25 0</inkml:trace>
  <inkml:trace contextRef="#ctx0" brushRef="#br0" timeOffset="363.0206">10716 827,'0'0,"0"0,25 33,-25 33,0 33,-25 0,25-32,0-34,0 0,0-33,0 0,0 0,0-33,50-67,-26 1,26 33,24 0,-49 33,24 0,-23 33,-26 0,25 33,-25 66,0 0,0 34,0-34,-25 0,25-66,0-33,0 0,0 33,0-33,0-66</inkml:trace>
  <inkml:trace contextRef="#ctx0" brushRef="#br0" timeOffset="1052.0601">11633 761,'0'0,"0"0,0 0,-24 0,-1 33,-25 33,1-66,24 33,0 0,25-33,0 0,0 0,0 33,25 33,0 0,24-33,-24 34,-25-34,25 0,-25 33,-25-33,0 33,1-33,-26-33,25 0,1 0,24 0,0 0,24-33,1-66,49 33,1 33,-26-33,26 66,-50 0,0-34,-1 34,-24 0,0 34,0 32,0 33,0-66,0 0,0 0,0-33,0 0,-24-165</inkml:trace>
  <inkml:trace contextRef="#ctx0" brushRef="#br0" timeOffset="1192.0681">11906 397,'0'0,"0"0,25 33,-25 0,25 33,-25-33,0 0</inkml:trace>
  <inkml:trace contextRef="#ctx0" brushRef="#br0" timeOffset="1680.096">12353 860,'-25'0,"-25"0,26 0,-1 0,-25 0,26 33,-1 33,25 0,0 0,0 1,49-34,-24 0,25-33,-1 0,-24-100,0 34,0 0,-25 0,0 66,0 0,0 0,25 0,-25 0,25 66,-25 0,0 34,0 32,-25 0,-25 34,0-1,1 0,-1-32,1-67,24-33,25-33,-25 0,0-33,25-67,-24-32,48 33</inkml:trace>
  <inkml:trace contextRef="#ctx0" brushRef="#br0" timeOffset="2120.1212">12800 794,'-25'33,"25"-33,0 33,-25 66,-25 0,25 1,25-1,-25 0,25-66,0 0,0-33,0 0,0 0,25-33,0-66,25 33,24 0,-49 32,25 1,-1 33,-49 0,25 0,-25 67,0-1,0 33,0-33,-25 33,25-66,-25 0,25-33,0 0,0 0,-24 0,24-66</inkml:trace>
  <inkml:trace contextRef="#ctx0" brushRef="#br0" timeOffset="2756.1576">13196 959,'-24'0,"-1"0,25 0,0 0,25 33,24 0,1 0,-1-33,1 0,0 0,-25-33,-1 0,-24-66,0 33,-24 33,-26-33,25 33,-25 33,25 0,-24 33,24 66,0 33,25 0,0 1,0-34,0-33,0-33,25-33,0 0,0 0,24 0,-24 0,50 0,-50-132,49 99</inkml:trace>
  <inkml:trace contextRef="#ctx0" brushRef="#br0" timeOffset="3235.185">13891 992,'0'-33,"0"0,0 0,0 0,-25 0,0 33,-24 0,24 0,-25 0,25 66,-24 33,24 33,-25-32,50-1,0-33,0-66,50 33,-25-33,24-66,26-33,-1-67,-24 1,24 33,-24-34,-26 67,1 33,-25 33,0 33,0 0,0 0,0 0,-25 66,-24 33,24 34,-24-1,24 33,25-66,-25 34,25-34,0-33,0 0,0-33,0 34,25-67,-372 0,595 0</inkml:trace>
  <inkml:trace contextRef="#ctx0" brushRef="#br0" timeOffset="4043.2312">14734 1124,'0'0,"0"0,0-33,25 33,0 0,0 0,-25 0,25 0,-25 0,0 0,0 0,0 67,0 32,0 0,-25-33,25 33,0-66,0-33,0 0,0 0,0 0,0 0,0-99</inkml:trace>
  <inkml:trace contextRef="#ctx0" brushRef="#br0" timeOffset="4191.2396">14957 661,'0'0,"0"0,25 0,-25 0,0 67,25-34,0 0,-1-33</inkml:trace>
  <inkml:trace contextRef="#ctx0" brushRef="#br0" timeOffset="4485.2565">15206 1058,'0'66,"-25"34,0-1,0 33,1-33,24-65,0-1,0-33,24 0,26-33,-1-67,1 1,24 33,-24 33,0 0,-25 33,-25 33,0 0,0 66,0-33,0 0,0-32,0-1,0 0,-25-33,25-100</inkml:trace>
  <inkml:trace contextRef="#ctx0" brushRef="#br0" timeOffset="4895.2797">15602 1124,'0'0,"0"0,0 0,25 0,25 0,-26 0,26 0,25 0,-50 34,24-1,-24-33,0 0,-25-33,0-1,-25-32,25 0,0 33,-25 33,25 0,0 0,-25 0,25 33,-24 99,24-32,-25 32,25 0,0-66,25 1,-25-34,24-33,-24 33,25-33,0 0,24-33</inkml:trace>
  <inkml:trace contextRef="#ctx0" brushRef="#br0" timeOffset="5036.2878">16496 1455,'0'0,"25"0,-25 0,0 0,0-99</inkml:trace>
  <inkml:trace contextRef="#ctx0" brushRef="#br0" timeOffset="8927.5106">16644 1091,'0'0,"0"0,0 0,0 0,25 0,0 0,24 0,26 0,-25 0,-1 0,1 33,-25-33,-1 0,-24 34,0-34,0 0,0 0,-24 0,-26 33</inkml:trace>
  <inkml:trace contextRef="#ctx0" brushRef="#br0" timeOffset="9144.523">16570 1488,'-25'0,"25"0,0 0,0 0,0 0,50 0,-1 33,26 0,0 1,-1-1,25-33,-50 33,26-33,-25 0,-25-66</inkml:trace>
  <inkml:trace contextRef="#ctx0" brushRef="#br0" timeOffset="9855.5637">17984 1158,'-25'0,"25"0,-25 0,1 0,-1 66,0 0,25 33,-25 0,25-33,0 34,25-34,0-33,24-33,26 0,-1-33,1-99,-1-1,-24 34,-1-33,-49 66,0-1,-25 1,-24 33,-1 0,26 33,-27 0,51-99</inkml:trace>
  <inkml:trace contextRef="#ctx0" brushRef="#br0" timeOffset="10557.6038">18555 1488,'0'0,"0"0,0 0,24 0,51 0,-1 0,0-33,1 33,-25 0,-26 33,1 33,-25 1,25-34,-25 33,25-33,24 0,1-33,25 0,24 0,0-33,0 33,-24 0,-51 0,1-33,-25 0,0-66,0 65</inkml:trace>
  <inkml:trace contextRef="#ctx0" brushRef="#br0" timeOffset="11459.6554">20489 1257,'-25'-33,"25"33,25-33,25 33,0 0,-1 33,1-33,-26 33,1 33,-25-33,25 33,-25 0,-25-33,-24 34,-1-1,-24 0,24-33,0 0,50-33,0 0,0 0,0 33,25-33,50 33,-1 0,0 0,1-33,-1 0,-24 0,-25-33,0 0,24-99</inkml:trace>
  <inkml:trace contextRef="#ctx0" brushRef="#br0" timeOffset="12215.6987">21308 595,'0'0,"0"0,0 0,0 0,25 0,-1 0,1 0,0 66,-25-66,25 34,-25-1,0-33,0 33,0 0,-25 0,-25 0,26-33,-26 0,50 0,0 33,0-33,0 0,0 0,0 66,25-33,0 0,-25 0,0 0,24-33,-24 0,0 33,25-33,-25 0,0 34,0-34,0 0,0 0,0 0,0 0,0 0,0 0,0 33,-25 0,1 0,24-33,-25 33,25-33,0 0,-25 0,25 0,0 0,0 0,0 0,0-33</inkml:trace>
  <inkml:trace contextRef="#ctx0" brushRef="#br0" timeOffset="12767.7302">21705 761,'0'0,"24"0,1 0,0 0,0 0,-1 33,-24 0,0-33,0 66,-24 0,-26 0,1 0,24-33,25-33,0 0,0 0,0 0,0 0,25 34,-1-34,26 33,-1 0,-24 0,75 0</inkml:trace>
  <inkml:trace contextRef="#ctx0" brushRef="#br0" timeOffset="12983.7426">22275 1554,'25'0,"-25"0,50 0,-26 0,1 0,25 34,-1-34,1 0,-25-67</inkml:trace>
  <inkml:trace contextRef="#ctx0" brushRef="#br0" timeOffset="13207.7554">22920 1124,'0'0,"-25"67,25 32,0-33,0 66,0-32,0 32,0-33,0-33,0 33,0-66,0 1,0-34,0-67</inkml:trace>
  <inkml:trace contextRef="#ctx0" brushRef="#br0" timeOffset="13367.7645">23515 2051,'0'33,"0"-33,0 0,0 0,0-67</inkml:trace>
  <inkml:trace contextRef="#ctx0" brushRef="#br0" timeOffset="96103.4966">10170 3836,'0'0,"0"0,0 0,0 0,25-33,24 33,1 0,0-33,-25 33,24 0,-49 0,0 0,0 33,-49 67,-1 32,-49-33,49 0,1-33,24-32,25-34,0 0,25 33,-1 33,51-33,-1 0,1 0,-26-33,1 33,-25-33,-1 0,1 0,-25-33,0-165</inkml:trace>
  <inkml:trace contextRef="#ctx0" brushRef="#br0" timeOffset="96663.5288">10840 2877,'25'0,"-25"0,24 0,1 0,0 0,24 0,-49 0,0 0,0 0,0 0,-24 0,-1 66,0-66,25 0,-25 0,25 0,0 67,25-1,0 0,0 33,-25-33,24 0,-24-32,-24 32,24 0,-50-33,25 0,1 0,-1-33,0 0,25 0,0-33,-25-33</inkml:trace>
  <inkml:trace contextRef="#ctx0" brushRef="#br0" timeOffset="96946.545">11286 3010,'25'0,"-25"0,25 0,0 33,-25 0,0 66,-25 0,25-33,-25-33,25-33,0 0,0 0,0 0,25 34,0-34,0 33,24 0,-24-33,49 33</inkml:trace>
  <inkml:trace contextRef="#ctx0" brushRef="#br0" timeOffset="98083.61">9327 8070,'25'-33,"0"33,24 0,1 33,-26 0,1 0,-25 33,0 0,0 0,-49 1,24-1,-25-33,1-33,49 0,0 0,0 0,0 0,25 33,24 0,25 33,-24-66,-1 0,26 0,-25-132</inkml:trace>
  <inkml:trace contextRef="#ctx0" brushRef="#br0" timeOffset="98223.618">9897 8103,'0'66,"25"0,0 33,-1 1,2-34,-1 0,-1-33,1-99</inkml:trace>
  <inkml:trace contextRef="#ctx0" brushRef="#br0" timeOffset="98411.6288">10170 8301,'-25'0,"1"0,-26 33,25 34,1-1,-27 0,27-33,-1 0,0-33,25 0,-25-66,50 33</inkml:trace>
  <inkml:trace contextRef="#ctx0" brushRef="#br0" timeOffset="98655.6427">10394 7938,'74'0,"-49"-34,-1 34,-24 34,0 65,-24 0,-1 0,0-33,0 34,25-67,0 33,0-33,25 33,0-33,24 0,-24-33,25 0,-1 0,-24-33</inkml:trace>
  <inkml:trace contextRef="#ctx0" brushRef="#br0" timeOffset="98883.6558">10889 8070,'50'66,"-25"0,25 33,-25-33,-1-32,1-1,0 0,-25 0,0-33,0 0,0-99</inkml:trace>
  <inkml:trace contextRef="#ctx0" brushRef="#br0" timeOffset="99050.6653">11138 8301,'0'0,"0"0,0 0,-25 0,0 66,-24 1,-2-1,-23-33,49 0,-24 0,24-33,25-99</inkml:trace>
  <inkml:trace contextRef="#ctx0" brushRef="#br0" timeOffset="99287.6789">11261 8235,'50'0,"-25"0,-25 33,0 0,0 67,-25-34,25-33,-25 33,25 0,0 0,0-33,25 0,0 0,25-33,-50 0,49-33</inkml:trace>
  <inkml:trace contextRef="#ctx0" brushRef="#br0" timeOffset="99471.6894">11733 8401,'25'0,"0"66,24 0,-24 33,0-33,-1-33,-24-33,25-66</inkml:trace>
  <inkml:trace contextRef="#ctx0" brushRef="#br0" timeOffset="99651.6997">12005 8566,'-24'0,"-1"0,0 0,0 33,-24 0,-1 0,26 0,-26 0,25-33,0 0,0-33,25 0</inkml:trace>
  <inkml:trace contextRef="#ctx0" brushRef="#br0" timeOffset="99903.7141">12179 8235,'25'0,"-25"33,0 0,-25 0,1 34,24-1,-25-33,25 0,0 0,0 0,25 33,-1 33,26-66,-25 34,24-1,-49-66,0-66,50 66</inkml:trace>
  <inkml:trace contextRef="#ctx0" brushRef="#br0" timeOffset="100063.7233">12551 8467,'0'0,"25"0,-25 33,0-33,-25-33</inkml:trace>
  <inkml:trace contextRef="#ctx0" brushRef="#br0" timeOffset="100206.7315">12899 8467,'0'0,"24"0,-24 33,0-33,25 0,-74-33</inkml:trace>
  <inkml:trace contextRef="#ctx0" brushRef="#br0" timeOffset="100346.7395">13196 8467,'0'0,"0"0,0 33,0-33,0 0,0 0,25 0,0-33</inkml:trace>
  <inkml:trace contextRef="#ctx0" brushRef="#br0" timeOffset="100467.7462">13370 8467,'0'0,"25"0,-25 0,0 33,0-33,0 0,0 0,25 0,0 0</inkml:trace>
  <inkml:trace contextRef="#ctx0" brushRef="#br0" timeOffset="100571.7521">13568 8467,'0'0,"0"0,0 0,0 0,0 0,0 0,25-66</inkml:trace>
  <inkml:trace contextRef="#ctx0" brushRef="#br0" timeOffset="110103.2974">12601 8268,'0'0,"0"0,0 0,0 0,0 0,0 33,0-33,0 0,25 0,-1 66,26 1,0 32,-25 0,24-33,-24-33,0 33,0-33,-1-33,-24 67,0-67,0 0,25-133,-25-98</inkml:trace>
  <inkml:trace contextRef="#ctx0" brushRef="#br0" timeOffset="110319.3099">12973 8268,'0'0,"0"0,0 0,0 0,0 0,0 0,0 0,-25 66,-24 34,-26 32,1-33,24-66,25 33,0 0,1-32,24-34,0-67,74 34</inkml:trace>
  <inkml:trace contextRef="#ctx0" brushRef="#br0" timeOffset="111023.3501">13792 8070,'0'0,"0"0,0 33,0-33,0 0,0 33,25 33,24 0,-24 33,0 1,24-34,-24-33,0 33,-25-66,24 0,-24-33,25 0</inkml:trace>
  <inkml:trace contextRef="#ctx0" brushRef="#br0" timeOffset="111232.3621">14114 8235,'0'0,"0"0,0 0,-24 33,-2 0,-23 33,-1 1,1-1,-1 0,25-33,1 0,-1 0,25-33,0 0,-75-66</inkml:trace>
  <inkml:trace contextRef="#ctx0" brushRef="#br0" timeOffset="111523.3787">14387 8136,'50'33,"-25"33,-1-33,1 0,-25 0,0 0,0-33,0 0,0 34,0-34,0 33,0 0</inkml:trace>
  <inkml:trace contextRef="#ctx0" brushRef="#br0" timeOffset="111659.3865">14759 8467,'0'0,"0"0,0 0,-25-33,25 33</inkml:trace>
  <inkml:trace contextRef="#ctx0" brushRef="#br0" timeOffset="112015.4067">14809 8500,'0'33,"-25"0,25-33,0 0,0-33</inkml:trace>
  <inkml:trace contextRef="#ctx0" brushRef="#br0" timeOffset="112589.4397">14337 8169,'0'0,"0"0,0 0,0 0,0 0,25 0,25 0,-25 0,24 33,-24 0,25-33,-50 33,0 33,0 1,-25-34,-25 33,1 0,-1 0,25 0,25-66,25 0,25 33,24 0,25-33,-49-33,24 33</inkml:trace>
  <inkml:trace contextRef="#ctx0" brushRef="#br0" timeOffset="112726.4474">14858 8665,'0'0,"0"0,0-33,0-165</inkml:trace>
  <inkml:trace contextRef="#ctx0" brushRef="#br0" timeOffset="114354.5407">18108 16636,'-25'33,"0"33,-24-66,24 0,25-66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7-22T02:49:39.56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11667 3969,'0'0,"0"0,0 0,0 0,24 0,1 0,0 0,0 0,24 0,1 33,25-33,-1 33,0-33,50 0,0-33,0-33,0 33,0 0,0-1,1 1,23 33,1-33,0 33,-1-33,26 33,24-33,-48 33,23-33,26 33,-51 0,1 0,0 0,0 0,0 33,0-33,-25 0,24 0,1 0,0 0,-25-33,0 33,0-33,0 33,-49 0,24 0,-50 0,26-33,-26 33,-24 0,-25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0,25 0,-25 0,25 0,-1 0,-24 0,25 0,0 0,-25 0,25 0,-25 0,49 0,-24 0,0-33,0 33,25 0,-26-33,26 33,-25 0,24-33,1 33,-26 0,27 0,-2-33,1 33,24 0,-25 0,-24-33,25 33,-26 0,27 0,-2 0,1-33,24 33,0 0,1 0,24 0,-25 0,1 0,0 0,-1-34,0 34,0 0,25 0,1-33,-1 33,0 0,1 0,-1 0,0 0,-25 0,1-33,-25 33,24 0,-25 0,26 0,0-33,-1 33,25 0,-25 0,1 0,-1 0,-24 0,-1-33,26 33,-1 0,1 0,-1 0,0 0,25 0,-24 0,24 0,-24 0,-1 0,1 33,24-33,-25 33,25 0,-24-33,24 0,0 33,1 1,-1-34,0 33,-25-33,26 33,-1-33,-25 33,0 0,1-33,0 0,-1 33,-25 0,1-33,24 0,-24 33,0-33,-25 0,-1 0,1 0,-25 0,0 0,0 0,-322-33</inkml:trace>
  <inkml:trace contextRef="#ctx0" brushRef="#br0" timeOffset="2632.1506">11790 4366,'0'33,"25"33,0 0,24 0,-24-33,25 0,0 0,-1-33,-24 33,25-33,-26 34,26-34,-25 0,25 0,24 0,0 0,1-34,24 1,-24 0,-1 0,0 33,25-33,-24 33,-1 0,50-33,-24 33,24-33,24 33,1 0,-25-33,1 33,-51 0,0 33,-24 0,-26 0,26 66,-25 1,25-1,-25-33,-1 0,1-33,-25-33,25 0,-25 0,25 0,-1-66,26 33,-1-33,1-33,25 32,-1 1,0 0,25 33,-24 0,-25 33,-1-33,1 33,-1 0,-24 0,25 0,-26 0,27-33,-2 33,1 0,24 0,25 0,-24 0,-1 0,0 33,1 0,24 0,0 0,0 0,0 0,1-33,-26 33,1-33,-1 0,1 33,-26-33,25 34,-24-34,-1 0,1 33,0-33,0 0,-1 0,1 0,-26 0,26-33,-25 33,-1-34,27 1,-27 33,1-33,25 33,-26-33,1 33,-25-33,25 33,-25-33,25 33,-1-33,1 0,0 0,-25 0,25 0,-1 33,2-33,-1-34,-25 34,24-33,-24 33,0 33,0-33,25 0,-25 0,0-33,0 0,0 0,0-1,0 1,25-33</inkml:trace>
  <inkml:trace contextRef="#ctx0" brushRef="#br0" timeOffset="3204.1833">17396 2514,'0'0,"-24"0,24 0,0 0,24 0,1-34,0 34,24 0,-49 0,25 0,-25 0,0 0,0 0,-25 67,1-1,-1 33,0-33,0 33,25-33,0 1,50-1,-50-33,25 0,-1-33,1 0,0 0,0 0,-25-66,0 0,24-34</inkml:trace>
  <inkml:trace contextRef="#ctx0" brushRef="#br0" timeOffset="3384.1936">17594 1852,'0'0,"0"0,0 0,0 0,0 0,0 33,0-33</inkml:trace>
  <inkml:trace contextRef="#ctx0" brushRef="#br0" timeOffset="6422.3674">17619 1918,'0'0,"0"0,-25 0,25 0,0 0,0 0,0 66,0-66,0 0,0 0,0 0,0 0,25 0,-25 0,0-33,0 0,0 33,0 0,0 0,0 0,0 0,0 0,0 33,0-33,0 0,0 0,0 0,0 0,0 0,0 0,0-33,0 33,0 0,0 0,0 0,0 0,0 0,0 0,0 0,0 0,0 0,0 0,0 0,0 0,0 0,0 0,0 0,0 0,0 0,0-33,0 33,0 0,0 0,0 0,0 33,0-33,0 0,0 0,0 0,0 0,0 0,0 0,0-33,0 33,0-33,0 33,0 0,0 0,-25 33,25-33,0 33,0 0,0-33,0 0,0 0,0 0,0-33,25 0,-25 33,0-33,0 33,0 0,0 0,0 33,-25 0,25 0,0-33,0 0,0 0,0 0,0 0,0 0,0 0,0-33,25 0</inkml:trace>
  <inkml:trace contextRef="#ctx0" brushRef="#br0" timeOffset="15771.9021">18587 2514,'0'0,"0"0,24 33,1-33,0 0,-25 0,25 0,-25 0,0 0,24 0,-24 0,0 0,0 0,-24 33,24 33,-25 0,25-33,0 33,0 0,0 0,0-32,0-1,25 0,-25-33,0 0,24 0,2 0,-1-33,-25-34,0-65,24 99</inkml:trace>
  <inkml:trace contextRef="#ctx0" brushRef="#br0" timeOffset="15968.9134">18835 2017,'0'0,"0"34,0-1,0 0,0 0,0 0,0 0,25-33,-25 0,0 66</inkml:trace>
  <inkml:trace contextRef="#ctx0" brushRef="#br0" timeOffset="16231.9285">18909 2679,'0'33,"0"-33,0 0,25 0,24 0,-24 33,25 0,0 0,-1 0,1 0,-1 0,1-33,-50 33,25-33,-25-33,0-33,-25-66,25 66</inkml:trace>
  <inkml:trace contextRef="#ctx0" brushRef="#br0" timeOffset="16447.9408">19232 2381,'0'0,"-25"99,0 1,0-1,1 0,-1 33,25-65,0-1,0-33,0 0,0-33,0 0,0 33,0-33,25-33,-25-66,74 32</inkml:trace>
  <inkml:trace contextRef="#ctx0" brushRef="#br0" timeOffset="16672.9537">19653 2514,'0'0,"-25"0,25 0,0 0,0 66,-24 33,-1 33,25 0,-25-32,0-67,25 33,0-33,-24 0,-51-33,100 33</inkml:trace>
  <inkml:trace contextRef="#ctx0" brushRef="#br0" timeOffset="20608.1788">8566 13924,'0'0,"0"0,25 0,0 33,-1 0,26-33,-1 0,26 0,0 0,24 0,24-66,2 33,-1-34,24 1,1 0,-50 66,25 0,-49 0,24 33,-25 33,1-33,0 1,-1-34,-25 33,26-33,24 33,-24-33,-1 0,25 0,-25-33,-24 33,25-33,-1 33,-25 0,26 0,0 0,24 0,-25 0,0 0,1 0,-1 0,1-34,24 1,25 0,-25 0,25 0,0 33,25-33,-25 33,0 0,-25 33,0 0,-24 0,24 0,-25-33,1 0,0 0,-1-33,0 0,25 0,-24 33,-1-33,25 0,-24 33,-26 0,26 0,-25 0,24 0,-25 0,26 0,0 0,-1-33,0 33,0-33,1 0,0 33,-1 0,50 0,0 0,0 33,24-33,-23 0,23 0,-48 0,24 0,-50 0,25 0,-24 0,24-33,0 33,-25 0,1-33,0 33,-1 0</inkml:trace>
  <inkml:trace contextRef="#ctx0" brushRef="#br0" timeOffset="24697.4127">10377 15577,'0'0,"0"0,0 0,0 0,0 0,0 0,0 0,24 66,-24 67,-24-1,24 0,-25 34,25-67,0 0,-25-66,25 0,0-33,0 0,0 0,0 0,0 0,25 0,-99-99,173 33</inkml:trace>
  <inkml:trace contextRef="#ctx0" brushRef="#br0" timeOffset="26067.491">11642 15743,'0'0,"25"-33,-1 0,-24 33,50 0,-25 0,-1 0,1 0,0 0,-25 0,0 0,0 0,0 33,-25 66,0-33,1 0,-1 33,0-66,0 1,25-34,0 0,0 0,25 0,25 33,-1-33,50 0,26 0,-26 33,-25-33,-24 33,0 0,-26-33,1-662</inkml:trace>
  <inkml:trace contextRef="#ctx0" brushRef="#br0" timeOffset="26680.5261">13428 15346,'0'33,"24"-33,1 0,0 33,0 0,-1 0,1 0,-25 0,0 0,0 0,-25 0,1 1,-1-34,0 66,25-66,-25 33,25 66,0 33,25-32,0-1,0 0,-1-33,-24-33,0-33,0 0,0 0,0 0,-24 0,-1 0,25 0,0 0,0 0,0 0,0-132</inkml:trace>
  <inkml:trace contextRef="#ctx0" brushRef="#br0" timeOffset="26856.5362">14568 16272,'0'66,"0"-66,0 0,0-33,0 0</inkml:trace>
  <inkml:trace contextRef="#ctx0" brushRef="#br0" timeOffset="29168.6684">10178 16966,'-25'0,"25"0,0 0,0 0,0 0,0 0,0 0,0 0,0 0,25 0,0 0,25 0,-1 0,26 0,-1 0,0 0,1 0,-1 0,25 0,-49 0,24-33,1 33,-1-33,1 33,-1-33,26 33,-1 0,-50 0,25 0,1-33,-25 33,24-33,-24 33,-1 0,1 0,-26 0,27 0,-2 0,1 0,-1 0,-24-33,24 33,1 0,-25 0,0 0,0 0,0 0,-1 0,-24 0,25 0,-25 0,25 0,-25 0,0 0,0 0,25 0,-25 0,0 0,0 0,24 0,-24 0,0 0,0 0,0 0,0 0,0 0,0 0,-49 0</inkml:trace>
  <inkml:trace contextRef="#ctx0" brushRef="#br0" timeOffset="30171.7258">6333 17562,'0'0,"-24"0,24 0,0 0,0 0,0 33,0 66,0 66,-25 1,0-1,0-33,1 1,-1-34,25-66,0-33,0 0,0 0,25 0,24-99,25 0,1-34,0 34,-1 33,-49 33,24 33,-49 0,0 0,0 33,0 33,0 0,0 0,0-33,0 0,0 1,0-1,25 0,-25-33,0 0,25 0</inkml:trace>
  <inkml:trace contextRef="#ctx0" brushRef="#br0" timeOffset="30681.7549">7152 18025,'25'0,"-25"0,0 0,0 0,-25 0,0 0,0 0,-24 0,-1 33,1 0,24 33,0-33,25 33,0-33,25 0,0 0,24-33,-24 0,24-33,-24 0,0-33,0 33,-25-33,0 33,25 33,-25-33,0 33,0-33,25 33,-25 0,0 0,0 0,0 0,0 0,0 33,25 66,-25-66,24 33,1-33,-25 0,25-33,-25 33,25-33,-25 0,24-66</inkml:trace>
  <inkml:trace contextRef="#ctx0" brushRef="#br0" timeOffset="31103.7791">7474 17992,'0'0,"26"0,-26 0,0-33,0 33,0 0,0 0,0 0,0 0,0 0,0 0,0 0,0 0,0 0,0 0,-26 33,1 0,25-33,0 33,-24-33,24 0,0 33,24 0,1 0,1 0,-2 0,1 0,0 0,-25-33,0 33,0 0,0 1,-25 32,0-33,1 0,-2-33,1 33,-49-99,74 0</inkml:trace>
  <inkml:trace contextRef="#ctx0" brushRef="#br0" timeOffset="31556.805">7821 17529,'0'0,"26"0,-26 0,0 0,0 33,25 99,-25 0,-25-32,-1 32,2 0,-1-33,25-33,0-32,0-34,0 0,25 0,25 0,-25-34,24 1,1 33,-26-33,1 33,-25 0,0 33,0 34,0-34,0 33,0 0,0-66,0 33,0-33,-273-33,472 33</inkml:trace>
  <inkml:trace contextRef="#ctx0" brushRef="#br0" timeOffset="31836.821">8591 17793,'0'0,"-25"0,25 0,-25 66,0 34,0-1,25 33,0-33,25 1,0-34,0 0,0-33,24 0,-123-66,148-33</inkml:trace>
  <inkml:trace contextRef="#ctx0" brushRef="#br0" timeOffset="32647.8674">8963 17496,'-25'33,"25"-33,0 0,-25 0,25 0,0 0,0 0,0 0,0 0,25 0,-25 0,50 0,-26 33,51-33,-26 33,1-33,25 0,24 0,0 0,0 0,0 0,0-33,0 0,-24 33,-25 0,-1 0,-24 0,25 0,-26 0,1 0,25 0,-25 0,0 0,0 0,-1 33,1-33,0 0,0 0,-25 33,0-33,0 0,0 0,-25 33,0-66</inkml:trace>
  <inkml:trace contextRef="#ctx0" brushRef="#br0" timeOffset="33020.8887">9384 18025,'-24'0,"24"0,0 0,0 0,0 33,0 66,0 0,0 0,0 1,0-67,0-33,0 33,0-33,0 0,0 0,0 0,0 33,0-66,24-33</inkml:trace>
  <inkml:trace contextRef="#ctx0" brushRef="#br0" timeOffset="33463.9141">9707 18124,'0'-33,"0"33,25 0,-25 0,24 0,1 0,25 0,-26 0,1 0,1 33,-2-33,-24 33,0-33,0 66,-24 0,-2-33,1 34,1-34,-1 0,25-33,0 0,0 0,25 33,-1 0,1-33,25 33,0 0,-1 0,1-33,24-99</inkml:trace>
  <inkml:trace contextRef="#ctx0" brushRef="#br0" timeOffset="33911.9396">10724 17727,'25'66,"-1"-33,26 67,-25-34,-1 33,-24 0,0 0,-24 1,-1-1,-25 0,1-33,-1 0,1-33,-1 0,-49-33,99-33</inkml:trace>
  <inkml:trace contextRef="#ctx0" brushRef="#br0" timeOffset="34527.9749">11617 18190,'0'0,"50"0,-1 0,1 0,-26 33,1 0,-25 0,-99-33,124 66</inkml:trace>
  <inkml:trace contextRef="#ctx0" brushRef="#br0" timeOffset="34679.9836">11592 18389,'0'0,"25"0,0 0,0 0,24 66,-24-33,0 0,-1 0,1-66</inkml:trace>
  <inkml:trace contextRef="#ctx0" brushRef="#br0" timeOffset="36033.0608">12783 17926,'0'0,"0"0,0 0,0 0,0 33,0 66,0 0,-25 33,0-32,0 32,25-33,-24-66,24 0,0-33,0 0,0 33,0-33,49-132</inkml:trace>
  <inkml:trace contextRef="#ctx0" brushRef="#br0" timeOffset="36278.075">13031 18091,'0'0,"0"0,25 0,-1 33,26 0,-25 66,24 0,-24-32,0-1,-25 0,24-33,-24-33,0 0,26-132</inkml:trace>
  <inkml:trace contextRef="#ctx0" brushRef="#br0" timeOffset="36492.0873">13304 18091,'0'0,"0"0,0 0,0 0,-26 66,-23 0,24 33,-24-32,-1-1,25 0,25-33,-24 0,24-33,0 0,0-66</inkml:trace>
  <inkml:trace contextRef="#ctx0" brushRef="#br0" timeOffset="37055.1195">13576 18289,'0'0,"0"0,0 0,25 0,25 0,0 0,-1 0,1 33,-1-33,1 0,-26-33,-24 0,25-33,-25 33,-25-33,25 0,-49 33,24 0,0 33,1-33,-26 33,25 0,-24 33,24 33,-25 0,25 33,-24-33,49 33,0-32,0 32,49-33,1 0,0 0,24-33,0 0,-24 0,-25-33,24 0,-23 0,-2-132</inkml:trace>
  <inkml:trace contextRef="#ctx0" brushRef="#br0" timeOffset="38512.2028">14172 17363,'0'0,"0"0,0 0,0 0,0 0,0 0,0 0,0 0,0 0,0 0,0 0,0 99,0-32,0-1,0 0,0-33,24-33,-24 33,0-33,0 0,0 33,-24-33</inkml:trace>
  <inkml:trace contextRef="#ctx0" brushRef="#br0" timeOffset="39468.2575">14693 18256,'0'0,"0"0,0 0,0 0,0 0,25 0,-1 0,26 0,-1 33,1-33,-25 33,50-33,-51 33,1-33,0 0,-25-33,0-33</inkml:trace>
  <inkml:trace contextRef="#ctx0" brushRef="#br0" timeOffset="39657.2682">15040 18091,'0'0,"-25"0,25 33,-24 33,-2 33,1 34,1-1,24-66,-25-33,25 0,0-33,25 33,-1-66,51-397</inkml:trace>
  <inkml:trace contextRef="#ctx0" brushRef="#br0" timeOffset="40360.3085">15610 18058,'0'0,"0"0,25-33,0 33,0 0,25 33,-26 0,-24 33,0 0,0 0,-24 34,-26-1,0 0,0-33,1-66,49 33,0-33,0 0,0 0,25 0,24 33,1 0,0 0,-1-33,26 0,-26 0,1-33,-1-33</inkml:trace>
  <inkml:trace contextRef="#ctx0" brushRef="#br0" timeOffset="40636.3243">16131 18190,'0'0,"0"33,25 0,0 0,-25 33,25-32,-25-1,0 0,24-66</inkml:trace>
  <inkml:trace contextRef="#ctx0" brushRef="#br0" timeOffset="40804.3339">16305 18289,'0'0,"0"-33,-25 33,0 33,-24 0,24 34,0-1,0-33,25-33,-24 0,24-232</inkml:trace>
  <inkml:trace contextRef="#ctx0" brushRef="#br0" timeOffset="41291.3618">16602 18289,'0'0,"25"-33,24 33,2 0,-2 33,25-33,-24 0,-25 33,-25-33,24 0,-24-33,0-33,0 0,0 0,-24 0,-26 0,25 66,-24 0,24 0,0 0,-24 0,23 99,2-33,-1 33,0 0,25 1,0-1,25 0,24-66,2 0,-27 0,26-33,-25 0,24 0,-24 0,-25-132</inkml:trace>
  <inkml:trace contextRef="#ctx0" brushRef="#br0" timeOffset="41576.3781">17222 17727,'0'0,"-24"0,24 33,-25 0,25 33,25-33,-1 1,1-1,0-33,24-33,-49-1,0-32,0 0,-24 33,-26-66</inkml:trace>
  <inkml:trace contextRef="#ctx0" brushRef="#br0" timeOffset="43911.5116">17570 13957,'0'0,"0"0,0 0,0 0,0 0,0 66,-25 33,0 33,-24 67,-26-1,0 67,1-100,49-66,1-65,24-34,0 0,0 0,24 0,51-100,0 1,-1 0,0 0,-24 33,-1 32,-24 34,0 0,-1 67,-24-1,0 33,-24 0,24 0,0-66,0 1,0-1,0 0,0-33,0 0,0 0,24 0,27 0,-2 0,1-66,24-1,-25-32,1 33,-25 0,0 0,-25 33,25 33,-25 0,0 0,0 0,0 0,-25-33,-25 33,0 66,1-33,-1 33,1 0,24 0,0 33,25-65,25 32,0-33,49-33,-24 0,-1-66,1-34,0 1,-25 0,-25 33,0 33,0 33,0 0,0 0,0 33,0 66,0-33,0 0,0-33,24 0,26-33,-25 0,24 0,1-66,-1 33,-23 0,-2-33,-24 33,0 33,0-33,0 33,0 0,0 0,-24 0,-2 33,1 0,1-33,-1 33,25-33,0 0,0 33,25 33,-1 0,1-32,-25-1,0 0,0 0,0 0,0 33,-25-66,1 33,-1-33,0 0,0-66,25-99</inkml:trace>
  <inkml:trace contextRef="#ctx0" brushRef="#br0" timeOffset="44316.5348">18835 14023,'0'33,"0"33,0 0,0 67,-50 32,1 33,-1 1,0-1,25-65,1-67,24-33,0-33,0 0,49-33,1 0,0-34,-1 1,-24 66,25 0,-50 0,0 0,0 33,0 67,0-34,0 33,0-66,0 33,0-66,-224-33,398-66</inkml:trace>
  <inkml:trace contextRef="#ctx0" brushRef="#br0" timeOffset="44599.551">19604 14519,'-25'0,"0"0,-24 0,24 66,-25-33,0 66,1 1,24-1,0 0,25 0,25-33,24 34,-24-67,25 33,0-33,-1 0,-24-33,0-66</inkml:trace>
  <inkml:trace contextRef="#ctx0" brushRef="#br0" timeOffset="45471.6009">19852 14453,'0'33,"0"33,0 33,-25 67,0-1,1-33,-1 1,-1-67,2 0,24-66,0 33,0-33,24 0,27 0,-27-33,26-132</inkml:trace>
  <inkml:trace contextRef="#ctx0" brushRef="#br0" timeOffset="46035.6329">20323 14519,'0'0,"0"-33,0 33,25 0,-1 0,-24 0,25 33,0-33,0 33,-25 0,0 0,0 33,0-33,0 1,-25 32,0-33,0 33,-24-33,24 0,0 0,1-33,24 0,0 0,0 33,0-33,0 0,0 0,0 0,0 33,0-33,24 0,-24 33,0-33,25 0,-25 33,25-33,0 33,24-33,-24 34,0-34,0 0,-25 33,0-33,0 0,-25 0,50-67</inkml:trace>
  <inkml:trace contextRef="#ctx0" brushRef="#br0" timeOffset="46487.659">20819 14519,'0'0,"25"0,0 0,0 0,-25 0,49 33,-49 33,25-33,-25 0,0 34,-25-1,0 0,1-33,-1 0,0-33,25 0,0 0,0 0,0 0,25 66,0 0,24 33,-24-32,0-1,-25 0,0-33,0 0,-25 33,-25-66,1 33,-25-33,23 0,2-893</inkml:trace>
  <inkml:trace contextRef="#ctx0" brushRef="#br0" timeOffset="47095.6936">19802 13791,'0'0,"0"0,25 0,0 0,0 0,24 0,1 0,24 0,26 33,23-33,26 0,0 0,24 0,-23 0,-27 0,2 0,-76 0,-49 0,25 0,-25 0,0 0,0 0,0 0,0 0,0 0,0 0,0 0</inkml:trace>
  <inkml:trace contextRef="#ctx0" brushRef="#br0" timeOffset="48007.7457">21613 14321,'25'33,"-1"0,1 0,0 66,0 0,-1 34,2-34,-1 33,-1-33,-24 0,0 1,0-1,0-33,-24 66,-1-66,-25 34,0-34,-24 0,24 0,1 0,-26-66</inkml:trace>
  <inkml:trace contextRef="#ctx0" brushRef="#br0" timeOffset="49401.8255">20770 14486,'0'0,"0"0,0 0,0 0,0 0,0 0,0 0,-26 0,26 0,0 0,26 0,-1 0,-1 0,1 0,25 33,-1 0,-24-33,0 33,-1 0,-24-33,25 0,-25 0,0 0,0 0,0 33,0 0,0-33,0 33,0 1,0-1,-25 0,1-33,-1 33,0 33,-24-33,-1 0,1 33,24-33,-1 0,-23 0,49-33,-25 0,0 33,25-33,0 0,0 0,0 0,0 0,0 0,0 0,50 0,-25 0,-1 0,27 0,-2 0,-24 0,24 34,-24-34,0 33,24 0,-24-33,0 33,-25-33,25 33,-25-33,0 33,0-33,0 33,0 0,0 0,0 0,0-33,0 33,-25 0,0 0,0-33,1 33,-26 1,25-1,-24 0,-1 0,1 0,23-33,2 0,-1 0,0 0,-248 0,422-99</inkml:trace>
  <inkml:trace contextRef="#ctx0" brushRef="#br0" timeOffset="54552.1202">22258 14717,'0'-33,"-25"33,25 0,0 0,0 0,0 0,0 0,0 0,25 0,0 33,24 1,1-34,-26 33,26-33,-25 0,0 33,-25-33,0 0,0 33,-50-33,0-496</inkml:trace>
  <inkml:trace contextRef="#ctx0" brushRef="#br0" timeOffset="54714.1295">22258 14949,'0'0,"0"0,0 0,0 0,49 0,-24 0,0 33,0 0,24 0,-49-33,50-99</inkml:trace>
  <inkml:trace contextRef="#ctx0" brushRef="#br0" timeOffset="55069.1498">22729 14354,'0'0,"0"0,0 0,0 0,0 0,0 33,0 33,-25 33,0 33,-24 34,-1-34,26 0,-1-32,25-67,0 0,0-33,0 0,0 0,0 0,0 0,0 0,0 0,49-827</inkml:trace>
  <inkml:trace contextRef="#ctx0" brushRef="#br0" timeOffset="55464.1724">22952 14651,'0'0,"0"0,25 66,0 34,0-1,-1 0,1-33,-25-33,25 0,-25 0,25 1,-25-34,0 0,0-100</inkml:trace>
  <inkml:trace contextRef="#ctx0" brushRef="#br0" timeOffset="55680.1848">23225 14784,'0'0,"0"0,0-33,-24 33,24 0,-25 33,-25 33,0 0,1 33,-1-66,1 33,-1-33,50-33,0 33,0-33,0 0,25-66</inkml:trace>
  <inkml:trace contextRef="#ctx0" brushRef="#br0" timeOffset="56560.2349">23473 14850,'0'0,"25"33,0-33,25 33,-1-33,1 0,-1 0,-24-33,0 0,-25 0,0-33,0 32,0-32,0 33,-25 0,0 0,0 0,-24 33,-1 0,-24 33,24 66,0-33,1 67,49-34,0 33,25-33,24 1,1-1,25-33,-26-33,1 0,-26-33,1 0,0-959</inkml:trace>
  <inkml:trace contextRef="#ctx0" brushRef="#br0" timeOffset="58904.3692">23969 13824,'0'0,"0"0,0 0,0 0,0 0,0 0,25 0,-25 0,25 0,-25 34,25-1,-25 0,0 0,0-33,0 66,-25-33,0 0,0 0,1 0,24-33,0 0,0 0,0 0,0 0,49 33,1-33,-1 33,1-33,-25 33,0 1,-25-68</inkml:trace>
  <inkml:trace contextRef="#ctx0" brushRef="#br0" timeOffset="59252.3891">24242 14817,'-24'0,"24"0,0 0,0 0,0 0,0 0,24-33,1 33,0 0,0 0,-1 33,1-33,0 33,-25 0,25-33,-25 0,0-33</inkml:trace>
  <inkml:trace contextRef="#ctx0" brushRef="#br0" timeOffset="59468.4014">24465 14585,'-25'0,"25"0,-24 66,24 34,-25-1,0 0,0 0,25-33,0 0,0-66,-24 0,24 34,0-34,24 0,1-100</inkml:trace>
  <inkml:trace contextRef="#ctx0" brushRef="#br0" timeOffset="59863.424">24689 14618,'24'0,"-24"0,50 0,-25 0,-1 0,1 0,1 33,-26 33,24-32,-24 32,-24-33,-2 66,-23-66,-1 33,25-33,1 0,24-33,0 0,0 0,0 0,0 33,49 0,-24 1,0-34,24 0,1 0,0-100</inkml:trace>
  <inkml:trace contextRef="#ctx0" brushRef="#br0" timeOffset="60327.4506">25085 14916,'0'0,"25"0,0 0,0 33,25 0,-1-33,-24 0,25 0,-26 0,-24-66,25 0,-25 33,-25 0,25-34,-24 34,-1 0,0 33,-24 0,24 33,-25 34,25-1,0 33,0 0,25 0,0-33,25 1,0-1,24-33,2 0,-2-33,-24 0,24 0,1-33,-25-133</inkml:trace>
  <inkml:trace contextRef="#ctx0" brushRef="#br0" timeOffset="61101.4949">25681 14916,'0'0,"0"0,0 0,0 0,25 0,24 0,-24 33,0-33,-1 0,1 33,-25-33,26 0,-176-33,249 0</inkml:trace>
  <inkml:trace contextRef="#ctx0" brushRef="#br0" timeOffset="61324.5076">25904 14651,'-24'0,"24"33,0-33,-26 33,1 67,1-1,-1 0,25-33,-25 0,25-33,0 1,0-34,0 0,25 33,-25-33,-99-67,198 67</inkml:trace>
  <inkml:trace contextRef="#ctx0" brushRef="#br0" timeOffset="61799.5348">26201 14618,'0'0,"0"0,26 0,-1 0,-1 0,1 0,0 66,0-33,-1 1,-24-34,0 33,0 66,-24-66,-1-33,0 33,-24 0,24-33,25 33,-26-33,26 0,0 33,0 33,0 34,0-34,0 0,0 0,-24 0,24-33,0-33,-25 0,25 33,-25-33,0-33,25 0,-24 0,24-132</inkml:trace>
  <inkml:trace contextRef="#ctx0" brushRef="#br0" timeOffset="62047.549">26549 15180,'0'0,"0"0,0 0,0 0,0 0,0 0,0-66</inkml:trace>
  <inkml:trace contextRef="#ctx0" brushRef="#br0" timeOffset="62499.5748">26723 15180,'0'0,"0"0,0 0,0 0,24 0,1 34,0-34,-25 33,25-33,-1 0,-24 0,25 0,-25-33,25-34,-25 1,0 33,0 0,-25-33,25 66,-25 0,1 0,-1 0,-25 0,26 66,-26 0,25 33,1-32,24 32,0-33,24-33,1 0,0-33,-25 33,25-33,24-33,-49 0,0-99</inkml:trace>
  <inkml:trace contextRef="#ctx0" brushRef="#br0" timeOffset="62943.6002">26921 14453,'0'0,"0"0,0 0,0 33,0-33,0 66,0-33,0-33,0 0,0 33,0-33,0 0,0 0,0-66,0 66,0-33,0 0,-25-33,25 66</inkml:trace>
  <inkml:trace contextRef="#ctx0" brushRef="#br0" timeOffset="63659.6412">25607 14056,'0'0,"0"0,0 0,0 33,0 33,0-33,-25-33</inkml:trace>
  <inkml:trace contextRef="#ctx0" brushRef="#br0" timeOffset="68109.8957">12634 16933,'-50'0,"0"33,1 0,-1 67,-24-1,25 66,-1 67,25 32,0 1,25-34,25 34,25-133,24 1,-24-34,24-33,0-66</inkml:trace>
  <inkml:trace contextRef="#ctx0" brushRef="#br0" timeOffset="68887.94">17867 17099,'50'66,"-1"33,-24 33,25 34,-25-1,0 0,-25 1,0-34,0 33,-25-32,0-1,-25-33,1-66,-1 0,25 0,-24-33,24 0,0-66</inkml:trace>
  <inkml:trace contextRef="#ctx0" brushRef="#br0" timeOffset="69531.977">18761 17628,'0'0,"0"0,24 0,26 66,-1 66,-24-32,25-1,-26-33,1 0,-25-66,0 33,25-33,-25 0,0 0,0-99</inkml:trace>
  <inkml:trace contextRef="#ctx0" brushRef="#br0" timeOffset="69764.9904">19133 17595,'0'0,"0"0,0 0,-25 0,0 33,-25 99,-24-33,24 34,1-67,-1 0,50 0,0-66,0 0,0 33,0-33,50 0</inkml:trace>
  <inkml:trace contextRef="#ctx0" brushRef="#br0" timeOffset="70236.0171">19430 17892,'0'0,"25"34,25 32,24-33,0 0,0-33,1 0,0-66,-51 0,-24-1,0 1,0 0,-49 0,-1 0,1 33,-1 33,25 0,-49 0,24 99,1-33,-1 33,25 67,25-34,0 0,25 1,25-67,24 0,0-66,-24 33,25-33,-51 0,1-66</inkml:trace>
  <inkml:trace contextRef="#ctx0" brushRef="#br0" timeOffset="74091.2377">20571 18025,'0'0,"0"0,0 0,0 0,50 0,-1 0,1 0,25 33,-1-33,-25 33,1 0,-25-33,-1 0,-24 33,0-33,0 0,0-99</inkml:trace>
  <inkml:trace contextRef="#ctx0" brushRef="#br0" timeOffset="74328.2514">20869 17694,'-25'0,"0"0,25 66,-24 66,-1 34,25-34,-26 0,26-32,0-34,0-33,0-33,0 33,0-33,0 0,0 0,26-232</inkml:trace>
  <inkml:trace contextRef="#ctx0" brushRef="#br0" timeOffset="74803.2785">21414 17595,'25'0,"0"0,25 33,24 33,-49 0,24 0,-24 0,-25-32,0 32,-25-33,1 0,-26-33,1 0,-1 0,25 0,25 0,0 0,0 0,0 99,0 0,0 0,0 1,0-34,0 0,0-33,-25 0,-25 0,26-33,-1 0,0-33,0-99</inkml:trace>
  <inkml:trace contextRef="#ctx0" brushRef="#br0" timeOffset="74956.2873">21985 18521,'0'33,"0"0,0-33,0 0,0-331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7-22T02:51:37.663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DBB61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8681 14122,'0'0,"0"0,0 0,0 0,0 0,0 0,0 0,0 0,0 0,0 0,0 0,26 0,-1 0,-1 0,1 0,24 0,1 0,0 0,-1 0,26 0,-25 0,-1 0,0 0,1-33,0 33,-1 0,1 0,0 0,-25 0,-1 0,1 0,-25 0,25 0,-1 0,26 0,-25 33,24-33,1 0,0 0,0 0,24 0,0 0,1 33,-1-33,1 0,-26 0,25 0,-24 0,25 0,-1-33,0 33,0 0,2 0,-27 0,25 0,-24 0,24 0,-25 0,2 0,23 0,0 0,-24 0,-1 0,26 0,-25 0,24 0,0-33,-24 33,25 0,-1 0,0 0,0-33,1 33,-25 0,24-33,1 33,-1 0,0-33,1 33,-1 0,1 0,-1 0,1-33,-1 33,0 0,1 0,23 0,-22 0,-2 0,0 0,0-33,1 33,0 0,23 0,-23 0,-1 0,26 0,-26 0,0 0,1 0,24 0,0 0,-25 0,1 0,0 0,-1 0,-24 0,24 0,0 0,1 0,24 0,-25 0,0 0,2 0,-2-33,0 33,0 0,26 0,-50 0,24 0,0 0,0 0,1 0,0 0,23 0,-48-33,50 33,-26 0,0 0,0 0,1 0,0 0,24-34,0 34,-25 0,1 0,-1-33,25 33,-25 0,26 0,-26-33,1 33,24 0,-24 0,-1-33,0 33,1 0,-1 0,26 0,-51 0,25 0,1 0,-25 0,24-33,-24 33,24 0,0 0,-24 0,24 0,1-33,-26 33,1 0,-1 0,26 0,-25 0,-1 0,26 0,-26 0,25-33,-23 33,-2-33,0 33,1 0,-25 0,24 0,-24 0,24 0,2 0,-2 0,1 0,-26 0,26 0,0 0,-1 0,1-33,0 33,-25 0,24 0,0 0,1 0,0-33,0 33,-1 0,26 0,-26-33,0 33,26 0,-25 0,-1-33,1 33,0 0,24 0,-25 0,26-33,-25 33,-1 0,1 0,-1 0,1 0,-1 0,2 0,-27 0,26 0,-26 0,26 0,-25 0,24 0,-24 0,24 0,-23 0,24 0,-26 0,1 33,0-33,-1 0,1 0,0 0,0 0,0 0,-1 0,1 0,0 0,0 0,0 0,0 0,-25 0,25 0,-25 0,0 0,0 0,0 0,24 0,-24 0,0 0,0 0,0 0,0 0,0 33,-24-66</inkml:trace>
  <inkml:trace contextRef="#ctx0" brushRef="#br0" timeOffset="3864.2211">13791 13858,'0'33,"-25"66,25 0,-24-66,24 33,0-66,24 0,-24 0,50-66,-50 0,0-33,0 0,0 65,-25 1,25 33,0 0,0 0,0 0,0 67,0-1,0-66,0 0,0 0,0 0,25 0,-25-33,25-34,-25 1,0 33,-25 0,25 33,-25 0,25 0,-25 33,25 33,0-33,0 1,25-1,-25 0,25-33,0-33,-25 33,0-67,0 1,-25 33,25 0,-25 33,0 0,25 66,-24 0,24 34,0-34,24-33,1-33,0 0,0-33,-25 0,0-33,0-1,-25 1,0 33,0 33,25 0,0 0,0 99,0-32,0-34,25 0,0-33,0 0,-25 0,0-66,0 33,0-34,0 1,0 33,0 0,0 33,0 0,0 99,0-33,0-32,0-1,0 0,0-33,0 0,0-33,0 33,0-33,0-34,0 1,0 33,-25 0,25 33,-25 33,0 66,25-32,0-1,0 0,0-33,25-33,-25 0,25 0,0-33,-25-33,0 0,-25 32,0 1,25 33,-25 0,25 0,0 67,0 32,0-66,0 0,25-33,0 0,0 0,-25-33,25 0,-25-33,0 33,-25-34,0 34,25 33,0 0,-25 33,25 34,0 32,0-33,0-33,25 0,0 0,0-33,-25 0,0-33,0 0,0-66,0 33,0 33,-25-34,25 67,0 0,-25 0,25 67,0 32,25-33,-25-33,0 0,0-33,25 0,-25 0,25-33,-25-132</inkml:trace>
  <inkml:trace contextRef="#ctx0" brushRef="#br0" timeOffset="5488.314">18479 13428,'0'33,"0"33,0-33,0 33,25 0,-25 0,25-33,0-33,-25 33,25-33,0-66,-1 0,1-33,-25 33,0 33,-25 0,25 33,-24 0,-1 0,0 99,25 0,0-33,0 0,0 1,25-67,0 0,-1-34,1-32,0 0,-25 0,0 33,-25-33,25 66,-25 0,25 0,-24 66,24 0,0 0,0 33,0-99,0 0,0 34,24-34,1-67,-25-32,0 33,0 0,0 0,0 66,0 0,-25 0,25 33,-24 33,24 33,0-33,0-33,0 0,0-33,0 0,24-33,-24-33,25 0,-25 0,0-33,0 99,-25-33,25 33,0 0,0 0,0 0,0 33,0 0,0-33,0 33,0-33,0 0,0 0,0 0,0 0,-24-33,24 33,-25 0,25 0,0 0,0 0,0 66,0 0,0-33,0 0,0-33,0 0,0 0,0 0,0 0,0-66,25 33,-25 33,0-33,49-33,-49 66</inkml:trace>
  <inkml:trace contextRef="#ctx0" brushRef="#br0" timeOffset="5948.3403">19918 13560,'-25'0</inkml:trace>
  <inkml:trace contextRef="#ctx0" brushRef="#br0" timeOffset="10191.583">8781 9624,'0'0,"0"0,0 0,0 0,0 0,-25 0,25 0,0 0,0 33,0-33,0 0,0 0,0 33,0 0,0 34,0-1,0 0,0-33,0 66,0-33,0 0,0-32,0 32,0-33,0 33,25 0,-25 33,0-33,0 34,0-1,0-33,0-33,0 33,0 0,0 1,25-1,-25-33,0 66,0-33,0-33,24 33,-24 0,0-32,0 32,0-33,0 33,25-33,-25 0,0 66,0-66,0 33,25 1,-25-1,0-33,0 33,0-33,0 0,0 33,0-33,0 33,0-32,0-1,0 33,0 0,0 0,0-33,0 0,0 0,0 33,0 1,25-34,-25 33,0-33,0 33,0-33,0 0,0-33,0 0,0 0,0 0,0 33,0 0,0 33,0-32,0 32,0-66,0 33,0-33,0 0,0 0,0 0,0 0,0 0,0 0,0 0,0 0,0 0,0 0,0 0</inkml:trace>
  <inkml:trace contextRef="#ctx0" brushRef="#br0" timeOffset="14431.8255">8781 9393,'0'0,"0"0,25 33,-25-33,24 33,-24 0,25-33,0 0,0 33,-25-33,25 33,-1-33,26 33,-26 0,27-33,-26 33,24-33,-24 33,24-33,1 33,-25 1,24-34,-24 0,25 33,-25-33,24 33,-24-33,24 33,-24-33,25 0,25 0,-26 33,26 0,-26 0,50-33,-24 33,-1 0,1 0,23 0,-23-33,0 33,-1 0,25 0,-25 1,1-1,-1 0,1 0,-1 0,1-33,-25 33,48 0,-23 0,-1 0,1 0,-25 0,24-33,0 33,-24 0,24 0,1 1,-26-1,1 0,24 0,-24 0,24 0,-24-33,24 33,0-33,-24 33,25 0,-1 0,1 33,-26-33,25 1,1-1,-1 0,1 0,-1 0,1-33,24 66,-25-33,1 0,-1 0,26 0,-26 33,0-33,25 1,-24-1,-1 0,0 0,26 0,-26 0,26 0,-2 0,-23 0,24 33,-24-33,-1 0,25 0,-24 1,-1-1,1 0,23 0,-22 0,-2 0,0 0,0 0,1 0,0 33,-1-33,0 0,0 0,-24 1,25-1,-1 0,25-33,-25 33,1 0,0 0,-1 0,-25 0,26 0,-25 0,24 33,0-66,-24 33,24 1,-24-34,0 33,-1-33,1 33,24-33,-25 0,2 33,-2-33,1 33,-1-33,1 0,-1 33,-24-33,25 0,0 0,-25 33,24-33,-24 0,-1 33,1-33,0 0,0 0,0 33,-1-33,1 0,25 0,0 0,-25 0,-1 0,1 0,0 0,-1 0,1 0,0 0,0 0,-25 0,25 0,-1 0,2 33,-2-33,26 33,-25 0,24-33,-24 0,-25 33,25-33,-25 0,0 0,0 0,0 0,0 0,0 0,0 0,0 0,0 0,0 0,0 0,0 0,-25 0,25 0,-25 0,1 0,24 0,-25 0,0 0,0 0,-24 0,23 0,2 0,-26 0,25 0,-24 0,24 0,-24 0,24 0,-25 33,0-33,25 0,1 0,-26 0,25 0,0 34,1-34,-1 0,-24 0,-1 0,0 33,-24-33,24 0,-24 0,0 0,23 0,2 0,-25 0,24 0,-24 0,24 0,-25-33,1 33,-25 0,25 0,-1 0,0-34,1 34,0 0,0-33,-1 33,-24 0,25 0,-1-33,0 33,1 0,0 0,-25-33,24 33,1 0,-1 0,1-33,0 33,-1 0,1 0,-1 0,1-33,-1 33,1 0,0 0,-1 0,1-33,-1 33,1 0,0 0,-1 0,1 0,24 0,-25-33,1 33,0 0,24 0,-49 0,49 0,-24 0,0 0,-1 33,25-33,-24 0,0 0,24 0,-24 0,-1 0,26 0,-26 33,26-33,-1 0,-25 0,26 0,-25 0,24 33,-24-33,24 0,-25 0,1 33,25-33,-26 33,1-33,-1 33,1-33,0 0,-1 33,0 1,1-34,0 33,0-33,24 33,-25 0,26-33,-26 0,26 0,-25 33,24-33,0 0,-24 33,24-33,0 33,1-33,0 0,-27 33,27-33,0 0,-1 0,-24 33,24-33,0 0,0 0,1 33,0-33,-1 0,0 66,-24-66,24 33,25-33,-24 0,-1 33,1-33,24 0,-25 0,0 0,1 34,-1-34,25 0,1 0,-1 0,0 0,1 0,24 0,0 0,-25 0,25 0,-25 0,0 0,0 0,25 33,-25-33,0 0,1 0,-1 0,0 0,0 0,-24 0,49 0,-25 0,25 0,-25 0,25 0,0 0,0 0,0 0,-24 0,24 0,-25 0,25 0,-25 33,-1-33,26 0,-24 0,24 0,-25 0,0 33,25-33,0 0,-24 0,24 0,0 0,0 0,0 0,0 0,0 0,0 0,-25 0,25 0,0 0,0 0,-25 0,25 0,0 33,0-66</inkml:trace>
  <inkml:trace contextRef="#ctx0" brushRef="#br0" timeOffset="15335.8772">9376 9856,'0'0,"-25"0,0 0,-24 66,-1 33,-24 33,0 67,-51 32,1 34,26 66,-2-133,50-33,26-131,24-34,74-67</inkml:trace>
  <inkml:trace contextRef="#ctx0" brushRef="#br0" timeOffset="15560.8901">10046 10021,'-50'132,"-24"1,-25 65,-26 67,-23 99,-1-34,25 133,25-99,49-132,26-67,24-165,24-66</inkml:trace>
  <inkml:trace contextRef="#ctx0" brushRef="#br0" timeOffset="15775.9024">10592 10253,'-75'165,"-24"100,-50 98,0 1,-25 66,51 0,-2-99,51-34,49-164,0-67,75-33</inkml:trace>
  <inkml:trace contextRef="#ctx0" brushRef="#br0" timeOffset="15991.9147">11187 10881,'-99'298,"-25"-1,0 100,-1-33,26 0,25-33,24-100,50-99,0-132,75 0</inkml:trace>
  <inkml:trace contextRef="#ctx0" brushRef="#br0" timeOffset="16203.9268">11857 10914,'0'33,"-50"133,-25 65,1 34,-25 98,25-32,-1 0,25-33,26-133,24-66,24-99,26-99</inkml:trace>
  <inkml:trace contextRef="#ctx0" brushRef="#br0" timeOffset="16404.9383">12551 11146,'-49'198,"-51"67,26 65,-25-65,49-1,25-98,25-34,0-99,25-66,50-66</inkml:trace>
  <inkml:trace contextRef="#ctx0" brushRef="#br0" timeOffset="16579.9484">13122 11509,'-26'133,"2"65,-1 34,-24-34,-1 34,50-67,0-33,0-132,25 0</inkml:trace>
  <inkml:trace contextRef="#ctx0" brushRef="#br0" timeOffset="16747.958">13667 11609,'0'99,"0"132,-25-32,-24 32,24-65,1-1,24-99,0-66</inkml:trace>
  <inkml:trace contextRef="#ctx0" brushRef="#br0" timeOffset="17227.9854">14560 11840,'-24'0,"-1"33,-25 66,0 67,1-1,-1 67,1 32,24-98,25-34,0-132,50 0</inkml:trace>
  <inkml:trace contextRef="#ctx0" brushRef="#br0" timeOffset="17406.9957">15155 12204,'0'132,"-25"34,1-1,-50 33,49-32,-25-34,50-66,0-66,25-99</inkml:trace>
  <inkml:trace contextRef="#ctx0" brushRef="#br0" timeOffset="17575.0053">15726 12435,'0'67,"0"98,-25 0,-24 1,24-1,0-33,25-32,0-100,25-34</inkml:trace>
  <inkml:trace contextRef="#ctx0" brushRef="#br0" timeOffset="17743.0148">16272 12667,'0'33,"25"66,-25 67,-25-34,25 0,-25-33,25-32,0-34,0-33</inkml:trace>
  <inkml:trace contextRef="#ctx0" brushRef="#br0" timeOffset="17917.0248">16966 12733,'25'99,"0"34,-25-1,-25-33,25 33,0-65,0-1,0-66,0 0,25 0</inkml:trace>
  <inkml:trace contextRef="#ctx0" brushRef="#br0" timeOffset="18064.0331">17537 12965,'0'66,"0"33,0 33,-25-33,25-32,0-67,-25 0</inkml:trace>
  <inkml:trace contextRef="#ctx0" brushRef="#br0" timeOffset="18160.0387">17710 13295,'-24'33,"-1"0</inkml:trace>
  <inkml:trace contextRef="#ctx0" brushRef="#br0" timeOffset="18879.0798">15007 9955,'-50'33,"1"0,-1 33,0-33,0 0,1 34,0-34,-1 33,-24 33,-1 0,0 33,26 1,-25-1,49-66,25-33,0-33,0 0,0 0,0-99,0-99</inkml:trace>
  <inkml:trace contextRef="#ctx0" brushRef="#br0" timeOffset="19107.0929">14312 10583,'0'0,"-24"0,24 0,-25 66,25 1,-25 32,25 33,0-33,0-32,25-1,0-33,24-33,-24 0,49 0,-24-66,24-133</inkml:trace>
  <inkml:trace contextRef="#ctx0" brushRef="#br0" timeOffset="19819.1334">15478 9161,'0'0,"0"66,-25 34,-24 32,-1 33,0 34,26-34,-1-99,0 0,1-33,24-33,0 0,24 0,1-33,24-33,26 0,-1-33,1 66,-25 0,-1 33,-49 33,0 33,0 0,0 66,-25-66,1 1,24-67,0 0,0 33,0-33,0 0,0-33,24-34,26 1</inkml:trace>
  <inkml:trace contextRef="#ctx0" brushRef="#br0" timeOffset="20167.1534">16172 9723,'26'0,"-26"0,0 0,0 0,0 0,0 0,-50 0,25 0,-25 34,25-1,1 0,-1 0,0-33,25 33,0 0,25 66,24-33,-24-33,0 33,0 1,-25-34,0 0,-25 33,0-33,0 33,-24-66,24 0,-24 0,24-33</inkml:trace>
  <inkml:trace contextRef="#ctx0" brushRef="#br0" timeOffset="23623.3511">18182 15048,'24'0,"2"0,23 0,1 0,-25-33,24 33,-24-33,-1 33,-24 0,0 0,25 0,-25 0,25 0,-25 0,0 0,0 0,25 0,-25 0,0 0,0 0,0 0,-25 33,0 33,0 33,1-32,24 32,0-33,24 0,1 0,25 0,0-66,-25 67,24-67,-49 0,25 0,-25 0,25-67,-50-32,25 0</inkml:trace>
  <inkml:trace contextRef="#ctx0" brushRef="#br0" timeOffset="24068.3767">18529 14486,'0'0,"0"33,0 0,25-33,-25 33,25-33,-25 0,25 0,-25 0,0-33,0 0,0 0,0 33,0 0,0 0,0 0,0 0,0 33,0 33,24-66,-24 0,0 0,0 0,-24 0,24-33</inkml:trace>
  <inkml:trace contextRef="#ctx0" brushRef="#br0" timeOffset="28331.6205">18132 15313,'0'0,"0"0,0 0,0 0,0 0,0 33,0-33,0 0,0 0,0 0,0 0,25 0,-25 0,25 0,-1-33,2 33,-2 0,-24-33,25 33,-25-33,25 33,-25 0,0 0,0 0,25-33,-25 33,25 0,-25 0,0 0,24 0,1 0,-25 0,49 0,-24 0,0 0,0 0,-25 0,0 0,25 0,-25 0,0 0,0 0,25 33,-25-33,25 0,-25 33,24 0,-24-33,25 66,-25-33,25 33,-25-33,0 33,25 0,-25 1,0-1,-25 33,25-33,-25 33,0-32,-24 32,24 0,-25-33,25 33,25-66,0 0,-25 1,25-34,0 0,-24 0,-1 0,0-166</inkml:trace>
  <inkml:trace contextRef="#ctx0" brushRef="#br0" timeOffset="29047.6615">18281 15114,'0'0,"0"0,0-33,0 33,0 0,0 33,-25-33,25 0,0 0,0 0,0 0,0 0,0 0,0 0,0 0,50 0,-25-33,0 33,24 0,0-66,1 66,-25-33,0 33,-25 0,0 0,0 0,0 0,0 0,0 0,25 33,-25 0,25 0,-25 0,24 33,-24 1,0 32,0 0,0 33,-24 1,24-1,-25 0,25-33,-25 1,25-1,0-33,-25-33,25 0,0 0,-25 0,25-33,0 33,-25-33,0-132</inkml:trace>
  <inkml:trace contextRef="#ctx0" brushRef="#br0" timeOffset="29695.6985">18306 15048,'0'0,"0"0,0 0,0 0,0 0,0 0,25 0,0 0,-1 0,1 0,0 0,24 0,-24 0,0 0,-25 0,0 0,0 0,25 0,-25 0,0 33,25 66,-25-32,25-1,-25 0,0 33,0 0,0 1,-25-1,25 33,0-33,0 1,-25-34,25 0,-25-33,25 0,0-33,0 0,0 0,0 0,-25 0,25-66</inkml:trace>
  <inkml:trace contextRef="#ctx0" brushRef="#br0" timeOffset="30344.7357">18256 15081,'0'0,"0"0,0 0,0 0,0 0,0 0,25 0,0 0,0 0,0 33,24-33,-24 0,24 0,-24 0,0 0,-25 0,25 0,-25 0,25 0,-25 0,25 33,-25 0,24 1,-24-1,25 0,-25 33,0 33,0 0,0-33,0 67,-25-34,1 33,24-33,-50 34,25-34,25-33,-25 0,25-66,0 33,0-33,-25 0,25-33</inkml:trace>
  <inkml:trace contextRef="#ctx0" brushRef="#br0" timeOffset="31615.8084">13816 15379,'0'0,"0"0,-25 0,25 0,0 0,0 0,0 0,0 0,0 0,0 0,25 0,0 0,0-33,0 33,0-33,-1 0,1 33,-25 0,25 0,-25 0,0-33,0 33,0 0,0 0,0 0,0 0,0 66,-25 33,0 0,1 0,-1 1,0-34,25-33,0 0,0 0,25 0,24 33,1-33,-26-33,26 33,-25-33,0 0,0 0,-25-33,0 0,0-33,0-99</inkml:trace>
  <inkml:trace contextRef="#ctx0" brushRef="#br0" timeOffset="32091.8356">14039 14784,'0'0,"0"0,0 33,0 0,25 0,-25-33,25 0,-25 0,0 0,0 0,0 0,0 0,0-33,0 0,0 33,0 0,-25 0,25 0,0 66,0-66,0 33,0-33,0 0,0 0,25 33,-25-33,0 0,0-66</inkml:trace>
  <inkml:trace contextRef="#ctx0" brushRef="#br0" timeOffset="33192.8986">16619 9690,'0'0,"0"0,0 0,0 0,-25-33,1 33,-1 0,0-33,25 33,-25 0,25 0,-25 0,25 0,-25 0,25 0,-25 66,1 1,24-1,-25 33,25 33,-25-33,25-32,0-1,0-33,25 0,-25 0,0-33,25 33,-25-33,24 0,-24 0,25 33,0-33,25-66</inkml:trace>
  <inkml:trace contextRef="#ctx0" brushRef="#br0" timeOffset="33770.9315">16768 10021,'0'0,"0"0,0 0,-25 0,25 0,0 0,0 0,25 0,-25 0,24 0,-24 0,25 0,0 0,-25 0,26 0,-26 33,0-33,0 0,0 0,0 33,24-33,-24 33,0 0,0 0,0 1,0 32,-24 0,-2 0,1 0,0 33,-24-33,24 1,1-67,24 33,-25-33,25 0,0-66,-25-100</inkml:trace>
  <inkml:trace contextRef="#ctx0" brushRef="#br0" timeOffset="34139.9527">16942 9624,'0'0,"0"0,0 0,24 0,-24 33,25-33,-25 66,0-132</inkml:trace>
  <inkml:trace contextRef="#ctx0" brushRef="#br0" timeOffset="35221.0146">17264 9591,'0'0,"0"0,0 0,0 0,0 0,0 33,25-33,0 0,-1 33,26-33,-25 0,-25 33,0-33,0 0,0 0,0 0,0 0,0 0,0 0,0 0,0 33,0 1,25 32,-25 0,0 33,0 0,0 0,0-32,-25-1,25 0,0-33,0 0,0 0,-25 0,25 0,0 0,0-33,0 0,0 0,0 33,0-33,0 33,0-33,0 0,0 0,0 0,0 0,0 0,0 0,0 0,0 0,0 0,0 0,0 0,0 0,0 0,0 0,0 0,-25 0,25 0,-25 0,1 0,-1 0,0 0,1 0,-1 0,-1 0,-23 0</inkml:trace>
  <inkml:trace contextRef="#ctx0" brushRef="#br0" timeOffset="46703.6712">18504 13361,'0'0,"0"0,0 0,0 0,0 0,25 0,0 0,-25 0,0 0,0-33,0 33,-25 0,25 0,-25 0,25 33,0 1,0-34,0 0,0 0,0 0,0 0,0-34,0 1,0 0,-25 33,25 0,0 0,0 0,0 66,0-32,0-34,0 0,0 0,0 0,0-34,0-32,0 33,0 33,0 0,0 0,0 0,0 0,0 66,0-66,0 33,0-33,0 0,0 0,0-33,25 0,-25 33,0 0,0 0,0 0,-25 0,25-33</inkml:trace>
  <inkml:trace contextRef="#ctx0" brushRef="#br0" timeOffset="47388.7105">17587 12865,'0'0,"0"0,0 67,0 32,0 0,0 0,0-33,25-33,-25-33,0 0,0 0,0 0,0 0,0 0,0-99,0 0,0 0,0 66,0 33,0 0,0 0,0 0,0 99,0 0,0-33,0 0,0-33,0-33,0 0,0 0,0 0,0 0,-50-33,75-33</inkml:trace>
  <inkml:trace contextRef="#ctx0" brushRef="#br0" timeOffset="47971.7437">16892 12799,'0'66,"0"34,0-34,25 33,-25-33,0-33,0 0,25-33,-25 0,0 0,0-33</inkml:trace>
  <inkml:trace contextRef="#ctx0" brushRef="#br0" timeOffset="54100.0944">18703 13659,'-25'0,"25"0,0 0,0 0,0 0,0 0,0 0,0 0,0-66,0 66,0 0</inkml:trace>
  <inkml:trace contextRef="#ctx0" brushRef="#br0" timeOffset="54427.1131">18703 13593,'0'0,"0"33,0-33,0 33,0-33,-25 0,25 0,0 33,0-33,0 0,0 0,0-66,0 33,0 0,0 33,0 0,0 0,0 0,0 33,0-33,0 66,0-66,0 33,0-33,0 0,0 0,0 0,0 0,0 0,0 0,0-33,0 0,0-66</inkml:trace>
  <inkml:trace contextRef="#ctx0" brushRef="#br0" timeOffset="54791.1338">18579 12998,'-25'0,"25"33,0-33,0 0,0 0,0 0,0 0,0 0,0 0,0 0,0 0,0 0,0 0,0 0,0 0,0 0,0 0,0 0,0 0,0 0,0 0,0-133</inkml:trace>
  <inkml:trace contextRef="#ctx0" brushRef="#br0" timeOffset="55467.1726">17785 13395,'0'33,"0"0,0 0,0-33,0 33,0-33,0 0,0 0,0 0,0 0,0 0,0-66,0-199</inkml:trace>
  <inkml:trace contextRef="#ctx0" brushRef="#br0" timeOffset="55675.1845">17760 12799,'-25'0,"25"0,0 0,0 0,0 0,0-66,0 66</inkml:trace>
  <inkml:trace contextRef="#ctx0" brushRef="#br0" timeOffset="58475.3446">9227 13824,'-25'0,"1"0,-1 0,25 0</inkml:trace>
  <inkml:trace contextRef="#ctx0" brushRef="#br1" timeOffset="65554.7496">12477 15511,'-50'0,"25"0,25 0,0 0,0 0,25 0,0-33,0 0,0 0,-1 33,1 0,-25 0,0 0,25 0,-25 0,0 66,-25 0,25 0,-25 1,25 32,0-33,0-33,25 0,-25 0,25-33,-25 0,25 0,-25-66,25-199</inkml:trace>
  <inkml:trace contextRef="#ctx0" brushRef="#br1" timeOffset="65714.7587">12675 14916,'0'0,"0"0,0 0,25 0,-1 33,27 33,-26-33,-1-66</inkml:trace>
  <inkml:trace contextRef="#ctx0" brushRef="#br1" timeOffset="65942.7717">12775 15511,'-26'0,"26"0,0 0,0 0,51 0,-27 0,26 0,-1 33,-24 0,25-33,-26 33,-24-231</inkml:trace>
  <inkml:trace contextRef="#ctx0" brushRef="#br1" timeOffset="66168.7847">12998 15214,'0'0,"0"66,0 33,0 0,0 66,0-32,0-67,24 0,-24-66,0 0,0 33,0-33,-99 0,174-33</inkml:trace>
  <inkml:trace contextRef="#ctx0" brushRef="#br1" timeOffset="67090.8374">12849 15577,'-25'0,"25"0,0 0,0 0,-24 0,24 33,-25-33,25 0,-26 0,26 0,-25 0,25 0,-24 0,24 0,0 0,0 0,0 0,0 0,0 0,0 0,0 0,0 0,0-33,24 33,1 0,26 0,-27 0,-24 0,25-33,-25 33,0 0,0 0,0 0,0 0,0 0,0 0,0 0,0 0,0 33,0-33,25 0</inkml:trace>
  <inkml:trace contextRef="#ctx0" brushRef="#br1" timeOffset="67539.8631">13022 15247,'0'0,"0"0,0 0,0 0,0 0,0 0,0 0,0 0,0 0,25 33,-25-33,0 33,25 0,-25 0,0 0,0-33,24 66,-24 0,-24 0,24 67,0-1,0-66,0 0,0-33,24-33,-24 0,0 0,0 33,0-33,0-165</inkml:trace>
  <inkml:trace contextRef="#ctx0" brushRef="#br1" timeOffset="68966.9445">12973 14122,'-25'0,"25"0,0 0,0 0,0 0,0 0,-25 0,25 66,0 0,0-32,0-1,0-33,25 0,0-33,0-34,-25 1,0-33,0 0,-25 66,25-33,0 66,0 0,-25 33,25 33,-25 33,25 0,0-66,0 0,0-33,25 0,0-33,0-33,-1 0,-24-33,0 66,0-33,0 66,0 0,-24 0,-1 0,25 99,0-33,0 33,0-66,0-33,25 0,-25 0,24-33,-24-66,0 33,0 0,0 33,0-1,0 34,-24 0,24 34,-25 65,25-33,0-33,0 33,0-66,0 0,0 0,0-33,25-66,-25 0,0 66,0-1,0 34,0 0,0 0,0 67,0-1,0 0,0-33,0-33,0 0,0 0,0 0,24-33,-24-33,0 0,0 33,0-1,0 34,0 0,0 0,-24 67,24 32,0-66,0 0,0-33,0 0,0 0,24 0,-24-66,0 33,0-33,0 66,0 0,0 0,0 33,0 33,0-33,0 0,0 0,0-33,0 0,0-66</inkml:trace>
  <inkml:trace contextRef="#ctx0" brushRef="#br1" timeOffset="72947.1724">13072 13692,'-25'0,"25"33,0-33,0 0,0 0,0 0,0 0,0 0,-25 0,25 0,0 0,0 0,-24 0,24 0,0 0,-25 0,25 0,-25 0,25 0,0 0,-25 0,25 0,-25 0,25 0,0 0,0 0,0 0,0 0,-24 0,24 0,0 0,-25 0,25 0,-25 0,1 0,-1 0,25 0,-51 0,27 0,-1 0,0 0,1 0,-1 0,25 0,-25 0,0 0,0-33,-24 33,-26 0,25 0,1 0,-25 0,-1 0,1 0,24 0,-24 0,24 0,-24 0,24 0,0 0,1-33,-1 33,1 0,-1 0,1 0,-1-33,0 33,-24 0,24 0,-24 0,25 0,-1 0,0-33,0 33,1 0,24 0,-25 0,1 0,0 0,24 0,-26-33,2 33,24 0,-24 0,-1 0,25 0,-24 0,24 0,-25 0,0 0,1 0,0 0,-1 0,0 0,1 0,-1 0,0 0,1 0,24 0,-24 0,24 0,-25-33,25 33,1 0,-2 0,2 0,-26 0,25 0,0 0,1 0,-1 0,25 0,0 0,-25 0,25 0,0 0,-24 0,-1 0,0 0,25 33,-25-33,0 0,0 0,25 0,-25 33,25-33,-24 0,24 0,-25 0,0 0,25 0,-25 0,0 0,25 0,-24 0,24 33,0-33,0 0,0 0,0 0,-25 0,25 0,-25 0,25 0,0 0,0 0,0 0,0 0,0 0,0 0,0 0,0-33,0 0,0 0,0 0,0-33,0-1,0 1,0 33,0-66,0 66,0-33,0 33,0-33,0-1,0 1,0 0,0 33,0 0,0 0,0 0,-24 0,24 0,-25-33,25 32,0-32,0 33,-25 0,25 0,-26 0,26 33,0-33,0 33,0-33,-24-33,24 33,-25-33,25-1,0 34,-25 0,25 33,0 0,0-33,0 33,0-66,0 0,0 33,-24 0,24 0,0 0,0 0,0 33,0 0,0 0,0 0,0-34,0 34,0 0,0 0,0 0,0 0,0 0,0 0,0 0,0 0,0 0,0 0,0 0,0 0,0 0,0 0,0 0,0 0,0 0,0 0,0 0,24 34,1-1,24 0,-23 0,-1-33,24 33,1-33,-26 33,1-33,25 33,-25-33,-1 33,26 0,0 0,0-33,-26 0,26 33,-26 0,1-33,0 0,0 33,0-33,-1 0,26 33,-25 1,25-34,-1 0,1 33,-1 0,1 0,0-33,-25 33,-1-33,1 33,0-33,0 33,24-33,-24 33,24-33,-24 33,25 0,-25-33,25 33,-26-33,1 33,25-33,-25 33,24-33,0 0,-24 33,26-33,-27 34,1-1,0 0,-1-33,1 33,0 0,25-33,-26 0,1 33,0-33,25 0,-50 33,25 0,24-33,-24 33,0-33,24 33,-24-33,25 0,-26 0,1 33,25 0,-25-33,0 0,0 33,-1-33,26 0,-1 0,-24 0,25 0,-26 0,2 34,23-34,-24 0,0 0,24 33,1-33,24 0,-24 0,24 0,-24 0,-25 0,0 0,-1 0,26 0,-26 33,1-33,25 0,-25 33,25-33,-26 0,1 0,0 0,0 0,0 33,-1-33,1 0,0 0,-1 0,1 33,1-33,-1 33,-1-33,1 0,0 33,24-33,-24 0,0 0,0 33,-1-33,26 66,-26-33,2 33,24-32,-26-34,1 33,0 0,24-33,-49 0,0 0,0 33,25-33,-25 0,0 0,0 0,-25 0,0-33</inkml:trace>
  <inkml:trace contextRef="#ctx0" brushRef="#br1" timeOffset="74043.2351">9574 11840,'0'-66,"0"66,0 0,0 0,0 33,0-33,0 33,-24 66,-50 1,-1 65,0-33,-24 0,50-32,-25-34,49 0,25-66,0 33,25-33,-50-165,173 132</inkml:trace>
  <inkml:trace contextRef="#ctx0" brushRef="#br1" timeOffset="74251.2468">9946 11972,'25'-33,"-25"66,-49 34,-1 32,1 66,-50 34,24 65,0-32,51-34,-1-66,25-65,0-1,25-33,-1-33,51-166</inkml:trace>
  <inkml:trace contextRef="#ctx0" brushRef="#br1" timeOffset="74469.2594">10318 12270,'-49'66,"0"33,-26 67,1 65,24 34,0-67,25-32,1-100,24-33,0-33,24 0,26-99,0-1</inkml:trace>
  <inkml:trace contextRef="#ctx0" brushRef="#br1" timeOffset="74667.2708">10616 12369,'-24'99,"-26"1,0 65,1 67,-26-34,25 34,26-67,24-66,0-66,0-33,24-33,26-99,0 33</inkml:trace>
  <inkml:trace contextRef="#ctx0" brushRef="#br1" timeOffset="74863.2819">11038 12535,'0'33,"-25"66,0 33,-24 67,-1-1,25 1,1-67,24 0,0-99,24 0,1-66,0-99,25 0</inkml:trace>
  <inkml:trace contextRef="#ctx0" brushRef="#br1" timeOffset="75060.2931">11510 12667,'-25'99,"0"67,0-34,-25 33,1 34,24-34,25-66,0-33,25-33,-1-33,1-132,0-33,50 66</inkml:trace>
  <inkml:trace contextRef="#ctx0" brushRef="#br1" timeOffset="75239.3035">11782 12799,'25'0,"-25"33,0 0,0 100,-49-1,23 33,2-32,24-1,0-66,0 33,0-66,24-33,-24-99,50-33</inkml:trace>
  <inkml:trace contextRef="#ctx0" brushRef="#br1" timeOffset="75427.3141">12179 12865,'0'0,"0"33,0 34,0 65,-25 0,-24 34,49-34,-25 0,25 0,0-65,25-67,0 0,-1-133,1-65</inkml:trace>
  <inkml:trace contextRef="#ctx0" brushRef="#br1" timeOffset="75595.3238">12427 13031,'25'0,"-25"0,0 0,0 99,0 0,-25 33,0-32,25 32,0-66,0 0,0-66,25 0,0-132,0-33</inkml:trace>
  <inkml:trace contextRef="#ctx0" brushRef="#br1" timeOffset="75755.333">12775 12965,'0'33,"0"99,-26-33,1 0,25 1,0-34,0-66,0 0,0 0,0-66,51-67</inkml:trace>
  <inkml:trace contextRef="#ctx0" brushRef="#br1" timeOffset="75895.341">13047 13031,'-25'66,"1"33,-1 33,0 1,-25 32,26-33,24-32,-25-167</inkml:trace>
  <inkml:trace contextRef="#ctx0" brushRef="#br1" timeOffset="77014.405">9351 15941,'0'0,"-25"0,25 33,0-33,0 0,0 0,0 0,0-33,0-33,0-33,25 0,0-34,-25 1,25 0,0-1,25 1,-26 33,1 0,24-1,-24 1,25 0,-1 0,-23 33,23 0,-24-34,0 34,24 33,-24 0,-25-33,25 66,-1-33,-24 0,25 33,-25 0,0 0,0 0,0 0,0 0,0-33,0 33,0 0,0 0,-25 0,25-33,0 33,-24 0,24 0,-25 0,0 0,1 0,-1 33,-25 33,1 0,-1 33,0 33,0-32,26-1,-1-66,25 0,0-33,0 33,25-33,74-132</inkml:trace>
  <inkml:trace contextRef="#ctx0" brushRef="#br1" timeOffset="77183.4145">9971 13824,'50'0,"-25"67,0 65,24 0,1 1,-25-34,0-33,-1-33,-24-33,0 0</inkml:trace>
  <inkml:trace contextRef="#ctx0" brushRef="#br1" timeOffset="78191.4721">8334 16173,'0'-33,"0"0,0 33,0-34,0 34,26 0,-26 100,0 65,-26 33,1 34,0-34,1 1,-1-34,25-99,0-33,0-33,0 0,25-33,-1-66,26-33,25-34,-26 67,1 33,0 0,-26 66,1 0,-25 33,25 0,-25 66,0 34,0-67,0 33,-25-66,25 0,0-33,0 33,0 0,25-33,24-33</inkml:trace>
  <inkml:trace contextRef="#ctx0" brushRef="#br1" timeOffset="78581.4944">9028 16768,'0'0,"0"0,0 0,0 0,0 0,-24 33,-26 0,26 0,-1 33,0-66,0 33,25-33,0 0,0 33,25 1,0 32,24 0,-49-33,25 33,-25-33,0 33,0 0,0-33,-49 1,24-1,0 0,-25-33,-99-66,224-1</inkml:trace>
  <inkml:trace contextRef="#ctx0" brushRef="#br1" timeOffset="79339.538">9649 16437,'0'0,"0"0,0 0,0 0,0 0,0 0,-25 0,0 0,-24 66,-1 1,26 32,-26-33,25 0,25 0,0 33,0-32,0 32,0 0,25 0,-25-33,25-33,0 0,-25 1,24-34,-24 0,50 0,-50 0,74-100</inkml:trace>
  <inkml:trace contextRef="#ctx0" brushRef="#br1" timeOffset="79715.5595">9748 16999,'0'0,"0"-66,25 33,0 33,-25-33,25 33,0-33,-1 33,-24 0,25 0,-25 0,0 0,25 0,-25 33,0 33,0 34,0-34,0 33,0-33,0-33,0 0,24 33,1-66,0 0,0 0,-25-33,0-99,25 0</inkml:trace>
  <inkml:trace contextRef="#ctx0" brushRef="#br1" timeOffset="79890.5695">9946 16437,'0'0,"0"0,0 0,0 0,25 33,0 0,0 0,-25 1,50-34</inkml:trace>
  <inkml:trace contextRef="#ctx0" brushRef="#br1" timeOffset="80230.589">10418 16966,'0'0,"0"0,25 0,0 0,24 0,1 0,-1 0,1 0,-1 33,2-33,-27 0,1-33</inkml:trace>
  <inkml:trace contextRef="#ctx0" brushRef="#br1" timeOffset="80474.6029">11038 16570,'0'33,"-25"33,25 33,0 33,0 34,0-34,0 0,0-66,0-33,0-33,0 33,0-33,0-99,25 0</inkml:trace>
  <inkml:trace contextRef="#ctx0" brushRef="#br1" timeOffset="81019.6341">11385 16338,'25'0,"0"0,-25 0,25 66,0-33,24-33,-24 33,0 0,-25-33,24 0,-24 33,0-33,25 34,-25-1,0 33,0 0,25 33,-25 33,0 1,-25-1,25-33,0 0,0 1,0-1,0 0,0-66,0 66,-25-99,25 33,0-33,-24 0,-1 0,0 0,-24 0,24 34,0-34,-25-34</inkml:trace>
  <inkml:trace contextRef="#ctx0" brushRef="#br1" timeOffset="84526.8347">9028 11675,'0'0,"-24"-33,24 33,0-33,0 33,0 0,0 0,0-33,0-1,0 34,0-33,0 33,0 0,0 0,0 0,0 0,0-33,0 33,0-33,0 33,0 0,0 0,0 0,0 0,0 0,0 0,0 0,0 0,0 66,0 1,0-34,0 66,0 0,0 0,0 0,0 34,0-34,0-33,24 33,-24-33,26 1,-26-1,0 0,0 0,25 33,-25-33,0 1,0-1,25 0,-25-33,0 33,0 0,24 0,-24-33,0 34,25-1,-25 0,0-33,0-33,0 0,0 0,0 0,0 0,0 33,0 0,0 0,0-33,-25-364</inkml:trace>
  <inkml:trace contextRef="#ctx0" brushRef="#br1" timeOffset="87278.9919">9104 11509,'-25'0,"25"0,0 0,0 0,0 0,0 0,-25 0,25 0,0 0,0 0,0 0,0 0,0 0,0 0,0 0,0 0,0 0,0 0,25 0,0 0,24 33,-24 1,24-34,1 33,-1 0,1 0,-25-33,25 33,-1 0,-24 0,24 0,1 0,0-33,0 33,-1-33,26 0,-26 0,25 33,-24-33,-25 33,0 0,0-33,-1 33,1 1,25-34,-1 33,-24 0,24 0,-24 0,25-33,-25 33,0 0,0-33,-1 33,1-33,25 0,-1 33,-24-33,24 33,2 0,-26-33,-1 33,1 0,0 0,-1 1,1-34,25 33,-25 0,24-33,-24 0,-1 0,2 0,-1 33,0-33,-1 33,1-33,0 33,24-33,-24 33,0-33,0 0,-1 0,1 0,0 0,0 33,25 0,-25 0,24 0,0-33,1 33,-25 0,0-33,-1 0,2 0,-2 34,-24-34,25 0,25 33,-25-33,24 33,-24-33,-1 0,1 33,0-33,0 0,-25 0,25 0,0 0,-25 33,25-33,-1 33,26-33,-25 33,0-33,-1 33,1-33,0 0,-1 33,-24-33,25 0,0 33,0-33,0 33,0-33,0 33,24-33,-49 33,25-33,0 0,0 0,-1 33,1-33,-25 0,25 34,-25-34,24 0,-24 0,25 0,1 33,-26-33,25 0,-1 0,1 33,0-33,-25 0,0 0,24 33,1-33,0 0,0 0,0 33,-1-33,-24 0,25 0,0 33,-1-33,-24 0,26 33,-1-33,-25 0,25 33,-25-33,0 0,0 0,0 0,0 0,24 0,-24 0,25 33,-25-33,0 0,25 0,-25 0,0 0,0 0,0 0,0 0,0 0,0 0,0 0,0 0,0 0,0 0,0 0,0 0,0 0,0 0,0 0,0 0,0 0,0 0,0 0,0 0,0 0,0 0,0 0,0 0,0 0,0 0,0 0,0 0,0 0,0 0,0 0,0 0,0 0,0 0,0 0,0 0,0 0,0 0,0 0,0 0,0 0,0 0,0 0,0 0,0 0,0 0,0 0,0 0,0 0,0 0,0 0,0 0,0 0,0 33,0-33,24 0,-24 0,0 0,0 0,0 0,0 0,0 0,0 0,0 0,0 0,0 0,0 0,0 0,0 0,0 0,0 0,0 0,-24 0,24 0,-25 0,25 0,-25 0,-24 0,24 0,-1 0,-23 0,24 0,1 0,-26 0,0-33</inkml:trace>
  <inkml:trace contextRef="#ctx0" brushRef="#br2" timeOffset="95783.4785">13841 11576,'0'0,"0"0,0 0,0 0,0 0,0 0,0 0,0 0,0 0,0 0,0 0,0 0,0 0,0 0,0 0,0 0,0 0,0 0,-25 33,25 33,0 0,0 33,0-33,-25 33,25 1,0-1,0-33,0 33,0-33,25 1,-25-1,0 0,0 33,25-33,-25 33,0-65,25 65,-25-66,25 0,-25 0,0 33,25 0,-25 0,0 1,24-1,-24 0,0 0,0 0,0 0,25-33,-25 33,0 1,0-34,25 33,-25 0,0-33,0 0,0-33,0 0,0 0,0 0,0 0,0 0,0 0,0 0,0 0,0 0,0-33,0-132,0-133</inkml:trace>
  <inkml:trace contextRef="#ctx0" brushRef="#br2" timeOffset="96347.5107">13791 11708,'0'-33,"0"33,0 0,0 0,0 0,0 0,0 0,0 0,0 33,0-33,-25 0,25 0,0-33,0 0</inkml:trace>
  <inkml:trace contextRef="#ctx0" brushRef="#br3" timeOffset="103194.9022">13791 11708,'0'-33,"0"0,0 0,0 33,0 0,0 0,-25 0,25 0,0 0,0 0,0 0,0 0,0 0,0 0,0 0,0 33,0 33,0 66,0-33,0 34,0-34,0-33,0 33,0-33,0 34,0-67,0 33,0 33,25-33,-25 0,0 0,0 1,0-34,25 0,-25 0,0 33,0-33,0 33,0 0,0 0,0 1,0-34,0 33,0 0,0 0,0-33,0-33,0 0,0 33,0-33,0 33,0-33,0 0,0 0,0 0,0 33,0-33,0 0,0 33,0-33,0 0,0 0,0 0,0 34,0-1,0 0,0 0,0-33,0 0,0 33,0-33,0-33,0 0,-25-133</inkml:trace>
  <inkml:trace contextRef="#ctx0" brushRef="#br3" timeOffset="109015.2354">13742 11807,'0'-33,"-25"33,25-33,0 0,0 33,0 0,0 0,0 0,0 0,0 0,0 0,0-33,0 0,0-33,0 32,0 1,0 33,0 0,0 0,0 0,0 0,0 0,0 0,0 0,0 0,0 0,0 0,0 0,0 0,25 0,-25 0,24 33,1-33,-25 0,25 34,25-34,-25 33,24-33,-24 33,0 0,24-33,-24 33,0-33,0 33,0 0,0-33,24 33,-24 0,25-33,-1 33,-24 0,24-33,-24 33,0-33,0 33,0 0,0-33,-1 34,1-1,25-33,-25 33,24 0,-24-33,24 0,-24 33,1-33,-2 33,1-33,0 0,-1 0,26 33,0 0,-26-33,26 33,-1-33,-23 33,23 0,-24-33,24 0,-24 0,25 0,-25 0,24 33,-24-33,25 0,-25 33,24 0,1-33,-1 34,1-34,-25 0,24 33,1-33,0 33,-1-33,-24 33,24-33,1 33,0-33,0 33,-1-33,1 33,-1-33,-24 0,24 0,-24 0,25 33,-25-33,25 0,-26 0,26 0,0 0,-1 33,-24-33,24 0,-24 0,25 33,0-33,-26 0,26 0,0 0,-1 33,0-33,2 0,-2 0,-24 0,-25 0,25 0,-25 0,24 0,-24 0,25 0,25 0,-1 0,-24 0,0 33,25-33,-25 0,0 0,-1 33,1-33,0 0,-1 0,1 0,0 0,0 34,0-34,24 0,-24 33,25 0,-25-33,24 33,1-33,-26 0,1 0,0 0,0 0,-25 0,25 0,-25 0,24 33,-24-33,26 0,-2 33,1-33,-25 0,25 33,-25-33,25 0,0 0,-25 33,24-33,-24 0,25 33,0-33,-25 0,24 33,-24-33,0 0,0 0,25 0,-25 0,0 0,0 0,0 33,0-33,0 0,0 0,0 0,25 0,-25 33,0-33,0 0,0 0,0 0,0 0,0 0,0 0,0 0,0 0,-25 0,0 0,25 0,-24 0,24 0,-25 0,0 0,25 0,-24 0,24 0,-25 0,0 0,25 0,-25 0,0 0,1 0,-2 0,2 0,-1 0,0 0,0 0,25 0,-25 0,1 0,-1 0,-24 0,24 0,-25 0,25 0,0 0,0 33,1-33,24 0,-25 0,25 0,-50 0,25 0,1 0,-1 0,0 0,1 0,-1 0,25 0,-25 0,0 0,25 0,-50 0,1 0,24 33,-25-33,1 0,24 0,0 0,1 0,-1 0,25 0,-51 0,27 0,-1 0,0 0,1 34,-26-34,25 0,0 0,-24 0,0 0,23 0,1 0,-24 0,24 0,-24 0,24 0,0 0,-25 33,26-33,-1 0,0 0,0 0,0 0,0 0,25 0,-25 0,1 0,-26 0,26 0,-1 0,-25 0,25 33,1-33,24 0,-26 0,2 0,-1 0,0 0,0 0,-24 0,24 0,-24 0,-1 0,25 0,0 0,0 33,0-33,1 0,-1 0,0 0,0 0,0 0,-24 0,0 0,24 0,-25 0,25 33,0-33,-24 0,24 0,0 0,0 0,0 0,-24 0,24 0,-24 0,23 0,1 0,1 0,-1 0,0 0,1 0,24 0,-25 0,0 0,0 0,-24 0,24 0,0 0,1 0,-2 0,26 0,-25 0,0 0,25 0,-24 0,-26 0,26 0,-1 0,0 0,0 0,25 0,-25 0,25 0,0 0,-24 0,-1 0,0 0,25 0,-50 0,25 0,0 0,-24 0,24 0,-24 0,24 0,0 0,0 0,1 0,24 0,0 0,-25 0,25 0,0 0,0 0,0 0,-25 0,25 0,0 0,-25 0,25 33,-25-33,0 0,0 0,25 0,0 0,0 0,0 0,0 0,0 0,0 0,-24 0,24 0,-25 0,25 0,-25 0,25 0,0 0,0 0,-24 0,24 0,-25 0,25 0,0 0,0 0,0 0,0 0,0 0,0 0,0 0,0 0,0 0,0 0,0 0,0 0,0 0,0 0,0 0,0 0,0 0,0-33,0 33,0-33,0 33,0-33,0 33,0-33,0 0,0 33,0-34,0 1,0-33,0 33,25 0,-25 0,0 0,0 0,0 0,0 33,0-33,0 0,0 0,0 0,0-34,0 34,0-33,0 33,0-33,-25 33,25 0,0 0,0 0,0 0,0-1,0-32,0 0,0 0,0 33,0-33,0 33,0 0,0 0,0 0,-25-34,25 34,0-33,0 33,-25-33,25 66,0 0,0-33,0 33,0 0,0 0,0 0,0 0,0 0,0 0,0 0,0 0,0 0,0 0,0 0,0 0,0-33,0 0,-25 0,25 0,0 33,0 0,0 0,0 0,0 0,0 0,0 0,0 0,0 0,0 0,0 33,0 66,0 66,0-32,0 65,25 0,0-32,-25-1,25-33,0 1,-25-67,0-33,0 0,0 0,0 0,0 0,0 0,0-33,0 33,0-33,0 0,0 33,0 1,0-1,0 0,0-33,0 0,0 0,0 0,0 0,0 0,0 0,0 0,0 0,0 0,0 0,0 0,0 0,0 0,0 0,0 0,0 0,0 0,0 0,0 0,0 0,24 66,-24 0,0-33,0-33,0 0,25 0,-25 0,0 0,0 0,0 33,0-33,0 0,0 0,0 0,0 0,0 0,0 0,0 0,0 0,0 0,0 0,0 0,0 0,0 0,0 0,0 0,0 0,0 0,0 0,0 0,0 0,0 0,0 0,0 0,0 0,0 0,0 0,0-33,25-33,-1-33</inkml:trace>
  <inkml:trace contextRef="#ctx0" brushRef="#br3" timeOffset="109623.2701">14263 11840,'0'0,"0"0,0 0,0 0,0 0,0 0,-25 33,-25 99,1 34,-1 32,0 1,1-1,24-32,25-100,0 0,0-66,0 0,0 0,25 0,-1-66,51-133</inkml:trace>
  <inkml:trace contextRef="#ctx0" brushRef="#br3" timeOffset="109859.2836">14660 12105,'0'0,"0"0,-25 0,0 132,-25 33,1 34,-26 98,25 1,-24-66,50-67,24-99,0-33,0-33,24-33,26-99,-1-67,51-131</inkml:trace>
  <inkml:trace contextRef="#ctx0" brushRef="#br3" timeOffset="110047.2944">14858 12402,'-24'33,"-2"100,-24-1,26 33,-1 67,-24-34,49-32,0-100,0-33,0 0,24-33,1-132,0-67</inkml:trace>
  <inkml:trace contextRef="#ctx0" brushRef="#br3" timeOffset="110248.3059">15106 12502,'0'0,"0"33,-25 99,0 33,25 34,-24-1,-1-32,25-34,-25-66,25-66,0 0,25-66,0-100,-1-32</inkml:trace>
  <inkml:trace contextRef="#ctx0" brushRef="#br3" timeOffset="110423.3159">15379 12601,'25'0,"-25"33,0 33,-25 66,-25 34,25-1,-24 33,24-32,25-67,0-33,0-33,0-33,25-66,0-331</inkml:trace>
  <inkml:trace contextRef="#ctx0" brushRef="#br3" timeOffset="110602.3261">15726 12634,'0'33,"0"66,-25 33,0 1,1 65,-26-32,26-1,24-33,0-33,0-99,0 0,0-132</inkml:trace>
  <inkml:trace contextRef="#ctx0" brushRef="#br3" timeOffset="110778.3362">16048 12700,'-24'33,"24"66,-50 67,26-34,-26 33,25 1,25-34,0-66,0-33,0-99,50-33</inkml:trace>
  <inkml:trace contextRef="#ctx0" brushRef="#br3" timeOffset="110950.346">16371 12799,'-25'133,"-24"-1,24-33,25 33,-25 1,25-67,25-33,-25-33,25-66</inkml:trace>
  <inkml:trace contextRef="#ctx0" brushRef="#br3" timeOffset="111129.3563">16817 12733,'-25'99,"1"67,-1-67,25 33,-25-33,25-32,25-34,-25-66,49-34</inkml:trace>
  <inkml:trace contextRef="#ctx0" brushRef="#br3" timeOffset="111302.3662">17189 12634,'-25'132,"1"34,-1-67,25 0,-25-33,25 0,0-66,25 0,0-132</inkml:trace>
  <inkml:trace contextRef="#ctx0" brushRef="#br3" timeOffset="111458.3751">17388 12601,'0'0,"0"66,-25 33,0 67,25-67,-24 0,24 0,0-66,0-33,24 0,-24-132</inkml:trace>
  <inkml:trace contextRef="#ctx0" brushRef="#br3" timeOffset="111606.3836">17537 12832,'-25'66,"25"67,-25-67,25 33,0-33,0-33,0-33,25 0,0-33</inkml:trace>
  <inkml:trace contextRef="#ctx0" brushRef="#br3" timeOffset="111746.3916">17760 13031,'0'66,"0"0,-25 0,25-33,0 0,0-33,0 0</inkml:trace>
  <inkml:trace contextRef="#ctx0" brushRef="#br3" timeOffset="111891.3999">17834 13196,'-24'33,"24"0,-25 0,25 0,0-33,0 0</inkml:trace>
  <inkml:trace contextRef="#ctx0" brushRef="#br3" timeOffset="113146.4716">16445 15941,'-25'0,"25"0,-24 0,24 0,0-33,-25 0,25-33,-25 0,1 0,-1-1,0 1,25-33,-25 33,0 0,1-33,-2-1,26 1,-24-33,-1 0,0-1,0 34,0 0,25 0,0 66,-24-34,24 34,0 0,0-66,0 33,0 0,0 0,0-1,0 34,0 0,0 33,0-33,0 0,0 33,0-33,0 33,0 0,0 0,0 0,0 0,-25 0,0 33,1 66,-26 34,0-1,25 33,-24 34,24-67,0 0,25-99,0 0,0-33,0 0,25 0,24-33,-49-165,50 0</inkml:trace>
  <inkml:trace contextRef="#ctx0" brushRef="#br3" timeOffset="113346.4831">15999 13494,'0'0,"0"0,25 0,-1 0,26 33,0 33,0 66,-26-33,26-32,-25-34,24 0,-49 0,0-33,0 0</inkml:trace>
  <inkml:trace contextRef="#ctx0" brushRef="#br3" timeOffset="114199.5319">15701 16239,'0'0,"0"0,0 0,0 0,-25 0,25 66,-24 99,-26 34,1 32,-1-32,0-1,25-99,25-66,0-33,0 0,0 0,25-66,25 0,0-33,24 0,-49 33,24-1,-24 67,0 0,-25 0,0 0,25 67,-25 32,0 0,0 0,0-33,0 0,0-32,0 32,0-66,0-66</inkml:trace>
  <inkml:trace contextRef="#ctx0" brushRef="#br3" timeOffset="114531.5509">16198 16966,'0'0,"0"0,0 0,-26 0,2 0,-1 67,-25-34,25-33,1 33,24-33,0 0,0 66,24 33,1 0,0 0,0 1,-25-34,0-33,0 0,-25 0,-25 0,1-33,24-33,1-66,-1 33</inkml:trace>
  <inkml:trace contextRef="#ctx0" brushRef="#br3" timeOffset="114950.5748">16792 16768,'0'0,"0"0,0 0,0 0,-24 0,-26 33,-24 33,24 66,1 1,24 32,25 0,0-32,0-34,50-33,-26-66,26 0,0 0,-174-99,272 0</inkml:trace>
  <inkml:trace contextRef="#ctx0" brushRef="#br3" timeOffset="115286.5941">16942 17198,'0'0,"0"0,24-33,1 33,0-33,0 33,-25 0,25 33,-25-33,0 33,0 0,-25 33,25 0,-25 0,25 1,0-1,0 0,25-66,-25 33,25-33,-1 33,-24-33,25-66,0-133</inkml:trace>
  <inkml:trace contextRef="#ctx0" brushRef="#br3" timeOffset="115447.6033">17140 16768,'0'0,"0"0,0 0,0 33,24 33,1-33,-25 0,0-463</inkml:trace>
  <inkml:trace contextRef="#ctx0" brushRef="#br3" timeOffset="115947.6319">17562 17595,'0'0,"0"0,0 0,0-66,50 33,-26-1,26 34,-1 0,-24 34,0 32,0 0,-1 0,1 33,0-99,0 33,0-33,0 0,24 0,1-99,-1-199</inkml:trace>
  <inkml:trace contextRef="#ctx0" brushRef="#br3" timeOffset="116414.6586">18331 17529,'0'0,"0"0,0-33,25-1,-1 34,1-33,0 33,-1 0,1 0,0 0,-25 33,25-33,-25 0,0 34,0 32,0 0,0 0,0 33,-25 34,25-34,-25-33,25 33,-25-66,25 33,-24-66,24 33,0-33,0 0,-25-99,25-66</inkml:trace>
  <inkml:trace contextRef="#ctx0" brushRef="#br3" timeOffset="116678.6737">18479 16966,'25'0,"-25"67,25-34,-25-33,25 33,-25 0,25-33,-174-33,223 33</inkml:trace>
  <inkml:trace contextRef="#ctx0" brushRef="#br3" timeOffset="117119.6989">19124 16768,'-24'0,"24"0,24 33,1 33,0 33,24 34,-23-34,-1 0,-25 33,0-32,0 32,0-33,-51 0,26 1,-24-34,24 0,1-33,-26-99</inkml:trace>
  <inkml:trace contextRef="#ctx0" brushRef="#br3" timeOffset="127407.2873">12923 13924,'0'33,"0"0,0-33,0 0,0 0,0 0,0-33,25 0,-25 0,0 33,0 0,0 0,0 0,0 66,0-33,0 0,0-33,0 0,0 0,0 0,0 0,0 0,0 0,0 0,0-66,0 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7-22T02:54:19.474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DBB61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8681 14122,'0'0,"0"0,0 0,0 0,0 0,0 0,0 0,0 0,0 0,0 0,0 0,26 0,-1 0,-1 0,1 0,24 0,1 0,0 0,-1 0,26 0,-25 0,-1 0,0 0,1-33,0 33,-1 0,1 0,0 0,-25 0,-1 0,1 0,-25 0,25 0,-1 0,26 0,-25 33,24-33,1 0,0 0,0 0,24 0,0 0,1 33,-1-33,1 0,-26 0,25 0,-24 0,25 0,-1-33,0 33,0 0,2 0,-27 0,25 0,-24 0,24 0,-25 0,2 0,23 0,0 0,-24 0,-1 0,26 0,-25 0,24 0,0-33,-24 33,25 0,-1 0,0 0,0-33,1 33,-25 0,24-33,1 33,-1 0,0-33,1 33,-1 0,1 0,-1 0,1-33,-1 33,0 0,1 0,23 0,-22 0,-2 0,0 0,0-33,1 33,0 0,23 0,-23 0,-1 0,26 0,-26 0,0 0,1 0,24 0,0 0,-25 0,1 0,0 0,-1 0,-24 0,24 0,0 0,1 0,24 0,-25 0,0 0,2 0,-2-33,0 33,0 0,26 0,-50 0,24 0,0 0,0 0,1 0,0 0,23 0,-48-33,50 33,-26 0,0 0,0 0,1 0,0 0,24-34,0 34,-25 0,1 0,-1-33,25 33,-25 0,26 0,-26-33,1 33,24 0,-24 0,-1-33,0 33,1 0,-1 0,26 0,-51 0,25 0,1 0,-25 0,24-33,-24 33,24 0,0 0,-24 0,24 0,1-33,-26 33,1 0,-1 0,26 0,-25 0,-1 0,26 0,-26 0,25-33,-23 33,-2-33,0 33,1 0,-25 0,24 0,-24 0,24 0,2 0,-2 0,1 0,-26 0,26 0,0 0,-1 0,1-33,0 33,-25 0,24 0,0 0,1 0,0-33,0 33,-1 0,26 0,-26-33,0 33,26 0,-25 0,-1-33,1 33,0 0,24 0,-25 0,26-33,-25 33,-1 0,1 0,-1 0,1 0,-1 0,2 0,-27 0,26 0,-26 0,26 0,-25 0,24 0,-24 0,24 0,-23 0,24 0,-26 0,1 33,0-33,-1 0,1 0,0 0,0 0,0 0,-1 0,1 0,0 0,0 0,0 0,0 0,-25 0,25 0,-25 0,0 0,0 0,0 0,24 0,-24 0,0 0,0 0,0 0,0 0,0 33,-24-66</inkml:trace>
  <inkml:trace contextRef="#ctx0" brushRef="#br0" timeOffset="1">13791 13858,'0'33,"-25"66,25 0,-24-66,24 33,0-66,24 0,-24 0,50-66,-50 0,0-33,0 0,0 65,-25 1,25 33,0 0,0 0,0 0,0 67,0-1,0-66,0 0,0 0,0 0,25 0,-25-33,25-34,-25 1,0 33,-25 0,25 33,-25 0,25 0,-25 33,25 33,0-33,0 1,25-1,-25 0,25-33,0-33,-25 33,0-67,0 1,-25 33,25 0,-25 33,0 0,25 66,-24 0,24 34,0-34,24-33,1-33,0 0,0-33,-25 0,0-33,0-1,-25 1,0 33,0 33,25 0,0 0,0 99,0-32,0-34,25 0,0-33,0 0,-25 0,0-66,0 33,0-34,0 1,0 33,0 0,0 33,0 0,0 99,0-33,0-32,0-1,0 0,0-33,0 0,0-33,0 33,0-33,0-34,0 1,0 33,-25 0,25 33,-25 33,0 66,25-32,0-1,0 0,0-33,25-33,-25 0,25 0,0-33,-25-33,0 0,-25 32,0 1,25 33,-25 0,25 0,0 67,0 32,0-66,0 0,25-33,0 0,0 0,-25-33,25 0,-25-33,0 33,-25-34,0 34,25 33,0 0,-25 33,25 34,0 32,0-33,0-33,25 0,0 0,0-33,-25 0,0-33,0 0,0-66,0 33,0 33,-25-34,25 67,0 0,-25 0,25 67,0 32,25-33,-25-33,0 0,0-33,25 0,-25 0,25-33,-25-132</inkml:trace>
  <inkml:trace contextRef="#ctx0" brushRef="#br0" timeOffset="2">18479 13428,'0'33,"0"33,0-33,0 33,25 0,-25 0,25-33,0-33,-25 33,25-33,0-66,-1 0,1-33,-25 33,0 33,-25 0,25 33,-24 0,-1 0,0 99,25 0,0-33,0 0,0 1,25-67,0 0,-1-34,1-32,0 0,-25 0,0 33,-25-33,25 66,-25 0,25 0,-24 66,24 0,0 0,0 33,0-99,0 0,0 34,24-34,1-67,-25-32,0 33,0 0,0 0,0 66,0 0,-25 0,25 33,-24 33,24 33,0-33,0-33,0 0,0-33,0 0,24-33,-24-33,25 0,-25 0,0-33,0 99,-25-33,25 33,0 0,0 0,0 0,0 33,0 0,0-33,0 33,0-33,0 0,0 0,0 0,0 0,-24-33,24 33,-25 0,25 0,0 0,0 0,0 66,0 0,0-33,0 0,0-33,0 0,0 0,0 0,0 0,0-66,25 33,-25 33,0-33,49-33,-49 66</inkml:trace>
  <inkml:trace contextRef="#ctx0" brushRef="#br0" timeOffset="3">19918 13560,'-25'0</inkml:trace>
  <inkml:trace contextRef="#ctx0" brushRef="#br0" timeOffset="4">8781 9624,'0'0,"0"0,0 0,0 0,0 0,-25 0,25 0,0 0,0 33,0-33,0 0,0 0,0 33,0 0,0 34,0-1,0 0,0-33,0 66,0-33,0 0,0-32,0 32,0-33,0 33,25 0,-25 33,0-33,0 34,0-1,0-33,0-33,0 33,0 0,0 1,25-1,-25-33,0 66,0-33,0-33,24 33,-24 0,0-32,0 32,0-33,0 33,25-33,-25 0,0 66,0-66,0 33,25 1,-25-1,0-33,0 33,0-33,0 0,0 33,0-33,0 33,0-32,0-1,0 33,0 0,0 0,0-33,0 0,0 0,0 33,0 1,25-34,-25 33,0-33,0 33,0-33,0 0,0-33,0 0,0 0,0 0,0 33,0 0,0 33,0-32,0 32,0-66,0 33,0-33,0 0,0 0,0 0,0 0,0 0,0 0,0 0,0 0,0 0,0 0,0 0</inkml:trace>
  <inkml:trace contextRef="#ctx0" brushRef="#br0" timeOffset="5">8781 9393,'0'0,"0"0,25 33,-25-33,24 33,-24 0,25-33,0 0,0 33,-25-33,25 33,-1-33,26 33,-26 0,27-33,-26 33,24-33,-24 33,24-33,1 33,-25 1,24-34,-24 0,25 33,-25-33,24 33,-24-33,24 33,-24-33,25 0,25 0,-26 33,26 0,-26 0,50-33,-24 33,-1 0,1 0,23 0,-23-33,0 33,-1 0,25 0,-25 1,1-1,-1 0,1 0,-1 0,1-33,-25 33,48 0,-23 0,-1 0,1 0,-25 0,24-33,0 33,-24 0,24 0,1 1,-26-1,1 0,24 0,-24 0,24 0,-24-33,24 33,0-33,-24 33,25 0,-1 0,1 33,-26-33,25 1,1-1,-1 0,1 0,-1 0,1-33,24 66,-25-33,1 0,-1 0,26 0,-26 33,0-33,25 1,-24-1,-1 0,0 0,26 0,-26 0,26 0,-2 0,-23 0,24 33,-24-33,-1 0,25 0,-24 1,-1-1,1 0,23 0,-22 0,-2 0,0 0,0 0,1 0,0 33,-1-33,0 0,0 0,-24 1,25-1,-1 0,25-33,-25 33,1 0,0 0,-1 0,-25 0,26 0,-25 0,24 33,0-66,-24 33,24 1,-24-34,0 33,-1-33,1 33,24-33,-25 0,2 33,-2-33,1 33,-1-33,1 0,-1 33,-24-33,25 0,0 0,-25 33,24-33,-24 0,-1 33,1-33,0 0,0 0,0 33,-1-33,1 0,25 0,0 0,-25 0,-1 0,1 0,0 0,-1 0,1 0,0 0,0 0,-25 0,25 0,-1 0,2 33,-2-33,26 33,-25 0,24-33,-24 0,-25 33,25-33,-25 0,0 0,0 0,0 0,0 0,0 0,0 0,0 0,0 0,0 0,0 0,0 0,-25 0,25 0,-25 0,1 0,24 0,-25 0,0 0,0 0,-24 0,23 0,2 0,-26 0,25 0,-24 0,24 0,-24 0,24 0,-25 33,0-33,25 0,1 0,-26 0,25 0,0 34,1-34,-1 0,-24 0,-1 0,0 33,-24-33,24 0,-24 0,0 0,23 0,2 0,-25 0,24 0,-24 0,24 0,-25-33,1 33,-25 0,25 0,-1 0,0-34,1 34,0 0,0-33,-1 33,-24 0,25 0,-1-33,0 33,1 0,0 0,-25-33,24 33,1 0,-1 0,1-33,0 33,-1 0,1 0,-1 0,1-33,-1 33,1 0,0 0,-1 0,1-33,-1 33,1 0,0 0,-1 0,1 0,24 0,-25-33,1 33,0 0,24 0,-49 0,49 0,-24 0,0 0,-1 33,25-33,-24 0,0 0,24 0,-24 0,-1 0,26 0,-26 33,26-33,-1 0,-25 0,26 0,-25 0,24 33,-24-33,24 0,-25 0,1 33,25-33,-26 33,1-33,-1 33,1-33,0 0,-1 33,0 1,1-34,0 33,0-33,24 33,-25 0,26-33,-26 0,26 0,-25 33,24-33,0 0,-24 33,24-33,0 33,1-33,0 0,-27 33,27-33,0 0,-1 0,-24 33,24-33,0 0,0 0,1 33,0-33,-1 0,0 66,-24-66,24 33,25-33,-24 0,-1 33,1-33,24 0,-25 0,0 0,1 34,-1-34,25 0,1 0,-1 0,0 0,1 0,24 0,0 0,-25 0,25 0,-25 0,0 0,0 0,25 33,-25-33,0 0,1 0,-1 0,0 0,0 0,-24 0,49 0,-25 0,25 0,-25 0,25 0,0 0,0 0,0 0,-24 0,24 0,-25 0,25 0,-25 33,-1-33,26 0,-24 0,24 0,-25 0,0 33,25-33,0 0,-24 0,24 0,0 0,0 0,0 0,0 0,0 0,0 0,-25 0,25 0,0 0,0 0,-25 0,25 0,0 33,0-66</inkml:trace>
  <inkml:trace contextRef="#ctx0" brushRef="#br0" timeOffset="6">9376 9856,'0'0,"-25"0,0 0,-24 66,-1 33,-24 33,0 67,-51 32,1 34,26 66,-2-133,50-33,26-131,24-34,74-67</inkml:trace>
  <inkml:trace contextRef="#ctx0" brushRef="#br0" timeOffset="7">10046 10021,'-50'132,"-24"1,-25 65,-26 67,-23 99,-1-34,25 133,25-99,49-132,26-67,24-165,24-66</inkml:trace>
  <inkml:trace contextRef="#ctx0" brushRef="#br0" timeOffset="8">10592 10253,'-75'165,"-24"100,-50 98,0 1,-25 66,51 0,-2-99,51-34,49-164,0-67,75-33</inkml:trace>
  <inkml:trace contextRef="#ctx0" brushRef="#br0" timeOffset="9">11187 10881,'-99'298,"-25"-1,0 100,-1-33,26 0,25-33,24-100,50-99,0-132,75 0</inkml:trace>
  <inkml:trace contextRef="#ctx0" brushRef="#br0" timeOffset="10">11857 10914,'0'33,"-50"133,-25 65,1 34,-25 98,25-32,-1 0,25-33,26-133,24-66,24-99,26-99</inkml:trace>
  <inkml:trace contextRef="#ctx0" brushRef="#br0" timeOffset="11">12551 11146,'-49'198,"-51"67,26 65,-25-65,49-1,25-98,25-34,0-99,25-66,50-66</inkml:trace>
  <inkml:trace contextRef="#ctx0" brushRef="#br0" timeOffset="12">13122 11509,'-26'133,"2"65,-1 34,-24-34,-1 34,50-67,0-33,0-132,25 0</inkml:trace>
  <inkml:trace contextRef="#ctx0" brushRef="#br0" timeOffset="13">13667 11609,'0'99,"0"132,-25-32,-24 32,24-65,1-1,24-99,0-66</inkml:trace>
  <inkml:trace contextRef="#ctx0" brushRef="#br0" timeOffset="14">14560 11840,'-24'0,"-1"33,-25 66,0 67,1-1,-1 67,1 32,24-98,25-34,0-132,50 0</inkml:trace>
  <inkml:trace contextRef="#ctx0" brushRef="#br0" timeOffset="15">15155 12204,'0'132,"-25"34,1-1,-50 33,49-32,-25-34,50-66,0-66,25-99</inkml:trace>
  <inkml:trace contextRef="#ctx0" brushRef="#br0" timeOffset="16">15726 12435,'0'67,"0"98,-25 0,-24 1,24-1,0-33,25-32,0-100,25-34</inkml:trace>
  <inkml:trace contextRef="#ctx0" brushRef="#br0" timeOffset="17">16272 12667,'0'33,"25"66,-25 67,-25-34,25 0,-25-33,25-32,0-34,0-33</inkml:trace>
  <inkml:trace contextRef="#ctx0" brushRef="#br0" timeOffset="18">16966 12733,'25'99,"0"34,-25-1,-25-33,25 33,0-65,0-1,0-66,0 0,25 0</inkml:trace>
  <inkml:trace contextRef="#ctx0" brushRef="#br0" timeOffset="19">17537 12965,'0'66,"0"33,0 33,-25-33,25-32,0-67,-25 0</inkml:trace>
  <inkml:trace contextRef="#ctx0" brushRef="#br0" timeOffset="20">17710 13295,'-24'33,"-1"0</inkml:trace>
  <inkml:trace contextRef="#ctx0" brushRef="#br0" timeOffset="21">15007 9955,'-50'33,"1"0,-1 33,0-33,0 0,1 34,0-34,-1 33,-24 33,-1 0,0 33,26 1,-25-1,49-66,25-33,0-33,0 0,0 0,0-99,0-99</inkml:trace>
  <inkml:trace contextRef="#ctx0" brushRef="#br0" timeOffset="22">14312 10583,'0'0,"-24"0,24 0,-25 66,25 1,-25 32,25 33,0-33,0-32,25-1,0-33,24-33,-24 0,49 0,-24-66,24-133</inkml:trace>
  <inkml:trace contextRef="#ctx0" brushRef="#br0" timeOffset="23">15478 9161,'0'0,"0"66,-25 34,-24 32,-1 33,0 34,26-34,-1-99,0 0,1-33,24-33,0 0,24 0,1-33,24-33,26 0,-1-33,1 66,-25 0,-1 33,-49 33,0 33,0 0,0 66,-25-66,1 1,24-67,0 0,0 33,0-33,0 0,0-33,24-34,26 1</inkml:trace>
  <inkml:trace contextRef="#ctx0" brushRef="#br0" timeOffset="24">16172 9723,'26'0,"-26"0,0 0,0 0,0 0,0 0,-50 0,25 0,-25 34,25-1,1 0,-1 0,0-33,25 33,0 0,25 66,24-33,-24-33,0 33,0 1,-25-34,0 0,-25 33,0-33,0 33,-24-66,24 0,-24 0,24-33</inkml:trace>
  <inkml:trace contextRef="#ctx0" brushRef="#br0" timeOffset="25">18182 15048,'24'0,"2"0,23 0,1 0,-25-33,24 33,-24-33,-1 33,-24 0,0 0,25 0,-25 0,25 0,-25 0,0 0,0 0,25 0,-25 0,0 0,0 0,0 0,-25 33,0 33,0 33,1-32,24 32,0-33,24 0,1 0,25 0,0-66,-25 67,24-67,-49 0,25 0,-25 0,25-67,-50-32,25 0</inkml:trace>
  <inkml:trace contextRef="#ctx0" brushRef="#br0" timeOffset="26">18529 14486,'0'0,"0"33,0 0,25-33,-25 33,25-33,-25 0,25 0,-25 0,0-33,0 0,0 0,0 33,0 0,0 0,0 0,0 0,0 33,0 33,24-66,-24 0,0 0,0 0,-24 0,24-33</inkml:trace>
  <inkml:trace contextRef="#ctx0" brushRef="#br0" timeOffset="27">18132 15313,'0'0,"0"0,0 0,0 0,0 0,0 33,0-33,0 0,0 0,0 0,0 0,25 0,-25 0,25 0,-1-33,2 33,-2 0,-24-33,25 33,-25-33,25 33,-25 0,0 0,0 0,25-33,-25 33,25 0,-25 0,0 0,24 0,1 0,-25 0,49 0,-24 0,0 0,0 0,-25 0,0 0,25 0,-25 0,0 0,0 0,25 33,-25-33,25 0,-25 33,24 0,-24-33,25 66,-25-33,25 33,-25-33,0 33,25 0,-25 1,0-1,-25 33,25-33,-25 33,0-32,-24 32,24 0,-25-33,25 33,25-66,0 0,-25 1,25-34,0 0,-24 0,-1 0,0-166</inkml:trace>
  <inkml:trace contextRef="#ctx0" brushRef="#br0" timeOffset="28">18281 15114,'0'0,"0"0,0-33,0 33,0 0,0 33,-25-33,25 0,0 0,0 0,0 0,0 0,0 0,0 0,0 0,50 0,-25-33,0 33,24 0,0-66,1 66,-25-33,0 33,-25 0,0 0,0 0,0 0,0 0,0 0,25 33,-25 0,25 0,-25 0,24 33,-24 1,0 32,0 0,0 33,-24 1,24-1,-25 0,25-33,-25 1,25-1,0-33,-25-33,25 0,0 0,-25 0,25-33,0 33,-25-33,0-132</inkml:trace>
  <inkml:trace contextRef="#ctx0" brushRef="#br0" timeOffset="29">18306 15048,'0'0,"0"0,0 0,0 0,0 0,0 0,25 0,0 0,-1 0,1 0,0 0,24 0,-24 0,0 0,-25 0,0 0,0 0,25 0,-25 0,0 33,25 66,-25-32,25-1,-25 0,0 33,0 0,0 1,-25-1,25 33,0-33,0 1,-25-34,25 0,-25-33,25 0,0-33,0 0,0 0,0 0,-25 0,25-66</inkml:trace>
  <inkml:trace contextRef="#ctx0" brushRef="#br0" timeOffset="30">18256 15081,'0'0,"0"0,0 0,0 0,0 0,0 0,25 0,0 0,0 0,0 33,24-33,-24 0,24 0,-24 0,0 0,-25 0,25 0,-25 0,25 0,-25 0,25 33,-25 0,24 1,-24-1,25 0,-25 33,0 33,0 0,0-33,0 67,-25-34,1 33,24-33,-50 34,25-34,25-33,-25 0,25-66,0 33,0-33,-25 0,25-33</inkml:trace>
  <inkml:trace contextRef="#ctx0" brushRef="#br0" timeOffset="31">13816 15379,'0'0,"0"0,-25 0,25 0,0 0,0 0,0 0,0 0,0 0,0 0,25 0,0 0,0-33,0 33,0-33,-1 0,1 33,-25 0,25 0,-25 0,0-33,0 33,0 0,0 0,0 0,0 0,0 66,-25 33,0 0,1 0,-1 1,0-34,25-33,0 0,0 0,25 0,24 33,1-33,-26-33,26 33,-25-33,0 0,0 0,-25-33,0 0,0-33,0-99</inkml:trace>
  <inkml:trace contextRef="#ctx0" brushRef="#br0" timeOffset="32">14039 14784,'0'0,"0"0,0 33,0 0,25 0,-25-33,25 0,-25 0,0 0,0 0,0 0,0 0,0-33,0 0,0 33,0 0,-25 0,25 0,0 66,0-66,0 33,0-33,0 0,0 0,25 33,-25-33,0 0,0-66</inkml:trace>
  <inkml:trace contextRef="#ctx0" brushRef="#br0" timeOffset="33">16619 9690,'0'0,"0"0,0 0,0 0,-25-33,1 33,-1 0,0-33,25 33,-25 0,25 0,-25 0,25 0,-25 0,25 0,-25 66,1 1,24-1,-25 33,25 33,-25-33,25-32,0-1,0-33,25 0,-25 0,0-33,25 33,-25-33,24 0,-24 0,25 33,0-33,25-66</inkml:trace>
  <inkml:trace contextRef="#ctx0" brushRef="#br0" timeOffset="34">16768 10021,'0'0,"0"0,0 0,-25 0,25 0,0 0,0 0,25 0,-25 0,24 0,-24 0,25 0,0 0,-25 0,26 0,-26 33,0-33,0 0,0 0,0 33,24-33,-24 33,0 0,0 0,0 1,0 32,-24 0,-2 0,1 0,0 33,-24-33,24 1,1-67,24 33,-25-33,25 0,0-66,-25-100</inkml:trace>
  <inkml:trace contextRef="#ctx0" brushRef="#br0" timeOffset="35">16942 9624,'0'0,"0"0,0 0,24 0,-24 33,25-33,-25 66,0-132</inkml:trace>
  <inkml:trace contextRef="#ctx0" brushRef="#br0" timeOffset="36">17264 9591,'0'0,"0"0,0 0,0 0,0 0,0 33,25-33,0 0,-1 33,26-33,-25 0,-25 33,0-33,0 0,0 0,0 0,0 0,0 0,0 0,0 0,0 33,0 1,25 32,-25 0,0 33,0 0,0 0,0-32,-25-1,25 0,0-33,0 0,0 0,-25 0,25 0,0 0,0-33,0 0,0 0,0 33,0-33,0 33,0-33,0 0,0 0,0 0,0 0,0 0,0 0,0 0,0 0,0 0,0 0,0 0,0 0,0 0,0 0,0 0,-25 0,25 0,-25 0,1 0,-1 0,0 0,1 0,-1 0,-1 0,-23 0</inkml:trace>
  <inkml:trace contextRef="#ctx0" brushRef="#br0" timeOffset="37">18504 13361,'0'0,"0"0,0 0,0 0,0 0,25 0,0 0,-25 0,0 0,0-33,0 33,-25 0,25 0,-25 0,25 33,0 1,0-34,0 0,0 0,0 0,0 0,0-34,0 1,0 0,-25 33,25 0,0 0,0 0,0 66,0-32,0-34,0 0,0 0,0 0,0-34,0-32,0 33,0 33,0 0,0 0,0 0,0 0,0 66,0-66,0 33,0-33,0 0,0 0,0-33,25 0,-25 33,0 0,0 0,0 0,-25 0,25-33</inkml:trace>
  <inkml:trace contextRef="#ctx0" brushRef="#br0" timeOffset="38">17587 12865,'0'0,"0"0,0 67,0 32,0 0,0 0,0-33,25-33,-25-33,0 0,0 0,0 0,0 0,0 0,0-99,0 0,0 0,0 66,0 33,0 0,0 0,0 0,0 99,0 0,0-33,0 0,0-33,0-33,0 0,0 0,0 0,0 0,-50-33,75-33</inkml:trace>
  <inkml:trace contextRef="#ctx0" brushRef="#br0" timeOffset="39">16892 12799,'0'66,"0"34,0-34,25 33,-25-33,0-33,0 0,25-33,-25 0,0 0,0-33</inkml:trace>
  <inkml:trace contextRef="#ctx0" brushRef="#br0" timeOffset="40">18703 13659,'-25'0,"25"0,0 0,0 0,0 0,0 0,0 0,0 0,0-66,0 66,0 0</inkml:trace>
  <inkml:trace contextRef="#ctx0" brushRef="#br0" timeOffset="41">18703 13593,'0'0,"0"33,0-33,0 33,0-33,-25 0,25 0,0 33,0-33,0 0,0 0,0-66,0 33,0 0,0 33,0 0,0 0,0 0,0 33,0-33,0 66,0-66,0 33,0-33,0 0,0 0,0 0,0 0,0 0,0 0,0-33,0 0,0-66</inkml:trace>
  <inkml:trace contextRef="#ctx0" brushRef="#br0" timeOffset="42">18579 12998,'-25'0,"25"33,0-33,0 0,0 0,0 0,0 0,0 0,0 0,0 0,0 0,0 0,0 0,0 0,0 0,0 0,0 0,0 0,0 0,0 0,0 0,0-133</inkml:trace>
  <inkml:trace contextRef="#ctx0" brushRef="#br0" timeOffset="43">17785 13395,'0'33,"0"0,0 0,0-33,0 33,0-33,0 0,0 0,0 0,0 0,0 0,0-66,0-199</inkml:trace>
  <inkml:trace contextRef="#ctx0" brushRef="#br0" timeOffset="44">17760 12799,'-25'0,"25"0,0 0,0 0,0 0,0-66,0 66</inkml:trace>
  <inkml:trace contextRef="#ctx0" brushRef="#br0" timeOffset="45">9227 13824,'-25'0,"1"0,-1 0,25 0</inkml:trace>
  <inkml:trace contextRef="#ctx0" brushRef="#br1" timeOffset="46">12477 15511,'-50'0,"25"0,25 0,0 0,0 0,25 0,0-33,0 0,0 0,-1 33,1 0,-25 0,0 0,25 0,-25 0,0 66,-25 0,25 0,-25 1,25 32,0-33,0-33,25 0,-25 0,25-33,-25 0,25 0,-25-66,25-199</inkml:trace>
  <inkml:trace contextRef="#ctx0" brushRef="#br1" timeOffset="47">12675 14916,'0'0,"0"0,0 0,25 0,-1 33,27 33,-26-33,-1-66</inkml:trace>
  <inkml:trace contextRef="#ctx0" brushRef="#br1" timeOffset="48">12775 15511,'-26'0,"26"0,0 0,0 0,51 0,-27 0,26 0,-1 33,-24 0,25-33,-26 33,-24-231</inkml:trace>
  <inkml:trace contextRef="#ctx0" brushRef="#br1" timeOffset="49">12998 15214,'0'0,"0"66,0 33,0 0,0 66,0-32,0-67,24 0,-24-66,0 0,0 33,0-33,-99 0,174-33</inkml:trace>
  <inkml:trace contextRef="#ctx0" brushRef="#br1" timeOffset="50">12849 15577,'-25'0,"25"0,0 0,0 0,-24 0,24 33,-25-33,25 0,-26 0,26 0,-25 0,25 0,-24 0,24 0,0 0,0 0,0 0,0 0,0 0,0 0,0 0,0 0,0-33,24 33,1 0,26 0,-27 0,-24 0,25-33,-25 33,0 0,0 0,0 0,0 0,0 0,0 0,0 0,0 0,0 33,0-33,25 0</inkml:trace>
  <inkml:trace contextRef="#ctx0" brushRef="#br1" timeOffset="51">13022 15247,'0'0,"0"0,0 0,0 0,0 0,0 0,0 0,0 0,0 0,25 33,-25-33,0 33,25 0,-25 0,0 0,0-33,24 66,-24 0,-24 0,24 67,0-1,0-66,0 0,0-33,24-33,-24 0,0 0,0 33,0-33,0-165</inkml:trace>
  <inkml:trace contextRef="#ctx0" brushRef="#br1" timeOffset="52">12973 14122,'-25'0,"25"0,0 0,0 0,0 0,0 0,-25 0,25 66,0 0,0-32,0-1,0-33,25 0,0-33,0-34,-25 1,0-33,0 0,-25 66,25-33,0 66,0 0,-25 33,25 33,-25 33,25 0,0-66,0 0,0-33,25 0,0-33,0-33,-1 0,-24-33,0 66,0-33,0 66,0 0,-24 0,-1 0,25 99,0-33,0 33,0-66,0-33,25 0,-25 0,24-33,-24-66,0 33,0 0,0 33,0-1,0 34,-24 0,24 34,-25 65,25-33,0-33,0 33,0-66,0 0,0 0,0-33,25-66,-25 0,0 66,0-1,0 34,0 0,0 0,0 67,0-1,0 0,0-33,0-33,0 0,0 0,0 0,24-33,-24-33,0 0,0 33,0-1,0 34,0 0,0 0,-24 67,24 32,0-66,0 0,0-33,0 0,0 0,24 0,-24-66,0 33,0-33,0 66,0 0,0 0,0 33,0 33,0-33,0 0,0 0,0-33,0 0,0-66</inkml:trace>
  <inkml:trace contextRef="#ctx0" brushRef="#br1" timeOffset="53">13072 13692,'-25'0,"25"33,0-33,0 0,0 0,0 0,0 0,0 0,-25 0,25 0,0 0,0 0,-24 0,24 0,0 0,-25 0,25 0,-25 0,25 0,0 0,-25 0,25 0,-25 0,25 0,0 0,0 0,0 0,0 0,-24 0,24 0,0 0,-25 0,25 0,-25 0,1 0,-1 0,25 0,-51 0,27 0,-1 0,0 0,1 0,-1 0,25 0,-25 0,0 0,0-33,-24 33,-26 0,25 0,1 0,-25 0,-1 0,1 0,24 0,-24 0,24 0,-24 0,24 0,0 0,1-33,-1 33,1 0,-1 0,1 0,-1-33,0 33,-24 0,24 0,-24 0,25 0,-1 0,0-33,0 33,1 0,24 0,-25 0,1 0,0 0,24 0,-26-33,2 33,24 0,-24 0,-1 0,25 0,-24 0,24 0,-25 0,0 0,1 0,0 0,-1 0,0 0,1 0,-1 0,0 0,1 0,24 0,-24 0,24 0,-25-33,25 33,1 0,-2 0,2 0,-26 0,25 0,0 0,1 0,-1 0,25 0,0 0,-25 0,25 0,0 0,-24 0,-1 0,0 0,25 33,-25-33,0 0,0 0,25 0,-25 33,25-33,-24 0,24 0,-25 0,0 0,25 0,-25 0,0 0,25 0,-24 0,24 33,0-33,0 0,0 0,0 0,-25 0,25 0,-25 0,25 0,0 0,0 0,0 0,0 0,0 0,0 0,0 0,0-33,0 0,0 0,0 0,0-33,0-1,0 1,0 33,0-66,0 66,0-33,0 33,0-33,0-1,0 1,0 0,0 33,0 0,0 0,0 0,-24 0,24 0,-25-33,25 32,0-32,0 33,-25 0,25 0,-26 0,26 33,0-33,0 33,0-33,-24-33,24 33,-25-33,25-1,0 34,-25 0,25 33,0 0,0-33,0 33,0-66,0 0,0 33,-24 0,24 0,0 0,0 0,0 33,0 0,0 0,0 0,0-34,0 34,0 0,0 0,0 0,0 0,0 0,0 0,0 0,0 0,0 0,0 0,0 0,0 0,0 0,0 0,0 0,0 0,0 0,0 0,0 0,24 34,1-1,24 0,-23 0,-1-33,24 33,1-33,-26 33,1-33,25 33,-25-33,-1 33,26 0,0 0,0-33,-26 0,26 33,-26 0,1-33,0 0,0 33,0-33,-1 0,26 33,-25 1,25-34,-1 0,1 33,-1 0,1 0,0-33,-25 33,-1-33,1 33,0-33,0 33,24-33,-24 33,24-33,-24 33,25 0,-25-33,25 33,-26-33,1 33,25-33,-25 33,24-33,0 0,-24 33,26-33,-27 34,1-1,0 0,-1-33,1 33,0 0,25-33,-26 0,1 33,0-33,25 0,-50 33,25 0,24-33,-24 33,0-33,24 33,-24-33,25 0,-26 0,1 33,25 0,-25-33,0 0,0 33,-1-33,26 0,-1 0,-24 0,25 0,-26 0,2 34,23-34,-24 0,0 0,24 33,1-33,24 0,-24 0,24 0,-24 0,-25 0,0 0,-1 0,26 0,-26 33,1-33,25 0,-25 33,25-33,-26 0,1 0,0 0,0 0,0 33,-1-33,1 0,0 0,-1 0,1 33,1-33,-1 33,-1-33,1 0,0 33,24-33,-24 0,0 0,0 33,-1-33,26 66,-26-33,2 33,24-32,-26-34,1 33,0 0,24-33,-49 0,0 0,0 33,25-33,-25 0,0 0,0 0,-25 0,0-33</inkml:trace>
  <inkml:trace contextRef="#ctx0" brushRef="#br1" timeOffset="54">9574 11840,'0'-66,"0"66,0 0,0 0,0 33,0-33,0 33,-24 66,-50 1,-1 65,0-33,-24 0,50-32,-25-34,49 0,25-66,0 33,25-33,-50-165,173 132</inkml:trace>
  <inkml:trace contextRef="#ctx0" brushRef="#br1" timeOffset="55">9946 11972,'25'-33,"-25"66,-49 34,-1 32,1 66,-50 34,24 65,0-32,51-34,-1-66,25-65,0-1,25-33,-1-33,51-166</inkml:trace>
  <inkml:trace contextRef="#ctx0" brushRef="#br1" timeOffset="56">10318 12270,'-49'66,"0"33,-26 67,1 65,24 34,0-67,25-32,1-100,24-33,0-33,24 0,26-99,0-1</inkml:trace>
  <inkml:trace contextRef="#ctx0" brushRef="#br1" timeOffset="57">10616 12369,'-24'99,"-26"1,0 65,1 67,-26-34,25 34,26-67,24-66,0-66,0-33,24-33,26-99,0 33</inkml:trace>
  <inkml:trace contextRef="#ctx0" brushRef="#br1" timeOffset="58">11038 12535,'0'33,"-25"66,0 33,-24 67,-1-1,25 1,1-67,24 0,0-99,24 0,1-66,0-99,25 0</inkml:trace>
  <inkml:trace contextRef="#ctx0" brushRef="#br1" timeOffset="59">11510 12667,'-25'99,"0"67,0-34,-25 33,1 34,24-34,25-66,0-33,25-33,-1-33,1-132,0-33,50 66</inkml:trace>
  <inkml:trace contextRef="#ctx0" brushRef="#br1" timeOffset="60">11782 12799,'25'0,"-25"33,0 0,0 100,-49-1,23 33,2-32,24-1,0-66,0 33,0-66,24-33,-24-99,50-33</inkml:trace>
  <inkml:trace contextRef="#ctx0" brushRef="#br1" timeOffset="61">12179 12865,'0'0,"0"33,0 34,0 65,-25 0,-24 34,49-34,-25 0,25 0,0-65,25-67,0 0,-1-133,1-65</inkml:trace>
  <inkml:trace contextRef="#ctx0" brushRef="#br1" timeOffset="62">12427 13031,'25'0,"-25"0,0 0,0 99,0 0,-25 33,0-32,25 32,0-66,0 0,0-66,25 0,0-132,0-33</inkml:trace>
  <inkml:trace contextRef="#ctx0" brushRef="#br1" timeOffset="63">12775 12965,'0'33,"0"99,-26-33,1 0,25 1,0-34,0-66,0 0,0 0,0-66,51-67</inkml:trace>
  <inkml:trace contextRef="#ctx0" brushRef="#br1" timeOffset="64">13047 13031,'-25'66,"1"33,-1 33,0 1,-25 32,26-33,24-32,-25-167</inkml:trace>
  <inkml:trace contextRef="#ctx0" brushRef="#br1" timeOffset="65">9351 15941,'0'0,"-25"0,25 33,0-33,0 0,0 0,0 0,0-33,0-33,0-33,25 0,0-34,-25 1,25 0,0-1,25 1,-26 33,1 0,24-1,-24 1,25 0,-1 0,-23 33,23 0,-24-34,0 34,24 33,-24 0,-25-33,25 66,-1-33,-24 0,25 33,-25 0,0 0,0 0,0 0,0 0,0-33,0 33,0 0,0 0,-25 0,25-33,0 33,-24 0,24 0,-25 0,0 0,1 0,-1 33,-25 33,1 0,-1 33,0 33,0-32,26-1,-1-66,25 0,0-33,0 33,25-33,74-132</inkml:trace>
  <inkml:trace contextRef="#ctx0" brushRef="#br1" timeOffset="66">9971 13824,'50'0,"-25"67,0 65,24 0,1 1,-25-34,0-33,-1-33,-24-33,0 0</inkml:trace>
  <inkml:trace contextRef="#ctx0" brushRef="#br1" timeOffset="67">8334 16173,'0'-33,"0"0,0 33,0-34,0 34,26 0,-26 100,0 65,-26 33,1 34,0-34,1 1,-1-34,25-99,0-33,0-33,0 0,25-33,-1-66,26-33,25-34,-26 67,1 33,0 0,-26 66,1 0,-25 33,25 0,-25 66,0 34,0-67,0 33,-25-66,25 0,0-33,0 33,0 0,25-33,24-33</inkml:trace>
  <inkml:trace contextRef="#ctx0" brushRef="#br1" timeOffset="68">9028 16768,'0'0,"0"0,0 0,0 0,0 0,-24 33,-26 0,26 0,-1 33,0-66,0 33,25-33,0 0,0 33,25 1,0 32,24 0,-49-33,25 33,-25-33,0 33,0 0,0-33,-49 1,24-1,0 0,-25-33,-99-66,224-1</inkml:trace>
  <inkml:trace contextRef="#ctx0" brushRef="#br1" timeOffset="69">9649 16437,'0'0,"0"0,0 0,0 0,0 0,0 0,-25 0,0 0,-24 66,-1 1,26 32,-26-33,25 0,25 0,0 33,0-32,0 32,0 0,25 0,-25-33,25-33,0 0,-25 1,24-34,-24 0,50 0,-50 0,74-100</inkml:trace>
  <inkml:trace contextRef="#ctx0" brushRef="#br1" timeOffset="70">9748 16999,'0'0,"0"-66,25 33,0 33,-25-33,25 33,0-33,-1 33,-24 0,25 0,-25 0,0 0,25 0,-25 33,0 33,0 34,0-34,0 33,0-33,0-33,0 0,24 33,1-66,0 0,0 0,-25-33,0-99,25 0</inkml:trace>
  <inkml:trace contextRef="#ctx0" brushRef="#br1" timeOffset="71">9946 16437,'0'0,"0"0,0 0,0 0,25 33,0 0,0 0,-25 1,50-34</inkml:trace>
  <inkml:trace contextRef="#ctx0" brushRef="#br1" timeOffset="72">10418 16966,'0'0,"0"0,25 0,0 0,24 0,1 0,-1 0,1 0,-1 33,2-33,-27 0,1-33</inkml:trace>
  <inkml:trace contextRef="#ctx0" brushRef="#br1" timeOffset="73">11038 16570,'0'33,"-25"33,25 33,0 33,0 34,0-34,0 0,0-66,0-33,0-33,0 33,0-33,0-99,25 0</inkml:trace>
  <inkml:trace contextRef="#ctx0" brushRef="#br1" timeOffset="74">11385 16338,'25'0,"0"0,-25 0,25 66,0-33,24-33,-24 33,0 0,-25-33,24 0,-24 33,0-33,25 34,-25-1,0 33,0 0,25 33,-25 33,0 1,-25-1,25-33,0 0,0 1,0-1,0 0,0-66,0 66,-25-99,25 33,0-33,-24 0,-1 0,0 0,-24 0,24 34,0-34,-25-34</inkml:trace>
  <inkml:trace contextRef="#ctx0" brushRef="#br1" timeOffset="75">9028 11675,'0'0,"-24"-33,24 33,0-33,0 33,0 0,0 0,0-33,0-1,0 34,0-33,0 33,0 0,0 0,0 0,0 0,0-33,0 33,0-33,0 33,0 0,0 0,0 0,0 0,0 0,0 0,0 0,0 0,0 66,0 1,0-34,0 66,0 0,0 0,0 0,0 34,0-34,0-33,24 33,-24-33,26 1,-26-1,0 0,0 0,25 33,-25-33,0 1,0-1,25 0,-25-33,0 33,0 0,24 0,-24-33,0 34,25-1,-25 0,0-33,0-33,0 0,0 0,0 0,0 0,0 33,0 0,0 0,0-33,-25-364</inkml:trace>
  <inkml:trace contextRef="#ctx0" brushRef="#br1" timeOffset="76">9104 11509,'-25'0,"25"0,0 0,0 0,0 0,0 0,-25 0,25 0,0 0,0 0,0 0,0 0,0 0,0 0,0 0,0 0,0 0,0 0,25 0,0 0,24 33,-24 1,24-34,1 33,-1 0,1 0,-25-33,25 33,-1 0,-24 0,24 0,1 0,0-33,0 33,-1-33,26 0,-26 0,25 33,-24-33,-25 33,0 0,0-33,-1 33,1 1,25-34,-1 33,-24 0,24 0,-24 0,25-33,-25 33,0 0,0-33,-1 33,1-33,25 0,-1 33,-24-33,24 33,2 0,-26-33,-1 33,1 0,0 0,-1 1,1-34,25 33,-25 0,24-33,-24 0,-1 0,2 0,-1 33,0-33,-1 33,1-33,0 33,24-33,-24 33,0-33,0 0,-1 0,1 0,0 0,0 33,25 0,-25 0,24 0,0-33,1 33,-25 0,0-33,-1 0,2 0,-2 34,-24-34,25 0,25 33,-25-33,24 33,-24-33,-1 0,1 33,0-33,0 0,-25 0,25 0,0 0,-25 33,25-33,-1 33,26-33,-25 33,0-33,-1 33,1-33,0 0,-1 33,-24-33,25 0,0 33,0-33,0 33,0-33,0 33,24-33,-49 33,25-33,0 0,0 0,-1 33,1-33,-25 0,25 34,-25-34,24 0,-24 0,25 0,1 33,-26-33,25 0,-1 0,1 33,0-33,-25 0,0 0,24 33,1-33,0 0,0 0,0 33,-1-33,-24 0,25 0,0 33,-1-33,-24 0,26 33,-1-33,-25 0,25 33,-25-33,0 0,0 0,0 0,0 0,24 0,-24 0,25 33,-25-33,0 0,25 0,-25 0,0 0,0 0,0 0,0 0,0 0,0 0,0 0,0 0,0 0,0 0,0 0,0 0,0 0,0 0,0 0,0 0,0 0,0 0,0 0,0 0,0 0,0 0,0 0,0 0,0 0,0 0,0 0,0 0,0 0,0 0,0 0,0 0,0 0,0 0,0 0,0 0,0 0,0 0,0 0,0 0,0 0,0 0,0 0,0 0,0 0,0 0,0 0,0 0,0 0,0 0,0 0,0 0,0 0,0 33,0-33,24 0,-24 0,0 0,0 0,0 0,0 0,0 0,0 0,0 0,0 0,0 0,0 0,0 0,0 0,0 0,0 0,0 0,-24 0,24 0,-25 0,25 0,-25 0,-24 0,24 0,-1 0,-23 0,24 0,1 0,-26 0,0-33</inkml:trace>
  <inkml:trace contextRef="#ctx0" brushRef="#br2" timeOffset="77">13841 11576,'0'0,"0"0,0 0,0 0,0 0,0 0,0 0,0 0,0 0,0 0,0 0,0 0,0 0,0 0,0 0,0 0,0 0,0 0,-25 33,25 33,0 0,0 33,0-33,-25 33,25 1,0-1,0-33,0 33,0-33,25 1,-25-1,0 0,0 33,25-33,-25 33,0-65,25 65,-25-66,25 0,-25 0,0 33,25 0,-25 0,0 1,24-1,-24 0,0 0,0 0,0 0,25-33,-25 33,0 1,0-34,25 33,-25 0,0-33,0 0,0-33,0 0,0 0,0 0,0 0,0 0,0 0,0 0,0 0,0 0,0-33,0-132,0-133</inkml:trace>
  <inkml:trace contextRef="#ctx0" brushRef="#br2" timeOffset="78">13791 11708,'0'-33,"0"33,0 0,0 0,0 0,0 0,0 0,0 0,0 33,0-33,-25 0,25 0,0-33,0 0</inkml:trace>
  <inkml:trace contextRef="#ctx0" brushRef="#br3" timeOffset="79">13791 11708,'0'-33,"0"0,0 0,0 33,0 0,0 0,-25 0,25 0,0 0,0 0,0 0,0 0,0 0,0 0,0 0,0 33,0 33,0 66,0-33,0 34,0-34,0-33,0 33,0-33,0 34,0-67,0 33,0 33,25-33,-25 0,0 0,0 1,0-34,25 0,-25 0,0 33,0-33,0 33,0 0,0 0,0 1,0-34,0 33,0 0,0 0,0-33,0-33,0 0,0 33,0-33,0 33,0-33,0 0,0 0,0 0,0 33,0-33,0 0,0 33,0-33,0 0,0 0,0 0,0 34,0-1,0 0,0 0,0-33,0 0,0 33,0-33,0-33,0 0,-25-133</inkml:trace>
  <inkml:trace contextRef="#ctx0" brushRef="#br3" timeOffset="80">13742 11807,'0'-33,"-25"33,25-33,0 0,0 33,0 0,0 0,0 0,0 0,0 0,0 0,0-33,0 0,0-33,0 32,0 1,0 33,0 0,0 0,0 0,0 0,0 0,0 0,0 0,0 0,0 0,0 0,0 0,0 0,25 0,-25 0,24 33,1-33,-25 0,25 34,25-34,-25 33,24-33,-24 33,0 0,24-33,-24 33,0-33,0 33,0 0,0-33,24 33,-24 0,25-33,-1 33,-24 0,24-33,-24 33,0-33,0 33,0 0,0-33,-1 34,1-1,25-33,-25 33,24 0,-24-33,24 0,-24 33,1-33,-2 33,1-33,0 0,-1 0,26 33,0 0,-26-33,26 33,-1-33,-23 33,23 0,-24-33,24 0,-24 0,25 0,-25 0,24 33,-24-33,25 0,-25 33,24 0,1-33,-1 34,1-34,-25 0,24 33,1-33,0 33,-1-33,-24 33,24-33,1 33,0-33,0 33,-1-33,1 33,-1-33,-24 0,24 0,-24 0,25 33,-25-33,25 0,-26 0,26 0,0 0,-1 33,-24-33,24 0,-24 0,25 33,0-33,-26 0,26 0,0 0,-1 33,0-33,2 0,-2 0,-24 0,-25 0,25 0,-25 0,24 0,-24 0,25 0,25 0,-1 0,-24 0,0 33,25-33,-25 0,0 0,-1 33,1-33,0 0,-1 0,1 0,0 0,0 34,0-34,24 0,-24 33,25 0,-25-33,24 33,1-33,-26 0,1 0,0 0,0 0,-25 0,25 0,-25 0,24 33,-24-33,26 0,-2 33,1-33,-25 0,25 33,-25-33,25 0,0 0,-25 33,24-33,-24 0,25 33,0-33,-25 0,24 33,-24-33,0 0,0 0,25 0,-25 0,0 0,0 0,0 33,0-33,0 0,0 0,0 0,25 0,-25 33,0-33,0 0,0 0,0 0,0 0,0 0,0 0,0 0,0 0,-25 0,0 0,25 0,-24 0,24 0,-25 0,0 0,25 0,-24 0,24 0,-25 0,0 0,25 0,-25 0,0 0,1 0,-2 0,2 0,-1 0,0 0,0 0,25 0,-25 0,1 0,-1 0,-24 0,24 0,-25 0,25 0,0 0,0 33,1-33,24 0,-25 0,25 0,-50 0,25 0,1 0,-1 0,0 0,1 0,-1 0,25 0,-25 0,0 0,25 0,-50 0,1 0,24 33,-25-33,1 0,24 0,0 0,1 0,-1 0,25 0,-51 0,27 0,-1 0,0 0,1 34,-26-34,25 0,0 0,-24 0,0 0,23 0,1 0,-24 0,24 0,-24 0,24 0,0 0,-25 33,26-33,-1 0,0 0,0 0,0 0,0 0,25 0,-25 0,1 0,-26 0,26 0,-1 0,-25 0,25 33,1-33,24 0,-26 0,2 0,-1 0,0 0,0 0,-24 0,24 0,-24 0,-1 0,25 0,0 0,0 33,0-33,1 0,-1 0,0 0,0 0,0 0,-24 0,0 0,24 0,-25 0,25 33,0-33,-24 0,24 0,0 0,0 0,0 0,-24 0,24 0,-24 0,23 0,1 0,1 0,-1 0,0 0,1 0,24 0,-25 0,0 0,0 0,-24 0,24 0,0 0,1 0,-2 0,26 0,-25 0,0 0,25 0,-24 0,-26 0,26 0,-1 0,0 0,0 0,25 0,-25 0,25 0,0 0,-24 0,-1 0,0 0,25 0,-50 0,25 0,0 0,-24 0,24 0,-24 0,24 0,0 0,0 0,1 0,24 0,0 0,-25 0,25 0,0 0,0 0,0 0,-25 0,25 0,0 0,-25 0,25 33,-25-33,0 0,0 0,25 0,0 0,0 0,0 0,0 0,0 0,0 0,-24 0,24 0,-25 0,25 0,-25 0,25 0,0 0,0 0,-24 0,24 0,-25 0,25 0,0 0,0 0,0 0,0 0,0 0,0 0,0 0,0 0,0 0,0 0,0 0,0 0,0 0,0 0,0 0,0 0,0 0,0-33,0 33,0-33,0 33,0-33,0 33,0-33,0 0,0 33,0-34,0 1,0-33,0 33,25 0,-25 0,0 0,0 0,0 0,0 33,0-33,0 0,0 0,0 0,0-34,0 34,0-33,0 33,0-33,-25 33,25 0,0 0,0 0,0 0,0-1,0-32,0 0,0 0,0 33,0-33,0 33,0 0,0 0,0 0,-25-34,25 34,0-33,0 33,-25-33,25 66,0 0,0-33,0 33,0 0,0 0,0 0,0 0,0 0,0 0,0 0,0 0,0 0,0 0,0 0,0 0,0-33,0 0,-25 0,25 0,0 33,0 0,0 0,0 0,0 0,0 0,0 0,0 0,0 0,0 0,0 33,0 66,0 66,0-32,0 65,25 0,0-32,-25-1,25-33,0 1,-25-67,0-33,0 0,0 0,0 0,0 0,0 0,0-33,0 33,0-33,0 0,0 33,0 1,0-1,0 0,0-33,0 0,0 0,0 0,0 0,0 0,0 0,0 0,0 0,0 0,0 0,0 0,0 0,0 0,0 0,0 0,0 0,0 0,0 0,0 0,0 0,24 66,-24 0,0-33,0-33,0 0,25 0,-25 0,0 0,0 0,0 33,0-33,0 0,0 0,0 0,0 0,0 0,0 0,0 0,0 0,0 0,0 0,0 0,0 0,0 0,0 0,0 0,0 0,0 0,0 0,0 0,0 0,0 0,0 0,0 0,0 0,0 0,0 0,0-33,25-33,-1-33</inkml:trace>
  <inkml:trace contextRef="#ctx0" brushRef="#br3" timeOffset="81">14263 11840,'0'0,"0"0,0 0,0 0,0 0,0 0,-25 33,-25 99,1 34,-1 32,0 1,1-1,24-32,25-100,0 0,0-66,0 0,0 0,25 0,-1-66,51-133</inkml:trace>
  <inkml:trace contextRef="#ctx0" brushRef="#br3" timeOffset="82">14660 12105,'0'0,"0"0,-25 0,0 132,-25 33,1 34,-26 98,25 1,-24-66,50-67,24-99,0-33,0-33,24-33,26-99,-1-67,51-131</inkml:trace>
  <inkml:trace contextRef="#ctx0" brushRef="#br3" timeOffset="83">14858 12402,'-24'33,"-2"100,-24-1,26 33,-1 67,-24-34,49-32,0-100,0-33,0 0,24-33,1-132,0-67</inkml:trace>
  <inkml:trace contextRef="#ctx0" brushRef="#br3" timeOffset="84">15106 12502,'0'0,"0"33,-25 99,0 33,25 34,-24-1,-1-32,25-34,-25-66,25-66,0 0,25-66,0-100,-1-32</inkml:trace>
  <inkml:trace contextRef="#ctx0" brushRef="#br3" timeOffset="85">15379 12601,'25'0,"-25"33,0 33,-25 66,-25 34,25-1,-24 33,24-32,25-67,0-33,0-33,0-33,25-66,0-331</inkml:trace>
  <inkml:trace contextRef="#ctx0" brushRef="#br3" timeOffset="86">15726 12634,'0'33,"0"66,-25 33,0 1,1 65,-26-32,26-1,24-33,0-33,0-99,0 0,0-132</inkml:trace>
  <inkml:trace contextRef="#ctx0" brushRef="#br3" timeOffset="87">16048 12700,'-24'33,"24"66,-50 67,26-34,-26 33,25 1,25-34,0-66,0-33,0-99,50-33</inkml:trace>
  <inkml:trace contextRef="#ctx0" brushRef="#br3" timeOffset="88">16371 12799,'-25'133,"-24"-1,24-33,25 33,-25 1,25-67,25-33,-25-33,25-66</inkml:trace>
  <inkml:trace contextRef="#ctx0" brushRef="#br3" timeOffset="89">16817 12733,'-25'99,"1"67,-1-67,25 33,-25-33,25-32,25-34,-25-66,49-34</inkml:trace>
  <inkml:trace contextRef="#ctx0" brushRef="#br3" timeOffset="90">17189 12634,'-25'132,"1"34,-1-67,25 0,-25-33,25 0,0-66,25 0,0-132</inkml:trace>
  <inkml:trace contextRef="#ctx0" brushRef="#br3" timeOffset="91">17388 12601,'0'0,"0"66,-25 33,0 67,25-67,-24 0,24 0,0-66,0-33,24 0,-24-132</inkml:trace>
  <inkml:trace contextRef="#ctx0" brushRef="#br3" timeOffset="92">17537 12832,'-25'66,"25"67,-25-67,25 33,0-33,0-33,0-33,25 0,0-33</inkml:trace>
  <inkml:trace contextRef="#ctx0" brushRef="#br3" timeOffset="93">17760 13031,'0'66,"0"0,-25 0,25-33,0 0,0-33,0 0</inkml:trace>
  <inkml:trace contextRef="#ctx0" brushRef="#br3" timeOffset="94">17834 13196,'-24'33,"24"0,-25 0,25 0,0-33,0 0</inkml:trace>
  <inkml:trace contextRef="#ctx0" brushRef="#br3" timeOffset="95">16445 15941,'-25'0,"25"0,-24 0,24 0,0-33,-25 0,25-33,-25 0,1 0,-1-1,0 1,25-33,-25 33,0 0,1-33,-2-1,26 1,-24-33,-1 0,0-1,0 34,0 0,25 0,0 66,-24-34,24 34,0 0,0-66,0 33,0 0,0 0,0-1,0 34,0 0,0 33,0-33,0 0,0 33,0-33,0 33,0 0,0 0,0 0,0 0,-25 0,0 33,1 66,-26 34,0-1,25 33,-24 34,24-67,0 0,25-99,0 0,0-33,0 0,25 0,24-33,-49-165,50 0</inkml:trace>
  <inkml:trace contextRef="#ctx0" brushRef="#br3" timeOffset="96">15999 13494,'0'0,"0"0,25 0,-1 0,26 33,0 33,0 66,-26-33,26-32,-25-34,24 0,-49 0,0-33,0 0</inkml:trace>
  <inkml:trace contextRef="#ctx0" brushRef="#br3" timeOffset="97">15701 16239,'0'0,"0"0,0 0,0 0,-25 0,25 66,-24 99,-26 34,1 32,-1-32,0-1,25-99,25-66,0-33,0 0,0 0,25-66,25 0,0-33,24 0,-49 33,24-1,-24 67,0 0,-25 0,0 0,25 67,-25 32,0 0,0 0,0-33,0 0,0-32,0 32,0-66,0-66</inkml:trace>
  <inkml:trace contextRef="#ctx0" brushRef="#br3" timeOffset="98">16198 16966,'0'0,"0"0,0 0,-26 0,2 0,-1 67,-25-34,25-33,1 33,24-33,0 0,0 66,24 33,1 0,0 0,0 1,-25-34,0-33,0 0,-25 0,-25 0,1-33,24-33,1-66,-1 33</inkml:trace>
  <inkml:trace contextRef="#ctx0" brushRef="#br3" timeOffset="99">16792 16768,'0'0,"0"0,0 0,0 0,-24 0,-26 33,-24 33,24 66,1 1,24 32,25 0,0-32,0-34,50-33,-26-66,26 0,0 0,-174-99,272 0</inkml:trace>
  <inkml:trace contextRef="#ctx0" brushRef="#br3" timeOffset="100">16942 17198,'0'0,"0"0,24-33,1 33,0-33,0 33,-25 0,25 33,-25-33,0 33,0 0,-25 33,25 0,-25 0,25 1,0-1,0 0,25-66,-25 33,25-33,-1 33,-24-33,25-66,0-133</inkml:trace>
  <inkml:trace contextRef="#ctx0" brushRef="#br3" timeOffset="101">17140 16768,'0'0,"0"0,0 0,0 33,24 33,1-33,-25 0,0-463</inkml:trace>
  <inkml:trace contextRef="#ctx0" brushRef="#br3" timeOffset="102">17562 17595,'0'0,"0"0,0 0,0-66,50 33,-26-1,26 34,-1 0,-24 34,0 32,0 0,-1 0,1 33,0-99,0 33,0-33,0 0,24 0,1-99,-1-199</inkml:trace>
  <inkml:trace contextRef="#ctx0" brushRef="#br3" timeOffset="103">18331 17529,'0'0,"0"0,0-33,25-1,-1 34,1-33,0 33,-1 0,1 0,0 0,-25 33,25-33,-25 0,0 34,0 32,0 0,0 0,0 33,-25 34,25-34,-25-33,25 33,-25-66,25 33,-24-66,24 33,0-33,0 0,-25-99,25-66</inkml:trace>
  <inkml:trace contextRef="#ctx0" brushRef="#br3" timeOffset="104">18479 16966,'25'0,"-25"67,25-34,-25-33,25 33,-25 0,25-33,-174-33,223 33</inkml:trace>
  <inkml:trace contextRef="#ctx0" brushRef="#br3" timeOffset="105">19124 16768,'-24'0,"24"0,24 33,1 33,0 33,24 34,-23-34,-1 0,-25 33,0-32,0 32,0-33,-51 0,26 1,-24-34,24 0,1-33,-26-99</inkml:trace>
  <inkml:trace contextRef="#ctx0" brushRef="#br3" timeOffset="106">12923 13924,'0'33,"0"0,0-33,0 0,0 0,0 0,0-33,25 0,-25 0,0 33,0 0,0 0,0 0,0 66,0-33,0 0,0-33,0 0,0 0,0 0,0 0,0 0,0 0,0 0,0-66,0 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07-22T02:57:23.794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12783 10914,'-25'0,"25"33,0-33,0 33,0 0,0-33,0 0,0 33,0-33,0 0,0 33,0 1,0-1,0 0,0 0,0 33,0-33,-25 33,25-33,0 33,0-33,0 34,0-1,0 33,0 0,0-33,0 33,0-65,0 32,0-33,0 33,0-33,0 0,0 0,0 33,0 0,0-33,0 67,0-67,0 33,0-33,0 0,0 0,0 33,0 0,25 1,-25-1,25 0,-25-33,0 33,25-33,-25 0,0 33,0-33,0 34,0-1,24 0,-24-33,0 0,0 0,0-33,0 33,0 0,0 33,0-33,0 1,0-1,0 0,0-33,0 0,0 0,0 0,0 0,0 0,0 0,0 0,0 33,0-33,0 0,0 0,0 0,25 0,-25 0,50 0,0 33,-25-33,-1 0,1 0,25 0,-26 0,26 0,-25 0,-25 0,24 0,1-33,0 0,0 33,0 0,0 0,0 0,-1 0,-24-33,25 33,-25 0,0 0,25 0,0 0,-25 33,24-33,-24 0,0 0,0 0,0 0,0 0,0 0,0 0,0 0,0 0,0 0,0-33,0-34,0 34,0-33,0 0,0 0,0 33,0-33,0 33,0-33,0-1,0 1,-24 0,24 0,0 0,0 33,0-33,-25 33,25-1,0-65,0 66,0-66,0 33,0 33,-25-33,25 32,0 34,0-66,0 33,0 0,0-33,-25 33,25-33,0 33,0 0,0 0,0 0,0-1,0-32,0 0,0 0,-24 33,24-33,0 33,0-33,0 33,-25-1,25 1,0 0,0-33,0 33,0-33,0 0,0 33,-25 0,25 33,0-66,0 66,0-34,0 34,0 0,0-33,0 33,0 0,0 0,0 0,0 0,-25 0,25 0,0 0,0 0,-25-33,25 0,-25 33,25 0,-25 0,25 0,0 0,-24 0,-1 0,0 0,0 0,-24 33,-1-33,26 0,-27 33,2-33,24 0,0 0,1 0,-1 0,0 0,0 0,25 0,-24 0,24 0,0 33,-25-33,25 0,0 0,-25 34,25-34,-25 33,25-33,0 0,0 0,0 0,0 0,0-33</inkml:trace>
  <inkml:trace contextRef="#ctx0" brushRef="#br0" timeOffset="1538.088">11542 8367,'0'0,"-24"-33,24 33,0 0,0 0,0 0,24 0,1 33,0 1,25 32,-25 33,0 0,-1 0,1 1,-25-67,25 33,-25-33,0-33,0 33,0-33,0 0,0 0,0 0,49-66,-49 0</inkml:trace>
  <inkml:trace contextRef="#ctx0" brushRef="#br0" timeOffset="1798.1028">11890 8467,'0'0,"0"0,0 0,0 0,-25 0,0 0,0 33,-24 33,-1 33,1 0,24 1,0-67,0 33,0-33,25-33,0 0,0 0,0 33,0-33,25 0</inkml:trace>
  <inkml:trace contextRef="#ctx0" brushRef="#br0" timeOffset="2186.125">12014 8963,'0'0,"0"0,0-33,0 33,0 0,0 0,0 33,0 33,-25 0,25 0,0-33,0 0,0 0,0 0,0 1,0-34,25 33,0-33,-25 33,25-33,-25 0,0 0,0 0,0-100,0 1</inkml:trace>
  <inkml:trace contextRef="#ctx0" brushRef="#br0" timeOffset="2383.1363">12064 8665,'0'0,"0"33,0 0,0-33,24 33,-24-33,25 33,-25-33,25 0</inkml:trace>
  <inkml:trace contextRef="#ctx0" brushRef="#br0" timeOffset="2738.1565">12237 9095,'0'0,"0"0,0 0,0 0,0 0,25 0,0 0,0 0,0 0,-1 33,1-33,0 0,0 0,-25 0,24-33</inkml:trace>
  <inkml:trace contextRef="#ctx0" brushRef="#br0" timeOffset="2976.1702">12684 8830,'-50'0,"25"67,25-34,-25 33,25 33,0 33,0-32,-25-34,25 0,0-33,0-33,0 0,0 0,0 0,0 0,0-99</inkml:trace>
  <inkml:trace contextRef="#ctx0" brushRef="#br0" timeOffset="3462.198">12982 8533,'0'0,"0"0,24 0,-24 0,25 33,0 33,0 0,-25-33,24 0,1 0,-25-33,25 0,-25 33,0-33,0 0,-25 0,50-33</inkml:trace>
  <inkml:trace contextRef="#ctx0" brushRef="#br0" timeOffset="3694.2113">13180 8533,'0'0,"0"0,0 0,0 0,-25 0,25 33,-50 33,26 0,-1-33,0 0,25 0,0-33,0 0,0 0,0 0,-25 0</inkml:trace>
  <inkml:trace contextRef="#ctx0" brushRef="#br0" timeOffset="5482.3136">13726 8665,'0'0,"0"0,24 0,1 0,0 33,24-33,26 33,-51-33,27 0,-27-33,1-33,0 33,-25-33,0 0,0 33,0-34,-25 34,0 0,25 33,-24-33,-2 33,-23 0,-1 0,1 66,-1-33,1 34,24-1,0 0,0 33,25-33,0-33,0 33,50 1,-25-1,49-33,-25 33,26 0,0-66,-26 33,1-33,-1 0,1 0,-1 0,-49-66</inkml:trace>
  <inkml:trace contextRef="#ctx0" brushRef="#br0" timeOffset="15954.9126">14321 7508,'0'0,"0"0,0 0,0 0,0 0,0 0,0 0,0 0,0 0,0 0,0 0,0 0,0 0,25-34,-25 34,25-33,-1 33,-24 0,0 0,0 0,0 0,0 0,0 0,0 0,0 33,0 34,0-1,0-33,-24 66,24-33,-25 0,25 1,-25-67,25 66,0-66,-25 0,25 0,0 0,-25 0,25 0,0 0,-74-166</inkml:trace>
  <inkml:trace contextRef="#ctx0" brushRef="#br0" timeOffset="16169.9249">14395 7011,'0'0,"0"0,25 0,-25 34,25-1,0 0,-1-33,1 33,-25 0,25 0,-25-33,25 66</inkml:trace>
  <inkml:trace contextRef="#ctx0" brushRef="#br0" timeOffset="16405.9384">14593 7574,'0'0,"0"0,0 0,0 0,25 0,0 0,0 0,0 33,0-33,0 33,-1-33,-222-33,372 33</inkml:trace>
  <inkml:trace contextRef="#ctx0" brushRef="#br0" timeOffset="16797.9608">14990 7474,'-25'0,"25"0,0 0,0-33,25 33,-25 0,26 0,-2 0,-24 0,0 0,0 0,0 0,0 0,0 33,0 1,-24-1,24 0,0 33,0-66,0 33,0 0,0-33,0 33,0-33,24 0,-24 0,0 0,0 0,25 0,-25-761</inkml:trace>
  <inkml:trace contextRef="#ctx0" brushRef="#br0" timeOffset="17097.9779">15065 7045,'0'0,"0"0,0 0,0 33,0-33,0 0,0 33,0 0,0-99</inkml:trace>
  <inkml:trace contextRef="#ctx0" brushRef="#br0" timeOffset="17838.0203">15363 7574,'0'0,"-26"0,26 0,0 0,0 0,0 0,0 0,26 0,-26 0,49 0,-24 0,25 33,-1-33,1 33,-1-33,-49 0,25 33,-25-33,-25 0,25 0</inkml:trace>
  <inkml:trace contextRef="#ctx0" brushRef="#br0" timeOffset="18071.0336">15536 7408,'-25'0,"25"0,0 0,0 66,-24 34,24-1,0-33,0 0,0 0,0-66,0 33,0-33,0 0,24-330</inkml:trace>
  <inkml:trace contextRef="#ctx0" brushRef="#br0" timeOffset="18366.0504">15958 7408,'0'0,"0"0,0 0,0 33,0 34,0 32,0 0,0 33,0-66,0 34,0-67,0-33,0 0,0 0,0 0,0 0,0-33</inkml:trace>
  <inkml:trace contextRef="#ctx0" brushRef="#br1" timeOffset="26216.4994">13155 13196,'0'0,"0"33,-25-33,0 0,1 33,-1 0,-25 0,1 67,-1-34,25 66,0-33,25 0,25-65,0 32,25-66,24 0,-24-66,-1-1,1-32,-50 0,24 0,-24 33,0-1,-24 1,-1 0,0 33,-24 33,-1 0,1 33,-2 33,27 67,-1-1,25 0,0-33,49-32,26-34,0-33,-1-67,-25-32,1 0,-50-33,0 66,-50-34,1 1,-1 33,1 0,24 66,0 33,1 99,24-33,0 67,24-67,1 0,25-66,-26-33,1 33,-25-132</inkml:trace>
  <inkml:trace contextRef="#ctx0" brushRef="#br1" timeOffset="27398.5671">13031 13659,'0'0,"0"0,0 0,0 33,-25-33,25 0,-24 0,24 0,-25 0,-1 0,26 33,-24 0,24 0,0-33,-25 0,25 33,0-33,-25 34,0-1,25 33,-24-33,-1 0,25 0,0 33,-25-33,25 0,-25 0,25 0,0 1,-24 32,-1-33,0 66,25-66,-25 33,0-33,25 33,-25 1,25-34,0 33,0-33,0 66,-25-33,25 0,0 34,0-1,25 0,-25-33,25 33,0 1,0-34,0 66,0-33,-1 0,1 1,0-1,24 0,-24 0,0 1,0-34,-1 33,27-66,-27 66,1-33,0 0,0-32,-1 32,1-33,-25 0,25 0,-25 0,25-33,-25 33,0-33,0 0,0 0,0 0,0 0,0 0,0 0,-25-33,0 0</inkml:trace>
  <inkml:trace contextRef="#ctx0" brushRef="#br1" timeOffset="27774.5886">13006 17132,'0'0,"0"0,0 0,0 0,0 0,0 33,25 0,0 33,24 0,-24 0,0-33,24 0,-24-33,0 0,0 0,-25 34,0-34,0 0,0 0,25 0,-25-34,0 34,25-66,-25-33,0 33,0-33,0 0,-50-34,50 67</inkml:trace>
  <inkml:trace contextRef="#ctx0" brushRef="#br1" timeOffset="29014.6593">12957 18223,'0'0,"-26"0,26 0,0 0,0-33,0 33,0 0,26 0,-1 66,-1 33,26 1,-1 32,1-66,-25 0,-1 0,-24-66,0 0,0 0,0 0,0 33,0-33,-24-99</inkml:trace>
  <inkml:trace contextRef="#ctx0" brushRef="#br1" timeOffset="29241.6724">13204 18256,'0'0,"0"0,0 0,0 0,0 0,0 0,-24 33,-1 67,0-1,0-33,1 33,-1-33,0-33,25-33,0 33,0-33,0-66</inkml:trace>
  <inkml:trace contextRef="#ctx0" brushRef="#br1" timeOffset="29617.694">13403 18521,'0'0,"0"-33,0 33,0 0,0 0,25 0,-25 0,25 33,-25-33,0 33,0 33,0 0,0-33,0 33,24-66,-24 33,0 1,0-34,0-67,0-65</inkml:trace>
  <inkml:trace contextRef="#ctx0" brushRef="#br1" timeOffset="29747.7015">13453 18256,'0'0,"0"0,0 0,24 0,1 33,-25-33,25 33,-25-264</inkml:trace>
  <inkml:trace contextRef="#ctx0" brushRef="#br1" timeOffset="29918.7112">13651 18653,'-25'33,"0"-33,25 0,25 0,0 0,0 0,0 0,-25 0,49-33</inkml:trace>
  <inkml:trace contextRef="#ctx0" brushRef="#br1" timeOffset="30217.7283">13899 18488,'0'0,"0"33,0 33,0 0,0 33,0-33,0 1,0-67,0 0,0 33,0-33,0 0,-25-133</inkml:trace>
  <inkml:trace contextRef="#ctx0" brushRef="#br1" timeOffset="30985.7723">14122 18355,'0'0,"0"0,0 0,0 0,0 0,0 0,25 0,-25 0,0 0,0 0,0-33,0 33,0 0,0 0,0 0,0 0,0 0,0 0,0 0,0 0,0 0,0 0,0 0,0 0,0 0,0 0,0-33,0 33,0 0,0 0,0 0,0 0,25 33,-25 0,0-33,0 34,0-34,0 0,0 0,0 0,0-67,0 34</inkml:trace>
  <inkml:trace contextRef="#ctx0" brushRef="#br1" timeOffset="31710.8137">14470 18289,'-25'0,"25"0,25 0,-1 0,1 0,25 33,-1-33,-24 0,25 0,-25 0,-25-66,0 0,0 33,-25-33,0 0,0 33,0 0,25 33,-25 0,25 0,-24 0,-1 33,-25 33,26 33,-26 0,25 0,25 34,0-1,25-66,25 0,-1 0,1-66,-1 34,-24-34,25 0,-25 0,0-67</inkml:trace>
  <inkml:trace contextRef="#ctx0" brushRef="#br1" timeOffset="32114.8369">14866 17727,'0'0,"0"0,0 0,0 0,-24 99,24-33,0-32,24-34,-24 0,25 0,0 0,0-34,-25-32,0 33,0 0,-25 0,0-99</inkml:trace>
  <inkml:trace contextRef="#ctx0" brushRef="#br1" timeOffset="32329.8491">15288 18521,'-25'-33,"50"33</inkml:trace>
  <inkml:trace contextRef="#ctx0" brushRef="#br1" timeOffset="34141.9528">12337 13593,'0'0,"0"0</inkml:trace>
  <inkml:trace contextRef="#ctx0" brushRef="#br1" timeOffset="37042.1187">12436 13891,'24'0,"-24"0,0 0,0 0,0 0,0 33,0-33,0 0,0 0,0 0,0 0,0 0,0 0,0 0,0 0,0 0,0 0,0 0,0 0,0 0,0 0,0 0,0 0,0 0,0 0,0 0,0 0,0 0,0 0,0 0,0 0,0 0,0 0,0 0,0 0,0 0,0 0,0 0,0 0,0 0,0 0,0 0,0 0,0 0,0 0,0 0,0 0,0 0,0 0,0 0,0 0,0 0,0 0,0 0,-24 0,24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0,0-33,0 33,0 0,0 0,0 0,0 0,0 0,0 0,0 0,0 0,0 0,0 0,0 0,0 0,0 0,0 0,0 0,0 0,0 0,0 0,0 0,0 0,0 0,0 0,0 0,0 0,0 0,0 0,0 0,0 0,0 0,0 0,0 0,0 0,0 0,0 0,0 0,0 0,0 0,0 0,0 0,0 0,0 0,0 0,0 0,0 0,0 0,0 0,0 0,0 0,0 0,0 0,0 0,0 0,0 0,0 0,0 0,0 0,0 0,0 0,0 33,0-33,0 0,0 0,0 0,0 0,0 0,0 0,0 0,0 0,0 0,0 0,0 0,0 0,0 0,0 0,0 0,0 0,0 0,0 0,0 0,0 0,0 0,0 0,0 0,0 0,0 0,0 0,0 0,0 0,0 0,0 0,0 0,0 0,0 0,0 0,0 0,0 0,0 0,0 0,0 0,0 0,0 0,-25 0,0-33,25-67</inkml:trace>
  <inkml:trace contextRef="#ctx0" brushRef="#br1" timeOffset="37726.1578">12088 11113,'0'0,"0"0,0 0,-24 0,24 0,0-34</inkml:trace>
  <inkml:trace contextRef="#ctx0" brushRef="#br1" timeOffset="52049.977">19579 6846,'0'-66,"0"66,0 0,25 0,-25 0,0 0,0 0,0 0,0 66,0 0,0 33,0 1,0-1,-25-33,25 33,0-66,0 67,-24-34,24 33,-25-33,0 66,25-32,-25-1,25-33,0-33,0-33,0 0,0 0,0 0,0 0,0 0,0 0,0 0,0 0,0 0,0 33,25-33,0 0,24 0,1 0,-1 0,1 0,-25 33,25-33,24 33,-24 0,-1-33,1 0,-1 0,26 0,-25 0,-1 0,-24 0,24 33,1-33,-25 0,-1 0,27 0,-27 0,26 0,-1 0,1 0,-25 0,24 0,1 0,0 0,-1 0,1 0,24 0,-24 0,-1 0,-24 0,0 0,25 0,-1 0,1 0,-1 0,1 0,-1 0,2 0,-27 0,1 0,0 0,0 0,-1 0,1 0,0 0,0 0,-25 0,0 0,0 0,0 0,0 0,0 0,0 0,0 0,0 0,0-33,0 0,-25 0,0 0,-24-33,-1 33,25 0,1 0,-1-33,-1 33,2-34,-1 1,0 33,-24-33,-1 33,25 0,-24 0,-1 0,25-33,-25 32,26-32,-26 0,25 0,-24 33,-1 0,1-33,-1 33,25-33,0 32,0-32,-24 33,24 0,0-33,-24 33,-1 0,1 0,23 0,2 33,-1-33,0 33,25-33,-25 33,1 0,-1-33,0-1,-24 1,24 33,-25-33,0 0,25 0,1 0,-1 33,0 0,25 0,0 0,0 0,0-33,0 33,-25 0,25 0,-24-33,-1 0,0 0,0 33,1-33,24 0,0 33,-25 0,25 0,0 0,0 0,0 0,0 0,-25 0,25 0,-25-33,25 33,0-34,-25 34,25 0,0 0,0 0,0 0,0 0,0 0,0 0,0 0,0 0,0 0,0 0,0 34,0 32,0-33,0 66,0-33,0 33,0 1,-25-1,25 0,-25 0,25-33,0 1,0-1,0-66,0 33,0-33,0 0</inkml:trace>
  <inkml:trace contextRef="#ctx0" brushRef="#br1" timeOffset="52350.9943">20150 6284,'0'0,"0"0,-50 66,0 33,-24 34,-25-1,0 66,24-32,1-34,49-33,0-66,25 0,0-33,0 0,25-99</inkml:trace>
  <inkml:trace contextRef="#ctx0" brushRef="#br1" timeOffset="52555.006">20249 6648,'0'0,"0"0,-25 66,-49 66,-1 33,-24 34,-25-1,50 1,24-67,25-66,0-33,25-33,0-33,75-99</inkml:trace>
  <inkml:trace contextRef="#ctx0" brushRef="#br1" timeOffset="52734.0162">20348 6945,'-49'66,"-26"100,-24-1,0 1,0 32,24 0,26-65,49-100,0-33,49-33,26-133</inkml:trace>
  <inkml:trace contextRef="#ctx0" brushRef="#br1" timeOffset="52915.0266">20572 7210,'0'0,"-25"0,0 99,-24 33,-26 1,0 32,1 0,25 1,24-67,25-99,0 0,25-66,49-133</inkml:trace>
  <inkml:trace contextRef="#ctx0" brushRef="#br1" timeOffset="53090.0366">20795 7375,'0'33,"0"0,-25 67,-25-1,1 33,-1-33,25 1,1-1,24-33,-25-66,50 0,-1-66,26-33</inkml:trace>
  <inkml:trace contextRef="#ctx0" brushRef="#br1" timeOffset="53390.0536">20968 7640,'25'-33,"0"33,-25 33,0 33,-25 33,0 0,1-32,-1-1,0-33,25 0,0-33,25 0,0-66,-1-33,26 32,49 67,-24-99,24 99,-74 0,-1 66,-24 34,-24-1,-26 33,25-33,1-33,24-33,0-33,24-33</inkml:trace>
  <inkml:trace contextRef="#ctx0" brushRef="#br1" timeOffset="53842.0796">22258 6978,'0'-33,"0"33,0 0,25 0,0 33,24 0,1 67,-1 32,2-33,-2-33,-24 0,0-32,-25-1,0-33,0 0,0-100,0 1</inkml:trace>
  <inkml:trace contextRef="#ctx0" brushRef="#br1" timeOffset="54054.0915">22705 6978,'0'0,"-25"-33,0 33,-24 66,-26 1,0 32,26 0,-1 0,26-66,24 0,0-33,0 0,0 0,0 0,-25 0</inkml:trace>
  <inkml:trace contextRef="#ctx0" brushRef="#br1" timeOffset="54938.1423">23473 7144,'-24'0,"24"0,0 0,0-33,0 33,0 0,0 0,0 0,24 33,1 0,25-33,0 33,-1-33,1 0,-25-66,-1 0,1-34,-25 34,0 0,0 0,0 33,-25 0,1 33,-1 0,-25 0,1 0,-25 33,-1 33,25 33,1 0,24 1,0 32,25-33,25 0,24 1,1-34,-1 0,2 0,-2-33,1 0,-1 0,-24-33,24-99</inkml:trace>
  <inkml:trace contextRef="#ctx0" brushRef="#br1" timeOffset="55847.1943">24094 5821,'0'0,"0"-33,0 33,24 0,-24 0,25 0,0 33,0 33,-25 0,0 0,0 0,-25 1,0 32,-24-33,24-33,0 0,0 0,25-33,-24 33,24-33,0 0,0-99,24-232</inkml:trace>
  <inkml:trace contextRef="#ctx0" brushRef="#br1" timeOffset="56006.2032">24441 5226,'25'0,"-25"0,0 0,24 33,-24 0,25 0,1 0,-26 0,24-496</inkml:trace>
  <inkml:trace contextRef="#ctx0" brushRef="#br1" timeOffset="56258.2178">24541 5953,'0'0,"0"0,24 0,1 33,25-33,-26 0,51 66,-26-66,1 33,-25 0,25-33,-1-33</inkml:trace>
  <inkml:trace contextRef="#ctx0" brushRef="#br1" timeOffset="56626.2388">25135 5953,'-24'0,"24"-33,0 0,24 33,1-33,0 33,-25 0,0 0,0 0,0 0,0 0,0 0,0 33,-25 33,25 33,-25-33,25-32,0 32,0-33,0 0,0 0,25-33,-25 0,0 33,0-33,25 0,-25-66</inkml:trace>
  <inkml:trace contextRef="#ctx0" brushRef="#br1" timeOffset="56923.2558">25285 5292,'0'0,"0"0,0 0,0 0,0 33,0 0,0 0</inkml:trace>
  <inkml:trace contextRef="#ctx0" brushRef="#br1" timeOffset="57306.2775">25731 5920,'0'0,"0"0,0-33,25 33,-25 0,24 0,26 0,-25 0,25 33,-25 0,-1 0,1-33,-25 0,0 0,0 0,0-66</inkml:trace>
  <inkml:trace contextRef="#ctx0" brushRef="#br1" timeOffset="57514.2896">25979 5655,'-25'0,"25"0,-24 67,-1 65,-25 0,25 0,25 1,0-67,0-33,0-33,0 33,0-33,0 0,25-66</inkml:trace>
  <inkml:trace contextRef="#ctx0" brushRef="#br1" timeOffset="57766.304">26351 5854,'0'0,"0"0,0 0,0 33,0 66,-25 33,1 1,-1-1,25-66,-25 0,25-33,0 1,0-34,0 0,0 33,-24-199</inkml:trace>
  <inkml:trace contextRef="#ctx0" brushRef="#br1" timeOffset="58974.3731">24615 5027,'-25'0,"25"0,0 33,0 0,0 0,0 33,0-32,0-34,0 0,0 0,0 0,0 0,0-67,25 34,-25-33,0 33,0 33,0 0,-25 0,0 33,1 33,-2-33,26 0,0 1,0-34,0 0,0 0,0 0,26-67,-26 34,0 0,0 0,0 33,0 0,-26 33,26 33,-25 1,25-34,0 0,0-33,0 0,25 0,-25-33,26 0,-2-34,-24 34,0-33,25 33,-25 33,0 0,-25 0,1 33,24 66,0-32,0-34,0 0,0-33,0 0,24 0,1-33,0-34,-25 34,25 0,-25-33,0 66,0 0,0 0,-25 66,0 0,0-66</inkml:trace>
  <inkml:trace contextRef="#ctx0" brushRef="#br1" timeOffset="59818.4213">24019 5722,'0'-33,"0"33,0 0,0 0,0 0,0 0,0 0,0 0,0 0,25 33,-25 0,25-33,0 0,-1 0,1 0,0 0,-25 0,0 0,0 0,0 0,25 0,-25 0,0 0,0 0,0 0,0 33,0-33,0 33,0-33,25 33,-25-33,0 33,0-33,0 33,0 0,0 0,0 0,0 33,-25-66,25 33,-25 34,0-34,0 0,25 0,-24 33,-1-66,0 66,0 0,1-66,-1 66,0-32,0-34,25 33,0-33,-24 0,24 0,-75-67,125 34</inkml:trace>
  <inkml:trace contextRef="#ctx0" brushRef="#br1" timeOffset="60269.4472">24565 6019,'0'0,"0"-33</inkml:trace>
  <inkml:trace contextRef="#ctx0" brushRef="#br1" timeOffset="61221.5016">20671 10220,'0'0,"24"0,26 33,0 0,0 33,-1-33,1-33,-26 33,-24-66,0 33</inkml:trace>
  <inkml:trace contextRef="#ctx0" brushRef="#br1" timeOffset="61382.5109">20671 10550,'0'0,"0"0,49 33,1 0,0 0,24 34,-49-34,24-99</inkml:trace>
  <inkml:trace contextRef="#ctx0" brushRef="#br1" timeOffset="65077.7222">23226 9525,'0'0,"0"0,0 0,0 33,0 0,0 33,0 0,0 1,0-1,-25 66,25-66,-25 33,25-32,0 32,-25-33,25 33,-25-33,25 33,0 1,-25-34,25 33,-24 0,24-33,0 34,0-1,-25 0,25 0,-25 1,25-1,0 0,-25 0,25 33,-24-65,24-1,-25 33,0-33,25 0,0-33,-25 0,25 0,0 1,0-1,0-33,0 33,0-33,0 0,0 33,0-33,0 0,0 0,0 0,0 0,0 0,0 0,0 0,50 0,-25 0,-1 0,26 0,-1 33,1-33,0 0,24 0,-24 0,24-33,-24 33,25-33,-1 33,0 0,0-33,-24 33,0 0,0 0,-1 0,25 0,-24 0,24 0,1-33,-25 33,24 0,-25 0,1 0,-1 0,2 0,-2 0,25-34,-24 34,-1 0,1 0,0 0,0 0,-26 0,26 0,-1 0,-24 0,25 0,-1 0,-24 0,25 0,-25 0,24 0,-24 0,25 0,-26 0,1 0,0 0,0 0,-1 0,1 0,-25 0,26 0,-26 0,0 0,0 0,0 0,0 0,0 0,0 0,0 0,0 0,0 0,0-33,0 0,0 33,0-33,0 0,24 0,-24 33,0-33,0 0,0 0,0 0,0-33,0 33,0 0,0-1,0-32,0 33,0 0,0 0,25 0,-25-33,0 33,0 0,0-33,0 33,0-1,0-32,0 33,0-33,0 33,0 0,0 33,25-66,-25 33,0 0,0 0,0-34,0 67,0-33,0 33,0 0,0 0,0 0,0 0,0 0,0 0,0 0,0-33,0 33,0 0,0 0,0 0,0 0,0 0,0 0,0 0,0 0,0 0,0 0,0 0,0 0,0 0,0 0,0 0,0 0,0 0,0 0,0 0,0 0,-25 0,25 0,-25 0,25 0,0-33,-24 33,-2 0,26 0,-25-33,1 33,-1-33,0 0,-24 33,-1 0,25-66,1 66,-1-33,0 0,0 33,25 0,-25-33,0 0,25 33,-25-34,-24 34,24-33,0 33,25-33,-49 33,49-33,-25 0,-24 0,24 33,0-33,-25 0,0 33,1-33,24 33,0 0,1 0,-1-33,25 33,-25-33,0 0,-25 33,25-33,1 0,-1 33,-25-34,26 34,-1-33,25 0,-25 33,0-33,1 0,-1 33,-25-33,25 0,0 0,0 33,1-33,-1 33,0 0,25-33,-25 33,25 0,-24-33,-1 0,0 0,-24 33,24-33,0 33,0 0,0-34,25 34,0-33,-25 33,25 0,-25 0,1-33,-26 0,25 0,1 0,-26 33,25 0,1-33,24 0,-26 33,1 0,25-33,-24 33,-1 0,0-33,25 33,-25 0,25 0,0 0,0 0,0-33,0 33,-24 0,24 0,0 0,0 0,-25 0,25 0,0 0,0 0,0 0,0 0,0 0,0 0,0 0,0 0,0 0,0 0,0 0,0 0,0 0,0 0,0 0,-323 0,547-33</inkml:trace>
  <inkml:trace contextRef="#ctx0" brushRef="#br1" timeOffset="65394.7404">23647 9624,'0'0,"0"0,0 0,-24 0,-26 66,1 34,-26-1,25 66,-24-66,24 1,1-1,24-33,0-33,0-33,50-595</inkml:trace>
  <inkml:trace contextRef="#ctx0" brushRef="#br1" timeOffset="65609.7524">23796 9988,'0'0,"-25"99,0 0,-49 34,-25 32,-1 0,1 100,0-33,25-67,-1-33,26-33,24-65,25-101</inkml:trace>
  <inkml:trace contextRef="#ctx0" brushRef="#br1" timeOffset="65841.7659">24069 10418,'-50'33,"-24"99,-25 34,-1 32,-48 34,23-1,2 34,-1-1,49-65,25-100,26-66,48-66,-172-132,371 32</inkml:trace>
  <inkml:trace contextRef="#ctx0" brushRef="#br1" timeOffset="66049.7778">24342 10616,'0'0,"-50"67,-24 32,-26 66,-23 34,-1 32,-1 34,2-1,24 1,24-67,50-99,25-99,74-33</inkml:trace>
  <inkml:trace contextRef="#ctx0" brushRef="#br1" timeOffset="66266.7901">24664 10583,'-24'66,"-26"100,-50-1,1 67,-49-1,23 34,26 32,0-65,50-100,24-33,25-99,25-132</inkml:trace>
  <inkml:trace contextRef="#ctx0" brushRef="#br1" timeOffset="66471.802">25036 10616,'-74'0,"25"67,-26 98,-24 33,-25 34,24 66,-24-34,50 1,0-100,49-99,25-66,25-66</inkml:trace>
  <inkml:trace contextRef="#ctx0" brushRef="#br1" timeOffset="66657.8124">25185 10848,'-50'132,"-49"34,-24 32,-2 0,26 34,0 33,50-100,23-66,1-99,50-33</inkml:trace>
  <inkml:trace contextRef="#ctx0" brushRef="#br1" timeOffset="66829.8224">25359 11245,'-50'66,"-24"99,-26 1,1-1,25 33,0-65,49-34,25-297</inkml:trace>
  <inkml:trace contextRef="#ctx0" brushRef="#br1" timeOffset="66998.8321">25532 11708,'-74'99,"0"33,-1 1,1-34,24 0,25-33,25-99</inkml:trace>
  <inkml:trace contextRef="#ctx0" brushRef="#br1" timeOffset="67130.8397">25483 12138,'-50'66,"1"33,-1 0,25-33</inkml:trace>
  <inkml:trace contextRef="#ctx0" brushRef="#br1" timeOffset="69629.9824">13552 11344,'0'0,"0"0,0 0,24 0,-24 33,0-33,0 0,25 0,-25 0,0 0,0-33,0 0,0 33,0 0,0 0,0 0,0 0,0 33,0 0,0 0,0 0,25 0,-25 0,0 67,0-34,0 33,0 33,0-33,25 1,-25-1,0 0,0 0,0-33,0 1,0 32,0 0,0 33,0-32,0-1,0 33,0-33,0-33,0 1,0 32,0-33,0 66,0-33,0 1,0-67,0 0,25 0</inkml:trace>
  <inkml:trace contextRef="#ctx0" brushRef="#br1" timeOffset="72786.1631">13378 11113,'-24'0,"-1"-34,-25 1,25 0,0 0,0 33,1 0,24-33,-25 33,-25 0,26 0,-1 0,-25 0,26 0,-27 0,2-33,24 0,-24 33,24 0,-25 0,26 0,-26-33,25 33,25 0,-25 0,0 0,25 0,-25 0,1-33,-1 33,0 0,0 0,1 0,-1 0,0 0,25 0,-49 0,-1 0,25 0,-25 0,1 0,-26-33,1 33,0-33,24 33,-25-33,1 0,25-1,-1 1,0 33,0-33,26 0,-51 0,26 33,-1-33,1 0,-1 0,0 33,1-33,-1 33,1-33,-1 33,1-33,-2 33,-23-33,25 0,-1 33,-24-33,24 33,0-34,1 34,-1 0,1-33,-1 33,1-33,-1 0,0 33,0-33,1 33,-1-33,26 0,-1 33,-25 0,26-33,-27 0,27 0,-1 33,-25-33,26 33,-1-33,0 33,0-33,1 33,-1-33,25 33,0 0,-25-34,25 34,-25 0,25-33,0 33,-24 0,24 0,0 0,-26-33,26 33,-25 0,1-33,-1 33,-25-33,26 0,-1 0,0 33,0-33,1 33,-1-33,25 33,-25 0,0-33,0 33,0 0,0-33,1 33,-26-33,25 0,25 33,-25 0,25 0,-24-34,24 34,0 0,0 0,0 0,0 0,0 0,0 0,0 0,0 34,-25 32,25 0,0 33,0 0,0 1,0 32,0-33,0-33,25 33,-1 1,-24-34,25 33,-25 33,0 1,0-34,0 33,0-66,0 33,0 1,25-67,-25 66,0-33,25 0,-25 33,0 1,0 32,-25-33,25-33,0 0,0 34,0-67,0 66,0-66,0 33,25 0,-25 34,0-34,0-33,0 0,-25 66,25-66,0 33,0 0,0-32,0 65,0-33,-25-33,25 33,0-33,0 0,0 0,0-33,0 33,0 0,0-33,25 0,-25 0,0 0,0 0,0 0,0 34,0-1,-25-33,25 33,0 33,0-66,0 33,0-33,0 33,0 0,0 0,-25 33,25 0,-24-33,24 34,0-34,0-33,0 33,0-33,0 0,0 66,24-33,-24-33,0 33,0 0,25-33,-25 0,25 0,0 0,0 0,24-33,1 33,0 0,-1 0,1 0,-1 0,26 0,0 0,-1 0,0-33,0 0,-24 0,25 33,-26-33,1 0,24 33,-24 0,24-33,-24 33,0-33,-1 33,1-34,-1 34,-24-66,24 66,1-33,0 0,0 33,-1-33,25 33,-24 0,-25 0,25 0,-1 0,1 0,-1 0,1 0,24-33,-24 0,0 33,24-33,-24 33,-26 0,26 0,-1 0,26 0,-25 0,-1 0,1 0,-1 0,1 0,25 0,-26-33,26 33,-26 0,1 0,-1 0,1 0,0 0,24 0,-24 0,24 0,0 0,1 0,-1 0,1 0,-26 0,1 0,0 0,-1 33,1-33,-1 33,1 0,-25 0,24 0,-24-33,0 0,-25 0,-99-33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0CC-F900-4F84-A1FF-F2691407CAB2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1025-FFA8-499D-B680-C114445FA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5.xml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北京大学 计算机科学技术系 周子凯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模拟赛</a:t>
            </a:r>
            <a:r>
              <a:rPr lang="en-US" altLang="zh-CN" dirty="0"/>
              <a:t>13</a:t>
            </a:r>
            <a:r>
              <a:rPr lang="zh-CN" altLang="en-US" dirty="0"/>
              <a:t>试题分析</a:t>
            </a:r>
          </a:p>
        </p:txBody>
      </p:sp>
    </p:spTree>
    <p:extLst>
      <p:ext uri="{BB962C8B-B14F-4D97-AF65-F5344CB8AC3E}">
        <p14:creationId xmlns:p14="http://schemas.microsoft.com/office/powerpoint/2010/main" val="2622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…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r>
              <a:rPr lang="zh-CN" altLang="en-US" dirty="0" smtClean="0"/>
              <a:t>选取基底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，模数</a:t>
            </a:r>
            <a:r>
              <a:rPr lang="en-US" altLang="zh-CN" dirty="0" err="1" smtClean="0"/>
              <a:t>mo</a:t>
            </a:r>
            <a:endParaRPr lang="en-US" altLang="zh-CN" dirty="0" smtClean="0"/>
          </a:p>
          <a:p>
            <a:r>
              <a:rPr lang="zh-CN" altLang="en-US" dirty="0" smtClean="0"/>
              <a:t>将每个字符看做数字（</a:t>
            </a:r>
            <a:r>
              <a:rPr lang="en-US" altLang="zh-CN" dirty="0" smtClean="0"/>
              <a:t>a:1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b:2……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hash = 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k-2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) % </a:t>
            </a:r>
            <a:r>
              <a:rPr lang="en-US" altLang="zh-CN" dirty="0" err="1" smtClean="0"/>
              <a:t>mo</a:t>
            </a:r>
            <a:endParaRPr lang="en-US" altLang="zh-CN" baseline="30000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Rabin-Karp</a:t>
            </a:r>
            <a:r>
              <a:rPr lang="zh-CN" altLang="en-US" dirty="0"/>
              <a:t>哈希</a:t>
            </a:r>
          </a:p>
        </p:txBody>
      </p:sp>
    </p:spTree>
    <p:extLst>
      <p:ext uri="{BB962C8B-B14F-4D97-AF65-F5344CB8AC3E}">
        <p14:creationId xmlns:p14="http://schemas.microsoft.com/office/powerpoint/2010/main" val="24864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字符到数字的映射：</a:t>
            </a:r>
            <a:endParaRPr lang="en-US" altLang="zh-CN" dirty="0" smtClean="0"/>
          </a:p>
          <a:p>
            <a:r>
              <a:rPr lang="zh-CN" altLang="en-US" dirty="0" smtClean="0"/>
              <a:t>不要将字符映射到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zh-CN" altLang="en-US" dirty="0" smtClean="0"/>
              <a:t>基底的选取：</a:t>
            </a:r>
            <a:endParaRPr lang="en-US" altLang="zh-CN" dirty="0" smtClean="0"/>
          </a:p>
          <a:p>
            <a:r>
              <a:rPr lang="en-US" altLang="zh-CN" dirty="0" smtClean="0"/>
              <a:t>e &gt; </a:t>
            </a:r>
            <a:r>
              <a:rPr lang="zh-CN" altLang="en-US" dirty="0" smtClean="0"/>
              <a:t>字符种数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模数的选取：</a:t>
            </a:r>
            <a:endParaRPr lang="en-US" altLang="zh-CN" dirty="0" smtClean="0"/>
          </a:p>
          <a:p>
            <a:r>
              <a:rPr lang="zh-CN" altLang="en-US" dirty="0" smtClean="0"/>
              <a:t>据说</a:t>
            </a:r>
            <a:r>
              <a:rPr lang="en-US" altLang="zh-CN" dirty="0" err="1" smtClean="0"/>
              <a:t>mo</a:t>
            </a:r>
            <a:r>
              <a:rPr lang="zh-CN" altLang="en-US" dirty="0" smtClean="0"/>
              <a:t>为素数错误概率更小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518290" y="142920"/>
              <a:ext cx="5107860" cy="58820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8360" y="133560"/>
                <a:ext cx="6829200" cy="59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2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56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原串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x</a:t>
            </a:r>
            <a:r>
              <a:rPr lang="en-US" altLang="zh-CN" baseline="-25000" dirty="0"/>
              <a:t>2</a:t>
            </a:r>
            <a:r>
              <a:rPr lang="en-US" altLang="zh-CN" dirty="0"/>
              <a:t> x</a:t>
            </a:r>
            <a:r>
              <a:rPr lang="en-US" altLang="zh-CN" baseline="-25000" dirty="0"/>
              <a:t>3</a:t>
            </a:r>
            <a:r>
              <a:rPr lang="en-US" altLang="zh-CN" dirty="0"/>
              <a:t> … 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n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hash[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/>
              <a:t>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/>
              <a:t>i</a:t>
            </a:r>
            <a:r>
              <a:rPr lang="en-US" altLang="zh-CN" baseline="-25000" dirty="0" smtClean="0"/>
              <a:t>-2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+…+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i-1</a:t>
            </a:r>
            <a:r>
              <a:rPr lang="en-US" altLang="zh-CN" dirty="0"/>
              <a:t>) % </a:t>
            </a:r>
            <a:r>
              <a:rPr lang="en-US" altLang="zh-CN" dirty="0" err="1" smtClean="0"/>
              <a:t>mo</a:t>
            </a:r>
            <a:endParaRPr lang="en-US" altLang="zh-CN" dirty="0" smtClean="0"/>
          </a:p>
          <a:p>
            <a:endParaRPr lang="en-US" altLang="zh-CN" baseline="30000" dirty="0"/>
          </a:p>
          <a:p>
            <a:r>
              <a:rPr lang="zh-CN" altLang="en-US" dirty="0" smtClean="0"/>
              <a:t>递推：</a:t>
            </a:r>
            <a:endParaRPr lang="en-US" altLang="zh-CN" dirty="0" smtClean="0"/>
          </a:p>
          <a:p>
            <a:r>
              <a:rPr lang="en-US" altLang="zh-CN" dirty="0" smtClean="0"/>
              <a:t>Hash[0]=0</a:t>
            </a:r>
          </a:p>
          <a:p>
            <a:r>
              <a:rPr lang="en-US" altLang="zh-CN" dirty="0" smtClean="0"/>
              <a:t>hash[1] = x</a:t>
            </a:r>
            <a:r>
              <a:rPr lang="en-US" altLang="zh-CN" baseline="-25000" dirty="0" smtClean="0"/>
              <a:t>1</a:t>
            </a:r>
          </a:p>
          <a:p>
            <a:r>
              <a:rPr lang="en-US" altLang="zh-CN" dirty="0" smtClean="0"/>
              <a:t>hash[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(hash[i-1]*</a:t>
            </a:r>
            <a:r>
              <a:rPr lang="en-US" altLang="zh-CN" dirty="0" err="1" smtClean="0"/>
              <a:t>e+x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 % </a:t>
            </a:r>
            <a:r>
              <a:rPr lang="en-US" altLang="zh-CN" dirty="0" err="1" smtClean="0"/>
              <a:t>mo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669950" y="666720"/>
              <a:ext cx="7465500" cy="619164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240" y="657360"/>
                <a:ext cx="997272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25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zh-CN" altLang="en-US" dirty="0" smtClean="0"/>
              <a:t>对于子串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x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 …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r>
              <a:rPr lang="en-US" altLang="zh-CN" dirty="0" smtClean="0"/>
              <a:t>hash[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 = 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j-1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+…+x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j</a:t>
            </a:r>
            <a:r>
              <a:rPr lang="en-US" altLang="zh-CN" baseline="30000" dirty="0" smtClean="0"/>
              <a:t>-i</a:t>
            </a:r>
            <a:r>
              <a:rPr lang="en-US" altLang="zh-CN" dirty="0" smtClean="0"/>
              <a:t>) % </a:t>
            </a:r>
            <a:r>
              <a:rPr lang="en-US" altLang="zh-CN" dirty="0" err="1" smtClean="0"/>
              <a:t>mo</a:t>
            </a:r>
            <a:endParaRPr lang="en-US" altLang="zh-CN" dirty="0" smtClean="0"/>
          </a:p>
          <a:p>
            <a:r>
              <a:rPr lang="en-US" altLang="zh-CN" dirty="0" smtClean="0"/>
              <a:t>= (hash[j]-hash[i-1]*e</a:t>
            </a:r>
            <a:r>
              <a:rPr lang="en-US" altLang="zh-CN" baseline="30000" dirty="0" smtClean="0"/>
              <a:t>j-i+1</a:t>
            </a:r>
            <a:r>
              <a:rPr lang="en-US" altLang="zh-CN" dirty="0" smtClean="0"/>
              <a:t>%mo+mo) % </a:t>
            </a:r>
            <a:r>
              <a:rPr lang="en-US" altLang="zh-CN" dirty="0" err="1" smtClean="0"/>
              <a:t>mo</a:t>
            </a:r>
            <a:endParaRPr lang="en-US" altLang="zh-CN" dirty="0" smtClean="0"/>
          </a:p>
          <a:p>
            <a:r>
              <a:rPr lang="en-US" altLang="zh-CN" dirty="0" smtClean="0"/>
              <a:t>Hash[j] =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j-1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+…+x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j-i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j-i+1</a:t>
            </a:r>
            <a:r>
              <a:rPr lang="en-US" altLang="zh-CN" dirty="0" smtClean="0"/>
              <a:t>+</a:t>
            </a:r>
            <a:r>
              <a:rPr lang="en-US" altLang="zh-CN" dirty="0"/>
              <a:t>x</a:t>
            </a:r>
            <a:r>
              <a:rPr lang="en-US" altLang="zh-CN" baseline="-25000" dirty="0"/>
              <a:t>i-2</a:t>
            </a:r>
            <a:r>
              <a:rPr lang="en-US" altLang="zh-CN" dirty="0"/>
              <a:t>*e</a:t>
            </a:r>
            <a:r>
              <a:rPr lang="en-US" altLang="zh-CN" baseline="30000" dirty="0"/>
              <a:t>j-i+2</a:t>
            </a:r>
            <a:r>
              <a:rPr lang="en-US" altLang="zh-CN" dirty="0"/>
              <a:t>+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Hash[i-1]=                     x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0    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i-2</a:t>
            </a:r>
            <a:r>
              <a:rPr lang="en-US" altLang="zh-CN" dirty="0" smtClean="0"/>
              <a:t>*e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  +…</a:t>
            </a:r>
          </a:p>
          <a:p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求任意子串的哈希值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389230" y="4148160"/>
              <a:ext cx="4983120" cy="32983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6280" y="4138800"/>
                <a:ext cx="6662880" cy="33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9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3201"/>
                <a:ext cx="7886700" cy="5973763"/>
              </a:xfrm>
            </p:spPr>
            <p:txBody>
              <a:bodyPr/>
              <a:lstStyle/>
              <a:p>
                <a:r>
                  <a:rPr lang="en-US" altLang="zh-CN" dirty="0" smtClean="0"/>
                  <a:t>Hs[j]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/>
                  <a:t>Hs</a:t>
                </a:r>
                <a:r>
                  <a:rPr lang="en-US" altLang="zh-CN" dirty="0" smtClean="0"/>
                  <a:t>[i-1]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i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b="0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x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b="0" i="0" dirty="0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0" dirty="0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Hs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200"/>
                <a:ext cx="10515600" cy="5973763"/>
              </a:xfrm>
              <a:blipFill rotWithShape="1">
                <a:blip r:embed="rId2"/>
                <a:stretch>
                  <a:fillRect l="-1043" t="-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223450" y="3297960"/>
              <a:ext cx="4983120" cy="32983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240" y="3288600"/>
                <a:ext cx="6662880" cy="33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2420010" y="1774080"/>
              <a:ext cx="6259950" cy="50367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7320" y="1764720"/>
                <a:ext cx="8365320" cy="50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8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20%</a:t>
            </a:r>
            <a:r>
              <a:rPr lang="zh-CN" altLang="zh-CN" sz="2800" dirty="0"/>
              <a:t>的数据</a:t>
            </a:r>
            <a:endParaRPr lang="en-US" altLang="zh-CN" sz="2800" dirty="0" smtClean="0"/>
          </a:p>
          <a:p>
            <a:r>
              <a:rPr lang="en-US" altLang="zh-CN" sz="2800" dirty="0" smtClean="0"/>
              <a:t>n</a:t>
            </a:r>
            <a:r>
              <a:rPr lang="en-US" altLang="zh-CN" sz="2800" dirty="0"/>
              <a:t>&lt;=10</a:t>
            </a:r>
          </a:p>
          <a:p>
            <a:r>
              <a:rPr lang="zh-CN" altLang="en-US" sz="2800" dirty="0"/>
              <a:t>搜索交换方案，判断是否排好序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子串排序</a:t>
            </a:r>
          </a:p>
        </p:txBody>
      </p:sp>
    </p:spTree>
    <p:extLst>
      <p:ext uri="{BB962C8B-B14F-4D97-AF65-F5344CB8AC3E}">
        <p14:creationId xmlns:p14="http://schemas.microsoft.com/office/powerpoint/2010/main" val="187435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40%</a:t>
            </a:r>
            <a:r>
              <a:rPr lang="zh-CN" altLang="zh-CN" sz="2800" dirty="0"/>
              <a:t>的数据</a:t>
            </a:r>
            <a:endParaRPr lang="en-US" altLang="zh-CN" sz="2800" dirty="0" smtClean="0"/>
          </a:p>
          <a:p>
            <a:r>
              <a:rPr lang="en-US" altLang="zh-CN" sz="2800" dirty="0" smtClean="0"/>
              <a:t>n</a:t>
            </a:r>
            <a:r>
              <a:rPr lang="en-US" altLang="zh-CN" sz="2800" dirty="0"/>
              <a:t>&lt;=100</a:t>
            </a:r>
          </a:p>
          <a:p>
            <a:r>
              <a:rPr lang="en-US" altLang="zh-CN" sz="2800" dirty="0" smtClean="0"/>
              <a:t>O(n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排序，</a:t>
            </a:r>
            <a:r>
              <a:rPr lang="en-US" altLang="zh-CN" sz="2800" dirty="0"/>
              <a:t>O(n)</a:t>
            </a:r>
            <a:r>
              <a:rPr lang="zh-CN" altLang="en-US" sz="2800" dirty="0"/>
              <a:t>比较字符串大小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另：最小交换次数 </a:t>
            </a:r>
            <a:r>
              <a:rPr lang="en-US" altLang="zh-CN" sz="2800" dirty="0"/>
              <a:t>== </a:t>
            </a:r>
            <a:r>
              <a:rPr lang="zh-CN" altLang="en-US" sz="2800" dirty="0"/>
              <a:t>用冒泡排序把序列排好序的交换次数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子串排序</a:t>
            </a:r>
          </a:p>
        </p:txBody>
      </p:sp>
    </p:spTree>
    <p:extLst>
      <p:ext uri="{BB962C8B-B14F-4D97-AF65-F5344CB8AC3E}">
        <p14:creationId xmlns:p14="http://schemas.microsoft.com/office/powerpoint/2010/main" val="35183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60%</a:t>
            </a:r>
            <a:r>
              <a:rPr lang="zh-CN" altLang="zh-CN" sz="2800" dirty="0"/>
              <a:t>的数据</a:t>
            </a:r>
            <a:endParaRPr lang="en-US" altLang="zh-CN" sz="2800" dirty="0" smtClean="0"/>
          </a:p>
          <a:p>
            <a:r>
              <a:rPr lang="en-US" altLang="zh-CN" sz="2800" dirty="0" smtClean="0"/>
              <a:t>n</a:t>
            </a:r>
            <a:r>
              <a:rPr lang="en-US" altLang="zh-CN" sz="2800" dirty="0"/>
              <a:t>&lt;=5000</a:t>
            </a:r>
          </a:p>
          <a:p>
            <a:r>
              <a:rPr lang="zh-CN" altLang="en-US" sz="2800" dirty="0" smtClean="0"/>
              <a:t>如果你知道怎么排序但不知道怎么快速求逆序对数</a:t>
            </a:r>
            <a:endParaRPr lang="en-US" altLang="zh-CN" sz="2800" dirty="0" smtClean="0"/>
          </a:p>
          <a:p>
            <a:r>
              <a:rPr lang="zh-CN" altLang="en-US" sz="2800" dirty="0" smtClean="0"/>
              <a:t>快排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二</a:t>
            </a:r>
            <a:r>
              <a:rPr lang="zh-CN" altLang="en-US" sz="2800" dirty="0"/>
              <a:t>分</a:t>
            </a:r>
            <a:r>
              <a:rPr lang="en-US" altLang="zh-CN" sz="2800" dirty="0"/>
              <a:t>+</a:t>
            </a:r>
            <a:r>
              <a:rPr lang="zh-CN" altLang="en-US" sz="2800" dirty="0"/>
              <a:t>哈希排序</a:t>
            </a:r>
            <a:endParaRPr lang="en-US" altLang="zh-CN" sz="2800" dirty="0"/>
          </a:p>
          <a:p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统计逆序对数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子串排序</a:t>
            </a:r>
          </a:p>
        </p:txBody>
      </p:sp>
    </p:spTree>
    <p:extLst>
      <p:ext uri="{BB962C8B-B14F-4D97-AF65-F5344CB8AC3E}">
        <p14:creationId xmlns:p14="http://schemas.microsoft.com/office/powerpoint/2010/main" val="36095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另有</a:t>
            </a:r>
            <a:r>
              <a:rPr lang="en-US" altLang="zh-CN" sz="2800" dirty="0"/>
              <a:t>10%</a:t>
            </a:r>
            <a:r>
              <a:rPr lang="zh-CN" altLang="zh-CN" sz="2800" dirty="0"/>
              <a:t>的数据，有</a:t>
            </a:r>
            <a:r>
              <a:rPr lang="en-US" altLang="zh-CN" sz="2800" dirty="0"/>
              <a:t>m&lt;=5;</a:t>
            </a:r>
            <a:endParaRPr lang="zh-CN" altLang="zh-CN" sz="2800" dirty="0"/>
          </a:p>
          <a:p>
            <a:r>
              <a:rPr lang="zh-CN" altLang="zh-CN" sz="2800" dirty="0"/>
              <a:t>另有</a:t>
            </a:r>
            <a:r>
              <a:rPr lang="en-US" altLang="zh-CN" sz="2800" dirty="0"/>
              <a:t>10%</a:t>
            </a:r>
            <a:r>
              <a:rPr lang="zh-CN" altLang="zh-CN" sz="2800" dirty="0"/>
              <a:t>的数据，字符串</a:t>
            </a:r>
            <a:r>
              <a:rPr lang="en-US" altLang="zh-CN" sz="2800" dirty="0"/>
              <a:t>S</a:t>
            </a:r>
            <a:r>
              <a:rPr lang="zh-CN" altLang="zh-CN" sz="2800" dirty="0"/>
              <a:t>是完全随机生成的</a:t>
            </a:r>
            <a:r>
              <a:rPr lang="en-US" altLang="zh-CN" sz="2800" dirty="0"/>
              <a:t>;</a:t>
            </a:r>
          </a:p>
          <a:p>
            <a:endParaRPr lang="en-US" altLang="zh-CN" sz="2800" dirty="0"/>
          </a:p>
          <a:p>
            <a:r>
              <a:rPr lang="zh-CN" altLang="en-US" sz="2800" dirty="0"/>
              <a:t>这两种都数据都暗示：暴力比较字符串大小会跑得很快</a:t>
            </a:r>
            <a:endParaRPr lang="en-US" altLang="zh-CN" sz="2800" dirty="0"/>
          </a:p>
          <a:p>
            <a:r>
              <a:rPr lang="zh-CN" altLang="en-US" sz="2800" dirty="0"/>
              <a:t>归并排序求逆序对数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子串排序</a:t>
            </a:r>
          </a:p>
        </p:txBody>
      </p:sp>
    </p:spTree>
    <p:extLst>
      <p:ext uri="{BB962C8B-B14F-4D97-AF65-F5344CB8AC3E}">
        <p14:creationId xmlns:p14="http://schemas.microsoft.com/office/powerpoint/2010/main" val="2325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43063"/>
            <a:ext cx="8373460" cy="45339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测试点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9</a:t>
            </a:r>
          </a:p>
          <a:p>
            <a:r>
              <a:rPr lang="en-US" sz="2800" dirty="0" err="1" smtClean="0"/>
              <a:t>w</a:t>
            </a:r>
            <a:r>
              <a:rPr lang="en-US" sz="2800" baseline="-25000" dirty="0" err="1" smtClean="0"/>
              <a:t>i,j</a:t>
            </a:r>
            <a:r>
              <a:rPr lang="en-US" altLang="zh-CN" sz="2800" dirty="0" smtClean="0"/>
              <a:t>=1</a:t>
            </a:r>
          </a:p>
          <a:p>
            <a:r>
              <a:rPr lang="zh-CN" altLang="en-US" sz="2800" dirty="0"/>
              <a:t>小数</a:t>
            </a:r>
            <a:r>
              <a:rPr lang="zh-CN" altLang="en-US" sz="2800" dirty="0" smtClean="0"/>
              <a:t>据搜索，大</a:t>
            </a:r>
            <a:r>
              <a:rPr lang="zh-CN" altLang="en-US" sz="2800" dirty="0"/>
              <a:t>数</a:t>
            </a:r>
            <a:r>
              <a:rPr lang="zh-CN" altLang="en-US" sz="2800" dirty="0" smtClean="0"/>
              <a:t>据状态压缩</a:t>
            </a:r>
            <a:r>
              <a:rPr lang="en-US" altLang="zh-CN" sz="2800" dirty="0" smtClean="0"/>
              <a:t>DP+</a:t>
            </a:r>
            <a:r>
              <a:rPr lang="zh-CN" altLang="en-US" sz="2800" dirty="0"/>
              <a:t>记</a:t>
            </a:r>
            <a:r>
              <a:rPr lang="zh-CN" altLang="en-US" sz="2800" dirty="0" smtClean="0"/>
              <a:t>忆化搜索</a:t>
            </a:r>
            <a:endParaRPr lang="en-US" altLang="zh-CN" sz="2800" dirty="0" smtClean="0"/>
          </a:p>
          <a:p>
            <a:r>
              <a:rPr lang="en-US" sz="2800" dirty="0" smtClean="0"/>
              <a:t>F[</a:t>
            </a:r>
            <a:r>
              <a:rPr lang="en-US" sz="2800" dirty="0" err="1" smtClean="0"/>
              <a:t>i</a:t>
            </a:r>
            <a:r>
              <a:rPr lang="en-US" sz="2800" dirty="0" smtClean="0"/>
              <a:t>][j][</a:t>
            </a:r>
            <a:r>
              <a:rPr lang="en-US" sz="2800" dirty="0" err="1" smtClean="0"/>
              <a:t>sta</a:t>
            </a:r>
            <a:r>
              <a:rPr lang="en-US" sz="2800" dirty="0" smtClean="0"/>
              <a:t>]</a:t>
            </a:r>
            <a:r>
              <a:rPr lang="zh-CN" altLang="en-US" sz="2800" dirty="0" smtClean="0"/>
              <a:t>表示是否能用</a:t>
            </a:r>
            <a:r>
              <a:rPr lang="en-US" altLang="zh-CN" sz="2800" dirty="0" err="1" smtClean="0"/>
              <a:t>sta</a:t>
            </a:r>
            <a:r>
              <a:rPr lang="zh-CN" altLang="en-US" sz="2800" dirty="0" smtClean="0"/>
              <a:t>中的巧克力拼出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的矩形</a:t>
            </a:r>
            <a:endParaRPr lang="en-US" altLang="zh-CN" sz="2800" dirty="0"/>
          </a:p>
          <a:p>
            <a:r>
              <a:rPr lang="zh-CN" altLang="en-US" sz="2800" dirty="0" smtClean="0"/>
              <a:t>最终答案为</a:t>
            </a:r>
            <a:r>
              <a:rPr lang="en-US" altLang="zh-CN" sz="2800" dirty="0"/>
              <a:t>F</a:t>
            </a:r>
            <a:r>
              <a:rPr lang="en-US" altLang="zh-CN" sz="2800" dirty="0" smtClean="0"/>
              <a:t>[n][m][2</a:t>
            </a:r>
            <a:r>
              <a:rPr lang="en-US" altLang="zh-CN" sz="2800" baseline="30000" dirty="0" smtClean="0"/>
              <a:t>k</a:t>
            </a:r>
            <a:r>
              <a:rPr lang="en-US" altLang="zh-CN" sz="2800" dirty="0" smtClean="0"/>
              <a:t>-1]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巧克力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1~2</a:t>
            </a:r>
          </a:p>
          <a:p>
            <a:r>
              <a:rPr lang="en-US" altLang="zh-CN" sz="2800" dirty="0" smtClean="0"/>
              <a:t>N&lt;=10</a:t>
            </a:r>
          </a:p>
          <a:p>
            <a:r>
              <a:rPr lang="zh-CN" altLang="en-US" sz="2800" dirty="0"/>
              <a:t>枚</a:t>
            </a:r>
            <a:r>
              <a:rPr lang="zh-CN" altLang="en-US" sz="2800" dirty="0" smtClean="0"/>
              <a:t>举把哪些牌翻过来后判断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纸牌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转移时枚举横切</a:t>
            </a:r>
            <a:r>
              <a:rPr lang="en-US" altLang="zh-CN" sz="2800" dirty="0"/>
              <a:t>/</a:t>
            </a:r>
            <a:r>
              <a:rPr lang="zh-CN" altLang="en-US" sz="2800" dirty="0"/>
              <a:t>竖切，以竖切为例</a:t>
            </a:r>
            <a:endParaRPr lang="en-US" altLang="zh-CN" sz="2800" dirty="0"/>
          </a:p>
          <a:p>
            <a:r>
              <a:rPr lang="zh-CN" altLang="en-US" sz="2800" dirty="0"/>
              <a:t>再枚举</a:t>
            </a:r>
            <a:r>
              <a:rPr lang="en-US" altLang="zh-CN" sz="2800" dirty="0" err="1"/>
              <a:t>sta</a:t>
            </a:r>
            <a:r>
              <a:rPr lang="en-US" altLang="zh-CN" sz="2800" dirty="0"/>
              <a:t>’</a:t>
            </a:r>
            <a:r>
              <a:rPr lang="zh-CN" altLang="en-US" sz="2800" dirty="0"/>
              <a:t>，表示</a:t>
            </a:r>
            <a:r>
              <a:rPr lang="en-US" altLang="zh-CN" sz="2800" dirty="0" err="1"/>
              <a:t>sta</a:t>
            </a:r>
            <a:r>
              <a:rPr lang="en-US" altLang="zh-CN" sz="2800" dirty="0"/>
              <a:t>’</a:t>
            </a:r>
            <a:r>
              <a:rPr lang="zh-CN" altLang="en-US" sz="2800" dirty="0"/>
              <a:t>中的巧克力被分到左边，其余分到右边</a:t>
            </a:r>
            <a:endParaRPr lang="en-US" altLang="zh-CN" sz="2800" dirty="0"/>
          </a:p>
          <a:p>
            <a:r>
              <a:rPr lang="zh-CN" altLang="en-US" sz="2800" dirty="0"/>
              <a:t>根据</a:t>
            </a:r>
            <a:r>
              <a:rPr lang="en-US" altLang="zh-CN" sz="2800" dirty="0" err="1"/>
              <a:t>sta</a:t>
            </a:r>
            <a:r>
              <a:rPr lang="en-US" altLang="zh-CN" sz="2800" dirty="0"/>
              <a:t>’</a:t>
            </a:r>
            <a:r>
              <a:rPr lang="zh-CN" altLang="en-US" sz="2800" dirty="0"/>
              <a:t>中的巧克力面积和可以算出左边应该切多长（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F[i][j][</a:t>
            </a:r>
            <a:r>
              <a:rPr lang="en-US" altLang="zh-CN" sz="2800" dirty="0" err="1"/>
              <a:t>sta</a:t>
            </a:r>
            <a:r>
              <a:rPr lang="en-US" altLang="zh-CN" sz="2800" dirty="0"/>
              <a:t>] |= (F[i][k][</a:t>
            </a:r>
            <a:r>
              <a:rPr lang="en-US" altLang="zh-CN" sz="2800" dirty="0" err="1"/>
              <a:t>sta</a:t>
            </a:r>
            <a:r>
              <a:rPr lang="en-US" altLang="zh-CN" sz="2800" dirty="0"/>
              <a:t>’] &amp;&amp; F[i][j-k][</a:t>
            </a:r>
            <a:r>
              <a:rPr lang="en-US" altLang="zh-CN" sz="2800" dirty="0" err="1"/>
              <a:t>sta-sta</a:t>
            </a:r>
            <a:r>
              <a:rPr lang="en-US" altLang="zh-CN" sz="2800" dirty="0"/>
              <a:t>’])</a:t>
            </a:r>
          </a:p>
          <a:p>
            <a:r>
              <a:rPr lang="en-US" altLang="zh-CN" sz="2800" dirty="0"/>
              <a:t>j</a:t>
            </a:r>
            <a:r>
              <a:rPr lang="zh-CN" altLang="en-US" sz="2800" dirty="0"/>
              <a:t>那</a:t>
            </a:r>
            <a:r>
              <a:rPr lang="zh-CN" altLang="en-US" sz="2800" dirty="0" smtClean="0"/>
              <a:t>维在存储时可以</a:t>
            </a:r>
            <a:r>
              <a:rPr lang="zh-CN" altLang="en-US" sz="2800" dirty="0"/>
              <a:t>省去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巧克力</a:t>
            </a:r>
          </a:p>
        </p:txBody>
      </p:sp>
    </p:spTree>
    <p:extLst>
      <p:ext uri="{BB962C8B-B14F-4D97-AF65-F5344CB8AC3E}">
        <p14:creationId xmlns:p14="http://schemas.microsoft.com/office/powerpoint/2010/main" val="34972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373460" cy="458388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测试点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10</a:t>
            </a:r>
          </a:p>
          <a:p>
            <a:r>
              <a:rPr lang="zh-CN" altLang="en-US" sz="2800" dirty="0" smtClean="0"/>
              <a:t>小</a:t>
            </a:r>
            <a:r>
              <a:rPr lang="zh-CN" altLang="en-US" sz="2800" dirty="0"/>
              <a:t>数</a:t>
            </a:r>
            <a:r>
              <a:rPr lang="zh-CN" altLang="en-US" sz="2800" dirty="0" smtClean="0"/>
              <a:t>据搜索，大</a:t>
            </a:r>
            <a:r>
              <a:rPr lang="zh-CN" altLang="en-US" sz="2800" dirty="0"/>
              <a:t>数</a:t>
            </a:r>
            <a:r>
              <a:rPr lang="zh-CN" altLang="en-US" sz="2800" dirty="0" smtClean="0"/>
              <a:t>据状态压缩</a:t>
            </a:r>
            <a:r>
              <a:rPr lang="en-US" altLang="zh-CN" sz="2800" dirty="0" smtClean="0"/>
              <a:t>DP+</a:t>
            </a:r>
            <a:r>
              <a:rPr lang="zh-CN" altLang="en-US" sz="2800" dirty="0"/>
              <a:t>记</a:t>
            </a:r>
            <a:r>
              <a:rPr lang="zh-CN" altLang="en-US" sz="2800" dirty="0" smtClean="0"/>
              <a:t>忆化搜索</a:t>
            </a:r>
            <a:endParaRPr lang="en-US" altLang="zh-CN" sz="2800" dirty="0" smtClean="0"/>
          </a:p>
          <a:p>
            <a:r>
              <a:rPr lang="en-US" sz="2800" dirty="0" smtClean="0"/>
              <a:t>F[i1][i2][j1][j2][</a:t>
            </a:r>
            <a:r>
              <a:rPr lang="en-US" sz="2800" dirty="0" err="1" smtClean="0"/>
              <a:t>sta</a:t>
            </a:r>
            <a:r>
              <a:rPr lang="en-US" sz="2800" dirty="0" smtClean="0"/>
              <a:t>]</a:t>
            </a:r>
            <a:r>
              <a:rPr lang="zh-CN" altLang="en-US" sz="2800" dirty="0" smtClean="0"/>
              <a:t>表示从子矩形</a:t>
            </a:r>
            <a:r>
              <a:rPr lang="en-US" altLang="zh-CN" sz="2800" dirty="0" smtClean="0"/>
              <a:t>(i1,j1)-(i2,j2)</a:t>
            </a:r>
            <a:r>
              <a:rPr lang="zh-CN" altLang="en-US" sz="2800" dirty="0" smtClean="0"/>
              <a:t>中能否刚好切出</a:t>
            </a:r>
            <a:r>
              <a:rPr lang="en-US" altLang="zh-CN" sz="2800" dirty="0" err="1" smtClean="0"/>
              <a:t>sta</a:t>
            </a:r>
            <a:r>
              <a:rPr lang="zh-CN" altLang="en-US" sz="2800" dirty="0" smtClean="0"/>
              <a:t>中的巧克力</a:t>
            </a:r>
            <a:endParaRPr lang="en-US" altLang="zh-CN" sz="2800" dirty="0" smtClean="0"/>
          </a:p>
          <a:p>
            <a:r>
              <a:rPr lang="zh-CN" altLang="en-US" sz="2800" dirty="0"/>
              <a:t>最</a:t>
            </a:r>
            <a:r>
              <a:rPr lang="zh-CN" altLang="en-US" sz="2800" dirty="0" smtClean="0"/>
              <a:t>终答案为</a:t>
            </a:r>
            <a:r>
              <a:rPr lang="en-US" altLang="zh-CN" sz="2800" dirty="0" smtClean="0"/>
              <a:t>F[1][n][1][m][2</a:t>
            </a:r>
            <a:r>
              <a:rPr lang="en-US" altLang="zh-CN" sz="2800" baseline="30000" dirty="0" smtClean="0"/>
              <a:t>k</a:t>
            </a:r>
            <a:r>
              <a:rPr lang="en-US" altLang="zh-CN" sz="2800" dirty="0" smtClean="0"/>
              <a:t>-1]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巧克力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转移时枚举横切</a:t>
            </a:r>
            <a:r>
              <a:rPr lang="en-US" altLang="zh-CN" sz="2800" dirty="0"/>
              <a:t>/</a:t>
            </a:r>
            <a:r>
              <a:rPr lang="zh-CN" altLang="en-US" sz="2800" dirty="0"/>
              <a:t>竖切，以竖切为例</a:t>
            </a:r>
            <a:endParaRPr lang="en-US" altLang="zh-CN" sz="2800" dirty="0"/>
          </a:p>
          <a:p>
            <a:r>
              <a:rPr lang="zh-CN" altLang="en-US" sz="2800" dirty="0"/>
              <a:t>再枚举</a:t>
            </a:r>
            <a:r>
              <a:rPr lang="en-US" altLang="zh-CN" sz="2800" dirty="0" err="1" smtClean="0"/>
              <a:t>sta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表示</a:t>
            </a:r>
            <a:r>
              <a:rPr lang="en-US" altLang="zh-CN" sz="2800" dirty="0" err="1" smtClean="0"/>
              <a:t>sta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的巧克力被分到左边，其余分到右边</a:t>
            </a:r>
            <a:endParaRPr lang="en-US" altLang="zh-CN" sz="2800" dirty="0"/>
          </a:p>
          <a:p>
            <a:r>
              <a:rPr lang="zh-CN" altLang="en-US" sz="2800" dirty="0"/>
              <a:t>根据</a:t>
            </a:r>
            <a:r>
              <a:rPr lang="en-US" altLang="zh-CN" sz="2800" dirty="0" err="1" smtClean="0"/>
              <a:t>sta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的巧克力面积和可以算出左边应该切多长（</a:t>
            </a:r>
            <a:r>
              <a:rPr lang="en-US" altLang="zh-CN" sz="2800" dirty="0"/>
              <a:t>k</a:t>
            </a:r>
            <a:r>
              <a:rPr lang="zh-CN" altLang="en-US" sz="2800" smtClean="0"/>
              <a:t>），或者无法切</a:t>
            </a:r>
            <a:endParaRPr lang="en-US" altLang="zh-CN" sz="2800" dirty="0"/>
          </a:p>
          <a:p>
            <a:pPr lvl="1"/>
            <a:r>
              <a:rPr lang="zh-CN" altLang="en-US" sz="2400" dirty="0"/>
              <a:t>怎么算？二分或枚举</a:t>
            </a:r>
            <a:endParaRPr lang="en-US" altLang="zh-CN" sz="2400" dirty="0"/>
          </a:p>
          <a:p>
            <a:r>
              <a:rPr lang="zh-CN" altLang="en-US" sz="2800" dirty="0"/>
              <a:t>转移类似</a:t>
            </a:r>
            <a:endParaRPr lang="en-US" altLang="zh-CN" sz="2800" dirty="0"/>
          </a:p>
          <a:p>
            <a:r>
              <a:rPr lang="en-US" altLang="zh-CN" sz="2800" dirty="0"/>
              <a:t>j2</a:t>
            </a:r>
            <a:r>
              <a:rPr lang="zh-CN" altLang="en-US" sz="2800" dirty="0"/>
              <a:t>那维在存储时可以省去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巧克力</a:t>
            </a:r>
          </a:p>
        </p:txBody>
      </p:sp>
    </p:spTree>
    <p:extLst>
      <p:ext uri="{BB962C8B-B14F-4D97-AF65-F5344CB8AC3E}">
        <p14:creationId xmlns:p14="http://schemas.microsoft.com/office/powerpoint/2010/main" val="40780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测试点</a:t>
            </a:r>
            <a:r>
              <a:rPr lang="en-US" altLang="zh-CN" sz="2800" dirty="0" smtClean="0"/>
              <a:t>3~8</a:t>
            </a:r>
          </a:p>
          <a:p>
            <a:r>
              <a:rPr lang="en-US" altLang="zh-CN" sz="2800" dirty="0" smtClean="0"/>
              <a:t>N&lt;=3*10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err="1" smtClean="0"/>
              <a:t>,b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&lt;=10</a:t>
            </a:r>
            <a:r>
              <a:rPr lang="en-US" altLang="zh-CN" sz="2800" baseline="30000" dirty="0" smtClean="0"/>
              <a:t>6</a:t>
            </a:r>
          </a:p>
          <a:p>
            <a:r>
              <a:rPr lang="zh-CN" altLang="en-US" sz="2800" dirty="0" smtClean="0"/>
              <a:t>用数组记录每种数字在正面、反面出现了几次</a:t>
            </a:r>
            <a:endParaRPr lang="en-US" altLang="zh-CN" sz="2800" dirty="0" smtClean="0"/>
          </a:p>
          <a:p>
            <a:r>
              <a:rPr lang="zh-CN" altLang="en-US" sz="2800" dirty="0"/>
              <a:t>依</a:t>
            </a:r>
            <a:r>
              <a:rPr lang="zh-CN" altLang="en-US" sz="2800" dirty="0" smtClean="0"/>
              <a:t>次判断要让每种数字朝上超过半数需要翻多少张牌</a:t>
            </a:r>
            <a:endParaRPr lang="en-US" altLang="zh-CN" sz="2800" dirty="0" smtClean="0"/>
          </a:p>
          <a:p>
            <a:r>
              <a:rPr lang="zh-CN" altLang="en-US" sz="2800" dirty="0" smtClean="0"/>
              <a:t>坑：有些牌可能正反面数字一样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相当于不能翻</a:t>
            </a:r>
            <a:endParaRPr lang="zh-CN" altLang="zh-CN" sz="2400" dirty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纸牌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6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测试点</a:t>
            </a:r>
            <a:r>
              <a:rPr lang="en-US" altLang="zh-CN" sz="2800" dirty="0" smtClean="0"/>
              <a:t>9~10</a:t>
            </a:r>
          </a:p>
          <a:p>
            <a:r>
              <a:rPr lang="en-US" altLang="zh-CN" sz="2800" dirty="0" smtClean="0"/>
              <a:t>N&lt;=3*10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err="1" smtClean="0"/>
              <a:t>,b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&lt;=10</a:t>
            </a:r>
            <a:r>
              <a:rPr lang="en-US" altLang="zh-CN" sz="2800" baseline="30000" dirty="0"/>
              <a:t>9</a:t>
            </a:r>
            <a:endParaRPr lang="en-US" altLang="zh-CN" sz="2800" baseline="30000" dirty="0" smtClean="0"/>
          </a:p>
          <a:p>
            <a:r>
              <a:rPr lang="zh-CN" altLang="en-US" sz="2800" dirty="0" smtClean="0"/>
              <a:t>数字太大，用数组记不下了</a:t>
            </a:r>
            <a:endParaRPr lang="en-US" altLang="zh-CN" sz="2800" dirty="0" smtClean="0"/>
          </a:p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map</a:t>
            </a:r>
          </a:p>
          <a:p>
            <a:r>
              <a:rPr lang="zh-CN" altLang="en-US" sz="2800" dirty="0"/>
              <a:t>方</a:t>
            </a:r>
            <a:r>
              <a:rPr lang="zh-CN" altLang="en-US" sz="2800" dirty="0" smtClean="0"/>
              <a:t>法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：离散化，使得数字值域落在</a:t>
            </a:r>
            <a:r>
              <a:rPr lang="en-US" altLang="zh-CN" sz="2800" dirty="0" smtClean="0"/>
              <a:t>2n</a:t>
            </a:r>
            <a:r>
              <a:rPr lang="zh-CN" altLang="en-US" sz="2800" dirty="0" smtClean="0"/>
              <a:t>以内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纸牌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4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测</a:t>
            </a:r>
            <a:r>
              <a:rPr lang="zh-CN" altLang="en-US" sz="2800" dirty="0"/>
              <a:t>试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7~10</a:t>
            </a:r>
            <a:endParaRPr lang="en-US" altLang="zh-CN" sz="2800" dirty="0"/>
          </a:p>
          <a:p>
            <a:r>
              <a:rPr lang="en-US" altLang="zh-CN" sz="2800" dirty="0"/>
              <a:t>N&lt;=</a:t>
            </a:r>
            <a:r>
              <a:rPr lang="en-US" altLang="zh-CN" sz="2800" dirty="0" smtClean="0"/>
              <a:t>3*10</a:t>
            </a:r>
            <a:r>
              <a:rPr lang="en-US" altLang="zh-CN" sz="2800" baseline="30000" dirty="0" smtClean="0"/>
              <a:t>5</a:t>
            </a:r>
            <a:endParaRPr lang="en-US" altLang="zh-CN" sz="2800" baseline="30000" dirty="0"/>
          </a:p>
          <a:p>
            <a:r>
              <a:rPr lang="zh-CN" altLang="en-US" sz="2800" dirty="0"/>
              <a:t>本</a:t>
            </a:r>
            <a:r>
              <a:rPr lang="zh-CN" altLang="en-US" sz="2800" dirty="0" smtClean="0"/>
              <a:t>意是不让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过这部分数据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纸牌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1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对于</a:t>
            </a:r>
            <a:r>
              <a:rPr lang="en-US" altLang="zh-CN" sz="2800" dirty="0"/>
              <a:t>20%</a:t>
            </a:r>
            <a:r>
              <a:rPr lang="zh-CN" altLang="zh-CN" sz="2800" dirty="0"/>
              <a:t>的数据，有</a:t>
            </a:r>
            <a:r>
              <a:rPr lang="en-US" altLang="zh-CN" sz="2800" dirty="0"/>
              <a:t>n&lt;=10;</a:t>
            </a:r>
            <a:endParaRPr lang="zh-CN" altLang="zh-CN" sz="2800" dirty="0"/>
          </a:p>
          <a:p>
            <a:r>
              <a:rPr lang="zh-CN" altLang="zh-CN" sz="2800" dirty="0"/>
              <a:t>对于</a:t>
            </a:r>
            <a:r>
              <a:rPr lang="en-US" altLang="zh-CN" sz="2800" dirty="0"/>
              <a:t>40%</a:t>
            </a:r>
            <a:r>
              <a:rPr lang="zh-CN" altLang="zh-CN" sz="2800" dirty="0"/>
              <a:t>的数据，有</a:t>
            </a:r>
            <a:r>
              <a:rPr lang="en-US" altLang="zh-CN" sz="2800" dirty="0"/>
              <a:t>n&lt;=100;</a:t>
            </a:r>
            <a:endParaRPr lang="zh-CN" altLang="zh-CN" sz="2800" dirty="0"/>
          </a:p>
          <a:p>
            <a:r>
              <a:rPr lang="zh-CN" altLang="zh-CN" sz="2800" dirty="0"/>
              <a:t>对于</a:t>
            </a:r>
            <a:r>
              <a:rPr lang="en-US" altLang="zh-CN" sz="2800" dirty="0"/>
              <a:t>60%</a:t>
            </a:r>
            <a:r>
              <a:rPr lang="zh-CN" altLang="zh-CN" sz="2800" dirty="0"/>
              <a:t>的数据，有</a:t>
            </a:r>
            <a:r>
              <a:rPr lang="en-US" altLang="zh-CN" sz="2800" dirty="0"/>
              <a:t>n&lt;=5000;</a:t>
            </a:r>
            <a:endParaRPr lang="zh-CN" altLang="zh-CN" sz="2800" dirty="0"/>
          </a:p>
          <a:p>
            <a:r>
              <a:rPr lang="zh-CN" altLang="zh-CN" sz="2800" dirty="0"/>
              <a:t>另有</a:t>
            </a:r>
            <a:r>
              <a:rPr lang="en-US" altLang="zh-CN" sz="2800" dirty="0"/>
              <a:t>10%</a:t>
            </a:r>
            <a:r>
              <a:rPr lang="zh-CN" altLang="zh-CN" sz="2800" dirty="0"/>
              <a:t>的数据，有</a:t>
            </a:r>
            <a:r>
              <a:rPr lang="en-US" altLang="zh-CN" sz="2800" dirty="0"/>
              <a:t>m&lt;=5;</a:t>
            </a:r>
            <a:endParaRPr lang="zh-CN" altLang="zh-CN" sz="2800" dirty="0"/>
          </a:p>
          <a:p>
            <a:r>
              <a:rPr lang="zh-CN" altLang="zh-CN" sz="2800" dirty="0"/>
              <a:t>另有</a:t>
            </a:r>
            <a:r>
              <a:rPr lang="en-US" altLang="zh-CN" sz="2800" dirty="0"/>
              <a:t>10%</a:t>
            </a:r>
            <a:r>
              <a:rPr lang="zh-CN" altLang="zh-CN" sz="2800" dirty="0"/>
              <a:t>的数据，字符串</a:t>
            </a:r>
            <a:r>
              <a:rPr lang="en-US" altLang="zh-CN" sz="2800" dirty="0"/>
              <a:t>S</a:t>
            </a:r>
            <a:r>
              <a:rPr lang="zh-CN" altLang="zh-CN" sz="2800" dirty="0"/>
              <a:t>是完全随机生成的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zh-CN" altLang="zh-CN" sz="2800" dirty="0"/>
              <a:t>对于</a:t>
            </a:r>
            <a:r>
              <a:rPr lang="en-US" altLang="zh-CN" sz="2800" dirty="0"/>
              <a:t>100%</a:t>
            </a:r>
            <a:r>
              <a:rPr lang="zh-CN" altLang="zh-CN" sz="2800" dirty="0"/>
              <a:t>的数据，有</a:t>
            </a:r>
            <a:r>
              <a:rPr lang="en-US" altLang="zh-CN" sz="2800" dirty="0"/>
              <a:t>1&lt;=m&lt;=n&lt;=50000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子串排序</a:t>
            </a:r>
          </a:p>
        </p:txBody>
      </p:sp>
    </p:spTree>
    <p:extLst>
      <p:ext uri="{BB962C8B-B14F-4D97-AF65-F5344CB8AC3E}">
        <p14:creationId xmlns:p14="http://schemas.microsoft.com/office/powerpoint/2010/main" val="26905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如果不是排字符串而是排数字？</a:t>
            </a:r>
            <a:endParaRPr lang="en-US" altLang="zh-CN" sz="2800" dirty="0"/>
          </a:p>
          <a:p>
            <a:r>
              <a:rPr lang="zh-CN" altLang="en-US" sz="2800" dirty="0"/>
              <a:t>给出长为</a:t>
            </a:r>
            <a:r>
              <a:rPr lang="en-US" altLang="zh-CN" sz="2800" dirty="0"/>
              <a:t>n</a:t>
            </a:r>
            <a:r>
              <a:rPr lang="zh-CN" altLang="en-US" sz="2800" dirty="0"/>
              <a:t>的数字序列，只能交换相邻的元素，问最少交换几次变成不降？</a:t>
            </a:r>
            <a:endParaRPr lang="en-US" altLang="zh-CN" sz="2800" dirty="0"/>
          </a:p>
          <a:p>
            <a:r>
              <a:rPr lang="zh-CN" altLang="en-US" sz="2800" dirty="0"/>
              <a:t>经典问题 </a:t>
            </a:r>
            <a:r>
              <a:rPr lang="en-US" altLang="zh-CN" sz="2800" dirty="0"/>
              <a:t>– </a:t>
            </a:r>
            <a:r>
              <a:rPr lang="zh-CN" altLang="en-US" sz="2800" dirty="0"/>
              <a:t>求逆序对数</a:t>
            </a:r>
            <a:endParaRPr lang="en-US" altLang="zh-CN" sz="2800" dirty="0"/>
          </a:p>
          <a:p>
            <a:r>
              <a:rPr lang="zh-CN" altLang="en-US" sz="2800" dirty="0"/>
              <a:t>证明</a:t>
            </a:r>
            <a:endParaRPr lang="en-US" altLang="zh-CN" sz="2800" dirty="0"/>
          </a:p>
          <a:p>
            <a:pPr lvl="1"/>
            <a:r>
              <a:rPr lang="zh-CN" altLang="en-US" sz="2400" dirty="0"/>
              <a:t>交换相邻两个元素（左大右小）正好减少一对逆序对</a:t>
            </a:r>
            <a:endParaRPr lang="en-US" altLang="zh-CN" sz="2400" dirty="0"/>
          </a:p>
          <a:p>
            <a:pPr lvl="1"/>
            <a:r>
              <a:rPr lang="zh-CN" altLang="en-US" sz="2400" dirty="0"/>
              <a:t>没必要交换左小右大的元素</a:t>
            </a:r>
            <a:endParaRPr lang="en-US" altLang="zh-CN" sz="2400" dirty="0"/>
          </a:p>
          <a:p>
            <a:pPr lvl="1"/>
            <a:r>
              <a:rPr lang="zh-CN" altLang="en-US" sz="2400" dirty="0"/>
              <a:t>排好序的序列逆序对数为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</a:t>
            </a:r>
            <a:r>
              <a:rPr lang="zh-CN" altLang="en-US" dirty="0" smtClean="0"/>
              <a:t>排序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简化</a:t>
            </a:r>
            <a:r>
              <a:rPr lang="zh-CN" altLang="en-US" dirty="0"/>
              <a:t>版问题</a:t>
            </a:r>
          </a:p>
        </p:txBody>
      </p:sp>
    </p:spTree>
    <p:extLst>
      <p:ext uri="{BB962C8B-B14F-4D97-AF65-F5344CB8AC3E}">
        <p14:creationId xmlns:p14="http://schemas.microsoft.com/office/powerpoint/2010/main" val="17348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46291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离散化</a:t>
            </a:r>
            <a:r>
              <a:rPr lang="en-US" altLang="zh-CN" sz="3200" dirty="0"/>
              <a:t>+</a:t>
            </a:r>
            <a:r>
              <a:rPr lang="zh-CN" altLang="en-US" sz="3200" dirty="0"/>
              <a:t>树状数组</a:t>
            </a:r>
            <a:endParaRPr lang="en-US" altLang="zh-CN" sz="3200" dirty="0"/>
          </a:p>
          <a:p>
            <a:pPr lvl="1"/>
            <a:r>
              <a:rPr lang="zh-CN" altLang="en-US" sz="2800" dirty="0"/>
              <a:t>不考</a:t>
            </a:r>
            <a:r>
              <a:rPr lang="en-US" altLang="zh-CN" sz="2800" dirty="0"/>
              <a:t>(?)</a:t>
            </a:r>
          </a:p>
          <a:p>
            <a:r>
              <a:rPr lang="zh-CN" altLang="en-US" sz="3200" dirty="0"/>
              <a:t>归并排序</a:t>
            </a:r>
            <a:endParaRPr lang="en-US" altLang="zh-CN" sz="3200" dirty="0"/>
          </a:p>
          <a:p>
            <a:pPr lvl="1"/>
            <a:r>
              <a:rPr lang="zh-CN" altLang="en-US" sz="2800" dirty="0"/>
              <a:t>不超纲</a:t>
            </a:r>
            <a:endParaRPr lang="en-US" altLang="zh-CN" sz="2800" dirty="0"/>
          </a:p>
          <a:p>
            <a:pPr lvl="1"/>
            <a:r>
              <a:rPr lang="zh-CN" altLang="en-US" sz="2800" dirty="0"/>
              <a:t>往年考过</a:t>
            </a:r>
            <a:endParaRPr lang="en-US" altLang="zh-C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</a:t>
            </a:r>
            <a:r>
              <a:rPr lang="zh-CN" altLang="en-US" dirty="0" smtClean="0"/>
              <a:t>排序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如何</a:t>
            </a:r>
            <a:r>
              <a:rPr lang="zh-CN" altLang="en-US" dirty="0"/>
              <a:t>求逆序对数</a:t>
            </a:r>
          </a:p>
        </p:txBody>
      </p:sp>
    </p:spTree>
    <p:extLst>
      <p:ext uri="{BB962C8B-B14F-4D97-AF65-F5344CB8AC3E}">
        <p14:creationId xmlns:p14="http://schemas.microsoft.com/office/powerpoint/2010/main" val="15730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71663"/>
            <a:ext cx="7886700" cy="498633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归并排序时比较两个数字的大小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归并排序时比较两个字符串的字典序大小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决定两个字符串字典序大小的是从左到右第一位不相同的字符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二分</a:t>
            </a:r>
            <a:r>
              <a:rPr lang="en-US" altLang="zh-CN" sz="2800" dirty="0">
                <a:sym typeface="Wingdings" panose="05000000000000000000" pitchFamily="2" charset="2"/>
              </a:rPr>
              <a:t>+</a:t>
            </a:r>
            <a:r>
              <a:rPr lang="zh-CN" altLang="en-US" sz="2800" dirty="0">
                <a:sym typeface="Wingdings" panose="05000000000000000000" pitchFamily="2" charset="2"/>
              </a:rPr>
              <a:t>哈希找到第一位不相同的位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数字</a:t>
            </a:r>
            <a:r>
              <a:rPr lang="en-US" altLang="zh-CN" sz="2800" dirty="0">
                <a:sym typeface="Wingdings" panose="05000000000000000000" pitchFamily="2" charset="2"/>
              </a:rPr>
              <a:t>O(1)</a:t>
            </a:r>
            <a:r>
              <a:rPr lang="zh-CN" altLang="en-US" sz="2800" dirty="0">
                <a:sym typeface="Wingdings" panose="05000000000000000000" pitchFamily="2" charset="2"/>
              </a:rPr>
              <a:t>比较大小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字符串</a:t>
            </a:r>
            <a:r>
              <a:rPr lang="en-US" altLang="zh-CN" sz="2800" dirty="0">
                <a:sym typeface="Wingdings" panose="05000000000000000000" pitchFamily="2" charset="2"/>
              </a:rPr>
              <a:t>O(</a:t>
            </a:r>
            <a:r>
              <a:rPr lang="en-US" altLang="zh-CN" sz="2800" dirty="0" err="1">
                <a:sym typeface="Wingdings" panose="05000000000000000000" pitchFamily="2" charset="2"/>
              </a:rPr>
              <a:t>logn</a:t>
            </a:r>
            <a:r>
              <a:rPr lang="en-US" altLang="zh-CN" sz="2800" dirty="0"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sym typeface="Wingdings" panose="05000000000000000000" pitchFamily="2" charset="2"/>
              </a:rPr>
              <a:t>比较大小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归并排序</a:t>
            </a:r>
            <a:r>
              <a:rPr lang="en-US" altLang="zh-CN" sz="2800" dirty="0">
                <a:sym typeface="Wingdings" panose="05000000000000000000" pitchFamily="2" charset="2"/>
              </a:rPr>
              <a:t>O(</a:t>
            </a:r>
            <a:r>
              <a:rPr lang="en-US" altLang="zh-CN" sz="2800" dirty="0" err="1">
                <a:sym typeface="Wingdings" panose="05000000000000000000" pitchFamily="2" charset="2"/>
              </a:rPr>
              <a:t>nlogn</a:t>
            </a:r>
            <a:r>
              <a:rPr lang="en-US" altLang="zh-CN" sz="2800" dirty="0">
                <a:sym typeface="Wingdings" panose="05000000000000000000" pitchFamily="2" charset="2"/>
              </a:rPr>
              <a:t>)</a:t>
            </a:r>
          </a:p>
          <a:p>
            <a:r>
              <a:rPr lang="zh-CN" altLang="en-US" sz="2800" dirty="0">
                <a:sym typeface="Wingdings" panose="05000000000000000000" pitchFamily="2" charset="2"/>
              </a:rPr>
              <a:t>总复杂度</a:t>
            </a:r>
            <a:r>
              <a:rPr lang="en-US" altLang="zh-CN" sz="2800" dirty="0">
                <a:sym typeface="Wingdings" panose="05000000000000000000" pitchFamily="2" charset="2"/>
              </a:rPr>
              <a:t>O(nlog</a:t>
            </a:r>
            <a:r>
              <a:rPr lang="en-US" altLang="zh-CN" sz="2800" baseline="30000" dirty="0"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sym typeface="Wingdings" panose="05000000000000000000" pitchFamily="2" charset="2"/>
              </a:rPr>
              <a:t>n)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子串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微软雅黑 Light"/>
        <a:cs typeface=""/>
      </a:majorFont>
      <a:minorFont>
        <a:latin typeface="Courier New"/>
        <a:ea typeface="微软雅黑 Light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1630</TotalTime>
  <Words>1041</Words>
  <Application>Microsoft Office PowerPoint</Application>
  <PresentationFormat>全屏显示(4:3)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Theme2</vt:lpstr>
      <vt:lpstr>模拟赛13试题分析</vt:lpstr>
      <vt:lpstr>纸牌</vt:lpstr>
      <vt:lpstr>纸牌</vt:lpstr>
      <vt:lpstr>纸牌</vt:lpstr>
      <vt:lpstr>纸牌</vt:lpstr>
      <vt:lpstr>子串排序</vt:lpstr>
      <vt:lpstr>子串排序 - 简化版问题</vt:lpstr>
      <vt:lpstr>子串排序 - 如何求逆序对数</vt:lpstr>
      <vt:lpstr>子串排序</vt:lpstr>
      <vt:lpstr>Rabin-Karp哈希</vt:lpstr>
      <vt:lpstr>注意事项</vt:lpstr>
      <vt:lpstr>预处理</vt:lpstr>
      <vt:lpstr>求任意子串的哈希值</vt:lpstr>
      <vt:lpstr>PowerPoint 演示文稿</vt:lpstr>
      <vt:lpstr>子串排序</vt:lpstr>
      <vt:lpstr>子串排序</vt:lpstr>
      <vt:lpstr>子串排序</vt:lpstr>
      <vt:lpstr>子串排序</vt:lpstr>
      <vt:lpstr>巧克力</vt:lpstr>
      <vt:lpstr>巧克力</vt:lpstr>
      <vt:lpstr>巧克力</vt:lpstr>
      <vt:lpstr>巧克力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往年试题讲解</dc:title>
  <dc:creator>Hatsune Miku</dc:creator>
  <cp:lastModifiedBy>admin</cp:lastModifiedBy>
  <cp:revision>87</cp:revision>
  <dcterms:created xsi:type="dcterms:W3CDTF">2016-09-18T06:41:17Z</dcterms:created>
  <dcterms:modified xsi:type="dcterms:W3CDTF">2017-11-03T03:51:13Z</dcterms:modified>
</cp:coreProperties>
</file>