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0CC-F900-4F84-A1FF-F2691407CAB2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1025-FFA8-499D-B680-C114445FA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4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5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北京大学 计算机科学技术系 周子凯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模拟赛</a:t>
            </a:r>
            <a:r>
              <a:rPr lang="en-US" altLang="zh-CN" dirty="0" smtClean="0"/>
              <a:t>14</a:t>
            </a:r>
            <a:r>
              <a:rPr lang="zh-CN" altLang="en-US" dirty="0" smtClean="0"/>
              <a:t>试</a:t>
            </a:r>
            <a:r>
              <a:rPr lang="zh-CN" altLang="en-US" dirty="0"/>
              <a:t>题分析</a:t>
            </a:r>
          </a:p>
        </p:txBody>
      </p:sp>
    </p:spTree>
    <p:extLst>
      <p:ext uri="{BB962C8B-B14F-4D97-AF65-F5344CB8AC3E}">
        <p14:creationId xmlns:p14="http://schemas.microsoft.com/office/powerpoint/2010/main" val="26229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测试点</a:t>
            </a:r>
            <a:r>
              <a:rPr lang="en-US" altLang="zh-CN" dirty="0"/>
              <a:t>4</a:t>
            </a:r>
            <a:endParaRPr lang="en-US" altLang="zh-CN" dirty="0" smtClean="0"/>
          </a:p>
          <a:p>
            <a:r>
              <a:rPr lang="en-US" dirty="0"/>
              <a:t>m=n-1</a:t>
            </a:r>
            <a:r>
              <a:rPr lang="zh-CN" altLang="en-US" dirty="0"/>
              <a:t>，且对</a:t>
            </a:r>
            <a:r>
              <a:rPr lang="en-US" dirty="0"/>
              <a:t>1≤i≤m</a:t>
            </a:r>
            <a:r>
              <a:rPr lang="zh-CN" altLang="en-US" dirty="0"/>
              <a:t>，保证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=i-1</a:t>
            </a:r>
            <a:r>
              <a:rPr lang="zh-CN" altLang="en-US" dirty="0" smtClean="0"/>
              <a:t>，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zh-CN" altLang="en-US" dirty="0" smtClean="0"/>
              <a:t>是一条直线，家和花店在两端</a:t>
            </a:r>
            <a:endParaRPr lang="en-US" altLang="zh-CN" dirty="0" smtClean="0"/>
          </a:p>
          <a:p>
            <a:r>
              <a:rPr lang="zh-CN" altLang="en-US" dirty="0"/>
              <a:t>最优策</a:t>
            </a:r>
            <a:r>
              <a:rPr lang="zh-CN" altLang="en-US" dirty="0" smtClean="0"/>
              <a:t>略是先收割前半段或后半段的花田</a:t>
            </a:r>
            <a:endParaRPr lang="en-US" altLang="zh-CN" dirty="0"/>
          </a:p>
          <a:p>
            <a:r>
              <a:rPr lang="zh-CN" altLang="en-US" dirty="0" smtClean="0"/>
              <a:t>总共往返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endParaRPr lang="en-US" altLang="zh-CN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 = 4*</a:t>
            </a:r>
            <a:r>
              <a:rPr lang="zh-CN" altLang="en-US" dirty="0" smtClean="0"/>
              <a:t>所有道路总长度</a:t>
            </a:r>
            <a:r>
              <a:rPr lang="en-US" altLang="zh-CN" dirty="0" smtClean="0"/>
              <a:t>-2</a:t>
            </a:r>
            <a:r>
              <a:rPr lang="zh-CN" altLang="en-US" dirty="0" smtClean="0"/>
              <a:t>*</a:t>
            </a:r>
            <a:r>
              <a:rPr lang="en-US" altLang="zh-CN" dirty="0" smtClean="0"/>
              <a:t>(</a:t>
            </a:r>
            <a:r>
              <a:rPr lang="zh-CN" altLang="en-US" dirty="0" smtClean="0"/>
              <a:t>家到第一个花店的距离</a:t>
            </a:r>
            <a:r>
              <a:rPr lang="en-US" altLang="zh-CN" dirty="0" smtClean="0"/>
              <a:t>+</a:t>
            </a:r>
            <a:r>
              <a:rPr lang="zh-CN" altLang="en-US" dirty="0" smtClean="0"/>
              <a:t>最后一个花田到花店的距离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香子兰</a:t>
            </a:r>
          </a:p>
        </p:txBody>
      </p:sp>
    </p:spTree>
    <p:extLst>
      <p:ext uri="{BB962C8B-B14F-4D97-AF65-F5344CB8AC3E}">
        <p14:creationId xmlns:p14="http://schemas.microsoft.com/office/powerpoint/2010/main" val="5528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测试点</a:t>
            </a:r>
            <a:r>
              <a:rPr lang="en-US" altLang="zh-CN" dirty="0" smtClean="0"/>
              <a:t>5~6</a:t>
            </a:r>
          </a:p>
          <a:p>
            <a:r>
              <a:rPr lang="en-US" dirty="0"/>
              <a:t>m=n-1</a:t>
            </a:r>
            <a:r>
              <a:rPr lang="zh-CN" altLang="en-US" dirty="0"/>
              <a:t>，且每个花田至多只与另外两个花田有道路相</a:t>
            </a:r>
            <a:r>
              <a:rPr lang="zh-CN" altLang="en-US" dirty="0" smtClean="0"/>
              <a:t>连</a:t>
            </a:r>
            <a:endParaRPr lang="en-US" altLang="zh-CN" dirty="0"/>
          </a:p>
          <a:p>
            <a:r>
              <a:rPr lang="zh-CN" altLang="en-US" dirty="0" smtClean="0"/>
              <a:t>是一条直线，家和花店不一定在两端</a:t>
            </a:r>
            <a:endParaRPr lang="en-US" altLang="zh-CN" dirty="0" smtClean="0"/>
          </a:p>
          <a:p>
            <a:r>
              <a:rPr lang="zh-CN" altLang="en-US" dirty="0"/>
              <a:t>最优策</a:t>
            </a:r>
            <a:r>
              <a:rPr lang="zh-CN" altLang="en-US" dirty="0" smtClean="0"/>
              <a:t>略依旧是</a:t>
            </a:r>
            <a:r>
              <a:rPr lang="zh-CN" altLang="en-US" dirty="0"/>
              <a:t>先收割前半段或后半段的花田</a:t>
            </a:r>
            <a:endParaRPr lang="en-US" altLang="zh-CN" dirty="0"/>
          </a:p>
          <a:p>
            <a:r>
              <a:rPr lang="zh-CN" altLang="en-US" dirty="0" smtClean="0"/>
              <a:t>总共往返两趟</a:t>
            </a:r>
            <a:endParaRPr lang="en-US" altLang="zh-CN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 = </a:t>
            </a:r>
            <a:r>
              <a:rPr lang="zh-CN" altLang="en-US" dirty="0" smtClean="0"/>
              <a:t>所有道路长度*</a:t>
            </a:r>
            <a:r>
              <a:rPr lang="en-US" altLang="zh-CN" dirty="0" smtClean="0"/>
              <a:t>4</a:t>
            </a:r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果起点在端点，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-= </a:t>
            </a:r>
            <a:r>
              <a:rPr lang="en-US" altLang="zh-CN" dirty="0"/>
              <a:t>2</a:t>
            </a:r>
            <a:r>
              <a:rPr lang="zh-CN" altLang="en-US" dirty="0" smtClean="0"/>
              <a:t>*家</a:t>
            </a:r>
            <a:r>
              <a:rPr lang="zh-CN" altLang="en-US" dirty="0"/>
              <a:t>到第一个</a:t>
            </a:r>
            <a:r>
              <a:rPr lang="zh-CN" altLang="en-US" dirty="0"/>
              <a:t>花田的</a:t>
            </a:r>
            <a:r>
              <a:rPr lang="zh-CN" altLang="en-US" dirty="0"/>
              <a:t>距</a:t>
            </a:r>
            <a:r>
              <a:rPr lang="zh-CN" altLang="en-US" dirty="0" smtClean="0"/>
              <a:t>离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果终点在端点，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-= 2</a:t>
            </a:r>
            <a:r>
              <a:rPr lang="zh-CN" altLang="en-US" dirty="0" smtClean="0"/>
              <a:t>*最</a:t>
            </a:r>
            <a:r>
              <a:rPr lang="zh-CN" altLang="en-US" dirty="0"/>
              <a:t>后</a:t>
            </a:r>
            <a:r>
              <a:rPr lang="zh-CN" altLang="en-US" dirty="0" smtClean="0"/>
              <a:t>一个花</a:t>
            </a:r>
            <a:r>
              <a:rPr lang="zh-CN" altLang="en-US" dirty="0"/>
              <a:t>田到花店的距</a:t>
            </a:r>
            <a:r>
              <a:rPr lang="zh-CN" altLang="en-US" dirty="0" smtClean="0"/>
              <a:t>离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香子兰</a:t>
            </a:r>
          </a:p>
        </p:txBody>
      </p:sp>
    </p:spTree>
    <p:extLst>
      <p:ext uri="{BB962C8B-B14F-4D97-AF65-F5344CB8AC3E}">
        <p14:creationId xmlns:p14="http://schemas.microsoft.com/office/powerpoint/2010/main" val="38641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28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测试点</a:t>
            </a:r>
            <a:r>
              <a:rPr lang="en-US" altLang="zh-CN" dirty="0" smtClean="0"/>
              <a:t>7~10</a:t>
            </a:r>
          </a:p>
          <a:p>
            <a:r>
              <a:rPr lang="en-US" altLang="zh-CN" dirty="0" smtClean="0"/>
              <a:t>N&lt;=20</a:t>
            </a:r>
            <a:endParaRPr lang="en-US" altLang="zh-CN" dirty="0"/>
          </a:p>
          <a:p>
            <a:r>
              <a:rPr lang="zh-CN" altLang="en-US" dirty="0" smtClean="0"/>
              <a:t>状态压缩</a:t>
            </a:r>
            <a:r>
              <a:rPr lang="en-US" altLang="zh-CN" dirty="0" smtClean="0"/>
              <a:t>DP</a:t>
            </a:r>
          </a:p>
          <a:p>
            <a:r>
              <a:rPr lang="en-US" altLang="zh-CN" dirty="0" smtClean="0"/>
              <a:t>Floyd</a:t>
            </a:r>
            <a:r>
              <a:rPr lang="zh-CN" altLang="en-US" dirty="0" smtClean="0"/>
              <a:t>预处理两两之间最短路，并预处理：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sta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表示从家开始，当前走到点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，已经走过</a:t>
            </a:r>
            <a:r>
              <a:rPr lang="en-US" altLang="zh-CN" dirty="0" err="1" smtClean="0"/>
              <a:t>sta</a:t>
            </a:r>
            <a:r>
              <a:rPr lang="zh-CN" altLang="en-US" dirty="0" smtClean="0"/>
              <a:t>中的点，走过的最短距离是多少</a:t>
            </a:r>
            <a:endParaRPr lang="en-US" altLang="zh-CN" dirty="0" smtClean="0"/>
          </a:p>
          <a:p>
            <a:r>
              <a:rPr lang="en-US" altLang="zh-CN" dirty="0" smtClean="0"/>
              <a:t>G[</a:t>
            </a:r>
            <a:r>
              <a:rPr lang="en-US" altLang="zh-CN" dirty="0" err="1" smtClean="0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sta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zh-CN" altLang="en-US" dirty="0" smtClean="0"/>
              <a:t>从花店开</a:t>
            </a:r>
            <a:r>
              <a:rPr lang="zh-CN" altLang="en-US" dirty="0"/>
              <a:t>始，当前走到点</a:t>
            </a:r>
            <a:r>
              <a:rPr lang="en-US" altLang="zh-CN" dirty="0" err="1"/>
              <a:t>i</a:t>
            </a:r>
            <a:r>
              <a:rPr lang="zh-CN" altLang="en-US" dirty="0"/>
              <a:t>，已经走过</a:t>
            </a:r>
            <a:r>
              <a:rPr lang="en-US" altLang="zh-CN" dirty="0" err="1"/>
              <a:t>sta</a:t>
            </a:r>
            <a:r>
              <a:rPr lang="zh-CN" altLang="en-US" dirty="0"/>
              <a:t>中的点，走过的最短距离是多少</a:t>
            </a:r>
            <a:endParaRPr lang="en-US" altLang="zh-CN" dirty="0" smtClean="0"/>
          </a:p>
          <a:p>
            <a:r>
              <a:rPr lang="zh-CN" altLang="en-US" dirty="0"/>
              <a:t>枚举先收割哪些花田，记为</a:t>
            </a:r>
            <a:r>
              <a:rPr lang="en-US" altLang="zh-CN" dirty="0"/>
              <a:t>A</a:t>
            </a:r>
            <a:r>
              <a:rPr lang="zh-CN" altLang="en-US" dirty="0"/>
              <a:t>，其余的花田记为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分交货前和交货后两段，单独计算最短距离。以交货前为例：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/>
              <a:t>A</a:t>
            </a:r>
            <a:r>
              <a:rPr lang="zh-CN" altLang="en-US" dirty="0" smtClean="0"/>
              <a:t>中最后一个收割的点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/>
              <a:t>B</a:t>
            </a:r>
            <a:r>
              <a:rPr lang="zh-CN" altLang="en-US" dirty="0" smtClean="0"/>
              <a:t>中第一个收割的点</a:t>
            </a:r>
            <a:r>
              <a:rPr lang="en-US" altLang="zh-CN" dirty="0" smtClean="0"/>
              <a:t>j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min{F[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][A]+dis(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)+G[j][B]}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香子兰</a:t>
            </a:r>
          </a:p>
        </p:txBody>
      </p:sp>
    </p:spTree>
    <p:extLst>
      <p:ext uri="{BB962C8B-B14F-4D97-AF65-F5344CB8AC3E}">
        <p14:creationId xmlns:p14="http://schemas.microsoft.com/office/powerpoint/2010/main" val="28532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1~3</a:t>
            </a:r>
          </a:p>
          <a:p>
            <a:r>
              <a:rPr lang="en-US" altLang="zh-CN" dirty="0" err="1"/>
              <a:t>x</a:t>
            </a:r>
            <a:r>
              <a:rPr lang="en-US" altLang="zh-CN" dirty="0" err="1" smtClean="0"/>
              <a:t>,y</a:t>
            </a:r>
            <a:r>
              <a:rPr lang="en-US" altLang="zh-CN" dirty="0" smtClean="0"/>
              <a:t>&lt;=20, N&lt;=10</a:t>
            </a:r>
          </a:p>
          <a:p>
            <a:r>
              <a:rPr lang="zh-CN" altLang="en-US" dirty="0" smtClean="0"/>
              <a:t>把图建出来后</a:t>
            </a:r>
            <a:r>
              <a:rPr lang="en-US" altLang="zh-CN" dirty="0" smtClean="0"/>
              <a:t>BFS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三向城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4~10</a:t>
            </a:r>
            <a:endParaRPr lang="en-US" altLang="zh-CN" dirty="0"/>
          </a:p>
          <a:p>
            <a:r>
              <a:rPr lang="en-US" altLang="zh-CN" dirty="0" err="1" smtClean="0"/>
              <a:t>x,y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, N&lt;=10</a:t>
            </a:r>
            <a:r>
              <a:rPr lang="en-US" altLang="zh-CN" baseline="30000" dirty="0" smtClean="0"/>
              <a:t>4</a:t>
            </a:r>
          </a:p>
          <a:p>
            <a:r>
              <a:rPr lang="zh-CN" altLang="en-US" dirty="0" smtClean="0"/>
              <a:t>原图是一棵满二叉树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定连通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过两端点的编号二进制可以找到</a:t>
            </a:r>
            <a:r>
              <a:rPr lang="en-US" altLang="zh-CN" dirty="0" smtClean="0"/>
              <a:t>LCA</a:t>
            </a:r>
          </a:p>
          <a:p>
            <a:r>
              <a:rPr lang="en-US" altLang="zh-CN" dirty="0" smtClean="0"/>
              <a:t>LCA = </a:t>
            </a:r>
            <a:r>
              <a:rPr lang="zh-CN" altLang="en-US" dirty="0" smtClean="0"/>
              <a:t>两端点编号二进制串的最长公共前缀</a:t>
            </a:r>
            <a:endParaRPr lang="en-US" altLang="zh-CN" dirty="0" smtClean="0"/>
          </a:p>
          <a:p>
            <a:r>
              <a:rPr lang="zh-CN" altLang="en-US" dirty="0" smtClean="0"/>
              <a:t>之后易计算距离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三向城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5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1~2</a:t>
            </a:r>
          </a:p>
          <a:p>
            <a:r>
              <a:rPr lang="en-US" altLang="zh-CN" dirty="0" smtClean="0"/>
              <a:t>n&lt;=10, k=1</a:t>
            </a:r>
          </a:p>
          <a:p>
            <a:r>
              <a:rPr lang="zh-CN" altLang="en-US" dirty="0"/>
              <a:t>枚</a:t>
            </a:r>
            <a:r>
              <a:rPr lang="zh-CN" altLang="en-US" dirty="0" smtClean="0"/>
              <a:t>举所有可能的子集选法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灵魂画师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5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3~4</a:t>
            </a:r>
          </a:p>
          <a:p>
            <a:r>
              <a:rPr lang="en-US" altLang="zh-CN" dirty="0" smtClean="0"/>
              <a:t>n&lt;=100, k=1</a:t>
            </a:r>
          </a:p>
          <a:p>
            <a:r>
              <a:rPr lang="zh-CN" altLang="en-US" dirty="0"/>
              <a:t>利</a:t>
            </a:r>
            <a:r>
              <a:rPr lang="zh-CN" altLang="en-US" dirty="0" smtClean="0"/>
              <a:t>用期望的可加性：和的期望</a:t>
            </a:r>
            <a:r>
              <a:rPr lang="en-US" altLang="zh-CN" dirty="0" smtClean="0"/>
              <a:t>=</a:t>
            </a:r>
            <a:r>
              <a:rPr lang="zh-CN" altLang="en-US" dirty="0"/>
              <a:t>期</a:t>
            </a:r>
            <a:r>
              <a:rPr lang="zh-CN" altLang="en-US" dirty="0" smtClean="0"/>
              <a:t>望的和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独计算每张画纸最后颜色的期望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次作画中，被区间覆盖到的点有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概率被选入子集</a:t>
            </a:r>
            <a:endParaRPr lang="en-US" altLang="zh-CN" dirty="0" smtClean="0"/>
          </a:p>
          <a:p>
            <a:r>
              <a:rPr lang="zh-CN" altLang="en-US" dirty="0" smtClean="0"/>
              <a:t>被选入后又有</a:t>
            </a:r>
            <a:r>
              <a:rPr lang="en-US" altLang="zh-CN" dirty="0" smtClean="0"/>
              <a:t>1/c</a:t>
            </a:r>
            <a:r>
              <a:rPr lang="zh-CN" altLang="en-US" dirty="0" smtClean="0"/>
              <a:t>的概率变成各个颜色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灵魂画师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1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262801" cy="492351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测试点</a:t>
                </a:r>
                <a:r>
                  <a:rPr lang="en-US" altLang="zh-CN" dirty="0"/>
                  <a:t>5</a:t>
                </a:r>
                <a:endParaRPr lang="en-US" altLang="zh-CN" dirty="0" smtClean="0"/>
              </a:p>
              <a:p>
                <a:r>
                  <a:rPr lang="en-US" altLang="zh-CN" dirty="0" smtClean="0"/>
                  <a:t>N=1, L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=</a:t>
                </a:r>
                <a:r>
                  <a:rPr lang="en-US" altLang="zh-CN" dirty="0" err="1" smtClean="0"/>
                  <a:t>R</a:t>
                </a:r>
                <a:r>
                  <a:rPr lang="en-US" altLang="zh-CN" baseline="-25000" dirty="0" err="1" smtClean="0"/>
                  <a:t>i</a:t>
                </a:r>
                <a:r>
                  <a:rPr lang="zh-CN" altLang="en-US" dirty="0" smtClean="0"/>
                  <a:t>，即只有一张画纸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动态规划计算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次操作后最后呈现出每种颜色的概率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</a:t>
                </a:r>
                <a:r>
                  <a:rPr lang="zh-CN" altLang="en-US" dirty="0" smtClean="0"/>
                  <a:t>表示涂色</a:t>
                </a:r>
                <a:r>
                  <a:rPr lang="en-US" altLang="zh-CN" dirty="0" err="1"/>
                  <a:t>i</a:t>
                </a:r>
                <a:r>
                  <a:rPr lang="zh-CN" altLang="en-US" dirty="0" smtClean="0"/>
                  <a:t>次后显示颜色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的概率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转移时枚举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，表示刷上颜色</a:t>
                </a:r>
                <a:r>
                  <a:rPr lang="en-US" altLang="zh-CN" dirty="0"/>
                  <a:t>t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F[i+1][j*</a:t>
                </a:r>
                <a:r>
                  <a:rPr lang="en-US" altLang="zh-CN" dirty="0" err="1" smtClean="0"/>
                  <a:t>t%c</a:t>
                </a:r>
                <a:r>
                  <a:rPr lang="en-US" altLang="zh-CN" dirty="0" smtClean="0"/>
                  <a:t>] += 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][j]/c</a:t>
                </a:r>
              </a:p>
              <a:p>
                <a:r>
                  <a:rPr lang="en-US" altLang="zh-CN" dirty="0" smtClean="0"/>
                  <a:t>G[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</a:t>
                </a:r>
                <a:r>
                  <a:rPr lang="zh-CN" altLang="en-US" dirty="0" smtClean="0"/>
                  <a:t>表示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次被包含在区间里，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次被选中的概率</a:t>
                </a:r>
                <a:endParaRPr lang="en-US" altLang="zh-CN" dirty="0" smtClean="0"/>
              </a:p>
              <a:p>
                <a:r>
                  <a:rPr lang="en-US" altLang="zh-CN" dirty="0" smtClean="0"/>
                  <a:t>G[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 = C(</a:t>
                </a:r>
                <a:r>
                  <a:rPr lang="en-US" altLang="zh-CN" dirty="0" err="1"/>
                  <a:t>i</a:t>
                </a:r>
                <a:r>
                  <a:rPr lang="en-US" altLang="zh-CN" dirty="0" err="1" smtClean="0"/>
                  <a:t>,j</a:t>
                </a:r>
                <a:r>
                  <a:rPr lang="en-US" altLang="zh-CN" dirty="0" smtClean="0"/>
                  <a:t>)/2</a:t>
                </a:r>
                <a:r>
                  <a:rPr lang="en-US" altLang="zh-CN" baseline="30000" dirty="0" smtClean="0"/>
                  <a:t>i</a:t>
                </a:r>
                <a:r>
                  <a:rPr lang="en-US" altLang="zh-CN" dirty="0" smtClean="0"/>
                  <a:t> = (G[i-1][j]+G[i-1][j-1])/2</a:t>
                </a:r>
              </a:p>
              <a:p>
                <a:r>
                  <a:rPr lang="en-US" altLang="zh-CN" dirty="0" err="1" smtClean="0"/>
                  <a:t>ans</a:t>
                </a:r>
                <a:r>
                  <a:rPr lang="en-US" altLang="zh-CN" dirty="0" smtClean="0"/>
                  <a:t> =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262801" cy="4923518"/>
              </a:xfrm>
              <a:blipFill>
                <a:blip r:embed="rId2"/>
                <a:stretch>
                  <a:fillRect l="-737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灵魂画师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endParaRPr lang="en-US" altLang="zh-CN" baseline="-25000" dirty="0" smtClean="0"/>
          </a:p>
          <a:p>
            <a:r>
              <a:rPr lang="zh-CN" altLang="en-US" dirty="0" smtClean="0"/>
              <a:t>和测试点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基本一样</a:t>
            </a:r>
            <a:endParaRPr lang="en-US" altLang="zh-CN" dirty="0" smtClean="0"/>
          </a:p>
          <a:p>
            <a:r>
              <a:rPr lang="zh-CN" altLang="en-US" dirty="0" smtClean="0"/>
              <a:t>统计每个点被覆盖了几次后用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的方法单独计算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灵魂画师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4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点</a:t>
            </a:r>
            <a:r>
              <a:rPr lang="en-US" altLang="zh-CN" dirty="0"/>
              <a:t>7</a:t>
            </a:r>
            <a:r>
              <a:rPr lang="en-US" altLang="zh-CN" dirty="0" smtClean="0"/>
              <a:t>~10</a:t>
            </a:r>
          </a:p>
          <a:p>
            <a:r>
              <a:rPr lang="en-US" altLang="zh-CN" dirty="0" smtClean="0"/>
              <a:t>N&lt;=100, k&lt;=100</a:t>
            </a:r>
          </a:p>
          <a:p>
            <a:r>
              <a:rPr lang="zh-CN" altLang="en-US" dirty="0" smtClean="0"/>
              <a:t>和测试点</a:t>
            </a:r>
            <a:r>
              <a:rPr lang="en-US" altLang="zh-CN" dirty="0" smtClean="0"/>
              <a:t>5~6</a:t>
            </a:r>
            <a:r>
              <a:rPr lang="zh-CN" altLang="en-US" dirty="0" smtClean="0"/>
              <a:t>基本一样</a:t>
            </a:r>
            <a:endParaRPr lang="en-US" altLang="zh-CN" dirty="0" smtClean="0"/>
          </a:p>
          <a:p>
            <a:r>
              <a:rPr lang="zh-CN" altLang="en-US" b="1" dirty="0" smtClean="0"/>
              <a:t>和的期望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期望的和</a:t>
            </a:r>
            <a:endParaRPr lang="en-US" altLang="zh-CN" b="1" dirty="0" smtClean="0"/>
          </a:p>
          <a:p>
            <a:r>
              <a:rPr lang="zh-CN" altLang="en-US" b="1" dirty="0"/>
              <a:t>无</a:t>
            </a:r>
            <a:r>
              <a:rPr lang="zh-CN" altLang="en-US" b="1" dirty="0" smtClean="0"/>
              <a:t>论区间长短，区间内</a:t>
            </a:r>
            <a:r>
              <a:rPr lang="zh-CN" altLang="en-US" b="1" dirty="0"/>
              <a:t>每个</a:t>
            </a:r>
            <a:r>
              <a:rPr lang="zh-CN" altLang="en-US" b="1" dirty="0" smtClean="0"/>
              <a:t>被覆盖到的画纸都有</a:t>
            </a:r>
            <a:r>
              <a:rPr lang="en-US" altLang="zh-CN" b="1" dirty="0" smtClean="0"/>
              <a:t>1/2</a:t>
            </a:r>
            <a:r>
              <a:rPr lang="zh-CN" altLang="en-US" b="1" dirty="0" smtClean="0"/>
              <a:t>的概率被选中上色</a:t>
            </a:r>
            <a:endParaRPr lang="en-US" altLang="zh-CN" b="1" dirty="0" smtClean="0"/>
          </a:p>
          <a:p>
            <a:r>
              <a:rPr lang="zh-CN" altLang="en-US" dirty="0"/>
              <a:t>对每张画纸单独计算，统计被多少个区间覆盖</a:t>
            </a:r>
            <a:endParaRPr lang="en-US" altLang="zh-CN" dirty="0"/>
          </a:p>
          <a:p>
            <a:r>
              <a:rPr lang="zh-CN" altLang="en-US" dirty="0" smtClean="0"/>
              <a:t>用和之前一样的方法计算每张画纸最后的期望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灵魂画师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52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测试点</a:t>
            </a:r>
            <a:r>
              <a:rPr lang="en-US" altLang="zh-CN" dirty="0" smtClean="0"/>
              <a:t>1~3</a:t>
            </a:r>
          </a:p>
          <a:p>
            <a:r>
              <a:rPr lang="en-US" altLang="zh-CN" dirty="0" smtClean="0"/>
              <a:t>N&lt;=8</a:t>
            </a:r>
          </a:p>
          <a:p>
            <a:r>
              <a:rPr lang="zh-CN" altLang="en-US" dirty="0" smtClean="0"/>
              <a:t>预处理两两之间的最短路长度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按什么顺序收割、播种所有点，再求路线长度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香子兰</a:t>
            </a:r>
          </a:p>
        </p:txBody>
      </p:sp>
    </p:spTree>
    <p:extLst>
      <p:ext uri="{BB962C8B-B14F-4D97-AF65-F5344CB8AC3E}">
        <p14:creationId xmlns:p14="http://schemas.microsoft.com/office/powerpoint/2010/main" val="24147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微软雅黑 Light"/>
        <a:cs typeface=""/>
      </a:majorFont>
      <a:minorFont>
        <a:latin typeface="Courier New"/>
        <a:ea typeface="微软雅黑 Light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heme2" id="{610B4A85-29FC-4B32-8DF9-470042B2BA2E}" vid="{54DF9849-3E52-4F22-A81B-23133E43C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1699</TotalTime>
  <Words>729</Words>
  <Application>Microsoft Office PowerPoint</Application>
  <PresentationFormat>全屏显示(4:3)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Theme2</vt:lpstr>
      <vt:lpstr>模拟赛14试题分析</vt:lpstr>
      <vt:lpstr>三向城</vt:lpstr>
      <vt:lpstr>三向城</vt:lpstr>
      <vt:lpstr>灵魂画师</vt:lpstr>
      <vt:lpstr>灵魂画师</vt:lpstr>
      <vt:lpstr>灵魂画师</vt:lpstr>
      <vt:lpstr>灵魂画师</vt:lpstr>
      <vt:lpstr>灵魂画师</vt:lpstr>
      <vt:lpstr>香子兰</vt:lpstr>
      <vt:lpstr>香子兰</vt:lpstr>
      <vt:lpstr>香子兰</vt:lpstr>
      <vt:lpstr>香子兰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往年试题讲解</dc:title>
  <dc:creator>Hatsune Miku</dc:creator>
  <cp:lastModifiedBy>admin</cp:lastModifiedBy>
  <cp:revision>105</cp:revision>
  <dcterms:created xsi:type="dcterms:W3CDTF">2016-09-18T06:41:17Z</dcterms:created>
  <dcterms:modified xsi:type="dcterms:W3CDTF">2017-11-03T10:03:45Z</dcterms:modified>
</cp:coreProperties>
</file>