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C15AA-D7EB-46C9-8837-5B077A4EF384}" v="295" dt="2024-04-19T23:54:06.834"/>
    <p1510:client id="{F1DEEE09-A81B-41E4-A131-D7DE00E83DEC}" v="2" dt="2024-04-19T20:30:33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son Yan" userId="2e01be2b7eb24716" providerId="LiveId" clId="{F1DEEE09-A81B-41E4-A131-D7DE00E83DEC}"/>
    <pc:docChg chg="undo custSel addSld delSld modSld">
      <pc:chgData name="Martinson Yan" userId="2e01be2b7eb24716" providerId="LiveId" clId="{F1DEEE09-A81B-41E4-A131-D7DE00E83DEC}" dt="2024-04-19T20:36:41.432" v="301" actId="22"/>
      <pc:docMkLst>
        <pc:docMk/>
      </pc:docMkLst>
      <pc:sldChg chg="addSp modSp mod">
        <pc:chgData name="Martinson Yan" userId="2e01be2b7eb24716" providerId="LiveId" clId="{F1DEEE09-A81B-41E4-A131-D7DE00E83DEC}" dt="2024-04-19T20:30:40.437" v="273" actId="1076"/>
        <pc:sldMkLst>
          <pc:docMk/>
          <pc:sldMk cId="580721793" sldId="256"/>
        </pc:sldMkLst>
        <pc:spChg chg="mod">
          <ac:chgData name="Martinson Yan" userId="2e01be2b7eb24716" providerId="LiveId" clId="{F1DEEE09-A81B-41E4-A131-D7DE00E83DEC}" dt="2024-04-19T20:27:19.009" v="250" actId="1076"/>
          <ac:spMkLst>
            <pc:docMk/>
            <pc:sldMk cId="580721793" sldId="256"/>
            <ac:spMk id="20" creationId="{E0CFAB78-BC4E-8C29-07B7-E5F11FA02618}"/>
          </ac:spMkLst>
        </pc:spChg>
        <pc:spChg chg="mod">
          <ac:chgData name="Martinson Yan" userId="2e01be2b7eb24716" providerId="LiveId" clId="{F1DEEE09-A81B-41E4-A131-D7DE00E83DEC}" dt="2024-04-19T20:21:40.329" v="129" actId="20577"/>
          <ac:spMkLst>
            <pc:docMk/>
            <pc:sldMk cId="580721793" sldId="256"/>
            <ac:spMk id="26" creationId="{5952F521-512E-9D9C-3ED8-FCE70169A452}"/>
          </ac:spMkLst>
        </pc:spChg>
        <pc:spChg chg="add mod">
          <ac:chgData name="Martinson Yan" userId="2e01be2b7eb24716" providerId="LiveId" clId="{F1DEEE09-A81B-41E4-A131-D7DE00E83DEC}" dt="2024-04-19T20:28:01.580" v="269" actId="207"/>
          <ac:spMkLst>
            <pc:docMk/>
            <pc:sldMk cId="580721793" sldId="256"/>
            <ac:spMk id="31" creationId="{27BC2B45-FFF9-945C-EFBF-412CEB5761E5}"/>
          </ac:spMkLst>
        </pc:spChg>
        <pc:spChg chg="add mod">
          <ac:chgData name="Martinson Yan" userId="2e01be2b7eb24716" providerId="LiveId" clId="{F1DEEE09-A81B-41E4-A131-D7DE00E83DEC}" dt="2024-04-19T20:30:40.437" v="273" actId="1076"/>
          <ac:spMkLst>
            <pc:docMk/>
            <pc:sldMk cId="580721793" sldId="256"/>
            <ac:spMk id="32" creationId="{739FFE51-A483-213F-FA89-75AE3BEBC546}"/>
          </ac:spMkLst>
        </pc:spChg>
        <pc:picChg chg="mod">
          <ac:chgData name="Martinson Yan" userId="2e01be2b7eb24716" providerId="LiveId" clId="{F1DEEE09-A81B-41E4-A131-D7DE00E83DEC}" dt="2024-04-19T20:30:36.536" v="272" actId="1076"/>
          <ac:picMkLst>
            <pc:docMk/>
            <pc:sldMk cId="580721793" sldId="256"/>
            <ac:picMk id="19" creationId="{6CA568A9-34BB-E0DB-6271-7BB4B5649F64}"/>
          </ac:picMkLst>
        </pc:picChg>
        <pc:cxnChg chg="mod">
          <ac:chgData name="Martinson Yan" userId="2e01be2b7eb24716" providerId="LiveId" clId="{F1DEEE09-A81B-41E4-A131-D7DE00E83DEC}" dt="2024-04-19T20:27:23.180" v="251" actId="14100"/>
          <ac:cxnSpMkLst>
            <pc:docMk/>
            <pc:sldMk cId="580721793" sldId="256"/>
            <ac:cxnSpMk id="22" creationId="{45ED30A8-7AD2-FDBA-3F0A-476771F2A0A0}"/>
          </ac:cxnSpMkLst>
        </pc:cxnChg>
      </pc:sldChg>
      <pc:sldChg chg="addSp delSp modSp new mod setBg">
        <pc:chgData name="Martinson Yan" userId="2e01be2b7eb24716" providerId="LiveId" clId="{F1DEEE09-A81B-41E4-A131-D7DE00E83DEC}" dt="2024-04-19T19:37:44.384" v="7" actId="14100"/>
        <pc:sldMkLst>
          <pc:docMk/>
          <pc:sldMk cId="595889543" sldId="260"/>
        </pc:sldMkLst>
        <pc:spChg chg="del">
          <ac:chgData name="Martinson Yan" userId="2e01be2b7eb24716" providerId="LiveId" clId="{F1DEEE09-A81B-41E4-A131-D7DE00E83DEC}" dt="2024-04-19T19:37:26.030" v="1" actId="478"/>
          <ac:spMkLst>
            <pc:docMk/>
            <pc:sldMk cId="595889543" sldId="260"/>
            <ac:spMk id="2" creationId="{C676488C-BC48-193B-46DF-8029E17241DF}"/>
          </ac:spMkLst>
        </pc:spChg>
        <pc:spChg chg="del">
          <ac:chgData name="Martinson Yan" userId="2e01be2b7eb24716" providerId="LiveId" clId="{F1DEEE09-A81B-41E4-A131-D7DE00E83DEC}" dt="2024-04-19T19:37:26.030" v="1" actId="478"/>
          <ac:spMkLst>
            <pc:docMk/>
            <pc:sldMk cId="595889543" sldId="260"/>
            <ac:spMk id="3" creationId="{BD14D4F0-9553-DD07-65BB-6C212B792C19}"/>
          </ac:spMkLst>
        </pc:spChg>
        <pc:spChg chg="add del">
          <ac:chgData name="Martinson Yan" userId="2e01be2b7eb24716" providerId="LiveId" clId="{F1DEEE09-A81B-41E4-A131-D7DE00E83DEC}" dt="2024-04-19T19:37:36.466" v="5" actId="26606"/>
          <ac:spMkLst>
            <pc:docMk/>
            <pc:sldMk cId="595889543" sldId="260"/>
            <ac:spMk id="10" creationId="{42A4FC2C-047E-45A5-965D-8E1E3BF09BC6}"/>
          </ac:spMkLst>
        </pc:spChg>
        <pc:picChg chg="add mod">
          <ac:chgData name="Martinson Yan" userId="2e01be2b7eb24716" providerId="LiveId" clId="{F1DEEE09-A81B-41E4-A131-D7DE00E83DEC}" dt="2024-04-19T19:37:44.384" v="7" actId="14100"/>
          <ac:picMkLst>
            <pc:docMk/>
            <pc:sldMk cId="595889543" sldId="260"/>
            <ac:picMk id="5" creationId="{2F4FBFE8-DA68-0081-F833-4C73BCA05DD2}"/>
          </ac:picMkLst>
        </pc:picChg>
      </pc:sldChg>
      <pc:sldChg chg="addSp delSp modSp new mod">
        <pc:chgData name="Martinson Yan" userId="2e01be2b7eb24716" providerId="LiveId" clId="{F1DEEE09-A81B-41E4-A131-D7DE00E83DEC}" dt="2024-04-19T20:32:40.950" v="284" actId="14100"/>
        <pc:sldMkLst>
          <pc:docMk/>
          <pc:sldMk cId="1016469687" sldId="261"/>
        </pc:sldMkLst>
        <pc:spChg chg="del">
          <ac:chgData name="Martinson Yan" userId="2e01be2b7eb24716" providerId="LiveId" clId="{F1DEEE09-A81B-41E4-A131-D7DE00E83DEC}" dt="2024-04-19T20:32:04.090" v="279" actId="478"/>
          <ac:spMkLst>
            <pc:docMk/>
            <pc:sldMk cId="1016469687" sldId="261"/>
            <ac:spMk id="2" creationId="{3398B401-C208-F5B6-E181-6DCFAC914853}"/>
          </ac:spMkLst>
        </pc:spChg>
        <pc:spChg chg="del">
          <ac:chgData name="Martinson Yan" userId="2e01be2b7eb24716" providerId="LiveId" clId="{F1DEEE09-A81B-41E4-A131-D7DE00E83DEC}" dt="2024-04-19T20:32:04.090" v="279" actId="478"/>
          <ac:spMkLst>
            <pc:docMk/>
            <pc:sldMk cId="1016469687" sldId="261"/>
            <ac:spMk id="3" creationId="{80740DBF-22FA-6024-4077-AF63AA7BB4FE}"/>
          </ac:spMkLst>
        </pc:spChg>
        <pc:picChg chg="add mod">
          <ac:chgData name="Martinson Yan" userId="2e01be2b7eb24716" providerId="LiveId" clId="{F1DEEE09-A81B-41E4-A131-D7DE00E83DEC}" dt="2024-04-19T20:32:40.950" v="284" actId="14100"/>
          <ac:picMkLst>
            <pc:docMk/>
            <pc:sldMk cId="1016469687" sldId="261"/>
            <ac:picMk id="5" creationId="{F9531A6A-5A55-536C-6F94-04907E52AEA7}"/>
          </ac:picMkLst>
        </pc:picChg>
      </pc:sldChg>
      <pc:sldChg chg="addSp delSp modSp new del mod">
        <pc:chgData name="Martinson Yan" userId="2e01be2b7eb24716" providerId="LiveId" clId="{F1DEEE09-A81B-41E4-A131-D7DE00E83DEC}" dt="2024-04-19T20:31:07.104" v="274" actId="47"/>
        <pc:sldMkLst>
          <pc:docMk/>
          <pc:sldMk cId="1556561707" sldId="261"/>
        </pc:sldMkLst>
        <pc:spChg chg="del">
          <ac:chgData name="Martinson Yan" userId="2e01be2b7eb24716" providerId="LiveId" clId="{F1DEEE09-A81B-41E4-A131-D7DE00E83DEC}" dt="2024-04-19T19:39:03.521" v="9" actId="478"/>
          <ac:spMkLst>
            <pc:docMk/>
            <pc:sldMk cId="1556561707" sldId="261"/>
            <ac:spMk id="2" creationId="{CE53A96D-3D03-40BB-A396-1E50B5433BEA}"/>
          </ac:spMkLst>
        </pc:spChg>
        <pc:spChg chg="del">
          <ac:chgData name="Martinson Yan" userId="2e01be2b7eb24716" providerId="LiveId" clId="{F1DEEE09-A81B-41E4-A131-D7DE00E83DEC}" dt="2024-04-19T19:39:03.521" v="9" actId="478"/>
          <ac:spMkLst>
            <pc:docMk/>
            <pc:sldMk cId="1556561707" sldId="261"/>
            <ac:spMk id="3" creationId="{DCAD8C22-733A-7350-062E-F44B8AF43857}"/>
          </ac:spMkLst>
        </pc:spChg>
        <pc:picChg chg="add mod">
          <ac:chgData name="Martinson Yan" userId="2e01be2b7eb24716" providerId="LiveId" clId="{F1DEEE09-A81B-41E4-A131-D7DE00E83DEC}" dt="2024-04-19T19:39:14.230" v="13" actId="14100"/>
          <ac:picMkLst>
            <pc:docMk/>
            <pc:sldMk cId="1556561707" sldId="261"/>
            <ac:picMk id="5" creationId="{930F07D7-5260-B2A1-F89B-31C7E1CDABDA}"/>
          </ac:picMkLst>
        </pc:picChg>
      </pc:sldChg>
      <pc:sldChg chg="addSp delSp modSp new mod">
        <pc:chgData name="Martinson Yan" userId="2e01be2b7eb24716" providerId="LiveId" clId="{F1DEEE09-A81B-41E4-A131-D7DE00E83DEC}" dt="2024-04-19T20:33:45.360" v="289" actId="1076"/>
        <pc:sldMkLst>
          <pc:docMk/>
          <pc:sldMk cId="720533912" sldId="262"/>
        </pc:sldMkLst>
        <pc:spChg chg="del">
          <ac:chgData name="Martinson Yan" userId="2e01be2b7eb24716" providerId="LiveId" clId="{F1DEEE09-A81B-41E4-A131-D7DE00E83DEC}" dt="2024-04-19T20:33:33.405" v="286" actId="478"/>
          <ac:spMkLst>
            <pc:docMk/>
            <pc:sldMk cId="720533912" sldId="262"/>
            <ac:spMk id="2" creationId="{0A9400FC-A484-F42E-358F-159B28D2E477}"/>
          </ac:spMkLst>
        </pc:spChg>
        <pc:spChg chg="del">
          <ac:chgData name="Martinson Yan" userId="2e01be2b7eb24716" providerId="LiveId" clId="{F1DEEE09-A81B-41E4-A131-D7DE00E83DEC}" dt="2024-04-19T20:33:33.405" v="286" actId="478"/>
          <ac:spMkLst>
            <pc:docMk/>
            <pc:sldMk cId="720533912" sldId="262"/>
            <ac:spMk id="3" creationId="{754D50A8-F231-3E8E-82CC-F6D584965408}"/>
          </ac:spMkLst>
        </pc:spChg>
        <pc:picChg chg="add mod">
          <ac:chgData name="Martinson Yan" userId="2e01be2b7eb24716" providerId="LiveId" clId="{F1DEEE09-A81B-41E4-A131-D7DE00E83DEC}" dt="2024-04-19T20:33:45.360" v="289" actId="1076"/>
          <ac:picMkLst>
            <pc:docMk/>
            <pc:sldMk cId="720533912" sldId="262"/>
            <ac:picMk id="5" creationId="{2FFBA2BB-9638-903C-5E9C-53735A833FBF}"/>
          </ac:picMkLst>
        </pc:picChg>
      </pc:sldChg>
      <pc:sldChg chg="addSp delSp modSp new del mod">
        <pc:chgData name="Martinson Yan" userId="2e01be2b7eb24716" providerId="LiveId" clId="{F1DEEE09-A81B-41E4-A131-D7DE00E83DEC}" dt="2024-04-19T20:31:08.081" v="275" actId="47"/>
        <pc:sldMkLst>
          <pc:docMk/>
          <pc:sldMk cId="4164021758" sldId="262"/>
        </pc:sldMkLst>
        <pc:spChg chg="del">
          <ac:chgData name="Martinson Yan" userId="2e01be2b7eb24716" providerId="LiveId" clId="{F1DEEE09-A81B-41E4-A131-D7DE00E83DEC}" dt="2024-04-19T19:40:18.940" v="15" actId="478"/>
          <ac:spMkLst>
            <pc:docMk/>
            <pc:sldMk cId="4164021758" sldId="262"/>
            <ac:spMk id="2" creationId="{C8CFF239-ADEB-DFA7-2050-7A9A1C1C6FA2}"/>
          </ac:spMkLst>
        </pc:spChg>
        <pc:spChg chg="del">
          <ac:chgData name="Martinson Yan" userId="2e01be2b7eb24716" providerId="LiveId" clId="{F1DEEE09-A81B-41E4-A131-D7DE00E83DEC}" dt="2024-04-19T19:40:18.940" v="15" actId="478"/>
          <ac:spMkLst>
            <pc:docMk/>
            <pc:sldMk cId="4164021758" sldId="262"/>
            <ac:spMk id="3" creationId="{3F341399-03F4-DA64-AB2F-C4A92DCAF2F8}"/>
          </ac:spMkLst>
        </pc:spChg>
        <pc:picChg chg="add mod">
          <ac:chgData name="Martinson Yan" userId="2e01be2b7eb24716" providerId="LiveId" clId="{F1DEEE09-A81B-41E4-A131-D7DE00E83DEC}" dt="2024-04-19T19:41:31.587" v="21" actId="14100"/>
          <ac:picMkLst>
            <pc:docMk/>
            <pc:sldMk cId="4164021758" sldId="262"/>
            <ac:picMk id="5" creationId="{FDB702F9-EAEC-13A2-922E-BDBF6A28969D}"/>
          </ac:picMkLst>
        </pc:picChg>
      </pc:sldChg>
      <pc:sldChg chg="addSp delSp modSp new del mod">
        <pc:chgData name="Martinson Yan" userId="2e01be2b7eb24716" providerId="LiveId" clId="{F1DEEE09-A81B-41E4-A131-D7DE00E83DEC}" dt="2024-04-19T20:31:08.715" v="276" actId="47"/>
        <pc:sldMkLst>
          <pc:docMk/>
          <pc:sldMk cId="4162603030" sldId="263"/>
        </pc:sldMkLst>
        <pc:spChg chg="del">
          <ac:chgData name="Martinson Yan" userId="2e01be2b7eb24716" providerId="LiveId" clId="{F1DEEE09-A81B-41E4-A131-D7DE00E83DEC}" dt="2024-04-19T19:42:09.171" v="23" actId="478"/>
          <ac:spMkLst>
            <pc:docMk/>
            <pc:sldMk cId="4162603030" sldId="263"/>
            <ac:spMk id="2" creationId="{3B446A57-BF76-5E09-9C20-1CDA3848A6AF}"/>
          </ac:spMkLst>
        </pc:spChg>
        <pc:spChg chg="del">
          <ac:chgData name="Martinson Yan" userId="2e01be2b7eb24716" providerId="LiveId" clId="{F1DEEE09-A81B-41E4-A131-D7DE00E83DEC}" dt="2024-04-19T19:42:09.171" v="23" actId="478"/>
          <ac:spMkLst>
            <pc:docMk/>
            <pc:sldMk cId="4162603030" sldId="263"/>
            <ac:spMk id="3" creationId="{8C0ED781-FC9F-2012-DE28-E19EC2858AF2}"/>
          </ac:spMkLst>
        </pc:spChg>
        <pc:picChg chg="add mod">
          <ac:chgData name="Martinson Yan" userId="2e01be2b7eb24716" providerId="LiveId" clId="{F1DEEE09-A81B-41E4-A131-D7DE00E83DEC}" dt="2024-04-19T19:42:17.938" v="27" actId="14100"/>
          <ac:picMkLst>
            <pc:docMk/>
            <pc:sldMk cId="4162603030" sldId="263"/>
            <ac:picMk id="5" creationId="{D8CF5331-C5EC-801A-46F5-DA5390B3C9C4}"/>
          </ac:picMkLst>
        </pc:picChg>
      </pc:sldChg>
      <pc:sldChg chg="addSp delSp new mod">
        <pc:chgData name="Martinson Yan" userId="2e01be2b7eb24716" providerId="LiveId" clId="{F1DEEE09-A81B-41E4-A131-D7DE00E83DEC}" dt="2024-04-19T20:35:24.538" v="292" actId="22"/>
        <pc:sldMkLst>
          <pc:docMk/>
          <pc:sldMk cId="4282267834" sldId="263"/>
        </pc:sldMkLst>
        <pc:spChg chg="del">
          <ac:chgData name="Martinson Yan" userId="2e01be2b7eb24716" providerId="LiveId" clId="{F1DEEE09-A81B-41E4-A131-D7DE00E83DEC}" dt="2024-04-19T20:35:24.110" v="291" actId="478"/>
          <ac:spMkLst>
            <pc:docMk/>
            <pc:sldMk cId="4282267834" sldId="263"/>
            <ac:spMk id="2" creationId="{73418AB9-531B-6083-7D9B-046B8426FBC7}"/>
          </ac:spMkLst>
        </pc:spChg>
        <pc:spChg chg="del">
          <ac:chgData name="Martinson Yan" userId="2e01be2b7eb24716" providerId="LiveId" clId="{F1DEEE09-A81B-41E4-A131-D7DE00E83DEC}" dt="2024-04-19T20:35:24.110" v="291" actId="478"/>
          <ac:spMkLst>
            <pc:docMk/>
            <pc:sldMk cId="4282267834" sldId="263"/>
            <ac:spMk id="3" creationId="{D414D264-C2B6-D142-7D00-CCB50D0EC113}"/>
          </ac:spMkLst>
        </pc:spChg>
        <pc:picChg chg="add">
          <ac:chgData name="Martinson Yan" userId="2e01be2b7eb24716" providerId="LiveId" clId="{F1DEEE09-A81B-41E4-A131-D7DE00E83DEC}" dt="2024-04-19T20:35:24.538" v="292" actId="22"/>
          <ac:picMkLst>
            <pc:docMk/>
            <pc:sldMk cId="4282267834" sldId="263"/>
            <ac:picMk id="5" creationId="{5515DC9E-7493-77DC-D52C-F7F2FEE52D7D}"/>
          </ac:picMkLst>
        </pc:picChg>
      </pc:sldChg>
      <pc:sldChg chg="addSp delSp new mod">
        <pc:chgData name="Martinson Yan" userId="2e01be2b7eb24716" providerId="LiveId" clId="{F1DEEE09-A81B-41E4-A131-D7DE00E83DEC}" dt="2024-04-19T20:35:59.001" v="295" actId="22"/>
        <pc:sldMkLst>
          <pc:docMk/>
          <pc:sldMk cId="171153911" sldId="264"/>
        </pc:sldMkLst>
        <pc:spChg chg="del">
          <ac:chgData name="Martinson Yan" userId="2e01be2b7eb24716" providerId="LiveId" clId="{F1DEEE09-A81B-41E4-A131-D7DE00E83DEC}" dt="2024-04-19T20:35:58.615" v="294" actId="478"/>
          <ac:spMkLst>
            <pc:docMk/>
            <pc:sldMk cId="171153911" sldId="264"/>
            <ac:spMk id="2" creationId="{5A8851FC-8526-C009-1ACF-86E85B784AC9}"/>
          </ac:spMkLst>
        </pc:spChg>
        <pc:spChg chg="del">
          <ac:chgData name="Martinson Yan" userId="2e01be2b7eb24716" providerId="LiveId" clId="{F1DEEE09-A81B-41E4-A131-D7DE00E83DEC}" dt="2024-04-19T20:35:58.615" v="294" actId="478"/>
          <ac:spMkLst>
            <pc:docMk/>
            <pc:sldMk cId="171153911" sldId="264"/>
            <ac:spMk id="3" creationId="{F142E37E-33BC-AE4F-5E51-1A3828E21F26}"/>
          </ac:spMkLst>
        </pc:spChg>
        <pc:picChg chg="add">
          <ac:chgData name="Martinson Yan" userId="2e01be2b7eb24716" providerId="LiveId" clId="{F1DEEE09-A81B-41E4-A131-D7DE00E83DEC}" dt="2024-04-19T20:35:59.001" v="295" actId="22"/>
          <ac:picMkLst>
            <pc:docMk/>
            <pc:sldMk cId="171153911" sldId="264"/>
            <ac:picMk id="5" creationId="{0A2A50A3-A08D-F22D-5A94-C214C3718582}"/>
          </ac:picMkLst>
        </pc:picChg>
      </pc:sldChg>
      <pc:sldChg chg="addSp delSp modSp new del mod">
        <pc:chgData name="Martinson Yan" userId="2e01be2b7eb24716" providerId="LiveId" clId="{F1DEEE09-A81B-41E4-A131-D7DE00E83DEC}" dt="2024-04-19T20:31:09.261" v="277" actId="47"/>
        <pc:sldMkLst>
          <pc:docMk/>
          <pc:sldMk cId="4010496951" sldId="264"/>
        </pc:sldMkLst>
        <pc:spChg chg="del">
          <ac:chgData name="Martinson Yan" userId="2e01be2b7eb24716" providerId="LiveId" clId="{F1DEEE09-A81B-41E4-A131-D7DE00E83DEC}" dt="2024-04-19T19:42:24.275" v="29" actId="478"/>
          <ac:spMkLst>
            <pc:docMk/>
            <pc:sldMk cId="4010496951" sldId="264"/>
            <ac:spMk id="2" creationId="{F45717A1-B292-B3AF-556E-DE0A325C4912}"/>
          </ac:spMkLst>
        </pc:spChg>
        <pc:spChg chg="del">
          <ac:chgData name="Martinson Yan" userId="2e01be2b7eb24716" providerId="LiveId" clId="{F1DEEE09-A81B-41E4-A131-D7DE00E83DEC}" dt="2024-04-19T19:42:24.275" v="29" actId="478"/>
          <ac:spMkLst>
            <pc:docMk/>
            <pc:sldMk cId="4010496951" sldId="264"/>
            <ac:spMk id="3" creationId="{364243C8-909C-6127-64F9-5F5D0FBDA398}"/>
          </ac:spMkLst>
        </pc:spChg>
        <pc:picChg chg="add mod">
          <ac:chgData name="Martinson Yan" userId="2e01be2b7eb24716" providerId="LiveId" clId="{F1DEEE09-A81B-41E4-A131-D7DE00E83DEC}" dt="2024-04-19T19:42:53.072" v="33" actId="14100"/>
          <ac:picMkLst>
            <pc:docMk/>
            <pc:sldMk cId="4010496951" sldId="264"/>
            <ac:picMk id="5" creationId="{67E8C66D-6DB8-50E7-22AF-A77C4A9D73D7}"/>
          </ac:picMkLst>
        </pc:picChg>
      </pc:sldChg>
      <pc:sldChg chg="addSp delSp new mod">
        <pc:chgData name="Martinson Yan" userId="2e01be2b7eb24716" providerId="LiveId" clId="{F1DEEE09-A81B-41E4-A131-D7DE00E83DEC}" dt="2024-04-19T20:36:23.665" v="298" actId="22"/>
        <pc:sldMkLst>
          <pc:docMk/>
          <pc:sldMk cId="1978053039" sldId="265"/>
        </pc:sldMkLst>
        <pc:spChg chg="del">
          <ac:chgData name="Martinson Yan" userId="2e01be2b7eb24716" providerId="LiveId" clId="{F1DEEE09-A81B-41E4-A131-D7DE00E83DEC}" dt="2024-04-19T20:36:23.201" v="297" actId="478"/>
          <ac:spMkLst>
            <pc:docMk/>
            <pc:sldMk cId="1978053039" sldId="265"/>
            <ac:spMk id="2" creationId="{84EAF8FC-A48D-324E-0B7D-53E79DF08C1A}"/>
          </ac:spMkLst>
        </pc:spChg>
        <pc:spChg chg="del">
          <ac:chgData name="Martinson Yan" userId="2e01be2b7eb24716" providerId="LiveId" clId="{F1DEEE09-A81B-41E4-A131-D7DE00E83DEC}" dt="2024-04-19T20:36:23.201" v="297" actId="478"/>
          <ac:spMkLst>
            <pc:docMk/>
            <pc:sldMk cId="1978053039" sldId="265"/>
            <ac:spMk id="3" creationId="{CF6892C9-9ECA-4B47-DBBD-71A7D6239023}"/>
          </ac:spMkLst>
        </pc:spChg>
        <pc:picChg chg="add">
          <ac:chgData name="Martinson Yan" userId="2e01be2b7eb24716" providerId="LiveId" clId="{F1DEEE09-A81B-41E4-A131-D7DE00E83DEC}" dt="2024-04-19T20:36:23.665" v="298" actId="22"/>
          <ac:picMkLst>
            <pc:docMk/>
            <pc:sldMk cId="1978053039" sldId="265"/>
            <ac:picMk id="5" creationId="{BCE90831-6C72-4A3F-B61E-D24BE238A826}"/>
          </ac:picMkLst>
        </pc:picChg>
      </pc:sldChg>
      <pc:sldChg chg="new del">
        <pc:chgData name="Martinson Yan" userId="2e01be2b7eb24716" providerId="LiveId" clId="{F1DEEE09-A81B-41E4-A131-D7DE00E83DEC}" dt="2024-04-19T20:27:36.012" v="253" actId="47"/>
        <pc:sldMkLst>
          <pc:docMk/>
          <pc:sldMk cId="4261611698" sldId="265"/>
        </pc:sldMkLst>
      </pc:sldChg>
      <pc:sldChg chg="addSp delSp new mod">
        <pc:chgData name="Martinson Yan" userId="2e01be2b7eb24716" providerId="LiveId" clId="{F1DEEE09-A81B-41E4-A131-D7DE00E83DEC}" dt="2024-04-19T20:36:41.432" v="301" actId="22"/>
        <pc:sldMkLst>
          <pc:docMk/>
          <pc:sldMk cId="3495412991" sldId="266"/>
        </pc:sldMkLst>
        <pc:spChg chg="del">
          <ac:chgData name="Martinson Yan" userId="2e01be2b7eb24716" providerId="LiveId" clId="{F1DEEE09-A81B-41E4-A131-D7DE00E83DEC}" dt="2024-04-19T20:36:41.140" v="300" actId="478"/>
          <ac:spMkLst>
            <pc:docMk/>
            <pc:sldMk cId="3495412991" sldId="266"/>
            <ac:spMk id="2" creationId="{5B0F5195-E3F1-10C7-F010-7E3BC3225322}"/>
          </ac:spMkLst>
        </pc:spChg>
        <pc:spChg chg="del">
          <ac:chgData name="Martinson Yan" userId="2e01be2b7eb24716" providerId="LiveId" clId="{F1DEEE09-A81B-41E4-A131-D7DE00E83DEC}" dt="2024-04-19T20:36:41.140" v="300" actId="478"/>
          <ac:spMkLst>
            <pc:docMk/>
            <pc:sldMk cId="3495412991" sldId="266"/>
            <ac:spMk id="3" creationId="{45DB9F66-A2FC-6F0A-1519-CBC40302C3F3}"/>
          </ac:spMkLst>
        </pc:spChg>
        <pc:picChg chg="add">
          <ac:chgData name="Martinson Yan" userId="2e01be2b7eb24716" providerId="LiveId" clId="{F1DEEE09-A81B-41E4-A131-D7DE00E83DEC}" dt="2024-04-19T20:36:41.432" v="301" actId="22"/>
          <ac:picMkLst>
            <pc:docMk/>
            <pc:sldMk cId="3495412991" sldId="266"/>
            <ac:picMk id="5" creationId="{E12E7150-D9A2-E9E5-0E86-9C8DB89EFF03}"/>
          </ac:picMkLst>
        </pc:picChg>
      </pc:sldChg>
    </pc:docChg>
  </pc:docChgLst>
  <pc:docChgLst>
    <pc:chgData name="Martinson Yan" userId="2e01be2b7eb24716" providerId="LiveId" clId="{8DEC15AA-D7EB-46C9-8837-5B077A4EF384}"/>
    <pc:docChg chg="undo custSel addSld delSld modSld">
      <pc:chgData name="Martinson Yan" userId="2e01be2b7eb24716" providerId="LiveId" clId="{8DEC15AA-D7EB-46C9-8837-5B077A4EF384}" dt="2024-04-19T23:54:22.649" v="3953" actId="47"/>
      <pc:docMkLst>
        <pc:docMk/>
      </pc:docMkLst>
      <pc:sldChg chg="addSp modSp mod">
        <pc:chgData name="Martinson Yan" userId="2e01be2b7eb24716" providerId="LiveId" clId="{8DEC15AA-D7EB-46C9-8837-5B077A4EF384}" dt="2024-04-19T21:39:21.276" v="513" actId="14100"/>
        <pc:sldMkLst>
          <pc:docMk/>
          <pc:sldMk cId="580721793" sldId="256"/>
        </pc:sldMkLst>
        <pc:spChg chg="add mod">
          <ac:chgData name="Martinson Yan" userId="2e01be2b7eb24716" providerId="LiveId" clId="{8DEC15AA-D7EB-46C9-8837-5B077A4EF384}" dt="2024-04-19T21:39:21.276" v="513" actId="14100"/>
          <ac:spMkLst>
            <pc:docMk/>
            <pc:sldMk cId="580721793" sldId="256"/>
            <ac:spMk id="2" creationId="{2E0547A1-F165-C7B5-7655-47EF8A60A410}"/>
          </ac:spMkLst>
        </pc:spChg>
        <pc:spChg chg="mod">
          <ac:chgData name="Martinson Yan" userId="2e01be2b7eb24716" providerId="LiveId" clId="{8DEC15AA-D7EB-46C9-8837-5B077A4EF384}" dt="2024-04-19T21:29:58.641" v="127" actId="20577"/>
          <ac:spMkLst>
            <pc:docMk/>
            <pc:sldMk cId="580721793" sldId="256"/>
            <ac:spMk id="20" creationId="{E0CFAB78-BC4E-8C29-07B7-E5F11FA02618}"/>
          </ac:spMkLst>
        </pc:spChg>
        <pc:spChg chg="mod">
          <ac:chgData name="Martinson Yan" userId="2e01be2b7eb24716" providerId="LiveId" clId="{8DEC15AA-D7EB-46C9-8837-5B077A4EF384}" dt="2024-04-19T21:30:17.408" v="162" actId="20577"/>
          <ac:spMkLst>
            <pc:docMk/>
            <pc:sldMk cId="580721793" sldId="256"/>
            <ac:spMk id="26" creationId="{5952F521-512E-9D9C-3ED8-FCE70169A452}"/>
          </ac:spMkLst>
        </pc:spChg>
        <pc:spChg chg="mod">
          <ac:chgData name="Martinson Yan" userId="2e01be2b7eb24716" providerId="LiveId" clId="{8DEC15AA-D7EB-46C9-8837-5B077A4EF384}" dt="2024-04-19T21:17:03.037" v="77" actId="1076"/>
          <ac:spMkLst>
            <pc:docMk/>
            <pc:sldMk cId="580721793" sldId="256"/>
            <ac:spMk id="31" creationId="{27BC2B45-FFF9-945C-EFBF-412CEB5761E5}"/>
          </ac:spMkLst>
        </pc:spChg>
        <pc:spChg chg="mod">
          <ac:chgData name="Martinson Yan" userId="2e01be2b7eb24716" providerId="LiveId" clId="{8DEC15AA-D7EB-46C9-8837-5B077A4EF384}" dt="2024-04-19T21:30:05.451" v="132" actId="20577"/>
          <ac:spMkLst>
            <pc:docMk/>
            <pc:sldMk cId="580721793" sldId="256"/>
            <ac:spMk id="32" creationId="{739FFE51-A483-213F-FA89-75AE3BEBC546}"/>
          </ac:spMkLst>
        </pc:spChg>
        <pc:picChg chg="mod">
          <ac:chgData name="Martinson Yan" userId="2e01be2b7eb24716" providerId="LiveId" clId="{8DEC15AA-D7EB-46C9-8837-5B077A4EF384}" dt="2024-04-19T21:31:29.386" v="166" actId="1076"/>
          <ac:picMkLst>
            <pc:docMk/>
            <pc:sldMk cId="580721793" sldId="256"/>
            <ac:picMk id="19" creationId="{6CA568A9-34BB-E0DB-6271-7BB4B5649F64}"/>
          </ac:picMkLst>
        </pc:picChg>
        <pc:cxnChg chg="add mod">
          <ac:chgData name="Martinson Yan" userId="2e01be2b7eb24716" providerId="LiveId" clId="{8DEC15AA-D7EB-46C9-8837-5B077A4EF384}" dt="2024-04-19T21:39:21.276" v="513" actId="14100"/>
          <ac:cxnSpMkLst>
            <pc:docMk/>
            <pc:sldMk cId="580721793" sldId="256"/>
            <ac:cxnSpMk id="3" creationId="{F0D63670-A410-32F3-06FD-FC023BCCD2F2}"/>
          </ac:cxnSpMkLst>
        </pc:cxnChg>
      </pc:sldChg>
      <pc:sldChg chg="addSp modSp mod">
        <pc:chgData name="Martinson Yan" userId="2e01be2b7eb24716" providerId="LiveId" clId="{8DEC15AA-D7EB-46C9-8837-5B077A4EF384}" dt="2024-04-19T21:39:13.424" v="510" actId="1076"/>
        <pc:sldMkLst>
          <pc:docMk/>
          <pc:sldMk cId="29395409" sldId="257"/>
        </pc:sldMkLst>
        <pc:spChg chg="add mod">
          <ac:chgData name="Martinson Yan" userId="2e01be2b7eb24716" providerId="LiveId" clId="{8DEC15AA-D7EB-46C9-8837-5B077A4EF384}" dt="2024-04-19T21:38:28.983" v="489" actId="20577"/>
          <ac:spMkLst>
            <pc:docMk/>
            <pc:sldMk cId="29395409" sldId="257"/>
            <ac:spMk id="2" creationId="{B8FA5F80-7EBA-4EC8-4D15-A914757290F8}"/>
          </ac:spMkLst>
        </pc:spChg>
        <pc:spChg chg="add mod">
          <ac:chgData name="Martinson Yan" userId="2e01be2b7eb24716" providerId="LiveId" clId="{8DEC15AA-D7EB-46C9-8837-5B077A4EF384}" dt="2024-04-19T21:38:52.650" v="508" actId="14100"/>
          <ac:spMkLst>
            <pc:docMk/>
            <pc:sldMk cId="29395409" sldId="257"/>
            <ac:spMk id="5" creationId="{E9C2AEF8-2F86-1087-26B5-D115E649F649}"/>
          </ac:spMkLst>
        </pc:spChg>
        <pc:picChg chg="mod">
          <ac:chgData name="Martinson Yan" userId="2e01be2b7eb24716" providerId="LiveId" clId="{8DEC15AA-D7EB-46C9-8837-5B077A4EF384}" dt="2024-04-19T21:39:13.424" v="510" actId="1076"/>
          <ac:picMkLst>
            <pc:docMk/>
            <pc:sldMk cId="29395409" sldId="257"/>
            <ac:picMk id="1026" creationId="{6668CEEF-B7C4-385D-BACF-B0F103EC5A43}"/>
          </ac:picMkLst>
        </pc:picChg>
        <pc:cxnChg chg="add mod">
          <ac:chgData name="Martinson Yan" userId="2e01be2b7eb24716" providerId="LiveId" clId="{8DEC15AA-D7EB-46C9-8837-5B077A4EF384}" dt="2024-04-19T21:38:41.285" v="492" actId="14100"/>
          <ac:cxnSpMkLst>
            <pc:docMk/>
            <pc:sldMk cId="29395409" sldId="257"/>
            <ac:cxnSpMk id="3" creationId="{068FA704-742F-53F7-C607-97696E04A8A0}"/>
          </ac:cxnSpMkLst>
        </pc:cxnChg>
      </pc:sldChg>
      <pc:sldChg chg="delSp del mod">
        <pc:chgData name="Martinson Yan" userId="2e01be2b7eb24716" providerId="LiveId" clId="{8DEC15AA-D7EB-46C9-8837-5B077A4EF384}" dt="2024-04-19T21:34:10.470" v="238" actId="47"/>
        <pc:sldMkLst>
          <pc:docMk/>
          <pc:sldMk cId="3330998577" sldId="258"/>
        </pc:sldMkLst>
        <pc:picChg chg="del">
          <ac:chgData name="Martinson Yan" userId="2e01be2b7eb24716" providerId="LiveId" clId="{8DEC15AA-D7EB-46C9-8837-5B077A4EF384}" dt="2024-04-19T21:34:09.031" v="237" actId="478"/>
          <ac:picMkLst>
            <pc:docMk/>
            <pc:sldMk cId="3330998577" sldId="258"/>
            <ac:picMk id="6" creationId="{42ADBD46-825B-29C4-98FB-A716BAFD91E7}"/>
          </ac:picMkLst>
        </pc:picChg>
      </pc:sldChg>
      <pc:sldChg chg="addSp delSp modSp mod">
        <pc:chgData name="Martinson Yan" userId="2e01be2b7eb24716" providerId="LiveId" clId="{8DEC15AA-D7EB-46C9-8837-5B077A4EF384}" dt="2024-04-19T21:43:16.181" v="634" actId="14100"/>
        <pc:sldMkLst>
          <pc:docMk/>
          <pc:sldMk cId="2970233157" sldId="259"/>
        </pc:sldMkLst>
        <pc:spChg chg="add mod">
          <ac:chgData name="Martinson Yan" userId="2e01be2b7eb24716" providerId="LiveId" clId="{8DEC15AA-D7EB-46C9-8837-5B077A4EF384}" dt="2024-04-19T21:43:16.181" v="634" actId="14100"/>
          <ac:spMkLst>
            <pc:docMk/>
            <pc:sldMk cId="2970233157" sldId="259"/>
            <ac:spMk id="2" creationId="{1BCCB2D3-EBBF-9236-CF33-59982A6C251D}"/>
          </ac:spMkLst>
        </pc:spChg>
        <pc:spChg chg="add mod">
          <ac:chgData name="Martinson Yan" userId="2e01be2b7eb24716" providerId="LiveId" clId="{8DEC15AA-D7EB-46C9-8837-5B077A4EF384}" dt="2024-04-19T21:40:06.726" v="527" actId="1076"/>
          <ac:spMkLst>
            <pc:docMk/>
            <pc:sldMk cId="2970233157" sldId="259"/>
            <ac:spMk id="6" creationId="{3B739730-CF9A-A1B2-7114-6B0B2958C96F}"/>
          </ac:spMkLst>
        </pc:spChg>
        <pc:spChg chg="add mod">
          <ac:chgData name="Martinson Yan" userId="2e01be2b7eb24716" providerId="LiveId" clId="{8DEC15AA-D7EB-46C9-8837-5B077A4EF384}" dt="2024-04-19T21:41:15.357" v="582" actId="1076"/>
          <ac:spMkLst>
            <pc:docMk/>
            <pc:sldMk cId="2970233157" sldId="259"/>
            <ac:spMk id="16" creationId="{7A6E702A-31B7-DDEE-173C-4AA89EF99121}"/>
          </ac:spMkLst>
        </pc:spChg>
        <pc:spChg chg="add del mod">
          <ac:chgData name="Martinson Yan" userId="2e01be2b7eb24716" providerId="LiveId" clId="{8DEC15AA-D7EB-46C9-8837-5B077A4EF384}" dt="2024-04-19T21:37:23.370" v="411" actId="478"/>
          <ac:spMkLst>
            <pc:docMk/>
            <pc:sldMk cId="2970233157" sldId="259"/>
            <ac:spMk id="18" creationId="{AAF4D667-6903-596C-B398-5F5AE862F84F}"/>
          </ac:spMkLst>
        </pc:spChg>
        <pc:spChg chg="add mod">
          <ac:chgData name="Martinson Yan" userId="2e01be2b7eb24716" providerId="LiveId" clId="{8DEC15AA-D7EB-46C9-8837-5B077A4EF384}" dt="2024-04-19T21:39:37.052" v="518" actId="14100"/>
          <ac:spMkLst>
            <pc:docMk/>
            <pc:sldMk cId="2970233157" sldId="259"/>
            <ac:spMk id="19" creationId="{CB240E54-3365-6714-00E3-53013CCE33E7}"/>
          </ac:spMkLst>
        </pc:spChg>
        <pc:spChg chg="add mod">
          <ac:chgData name="Martinson Yan" userId="2e01be2b7eb24716" providerId="LiveId" clId="{8DEC15AA-D7EB-46C9-8837-5B077A4EF384}" dt="2024-04-19T21:40:41.300" v="577" actId="20577"/>
          <ac:spMkLst>
            <pc:docMk/>
            <pc:sldMk cId="2970233157" sldId="259"/>
            <ac:spMk id="24" creationId="{162F68E9-5616-6255-E7A8-4D157E67F454}"/>
          </ac:spMkLst>
        </pc:spChg>
        <pc:spChg chg="add mod">
          <ac:chgData name="Martinson Yan" userId="2e01be2b7eb24716" providerId="LiveId" clId="{8DEC15AA-D7EB-46C9-8837-5B077A4EF384}" dt="2024-04-19T21:41:21.433" v="587" actId="20577"/>
          <ac:spMkLst>
            <pc:docMk/>
            <pc:sldMk cId="2970233157" sldId="259"/>
            <ac:spMk id="28" creationId="{07C549A9-D8F6-5A79-36D1-AD6001F545D8}"/>
          </ac:spMkLst>
        </pc:spChg>
        <pc:spChg chg="add mod">
          <ac:chgData name="Martinson Yan" userId="2e01be2b7eb24716" providerId="LiveId" clId="{8DEC15AA-D7EB-46C9-8837-5B077A4EF384}" dt="2024-04-19T21:41:31.420" v="594" actId="20577"/>
          <ac:spMkLst>
            <pc:docMk/>
            <pc:sldMk cId="2970233157" sldId="259"/>
            <ac:spMk id="30" creationId="{46E4D55A-2EF3-5A81-4E1F-BD9DB7653DDA}"/>
          </ac:spMkLst>
        </pc:spChg>
        <pc:spChg chg="add mod">
          <ac:chgData name="Martinson Yan" userId="2e01be2b7eb24716" providerId="LiveId" clId="{8DEC15AA-D7EB-46C9-8837-5B077A4EF384}" dt="2024-04-19T21:41:45.196" v="608" actId="20577"/>
          <ac:spMkLst>
            <pc:docMk/>
            <pc:sldMk cId="2970233157" sldId="259"/>
            <ac:spMk id="32" creationId="{5E039795-94F6-AC79-3F95-CCA0AD2B8D02}"/>
          </ac:spMkLst>
        </pc:spChg>
        <pc:spChg chg="add mod">
          <ac:chgData name="Martinson Yan" userId="2e01be2b7eb24716" providerId="LiveId" clId="{8DEC15AA-D7EB-46C9-8837-5B077A4EF384}" dt="2024-04-19T21:42:05.471" v="620" actId="20577"/>
          <ac:spMkLst>
            <pc:docMk/>
            <pc:sldMk cId="2970233157" sldId="259"/>
            <ac:spMk id="34" creationId="{D046B805-63B3-CD25-D152-1F4282B53176}"/>
          </ac:spMkLst>
        </pc:spChg>
        <pc:spChg chg="add mod">
          <ac:chgData name="Martinson Yan" userId="2e01be2b7eb24716" providerId="LiveId" clId="{8DEC15AA-D7EB-46C9-8837-5B077A4EF384}" dt="2024-04-19T21:42:13.145" v="632" actId="20577"/>
          <ac:spMkLst>
            <pc:docMk/>
            <pc:sldMk cId="2970233157" sldId="259"/>
            <ac:spMk id="36" creationId="{F6D9D7B7-D5CC-6E45-3E9F-35951FBA7A14}"/>
          </ac:spMkLst>
        </pc:spChg>
        <pc:picChg chg="mod">
          <ac:chgData name="Martinson Yan" userId="2e01be2b7eb24716" providerId="LiveId" clId="{8DEC15AA-D7EB-46C9-8837-5B077A4EF384}" dt="2024-04-19T21:39:43.199" v="521" actId="1076"/>
          <ac:picMkLst>
            <pc:docMk/>
            <pc:sldMk cId="2970233157" sldId="259"/>
            <ac:picMk id="9" creationId="{8FFD2027-132A-56DD-868E-3F9506A7AE17}"/>
          </ac:picMkLst>
        </pc:picChg>
        <pc:cxnChg chg="add mod">
          <ac:chgData name="Martinson Yan" userId="2e01be2b7eb24716" providerId="LiveId" clId="{8DEC15AA-D7EB-46C9-8837-5B077A4EF384}" dt="2024-04-19T21:33:10.776" v="223" actId="1076"/>
          <ac:cxnSpMkLst>
            <pc:docMk/>
            <pc:sldMk cId="2970233157" sldId="259"/>
            <ac:cxnSpMk id="3" creationId="{C293E634-E68D-6E06-6F8A-42315EA72241}"/>
          </ac:cxnSpMkLst>
        </pc:cxnChg>
        <pc:cxnChg chg="add mod">
          <ac:chgData name="Martinson Yan" userId="2e01be2b7eb24716" providerId="LiveId" clId="{8DEC15AA-D7EB-46C9-8837-5B077A4EF384}" dt="2024-04-19T21:34:50.269" v="241" actId="1076"/>
          <ac:cxnSpMkLst>
            <pc:docMk/>
            <pc:sldMk cId="2970233157" sldId="259"/>
            <ac:cxnSpMk id="8" creationId="{44BA88E0-5116-7F61-0EB2-B4D09DE06941}"/>
          </ac:cxnSpMkLst>
        </pc:cxnChg>
        <pc:cxnChg chg="add del mod">
          <ac:chgData name="Martinson Yan" userId="2e01be2b7eb24716" providerId="LiveId" clId="{8DEC15AA-D7EB-46C9-8837-5B077A4EF384}" dt="2024-04-19T21:34:54.292" v="243" actId="478"/>
          <ac:cxnSpMkLst>
            <pc:docMk/>
            <pc:sldMk cId="2970233157" sldId="259"/>
            <ac:cxnSpMk id="11" creationId="{759BB34E-AD53-2FA0-71D6-5D582C7AEEE8}"/>
          </ac:cxnSpMkLst>
        </pc:cxnChg>
        <pc:cxnChg chg="add mod">
          <ac:chgData name="Martinson Yan" userId="2e01be2b7eb24716" providerId="LiveId" clId="{8DEC15AA-D7EB-46C9-8837-5B077A4EF384}" dt="2024-04-19T21:34:56.885" v="244" actId="14100"/>
          <ac:cxnSpMkLst>
            <pc:docMk/>
            <pc:sldMk cId="2970233157" sldId="259"/>
            <ac:cxnSpMk id="13" creationId="{1C78A72E-4A5F-799B-6C92-49EFE6B011A3}"/>
          </ac:cxnSpMkLst>
        </pc:cxnChg>
        <pc:cxnChg chg="add mod">
          <ac:chgData name="Martinson Yan" userId="2e01be2b7eb24716" providerId="LiveId" clId="{8DEC15AA-D7EB-46C9-8837-5B077A4EF384}" dt="2024-04-19T21:39:37.052" v="518" actId="14100"/>
          <ac:cxnSpMkLst>
            <pc:docMk/>
            <pc:sldMk cId="2970233157" sldId="259"/>
            <ac:cxnSpMk id="20" creationId="{5C9AB7F2-9CC8-721F-9657-54C6D726407D}"/>
          </ac:cxnSpMkLst>
        </pc:cxnChg>
        <pc:cxnChg chg="add mod">
          <ac:chgData name="Martinson Yan" userId="2e01be2b7eb24716" providerId="LiveId" clId="{8DEC15AA-D7EB-46C9-8837-5B077A4EF384}" dt="2024-04-19T21:41:05.020" v="579" actId="14100"/>
          <ac:cxnSpMkLst>
            <pc:docMk/>
            <pc:sldMk cId="2970233157" sldId="259"/>
            <ac:cxnSpMk id="25" creationId="{2419DBE0-861C-D892-1558-BC9B56416803}"/>
          </ac:cxnSpMkLst>
        </pc:cxnChg>
        <pc:cxnChg chg="add mod">
          <ac:chgData name="Martinson Yan" userId="2e01be2b7eb24716" providerId="LiveId" clId="{8DEC15AA-D7EB-46C9-8837-5B077A4EF384}" dt="2024-04-19T21:41:12.485" v="581" actId="1076"/>
          <ac:cxnSpMkLst>
            <pc:docMk/>
            <pc:sldMk cId="2970233157" sldId="259"/>
            <ac:cxnSpMk id="29" creationId="{BB897E3B-AA77-6458-AA17-D4B394FB9C35}"/>
          </ac:cxnSpMkLst>
        </pc:cxnChg>
        <pc:cxnChg chg="add mod">
          <ac:chgData name="Martinson Yan" userId="2e01be2b7eb24716" providerId="LiveId" clId="{8DEC15AA-D7EB-46C9-8837-5B077A4EF384}" dt="2024-04-19T21:41:28.409" v="589" actId="1076"/>
          <ac:cxnSpMkLst>
            <pc:docMk/>
            <pc:sldMk cId="2970233157" sldId="259"/>
            <ac:cxnSpMk id="31" creationId="{C296AFF8-898C-0D2D-4E80-6E4EFA67B875}"/>
          </ac:cxnSpMkLst>
        </pc:cxnChg>
        <pc:cxnChg chg="add mod">
          <ac:chgData name="Martinson Yan" userId="2e01be2b7eb24716" providerId="LiveId" clId="{8DEC15AA-D7EB-46C9-8837-5B077A4EF384}" dt="2024-04-19T21:41:37.397" v="596" actId="1076"/>
          <ac:cxnSpMkLst>
            <pc:docMk/>
            <pc:sldMk cId="2970233157" sldId="259"/>
            <ac:cxnSpMk id="33" creationId="{FDC05881-A62C-2349-1431-742A97ED5F68}"/>
          </ac:cxnSpMkLst>
        </pc:cxnChg>
        <pc:cxnChg chg="add mod">
          <ac:chgData name="Martinson Yan" userId="2e01be2b7eb24716" providerId="LiveId" clId="{8DEC15AA-D7EB-46C9-8837-5B077A4EF384}" dt="2024-04-19T21:41:52.922" v="610" actId="1076"/>
          <ac:cxnSpMkLst>
            <pc:docMk/>
            <pc:sldMk cId="2970233157" sldId="259"/>
            <ac:cxnSpMk id="35" creationId="{EE72DA24-405C-29FE-96FD-66EB6DEFDD99}"/>
          </ac:cxnSpMkLst>
        </pc:cxnChg>
        <pc:cxnChg chg="add mod">
          <ac:chgData name="Martinson Yan" userId="2e01be2b7eb24716" providerId="LiveId" clId="{8DEC15AA-D7EB-46C9-8837-5B077A4EF384}" dt="2024-04-19T21:41:59.727" v="612" actId="1076"/>
          <ac:cxnSpMkLst>
            <pc:docMk/>
            <pc:sldMk cId="2970233157" sldId="259"/>
            <ac:cxnSpMk id="37" creationId="{2A7517D5-889A-300A-2AD3-DA3A962896E2}"/>
          </ac:cxnSpMkLst>
        </pc:cxnChg>
      </pc:sldChg>
      <pc:sldChg chg="addSp delSp modSp mod">
        <pc:chgData name="Martinson Yan" userId="2e01be2b7eb24716" providerId="LiveId" clId="{8DEC15AA-D7EB-46C9-8837-5B077A4EF384}" dt="2024-04-19T22:26:27.305" v="1686" actId="1076"/>
        <pc:sldMkLst>
          <pc:docMk/>
          <pc:sldMk cId="595889543" sldId="260"/>
        </pc:sldMkLst>
        <pc:spChg chg="add del mod">
          <ac:chgData name="Martinson Yan" userId="2e01be2b7eb24716" providerId="LiveId" clId="{8DEC15AA-D7EB-46C9-8837-5B077A4EF384}" dt="2024-04-19T21:45:58.043" v="663" actId="478"/>
          <ac:spMkLst>
            <pc:docMk/>
            <pc:sldMk cId="595889543" sldId="260"/>
            <ac:spMk id="2" creationId="{D6683E68-CD4B-F7D9-F9A7-63D9913E471A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6" creationId="{2E216D8E-BBC9-E452-2150-BC2AF1E96936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10" creationId="{690AE2DA-329D-71D6-C8F5-285C577A674A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11" creationId="{82FF5906-0E4D-729D-CE7C-78CD965C351A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12" creationId="{74F88552-8F8B-7718-61E2-9594BBB813EB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18" creationId="{795076B6-E89B-801D-30F5-45675BF989FE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21" creationId="{9AE4EB6B-7F3F-656F-586C-3A3F5BBF97A3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24" creationId="{19D3F8B4-33A7-D7F5-0285-668BBC63D68B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25" creationId="{F28A16FC-29BB-7D5D-0974-8D0F37C2D989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34" creationId="{A88C8C92-39CF-F234-8915-35084D30FD77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38" creationId="{AC9B8DEE-4A41-8D24-9944-DBEFDA1840C9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44" creationId="{3A20B66E-94F9-3918-F3F4-FAEB7526F4CB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45" creationId="{AC5A698B-6D46-F55F-4000-08F04959CF42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49" creationId="{09D1282F-6D21-F9C7-902E-CAA78572C502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50" creationId="{11B9DD14-C9EA-DEC0-F001-F4DF34627B52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52" creationId="{8277A1BA-3F27-C7E7-4A7A-37E1C02A341B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54" creationId="{CF6D5B52-8B17-469C-3189-28E49D0BACAB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55" creationId="{B59987C3-E137-1824-4BBE-77B704F1C636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56" creationId="{BC29B4F9-BFB5-0D80-4EA1-D844AA819FC1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58" creationId="{77719411-2D70-3ADE-0DA7-7B2889DA7E6D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63" creationId="{E8C7A377-F20F-C09B-C8C7-CA55D3A2A96A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65" creationId="{F1C7E19F-B0D6-0CB1-3072-C5EB086F8130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66" creationId="{832C2145-8BBD-E856-82E0-304F5E7FBAB1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68" creationId="{BF75C660-C842-E2F2-2D9E-EC717277B283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70" creationId="{5FAE82CA-859C-4EA4-CF05-25A1EACD6646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73" creationId="{5700D17C-D51D-C918-1074-8231CB8BD796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74" creationId="{25DB33FF-B478-6F7E-0091-352F19108BF9}"/>
          </ac:spMkLst>
        </pc:spChg>
        <pc:spChg chg="add mod">
          <ac:chgData name="Martinson Yan" userId="2e01be2b7eb24716" providerId="LiveId" clId="{8DEC15AA-D7EB-46C9-8837-5B077A4EF384}" dt="2024-04-19T22:22:54.672" v="1583" actId="14100"/>
          <ac:spMkLst>
            <pc:docMk/>
            <pc:sldMk cId="595889543" sldId="260"/>
            <ac:spMk id="75" creationId="{0858281D-7DEF-4456-0A1C-DDE3D6248927}"/>
          </ac:spMkLst>
        </pc:spChg>
        <pc:spChg chg="add mod">
          <ac:chgData name="Martinson Yan" userId="2e01be2b7eb24716" providerId="LiveId" clId="{8DEC15AA-D7EB-46C9-8837-5B077A4EF384}" dt="2024-04-19T22:23:19.078" v="1586" actId="255"/>
          <ac:spMkLst>
            <pc:docMk/>
            <pc:sldMk cId="595889543" sldId="260"/>
            <ac:spMk id="76" creationId="{4FFD6E60-2A96-01AF-089F-4B0A8CD32902}"/>
          </ac:spMkLst>
        </pc:spChg>
        <pc:spChg chg="add mod">
          <ac:chgData name="Martinson Yan" userId="2e01be2b7eb24716" providerId="LiveId" clId="{8DEC15AA-D7EB-46C9-8837-5B077A4EF384}" dt="2024-04-19T22:23:19.078" v="1586" actId="255"/>
          <ac:spMkLst>
            <pc:docMk/>
            <pc:sldMk cId="595889543" sldId="260"/>
            <ac:spMk id="82" creationId="{E2C58575-0B39-6324-B77A-B62A7A4EF3AE}"/>
          </ac:spMkLst>
        </pc:spChg>
        <pc:spChg chg="add mod">
          <ac:chgData name="Martinson Yan" userId="2e01be2b7eb24716" providerId="LiveId" clId="{8DEC15AA-D7EB-46C9-8837-5B077A4EF384}" dt="2024-04-19T22:23:26.674" v="1601" actId="20577"/>
          <ac:spMkLst>
            <pc:docMk/>
            <pc:sldMk cId="595889543" sldId="260"/>
            <ac:spMk id="123" creationId="{F4D8765F-4F42-3EC8-9560-1F41022FB301}"/>
          </ac:spMkLst>
        </pc:spChg>
        <pc:spChg chg="add mod">
          <ac:chgData name="Martinson Yan" userId="2e01be2b7eb24716" providerId="LiveId" clId="{8DEC15AA-D7EB-46C9-8837-5B077A4EF384}" dt="2024-04-19T22:24:02.593" v="1622" actId="20577"/>
          <ac:spMkLst>
            <pc:docMk/>
            <pc:sldMk cId="595889543" sldId="260"/>
            <ac:spMk id="125" creationId="{92010A23-EA17-47AE-343F-EF20E63963C8}"/>
          </ac:spMkLst>
        </pc:spChg>
        <pc:spChg chg="add mod">
          <ac:chgData name="Martinson Yan" userId="2e01be2b7eb24716" providerId="LiveId" clId="{8DEC15AA-D7EB-46C9-8837-5B077A4EF384}" dt="2024-04-19T22:24:34.684" v="1640" actId="20577"/>
          <ac:spMkLst>
            <pc:docMk/>
            <pc:sldMk cId="595889543" sldId="260"/>
            <ac:spMk id="128" creationId="{BFF829A6-50BA-F7EC-7158-0876FE114405}"/>
          </ac:spMkLst>
        </pc:spChg>
        <pc:spChg chg="add mod">
          <ac:chgData name="Martinson Yan" userId="2e01be2b7eb24716" providerId="LiveId" clId="{8DEC15AA-D7EB-46C9-8837-5B077A4EF384}" dt="2024-04-19T22:24:47.976" v="1653" actId="20577"/>
          <ac:spMkLst>
            <pc:docMk/>
            <pc:sldMk cId="595889543" sldId="260"/>
            <ac:spMk id="131" creationId="{987237A8-FAE1-B07F-02DF-41C5E0192212}"/>
          </ac:spMkLst>
        </pc:spChg>
        <pc:spChg chg="add mod">
          <ac:chgData name="Martinson Yan" userId="2e01be2b7eb24716" providerId="LiveId" clId="{8DEC15AA-D7EB-46C9-8837-5B077A4EF384}" dt="2024-04-19T22:25:05.602" v="1655"/>
          <ac:spMkLst>
            <pc:docMk/>
            <pc:sldMk cId="595889543" sldId="260"/>
            <ac:spMk id="134" creationId="{1DE05544-B935-0822-4252-2CD2DEEE21C9}"/>
          </ac:spMkLst>
        </pc:spChg>
        <pc:spChg chg="add mod">
          <ac:chgData name="Martinson Yan" userId="2e01be2b7eb24716" providerId="LiveId" clId="{8DEC15AA-D7EB-46C9-8837-5B077A4EF384}" dt="2024-04-19T22:26:15.504" v="1681" actId="20577"/>
          <ac:spMkLst>
            <pc:docMk/>
            <pc:sldMk cId="595889543" sldId="260"/>
            <ac:spMk id="136" creationId="{D40F83FC-EB0A-B0B8-7C64-B52EB3CE1113}"/>
          </ac:spMkLst>
        </pc:spChg>
        <pc:picChg chg="mod">
          <ac:chgData name="Martinson Yan" userId="2e01be2b7eb24716" providerId="LiveId" clId="{8DEC15AA-D7EB-46C9-8837-5B077A4EF384}" dt="2024-04-19T22:22:54.672" v="1583" actId="14100"/>
          <ac:picMkLst>
            <pc:docMk/>
            <pc:sldMk cId="595889543" sldId="260"/>
            <ac:picMk id="5" creationId="{2F4FBFE8-DA68-0081-F833-4C73BCA05DD2}"/>
          </ac:picMkLst>
        </pc:pic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3" creationId="{35417229-3267-B692-6D79-E672C6401DDF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13" creationId="{B9BEAA18-7F8F-494F-2254-AC2D4DF58718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19" creationId="{D33F55D6-8340-4038-AECF-FAD744E28834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22" creationId="{3AFF1529-ABE0-F3FF-DB47-6B1E2DFABC3F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26" creationId="{979EAC24-8E28-E388-7899-85EE1AA7D99E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28" creationId="{39FD7327-9D92-B623-E41A-2E6A3A1AE2E0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32" creationId="{4D53B470-700D-2A73-98F6-05EA16C54581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35" creationId="{349058C9-07AC-2FF7-D745-22091A161D77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39" creationId="{D71A277C-7306-AA5C-70ED-BC5A1F0944E1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46" creationId="{6BD68A66-0C87-9556-521E-8FF0C3FACB4A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51" creationId="{825C53B1-27F3-A0BF-18AB-F4050ADB4119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53" creationId="{14F46F97-94A1-AA08-9F87-D833CE36005B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57" creationId="{E3077963-F333-1925-1ECC-936FFB26EEE2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59" creationId="{2F1A33E5-4584-23EC-1D6F-54926BEB5244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64" creationId="{CBF4F210-9231-3E0A-06E2-A15F5D54ACCE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67" creationId="{DFA7153D-625B-9CD2-652A-1DC36E62B08F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69" creationId="{2C4395F0-270A-D439-52FD-1DBFCCC8F9B5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71" creationId="{2E2A0EAA-C042-2455-667E-B9474DB82ED0}"/>
          </ac:cxnSpMkLst>
        </pc:cxnChg>
        <pc:cxnChg chg="add mod">
          <ac:chgData name="Martinson Yan" userId="2e01be2b7eb24716" providerId="LiveId" clId="{8DEC15AA-D7EB-46C9-8837-5B077A4EF384}" dt="2024-04-19T22:22:54.672" v="1583" actId="14100"/>
          <ac:cxnSpMkLst>
            <pc:docMk/>
            <pc:sldMk cId="595889543" sldId="260"/>
            <ac:cxnSpMk id="77" creationId="{78911818-3CD4-08F5-A14A-D55E0D6194B6}"/>
          </ac:cxnSpMkLst>
        </pc:cxnChg>
        <pc:cxnChg chg="add mod">
          <ac:chgData name="Martinson Yan" userId="2e01be2b7eb24716" providerId="LiveId" clId="{8DEC15AA-D7EB-46C9-8837-5B077A4EF384}" dt="2024-04-19T22:26:27.305" v="1686" actId="1076"/>
          <ac:cxnSpMkLst>
            <pc:docMk/>
            <pc:sldMk cId="595889543" sldId="260"/>
            <ac:cxnSpMk id="83" creationId="{BA2659E3-CF9E-ED9F-7ACC-08BF10FFCFE5}"/>
          </ac:cxnSpMkLst>
        </pc:cxnChg>
        <pc:cxnChg chg="add mod">
          <ac:chgData name="Martinson Yan" userId="2e01be2b7eb24716" providerId="LiveId" clId="{8DEC15AA-D7EB-46C9-8837-5B077A4EF384}" dt="2024-04-19T22:23:09.560" v="1585" actId="1076"/>
          <ac:cxnSpMkLst>
            <pc:docMk/>
            <pc:sldMk cId="595889543" sldId="260"/>
            <ac:cxnSpMk id="124" creationId="{A27FF762-0706-FB29-63F8-E6794415A4DF}"/>
          </ac:cxnSpMkLst>
        </pc:cxnChg>
        <pc:cxnChg chg="add mod">
          <ac:chgData name="Martinson Yan" userId="2e01be2b7eb24716" providerId="LiveId" clId="{8DEC15AA-D7EB-46C9-8837-5B077A4EF384}" dt="2024-04-19T22:23:45.355" v="1606" actId="14100"/>
          <ac:cxnSpMkLst>
            <pc:docMk/>
            <pc:sldMk cId="595889543" sldId="260"/>
            <ac:cxnSpMk id="126" creationId="{0F52BE3A-19E7-E701-3DAF-3F8D1054C6E6}"/>
          </ac:cxnSpMkLst>
        </pc:cxnChg>
        <pc:cxnChg chg="add mod">
          <ac:chgData name="Martinson Yan" userId="2e01be2b7eb24716" providerId="LiveId" clId="{8DEC15AA-D7EB-46C9-8837-5B077A4EF384}" dt="2024-04-19T22:26:25.383" v="1685" actId="1076"/>
          <ac:cxnSpMkLst>
            <pc:docMk/>
            <pc:sldMk cId="595889543" sldId="260"/>
            <ac:cxnSpMk id="129" creationId="{08DFAB83-6307-9EB2-9E11-E496B97095F7}"/>
          </ac:cxnSpMkLst>
        </pc:cxnChg>
        <pc:cxnChg chg="add mod">
          <ac:chgData name="Martinson Yan" userId="2e01be2b7eb24716" providerId="LiveId" clId="{8DEC15AA-D7EB-46C9-8837-5B077A4EF384}" dt="2024-04-19T22:26:23.343" v="1684" actId="1076"/>
          <ac:cxnSpMkLst>
            <pc:docMk/>
            <pc:sldMk cId="595889543" sldId="260"/>
            <ac:cxnSpMk id="132" creationId="{17EDCC47-B986-E257-5221-E7D6CC84BB14}"/>
          </ac:cxnSpMkLst>
        </pc:cxnChg>
        <pc:cxnChg chg="add mod">
          <ac:chgData name="Martinson Yan" userId="2e01be2b7eb24716" providerId="LiveId" clId="{8DEC15AA-D7EB-46C9-8837-5B077A4EF384}" dt="2024-04-19T22:25:05.602" v="1655"/>
          <ac:cxnSpMkLst>
            <pc:docMk/>
            <pc:sldMk cId="595889543" sldId="260"/>
            <ac:cxnSpMk id="135" creationId="{5AB46878-1CF4-BD98-21B0-CD876F25EB01}"/>
          </ac:cxnSpMkLst>
        </pc:cxnChg>
        <pc:cxnChg chg="add mod">
          <ac:chgData name="Martinson Yan" userId="2e01be2b7eb24716" providerId="LiveId" clId="{8DEC15AA-D7EB-46C9-8837-5B077A4EF384}" dt="2024-04-19T22:26:21.533" v="1683" actId="1076"/>
          <ac:cxnSpMkLst>
            <pc:docMk/>
            <pc:sldMk cId="595889543" sldId="260"/>
            <ac:cxnSpMk id="137" creationId="{495EC81A-C7CC-7137-C275-1C694A74A307}"/>
          </ac:cxnSpMkLst>
        </pc:cxnChg>
      </pc:sldChg>
      <pc:sldChg chg="addSp modSp mod">
        <pc:chgData name="Martinson Yan" userId="2e01be2b7eb24716" providerId="LiveId" clId="{8DEC15AA-D7EB-46C9-8837-5B077A4EF384}" dt="2024-04-19T22:47:13.947" v="2170" actId="1076"/>
        <pc:sldMkLst>
          <pc:docMk/>
          <pc:sldMk cId="1016469687" sldId="261"/>
        </pc:sldMkLst>
        <pc:spChg chg="add mod">
          <ac:chgData name="Martinson Yan" userId="2e01be2b7eb24716" providerId="LiveId" clId="{8DEC15AA-D7EB-46C9-8837-5B077A4EF384}" dt="2024-04-19T22:26:42.123" v="1687"/>
          <ac:spMkLst>
            <pc:docMk/>
            <pc:sldMk cId="1016469687" sldId="261"/>
            <ac:spMk id="4" creationId="{73E556EE-B450-93DA-1E7B-445A202F92A1}"/>
          </ac:spMkLst>
        </pc:spChg>
        <pc:spChg chg="add mod">
          <ac:chgData name="Martinson Yan" userId="2e01be2b7eb24716" providerId="LiveId" clId="{8DEC15AA-D7EB-46C9-8837-5B077A4EF384}" dt="2024-04-19T22:26:52.637" v="1689" actId="1076"/>
          <ac:spMkLst>
            <pc:docMk/>
            <pc:sldMk cId="1016469687" sldId="261"/>
            <ac:spMk id="7" creationId="{441C36AC-0249-91A2-4B2D-ECF7E4774AE0}"/>
          </ac:spMkLst>
        </pc:spChg>
        <pc:spChg chg="add mod">
          <ac:chgData name="Martinson Yan" userId="2e01be2b7eb24716" providerId="LiveId" clId="{8DEC15AA-D7EB-46C9-8837-5B077A4EF384}" dt="2024-04-19T22:26:56.223" v="1690" actId="1076"/>
          <ac:spMkLst>
            <pc:docMk/>
            <pc:sldMk cId="1016469687" sldId="261"/>
            <ac:spMk id="8" creationId="{A2F06C2C-4AF5-A31D-7F39-0CC7403AD779}"/>
          </ac:spMkLst>
        </pc:spChg>
        <pc:spChg chg="add mod">
          <ac:chgData name="Martinson Yan" userId="2e01be2b7eb24716" providerId="LiveId" clId="{8DEC15AA-D7EB-46C9-8837-5B077A4EF384}" dt="2024-04-19T22:27:54.596" v="1695"/>
          <ac:spMkLst>
            <pc:docMk/>
            <pc:sldMk cId="1016469687" sldId="261"/>
            <ac:spMk id="12" creationId="{479785DD-AF10-1359-9410-2ECF1BAB91CD}"/>
          </ac:spMkLst>
        </pc:spChg>
        <pc:spChg chg="add mod">
          <ac:chgData name="Martinson Yan" userId="2e01be2b7eb24716" providerId="LiveId" clId="{8DEC15AA-D7EB-46C9-8837-5B077A4EF384}" dt="2024-04-19T22:27:54.596" v="1695"/>
          <ac:spMkLst>
            <pc:docMk/>
            <pc:sldMk cId="1016469687" sldId="261"/>
            <ac:spMk id="13" creationId="{612DFABB-4600-BE63-23D6-4A0B7E7607E8}"/>
          </ac:spMkLst>
        </pc:spChg>
        <pc:spChg chg="add mod">
          <ac:chgData name="Martinson Yan" userId="2e01be2b7eb24716" providerId="LiveId" clId="{8DEC15AA-D7EB-46C9-8837-5B077A4EF384}" dt="2024-04-19T22:28:06.079" v="1706" actId="20577"/>
          <ac:spMkLst>
            <pc:docMk/>
            <pc:sldMk cId="1016469687" sldId="261"/>
            <ac:spMk id="14" creationId="{35138235-5A07-0012-C96C-E51E63C7C902}"/>
          </ac:spMkLst>
        </pc:spChg>
        <pc:spChg chg="add mod">
          <ac:chgData name="Martinson Yan" userId="2e01be2b7eb24716" providerId="LiveId" clId="{8DEC15AA-D7EB-46C9-8837-5B077A4EF384}" dt="2024-04-19T22:33:04.969" v="1754" actId="1076"/>
          <ac:spMkLst>
            <pc:docMk/>
            <pc:sldMk cId="1016469687" sldId="261"/>
            <ac:spMk id="15" creationId="{866291CE-1448-CBC2-A64C-7938CF3AA09B}"/>
          </ac:spMkLst>
        </pc:spChg>
        <pc:spChg chg="add mod">
          <ac:chgData name="Martinson Yan" userId="2e01be2b7eb24716" providerId="LiveId" clId="{8DEC15AA-D7EB-46C9-8837-5B077A4EF384}" dt="2024-04-19T22:32:51.986" v="1749" actId="20577"/>
          <ac:spMkLst>
            <pc:docMk/>
            <pc:sldMk cId="1016469687" sldId="261"/>
            <ac:spMk id="18" creationId="{4A29581E-A75A-DADC-2667-572B1ABE11C6}"/>
          </ac:spMkLst>
        </pc:spChg>
        <pc:spChg chg="add mod">
          <ac:chgData name="Martinson Yan" userId="2e01be2b7eb24716" providerId="LiveId" clId="{8DEC15AA-D7EB-46C9-8837-5B077A4EF384}" dt="2024-04-19T22:39:46.913" v="1884" actId="20577"/>
          <ac:spMkLst>
            <pc:docMk/>
            <pc:sldMk cId="1016469687" sldId="261"/>
            <ac:spMk id="20" creationId="{03DAEE64-EEE9-E1F6-5B28-8D2D8EBADB33}"/>
          </ac:spMkLst>
        </pc:spChg>
        <pc:spChg chg="add mod">
          <ac:chgData name="Martinson Yan" userId="2e01be2b7eb24716" providerId="LiveId" clId="{8DEC15AA-D7EB-46C9-8837-5B077A4EF384}" dt="2024-04-19T22:34:39.611" v="1766" actId="20577"/>
          <ac:spMkLst>
            <pc:docMk/>
            <pc:sldMk cId="1016469687" sldId="261"/>
            <ac:spMk id="22" creationId="{3CAD869F-C53E-8154-3371-2C3A54C7E445}"/>
          </ac:spMkLst>
        </pc:spChg>
        <pc:spChg chg="add mod">
          <ac:chgData name="Martinson Yan" userId="2e01be2b7eb24716" providerId="LiveId" clId="{8DEC15AA-D7EB-46C9-8837-5B077A4EF384}" dt="2024-04-19T22:36:02.142" v="1773" actId="14100"/>
          <ac:spMkLst>
            <pc:docMk/>
            <pc:sldMk cId="1016469687" sldId="261"/>
            <ac:spMk id="25" creationId="{BDA780E0-ACC9-EF02-DEBF-F211AC80D8D1}"/>
          </ac:spMkLst>
        </pc:spChg>
        <pc:spChg chg="add mod">
          <ac:chgData name="Martinson Yan" userId="2e01be2b7eb24716" providerId="LiveId" clId="{8DEC15AA-D7EB-46C9-8837-5B077A4EF384}" dt="2024-04-19T22:36:42.511" v="1804" actId="14100"/>
          <ac:spMkLst>
            <pc:docMk/>
            <pc:sldMk cId="1016469687" sldId="261"/>
            <ac:spMk id="26" creationId="{62CFDE82-5EAC-BA05-4CDE-5D138F82B65A}"/>
          </ac:spMkLst>
        </pc:spChg>
        <pc:spChg chg="add mod">
          <ac:chgData name="Martinson Yan" userId="2e01be2b7eb24716" providerId="LiveId" clId="{8DEC15AA-D7EB-46C9-8837-5B077A4EF384}" dt="2024-04-19T22:38:04.116" v="1812" actId="20577"/>
          <ac:spMkLst>
            <pc:docMk/>
            <pc:sldMk cId="1016469687" sldId="261"/>
            <ac:spMk id="28" creationId="{1FEEA2CC-38A1-9E07-1A39-FED43F86B72C}"/>
          </ac:spMkLst>
        </pc:spChg>
        <pc:spChg chg="add mod">
          <ac:chgData name="Martinson Yan" userId="2e01be2b7eb24716" providerId="LiveId" clId="{8DEC15AA-D7EB-46C9-8837-5B077A4EF384}" dt="2024-04-19T22:38:25.133" v="1853" actId="1076"/>
          <ac:spMkLst>
            <pc:docMk/>
            <pc:sldMk cId="1016469687" sldId="261"/>
            <ac:spMk id="30" creationId="{C26F885E-B7F3-FF2C-DA71-66FE07A5DDB2}"/>
          </ac:spMkLst>
        </pc:spChg>
        <pc:spChg chg="add mod">
          <ac:chgData name="Martinson Yan" userId="2e01be2b7eb24716" providerId="LiveId" clId="{8DEC15AA-D7EB-46C9-8837-5B077A4EF384}" dt="2024-04-19T22:38:39.407" v="1856" actId="14100"/>
          <ac:spMkLst>
            <pc:docMk/>
            <pc:sldMk cId="1016469687" sldId="261"/>
            <ac:spMk id="32" creationId="{0BD65B8C-3A69-B8CB-6F6F-0305BA9D4C0C}"/>
          </ac:spMkLst>
        </pc:spChg>
        <pc:spChg chg="add mod">
          <ac:chgData name="Martinson Yan" userId="2e01be2b7eb24716" providerId="LiveId" clId="{8DEC15AA-D7EB-46C9-8837-5B077A4EF384}" dt="2024-04-19T22:38:52.880" v="1859" actId="14100"/>
          <ac:spMkLst>
            <pc:docMk/>
            <pc:sldMk cId="1016469687" sldId="261"/>
            <ac:spMk id="33" creationId="{0C578A98-AE55-561B-35C6-BF4D1C7FEBC9}"/>
          </ac:spMkLst>
        </pc:spChg>
        <pc:spChg chg="add mod">
          <ac:chgData name="Martinson Yan" userId="2e01be2b7eb24716" providerId="LiveId" clId="{8DEC15AA-D7EB-46C9-8837-5B077A4EF384}" dt="2024-04-19T22:39:01.138" v="1862" actId="14100"/>
          <ac:spMkLst>
            <pc:docMk/>
            <pc:sldMk cId="1016469687" sldId="261"/>
            <ac:spMk id="34" creationId="{FEC3316F-2E34-0720-008D-BA782100D5C5}"/>
          </ac:spMkLst>
        </pc:spChg>
        <pc:spChg chg="add mod">
          <ac:chgData name="Martinson Yan" userId="2e01be2b7eb24716" providerId="LiveId" clId="{8DEC15AA-D7EB-46C9-8837-5B077A4EF384}" dt="2024-04-19T22:39:23.108" v="1875" actId="20577"/>
          <ac:spMkLst>
            <pc:docMk/>
            <pc:sldMk cId="1016469687" sldId="261"/>
            <ac:spMk id="35" creationId="{DA557525-7007-D9A7-A389-2A8E9920AB64}"/>
          </ac:spMkLst>
        </pc:spChg>
        <pc:spChg chg="add mod">
          <ac:chgData name="Martinson Yan" userId="2e01be2b7eb24716" providerId="LiveId" clId="{8DEC15AA-D7EB-46C9-8837-5B077A4EF384}" dt="2024-04-19T22:42:01.095" v="2030" actId="1076"/>
          <ac:spMkLst>
            <pc:docMk/>
            <pc:sldMk cId="1016469687" sldId="261"/>
            <ac:spMk id="37" creationId="{2C857D40-288E-8690-1362-B7DC8C0F5B19}"/>
          </ac:spMkLst>
        </pc:spChg>
        <pc:spChg chg="add mod">
          <ac:chgData name="Martinson Yan" userId="2e01be2b7eb24716" providerId="LiveId" clId="{8DEC15AA-D7EB-46C9-8837-5B077A4EF384}" dt="2024-04-19T22:44:11.702" v="2049" actId="20577"/>
          <ac:spMkLst>
            <pc:docMk/>
            <pc:sldMk cId="1016469687" sldId="261"/>
            <ac:spMk id="45" creationId="{2CECDF83-8FDC-3A8F-B568-830EF03F2780}"/>
          </ac:spMkLst>
        </pc:spChg>
        <pc:spChg chg="add mod">
          <ac:chgData name="Martinson Yan" userId="2e01be2b7eb24716" providerId="LiveId" clId="{8DEC15AA-D7EB-46C9-8837-5B077A4EF384}" dt="2024-04-19T22:44:54.092" v="2101" actId="20577"/>
          <ac:spMkLst>
            <pc:docMk/>
            <pc:sldMk cId="1016469687" sldId="261"/>
            <ac:spMk id="48" creationId="{00914979-5E4F-2239-D21E-378BAFBB8D98}"/>
          </ac:spMkLst>
        </pc:spChg>
        <pc:spChg chg="add mod">
          <ac:chgData name="Martinson Yan" userId="2e01be2b7eb24716" providerId="LiveId" clId="{8DEC15AA-D7EB-46C9-8837-5B077A4EF384}" dt="2024-04-19T22:45:43.484" v="2133" actId="20577"/>
          <ac:spMkLst>
            <pc:docMk/>
            <pc:sldMk cId="1016469687" sldId="261"/>
            <ac:spMk id="51" creationId="{C995572D-198C-534C-F0FA-4ECBC5E9AE87}"/>
          </ac:spMkLst>
        </pc:spChg>
        <pc:spChg chg="add mod">
          <ac:chgData name="Martinson Yan" userId="2e01be2b7eb24716" providerId="LiveId" clId="{8DEC15AA-D7EB-46C9-8837-5B077A4EF384}" dt="2024-04-19T22:47:13.947" v="2170" actId="1076"/>
          <ac:spMkLst>
            <pc:docMk/>
            <pc:sldMk cId="1016469687" sldId="261"/>
            <ac:spMk id="60" creationId="{765BE0AC-1A1E-1DC8-80CA-4A026619F563}"/>
          </ac:spMkLst>
        </pc:spChg>
        <pc:picChg chg="add mod">
          <ac:chgData name="Martinson Yan" userId="2e01be2b7eb24716" providerId="LiveId" clId="{8DEC15AA-D7EB-46C9-8837-5B077A4EF384}" dt="2024-04-19T22:26:42.123" v="1687"/>
          <ac:picMkLst>
            <pc:docMk/>
            <pc:sldMk cId="1016469687" sldId="261"/>
            <ac:picMk id="2" creationId="{E3198BEC-F63B-7DCF-0EBC-18EC015FCCE1}"/>
          </ac:picMkLst>
        </pc:picChg>
        <pc:picChg chg="add mod">
          <ac:chgData name="Martinson Yan" userId="2e01be2b7eb24716" providerId="LiveId" clId="{8DEC15AA-D7EB-46C9-8837-5B077A4EF384}" dt="2024-04-19T22:35:05.555" v="1767"/>
          <ac:picMkLst>
            <pc:docMk/>
            <pc:sldMk cId="1016469687" sldId="261"/>
            <ac:picMk id="24" creationId="{66F8DADA-8E8C-BAD4-6737-9FE0D8C5CE8E}"/>
          </ac:picMkLst>
        </pc:picChg>
        <pc:cxnChg chg="add mod">
          <ac:chgData name="Martinson Yan" userId="2e01be2b7eb24716" providerId="LiveId" clId="{8DEC15AA-D7EB-46C9-8837-5B077A4EF384}" dt="2024-04-19T22:26:42.123" v="1687"/>
          <ac:cxnSpMkLst>
            <pc:docMk/>
            <pc:sldMk cId="1016469687" sldId="261"/>
            <ac:cxnSpMk id="3" creationId="{25F39E04-39C4-EB5F-3734-F964FF9132C8}"/>
          </ac:cxnSpMkLst>
        </pc:cxnChg>
        <pc:cxnChg chg="add mod">
          <ac:chgData name="Martinson Yan" userId="2e01be2b7eb24716" providerId="LiveId" clId="{8DEC15AA-D7EB-46C9-8837-5B077A4EF384}" dt="2024-04-19T22:27:12.168" v="1694" actId="1076"/>
          <ac:cxnSpMkLst>
            <pc:docMk/>
            <pc:sldMk cId="1016469687" sldId="261"/>
            <ac:cxnSpMk id="6" creationId="{8F6C71B2-DEBC-4589-FC4A-BFF1006873C8}"/>
          </ac:cxnSpMkLst>
        </pc:cxnChg>
        <pc:cxnChg chg="add mod">
          <ac:chgData name="Martinson Yan" userId="2e01be2b7eb24716" providerId="LiveId" clId="{8DEC15AA-D7EB-46C9-8837-5B077A4EF384}" dt="2024-04-19T22:27:54.596" v="1695"/>
          <ac:cxnSpMkLst>
            <pc:docMk/>
            <pc:sldMk cId="1016469687" sldId="261"/>
            <ac:cxnSpMk id="11" creationId="{2FDEB7BD-98F8-1F59-40DE-97EC989143F1}"/>
          </ac:cxnSpMkLst>
        </pc:cxnChg>
        <pc:cxnChg chg="add mod">
          <ac:chgData name="Martinson Yan" userId="2e01be2b7eb24716" providerId="LiveId" clId="{8DEC15AA-D7EB-46C9-8837-5B077A4EF384}" dt="2024-04-19T22:33:02.673" v="1753" actId="1076"/>
          <ac:cxnSpMkLst>
            <pc:docMk/>
            <pc:sldMk cId="1016469687" sldId="261"/>
            <ac:cxnSpMk id="16" creationId="{421D0173-5186-5F5D-7178-3487973E74DC}"/>
          </ac:cxnSpMkLst>
        </pc:cxnChg>
        <pc:cxnChg chg="add mod">
          <ac:chgData name="Martinson Yan" userId="2e01be2b7eb24716" providerId="LiveId" clId="{8DEC15AA-D7EB-46C9-8837-5B077A4EF384}" dt="2024-04-19T22:32:44.943" v="1744" actId="1076"/>
          <ac:cxnSpMkLst>
            <pc:docMk/>
            <pc:sldMk cId="1016469687" sldId="261"/>
            <ac:cxnSpMk id="19" creationId="{1B022148-540D-0135-C971-D54FF24FA217}"/>
          </ac:cxnSpMkLst>
        </pc:cxnChg>
        <pc:cxnChg chg="add mod">
          <ac:chgData name="Martinson Yan" userId="2e01be2b7eb24716" providerId="LiveId" clId="{8DEC15AA-D7EB-46C9-8837-5B077A4EF384}" dt="2024-04-19T22:32:57.358" v="1751" actId="1076"/>
          <ac:cxnSpMkLst>
            <pc:docMk/>
            <pc:sldMk cId="1016469687" sldId="261"/>
            <ac:cxnSpMk id="21" creationId="{4070B055-4419-6D3E-1F9B-37A8CE699C60}"/>
          </ac:cxnSpMkLst>
        </pc:cxnChg>
        <pc:cxnChg chg="add mod">
          <ac:chgData name="Martinson Yan" userId="2e01be2b7eb24716" providerId="LiveId" clId="{8DEC15AA-D7EB-46C9-8837-5B077A4EF384}" dt="2024-04-19T22:34:32.838" v="1756" actId="1076"/>
          <ac:cxnSpMkLst>
            <pc:docMk/>
            <pc:sldMk cId="1016469687" sldId="261"/>
            <ac:cxnSpMk id="23" creationId="{0843A49A-0F8D-03B5-F65A-4F648DD01BAA}"/>
          </ac:cxnSpMkLst>
        </pc:cxnChg>
        <pc:cxnChg chg="add mod">
          <ac:chgData name="Martinson Yan" userId="2e01be2b7eb24716" providerId="LiveId" clId="{8DEC15AA-D7EB-46C9-8837-5B077A4EF384}" dt="2024-04-19T22:35:51.615" v="1772" actId="1076"/>
          <ac:cxnSpMkLst>
            <pc:docMk/>
            <pc:sldMk cId="1016469687" sldId="261"/>
            <ac:cxnSpMk id="27" creationId="{18B6BDC0-B8A7-8B3C-B8D5-DE9D35056D20}"/>
          </ac:cxnSpMkLst>
        </pc:cxnChg>
        <pc:cxnChg chg="add mod">
          <ac:chgData name="Martinson Yan" userId="2e01be2b7eb24716" providerId="LiveId" clId="{8DEC15AA-D7EB-46C9-8837-5B077A4EF384}" dt="2024-04-19T22:38:00.500" v="1806" actId="1076"/>
          <ac:cxnSpMkLst>
            <pc:docMk/>
            <pc:sldMk cId="1016469687" sldId="261"/>
            <ac:cxnSpMk id="29" creationId="{B619E1F0-B533-CD15-4E96-DE66C8D83923}"/>
          </ac:cxnSpMkLst>
        </pc:cxnChg>
        <pc:cxnChg chg="add mod">
          <ac:chgData name="Martinson Yan" userId="2e01be2b7eb24716" providerId="LiveId" clId="{8DEC15AA-D7EB-46C9-8837-5B077A4EF384}" dt="2024-04-19T22:38:11.794" v="1814" actId="1076"/>
          <ac:cxnSpMkLst>
            <pc:docMk/>
            <pc:sldMk cId="1016469687" sldId="261"/>
            <ac:cxnSpMk id="31" creationId="{752B5A64-F383-40E3-7EBF-8C9D8A8EA64E}"/>
          </ac:cxnSpMkLst>
        </pc:cxnChg>
        <pc:cxnChg chg="add mod">
          <ac:chgData name="Martinson Yan" userId="2e01be2b7eb24716" providerId="LiveId" clId="{8DEC15AA-D7EB-46C9-8837-5B077A4EF384}" dt="2024-04-19T22:39:18.650" v="1865" actId="1076"/>
          <ac:cxnSpMkLst>
            <pc:docMk/>
            <pc:sldMk cId="1016469687" sldId="261"/>
            <ac:cxnSpMk id="36" creationId="{A3330C2B-1982-AA03-70C2-8C8FC2188221}"/>
          </ac:cxnSpMkLst>
        </pc:cxnChg>
        <pc:cxnChg chg="add mod">
          <ac:chgData name="Martinson Yan" userId="2e01be2b7eb24716" providerId="LiveId" clId="{8DEC15AA-D7EB-46C9-8837-5B077A4EF384}" dt="2024-04-19T22:42:08.759" v="2034" actId="14100"/>
          <ac:cxnSpMkLst>
            <pc:docMk/>
            <pc:sldMk cId="1016469687" sldId="261"/>
            <ac:cxnSpMk id="38" creationId="{7B5F7A68-C8CA-EA77-33DD-17D59889CD74}"/>
          </ac:cxnSpMkLst>
        </pc:cxnChg>
        <pc:cxnChg chg="add mod">
          <ac:chgData name="Martinson Yan" userId="2e01be2b7eb24716" providerId="LiveId" clId="{8DEC15AA-D7EB-46C9-8837-5B077A4EF384}" dt="2024-04-19T22:42:04.686" v="2032" actId="14100"/>
          <ac:cxnSpMkLst>
            <pc:docMk/>
            <pc:sldMk cId="1016469687" sldId="261"/>
            <ac:cxnSpMk id="39" creationId="{8C0A4F40-AB29-C274-AB30-2C418C4DD05E}"/>
          </ac:cxnSpMkLst>
        </pc:cxnChg>
        <pc:cxnChg chg="add mod">
          <ac:chgData name="Martinson Yan" userId="2e01be2b7eb24716" providerId="LiveId" clId="{8DEC15AA-D7EB-46C9-8837-5B077A4EF384}" dt="2024-04-19T22:43:51.704" v="2036" actId="1076"/>
          <ac:cxnSpMkLst>
            <pc:docMk/>
            <pc:sldMk cId="1016469687" sldId="261"/>
            <ac:cxnSpMk id="46" creationId="{E29CC6F1-B8AB-BB7B-90DD-792642CB44F7}"/>
          </ac:cxnSpMkLst>
        </pc:cxnChg>
        <pc:cxnChg chg="add mod">
          <ac:chgData name="Martinson Yan" userId="2e01be2b7eb24716" providerId="LiveId" clId="{8DEC15AA-D7EB-46C9-8837-5B077A4EF384}" dt="2024-04-19T22:43:51.704" v="2036" actId="1076"/>
          <ac:cxnSpMkLst>
            <pc:docMk/>
            <pc:sldMk cId="1016469687" sldId="261"/>
            <ac:cxnSpMk id="47" creationId="{A7DA475E-21AE-3E4D-6AFD-5C1B2FBAB356}"/>
          </ac:cxnSpMkLst>
        </pc:cxnChg>
        <pc:cxnChg chg="add mod">
          <ac:chgData name="Martinson Yan" userId="2e01be2b7eb24716" providerId="LiveId" clId="{8DEC15AA-D7EB-46C9-8837-5B077A4EF384}" dt="2024-04-19T22:44:19.031" v="2051" actId="1076"/>
          <ac:cxnSpMkLst>
            <pc:docMk/>
            <pc:sldMk cId="1016469687" sldId="261"/>
            <ac:cxnSpMk id="49" creationId="{CFD0895E-59A1-BEC9-7F29-25EF2C55BC65}"/>
          </ac:cxnSpMkLst>
        </pc:cxnChg>
        <pc:cxnChg chg="add mod">
          <ac:chgData name="Martinson Yan" userId="2e01be2b7eb24716" providerId="LiveId" clId="{8DEC15AA-D7EB-46C9-8837-5B077A4EF384}" dt="2024-04-19T22:44:19.031" v="2051" actId="1076"/>
          <ac:cxnSpMkLst>
            <pc:docMk/>
            <pc:sldMk cId="1016469687" sldId="261"/>
            <ac:cxnSpMk id="50" creationId="{01ED7E0D-4FFA-AF7F-D726-ED102900E679}"/>
          </ac:cxnSpMkLst>
        </pc:cxnChg>
        <pc:cxnChg chg="add mod">
          <ac:chgData name="Martinson Yan" userId="2e01be2b7eb24716" providerId="LiveId" clId="{8DEC15AA-D7EB-46C9-8837-5B077A4EF384}" dt="2024-04-19T22:45:34.817" v="2113" actId="14100"/>
          <ac:cxnSpMkLst>
            <pc:docMk/>
            <pc:sldMk cId="1016469687" sldId="261"/>
            <ac:cxnSpMk id="52" creationId="{3D705377-8CFB-5199-7A6D-CD6AB0B294E2}"/>
          </ac:cxnSpMkLst>
        </pc:cxnChg>
        <pc:cxnChg chg="add mod">
          <ac:chgData name="Martinson Yan" userId="2e01be2b7eb24716" providerId="LiveId" clId="{8DEC15AA-D7EB-46C9-8837-5B077A4EF384}" dt="2024-04-19T22:45:34.817" v="2113" actId="14100"/>
          <ac:cxnSpMkLst>
            <pc:docMk/>
            <pc:sldMk cId="1016469687" sldId="261"/>
            <ac:cxnSpMk id="53" creationId="{570A1A93-53F3-D57F-2804-C3081C49A855}"/>
          </ac:cxnSpMkLst>
        </pc:cxnChg>
        <pc:cxnChg chg="add mod">
          <ac:chgData name="Martinson Yan" userId="2e01be2b7eb24716" providerId="LiveId" clId="{8DEC15AA-D7EB-46C9-8837-5B077A4EF384}" dt="2024-04-19T22:47:09.812" v="2169" actId="1076"/>
          <ac:cxnSpMkLst>
            <pc:docMk/>
            <pc:sldMk cId="1016469687" sldId="261"/>
            <ac:cxnSpMk id="61" creationId="{7A569112-6C29-A02B-3EB8-7C9F950208C4}"/>
          </ac:cxnSpMkLst>
        </pc:cxnChg>
      </pc:sldChg>
      <pc:sldChg chg="addSp modSp mod">
        <pc:chgData name="Martinson Yan" userId="2e01be2b7eb24716" providerId="LiveId" clId="{8DEC15AA-D7EB-46C9-8837-5B077A4EF384}" dt="2024-04-19T23:02:23.642" v="2592" actId="20577"/>
        <pc:sldMkLst>
          <pc:docMk/>
          <pc:sldMk cId="720533912" sldId="262"/>
        </pc:sldMkLst>
        <pc:spChg chg="add mod">
          <ac:chgData name="Martinson Yan" userId="2e01be2b7eb24716" providerId="LiveId" clId="{8DEC15AA-D7EB-46C9-8837-5B077A4EF384}" dt="2024-04-19T22:47:29.777" v="2173" actId="14100"/>
          <ac:spMkLst>
            <pc:docMk/>
            <pc:sldMk cId="720533912" sldId="262"/>
            <ac:spMk id="3" creationId="{2994A38B-4415-DBB5-924C-E7E7DC450EF2}"/>
          </ac:spMkLst>
        </pc:spChg>
        <pc:spChg chg="add mod">
          <ac:chgData name="Martinson Yan" userId="2e01be2b7eb24716" providerId="LiveId" clId="{8DEC15AA-D7EB-46C9-8837-5B077A4EF384}" dt="2024-04-19T22:48:05.327" v="2177"/>
          <ac:spMkLst>
            <pc:docMk/>
            <pc:sldMk cId="720533912" sldId="262"/>
            <ac:spMk id="7" creationId="{6EC6B6C6-32E6-629D-4408-09B0EF60DBC6}"/>
          </ac:spMkLst>
        </pc:spChg>
        <pc:spChg chg="add mod">
          <ac:chgData name="Martinson Yan" userId="2e01be2b7eb24716" providerId="LiveId" clId="{8DEC15AA-D7EB-46C9-8837-5B077A4EF384}" dt="2024-04-19T22:48:05.327" v="2177"/>
          <ac:spMkLst>
            <pc:docMk/>
            <pc:sldMk cId="720533912" sldId="262"/>
            <ac:spMk id="8" creationId="{C137797A-F76F-891A-ACED-D41A509523D2}"/>
          </ac:spMkLst>
        </pc:spChg>
        <pc:spChg chg="add mod">
          <ac:chgData name="Martinson Yan" userId="2e01be2b7eb24716" providerId="LiveId" clId="{8DEC15AA-D7EB-46C9-8837-5B077A4EF384}" dt="2024-04-19T22:54:13.929" v="2232" actId="14100"/>
          <ac:spMkLst>
            <pc:docMk/>
            <pc:sldMk cId="720533912" sldId="262"/>
            <ac:spMk id="9" creationId="{3F39D927-F0EE-CEFD-C36E-090CE5F00674}"/>
          </ac:spMkLst>
        </pc:spChg>
        <pc:spChg chg="add mod">
          <ac:chgData name="Martinson Yan" userId="2e01be2b7eb24716" providerId="LiveId" clId="{8DEC15AA-D7EB-46C9-8837-5B077A4EF384}" dt="2024-04-19T22:55:28.678" v="2248" actId="17032"/>
          <ac:spMkLst>
            <pc:docMk/>
            <pc:sldMk cId="720533912" sldId="262"/>
            <ac:spMk id="12" creationId="{140F6E57-59A5-D1C1-8705-98DCA2BD22CC}"/>
          </ac:spMkLst>
        </pc:spChg>
        <pc:spChg chg="add mod">
          <ac:chgData name="Martinson Yan" userId="2e01be2b7eb24716" providerId="LiveId" clId="{8DEC15AA-D7EB-46C9-8837-5B077A4EF384}" dt="2024-04-19T22:55:36.259" v="2250" actId="1076"/>
          <ac:spMkLst>
            <pc:docMk/>
            <pc:sldMk cId="720533912" sldId="262"/>
            <ac:spMk id="13" creationId="{C0D90B01-FB0F-BAAB-4ACA-00CC9BDA0E33}"/>
          </ac:spMkLst>
        </pc:spChg>
        <pc:spChg chg="add mod">
          <ac:chgData name="Martinson Yan" userId="2e01be2b7eb24716" providerId="LiveId" clId="{8DEC15AA-D7EB-46C9-8837-5B077A4EF384}" dt="2024-04-19T22:55:39.720" v="2252" actId="1076"/>
          <ac:spMkLst>
            <pc:docMk/>
            <pc:sldMk cId="720533912" sldId="262"/>
            <ac:spMk id="14" creationId="{E590CEB2-4E46-E987-69C5-9BE66CC17658}"/>
          </ac:spMkLst>
        </pc:spChg>
        <pc:spChg chg="add mod">
          <ac:chgData name="Martinson Yan" userId="2e01be2b7eb24716" providerId="LiveId" clId="{8DEC15AA-D7EB-46C9-8837-5B077A4EF384}" dt="2024-04-19T22:55:42.113" v="2254" actId="1076"/>
          <ac:spMkLst>
            <pc:docMk/>
            <pc:sldMk cId="720533912" sldId="262"/>
            <ac:spMk id="15" creationId="{AC3A0943-83F3-E8F5-C968-6E3CDF72D53F}"/>
          </ac:spMkLst>
        </pc:spChg>
        <pc:spChg chg="add mod">
          <ac:chgData name="Martinson Yan" userId="2e01be2b7eb24716" providerId="LiveId" clId="{8DEC15AA-D7EB-46C9-8837-5B077A4EF384}" dt="2024-04-19T22:58:29.801" v="2382" actId="1076"/>
          <ac:spMkLst>
            <pc:docMk/>
            <pc:sldMk cId="720533912" sldId="262"/>
            <ac:spMk id="16" creationId="{40F2960F-956D-6DCB-53F1-446D1669C157}"/>
          </ac:spMkLst>
        </pc:spChg>
        <pc:spChg chg="add mod">
          <ac:chgData name="Martinson Yan" userId="2e01be2b7eb24716" providerId="LiveId" clId="{8DEC15AA-D7EB-46C9-8837-5B077A4EF384}" dt="2024-04-19T22:59:51.655" v="2539" actId="20577"/>
          <ac:spMkLst>
            <pc:docMk/>
            <pc:sldMk cId="720533912" sldId="262"/>
            <ac:spMk id="27" creationId="{A534B0D6-296A-DFBD-5175-BF4E1454AB57}"/>
          </ac:spMkLst>
        </pc:spChg>
        <pc:spChg chg="add mod">
          <ac:chgData name="Martinson Yan" userId="2e01be2b7eb24716" providerId="LiveId" clId="{8DEC15AA-D7EB-46C9-8837-5B077A4EF384}" dt="2024-04-19T23:00:47.976" v="2554" actId="17032"/>
          <ac:spMkLst>
            <pc:docMk/>
            <pc:sldMk cId="720533912" sldId="262"/>
            <ac:spMk id="30" creationId="{862F76FF-BE0E-DEF2-1515-FCD8C09BD099}"/>
          </ac:spMkLst>
        </pc:spChg>
        <pc:spChg chg="add mod">
          <ac:chgData name="Martinson Yan" userId="2e01be2b7eb24716" providerId="LiveId" clId="{8DEC15AA-D7EB-46C9-8837-5B077A4EF384}" dt="2024-04-19T23:00:57.428" v="2556" actId="1076"/>
          <ac:spMkLst>
            <pc:docMk/>
            <pc:sldMk cId="720533912" sldId="262"/>
            <ac:spMk id="31" creationId="{F3B44014-55AF-866D-C8F1-F0EC854D72D2}"/>
          </ac:spMkLst>
        </pc:spChg>
        <pc:spChg chg="add mod">
          <ac:chgData name="Martinson Yan" userId="2e01be2b7eb24716" providerId="LiveId" clId="{8DEC15AA-D7EB-46C9-8837-5B077A4EF384}" dt="2024-04-19T23:01:03.321" v="2558" actId="1076"/>
          <ac:spMkLst>
            <pc:docMk/>
            <pc:sldMk cId="720533912" sldId="262"/>
            <ac:spMk id="32" creationId="{FBEB651D-C931-C8DC-5055-CF3CA590984E}"/>
          </ac:spMkLst>
        </pc:spChg>
        <pc:spChg chg="add mod">
          <ac:chgData name="Martinson Yan" userId="2e01be2b7eb24716" providerId="LiveId" clId="{8DEC15AA-D7EB-46C9-8837-5B077A4EF384}" dt="2024-04-19T23:01:09.779" v="2560" actId="1076"/>
          <ac:spMkLst>
            <pc:docMk/>
            <pc:sldMk cId="720533912" sldId="262"/>
            <ac:spMk id="33" creationId="{AB1F4C9C-41AA-A96C-3EEF-2D37A0ED7450}"/>
          </ac:spMkLst>
        </pc:spChg>
        <pc:spChg chg="add mod">
          <ac:chgData name="Martinson Yan" userId="2e01be2b7eb24716" providerId="LiveId" clId="{8DEC15AA-D7EB-46C9-8837-5B077A4EF384}" dt="2024-04-19T23:02:23.642" v="2592" actId="20577"/>
          <ac:spMkLst>
            <pc:docMk/>
            <pc:sldMk cId="720533912" sldId="262"/>
            <ac:spMk id="40" creationId="{3D782C6C-2FAB-8104-B2B2-D68460ABE84E}"/>
          </ac:spMkLst>
        </pc:spChg>
        <pc:picChg chg="mod">
          <ac:chgData name="Martinson Yan" userId="2e01be2b7eb24716" providerId="LiveId" clId="{8DEC15AA-D7EB-46C9-8837-5B077A4EF384}" dt="2024-04-19T22:55:15.154" v="2242" actId="1076"/>
          <ac:picMkLst>
            <pc:docMk/>
            <pc:sldMk cId="720533912" sldId="262"/>
            <ac:picMk id="5" creationId="{2FFBA2BB-9638-903C-5E9C-53735A833FBF}"/>
          </ac:picMkLst>
        </pc:picChg>
        <pc:cxnChg chg="add mod">
          <ac:chgData name="Martinson Yan" userId="2e01be2b7eb24716" providerId="LiveId" clId="{8DEC15AA-D7EB-46C9-8837-5B077A4EF384}" dt="2024-04-19T22:47:29.777" v="2173" actId="14100"/>
          <ac:cxnSpMkLst>
            <pc:docMk/>
            <pc:sldMk cId="720533912" sldId="262"/>
            <ac:cxnSpMk id="2" creationId="{468B106A-774B-00D8-7E85-55C9227F8F6D}"/>
          </ac:cxnSpMkLst>
        </pc:cxnChg>
        <pc:cxnChg chg="add mod">
          <ac:chgData name="Martinson Yan" userId="2e01be2b7eb24716" providerId="LiveId" clId="{8DEC15AA-D7EB-46C9-8837-5B077A4EF384}" dt="2024-04-19T22:48:05.327" v="2177"/>
          <ac:cxnSpMkLst>
            <pc:docMk/>
            <pc:sldMk cId="720533912" sldId="262"/>
            <ac:cxnSpMk id="6" creationId="{1C4F42C4-94D1-F564-382B-D791EA2263FC}"/>
          </ac:cxnSpMkLst>
        </pc:cxnChg>
        <pc:cxnChg chg="add mod">
          <ac:chgData name="Martinson Yan" userId="2e01be2b7eb24716" providerId="LiveId" clId="{8DEC15AA-D7EB-46C9-8837-5B077A4EF384}" dt="2024-04-19T22:54:50.532" v="2239" actId="13822"/>
          <ac:cxnSpMkLst>
            <pc:docMk/>
            <pc:sldMk cId="720533912" sldId="262"/>
            <ac:cxnSpMk id="10" creationId="{162436EF-318D-85A7-1F50-F9A8DEA06F7A}"/>
          </ac:cxnSpMkLst>
        </pc:cxnChg>
        <pc:cxnChg chg="add mod">
          <ac:chgData name="Martinson Yan" userId="2e01be2b7eb24716" providerId="LiveId" clId="{8DEC15AA-D7EB-46C9-8837-5B077A4EF384}" dt="2024-04-19T22:57:04.691" v="2324" actId="13822"/>
          <ac:cxnSpMkLst>
            <pc:docMk/>
            <pc:sldMk cId="720533912" sldId="262"/>
            <ac:cxnSpMk id="17" creationId="{5A59440D-AB01-C839-7257-842B4ED21907}"/>
          </ac:cxnSpMkLst>
        </pc:cxnChg>
        <pc:cxnChg chg="add mod">
          <ac:chgData name="Martinson Yan" userId="2e01be2b7eb24716" providerId="LiveId" clId="{8DEC15AA-D7EB-46C9-8837-5B077A4EF384}" dt="2024-04-19T22:57:06.181" v="2325" actId="13822"/>
          <ac:cxnSpMkLst>
            <pc:docMk/>
            <pc:sldMk cId="720533912" sldId="262"/>
            <ac:cxnSpMk id="19" creationId="{047214AC-1358-18B4-89A3-1190497AFAD3}"/>
          </ac:cxnSpMkLst>
        </pc:cxnChg>
        <pc:cxnChg chg="add mod">
          <ac:chgData name="Martinson Yan" userId="2e01be2b7eb24716" providerId="LiveId" clId="{8DEC15AA-D7EB-46C9-8837-5B077A4EF384}" dt="2024-04-19T22:57:07.647" v="2326" actId="13822"/>
          <ac:cxnSpMkLst>
            <pc:docMk/>
            <pc:sldMk cId="720533912" sldId="262"/>
            <ac:cxnSpMk id="20" creationId="{BFAFEA2E-3DB2-0F5E-6A3F-1E118921D61B}"/>
          </ac:cxnSpMkLst>
        </pc:cxnChg>
        <pc:cxnChg chg="add mod">
          <ac:chgData name="Martinson Yan" userId="2e01be2b7eb24716" providerId="LiveId" clId="{8DEC15AA-D7EB-46C9-8837-5B077A4EF384}" dt="2024-04-19T22:57:40.202" v="2381" actId="14100"/>
          <ac:cxnSpMkLst>
            <pc:docMk/>
            <pc:sldMk cId="720533912" sldId="262"/>
            <ac:cxnSpMk id="22" creationId="{E34ED134-06E7-3494-7530-9E0E69F2CE18}"/>
          </ac:cxnSpMkLst>
        </pc:cxnChg>
        <pc:cxnChg chg="add mod">
          <ac:chgData name="Martinson Yan" userId="2e01be2b7eb24716" providerId="LiveId" clId="{8DEC15AA-D7EB-46C9-8837-5B077A4EF384}" dt="2024-04-19T22:58:37.465" v="2383"/>
          <ac:cxnSpMkLst>
            <pc:docMk/>
            <pc:sldMk cId="720533912" sldId="262"/>
            <ac:cxnSpMk id="26" creationId="{FC6859F4-870D-A3BD-7BFE-BAFF91656DF5}"/>
          </ac:cxnSpMkLst>
        </pc:cxnChg>
        <pc:cxnChg chg="add mod">
          <ac:chgData name="Martinson Yan" userId="2e01be2b7eb24716" providerId="LiveId" clId="{8DEC15AA-D7EB-46C9-8837-5B077A4EF384}" dt="2024-04-19T23:00:44.027" v="2553" actId="13822"/>
          <ac:cxnSpMkLst>
            <pc:docMk/>
            <pc:sldMk cId="720533912" sldId="262"/>
            <ac:cxnSpMk id="28" creationId="{7AAC427A-7E11-20C6-70A7-8E55855B7572}"/>
          </ac:cxnSpMkLst>
        </pc:cxnChg>
        <pc:cxnChg chg="add mod">
          <ac:chgData name="Martinson Yan" userId="2e01be2b7eb24716" providerId="LiveId" clId="{8DEC15AA-D7EB-46C9-8837-5B077A4EF384}" dt="2024-04-19T23:01:18.423" v="2563" actId="14100"/>
          <ac:cxnSpMkLst>
            <pc:docMk/>
            <pc:sldMk cId="720533912" sldId="262"/>
            <ac:cxnSpMk id="34" creationId="{7FB06E37-3CAB-8684-812C-F0BAF9622558}"/>
          </ac:cxnSpMkLst>
        </pc:cxnChg>
        <pc:cxnChg chg="add mod">
          <ac:chgData name="Martinson Yan" userId="2e01be2b7eb24716" providerId="LiveId" clId="{8DEC15AA-D7EB-46C9-8837-5B077A4EF384}" dt="2024-04-19T23:01:24.501" v="2566" actId="14100"/>
          <ac:cxnSpMkLst>
            <pc:docMk/>
            <pc:sldMk cId="720533912" sldId="262"/>
            <ac:cxnSpMk id="36" creationId="{3DD85C00-DC39-D5B2-1434-8D71DFE90BB8}"/>
          </ac:cxnSpMkLst>
        </pc:cxnChg>
        <pc:cxnChg chg="add mod">
          <ac:chgData name="Martinson Yan" userId="2e01be2b7eb24716" providerId="LiveId" clId="{8DEC15AA-D7EB-46C9-8837-5B077A4EF384}" dt="2024-04-19T23:01:29.292" v="2569" actId="14100"/>
          <ac:cxnSpMkLst>
            <pc:docMk/>
            <pc:sldMk cId="720533912" sldId="262"/>
            <ac:cxnSpMk id="38" creationId="{9FF4DCEF-367C-C012-83F8-2E007B53D762}"/>
          </ac:cxnSpMkLst>
        </pc:cxnChg>
      </pc:sldChg>
      <pc:sldChg chg="addSp delSp modSp mod">
        <pc:chgData name="Martinson Yan" userId="2e01be2b7eb24716" providerId="LiveId" clId="{8DEC15AA-D7EB-46C9-8837-5B077A4EF384}" dt="2024-04-19T23:23:17.496" v="3095" actId="255"/>
        <pc:sldMkLst>
          <pc:docMk/>
          <pc:sldMk cId="4282267834" sldId="263"/>
        </pc:sldMkLst>
        <pc:spChg chg="add mod">
          <ac:chgData name="Martinson Yan" userId="2e01be2b7eb24716" providerId="LiveId" clId="{8DEC15AA-D7EB-46C9-8837-5B077A4EF384}" dt="2024-04-19T23:01:48.879" v="2573"/>
          <ac:spMkLst>
            <pc:docMk/>
            <pc:sldMk cId="4282267834" sldId="263"/>
            <ac:spMk id="3" creationId="{202EB678-1C87-8AC3-8E69-DA3A07C0DCA2}"/>
          </ac:spMkLst>
        </pc:spChg>
        <pc:spChg chg="add mod">
          <ac:chgData name="Martinson Yan" userId="2e01be2b7eb24716" providerId="LiveId" clId="{8DEC15AA-D7EB-46C9-8837-5B077A4EF384}" dt="2024-04-19T23:01:55.619" v="2574"/>
          <ac:spMkLst>
            <pc:docMk/>
            <pc:sldMk cId="4282267834" sldId="263"/>
            <ac:spMk id="7" creationId="{18D0A521-C4AE-3C1B-E6F4-F685BCB760B8}"/>
          </ac:spMkLst>
        </pc:spChg>
        <pc:spChg chg="add mod">
          <ac:chgData name="Martinson Yan" userId="2e01be2b7eb24716" providerId="LiveId" clId="{8DEC15AA-D7EB-46C9-8837-5B077A4EF384}" dt="2024-04-19T23:02:07.969" v="2575"/>
          <ac:spMkLst>
            <pc:docMk/>
            <pc:sldMk cId="4282267834" sldId="263"/>
            <ac:spMk id="9" creationId="{4C6BE721-1C27-F8A4-4BF7-C0EAE28EE279}"/>
          </ac:spMkLst>
        </pc:spChg>
        <pc:spChg chg="add mod">
          <ac:chgData name="Martinson Yan" userId="2e01be2b7eb24716" providerId="LiveId" clId="{8DEC15AA-D7EB-46C9-8837-5B077A4EF384}" dt="2024-04-19T23:02:07.969" v="2575"/>
          <ac:spMkLst>
            <pc:docMk/>
            <pc:sldMk cId="4282267834" sldId="263"/>
            <ac:spMk id="10" creationId="{0928C8A7-E2DB-907C-D780-AA72820BBBDF}"/>
          </ac:spMkLst>
        </pc:spChg>
        <pc:spChg chg="add mod">
          <ac:chgData name="Martinson Yan" userId="2e01be2b7eb24716" providerId="LiveId" clId="{8DEC15AA-D7EB-46C9-8837-5B077A4EF384}" dt="2024-04-19T23:06:26.583" v="2593"/>
          <ac:spMkLst>
            <pc:docMk/>
            <pc:sldMk cId="4282267834" sldId="263"/>
            <ac:spMk id="11" creationId="{F3025543-4495-318D-0FEE-A187D6EF02A9}"/>
          </ac:spMkLst>
        </pc:spChg>
        <pc:spChg chg="add mod">
          <ac:chgData name="Martinson Yan" userId="2e01be2b7eb24716" providerId="LiveId" clId="{8DEC15AA-D7EB-46C9-8837-5B077A4EF384}" dt="2024-04-19T23:06:36.324" v="2609" actId="20577"/>
          <ac:spMkLst>
            <pc:docMk/>
            <pc:sldMk cId="4282267834" sldId="263"/>
            <ac:spMk id="12" creationId="{1424998B-D6BC-636E-5148-9FBF31596017}"/>
          </ac:spMkLst>
        </pc:spChg>
        <pc:spChg chg="add mod">
          <ac:chgData name="Martinson Yan" userId="2e01be2b7eb24716" providerId="LiveId" clId="{8DEC15AA-D7EB-46C9-8837-5B077A4EF384}" dt="2024-04-19T23:07:09.776" v="2655" actId="20577"/>
          <ac:spMkLst>
            <pc:docMk/>
            <pc:sldMk cId="4282267834" sldId="263"/>
            <ac:spMk id="13" creationId="{37EED0E2-95EA-2AFF-23CA-A17C5EC925F2}"/>
          </ac:spMkLst>
        </pc:spChg>
        <pc:spChg chg="add mod">
          <ac:chgData name="Martinson Yan" userId="2e01be2b7eb24716" providerId="LiveId" clId="{8DEC15AA-D7EB-46C9-8837-5B077A4EF384}" dt="2024-04-19T23:12:48.392" v="2685" actId="20577"/>
          <ac:spMkLst>
            <pc:docMk/>
            <pc:sldMk cId="4282267834" sldId="263"/>
            <ac:spMk id="18" creationId="{2A2E65F9-517C-B66E-D559-25215DB7A4AC}"/>
          </ac:spMkLst>
        </pc:spChg>
        <pc:spChg chg="add mod">
          <ac:chgData name="Martinson Yan" userId="2e01be2b7eb24716" providerId="LiveId" clId="{8DEC15AA-D7EB-46C9-8837-5B077A4EF384}" dt="2024-04-19T23:15:15.454" v="2748" actId="14100"/>
          <ac:spMkLst>
            <pc:docMk/>
            <pc:sldMk cId="4282267834" sldId="263"/>
            <ac:spMk id="24" creationId="{B692F37A-2DC4-FEB2-5053-C4158891FD45}"/>
          </ac:spMkLst>
        </pc:spChg>
        <pc:spChg chg="add mod">
          <ac:chgData name="Martinson Yan" userId="2e01be2b7eb24716" providerId="LiveId" clId="{8DEC15AA-D7EB-46C9-8837-5B077A4EF384}" dt="2024-04-19T23:14:11.083" v="2698" actId="1076"/>
          <ac:spMkLst>
            <pc:docMk/>
            <pc:sldMk cId="4282267834" sldId="263"/>
            <ac:spMk id="27" creationId="{5B2B81C5-2739-7EAB-B4DB-0099E2C2DD78}"/>
          </ac:spMkLst>
        </pc:spChg>
        <pc:spChg chg="add mod">
          <ac:chgData name="Martinson Yan" userId="2e01be2b7eb24716" providerId="LiveId" clId="{8DEC15AA-D7EB-46C9-8837-5B077A4EF384}" dt="2024-04-19T23:16:00.574" v="2835" actId="20577"/>
          <ac:spMkLst>
            <pc:docMk/>
            <pc:sldMk cId="4282267834" sldId="263"/>
            <ac:spMk id="37" creationId="{E0D5E3B5-852C-C7AE-91A8-6CCE55CE3465}"/>
          </ac:spMkLst>
        </pc:spChg>
        <pc:spChg chg="add mod">
          <ac:chgData name="Martinson Yan" userId="2e01be2b7eb24716" providerId="LiveId" clId="{8DEC15AA-D7EB-46C9-8837-5B077A4EF384}" dt="2024-04-19T23:18:55.831" v="2866" actId="1076"/>
          <ac:spMkLst>
            <pc:docMk/>
            <pc:sldMk cId="4282267834" sldId="263"/>
            <ac:spMk id="40" creationId="{30428B44-4956-1FF9-1CFA-10A8E431D5E6}"/>
          </ac:spMkLst>
        </pc:spChg>
        <pc:spChg chg="add mod">
          <ac:chgData name="Martinson Yan" userId="2e01be2b7eb24716" providerId="LiveId" clId="{8DEC15AA-D7EB-46C9-8837-5B077A4EF384}" dt="2024-04-19T23:20:41.653" v="2927" actId="207"/>
          <ac:spMkLst>
            <pc:docMk/>
            <pc:sldMk cId="4282267834" sldId="263"/>
            <ac:spMk id="45" creationId="{94F88F72-3CC1-2288-42B4-D0F94E1CAB84}"/>
          </ac:spMkLst>
        </pc:spChg>
        <pc:spChg chg="add mod">
          <ac:chgData name="Martinson Yan" userId="2e01be2b7eb24716" providerId="LiveId" clId="{8DEC15AA-D7EB-46C9-8837-5B077A4EF384}" dt="2024-04-19T23:23:17.496" v="3095" actId="255"/>
          <ac:spMkLst>
            <pc:docMk/>
            <pc:sldMk cId="4282267834" sldId="263"/>
            <ac:spMk id="46" creationId="{CB5D5EFD-4CA5-E4FD-4774-7326C14A21EA}"/>
          </ac:spMkLst>
        </pc:spChg>
        <pc:spChg chg="add mod">
          <ac:chgData name="Martinson Yan" userId="2e01be2b7eb24716" providerId="LiveId" clId="{8DEC15AA-D7EB-46C9-8837-5B077A4EF384}" dt="2024-04-19T23:21:41.300" v="2985" actId="14100"/>
          <ac:spMkLst>
            <pc:docMk/>
            <pc:sldMk cId="4282267834" sldId="263"/>
            <ac:spMk id="52" creationId="{ADFA9644-1D29-71AC-B184-A9DCE26B1C04}"/>
          </ac:spMkLst>
        </pc:spChg>
        <pc:spChg chg="add mod">
          <ac:chgData name="Martinson Yan" userId="2e01be2b7eb24716" providerId="LiveId" clId="{8DEC15AA-D7EB-46C9-8837-5B077A4EF384}" dt="2024-04-19T23:22:32.701" v="3013" actId="20577"/>
          <ac:spMkLst>
            <pc:docMk/>
            <pc:sldMk cId="4282267834" sldId="263"/>
            <ac:spMk id="55" creationId="{0C70EB64-C26A-50DD-ED2C-187801AC385E}"/>
          </ac:spMkLst>
        </pc:spChg>
        <pc:picChg chg="add mod">
          <ac:chgData name="Martinson Yan" userId="2e01be2b7eb24716" providerId="LiveId" clId="{8DEC15AA-D7EB-46C9-8837-5B077A4EF384}" dt="2024-04-19T23:01:55.619" v="2574"/>
          <ac:picMkLst>
            <pc:docMk/>
            <pc:sldMk cId="4282267834" sldId="263"/>
            <ac:picMk id="4" creationId="{7FE1158B-1CAD-C5E6-4415-62E94FC27314}"/>
          </ac:picMkLst>
        </pc:picChg>
        <pc:picChg chg="mod">
          <ac:chgData name="Martinson Yan" userId="2e01be2b7eb24716" providerId="LiveId" clId="{8DEC15AA-D7EB-46C9-8837-5B077A4EF384}" dt="2024-04-19T23:06:45.258" v="2616" actId="1076"/>
          <ac:picMkLst>
            <pc:docMk/>
            <pc:sldMk cId="4282267834" sldId="263"/>
            <ac:picMk id="5" creationId="{5515DC9E-7493-77DC-D52C-F7F2FEE52D7D}"/>
          </ac:picMkLst>
        </pc:picChg>
        <pc:cxnChg chg="add mod">
          <ac:chgData name="Martinson Yan" userId="2e01be2b7eb24716" providerId="LiveId" clId="{8DEC15AA-D7EB-46C9-8837-5B077A4EF384}" dt="2024-04-19T23:01:48.879" v="2573"/>
          <ac:cxnSpMkLst>
            <pc:docMk/>
            <pc:sldMk cId="4282267834" sldId="263"/>
            <ac:cxnSpMk id="2" creationId="{A74612D4-FF73-16C4-B1CC-CD65BFAD4BC0}"/>
          </ac:cxnSpMkLst>
        </pc:cxnChg>
        <pc:cxnChg chg="add mod">
          <ac:chgData name="Martinson Yan" userId="2e01be2b7eb24716" providerId="LiveId" clId="{8DEC15AA-D7EB-46C9-8837-5B077A4EF384}" dt="2024-04-19T23:01:55.619" v="2574"/>
          <ac:cxnSpMkLst>
            <pc:docMk/>
            <pc:sldMk cId="4282267834" sldId="263"/>
            <ac:cxnSpMk id="6" creationId="{93B0557C-F318-B399-1CA8-35872F8922E9}"/>
          </ac:cxnSpMkLst>
        </pc:cxnChg>
        <pc:cxnChg chg="add mod">
          <ac:chgData name="Martinson Yan" userId="2e01be2b7eb24716" providerId="LiveId" clId="{8DEC15AA-D7EB-46C9-8837-5B077A4EF384}" dt="2024-04-19T23:02:07.969" v="2575"/>
          <ac:cxnSpMkLst>
            <pc:docMk/>
            <pc:sldMk cId="4282267834" sldId="263"/>
            <ac:cxnSpMk id="8" creationId="{AD23C312-0A29-B50E-B537-59F8E6283DC3}"/>
          </ac:cxnSpMkLst>
        </pc:cxnChg>
        <pc:cxnChg chg="add mod">
          <ac:chgData name="Martinson Yan" userId="2e01be2b7eb24716" providerId="LiveId" clId="{8DEC15AA-D7EB-46C9-8837-5B077A4EF384}" dt="2024-04-19T23:07:08.931" v="2648" actId="20577"/>
          <ac:cxnSpMkLst>
            <pc:docMk/>
            <pc:sldMk cId="4282267834" sldId="263"/>
            <ac:cxnSpMk id="14" creationId="{5F9DAA16-12E7-9784-F498-893541738854}"/>
          </ac:cxnSpMkLst>
        </pc:cxnChg>
        <pc:cxnChg chg="add del">
          <ac:chgData name="Martinson Yan" userId="2e01be2b7eb24716" providerId="LiveId" clId="{8DEC15AA-D7EB-46C9-8837-5B077A4EF384}" dt="2024-04-19T23:12:58.793" v="2687" actId="11529"/>
          <ac:cxnSpMkLst>
            <pc:docMk/>
            <pc:sldMk cId="4282267834" sldId="263"/>
            <ac:cxnSpMk id="20" creationId="{EDAA8A99-0B8F-8EA2-AE5B-89F338A40575}"/>
          </ac:cxnSpMkLst>
        </pc:cxnChg>
        <pc:cxnChg chg="add mod">
          <ac:chgData name="Martinson Yan" userId="2e01be2b7eb24716" providerId="LiveId" clId="{8DEC15AA-D7EB-46C9-8837-5B077A4EF384}" dt="2024-04-19T23:13:05.887" v="2692" actId="14100"/>
          <ac:cxnSpMkLst>
            <pc:docMk/>
            <pc:sldMk cId="4282267834" sldId="263"/>
            <ac:cxnSpMk id="21" creationId="{377143FD-05F7-67C9-62CF-64C00ED9C7EF}"/>
          </ac:cxnSpMkLst>
        </pc:cxnChg>
        <pc:cxnChg chg="add mod">
          <ac:chgData name="Martinson Yan" userId="2e01be2b7eb24716" providerId="LiveId" clId="{8DEC15AA-D7EB-46C9-8837-5B077A4EF384}" dt="2024-04-19T23:14:22.420" v="2704" actId="14100"/>
          <ac:cxnSpMkLst>
            <pc:docMk/>
            <pc:sldMk cId="4282267834" sldId="263"/>
            <ac:cxnSpMk id="25" creationId="{8E8E68E2-50F9-9815-30C5-C278B20B3CF5}"/>
          </ac:cxnSpMkLst>
        </pc:cxnChg>
        <pc:cxnChg chg="add mod">
          <ac:chgData name="Martinson Yan" userId="2e01be2b7eb24716" providerId="LiveId" clId="{8DEC15AA-D7EB-46C9-8837-5B077A4EF384}" dt="2024-04-19T23:14:11.083" v="2698" actId="1076"/>
          <ac:cxnSpMkLst>
            <pc:docMk/>
            <pc:sldMk cId="4282267834" sldId="263"/>
            <ac:cxnSpMk id="28" creationId="{50643F3D-A427-3DA4-6078-518ED4834A15}"/>
          </ac:cxnSpMkLst>
        </pc:cxnChg>
        <pc:cxnChg chg="add mod">
          <ac:chgData name="Martinson Yan" userId="2e01be2b7eb24716" providerId="LiveId" clId="{8DEC15AA-D7EB-46C9-8837-5B077A4EF384}" dt="2024-04-19T23:14:20.835" v="2703" actId="14100"/>
          <ac:cxnSpMkLst>
            <pc:docMk/>
            <pc:sldMk cId="4282267834" sldId="263"/>
            <ac:cxnSpMk id="29" creationId="{35C0F068-AD1E-7151-BCD8-CE4F4882FE93}"/>
          </ac:cxnSpMkLst>
        </pc:cxnChg>
        <pc:cxnChg chg="add mod">
          <ac:chgData name="Martinson Yan" userId="2e01be2b7eb24716" providerId="LiveId" clId="{8DEC15AA-D7EB-46C9-8837-5B077A4EF384}" dt="2024-04-19T23:14:25.090" v="2706" actId="1076"/>
          <ac:cxnSpMkLst>
            <pc:docMk/>
            <pc:sldMk cId="4282267834" sldId="263"/>
            <ac:cxnSpMk id="34" creationId="{93346F20-1912-FE6C-9120-ADC184AD8647}"/>
          </ac:cxnSpMkLst>
        </pc:cxnChg>
        <pc:cxnChg chg="add mod">
          <ac:chgData name="Martinson Yan" userId="2e01be2b7eb24716" providerId="LiveId" clId="{8DEC15AA-D7EB-46C9-8837-5B077A4EF384}" dt="2024-04-19T23:16:05.315" v="2836" actId="14100"/>
          <ac:cxnSpMkLst>
            <pc:docMk/>
            <pc:sldMk cId="4282267834" sldId="263"/>
            <ac:cxnSpMk id="35" creationId="{942E8197-1FA0-EC53-FFA1-8D79B6933692}"/>
          </ac:cxnSpMkLst>
        </pc:cxnChg>
        <pc:cxnChg chg="add mod">
          <ac:chgData name="Martinson Yan" userId="2e01be2b7eb24716" providerId="LiveId" clId="{8DEC15AA-D7EB-46C9-8837-5B077A4EF384}" dt="2024-04-19T23:15:24.200" v="2751"/>
          <ac:cxnSpMkLst>
            <pc:docMk/>
            <pc:sldMk cId="4282267834" sldId="263"/>
            <ac:cxnSpMk id="36" creationId="{17586C5C-EAED-815E-370B-A703606D10D7}"/>
          </ac:cxnSpMkLst>
        </pc:cxnChg>
        <pc:cxnChg chg="add mod">
          <ac:chgData name="Martinson Yan" userId="2e01be2b7eb24716" providerId="LiveId" clId="{8DEC15AA-D7EB-46C9-8837-5B077A4EF384}" dt="2024-04-19T23:19:19.362" v="2873" actId="14100"/>
          <ac:cxnSpMkLst>
            <pc:docMk/>
            <pc:sldMk cId="4282267834" sldId="263"/>
            <ac:cxnSpMk id="41" creationId="{DAA6955D-ED10-AE8D-9BEB-4326E9EFA0DB}"/>
          </ac:cxnSpMkLst>
        </pc:cxnChg>
        <pc:cxnChg chg="add mod">
          <ac:chgData name="Martinson Yan" userId="2e01be2b7eb24716" providerId="LiveId" clId="{8DEC15AA-D7EB-46C9-8837-5B077A4EF384}" dt="2024-04-19T23:21:06.657" v="2934" actId="14100"/>
          <ac:cxnSpMkLst>
            <pc:docMk/>
            <pc:sldMk cId="4282267834" sldId="263"/>
            <ac:cxnSpMk id="47" creationId="{C4E2A069-16F7-8016-21C1-037A4F5DD100}"/>
          </ac:cxnSpMkLst>
        </pc:cxnChg>
        <pc:cxnChg chg="add mod">
          <ac:chgData name="Martinson Yan" userId="2e01be2b7eb24716" providerId="LiveId" clId="{8DEC15AA-D7EB-46C9-8837-5B077A4EF384}" dt="2024-04-19T23:21:59.491" v="2990" actId="1076"/>
          <ac:cxnSpMkLst>
            <pc:docMk/>
            <pc:sldMk cId="4282267834" sldId="263"/>
            <ac:cxnSpMk id="53" creationId="{94CB5F6A-1568-1B6D-83B6-74A044B6CFCE}"/>
          </ac:cxnSpMkLst>
        </pc:cxnChg>
        <pc:cxnChg chg="add mod">
          <ac:chgData name="Martinson Yan" userId="2e01be2b7eb24716" providerId="LiveId" clId="{8DEC15AA-D7EB-46C9-8837-5B077A4EF384}" dt="2024-04-19T23:22:15.757" v="2992" actId="1076"/>
          <ac:cxnSpMkLst>
            <pc:docMk/>
            <pc:sldMk cId="4282267834" sldId="263"/>
            <ac:cxnSpMk id="56" creationId="{B2CCFAEE-54FF-F9D5-405E-2CF36B796318}"/>
          </ac:cxnSpMkLst>
        </pc:cxnChg>
      </pc:sldChg>
      <pc:sldChg chg="addSp modSp mod">
        <pc:chgData name="Martinson Yan" userId="2e01be2b7eb24716" providerId="LiveId" clId="{8DEC15AA-D7EB-46C9-8837-5B077A4EF384}" dt="2024-04-19T23:54:09.733" v="3952" actId="1076"/>
        <pc:sldMkLst>
          <pc:docMk/>
          <pc:sldMk cId="171153911" sldId="264"/>
        </pc:sldMkLst>
        <pc:spChg chg="add mod">
          <ac:chgData name="Martinson Yan" userId="2e01be2b7eb24716" providerId="LiveId" clId="{8DEC15AA-D7EB-46C9-8837-5B077A4EF384}" dt="2024-04-19T23:51:19.284" v="3810"/>
          <ac:spMkLst>
            <pc:docMk/>
            <pc:sldMk cId="171153911" sldId="264"/>
            <ac:spMk id="3" creationId="{1A3BA472-5B05-C77A-8551-F4DEAD124EC6}"/>
          </ac:spMkLst>
        </pc:spChg>
        <pc:spChg chg="add mod">
          <ac:chgData name="Martinson Yan" userId="2e01be2b7eb24716" providerId="LiveId" clId="{8DEC15AA-D7EB-46C9-8837-5B077A4EF384}" dt="2024-04-19T23:51:19.284" v="3810"/>
          <ac:spMkLst>
            <pc:docMk/>
            <pc:sldMk cId="171153911" sldId="264"/>
            <ac:spMk id="4" creationId="{A13F51F4-5DBF-3209-8C43-8A8C92E816F1}"/>
          </ac:spMkLst>
        </pc:spChg>
        <pc:spChg chg="add mod">
          <ac:chgData name="Martinson Yan" userId="2e01be2b7eb24716" providerId="LiveId" clId="{8DEC15AA-D7EB-46C9-8837-5B077A4EF384}" dt="2024-04-19T23:51:59.685" v="3867" actId="14100"/>
          <ac:spMkLst>
            <pc:docMk/>
            <pc:sldMk cId="171153911" sldId="264"/>
            <ac:spMk id="6" creationId="{22074E24-D745-1EFE-F254-11B1D8C67F7D}"/>
          </ac:spMkLst>
        </pc:spChg>
        <pc:spChg chg="add mod">
          <ac:chgData name="Martinson Yan" userId="2e01be2b7eb24716" providerId="LiveId" clId="{8DEC15AA-D7EB-46C9-8837-5B077A4EF384}" dt="2024-04-19T23:53:56.678" v="3947" actId="207"/>
          <ac:spMkLst>
            <pc:docMk/>
            <pc:sldMk cId="171153911" sldId="264"/>
            <ac:spMk id="15" creationId="{4160FA51-9E16-CA00-9DBA-2FDA424CD369}"/>
          </ac:spMkLst>
        </pc:spChg>
        <pc:spChg chg="add mod">
          <ac:chgData name="Martinson Yan" userId="2e01be2b7eb24716" providerId="LiveId" clId="{8DEC15AA-D7EB-46C9-8837-5B077A4EF384}" dt="2024-04-19T23:54:09.733" v="3952" actId="1076"/>
          <ac:spMkLst>
            <pc:docMk/>
            <pc:sldMk cId="171153911" sldId="264"/>
            <ac:spMk id="18" creationId="{B78F0AEA-21DB-A490-9A58-69D771E28FFC}"/>
          </ac:spMkLst>
        </pc:spChg>
        <pc:picChg chg="mod">
          <ac:chgData name="Martinson Yan" userId="2e01be2b7eb24716" providerId="LiveId" clId="{8DEC15AA-D7EB-46C9-8837-5B077A4EF384}" dt="2024-04-19T23:53:47.371" v="3944" actId="1076"/>
          <ac:picMkLst>
            <pc:docMk/>
            <pc:sldMk cId="171153911" sldId="264"/>
            <ac:picMk id="5" creationId="{0A2A50A3-A08D-F22D-5A94-C214C3718582}"/>
          </ac:picMkLst>
        </pc:picChg>
        <pc:cxnChg chg="add mod">
          <ac:chgData name="Martinson Yan" userId="2e01be2b7eb24716" providerId="LiveId" clId="{8DEC15AA-D7EB-46C9-8837-5B077A4EF384}" dt="2024-04-19T23:51:19.284" v="3810"/>
          <ac:cxnSpMkLst>
            <pc:docMk/>
            <pc:sldMk cId="171153911" sldId="264"/>
            <ac:cxnSpMk id="2" creationId="{C593D9E2-A461-62D0-52CC-E91CC897A53E}"/>
          </ac:cxnSpMkLst>
        </pc:cxnChg>
        <pc:cxnChg chg="add mod">
          <ac:chgData name="Martinson Yan" userId="2e01be2b7eb24716" providerId="LiveId" clId="{8DEC15AA-D7EB-46C9-8837-5B077A4EF384}" dt="2024-04-19T23:52:09.233" v="3872" actId="1076"/>
          <ac:cxnSpMkLst>
            <pc:docMk/>
            <pc:sldMk cId="171153911" sldId="264"/>
            <ac:cxnSpMk id="7" creationId="{1A0D0A3C-F698-803D-0CE1-D2FE384A2310}"/>
          </ac:cxnSpMkLst>
        </pc:cxnChg>
        <pc:cxnChg chg="add mod">
          <ac:chgData name="Martinson Yan" userId="2e01be2b7eb24716" providerId="LiveId" clId="{8DEC15AA-D7EB-46C9-8837-5B077A4EF384}" dt="2024-04-19T23:52:14.902" v="3877" actId="14100"/>
          <ac:cxnSpMkLst>
            <pc:docMk/>
            <pc:sldMk cId="171153911" sldId="264"/>
            <ac:cxnSpMk id="10" creationId="{2E7C0735-8E38-D789-F9F7-2B6E06E28451}"/>
          </ac:cxnSpMkLst>
        </pc:cxnChg>
        <pc:cxnChg chg="add mod">
          <ac:chgData name="Martinson Yan" userId="2e01be2b7eb24716" providerId="LiveId" clId="{8DEC15AA-D7EB-46C9-8837-5B077A4EF384}" dt="2024-04-19T23:52:19.072" v="3880" actId="14100"/>
          <ac:cxnSpMkLst>
            <pc:docMk/>
            <pc:sldMk cId="171153911" sldId="264"/>
            <ac:cxnSpMk id="13" creationId="{622AA216-012B-C8BF-5A2E-DDA3B40E5804}"/>
          </ac:cxnSpMkLst>
        </pc:cxnChg>
        <pc:cxnChg chg="add mod">
          <ac:chgData name="Martinson Yan" userId="2e01be2b7eb24716" providerId="LiveId" clId="{8DEC15AA-D7EB-46C9-8837-5B077A4EF384}" dt="2024-04-19T23:54:01.449" v="3950" actId="14100"/>
          <ac:cxnSpMkLst>
            <pc:docMk/>
            <pc:sldMk cId="171153911" sldId="264"/>
            <ac:cxnSpMk id="16" creationId="{186289E7-4947-220F-7604-FB060E9EBB31}"/>
          </ac:cxnSpMkLst>
        </pc:cxnChg>
        <pc:cxnChg chg="add mod">
          <ac:chgData name="Martinson Yan" userId="2e01be2b7eb24716" providerId="LiveId" clId="{8DEC15AA-D7EB-46C9-8837-5B077A4EF384}" dt="2024-04-19T23:54:09.733" v="3952" actId="1076"/>
          <ac:cxnSpMkLst>
            <pc:docMk/>
            <pc:sldMk cId="171153911" sldId="264"/>
            <ac:cxnSpMk id="19" creationId="{62E18162-621C-280C-EF30-899207331BA1}"/>
          </ac:cxnSpMkLst>
        </pc:cxnChg>
      </pc:sldChg>
      <pc:sldChg chg="modSp del mod">
        <pc:chgData name="Martinson Yan" userId="2e01be2b7eb24716" providerId="LiveId" clId="{8DEC15AA-D7EB-46C9-8837-5B077A4EF384}" dt="2024-04-19T23:52:56.609" v="3888" actId="47"/>
        <pc:sldMkLst>
          <pc:docMk/>
          <pc:sldMk cId="1978053039" sldId="265"/>
        </pc:sldMkLst>
        <pc:picChg chg="mod">
          <ac:chgData name="Martinson Yan" userId="2e01be2b7eb24716" providerId="LiveId" clId="{8DEC15AA-D7EB-46C9-8837-5B077A4EF384}" dt="2024-04-19T23:52:47.051" v="3887" actId="1076"/>
          <ac:picMkLst>
            <pc:docMk/>
            <pc:sldMk cId="1978053039" sldId="265"/>
            <ac:picMk id="5" creationId="{BCE90831-6C72-4A3F-B61E-D24BE238A826}"/>
          </ac:picMkLst>
        </pc:picChg>
      </pc:sldChg>
      <pc:sldChg chg="del">
        <pc:chgData name="Martinson Yan" userId="2e01be2b7eb24716" providerId="LiveId" clId="{8DEC15AA-D7EB-46C9-8837-5B077A4EF384}" dt="2024-04-19T23:54:22.649" v="3953" actId="47"/>
        <pc:sldMkLst>
          <pc:docMk/>
          <pc:sldMk cId="3495412991" sldId="266"/>
        </pc:sldMkLst>
      </pc:sldChg>
      <pc:sldChg chg="addSp delSp modSp new mod setBg">
        <pc:chgData name="Martinson Yan" userId="2e01be2b7eb24716" providerId="LiveId" clId="{8DEC15AA-D7EB-46C9-8837-5B077A4EF384}" dt="2024-04-19T23:50:11.965" v="3806" actId="14100"/>
        <pc:sldMkLst>
          <pc:docMk/>
          <pc:sldMk cId="52132908" sldId="267"/>
        </pc:sldMkLst>
        <pc:spChg chg="del">
          <ac:chgData name="Martinson Yan" userId="2e01be2b7eb24716" providerId="LiveId" clId="{8DEC15AA-D7EB-46C9-8837-5B077A4EF384}" dt="2024-04-19T23:24:20.946" v="3097" actId="478"/>
          <ac:spMkLst>
            <pc:docMk/>
            <pc:sldMk cId="52132908" sldId="267"/>
            <ac:spMk id="2" creationId="{988BCCFD-D61B-9705-1692-4E2F9E9C7680}"/>
          </ac:spMkLst>
        </pc:spChg>
        <pc:spChg chg="del">
          <ac:chgData name="Martinson Yan" userId="2e01be2b7eb24716" providerId="LiveId" clId="{8DEC15AA-D7EB-46C9-8837-5B077A4EF384}" dt="2024-04-19T23:24:20.946" v="3097" actId="478"/>
          <ac:spMkLst>
            <pc:docMk/>
            <pc:sldMk cId="52132908" sldId="267"/>
            <ac:spMk id="3" creationId="{F072CAE7-F0F9-0560-C674-38A03638636E}"/>
          </ac:spMkLst>
        </pc:spChg>
        <pc:spChg chg="add mod">
          <ac:chgData name="Martinson Yan" userId="2e01be2b7eb24716" providerId="LiveId" clId="{8DEC15AA-D7EB-46C9-8837-5B077A4EF384}" dt="2024-04-19T23:25:40.713" v="3106"/>
          <ac:spMkLst>
            <pc:docMk/>
            <pc:sldMk cId="52132908" sldId="267"/>
            <ac:spMk id="6" creationId="{6D980181-2D44-056B-A594-C7A9A55E3650}"/>
          </ac:spMkLst>
        </pc:spChg>
        <pc:spChg chg="add mod">
          <ac:chgData name="Martinson Yan" userId="2e01be2b7eb24716" providerId="LiveId" clId="{8DEC15AA-D7EB-46C9-8837-5B077A4EF384}" dt="2024-04-19T23:25:49.555" v="3107"/>
          <ac:spMkLst>
            <pc:docMk/>
            <pc:sldMk cId="52132908" sldId="267"/>
            <ac:spMk id="8" creationId="{3C490079-7110-732C-7DB6-FCC1FD8767BC}"/>
          </ac:spMkLst>
        </pc:spChg>
        <pc:spChg chg="add mod">
          <ac:chgData name="Martinson Yan" userId="2e01be2b7eb24716" providerId="LiveId" clId="{8DEC15AA-D7EB-46C9-8837-5B077A4EF384}" dt="2024-04-19T23:25:49.555" v="3107"/>
          <ac:spMkLst>
            <pc:docMk/>
            <pc:sldMk cId="52132908" sldId="267"/>
            <ac:spMk id="9" creationId="{EB814E0C-987E-F035-118C-E7A1C617B68A}"/>
          </ac:spMkLst>
        </pc:spChg>
        <pc:spChg chg="add mod">
          <ac:chgData name="Martinson Yan" userId="2e01be2b7eb24716" providerId="LiveId" clId="{8DEC15AA-D7EB-46C9-8837-5B077A4EF384}" dt="2024-04-19T23:26:18.196" v="3109"/>
          <ac:spMkLst>
            <pc:docMk/>
            <pc:sldMk cId="52132908" sldId="267"/>
            <ac:spMk id="12" creationId="{078B7C37-4F7A-B28B-8F01-EC4F86D3BFF5}"/>
          </ac:spMkLst>
        </pc:spChg>
        <pc:spChg chg="add mod">
          <ac:chgData name="Martinson Yan" userId="2e01be2b7eb24716" providerId="LiveId" clId="{8DEC15AA-D7EB-46C9-8837-5B077A4EF384}" dt="2024-04-19T23:26:58.498" v="3115" actId="1076"/>
          <ac:spMkLst>
            <pc:docMk/>
            <pc:sldMk cId="52132908" sldId="267"/>
            <ac:spMk id="13" creationId="{1B377C2D-F934-0593-2F97-E443DFF728EC}"/>
          </ac:spMkLst>
        </pc:spChg>
        <pc:spChg chg="add mod">
          <ac:chgData name="Martinson Yan" userId="2e01be2b7eb24716" providerId="LiveId" clId="{8DEC15AA-D7EB-46C9-8837-5B077A4EF384}" dt="2024-04-19T23:30:36.329" v="3259" actId="14100"/>
          <ac:spMkLst>
            <pc:docMk/>
            <pc:sldMk cId="52132908" sldId="267"/>
            <ac:spMk id="15" creationId="{E67B11A4-B1B8-9284-4ED9-0C51DE26608D}"/>
          </ac:spMkLst>
        </pc:spChg>
        <pc:spChg chg="add mod">
          <ac:chgData name="Martinson Yan" userId="2e01be2b7eb24716" providerId="LiveId" clId="{8DEC15AA-D7EB-46C9-8837-5B077A4EF384}" dt="2024-04-19T23:28:00.011" v="3120"/>
          <ac:spMkLst>
            <pc:docMk/>
            <pc:sldMk cId="52132908" sldId="267"/>
            <ac:spMk id="16" creationId="{0AEE5FB7-5FD8-E164-AFB3-7BAC1DF87154}"/>
          </ac:spMkLst>
        </pc:spChg>
        <pc:spChg chg="add mod">
          <ac:chgData name="Martinson Yan" userId="2e01be2b7eb24716" providerId="LiveId" clId="{8DEC15AA-D7EB-46C9-8837-5B077A4EF384}" dt="2024-04-19T23:43:38.082" v="3477" actId="255"/>
          <ac:spMkLst>
            <pc:docMk/>
            <pc:sldMk cId="52132908" sldId="267"/>
            <ac:spMk id="17" creationId="{5E110CCB-AA23-6A60-C3E8-3A4DA6FA42F4}"/>
          </ac:spMkLst>
        </pc:spChg>
        <pc:spChg chg="add mod">
          <ac:chgData name="Martinson Yan" userId="2e01be2b7eb24716" providerId="LiveId" clId="{8DEC15AA-D7EB-46C9-8837-5B077A4EF384}" dt="2024-04-19T23:37:40.194" v="3418" actId="14100"/>
          <ac:spMkLst>
            <pc:docMk/>
            <pc:sldMk cId="52132908" sldId="267"/>
            <ac:spMk id="29" creationId="{EE1CEF79-37E2-8F49-4C6C-466843E0A143}"/>
          </ac:spMkLst>
        </pc:spChg>
        <pc:spChg chg="add mod">
          <ac:chgData name="Martinson Yan" userId="2e01be2b7eb24716" providerId="LiveId" clId="{8DEC15AA-D7EB-46C9-8837-5B077A4EF384}" dt="2024-04-19T23:45:24.080" v="3611" actId="1076"/>
          <ac:spMkLst>
            <pc:docMk/>
            <pc:sldMk cId="52132908" sldId="267"/>
            <ac:spMk id="30" creationId="{40D27F35-4B00-E13A-7849-D6BF9EF1AEDA}"/>
          </ac:spMkLst>
        </pc:spChg>
        <pc:spChg chg="add mod">
          <ac:chgData name="Martinson Yan" userId="2e01be2b7eb24716" providerId="LiveId" clId="{8DEC15AA-D7EB-46C9-8837-5B077A4EF384}" dt="2024-04-19T23:41:56.389" v="3440" actId="14100"/>
          <ac:spMkLst>
            <pc:docMk/>
            <pc:sldMk cId="52132908" sldId="267"/>
            <ac:spMk id="31" creationId="{88AF96E2-F3B6-9B79-5820-680BCE14CCE3}"/>
          </ac:spMkLst>
        </pc:spChg>
        <pc:spChg chg="add mod">
          <ac:chgData name="Martinson Yan" userId="2e01be2b7eb24716" providerId="LiveId" clId="{8DEC15AA-D7EB-46C9-8837-5B077A4EF384}" dt="2024-04-19T23:42:59.968" v="3467" actId="255"/>
          <ac:spMkLst>
            <pc:docMk/>
            <pc:sldMk cId="52132908" sldId="267"/>
            <ac:spMk id="1024" creationId="{D1B42398-5A3A-DA72-A3EF-E1CABACF079C}"/>
          </ac:spMkLst>
        </pc:spChg>
        <pc:spChg chg="add mod">
          <ac:chgData name="Martinson Yan" userId="2e01be2b7eb24716" providerId="LiveId" clId="{8DEC15AA-D7EB-46C9-8837-5B077A4EF384}" dt="2024-04-19T23:38:03.613" v="3427" actId="14100"/>
          <ac:spMkLst>
            <pc:docMk/>
            <pc:sldMk cId="52132908" sldId="267"/>
            <ac:spMk id="1029" creationId="{2140EC20-4B1F-9AC0-E975-AE27E95EFB95}"/>
          </ac:spMkLst>
        </pc:spChg>
        <pc:spChg chg="add mod">
          <ac:chgData name="Martinson Yan" userId="2e01be2b7eb24716" providerId="LiveId" clId="{8DEC15AA-D7EB-46C9-8837-5B077A4EF384}" dt="2024-04-19T23:42:53.300" v="3466" actId="20577"/>
          <ac:spMkLst>
            <pc:docMk/>
            <pc:sldMk cId="52132908" sldId="267"/>
            <ac:spMk id="1030" creationId="{2F8EC3DA-5DB2-5510-8FB4-9B65ACCCA935}"/>
          </ac:spMkLst>
        </pc:spChg>
        <pc:spChg chg="add del">
          <ac:chgData name="Martinson Yan" userId="2e01be2b7eb24716" providerId="LiveId" clId="{8DEC15AA-D7EB-46C9-8837-5B077A4EF384}" dt="2024-04-19T23:24:31.654" v="3103" actId="26606"/>
          <ac:spMkLst>
            <pc:docMk/>
            <pc:sldMk cId="52132908" sldId="267"/>
            <ac:spMk id="1031" creationId="{42A4FC2C-047E-45A5-965D-8E1E3BF09BC6}"/>
          </ac:spMkLst>
        </pc:spChg>
        <pc:spChg chg="add mod">
          <ac:chgData name="Martinson Yan" userId="2e01be2b7eb24716" providerId="LiveId" clId="{8DEC15AA-D7EB-46C9-8837-5B077A4EF384}" dt="2024-04-19T23:42:24.133" v="3446" actId="14100"/>
          <ac:spMkLst>
            <pc:docMk/>
            <pc:sldMk cId="52132908" sldId="267"/>
            <ac:spMk id="1032" creationId="{51463BB5-4257-4AB4-A268-1A05C95EF3A9}"/>
          </ac:spMkLst>
        </pc:spChg>
        <pc:spChg chg="add mod">
          <ac:chgData name="Martinson Yan" userId="2e01be2b7eb24716" providerId="LiveId" clId="{8DEC15AA-D7EB-46C9-8837-5B077A4EF384}" dt="2024-04-19T23:42:37.111" v="3457" actId="20577"/>
          <ac:spMkLst>
            <pc:docMk/>
            <pc:sldMk cId="52132908" sldId="267"/>
            <ac:spMk id="1033" creationId="{C801F2F7-2C5D-1D67-BCFF-A73D0340AC21}"/>
          </ac:spMkLst>
        </pc:spChg>
        <pc:spChg chg="add mod">
          <ac:chgData name="Martinson Yan" userId="2e01be2b7eb24716" providerId="LiveId" clId="{8DEC15AA-D7EB-46C9-8837-5B077A4EF384}" dt="2024-04-19T23:43:28.851" v="3475" actId="14100"/>
          <ac:spMkLst>
            <pc:docMk/>
            <pc:sldMk cId="52132908" sldId="267"/>
            <ac:spMk id="1034" creationId="{3394909A-AB4A-AF11-4925-8EAECF98AFC2}"/>
          </ac:spMkLst>
        </pc:spChg>
        <pc:spChg chg="add mod">
          <ac:chgData name="Martinson Yan" userId="2e01be2b7eb24716" providerId="LiveId" clId="{8DEC15AA-D7EB-46C9-8837-5B077A4EF384}" dt="2024-04-19T23:44:56.191" v="3605" actId="20577"/>
          <ac:spMkLst>
            <pc:docMk/>
            <pc:sldMk cId="52132908" sldId="267"/>
            <ac:spMk id="1036" creationId="{02B6A1BF-A41F-BEAA-9371-38FAF60CF958}"/>
          </ac:spMkLst>
        </pc:spChg>
        <pc:spChg chg="add mod">
          <ac:chgData name="Martinson Yan" userId="2e01be2b7eb24716" providerId="LiveId" clId="{8DEC15AA-D7EB-46C9-8837-5B077A4EF384}" dt="2024-04-19T23:49:19.797" v="3731" actId="20577"/>
          <ac:spMkLst>
            <pc:docMk/>
            <pc:sldMk cId="52132908" sldId="267"/>
            <ac:spMk id="1039" creationId="{D267BFD7-93E5-CC96-97F8-98C2B662A2C2}"/>
          </ac:spMkLst>
        </pc:spChg>
        <pc:spChg chg="add mod">
          <ac:chgData name="Martinson Yan" userId="2e01be2b7eb24716" providerId="LiveId" clId="{8DEC15AA-D7EB-46C9-8837-5B077A4EF384}" dt="2024-04-19T23:49:17.494" v="3729" actId="20577"/>
          <ac:spMkLst>
            <pc:docMk/>
            <pc:sldMk cId="52132908" sldId="267"/>
            <ac:spMk id="1043" creationId="{1D5A0889-E4FD-F7FA-BB8E-EAD608057C2B}"/>
          </ac:spMkLst>
        </pc:spChg>
        <pc:spChg chg="add mod">
          <ac:chgData name="Martinson Yan" userId="2e01be2b7eb24716" providerId="LiveId" clId="{8DEC15AA-D7EB-46C9-8837-5B077A4EF384}" dt="2024-04-19T23:49:14.846" v="3727" actId="20577"/>
          <ac:spMkLst>
            <pc:docMk/>
            <pc:sldMk cId="52132908" sldId="267"/>
            <ac:spMk id="1045" creationId="{92B68576-1BB0-2ED8-F398-F1B7A96FCB4E}"/>
          </ac:spMkLst>
        </pc:spChg>
        <pc:spChg chg="add mod">
          <ac:chgData name="Martinson Yan" userId="2e01be2b7eb24716" providerId="LiveId" clId="{8DEC15AA-D7EB-46C9-8837-5B077A4EF384}" dt="2024-04-19T23:50:06.423" v="3803" actId="1076"/>
          <ac:spMkLst>
            <pc:docMk/>
            <pc:sldMk cId="52132908" sldId="267"/>
            <ac:spMk id="1048" creationId="{F93AEEDA-40D8-5B4F-5481-32C5977FB162}"/>
          </ac:spMkLst>
        </pc:spChg>
        <pc:picChg chg="add mod">
          <ac:chgData name="Martinson Yan" userId="2e01be2b7eb24716" providerId="LiveId" clId="{8DEC15AA-D7EB-46C9-8837-5B077A4EF384}" dt="2024-04-19T23:25:40.713" v="3106"/>
          <ac:picMkLst>
            <pc:docMk/>
            <pc:sldMk cId="52132908" sldId="267"/>
            <ac:picMk id="4" creationId="{D3B3F22B-8DA8-028F-1400-D89F8C594399}"/>
          </ac:picMkLst>
        </pc:picChg>
        <pc:picChg chg="add">
          <ac:chgData name="Martinson Yan" userId="2e01be2b7eb24716" providerId="LiveId" clId="{8DEC15AA-D7EB-46C9-8837-5B077A4EF384}" dt="2024-04-19T23:26:15.303" v="3108"/>
          <ac:picMkLst>
            <pc:docMk/>
            <pc:sldMk cId="52132908" sldId="267"/>
            <ac:picMk id="10" creationId="{7C8B5ED4-F3EC-2589-AB41-06F84827B840}"/>
          </ac:picMkLst>
        </pc:picChg>
        <pc:picChg chg="add mod">
          <ac:chgData name="Martinson Yan" userId="2e01be2b7eb24716" providerId="LiveId" clId="{8DEC15AA-D7EB-46C9-8837-5B077A4EF384}" dt="2024-04-19T23:26:41.777" v="3110"/>
          <ac:picMkLst>
            <pc:docMk/>
            <pc:sldMk cId="52132908" sldId="267"/>
            <ac:picMk id="14" creationId="{83AD4540-D143-C2B9-E2B2-F7ECA9D9D25E}"/>
          </ac:picMkLst>
        </pc:picChg>
        <pc:picChg chg="add mod">
          <ac:chgData name="Martinson Yan" userId="2e01be2b7eb24716" providerId="LiveId" clId="{8DEC15AA-D7EB-46C9-8837-5B077A4EF384}" dt="2024-04-19T23:29:57.127" v="3252"/>
          <ac:picMkLst>
            <pc:docMk/>
            <pc:sldMk cId="52132908" sldId="267"/>
            <ac:picMk id="28" creationId="{296436DA-B24A-52B9-022D-954D5FB68978}"/>
          </ac:picMkLst>
        </pc:picChg>
        <pc:picChg chg="add mod">
          <ac:chgData name="Martinson Yan" userId="2e01be2b7eb24716" providerId="LiveId" clId="{8DEC15AA-D7EB-46C9-8837-5B077A4EF384}" dt="2024-04-19T23:43:11.913" v="3470" actId="1076"/>
          <ac:picMkLst>
            <pc:docMk/>
            <pc:sldMk cId="52132908" sldId="267"/>
            <ac:picMk id="1026" creationId="{B5A64FAC-C238-5D82-FDF9-51B601070137}"/>
          </ac:picMkLst>
        </pc:picChg>
        <pc:cxnChg chg="add mod">
          <ac:chgData name="Martinson Yan" userId="2e01be2b7eb24716" providerId="LiveId" clId="{8DEC15AA-D7EB-46C9-8837-5B077A4EF384}" dt="2024-04-19T23:25:40.713" v="3106"/>
          <ac:cxnSpMkLst>
            <pc:docMk/>
            <pc:sldMk cId="52132908" sldId="267"/>
            <ac:cxnSpMk id="5" creationId="{35486901-6690-A0E4-FA14-AAEAA1806D0C}"/>
          </ac:cxnSpMkLst>
        </pc:cxnChg>
        <pc:cxnChg chg="add mod">
          <ac:chgData name="Martinson Yan" userId="2e01be2b7eb24716" providerId="LiveId" clId="{8DEC15AA-D7EB-46C9-8837-5B077A4EF384}" dt="2024-04-19T23:25:49.555" v="3107"/>
          <ac:cxnSpMkLst>
            <pc:docMk/>
            <pc:sldMk cId="52132908" sldId="267"/>
            <ac:cxnSpMk id="7" creationId="{20AE190E-5606-1E60-8B4A-0D1A0DE11C48}"/>
          </ac:cxnSpMkLst>
        </pc:cxnChg>
        <pc:cxnChg chg="add mod">
          <ac:chgData name="Martinson Yan" userId="2e01be2b7eb24716" providerId="LiveId" clId="{8DEC15AA-D7EB-46C9-8837-5B077A4EF384}" dt="2024-04-19T23:27:27.064" v="3118" actId="1076"/>
          <ac:cxnSpMkLst>
            <pc:docMk/>
            <pc:sldMk cId="52132908" sldId="267"/>
            <ac:cxnSpMk id="11" creationId="{68427D07-0E10-35F0-44BA-E1B13839B162}"/>
          </ac:cxnSpMkLst>
        </pc:cxnChg>
        <pc:cxnChg chg="add mod">
          <ac:chgData name="Martinson Yan" userId="2e01be2b7eb24716" providerId="LiveId" clId="{8DEC15AA-D7EB-46C9-8837-5B077A4EF384}" dt="2024-04-19T23:29:18.525" v="3239" actId="13822"/>
          <ac:cxnSpMkLst>
            <pc:docMk/>
            <pc:sldMk cId="52132908" sldId="267"/>
            <ac:cxnSpMk id="18" creationId="{19D073EC-3026-C6E8-4243-1B2942092240}"/>
          </ac:cxnSpMkLst>
        </pc:cxnChg>
        <pc:cxnChg chg="add mod">
          <ac:chgData name="Martinson Yan" userId="2e01be2b7eb24716" providerId="LiveId" clId="{8DEC15AA-D7EB-46C9-8837-5B077A4EF384}" dt="2024-04-19T23:29:23.096" v="3241" actId="1076"/>
          <ac:cxnSpMkLst>
            <pc:docMk/>
            <pc:sldMk cId="52132908" sldId="267"/>
            <ac:cxnSpMk id="21" creationId="{FFDD28F0-9A82-3CE5-1480-FA1BABFD3543}"/>
          </ac:cxnSpMkLst>
        </pc:cxnChg>
        <pc:cxnChg chg="add mod">
          <ac:chgData name="Martinson Yan" userId="2e01be2b7eb24716" providerId="LiveId" clId="{8DEC15AA-D7EB-46C9-8837-5B077A4EF384}" dt="2024-04-19T23:29:29.977" v="3244" actId="14100"/>
          <ac:cxnSpMkLst>
            <pc:docMk/>
            <pc:sldMk cId="52132908" sldId="267"/>
            <ac:cxnSpMk id="22" creationId="{A7A0BFC0-32FA-549C-AD13-E411E99B464C}"/>
          </ac:cxnSpMkLst>
        </pc:cxnChg>
        <pc:cxnChg chg="add mod">
          <ac:chgData name="Martinson Yan" userId="2e01be2b7eb24716" providerId="LiveId" clId="{8DEC15AA-D7EB-46C9-8837-5B077A4EF384}" dt="2024-04-19T23:29:32.736" v="3246" actId="1076"/>
          <ac:cxnSpMkLst>
            <pc:docMk/>
            <pc:sldMk cId="52132908" sldId="267"/>
            <ac:cxnSpMk id="24" creationId="{7A022027-E6AD-96D4-4B05-BCF4F0B00FED}"/>
          </ac:cxnSpMkLst>
        </pc:cxnChg>
        <pc:cxnChg chg="add mod">
          <ac:chgData name="Martinson Yan" userId="2e01be2b7eb24716" providerId="LiveId" clId="{8DEC15AA-D7EB-46C9-8837-5B077A4EF384}" dt="2024-04-19T23:43:43.199" v="3479" actId="14100"/>
          <ac:cxnSpMkLst>
            <pc:docMk/>
            <pc:sldMk cId="52132908" sldId="267"/>
            <ac:cxnSpMk id="25" creationId="{C34ED508-A15A-17F8-5B80-A4A030150641}"/>
          </ac:cxnSpMkLst>
        </pc:cxnChg>
        <pc:cxnChg chg="add mod">
          <ac:chgData name="Martinson Yan" userId="2e01be2b7eb24716" providerId="LiveId" clId="{8DEC15AA-D7EB-46C9-8837-5B077A4EF384}" dt="2024-04-19T23:37:52.784" v="3424" actId="14100"/>
          <ac:cxnSpMkLst>
            <pc:docMk/>
            <pc:sldMk cId="52132908" sldId="267"/>
            <ac:cxnSpMk id="1025" creationId="{6419B142-8B53-F010-3C93-F3AB3E4B4A0A}"/>
          </ac:cxnSpMkLst>
        </pc:cxnChg>
        <pc:cxnChg chg="add mod">
          <ac:chgData name="Martinson Yan" userId="2e01be2b7eb24716" providerId="LiveId" clId="{8DEC15AA-D7EB-46C9-8837-5B077A4EF384}" dt="2024-04-19T23:45:06.890" v="3608" actId="14100"/>
          <ac:cxnSpMkLst>
            <pc:docMk/>
            <pc:sldMk cId="52132908" sldId="267"/>
            <ac:cxnSpMk id="1037" creationId="{BE1ED6F6-617F-CE36-1BD1-BA9E353F264C}"/>
          </ac:cxnSpMkLst>
        </pc:cxnChg>
        <pc:cxnChg chg="add mod">
          <ac:chgData name="Martinson Yan" userId="2e01be2b7eb24716" providerId="LiveId" clId="{8DEC15AA-D7EB-46C9-8837-5B077A4EF384}" dt="2024-04-19T23:46:41.044" v="3673" actId="14100"/>
          <ac:cxnSpMkLst>
            <pc:docMk/>
            <pc:sldMk cId="52132908" sldId="267"/>
            <ac:cxnSpMk id="1040" creationId="{A71A37C2-2C87-233F-C18E-B0D196E658AE}"/>
          </ac:cxnSpMkLst>
        </pc:cxnChg>
        <pc:cxnChg chg="add mod">
          <ac:chgData name="Martinson Yan" userId="2e01be2b7eb24716" providerId="LiveId" clId="{8DEC15AA-D7EB-46C9-8837-5B077A4EF384}" dt="2024-04-19T23:47:49.473" v="3683" actId="1076"/>
          <ac:cxnSpMkLst>
            <pc:docMk/>
            <pc:sldMk cId="52132908" sldId="267"/>
            <ac:cxnSpMk id="1044" creationId="{6B61706A-8A2B-7054-48D0-3FEBD898B45A}"/>
          </ac:cxnSpMkLst>
        </pc:cxnChg>
        <pc:cxnChg chg="add mod">
          <ac:chgData name="Martinson Yan" userId="2e01be2b7eb24716" providerId="LiveId" clId="{8DEC15AA-D7EB-46C9-8837-5B077A4EF384}" dt="2024-04-19T23:49:24.219" v="3733" actId="14100"/>
          <ac:cxnSpMkLst>
            <pc:docMk/>
            <pc:sldMk cId="52132908" sldId="267"/>
            <ac:cxnSpMk id="1046" creationId="{359CF23F-109A-9B7A-E53A-BA81A60DEDB5}"/>
          </ac:cxnSpMkLst>
        </pc:cxnChg>
        <pc:cxnChg chg="add mod">
          <ac:chgData name="Martinson Yan" userId="2e01be2b7eb24716" providerId="LiveId" clId="{8DEC15AA-D7EB-46C9-8837-5B077A4EF384}" dt="2024-04-19T23:50:11.965" v="3806" actId="14100"/>
          <ac:cxnSpMkLst>
            <pc:docMk/>
            <pc:sldMk cId="52132908" sldId="267"/>
            <ac:cxnSpMk id="1049" creationId="{3DE7AEFE-08A3-0621-59BB-C485A32DFCE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5D73-B45E-3D74-DE94-0713B4823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D0CC-2F94-701C-0D03-FCE891623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B4E17-334A-9474-548C-FE6242DF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A50B-8BAC-4C98-9634-4C6C278C81B9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A8891-F2C9-DB8E-FAE0-350BE38F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BC1A-E5F1-7FD7-5BC5-D3FE4C50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CB0-D844-48C0-9701-D715B409A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1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2C3C-EF45-560E-58C0-D6C0143A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2D74F-A6FE-9723-5A3E-95637A63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EC9F-9AD4-FF55-C11C-148604B4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A50B-8BAC-4C98-9634-4C6C278C81B9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19D86-E658-66F7-60C1-204363E0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ADD9-C8D5-DF59-3DF2-1E74D6B8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CB0-D844-48C0-9701-D715B409A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16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C1B48-C040-1314-D676-324045725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B9C95-A714-9B2C-8626-BB36E4DA8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D037-519D-3130-4C09-D298B28B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A50B-8BAC-4C98-9634-4C6C278C81B9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DB6C-D0AB-A6E8-5026-4221F265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096F-BBE6-844D-2F35-F61997A8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CB0-D844-48C0-9701-D715B409A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14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3662-22AF-DF9C-E2C1-45CB69FF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C852-D3E7-1048-53AC-D794C713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6EF6-009C-1D65-CAA3-CDF3807B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A50B-8BAC-4C98-9634-4C6C278C81B9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9355C-3F14-5021-0962-2A9F0944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92CF-7995-EF52-88E2-B97B7E6B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CB0-D844-48C0-9701-D715B409A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1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D676-7304-EEFE-5CD3-5F16051F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BE0C1-A1D3-3AB6-5C3E-2D01EC58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14825-7ED0-8FF1-94D5-86F191A4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A50B-8BAC-4C98-9634-4C6C278C81B9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693A5-76A5-97EA-D73F-A19EE16D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89B78-09A2-25F9-8A38-9DF5A710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CB0-D844-48C0-9701-D715B409A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07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F4F5-4A6A-7A2A-83E1-94F1C89E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B51C-B27F-9098-EA82-9C62CA954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5DE21-6C05-01CD-A3E6-2235E4B61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7261-34C8-3E8C-1DF9-481EBA78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A50B-8BAC-4C98-9634-4C6C278C81B9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C8B1D-6D9F-BEF5-FC86-622217F0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0E636-6E11-7495-CD64-1DF52C1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CB0-D844-48C0-9701-D715B409A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19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7CBB-3066-439A-7F90-7C6F295A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BB08-1978-4A6C-D8F4-4C14A1902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EB09D-79A6-9D40-D265-08174AB0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200A4-3798-77AB-7131-DB8ACFB54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5DB9C-1589-8FBB-EF46-E0CFE129A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517CC-3F16-AC35-0E49-3DB1EDBC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A50B-8BAC-4C98-9634-4C6C278C81B9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D1657-561C-406D-DF8F-1CAB4CF7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411AA-DE11-339A-3C7E-99DB6540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CB0-D844-48C0-9701-D715B409A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59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EA55-91DA-BFB5-F92B-A637E81B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50B82-9624-43EB-7ABF-863B4738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A50B-8BAC-4C98-9634-4C6C278C81B9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A3909-E4FF-9090-4AF1-4F10F772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46F28-5555-BCFB-1D4E-A49F5954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CB0-D844-48C0-9701-D715B409A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32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A60F1-C851-8253-8E76-A6F969E8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A50B-8BAC-4C98-9634-4C6C278C81B9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B0DA1-EE51-AA6E-BF18-053815CA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CC396-C70A-693F-58EE-354FE4A9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CB0-D844-48C0-9701-D715B409A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77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7A15-231B-7AD6-EB7C-A94C7654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6390-9B12-1C61-057C-7B50DA419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9A0E-D6DA-A7CF-5DE5-F9FA23CE2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9D815-F470-0BD9-7524-25AC63EB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A50B-8BAC-4C98-9634-4C6C278C81B9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80D3A-268E-E8EB-68CA-9419A4CE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BB595-DF1C-09D5-EC8F-617053B9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CB0-D844-48C0-9701-D715B409A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12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8338-965D-1075-592C-C852D1C8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549E1-D801-B093-7DAA-B17B78064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05635-8CA2-63E4-85E8-E5A47A11D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BD4B1-7CAF-9F70-3D9E-9B940D8B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A50B-8BAC-4C98-9634-4C6C278C81B9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A22CA-F9E6-1DCC-2CB9-7876268F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4F1BC-4670-9DBC-D8A7-48595CF2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2CB0-D844-48C0-9701-D715B409A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3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B30F2-47E0-0CEC-DF86-84BD831F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0E7EB-8603-5CC1-F63E-2C8731EF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A6524-DB79-D218-0BEC-19A392AA7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1A50B-8BAC-4C98-9634-4C6C278C81B9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45D0-5367-78CC-B3B1-8C15A258A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7B19-8F88-0E3E-1CAA-9D5A77A40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32CB0-D844-48C0-9701-D715B409A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53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68CEEF-B7C4-385D-BACF-B0F103EC5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FA5F80-7EBA-4EC8-4D15-A914757290F8}"/>
              </a:ext>
            </a:extLst>
          </p:cNvPr>
          <p:cNvSpPr txBox="1"/>
          <p:nvPr/>
        </p:nvSpPr>
        <p:spPr>
          <a:xfrm>
            <a:off x="1029810" y="1331650"/>
            <a:ext cx="236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logo which is a CLogo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8FA704-742F-53F7-C607-97696E04A8A0}"/>
              </a:ext>
            </a:extLst>
          </p:cNvPr>
          <p:cNvCxnSpPr>
            <a:cxnSpLocks/>
          </p:cNvCxnSpPr>
          <p:nvPr/>
        </p:nvCxnSpPr>
        <p:spPr>
          <a:xfrm>
            <a:off x="1854799" y="1700982"/>
            <a:ext cx="1962599" cy="1175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C2AEF8-2F86-1087-26B5-D115E649F649}"/>
              </a:ext>
            </a:extLst>
          </p:cNvPr>
          <p:cNvSpPr txBox="1"/>
          <p:nvPr/>
        </p:nvSpPr>
        <p:spPr>
          <a:xfrm>
            <a:off x="435006" y="284085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Class: Splash</a:t>
            </a:r>
          </a:p>
        </p:txBody>
      </p:sp>
    </p:spTree>
    <p:extLst>
      <p:ext uri="{BB962C8B-B14F-4D97-AF65-F5344CB8AC3E}">
        <p14:creationId xmlns:p14="http://schemas.microsoft.com/office/powerpoint/2010/main" val="2939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A568A9-34BB-E0DB-6271-7BB4B5649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CFAB78-BC4E-8C29-07B7-E5F11FA02618}"/>
              </a:ext>
            </a:extLst>
          </p:cNvPr>
          <p:cNvSpPr txBox="1"/>
          <p:nvPr/>
        </p:nvSpPr>
        <p:spPr>
          <a:xfrm>
            <a:off x="681421" y="987830"/>
            <a:ext cx="1701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Contains a Clabel called labelUsername and then a CTextField called fieldUsername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ED30A8-7AD2-FDBA-3F0A-476771F2A0A0}"/>
              </a:ext>
            </a:extLst>
          </p:cNvPr>
          <p:cNvCxnSpPr>
            <a:cxnSpLocks/>
          </p:cNvCxnSpPr>
          <p:nvPr/>
        </p:nvCxnSpPr>
        <p:spPr>
          <a:xfrm>
            <a:off x="2547257" y="2995127"/>
            <a:ext cx="1847190" cy="1156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DF984F-7D39-DF51-DFC7-F00E26F67666}"/>
              </a:ext>
            </a:extLst>
          </p:cNvPr>
          <p:cNvCxnSpPr>
            <a:cxnSpLocks/>
          </p:cNvCxnSpPr>
          <p:nvPr/>
        </p:nvCxnSpPr>
        <p:spPr>
          <a:xfrm>
            <a:off x="2993254" y="4882745"/>
            <a:ext cx="1401193" cy="237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52F521-512E-9D9C-3ED8-FCE70169A452}"/>
              </a:ext>
            </a:extLst>
          </p:cNvPr>
          <p:cNvSpPr txBox="1"/>
          <p:nvPr/>
        </p:nvSpPr>
        <p:spPr>
          <a:xfrm>
            <a:off x="8402038" y="4734885"/>
            <a:ext cx="2748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buttonLogin</a:t>
            </a:r>
            <a:r>
              <a:rPr lang="en-GB" dirty="0">
                <a:solidFill>
                  <a:schemeClr val="bg1"/>
                </a:solidFill>
              </a:rPr>
              <a:t> which is a Cbutton the functionality of the button within the login class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B82588-A347-A097-02BD-7EA87AEF8D6E}"/>
              </a:ext>
            </a:extLst>
          </p:cNvPr>
          <p:cNvCxnSpPr>
            <a:cxnSpLocks/>
          </p:cNvCxnSpPr>
          <p:nvPr/>
        </p:nvCxnSpPr>
        <p:spPr>
          <a:xfrm flipH="1">
            <a:off x="7907884" y="5669301"/>
            <a:ext cx="494154" cy="265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BC2B45-FFF9-945C-EFBF-412CEB5761E5}"/>
              </a:ext>
            </a:extLst>
          </p:cNvPr>
          <p:cNvSpPr txBox="1"/>
          <p:nvPr/>
        </p:nvSpPr>
        <p:spPr>
          <a:xfrm>
            <a:off x="100354" y="125224"/>
            <a:ext cx="14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Class: Login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9FFE51-A483-213F-FA89-75AE3BEBC546}"/>
              </a:ext>
            </a:extLst>
          </p:cNvPr>
          <p:cNvSpPr txBox="1"/>
          <p:nvPr/>
        </p:nvSpPr>
        <p:spPr>
          <a:xfrm>
            <a:off x="543768" y="3778299"/>
            <a:ext cx="2353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Contains a Clabel called labelPassword and then a CTextField called fieldPassword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0547A1-F165-C7B5-7655-47EF8A60A410}"/>
              </a:ext>
            </a:extLst>
          </p:cNvPr>
          <p:cNvSpPr txBox="1"/>
          <p:nvPr/>
        </p:nvSpPr>
        <p:spPr>
          <a:xfrm>
            <a:off x="8009856" y="1128518"/>
            <a:ext cx="23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logo which is a CLogo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D63670-A410-32F3-06FD-FC023BCCD2F2}"/>
              </a:ext>
            </a:extLst>
          </p:cNvPr>
          <p:cNvCxnSpPr>
            <a:cxnSpLocks/>
          </p:cNvCxnSpPr>
          <p:nvPr/>
        </p:nvCxnSpPr>
        <p:spPr>
          <a:xfrm flipH="1">
            <a:off x="7907884" y="1497850"/>
            <a:ext cx="926961" cy="1032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72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FD2027-132A-56DD-868E-3F9506A7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88952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CCB2D3-EBBF-9236-CF33-59982A6C251D}"/>
              </a:ext>
            </a:extLst>
          </p:cNvPr>
          <p:cNvSpPr txBox="1"/>
          <p:nvPr/>
        </p:nvSpPr>
        <p:spPr>
          <a:xfrm>
            <a:off x="0" y="1642370"/>
            <a:ext cx="2006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buttonLogout which is a Cbutton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93E634-E68D-6E06-6F8A-42315EA72241}"/>
              </a:ext>
            </a:extLst>
          </p:cNvPr>
          <p:cNvCxnSpPr>
            <a:cxnSpLocks/>
          </p:cNvCxnSpPr>
          <p:nvPr/>
        </p:nvCxnSpPr>
        <p:spPr>
          <a:xfrm flipV="1">
            <a:off x="976544" y="790112"/>
            <a:ext cx="0" cy="674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739730-CF9A-A1B2-7114-6B0B2958C96F}"/>
              </a:ext>
            </a:extLst>
          </p:cNvPr>
          <p:cNvSpPr txBox="1"/>
          <p:nvPr/>
        </p:nvSpPr>
        <p:spPr>
          <a:xfrm>
            <a:off x="3883861" y="0"/>
            <a:ext cx="169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Class: Home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BA88E0-5116-7F61-0EB2-B4D09DE06941}"/>
              </a:ext>
            </a:extLst>
          </p:cNvPr>
          <p:cNvCxnSpPr>
            <a:cxnSpLocks/>
          </p:cNvCxnSpPr>
          <p:nvPr/>
        </p:nvCxnSpPr>
        <p:spPr>
          <a:xfrm flipH="1" flipV="1">
            <a:off x="2372535" y="744414"/>
            <a:ext cx="611079" cy="53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78A72E-4A5F-799B-6C92-49EFE6B011A3}"/>
              </a:ext>
            </a:extLst>
          </p:cNvPr>
          <p:cNvCxnSpPr>
            <a:cxnSpLocks/>
          </p:cNvCxnSpPr>
          <p:nvPr/>
        </p:nvCxnSpPr>
        <p:spPr>
          <a:xfrm flipH="1" flipV="1">
            <a:off x="3126420" y="399862"/>
            <a:ext cx="344749" cy="875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6E702A-31B7-DDEE-173C-4AA89EF99121}"/>
              </a:ext>
            </a:extLst>
          </p:cNvPr>
          <p:cNvSpPr txBox="1"/>
          <p:nvPr/>
        </p:nvSpPr>
        <p:spPr>
          <a:xfrm>
            <a:off x="2607157" y="1222938"/>
            <a:ext cx="2789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Contains a Clabel called labelUser and labelRole which also calls the MAuthUser class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240E54-3365-6714-00E3-53013CCE33E7}"/>
              </a:ext>
            </a:extLst>
          </p:cNvPr>
          <p:cNvSpPr txBox="1"/>
          <p:nvPr/>
        </p:nvSpPr>
        <p:spPr>
          <a:xfrm>
            <a:off x="616812" y="4711968"/>
            <a:ext cx="23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logo which is a CLogo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9AB7F2-9CC8-721F-9657-54C6D726407D}"/>
              </a:ext>
            </a:extLst>
          </p:cNvPr>
          <p:cNvCxnSpPr>
            <a:cxnSpLocks/>
          </p:cNvCxnSpPr>
          <p:nvPr/>
        </p:nvCxnSpPr>
        <p:spPr>
          <a:xfrm flipV="1">
            <a:off x="1624614" y="4153337"/>
            <a:ext cx="470516" cy="52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2F68E9-5616-6255-E7A8-4D157E67F454}"/>
              </a:ext>
            </a:extLst>
          </p:cNvPr>
          <p:cNvSpPr txBox="1"/>
          <p:nvPr/>
        </p:nvSpPr>
        <p:spPr>
          <a:xfrm>
            <a:off x="5047325" y="482922"/>
            <a:ext cx="236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buttonStaff which is a CButton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19DBE0-861C-D892-1558-BC9B56416803}"/>
              </a:ext>
            </a:extLst>
          </p:cNvPr>
          <p:cNvCxnSpPr>
            <a:cxnSpLocks/>
          </p:cNvCxnSpPr>
          <p:nvPr/>
        </p:nvCxnSpPr>
        <p:spPr>
          <a:xfrm flipV="1">
            <a:off x="7008915" y="799414"/>
            <a:ext cx="667179" cy="38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C549A9-D8F6-5A79-36D1-AD6001F545D8}"/>
              </a:ext>
            </a:extLst>
          </p:cNvPr>
          <p:cNvSpPr txBox="1"/>
          <p:nvPr/>
        </p:nvSpPr>
        <p:spPr>
          <a:xfrm>
            <a:off x="5203035" y="1670965"/>
            <a:ext cx="236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buttonWines which is a CButton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897E3B-AA77-6458-AA17-D4B394FB9C35}"/>
              </a:ext>
            </a:extLst>
          </p:cNvPr>
          <p:cNvCxnSpPr>
            <a:cxnSpLocks/>
          </p:cNvCxnSpPr>
          <p:nvPr/>
        </p:nvCxnSpPr>
        <p:spPr>
          <a:xfrm flipV="1">
            <a:off x="7164625" y="1987457"/>
            <a:ext cx="667179" cy="38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E4D55A-2EF3-5A81-4E1F-BD9DB7653DDA}"/>
              </a:ext>
            </a:extLst>
          </p:cNvPr>
          <p:cNvSpPr txBox="1"/>
          <p:nvPr/>
        </p:nvSpPr>
        <p:spPr>
          <a:xfrm>
            <a:off x="5203035" y="2561788"/>
            <a:ext cx="236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buttonMenus which is a CButton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96AFF8-898C-0D2D-4E80-6E4EFA67B875}"/>
              </a:ext>
            </a:extLst>
          </p:cNvPr>
          <p:cNvCxnSpPr>
            <a:cxnSpLocks/>
          </p:cNvCxnSpPr>
          <p:nvPr/>
        </p:nvCxnSpPr>
        <p:spPr>
          <a:xfrm flipV="1">
            <a:off x="7164625" y="2878280"/>
            <a:ext cx="667179" cy="38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039795-94F6-AC79-3F95-CCA0AD2B8D02}"/>
              </a:ext>
            </a:extLst>
          </p:cNvPr>
          <p:cNvSpPr txBox="1"/>
          <p:nvPr/>
        </p:nvSpPr>
        <p:spPr>
          <a:xfrm>
            <a:off x="5203035" y="3849994"/>
            <a:ext cx="236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buttonInventory which is a CButton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C05881-A62C-2349-1431-742A97ED5F68}"/>
              </a:ext>
            </a:extLst>
          </p:cNvPr>
          <p:cNvCxnSpPr>
            <a:cxnSpLocks/>
          </p:cNvCxnSpPr>
          <p:nvPr/>
        </p:nvCxnSpPr>
        <p:spPr>
          <a:xfrm flipV="1">
            <a:off x="7164625" y="4166486"/>
            <a:ext cx="667179" cy="38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46B805-63B3-CD25-D152-1F4282B53176}"/>
              </a:ext>
            </a:extLst>
          </p:cNvPr>
          <p:cNvSpPr txBox="1"/>
          <p:nvPr/>
        </p:nvSpPr>
        <p:spPr>
          <a:xfrm>
            <a:off x="5203035" y="4885069"/>
            <a:ext cx="236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buttonSales which is a CButton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72DA24-405C-29FE-96FD-66EB6DEFDD99}"/>
              </a:ext>
            </a:extLst>
          </p:cNvPr>
          <p:cNvCxnSpPr>
            <a:cxnSpLocks/>
          </p:cNvCxnSpPr>
          <p:nvPr/>
        </p:nvCxnSpPr>
        <p:spPr>
          <a:xfrm flipV="1">
            <a:off x="7164625" y="5201561"/>
            <a:ext cx="667179" cy="38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D9D7B7-D5CC-6E45-3E9F-35951FBA7A14}"/>
              </a:ext>
            </a:extLst>
          </p:cNvPr>
          <p:cNvSpPr txBox="1"/>
          <p:nvPr/>
        </p:nvSpPr>
        <p:spPr>
          <a:xfrm>
            <a:off x="5047325" y="6073591"/>
            <a:ext cx="236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buttonPayroll which is a CButton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7517D5-889A-300A-2AD3-DA3A962896E2}"/>
              </a:ext>
            </a:extLst>
          </p:cNvPr>
          <p:cNvCxnSpPr>
            <a:cxnSpLocks/>
          </p:cNvCxnSpPr>
          <p:nvPr/>
        </p:nvCxnSpPr>
        <p:spPr>
          <a:xfrm flipV="1">
            <a:off x="7008915" y="6390083"/>
            <a:ext cx="667179" cy="38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23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FBFE8-DA68-0081-F833-4C73BCA0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417229-3267-B692-6D79-E672C6401DDF}"/>
              </a:ext>
            </a:extLst>
          </p:cNvPr>
          <p:cNvCxnSpPr>
            <a:cxnSpLocks/>
          </p:cNvCxnSpPr>
          <p:nvPr/>
        </p:nvCxnSpPr>
        <p:spPr>
          <a:xfrm flipV="1">
            <a:off x="2084821" y="461639"/>
            <a:ext cx="417250" cy="497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216D8E-BBC9-E452-2150-BC2AF1E96936}"/>
              </a:ext>
            </a:extLst>
          </p:cNvPr>
          <p:cNvSpPr txBox="1"/>
          <p:nvPr/>
        </p:nvSpPr>
        <p:spPr>
          <a:xfrm>
            <a:off x="7369947" y="-26633"/>
            <a:ext cx="2006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Class: Staff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AE2DA-329D-71D6-C8F5-285C577A674A}"/>
              </a:ext>
            </a:extLst>
          </p:cNvPr>
          <p:cNvSpPr/>
          <p:nvPr/>
        </p:nvSpPr>
        <p:spPr>
          <a:xfrm>
            <a:off x="0" y="17755"/>
            <a:ext cx="12192000" cy="66582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F5906-0E4D-729D-CE7C-78CD965C351A}"/>
              </a:ext>
            </a:extLst>
          </p:cNvPr>
          <p:cNvSpPr txBox="1"/>
          <p:nvPr/>
        </p:nvSpPr>
        <p:spPr>
          <a:xfrm>
            <a:off x="612559" y="958788"/>
            <a:ext cx="200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Navbar which is a CNavbar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8552-8F8B-7718-61E2-9594BBB813EB}"/>
              </a:ext>
            </a:extLst>
          </p:cNvPr>
          <p:cNvSpPr txBox="1"/>
          <p:nvPr/>
        </p:nvSpPr>
        <p:spPr>
          <a:xfrm>
            <a:off x="3254179" y="710213"/>
            <a:ext cx="1486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labelDate which is a CLabel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BEAA18-7F8F-494F-2254-AC2D4DF58718}"/>
              </a:ext>
            </a:extLst>
          </p:cNvPr>
          <p:cNvCxnSpPr>
            <a:cxnSpLocks/>
          </p:cNvCxnSpPr>
          <p:nvPr/>
        </p:nvCxnSpPr>
        <p:spPr>
          <a:xfrm>
            <a:off x="4332303" y="971823"/>
            <a:ext cx="408373" cy="75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5076B6-E89B-801D-30F5-45675BF989FE}"/>
              </a:ext>
            </a:extLst>
          </p:cNvPr>
          <p:cNvSpPr txBox="1"/>
          <p:nvPr/>
        </p:nvSpPr>
        <p:spPr>
          <a:xfrm>
            <a:off x="7809898" y="736284"/>
            <a:ext cx="210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datePicker which is a CDatePicker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3F55D6-8340-4038-AECF-FAD744E28834}"/>
              </a:ext>
            </a:extLst>
          </p:cNvPr>
          <p:cNvCxnSpPr>
            <a:cxnSpLocks/>
          </p:cNvCxnSpPr>
          <p:nvPr/>
        </p:nvCxnSpPr>
        <p:spPr>
          <a:xfrm flipH="1">
            <a:off x="7407446" y="920332"/>
            <a:ext cx="402452" cy="102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4EB6B-7F3F-656F-586C-3A3F5BBF97A3}"/>
              </a:ext>
            </a:extLst>
          </p:cNvPr>
          <p:cNvSpPr txBox="1"/>
          <p:nvPr/>
        </p:nvSpPr>
        <p:spPr>
          <a:xfrm>
            <a:off x="207878" y="1781626"/>
            <a:ext cx="184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labelAddHoliday which is a CLabel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FF1529-ABE0-F3FF-DB47-6B1E2DFABC3F}"/>
              </a:ext>
            </a:extLst>
          </p:cNvPr>
          <p:cNvCxnSpPr>
            <a:cxnSpLocks/>
          </p:cNvCxnSpPr>
          <p:nvPr/>
        </p:nvCxnSpPr>
        <p:spPr>
          <a:xfrm flipV="1">
            <a:off x="1880634" y="1825111"/>
            <a:ext cx="408373" cy="18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D3F8B4-33A7-D7F5-0285-668BBC63D68B}"/>
              </a:ext>
            </a:extLst>
          </p:cNvPr>
          <p:cNvSpPr txBox="1"/>
          <p:nvPr/>
        </p:nvSpPr>
        <p:spPr>
          <a:xfrm>
            <a:off x="3757241" y="2043236"/>
            <a:ext cx="365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Contains CDatePicker called holidayFrom and holidayTo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8A16FC-29BB-7D5D-0974-8D0F37C2D989}"/>
              </a:ext>
            </a:extLst>
          </p:cNvPr>
          <p:cNvSpPr txBox="1"/>
          <p:nvPr/>
        </p:nvSpPr>
        <p:spPr>
          <a:xfrm>
            <a:off x="7608672" y="1966861"/>
            <a:ext cx="270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JComboBox of class MStaffMember called comboStaff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9EAC24-8E28-E388-7899-85EE1AA7D99E}"/>
              </a:ext>
            </a:extLst>
          </p:cNvPr>
          <p:cNvCxnSpPr>
            <a:cxnSpLocks/>
          </p:cNvCxnSpPr>
          <p:nvPr/>
        </p:nvCxnSpPr>
        <p:spPr>
          <a:xfrm flipV="1">
            <a:off x="4583329" y="1873188"/>
            <a:ext cx="0" cy="194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FD7327-9D92-B623-E41A-2E6A3A1AE2E0}"/>
              </a:ext>
            </a:extLst>
          </p:cNvPr>
          <p:cNvCxnSpPr>
            <a:cxnSpLocks/>
          </p:cNvCxnSpPr>
          <p:nvPr/>
        </p:nvCxnSpPr>
        <p:spPr>
          <a:xfrm flipV="1">
            <a:off x="6315954" y="1857881"/>
            <a:ext cx="0" cy="209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53B470-700D-2A73-98F6-05EA16C54581}"/>
              </a:ext>
            </a:extLst>
          </p:cNvPr>
          <p:cNvCxnSpPr>
            <a:cxnSpLocks/>
          </p:cNvCxnSpPr>
          <p:nvPr/>
        </p:nvCxnSpPr>
        <p:spPr>
          <a:xfrm flipV="1">
            <a:off x="7986435" y="1833630"/>
            <a:ext cx="0" cy="209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8C8C92-39CF-F234-8915-35084D30FD77}"/>
              </a:ext>
            </a:extLst>
          </p:cNvPr>
          <p:cNvSpPr txBox="1"/>
          <p:nvPr/>
        </p:nvSpPr>
        <p:spPr>
          <a:xfrm>
            <a:off x="10318809" y="785955"/>
            <a:ext cx="184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addHoliday which is a CButton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9058C9-07AC-2FF7-D745-22091A161D77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0795247" y="1247620"/>
            <a:ext cx="419154" cy="448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C9B8DEE-4A41-8D24-9944-DBEFDA1840C9}"/>
              </a:ext>
            </a:extLst>
          </p:cNvPr>
          <p:cNvSpPr txBox="1"/>
          <p:nvPr/>
        </p:nvSpPr>
        <p:spPr>
          <a:xfrm>
            <a:off x="2084820" y="1938433"/>
            <a:ext cx="184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labelHoliday which is a CLabel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1A277C-7306-AA5C-70ED-BC5A1F0944E1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752719" y="2169266"/>
            <a:ext cx="332101" cy="164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A20B66E-94F9-3918-F3F4-FAEB7526F4CB}"/>
              </a:ext>
            </a:extLst>
          </p:cNvPr>
          <p:cNvSpPr/>
          <p:nvPr/>
        </p:nvSpPr>
        <p:spPr>
          <a:xfrm>
            <a:off x="1035012" y="2674949"/>
            <a:ext cx="1841538" cy="142653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5A698B-6D46-F55F-4000-08F04959CF42}"/>
              </a:ext>
            </a:extLst>
          </p:cNvPr>
          <p:cNvSpPr txBox="1"/>
          <p:nvPr/>
        </p:nvSpPr>
        <p:spPr>
          <a:xfrm>
            <a:off x="2876550" y="2661352"/>
            <a:ext cx="1323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labelName is a CLabel</a:t>
            </a:r>
          </a:p>
          <a:p>
            <a:r>
              <a:rPr lang="en-GB" sz="1200" dirty="0">
                <a:solidFill>
                  <a:schemeClr val="bg1"/>
                </a:solidFill>
              </a:rPr>
              <a:t>which uses class MStaffMember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and list staffHoliday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D68A66-0C87-9556-521E-8FF0C3FACB4A}"/>
              </a:ext>
            </a:extLst>
          </p:cNvPr>
          <p:cNvCxnSpPr>
            <a:cxnSpLocks/>
          </p:cNvCxnSpPr>
          <p:nvPr/>
        </p:nvCxnSpPr>
        <p:spPr>
          <a:xfrm flipH="1">
            <a:off x="2577218" y="2981325"/>
            <a:ext cx="299332" cy="121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9D1282F-6D21-F9C7-902E-CAA78572C502}"/>
              </a:ext>
            </a:extLst>
          </p:cNvPr>
          <p:cNvSpPr/>
          <p:nvPr/>
        </p:nvSpPr>
        <p:spPr>
          <a:xfrm>
            <a:off x="4418756" y="2690256"/>
            <a:ext cx="1015199" cy="138499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B9DD14-C9EA-DEC0-F001-F4DF34627B52}"/>
              </a:ext>
            </a:extLst>
          </p:cNvPr>
          <p:cNvSpPr txBox="1"/>
          <p:nvPr/>
        </p:nvSpPr>
        <p:spPr>
          <a:xfrm>
            <a:off x="5398646" y="2655704"/>
            <a:ext cx="1323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labelRole is a CLabel</a:t>
            </a:r>
          </a:p>
          <a:p>
            <a:r>
              <a:rPr lang="en-GB" sz="1200" dirty="0">
                <a:solidFill>
                  <a:schemeClr val="bg1"/>
                </a:solidFill>
              </a:rPr>
              <a:t>which uses class MStaffMember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and list staffHoliday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25C53B1-27F3-A0BF-18AB-F4050ADB4119}"/>
              </a:ext>
            </a:extLst>
          </p:cNvPr>
          <p:cNvCxnSpPr>
            <a:cxnSpLocks/>
          </p:cNvCxnSpPr>
          <p:nvPr/>
        </p:nvCxnSpPr>
        <p:spPr>
          <a:xfrm flipH="1">
            <a:off x="5099314" y="2975677"/>
            <a:ext cx="299332" cy="121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77A1BA-3F27-C7E7-4A7A-37E1C02A341B}"/>
              </a:ext>
            </a:extLst>
          </p:cNvPr>
          <p:cNvSpPr txBox="1"/>
          <p:nvPr/>
        </p:nvSpPr>
        <p:spPr>
          <a:xfrm>
            <a:off x="8275196" y="2679575"/>
            <a:ext cx="1323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labelDob is a CLabel</a:t>
            </a:r>
          </a:p>
          <a:p>
            <a:r>
              <a:rPr lang="en-GB" sz="1200" dirty="0">
                <a:solidFill>
                  <a:schemeClr val="bg1"/>
                </a:solidFill>
              </a:rPr>
              <a:t>which uses class MStaffMember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and list staffHoliday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F46F97-94A1-AA08-9F87-D833CE36005B}"/>
              </a:ext>
            </a:extLst>
          </p:cNvPr>
          <p:cNvCxnSpPr>
            <a:cxnSpLocks/>
          </p:cNvCxnSpPr>
          <p:nvPr/>
        </p:nvCxnSpPr>
        <p:spPr>
          <a:xfrm flipH="1">
            <a:off x="7975864" y="2999548"/>
            <a:ext cx="299332" cy="121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F6D5B52-8B17-469C-3189-28E49D0BACAB}"/>
              </a:ext>
            </a:extLst>
          </p:cNvPr>
          <p:cNvSpPr/>
          <p:nvPr/>
        </p:nvSpPr>
        <p:spPr>
          <a:xfrm>
            <a:off x="6862347" y="2690256"/>
            <a:ext cx="1412849" cy="13504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9987C3-E137-1824-4BBE-77B704F1C636}"/>
              </a:ext>
            </a:extLst>
          </p:cNvPr>
          <p:cNvSpPr/>
          <p:nvPr/>
        </p:nvSpPr>
        <p:spPr>
          <a:xfrm>
            <a:off x="9738897" y="2745721"/>
            <a:ext cx="1412849" cy="13504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29B4F9-BFB5-0D80-4EA1-D844AA819FC1}"/>
              </a:ext>
            </a:extLst>
          </p:cNvPr>
          <p:cNvSpPr txBox="1"/>
          <p:nvPr/>
        </p:nvSpPr>
        <p:spPr>
          <a:xfrm>
            <a:off x="11107108" y="2679575"/>
            <a:ext cx="1303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labelAddress is a CLabel</a:t>
            </a:r>
          </a:p>
          <a:p>
            <a:r>
              <a:rPr lang="en-GB" sz="1200" dirty="0">
                <a:solidFill>
                  <a:schemeClr val="bg1"/>
                </a:solidFill>
              </a:rPr>
              <a:t>which uses class MStaffMember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and list staffHoliday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077963-F333-1925-1ECC-936FFB26EEE2}"/>
              </a:ext>
            </a:extLst>
          </p:cNvPr>
          <p:cNvCxnSpPr>
            <a:cxnSpLocks/>
          </p:cNvCxnSpPr>
          <p:nvPr/>
        </p:nvCxnSpPr>
        <p:spPr>
          <a:xfrm flipH="1">
            <a:off x="10807775" y="2999548"/>
            <a:ext cx="299332" cy="121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7719411-2D70-3ADE-0DA7-7B2889DA7E6D}"/>
              </a:ext>
            </a:extLst>
          </p:cNvPr>
          <p:cNvSpPr txBox="1"/>
          <p:nvPr/>
        </p:nvSpPr>
        <p:spPr>
          <a:xfrm>
            <a:off x="2181224" y="4156631"/>
            <a:ext cx="2559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labelNotHoliday which is a CLabel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1A33E5-4584-23EC-1D6F-54926BEB5244}"/>
              </a:ext>
            </a:extLst>
          </p:cNvPr>
          <p:cNvCxnSpPr>
            <a:cxnSpLocks/>
          </p:cNvCxnSpPr>
          <p:nvPr/>
        </p:nvCxnSpPr>
        <p:spPr>
          <a:xfrm flipH="1" flipV="1">
            <a:off x="1752719" y="4314884"/>
            <a:ext cx="428506" cy="37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8C7A377-F20F-C09B-C8C7-CA55D3A2A96A}"/>
              </a:ext>
            </a:extLst>
          </p:cNvPr>
          <p:cNvSpPr txBox="1"/>
          <p:nvPr/>
        </p:nvSpPr>
        <p:spPr>
          <a:xfrm>
            <a:off x="2673452" y="4518569"/>
            <a:ext cx="1323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labelName is a CLabel</a:t>
            </a:r>
          </a:p>
          <a:p>
            <a:r>
              <a:rPr lang="en-GB" sz="1200" dirty="0">
                <a:solidFill>
                  <a:schemeClr val="bg1"/>
                </a:solidFill>
              </a:rPr>
              <a:t>which uses class MStaffMember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and list staffAvailable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BF4F210-9231-3E0A-06E2-A15F5D54ACCE}"/>
              </a:ext>
            </a:extLst>
          </p:cNvPr>
          <p:cNvCxnSpPr>
            <a:cxnSpLocks/>
          </p:cNvCxnSpPr>
          <p:nvPr/>
        </p:nvCxnSpPr>
        <p:spPr>
          <a:xfrm flipH="1">
            <a:off x="2303051" y="4886007"/>
            <a:ext cx="299332" cy="121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1C7E19F-B0D6-0CB1-3072-C5EB086F8130}"/>
              </a:ext>
            </a:extLst>
          </p:cNvPr>
          <p:cNvSpPr/>
          <p:nvPr/>
        </p:nvSpPr>
        <p:spPr>
          <a:xfrm>
            <a:off x="831950" y="4485127"/>
            <a:ext cx="1841538" cy="142653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2C2145-8BBD-E856-82E0-304F5E7FBAB1}"/>
              </a:ext>
            </a:extLst>
          </p:cNvPr>
          <p:cNvSpPr txBox="1"/>
          <p:nvPr/>
        </p:nvSpPr>
        <p:spPr>
          <a:xfrm>
            <a:off x="5653966" y="4458494"/>
            <a:ext cx="1208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labelRole is a CLabel</a:t>
            </a:r>
          </a:p>
          <a:p>
            <a:r>
              <a:rPr lang="en-GB" sz="1200" dirty="0">
                <a:solidFill>
                  <a:schemeClr val="bg1"/>
                </a:solidFill>
              </a:rPr>
              <a:t>which uses class MStaffMember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and list staffAvailable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A7153D-625B-9CD2-652A-1DC36E62B08F}"/>
              </a:ext>
            </a:extLst>
          </p:cNvPr>
          <p:cNvCxnSpPr>
            <a:cxnSpLocks/>
          </p:cNvCxnSpPr>
          <p:nvPr/>
        </p:nvCxnSpPr>
        <p:spPr>
          <a:xfrm flipH="1">
            <a:off x="5328342" y="4825297"/>
            <a:ext cx="299332" cy="121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F75C660-C842-E2F2-2D9E-EC717277B283}"/>
              </a:ext>
            </a:extLst>
          </p:cNvPr>
          <p:cNvSpPr txBox="1"/>
          <p:nvPr/>
        </p:nvSpPr>
        <p:spPr>
          <a:xfrm>
            <a:off x="8381743" y="4458494"/>
            <a:ext cx="1184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labelDob is a CLabel</a:t>
            </a:r>
          </a:p>
          <a:p>
            <a:r>
              <a:rPr lang="en-GB" sz="1200" dirty="0">
                <a:solidFill>
                  <a:schemeClr val="bg1"/>
                </a:solidFill>
              </a:rPr>
              <a:t>which uses class MStaffMember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and list staffAvailable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C4395F0-270A-D439-52FD-1DBFCCC8F9B5}"/>
              </a:ext>
            </a:extLst>
          </p:cNvPr>
          <p:cNvCxnSpPr>
            <a:cxnSpLocks/>
          </p:cNvCxnSpPr>
          <p:nvPr/>
        </p:nvCxnSpPr>
        <p:spPr>
          <a:xfrm flipH="1">
            <a:off x="8032855" y="4886007"/>
            <a:ext cx="299332" cy="121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FAE82CA-859C-4EA4-CF05-25A1EACD6646}"/>
              </a:ext>
            </a:extLst>
          </p:cNvPr>
          <p:cNvSpPr txBox="1"/>
          <p:nvPr/>
        </p:nvSpPr>
        <p:spPr>
          <a:xfrm>
            <a:off x="11086257" y="4433630"/>
            <a:ext cx="1132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labelAddress is a CLabel</a:t>
            </a:r>
          </a:p>
          <a:p>
            <a:r>
              <a:rPr lang="en-GB" sz="1200" dirty="0">
                <a:solidFill>
                  <a:schemeClr val="bg1"/>
                </a:solidFill>
              </a:rPr>
              <a:t>which uses class MStaffMember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and list staffAvailable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2A0EAA-C042-2455-667E-B9474DB82ED0}"/>
              </a:ext>
            </a:extLst>
          </p:cNvPr>
          <p:cNvCxnSpPr>
            <a:cxnSpLocks/>
          </p:cNvCxnSpPr>
          <p:nvPr/>
        </p:nvCxnSpPr>
        <p:spPr>
          <a:xfrm flipH="1">
            <a:off x="10830967" y="4536250"/>
            <a:ext cx="320779" cy="159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700D17C-D51D-C918-1074-8231CB8BD796}"/>
              </a:ext>
            </a:extLst>
          </p:cNvPr>
          <p:cNvSpPr/>
          <p:nvPr/>
        </p:nvSpPr>
        <p:spPr>
          <a:xfrm>
            <a:off x="4191013" y="4458494"/>
            <a:ext cx="1477211" cy="142653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5DB33FF-B478-6F7E-0091-352F19108BF9}"/>
              </a:ext>
            </a:extLst>
          </p:cNvPr>
          <p:cNvSpPr/>
          <p:nvPr/>
        </p:nvSpPr>
        <p:spPr>
          <a:xfrm>
            <a:off x="6848089" y="4392885"/>
            <a:ext cx="1477211" cy="142653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58281D-7DEF-4456-0A1C-DDE3D6248927}"/>
              </a:ext>
            </a:extLst>
          </p:cNvPr>
          <p:cNvSpPr/>
          <p:nvPr/>
        </p:nvSpPr>
        <p:spPr>
          <a:xfrm>
            <a:off x="9527109" y="4452688"/>
            <a:ext cx="1624637" cy="142653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FD6E60-2A96-01AF-089F-4B0A8CD32902}"/>
              </a:ext>
            </a:extLst>
          </p:cNvPr>
          <p:cNvSpPr txBox="1"/>
          <p:nvPr/>
        </p:nvSpPr>
        <p:spPr>
          <a:xfrm>
            <a:off x="-55119" y="6019080"/>
            <a:ext cx="184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labelHalfHour which is a CLabel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8911818-3CD4-08F5-A14A-D55E0D6194B6}"/>
              </a:ext>
            </a:extLst>
          </p:cNvPr>
          <p:cNvCxnSpPr>
            <a:cxnSpLocks/>
          </p:cNvCxnSpPr>
          <p:nvPr/>
        </p:nvCxnSpPr>
        <p:spPr>
          <a:xfrm>
            <a:off x="695196" y="6249912"/>
            <a:ext cx="339816" cy="90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2C58575-0B39-6324-B77A-B62A7A4EF3AE}"/>
              </a:ext>
            </a:extLst>
          </p:cNvPr>
          <p:cNvSpPr txBox="1"/>
          <p:nvPr/>
        </p:nvSpPr>
        <p:spPr>
          <a:xfrm>
            <a:off x="1861835" y="5895207"/>
            <a:ext cx="184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spinnerHalfHour which is a JSpinner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A2659E3-CF9E-ED9F-7ACC-08BF10FFCFE5}"/>
              </a:ext>
            </a:extLst>
          </p:cNvPr>
          <p:cNvCxnSpPr>
            <a:cxnSpLocks/>
          </p:cNvCxnSpPr>
          <p:nvPr/>
        </p:nvCxnSpPr>
        <p:spPr>
          <a:xfrm flipH="1">
            <a:off x="2533638" y="6125003"/>
            <a:ext cx="93946" cy="341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4D8765F-4F42-3EC8-9560-1F41022FB301}"/>
              </a:ext>
            </a:extLst>
          </p:cNvPr>
          <p:cNvSpPr txBox="1"/>
          <p:nvPr/>
        </p:nvSpPr>
        <p:spPr>
          <a:xfrm>
            <a:off x="3131840" y="6037438"/>
            <a:ext cx="184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solidFill>
                  <a:schemeClr val="bg1"/>
                </a:solidFill>
              </a:rPr>
              <a:t>labelPreBook</a:t>
            </a:r>
            <a:r>
              <a:rPr lang="en-GB" sz="1000" dirty="0">
                <a:solidFill>
                  <a:schemeClr val="bg1"/>
                </a:solidFill>
              </a:rPr>
              <a:t> which is a CLabel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27FF762-0706-FB29-63F8-E6794415A4DF}"/>
              </a:ext>
            </a:extLst>
          </p:cNvPr>
          <p:cNvCxnSpPr>
            <a:cxnSpLocks/>
          </p:cNvCxnSpPr>
          <p:nvPr/>
        </p:nvCxnSpPr>
        <p:spPr>
          <a:xfrm>
            <a:off x="3882155" y="6268270"/>
            <a:ext cx="339816" cy="90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2010A23-EA17-47AE-343F-EF20E63963C8}"/>
              </a:ext>
            </a:extLst>
          </p:cNvPr>
          <p:cNvSpPr txBox="1"/>
          <p:nvPr/>
        </p:nvSpPr>
        <p:spPr>
          <a:xfrm>
            <a:off x="6010329" y="6012622"/>
            <a:ext cx="184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labelMaxDining which is a CLabel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F52BE3A-19E7-E701-3DAF-3F8D1054C6E6}"/>
              </a:ext>
            </a:extLst>
          </p:cNvPr>
          <p:cNvCxnSpPr>
            <a:cxnSpLocks/>
          </p:cNvCxnSpPr>
          <p:nvPr/>
        </p:nvCxnSpPr>
        <p:spPr>
          <a:xfrm>
            <a:off x="6760644" y="6243454"/>
            <a:ext cx="212892" cy="175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FF829A6-50BA-F7EC-7158-0876FE114405}"/>
              </a:ext>
            </a:extLst>
          </p:cNvPr>
          <p:cNvSpPr txBox="1"/>
          <p:nvPr/>
        </p:nvSpPr>
        <p:spPr>
          <a:xfrm>
            <a:off x="4594793" y="5852963"/>
            <a:ext cx="184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spinnerPreBook which is a JSpinner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8DFAB83-6307-9EB2-9E11-E496B97095F7}"/>
              </a:ext>
            </a:extLst>
          </p:cNvPr>
          <p:cNvCxnSpPr>
            <a:cxnSpLocks/>
          </p:cNvCxnSpPr>
          <p:nvPr/>
        </p:nvCxnSpPr>
        <p:spPr>
          <a:xfrm flipH="1">
            <a:off x="5336386" y="5995019"/>
            <a:ext cx="88874" cy="484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87237A8-FAE1-B07F-02DF-41C5E0192212}"/>
              </a:ext>
            </a:extLst>
          </p:cNvPr>
          <p:cNvSpPr txBox="1"/>
          <p:nvPr/>
        </p:nvSpPr>
        <p:spPr>
          <a:xfrm>
            <a:off x="7724749" y="5908922"/>
            <a:ext cx="184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spinnerMaxDining which is a JSpinner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7EDCC47-B986-E257-5221-E7D6CC84BB14}"/>
              </a:ext>
            </a:extLst>
          </p:cNvPr>
          <p:cNvCxnSpPr>
            <a:cxnSpLocks/>
          </p:cNvCxnSpPr>
          <p:nvPr/>
        </p:nvCxnSpPr>
        <p:spPr>
          <a:xfrm flipH="1">
            <a:off x="8429452" y="6151673"/>
            <a:ext cx="44416" cy="314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40F83FC-EB0A-B0B8-7C64-B52EB3CE1113}"/>
              </a:ext>
            </a:extLst>
          </p:cNvPr>
          <p:cNvSpPr txBox="1"/>
          <p:nvPr/>
        </p:nvSpPr>
        <p:spPr>
          <a:xfrm>
            <a:off x="9611998" y="5962784"/>
            <a:ext cx="2007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saveButton which is a CButton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95EC81A-C7CC-7137-C275-1C694A74A307}"/>
              </a:ext>
            </a:extLst>
          </p:cNvPr>
          <p:cNvCxnSpPr>
            <a:cxnSpLocks/>
          </p:cNvCxnSpPr>
          <p:nvPr/>
        </p:nvCxnSpPr>
        <p:spPr>
          <a:xfrm flipH="1">
            <a:off x="10854705" y="6135208"/>
            <a:ext cx="44416" cy="314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8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31A6A-5A55-536C-6F94-04907E52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6C71B2-DEBC-4589-FC4A-BFF1006873C8}"/>
              </a:ext>
            </a:extLst>
          </p:cNvPr>
          <p:cNvCxnSpPr>
            <a:cxnSpLocks/>
          </p:cNvCxnSpPr>
          <p:nvPr/>
        </p:nvCxnSpPr>
        <p:spPr>
          <a:xfrm flipV="1">
            <a:off x="1819160" y="268181"/>
            <a:ext cx="531321" cy="497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41C36AC-0249-91A2-4B2D-ECF7E4774AE0}"/>
              </a:ext>
            </a:extLst>
          </p:cNvPr>
          <p:cNvSpPr/>
          <p:nvPr/>
        </p:nvSpPr>
        <p:spPr>
          <a:xfrm>
            <a:off x="0" y="0"/>
            <a:ext cx="12192000" cy="66582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06C2C-4AF5-A31D-7F39-0CC7403AD779}"/>
              </a:ext>
            </a:extLst>
          </p:cNvPr>
          <p:cNvSpPr txBox="1"/>
          <p:nvPr/>
        </p:nvSpPr>
        <p:spPr>
          <a:xfrm>
            <a:off x="84209" y="692458"/>
            <a:ext cx="200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Navbar which is a CNavbar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38235-5A07-0012-C96C-E51E63C7C902}"/>
              </a:ext>
            </a:extLst>
          </p:cNvPr>
          <p:cNvSpPr txBox="1"/>
          <p:nvPr/>
        </p:nvSpPr>
        <p:spPr>
          <a:xfrm>
            <a:off x="7369947" y="-26633"/>
            <a:ext cx="2006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Class: Wines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6291CE-1448-CBC2-A64C-7938CF3AA09B}"/>
              </a:ext>
            </a:extLst>
          </p:cNvPr>
          <p:cNvSpPr txBox="1"/>
          <p:nvPr/>
        </p:nvSpPr>
        <p:spPr>
          <a:xfrm>
            <a:off x="2578392" y="641166"/>
            <a:ext cx="200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headerName which is a CLabel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1D0173-5186-5F5D-7178-3487973E74DC}"/>
              </a:ext>
            </a:extLst>
          </p:cNvPr>
          <p:cNvCxnSpPr>
            <a:cxnSpLocks/>
          </p:cNvCxnSpPr>
          <p:nvPr/>
        </p:nvCxnSpPr>
        <p:spPr>
          <a:xfrm flipH="1">
            <a:off x="2131277" y="757178"/>
            <a:ext cx="487969" cy="17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29581E-A75A-DADC-2667-572B1ABE11C6}"/>
              </a:ext>
            </a:extLst>
          </p:cNvPr>
          <p:cNvSpPr txBox="1"/>
          <p:nvPr/>
        </p:nvSpPr>
        <p:spPr>
          <a:xfrm>
            <a:off x="5257820" y="665201"/>
            <a:ext cx="200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headerYear which is a CLabel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022148-540D-0135-C971-D54FF24FA217}"/>
              </a:ext>
            </a:extLst>
          </p:cNvPr>
          <p:cNvCxnSpPr>
            <a:cxnSpLocks/>
          </p:cNvCxnSpPr>
          <p:nvPr/>
        </p:nvCxnSpPr>
        <p:spPr>
          <a:xfrm flipH="1">
            <a:off x="4847769" y="810925"/>
            <a:ext cx="487969" cy="17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DAEE64-EEE9-E1F6-5B28-8D2D8EBADB33}"/>
              </a:ext>
            </a:extLst>
          </p:cNvPr>
          <p:cNvSpPr txBox="1"/>
          <p:nvPr/>
        </p:nvSpPr>
        <p:spPr>
          <a:xfrm>
            <a:off x="7838197" y="619604"/>
            <a:ext cx="200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headerPrice which is a CLabel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70B055-4419-6D3E-1F9B-37A8CE699C60}"/>
              </a:ext>
            </a:extLst>
          </p:cNvPr>
          <p:cNvCxnSpPr>
            <a:cxnSpLocks/>
          </p:cNvCxnSpPr>
          <p:nvPr/>
        </p:nvCxnSpPr>
        <p:spPr>
          <a:xfrm flipH="1">
            <a:off x="7428146" y="765328"/>
            <a:ext cx="487969" cy="17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AD869F-C53E-8154-3371-2C3A54C7E445}"/>
              </a:ext>
            </a:extLst>
          </p:cNvPr>
          <p:cNvSpPr txBox="1"/>
          <p:nvPr/>
        </p:nvSpPr>
        <p:spPr>
          <a:xfrm>
            <a:off x="10248860" y="641165"/>
            <a:ext cx="200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headerStock which is a CLabel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43A49A-0F8D-03B5-F65A-4F648DD01BAA}"/>
              </a:ext>
            </a:extLst>
          </p:cNvPr>
          <p:cNvCxnSpPr>
            <a:cxnSpLocks/>
          </p:cNvCxnSpPr>
          <p:nvPr/>
        </p:nvCxnSpPr>
        <p:spPr>
          <a:xfrm flipH="1">
            <a:off x="9752601" y="801118"/>
            <a:ext cx="487969" cy="17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DA780E0-ACC9-EF02-DEBF-F211AC80D8D1}"/>
              </a:ext>
            </a:extLst>
          </p:cNvPr>
          <p:cNvSpPr/>
          <p:nvPr/>
        </p:nvSpPr>
        <p:spPr>
          <a:xfrm>
            <a:off x="1285875" y="1406496"/>
            <a:ext cx="1866900" cy="489905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CFDE82-5EAC-BA05-4CDE-5D138F82B65A}"/>
              </a:ext>
            </a:extLst>
          </p:cNvPr>
          <p:cNvSpPr txBox="1"/>
          <p:nvPr/>
        </p:nvSpPr>
        <p:spPr>
          <a:xfrm>
            <a:off x="3152775" y="1465918"/>
            <a:ext cx="128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labelName is a CLabel</a:t>
            </a:r>
          </a:p>
          <a:p>
            <a:r>
              <a:rPr lang="en-GB" sz="1200" dirty="0">
                <a:solidFill>
                  <a:schemeClr val="bg1"/>
                </a:solidFill>
              </a:rPr>
              <a:t>which uses class MWine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and list wines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B6BDC0-B8A7-8B3C-B8D5-DE9D35056D20}"/>
              </a:ext>
            </a:extLst>
          </p:cNvPr>
          <p:cNvCxnSpPr>
            <a:cxnSpLocks/>
          </p:cNvCxnSpPr>
          <p:nvPr/>
        </p:nvCxnSpPr>
        <p:spPr>
          <a:xfrm flipH="1">
            <a:off x="2853443" y="1785891"/>
            <a:ext cx="299332" cy="121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EEA2CC-38A1-9E07-1A39-FED43F86B72C}"/>
              </a:ext>
            </a:extLst>
          </p:cNvPr>
          <p:cNvSpPr txBox="1"/>
          <p:nvPr/>
        </p:nvSpPr>
        <p:spPr>
          <a:xfrm>
            <a:off x="5335738" y="1465918"/>
            <a:ext cx="128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labelYear is a CLabel</a:t>
            </a:r>
          </a:p>
          <a:p>
            <a:r>
              <a:rPr lang="en-GB" sz="1200" dirty="0">
                <a:solidFill>
                  <a:schemeClr val="bg1"/>
                </a:solidFill>
              </a:rPr>
              <a:t>which uses class MWine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and list wines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19E1F0-B533-CD15-4E96-DE66C8D83923}"/>
              </a:ext>
            </a:extLst>
          </p:cNvPr>
          <p:cNvCxnSpPr>
            <a:cxnSpLocks/>
          </p:cNvCxnSpPr>
          <p:nvPr/>
        </p:nvCxnSpPr>
        <p:spPr>
          <a:xfrm flipH="1">
            <a:off x="5036406" y="1785891"/>
            <a:ext cx="299332" cy="121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6F885E-B7F3-FF2C-DA71-66FE07A5DDB2}"/>
              </a:ext>
            </a:extLst>
          </p:cNvPr>
          <p:cNvSpPr txBox="1"/>
          <p:nvPr/>
        </p:nvSpPr>
        <p:spPr>
          <a:xfrm>
            <a:off x="8202763" y="1405564"/>
            <a:ext cx="128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spinnerPrice is a CLabel</a:t>
            </a:r>
          </a:p>
          <a:p>
            <a:r>
              <a:rPr lang="en-GB" sz="1200" dirty="0">
                <a:solidFill>
                  <a:schemeClr val="bg1"/>
                </a:solidFill>
              </a:rPr>
              <a:t>which uses class MWine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and list wines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2B5A64-F383-40E3-7EBF-8C9D8A8EA64E}"/>
              </a:ext>
            </a:extLst>
          </p:cNvPr>
          <p:cNvCxnSpPr>
            <a:cxnSpLocks/>
          </p:cNvCxnSpPr>
          <p:nvPr/>
        </p:nvCxnSpPr>
        <p:spPr>
          <a:xfrm flipH="1">
            <a:off x="7998681" y="1770480"/>
            <a:ext cx="299332" cy="121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BD65B8C-3A69-B8CB-6F6F-0305BA9D4C0C}"/>
              </a:ext>
            </a:extLst>
          </p:cNvPr>
          <p:cNvSpPr/>
          <p:nvPr/>
        </p:nvSpPr>
        <p:spPr>
          <a:xfrm>
            <a:off x="4597551" y="1406496"/>
            <a:ext cx="738187" cy="489905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578A98-AE55-561B-35C6-BF4D1C7FEBC9}"/>
              </a:ext>
            </a:extLst>
          </p:cNvPr>
          <p:cNvSpPr/>
          <p:nvPr/>
        </p:nvSpPr>
        <p:spPr>
          <a:xfrm>
            <a:off x="6822671" y="1392835"/>
            <a:ext cx="1380092" cy="489905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C3316F-2E34-0720-008D-BA782100D5C5}"/>
              </a:ext>
            </a:extLst>
          </p:cNvPr>
          <p:cNvSpPr/>
          <p:nvPr/>
        </p:nvSpPr>
        <p:spPr>
          <a:xfrm>
            <a:off x="9420386" y="1380106"/>
            <a:ext cx="1190464" cy="489905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557525-7007-D9A7-A389-2A8E9920AB64}"/>
              </a:ext>
            </a:extLst>
          </p:cNvPr>
          <p:cNvSpPr txBox="1"/>
          <p:nvPr/>
        </p:nvSpPr>
        <p:spPr>
          <a:xfrm>
            <a:off x="10730073" y="1307145"/>
            <a:ext cx="128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spinnerStock is a CLabel</a:t>
            </a:r>
          </a:p>
          <a:p>
            <a:r>
              <a:rPr lang="en-GB" sz="1200" dirty="0">
                <a:solidFill>
                  <a:schemeClr val="bg1"/>
                </a:solidFill>
              </a:rPr>
              <a:t>which uses class MWine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and list wines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330C2B-1982-AA03-70C2-8C8FC2188221}"/>
              </a:ext>
            </a:extLst>
          </p:cNvPr>
          <p:cNvCxnSpPr>
            <a:cxnSpLocks/>
          </p:cNvCxnSpPr>
          <p:nvPr/>
        </p:nvCxnSpPr>
        <p:spPr>
          <a:xfrm flipH="1">
            <a:off x="10461184" y="1756400"/>
            <a:ext cx="299332" cy="121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857D40-288E-8690-1362-B7DC8C0F5B19}"/>
              </a:ext>
            </a:extLst>
          </p:cNvPr>
          <p:cNvSpPr txBox="1"/>
          <p:nvPr/>
        </p:nvSpPr>
        <p:spPr>
          <a:xfrm>
            <a:off x="46842" y="4885283"/>
            <a:ext cx="1285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Contains a CLabel called editName and a CTextField called nameText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5F7A68-C8CA-EA77-33DD-17D59889CD74}"/>
              </a:ext>
            </a:extLst>
          </p:cNvPr>
          <p:cNvCxnSpPr>
            <a:cxnSpLocks/>
          </p:cNvCxnSpPr>
          <p:nvPr/>
        </p:nvCxnSpPr>
        <p:spPr>
          <a:xfrm>
            <a:off x="522091" y="5879628"/>
            <a:ext cx="363190" cy="730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0A4F40-AB29-C274-AB30-2C418C4DD05E}"/>
              </a:ext>
            </a:extLst>
          </p:cNvPr>
          <p:cNvCxnSpPr>
            <a:cxnSpLocks/>
          </p:cNvCxnSpPr>
          <p:nvPr/>
        </p:nvCxnSpPr>
        <p:spPr>
          <a:xfrm>
            <a:off x="1044182" y="5879628"/>
            <a:ext cx="447436" cy="661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ECDF83-8FDC-3A8F-B568-830EF03F2780}"/>
              </a:ext>
            </a:extLst>
          </p:cNvPr>
          <p:cNvSpPr txBox="1"/>
          <p:nvPr/>
        </p:nvSpPr>
        <p:spPr>
          <a:xfrm>
            <a:off x="3239045" y="4756321"/>
            <a:ext cx="1285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Contains a CLabel called editYear and a CTextField called yearText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9CC6F1-B8AB-BB7B-90DD-792642CB44F7}"/>
              </a:ext>
            </a:extLst>
          </p:cNvPr>
          <p:cNvCxnSpPr>
            <a:cxnSpLocks/>
          </p:cNvCxnSpPr>
          <p:nvPr/>
        </p:nvCxnSpPr>
        <p:spPr>
          <a:xfrm>
            <a:off x="3492725" y="5810513"/>
            <a:ext cx="363190" cy="730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DA475E-21AE-3E4D-6AFD-5C1B2FBAB356}"/>
              </a:ext>
            </a:extLst>
          </p:cNvPr>
          <p:cNvCxnSpPr>
            <a:cxnSpLocks/>
          </p:cNvCxnSpPr>
          <p:nvPr/>
        </p:nvCxnSpPr>
        <p:spPr>
          <a:xfrm>
            <a:off x="4014816" y="5810513"/>
            <a:ext cx="447436" cy="661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914979-5E4F-2239-D21E-378BAFBB8D98}"/>
              </a:ext>
            </a:extLst>
          </p:cNvPr>
          <p:cNvSpPr txBox="1"/>
          <p:nvPr/>
        </p:nvSpPr>
        <p:spPr>
          <a:xfrm>
            <a:off x="5427819" y="4754709"/>
            <a:ext cx="1285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Contains a CLabel called editPrice and a JSpinner called spinnerPrice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D0895E-59A1-BEC9-7F29-25EF2C55BC65}"/>
              </a:ext>
            </a:extLst>
          </p:cNvPr>
          <p:cNvCxnSpPr>
            <a:cxnSpLocks/>
          </p:cNvCxnSpPr>
          <p:nvPr/>
        </p:nvCxnSpPr>
        <p:spPr>
          <a:xfrm>
            <a:off x="5587841" y="5774343"/>
            <a:ext cx="363190" cy="730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ED7E0D-4FFA-AF7F-D726-ED102900E679}"/>
              </a:ext>
            </a:extLst>
          </p:cNvPr>
          <p:cNvCxnSpPr>
            <a:cxnSpLocks/>
          </p:cNvCxnSpPr>
          <p:nvPr/>
        </p:nvCxnSpPr>
        <p:spPr>
          <a:xfrm>
            <a:off x="6109932" y="5774343"/>
            <a:ext cx="447436" cy="661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95572D-198C-534C-F0FA-4ECBC5E9AE87}"/>
              </a:ext>
            </a:extLst>
          </p:cNvPr>
          <p:cNvSpPr txBox="1"/>
          <p:nvPr/>
        </p:nvSpPr>
        <p:spPr>
          <a:xfrm>
            <a:off x="8229958" y="4816329"/>
            <a:ext cx="1285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Contains a CLabel called editStock and a JSpinner called spinnerStock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705377-8CFB-5199-7A6D-CD6AB0B294E2}"/>
              </a:ext>
            </a:extLst>
          </p:cNvPr>
          <p:cNvCxnSpPr>
            <a:cxnSpLocks/>
          </p:cNvCxnSpPr>
          <p:nvPr/>
        </p:nvCxnSpPr>
        <p:spPr>
          <a:xfrm flipH="1">
            <a:off x="7931317" y="5835963"/>
            <a:ext cx="458663" cy="669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0A1A93-53F3-D57F-2804-C3081C49A855}"/>
              </a:ext>
            </a:extLst>
          </p:cNvPr>
          <p:cNvCxnSpPr>
            <a:cxnSpLocks/>
          </p:cNvCxnSpPr>
          <p:nvPr/>
        </p:nvCxnSpPr>
        <p:spPr>
          <a:xfrm flipH="1">
            <a:off x="8468066" y="5835963"/>
            <a:ext cx="444005" cy="636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5BE0AC-1A1E-1DC8-80CA-4A026619F563}"/>
              </a:ext>
            </a:extLst>
          </p:cNvPr>
          <p:cNvSpPr txBox="1"/>
          <p:nvPr/>
        </p:nvSpPr>
        <p:spPr>
          <a:xfrm>
            <a:off x="10685141" y="5000994"/>
            <a:ext cx="1285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Contains a Cbutton called </a:t>
            </a:r>
          </a:p>
          <a:p>
            <a:r>
              <a:rPr lang="en-GB" sz="1200" dirty="0">
                <a:solidFill>
                  <a:schemeClr val="bg1"/>
                </a:solidFill>
              </a:rPr>
              <a:t>wineButton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A569112-6C29-A02B-3EB8-7C9F950208C4}"/>
              </a:ext>
            </a:extLst>
          </p:cNvPr>
          <p:cNvCxnSpPr>
            <a:cxnSpLocks/>
          </p:cNvCxnSpPr>
          <p:nvPr/>
        </p:nvCxnSpPr>
        <p:spPr>
          <a:xfrm flipH="1">
            <a:off x="10897162" y="5835963"/>
            <a:ext cx="444005" cy="636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46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FBA2BB-9638-903C-5E9C-53735A83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4F42C4-94D1-F564-382B-D791EA2263FC}"/>
              </a:ext>
            </a:extLst>
          </p:cNvPr>
          <p:cNvCxnSpPr>
            <a:cxnSpLocks/>
          </p:cNvCxnSpPr>
          <p:nvPr/>
        </p:nvCxnSpPr>
        <p:spPr>
          <a:xfrm flipV="1">
            <a:off x="1819160" y="268181"/>
            <a:ext cx="531321" cy="497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EC6B6C6-32E6-629D-4408-09B0EF60DBC6}"/>
              </a:ext>
            </a:extLst>
          </p:cNvPr>
          <p:cNvSpPr/>
          <p:nvPr/>
        </p:nvSpPr>
        <p:spPr>
          <a:xfrm>
            <a:off x="0" y="0"/>
            <a:ext cx="12192000" cy="66582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7797A-F76F-891A-ACED-D41A509523D2}"/>
              </a:ext>
            </a:extLst>
          </p:cNvPr>
          <p:cNvSpPr txBox="1"/>
          <p:nvPr/>
        </p:nvSpPr>
        <p:spPr>
          <a:xfrm>
            <a:off x="84209" y="692458"/>
            <a:ext cx="200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Navbar which is a CNavbar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9D927-F0EE-CEFD-C36E-090CE5F00674}"/>
              </a:ext>
            </a:extLst>
          </p:cNvPr>
          <p:cNvSpPr txBox="1"/>
          <p:nvPr/>
        </p:nvSpPr>
        <p:spPr>
          <a:xfrm>
            <a:off x="217559" y="2168833"/>
            <a:ext cx="243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labelCurrent which is a CLabel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2436EF-318D-85A7-1F50-F9A8DEA06F7A}"/>
              </a:ext>
            </a:extLst>
          </p:cNvPr>
          <p:cNvCxnSpPr>
            <a:cxnSpLocks/>
          </p:cNvCxnSpPr>
          <p:nvPr/>
        </p:nvCxnSpPr>
        <p:spPr>
          <a:xfrm flipH="1" flipV="1">
            <a:off x="1437517" y="1920258"/>
            <a:ext cx="381643" cy="248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F6E57-59A5-D1C1-8705-98DCA2BD22CC}"/>
              </a:ext>
            </a:extLst>
          </p:cNvPr>
          <p:cNvSpPr/>
          <p:nvPr/>
        </p:nvSpPr>
        <p:spPr>
          <a:xfrm>
            <a:off x="285750" y="969457"/>
            <a:ext cx="4057650" cy="66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D90B01-FB0F-BAAB-4ACA-00CC9BDA0E33}"/>
              </a:ext>
            </a:extLst>
          </p:cNvPr>
          <p:cNvSpPr/>
          <p:nvPr/>
        </p:nvSpPr>
        <p:spPr>
          <a:xfrm>
            <a:off x="321656" y="2618083"/>
            <a:ext cx="4057650" cy="66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90CEB2-4E46-E987-69C5-9BE66CC17658}"/>
              </a:ext>
            </a:extLst>
          </p:cNvPr>
          <p:cNvSpPr/>
          <p:nvPr/>
        </p:nvSpPr>
        <p:spPr>
          <a:xfrm>
            <a:off x="285750" y="4121090"/>
            <a:ext cx="4057650" cy="66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3A0943-83F3-E8F5-C968-6E3CDF72D53F}"/>
              </a:ext>
            </a:extLst>
          </p:cNvPr>
          <p:cNvSpPr/>
          <p:nvPr/>
        </p:nvSpPr>
        <p:spPr>
          <a:xfrm>
            <a:off x="321656" y="5633131"/>
            <a:ext cx="4057650" cy="66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F2960F-956D-6DCB-53F1-446D1669C157}"/>
              </a:ext>
            </a:extLst>
          </p:cNvPr>
          <p:cNvSpPr txBox="1"/>
          <p:nvPr/>
        </p:nvSpPr>
        <p:spPr>
          <a:xfrm>
            <a:off x="4414569" y="3270442"/>
            <a:ext cx="2439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Uses Clabel called labelDate which contains CDate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59440D-AB01-C839-7257-842B4ED21907}"/>
              </a:ext>
            </a:extLst>
          </p:cNvPr>
          <p:cNvCxnSpPr>
            <a:cxnSpLocks/>
          </p:cNvCxnSpPr>
          <p:nvPr/>
        </p:nvCxnSpPr>
        <p:spPr>
          <a:xfrm flipH="1" flipV="1">
            <a:off x="4188484" y="1708100"/>
            <a:ext cx="1012166" cy="164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7214AC-1358-18B4-89A3-1190497AFAD3}"/>
              </a:ext>
            </a:extLst>
          </p:cNvPr>
          <p:cNvCxnSpPr>
            <a:cxnSpLocks/>
          </p:cNvCxnSpPr>
          <p:nvPr/>
        </p:nvCxnSpPr>
        <p:spPr>
          <a:xfrm flipH="1" flipV="1">
            <a:off x="4415827" y="3122363"/>
            <a:ext cx="381643" cy="248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AFEA2E-3DB2-0F5E-6A3F-1E118921D61B}"/>
              </a:ext>
            </a:extLst>
          </p:cNvPr>
          <p:cNvCxnSpPr>
            <a:cxnSpLocks/>
          </p:cNvCxnSpPr>
          <p:nvPr/>
        </p:nvCxnSpPr>
        <p:spPr>
          <a:xfrm flipH="1">
            <a:off x="4415827" y="3747216"/>
            <a:ext cx="468305" cy="590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4ED134-06E7-3494-7530-9E0E69F2CE18}"/>
              </a:ext>
            </a:extLst>
          </p:cNvPr>
          <p:cNvCxnSpPr>
            <a:cxnSpLocks/>
          </p:cNvCxnSpPr>
          <p:nvPr/>
        </p:nvCxnSpPr>
        <p:spPr>
          <a:xfrm flipH="1">
            <a:off x="4414569" y="3818391"/>
            <a:ext cx="928956" cy="2216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34B0D6-296A-DFBD-5175-BF4E1454AB57}"/>
              </a:ext>
            </a:extLst>
          </p:cNvPr>
          <p:cNvSpPr txBox="1"/>
          <p:nvPr/>
        </p:nvSpPr>
        <p:spPr>
          <a:xfrm>
            <a:off x="6098150" y="4125762"/>
            <a:ext cx="2439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Contains 3 CLabel called labelAvgPrice, labelMaxPrice and labelMinPrice which uses class CPrice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AAC427A-7E11-20C6-70A7-8E55855B7572}"/>
              </a:ext>
            </a:extLst>
          </p:cNvPr>
          <p:cNvCxnSpPr>
            <a:cxnSpLocks/>
          </p:cNvCxnSpPr>
          <p:nvPr/>
        </p:nvCxnSpPr>
        <p:spPr>
          <a:xfrm flipV="1">
            <a:off x="7376909" y="1708100"/>
            <a:ext cx="2012225" cy="2247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62F76FF-BE0E-DEF2-1515-FCD8C09BD099}"/>
              </a:ext>
            </a:extLst>
          </p:cNvPr>
          <p:cNvSpPr/>
          <p:nvPr/>
        </p:nvSpPr>
        <p:spPr>
          <a:xfrm>
            <a:off x="9163050" y="1059481"/>
            <a:ext cx="2557260" cy="98839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44014-55AF-866D-C8F1-F0EC854D72D2}"/>
              </a:ext>
            </a:extLst>
          </p:cNvPr>
          <p:cNvSpPr/>
          <p:nvPr/>
        </p:nvSpPr>
        <p:spPr>
          <a:xfrm>
            <a:off x="9163050" y="2595952"/>
            <a:ext cx="2557260" cy="98839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EB651D-C931-C8DC-5055-CF3CA590984E}"/>
              </a:ext>
            </a:extLst>
          </p:cNvPr>
          <p:cNvSpPr/>
          <p:nvPr/>
        </p:nvSpPr>
        <p:spPr>
          <a:xfrm>
            <a:off x="9124503" y="4161506"/>
            <a:ext cx="2557260" cy="98839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1F4C9C-41AA-A96C-3EEF-2D37A0ED7450}"/>
              </a:ext>
            </a:extLst>
          </p:cNvPr>
          <p:cNvSpPr/>
          <p:nvPr/>
        </p:nvSpPr>
        <p:spPr>
          <a:xfrm>
            <a:off x="9124503" y="5727060"/>
            <a:ext cx="2557260" cy="98839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B06E37-3CAB-8684-812C-F0BAF9622558}"/>
              </a:ext>
            </a:extLst>
          </p:cNvPr>
          <p:cNvCxnSpPr>
            <a:cxnSpLocks/>
          </p:cNvCxnSpPr>
          <p:nvPr/>
        </p:nvCxnSpPr>
        <p:spPr>
          <a:xfrm flipV="1">
            <a:off x="7651324" y="3246650"/>
            <a:ext cx="1695938" cy="914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D85C00-DC39-D5B2-1434-8D71DFE90BB8}"/>
              </a:ext>
            </a:extLst>
          </p:cNvPr>
          <p:cNvCxnSpPr>
            <a:cxnSpLocks/>
          </p:cNvCxnSpPr>
          <p:nvPr/>
        </p:nvCxnSpPr>
        <p:spPr>
          <a:xfrm>
            <a:off x="8266497" y="4672531"/>
            <a:ext cx="946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F4DCEF-367C-C012-83F8-2E007B53D762}"/>
              </a:ext>
            </a:extLst>
          </p:cNvPr>
          <p:cNvCxnSpPr>
            <a:cxnSpLocks/>
          </p:cNvCxnSpPr>
          <p:nvPr/>
        </p:nvCxnSpPr>
        <p:spPr>
          <a:xfrm>
            <a:off x="7319697" y="4786916"/>
            <a:ext cx="1893600" cy="1356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782C6C-2FAB-8104-B2B2-D68460ABE84E}"/>
              </a:ext>
            </a:extLst>
          </p:cNvPr>
          <p:cNvSpPr txBox="1"/>
          <p:nvPr/>
        </p:nvSpPr>
        <p:spPr>
          <a:xfrm>
            <a:off x="7369947" y="-26633"/>
            <a:ext cx="2006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Class: Menus</a:t>
            </a:r>
          </a:p>
        </p:txBody>
      </p:sp>
    </p:spTree>
    <p:extLst>
      <p:ext uri="{BB962C8B-B14F-4D97-AF65-F5344CB8AC3E}">
        <p14:creationId xmlns:p14="http://schemas.microsoft.com/office/powerpoint/2010/main" val="72053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15DC9E-7493-77DC-D52C-F7F2FEE52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23C312-0A29-B50E-B537-59F8E6283DC3}"/>
              </a:ext>
            </a:extLst>
          </p:cNvPr>
          <p:cNvCxnSpPr>
            <a:cxnSpLocks/>
          </p:cNvCxnSpPr>
          <p:nvPr/>
        </p:nvCxnSpPr>
        <p:spPr>
          <a:xfrm flipV="1">
            <a:off x="1819160" y="268181"/>
            <a:ext cx="531321" cy="497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C6BE721-1C27-F8A4-4BF7-C0EAE28EE279}"/>
              </a:ext>
            </a:extLst>
          </p:cNvPr>
          <p:cNvSpPr/>
          <p:nvPr/>
        </p:nvSpPr>
        <p:spPr>
          <a:xfrm>
            <a:off x="0" y="0"/>
            <a:ext cx="12192000" cy="66582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8C8A7-E2DB-907C-D780-AA72820BBBDF}"/>
              </a:ext>
            </a:extLst>
          </p:cNvPr>
          <p:cNvSpPr txBox="1"/>
          <p:nvPr/>
        </p:nvSpPr>
        <p:spPr>
          <a:xfrm>
            <a:off x="84209" y="692458"/>
            <a:ext cx="200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Navbar which is a CNavbar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24998B-D6BC-636E-5148-9FBF31596017}"/>
              </a:ext>
            </a:extLst>
          </p:cNvPr>
          <p:cNvSpPr txBox="1"/>
          <p:nvPr/>
        </p:nvSpPr>
        <p:spPr>
          <a:xfrm>
            <a:off x="7703322" y="0"/>
            <a:ext cx="2006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Class: EditMenus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D0E2-95EA-2AFF-23CA-A17C5EC925F2}"/>
              </a:ext>
            </a:extLst>
          </p:cNvPr>
          <p:cNvSpPr txBox="1"/>
          <p:nvPr/>
        </p:nvSpPr>
        <p:spPr>
          <a:xfrm>
            <a:off x="2541659" y="1216333"/>
            <a:ext cx="200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Uses Clabel called labelCourseName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9DAA16-12E7-9784-F498-89354173885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219325" y="1354833"/>
            <a:ext cx="322334" cy="92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2E65F9-517C-B66E-D559-25215DB7A4AC}"/>
              </a:ext>
            </a:extLst>
          </p:cNvPr>
          <p:cNvSpPr txBox="1"/>
          <p:nvPr/>
        </p:nvSpPr>
        <p:spPr>
          <a:xfrm>
            <a:off x="5016643" y="985500"/>
            <a:ext cx="200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Uses CTextField called fieldDishName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7143FD-05F7-67C9-62CF-64C00ED9C7EF}"/>
              </a:ext>
            </a:extLst>
          </p:cNvPr>
          <p:cNvCxnSpPr>
            <a:cxnSpLocks/>
          </p:cNvCxnSpPr>
          <p:nvPr/>
        </p:nvCxnSpPr>
        <p:spPr>
          <a:xfrm flipH="1">
            <a:off x="4786906" y="1400999"/>
            <a:ext cx="461369" cy="516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92F37A-2DC4-FEB2-5053-C4158891FD45}"/>
              </a:ext>
            </a:extLst>
          </p:cNvPr>
          <p:cNvSpPr txBox="1"/>
          <p:nvPr/>
        </p:nvSpPr>
        <p:spPr>
          <a:xfrm>
            <a:off x="8719189" y="985500"/>
            <a:ext cx="1483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Uses CLabel called labelDishPrice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8E68E2-50F9-9815-30C5-C278B20B3CF5}"/>
              </a:ext>
            </a:extLst>
          </p:cNvPr>
          <p:cNvCxnSpPr>
            <a:cxnSpLocks/>
          </p:cNvCxnSpPr>
          <p:nvPr/>
        </p:nvCxnSpPr>
        <p:spPr>
          <a:xfrm>
            <a:off x="9410700" y="1447165"/>
            <a:ext cx="0" cy="47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C0F068-AD1E-7151-BCD8-CE4F4882FE93}"/>
              </a:ext>
            </a:extLst>
          </p:cNvPr>
          <p:cNvCxnSpPr>
            <a:cxnSpLocks/>
          </p:cNvCxnSpPr>
          <p:nvPr/>
        </p:nvCxnSpPr>
        <p:spPr>
          <a:xfrm flipH="1">
            <a:off x="8835005" y="1400999"/>
            <a:ext cx="166120" cy="562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346F20-1912-FE6C-9120-ADC184AD8647}"/>
              </a:ext>
            </a:extLst>
          </p:cNvPr>
          <p:cNvCxnSpPr>
            <a:cxnSpLocks/>
          </p:cNvCxnSpPr>
          <p:nvPr/>
        </p:nvCxnSpPr>
        <p:spPr>
          <a:xfrm>
            <a:off x="9742735" y="1419637"/>
            <a:ext cx="459879" cy="516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2E8197-1FA0-EC53-FFA1-8D79B693369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1076726" y="1543040"/>
            <a:ext cx="0" cy="328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0D5E3B5-852C-C7AE-91A8-6CCE55CE3465}"/>
              </a:ext>
            </a:extLst>
          </p:cNvPr>
          <p:cNvSpPr txBox="1"/>
          <p:nvPr/>
        </p:nvSpPr>
        <p:spPr>
          <a:xfrm>
            <a:off x="10335014" y="896709"/>
            <a:ext cx="148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Uses JSpinner called spinnerDishPrice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428B44-4956-1FF9-1CFA-10A8E431D5E6}"/>
              </a:ext>
            </a:extLst>
          </p:cNvPr>
          <p:cNvSpPr txBox="1"/>
          <p:nvPr/>
        </p:nvSpPr>
        <p:spPr>
          <a:xfrm>
            <a:off x="7017255" y="2367995"/>
            <a:ext cx="200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Uses CTextArea called areaDescription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A6955D-ED10-AE8D-9BEB-4326E9EFA0DB}"/>
              </a:ext>
            </a:extLst>
          </p:cNvPr>
          <p:cNvCxnSpPr>
            <a:cxnSpLocks/>
          </p:cNvCxnSpPr>
          <p:nvPr/>
        </p:nvCxnSpPr>
        <p:spPr>
          <a:xfrm flipH="1">
            <a:off x="6619875" y="2598827"/>
            <a:ext cx="397380" cy="68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4F88F72-3CC1-2288-42B4-D0F94E1CAB84}"/>
              </a:ext>
            </a:extLst>
          </p:cNvPr>
          <p:cNvSpPr txBox="1"/>
          <p:nvPr/>
        </p:nvSpPr>
        <p:spPr>
          <a:xfrm>
            <a:off x="697830" y="3290500"/>
            <a:ext cx="283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Uses CLabel called labelDishAllergens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5D5EFD-4CA5-E4FD-4774-7326C14A21EA}"/>
              </a:ext>
            </a:extLst>
          </p:cNvPr>
          <p:cNvSpPr txBox="1"/>
          <p:nvPr/>
        </p:nvSpPr>
        <p:spPr>
          <a:xfrm>
            <a:off x="7808335" y="2887288"/>
            <a:ext cx="3802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Uses JComboBox of class MWine called comboWine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E2A069-16F7-8016-21C1-037A4F5DD100}"/>
              </a:ext>
            </a:extLst>
          </p:cNvPr>
          <p:cNvCxnSpPr>
            <a:cxnSpLocks/>
          </p:cNvCxnSpPr>
          <p:nvPr/>
        </p:nvCxnSpPr>
        <p:spPr>
          <a:xfrm flipH="1" flipV="1">
            <a:off x="1275015" y="3094372"/>
            <a:ext cx="218073" cy="196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FA9644-1D29-71AC-B184-A9DCE26B1C04}"/>
              </a:ext>
            </a:extLst>
          </p:cNvPr>
          <p:cNvSpPr txBox="1"/>
          <p:nvPr/>
        </p:nvSpPr>
        <p:spPr>
          <a:xfrm>
            <a:off x="2411788" y="2879772"/>
            <a:ext cx="3103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Uses CTextField called fieldDishAllergens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70EB64-C26A-50DD-ED2C-187801AC385E}"/>
              </a:ext>
            </a:extLst>
          </p:cNvPr>
          <p:cNvSpPr txBox="1"/>
          <p:nvPr/>
        </p:nvSpPr>
        <p:spPr>
          <a:xfrm>
            <a:off x="5248275" y="3306096"/>
            <a:ext cx="283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Uses CLabel called labelWine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CCFAEE-54FF-F9D5-405E-2CF36B796318}"/>
              </a:ext>
            </a:extLst>
          </p:cNvPr>
          <p:cNvCxnSpPr>
            <a:cxnSpLocks/>
          </p:cNvCxnSpPr>
          <p:nvPr/>
        </p:nvCxnSpPr>
        <p:spPr>
          <a:xfrm flipH="1" flipV="1">
            <a:off x="5825460" y="3109968"/>
            <a:ext cx="218073" cy="196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26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A64FAC-C238-5D82-FDF9-51B60107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427D07-0E10-35F0-44BA-E1B13839B162}"/>
              </a:ext>
            </a:extLst>
          </p:cNvPr>
          <p:cNvCxnSpPr>
            <a:cxnSpLocks/>
          </p:cNvCxnSpPr>
          <p:nvPr/>
        </p:nvCxnSpPr>
        <p:spPr>
          <a:xfrm flipV="1">
            <a:off x="3733866" y="188283"/>
            <a:ext cx="531321" cy="497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78B7C37-4F7A-B28B-8F01-EC4F86D3BFF5}"/>
              </a:ext>
            </a:extLst>
          </p:cNvPr>
          <p:cNvSpPr/>
          <p:nvPr/>
        </p:nvSpPr>
        <p:spPr>
          <a:xfrm>
            <a:off x="0" y="0"/>
            <a:ext cx="12192000" cy="66582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77C2D-F934-0593-2F97-E443DFF728EC}"/>
              </a:ext>
            </a:extLst>
          </p:cNvPr>
          <p:cNvSpPr txBox="1"/>
          <p:nvPr/>
        </p:nvSpPr>
        <p:spPr>
          <a:xfrm>
            <a:off x="2733560" y="657008"/>
            <a:ext cx="200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Navbar which is a CNavbar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B11A4-B1B8-9284-4ED9-0C51DE26608D}"/>
              </a:ext>
            </a:extLst>
          </p:cNvPr>
          <p:cNvSpPr/>
          <p:nvPr/>
        </p:nvSpPr>
        <p:spPr>
          <a:xfrm>
            <a:off x="771525" y="901301"/>
            <a:ext cx="9105900" cy="25285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10CCB-AA23-6A60-C3E8-3A4DA6FA42F4}"/>
              </a:ext>
            </a:extLst>
          </p:cNvPr>
          <p:cNvSpPr txBox="1"/>
          <p:nvPr/>
        </p:nvSpPr>
        <p:spPr>
          <a:xfrm>
            <a:off x="2238259" y="1126658"/>
            <a:ext cx="6858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Uses CLabel called headerOrder, headerName, headerStock, headerPrice and headerAllergen.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D073EC-3026-C6E8-4243-1B2942092240}"/>
              </a:ext>
            </a:extLst>
          </p:cNvPr>
          <p:cNvCxnSpPr>
            <a:cxnSpLocks/>
          </p:cNvCxnSpPr>
          <p:nvPr/>
        </p:nvCxnSpPr>
        <p:spPr>
          <a:xfrm flipH="1" flipV="1">
            <a:off x="1800175" y="1027729"/>
            <a:ext cx="638225" cy="12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DD28F0-9A82-3CE5-1480-FA1BABFD3543}"/>
              </a:ext>
            </a:extLst>
          </p:cNvPr>
          <p:cNvCxnSpPr>
            <a:cxnSpLocks/>
          </p:cNvCxnSpPr>
          <p:nvPr/>
        </p:nvCxnSpPr>
        <p:spPr>
          <a:xfrm flipH="1" flipV="1">
            <a:off x="3626962" y="1038284"/>
            <a:ext cx="638225" cy="12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A0BFC0-32FA-549C-AD13-E411E99B464C}"/>
              </a:ext>
            </a:extLst>
          </p:cNvPr>
          <p:cNvCxnSpPr>
            <a:cxnSpLocks/>
          </p:cNvCxnSpPr>
          <p:nvPr/>
        </p:nvCxnSpPr>
        <p:spPr>
          <a:xfrm flipH="1" flipV="1">
            <a:off x="6184333" y="1027729"/>
            <a:ext cx="406967" cy="136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022027-E6AD-96D4-4B05-BCF4F0B00FED}"/>
              </a:ext>
            </a:extLst>
          </p:cNvPr>
          <p:cNvCxnSpPr>
            <a:cxnSpLocks/>
          </p:cNvCxnSpPr>
          <p:nvPr/>
        </p:nvCxnSpPr>
        <p:spPr>
          <a:xfrm flipH="1" flipV="1">
            <a:off x="7807636" y="1027729"/>
            <a:ext cx="406967" cy="136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4ED508-A15A-17F8-5B80-A4A030150641}"/>
              </a:ext>
            </a:extLst>
          </p:cNvPr>
          <p:cNvCxnSpPr>
            <a:cxnSpLocks/>
          </p:cNvCxnSpPr>
          <p:nvPr/>
        </p:nvCxnSpPr>
        <p:spPr>
          <a:xfrm flipV="1">
            <a:off x="8004201" y="1161743"/>
            <a:ext cx="625449" cy="143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E1CEF79-37E2-8F49-4C6C-466843E0A143}"/>
              </a:ext>
            </a:extLst>
          </p:cNvPr>
          <p:cNvSpPr/>
          <p:nvPr/>
        </p:nvSpPr>
        <p:spPr>
          <a:xfrm>
            <a:off x="581024" y="1342440"/>
            <a:ext cx="1404179" cy="490281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D27F35-4B00-E13A-7849-D6BF9EF1AEDA}"/>
              </a:ext>
            </a:extLst>
          </p:cNvPr>
          <p:cNvSpPr txBox="1"/>
          <p:nvPr/>
        </p:nvSpPr>
        <p:spPr>
          <a:xfrm>
            <a:off x="1907839" y="2780361"/>
            <a:ext cx="105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Uses JCheckBox called boxOrder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AF96E2-F3B6-9B79-5820-680BCE14CCE3}"/>
              </a:ext>
            </a:extLst>
          </p:cNvPr>
          <p:cNvSpPr/>
          <p:nvPr/>
        </p:nvSpPr>
        <p:spPr>
          <a:xfrm>
            <a:off x="2790710" y="1402733"/>
            <a:ext cx="1847965" cy="490281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1B42398-5A3A-DA72-A3EF-E1CABACF079C}"/>
              </a:ext>
            </a:extLst>
          </p:cNvPr>
          <p:cNvSpPr txBox="1"/>
          <p:nvPr/>
        </p:nvSpPr>
        <p:spPr>
          <a:xfrm>
            <a:off x="3236065" y="3761496"/>
            <a:ext cx="14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Uses CLabel called labelName which uses list ingredient from class MIngredients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6419B142-8B53-F010-3C93-F3AB3E4B4A0A}"/>
              </a:ext>
            </a:extLst>
          </p:cNvPr>
          <p:cNvCxnSpPr>
            <a:cxnSpLocks/>
          </p:cNvCxnSpPr>
          <p:nvPr/>
        </p:nvCxnSpPr>
        <p:spPr>
          <a:xfrm flipH="1">
            <a:off x="1552575" y="3156925"/>
            <a:ext cx="512260" cy="272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2140EC20-4B1F-9AC0-E975-AE27E95EFB95}"/>
              </a:ext>
            </a:extLst>
          </p:cNvPr>
          <p:cNvSpPr/>
          <p:nvPr/>
        </p:nvSpPr>
        <p:spPr>
          <a:xfrm>
            <a:off x="5113999" y="1423518"/>
            <a:ext cx="1667802" cy="490281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F8EC3DA-5DB2-5510-8FB4-9B65ACCCA935}"/>
              </a:ext>
            </a:extLst>
          </p:cNvPr>
          <p:cNvSpPr txBox="1"/>
          <p:nvPr/>
        </p:nvSpPr>
        <p:spPr>
          <a:xfrm>
            <a:off x="6038850" y="2456018"/>
            <a:ext cx="8834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Uses CLabel called labelStock which uses list ingredient from class MIngredients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51463BB5-4257-4AB4-A268-1A05C95EF3A9}"/>
              </a:ext>
            </a:extLst>
          </p:cNvPr>
          <p:cNvSpPr/>
          <p:nvPr/>
        </p:nvSpPr>
        <p:spPr>
          <a:xfrm>
            <a:off x="6872751" y="1416087"/>
            <a:ext cx="1471149" cy="490281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801F2F7-2C5D-1D67-BCFF-A73D0340AC21}"/>
              </a:ext>
            </a:extLst>
          </p:cNvPr>
          <p:cNvSpPr txBox="1"/>
          <p:nvPr/>
        </p:nvSpPr>
        <p:spPr>
          <a:xfrm>
            <a:off x="7579751" y="2464111"/>
            <a:ext cx="8834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Uses CLabel called labelPrice which uses list ingredient from class MIngredients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3394909A-AB4A-AF11-4925-8EAECF98AFC2}"/>
              </a:ext>
            </a:extLst>
          </p:cNvPr>
          <p:cNvSpPr/>
          <p:nvPr/>
        </p:nvSpPr>
        <p:spPr>
          <a:xfrm>
            <a:off x="8415735" y="1253086"/>
            <a:ext cx="3280965" cy="514771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2B6A1BF-A41F-BEAA-9371-38FAF60CF958}"/>
              </a:ext>
            </a:extLst>
          </p:cNvPr>
          <p:cNvSpPr txBox="1"/>
          <p:nvPr/>
        </p:nvSpPr>
        <p:spPr>
          <a:xfrm>
            <a:off x="10013975" y="702716"/>
            <a:ext cx="19396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Uses JComboBox called comboAllergen from class MAllergen</a:t>
            </a:r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BE1ED6F6-617F-CE36-1BD1-BA9E353F264C}"/>
              </a:ext>
            </a:extLst>
          </p:cNvPr>
          <p:cNvCxnSpPr>
            <a:cxnSpLocks/>
          </p:cNvCxnSpPr>
          <p:nvPr/>
        </p:nvCxnSpPr>
        <p:spPr>
          <a:xfrm flipH="1">
            <a:off x="10480698" y="1090943"/>
            <a:ext cx="335453" cy="373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267BFD7-93E5-CC96-97F8-98C2B662A2C2}"/>
              </a:ext>
            </a:extLst>
          </p:cNvPr>
          <p:cNvSpPr txBox="1"/>
          <p:nvPr/>
        </p:nvSpPr>
        <p:spPr>
          <a:xfrm>
            <a:off x="-28575" y="6387202"/>
            <a:ext cx="10354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Uses CButton called SelectLowButton</a:t>
            </a: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A71A37C2-2C87-233F-C18E-B0D196E658AE}"/>
              </a:ext>
            </a:extLst>
          </p:cNvPr>
          <p:cNvCxnSpPr>
            <a:cxnSpLocks/>
          </p:cNvCxnSpPr>
          <p:nvPr/>
        </p:nvCxnSpPr>
        <p:spPr>
          <a:xfrm>
            <a:off x="653383" y="6641117"/>
            <a:ext cx="480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1D5A0889-E4FD-F7FA-BB8E-EAD608057C2B}"/>
              </a:ext>
            </a:extLst>
          </p:cNvPr>
          <p:cNvSpPr txBox="1"/>
          <p:nvPr/>
        </p:nvSpPr>
        <p:spPr>
          <a:xfrm>
            <a:off x="3158153" y="6399633"/>
            <a:ext cx="10354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Uses CButton called SelectAllButton</a:t>
            </a:r>
          </a:p>
        </p:txBody>
      </p: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6B61706A-8A2B-7054-48D0-3FEBD898B45A}"/>
              </a:ext>
            </a:extLst>
          </p:cNvPr>
          <p:cNvCxnSpPr>
            <a:cxnSpLocks/>
          </p:cNvCxnSpPr>
          <p:nvPr/>
        </p:nvCxnSpPr>
        <p:spPr>
          <a:xfrm>
            <a:off x="3759480" y="6653548"/>
            <a:ext cx="480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92B68576-1BB0-2ED8-F398-F1B7A96FCB4E}"/>
              </a:ext>
            </a:extLst>
          </p:cNvPr>
          <p:cNvSpPr txBox="1"/>
          <p:nvPr/>
        </p:nvSpPr>
        <p:spPr>
          <a:xfrm>
            <a:off x="5530230" y="6374902"/>
            <a:ext cx="12039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Uses CButton </a:t>
            </a:r>
          </a:p>
          <a:p>
            <a:r>
              <a:rPr lang="en-GB" sz="900" dirty="0"/>
              <a:t>called SelectNoneButton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359CF23F-109A-9B7A-E53A-BA81A60DEDB5}"/>
              </a:ext>
            </a:extLst>
          </p:cNvPr>
          <p:cNvCxnSpPr>
            <a:cxnSpLocks/>
            <a:endCxn id="1045" idx="3"/>
          </p:cNvCxnSpPr>
          <p:nvPr/>
        </p:nvCxnSpPr>
        <p:spPr>
          <a:xfrm>
            <a:off x="5958341" y="6625046"/>
            <a:ext cx="775835" cy="3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F93AEEDA-40D8-5B4F-5481-32C5977FB162}"/>
              </a:ext>
            </a:extLst>
          </p:cNvPr>
          <p:cNvSpPr txBox="1"/>
          <p:nvPr/>
        </p:nvSpPr>
        <p:spPr>
          <a:xfrm>
            <a:off x="8316925" y="6365801"/>
            <a:ext cx="12039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Uses CButton </a:t>
            </a:r>
          </a:p>
          <a:p>
            <a:r>
              <a:rPr lang="en-GB" sz="900" dirty="0"/>
              <a:t>called </a:t>
            </a:r>
          </a:p>
          <a:p>
            <a:r>
              <a:rPr lang="en-GB" sz="900" dirty="0"/>
              <a:t>orderButton</a:t>
            </a:r>
          </a:p>
        </p:txBody>
      </p: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3DE7AEFE-08A3-0621-59BB-C485A32DFCE1}"/>
              </a:ext>
            </a:extLst>
          </p:cNvPr>
          <p:cNvCxnSpPr>
            <a:cxnSpLocks/>
          </p:cNvCxnSpPr>
          <p:nvPr/>
        </p:nvCxnSpPr>
        <p:spPr>
          <a:xfrm>
            <a:off x="8708456" y="6604242"/>
            <a:ext cx="615321" cy="22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3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2A50A3-A08D-F22D-5A94-C214C371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593D9E2-A461-62D0-52CC-E91CC897A53E}"/>
              </a:ext>
            </a:extLst>
          </p:cNvPr>
          <p:cNvCxnSpPr>
            <a:cxnSpLocks/>
          </p:cNvCxnSpPr>
          <p:nvPr/>
        </p:nvCxnSpPr>
        <p:spPr>
          <a:xfrm flipV="1">
            <a:off x="1819160" y="268181"/>
            <a:ext cx="531321" cy="497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3BA472-5B05-C77A-8551-F4DEAD124EC6}"/>
              </a:ext>
            </a:extLst>
          </p:cNvPr>
          <p:cNvSpPr/>
          <p:nvPr/>
        </p:nvSpPr>
        <p:spPr>
          <a:xfrm>
            <a:off x="0" y="0"/>
            <a:ext cx="12192000" cy="66582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F51F4-5DBF-3209-8C43-8A8C92E816F1}"/>
              </a:ext>
            </a:extLst>
          </p:cNvPr>
          <p:cNvSpPr txBox="1"/>
          <p:nvPr/>
        </p:nvSpPr>
        <p:spPr>
          <a:xfrm>
            <a:off x="84209" y="692458"/>
            <a:ext cx="200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Navbar which is a CNavbar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74E24-D745-1EFE-F254-11B1D8C67F7D}"/>
              </a:ext>
            </a:extLst>
          </p:cNvPr>
          <p:cNvSpPr txBox="1"/>
          <p:nvPr/>
        </p:nvSpPr>
        <p:spPr>
          <a:xfrm>
            <a:off x="3893302" y="665826"/>
            <a:ext cx="3517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Has 3 Cbutton called day, week and month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0D0A3C-F698-803D-0CE1-D2FE384A2310}"/>
              </a:ext>
            </a:extLst>
          </p:cNvPr>
          <p:cNvCxnSpPr>
            <a:cxnSpLocks/>
          </p:cNvCxnSpPr>
          <p:nvPr/>
        </p:nvCxnSpPr>
        <p:spPr>
          <a:xfrm flipH="1">
            <a:off x="3060213" y="863635"/>
            <a:ext cx="1134858" cy="211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7C0735-8E38-D789-F9F7-2B6E06E28451}"/>
              </a:ext>
            </a:extLst>
          </p:cNvPr>
          <p:cNvCxnSpPr>
            <a:cxnSpLocks/>
          </p:cNvCxnSpPr>
          <p:nvPr/>
        </p:nvCxnSpPr>
        <p:spPr>
          <a:xfrm>
            <a:off x="4953000" y="891163"/>
            <a:ext cx="217463" cy="299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2AA216-012B-C8BF-5A2E-DDA3B40E5804}"/>
              </a:ext>
            </a:extLst>
          </p:cNvPr>
          <p:cNvCxnSpPr>
            <a:cxnSpLocks/>
          </p:cNvCxnSpPr>
          <p:nvPr/>
        </p:nvCxnSpPr>
        <p:spPr>
          <a:xfrm>
            <a:off x="6713284" y="891163"/>
            <a:ext cx="1530255" cy="299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60FA51-9E16-CA00-9DBA-2FDA424CD369}"/>
              </a:ext>
            </a:extLst>
          </p:cNvPr>
          <p:cNvSpPr txBox="1"/>
          <p:nvPr/>
        </p:nvSpPr>
        <p:spPr>
          <a:xfrm>
            <a:off x="1544583" y="1260299"/>
            <a:ext cx="3517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Uses JFreeChart called chart1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6289E7-4947-220F-7604-FB060E9EBB31}"/>
              </a:ext>
            </a:extLst>
          </p:cNvPr>
          <p:cNvCxnSpPr>
            <a:cxnSpLocks/>
          </p:cNvCxnSpPr>
          <p:nvPr/>
        </p:nvCxnSpPr>
        <p:spPr>
          <a:xfrm>
            <a:off x="2667000" y="1528678"/>
            <a:ext cx="809625" cy="73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8F0AEA-21DB-A490-9A58-69D771E28FFC}"/>
              </a:ext>
            </a:extLst>
          </p:cNvPr>
          <p:cNvSpPr txBox="1"/>
          <p:nvPr/>
        </p:nvSpPr>
        <p:spPr>
          <a:xfrm>
            <a:off x="1718051" y="5488929"/>
            <a:ext cx="3517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Uses JFreeChart called chart1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E18162-621C-280C-EF30-899207331BA1}"/>
              </a:ext>
            </a:extLst>
          </p:cNvPr>
          <p:cNvCxnSpPr>
            <a:cxnSpLocks/>
          </p:cNvCxnSpPr>
          <p:nvPr/>
        </p:nvCxnSpPr>
        <p:spPr>
          <a:xfrm>
            <a:off x="2840468" y="5757308"/>
            <a:ext cx="809625" cy="73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5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578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Martinson Yan</dc:creator>
  <cp:lastModifiedBy>Martinson Yan</cp:lastModifiedBy>
  <cp:revision>1</cp:revision>
  <dcterms:created xsi:type="dcterms:W3CDTF">2024-04-19T19:14:22Z</dcterms:created>
  <dcterms:modified xsi:type="dcterms:W3CDTF">2024-04-19T23:56:07Z</dcterms:modified>
</cp:coreProperties>
</file>