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7" r:id="rId3"/>
    <p:sldId id="265" r:id="rId4"/>
    <p:sldId id="267" r:id="rId5"/>
    <p:sldId id="268" r:id="rId6"/>
    <p:sldId id="25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802" autoAdjust="0"/>
  </p:normalViewPr>
  <p:slideViewPr>
    <p:cSldViewPr>
      <p:cViewPr varScale="1">
        <p:scale>
          <a:sx n="35" d="100"/>
          <a:sy n="35" d="100"/>
        </p:scale>
        <p:origin x="78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48"/>
    </p:cViewPr>
  </p:sorterViewPr>
  <p:notesViewPr>
    <p:cSldViewPr>
      <p:cViewPr varScale="1">
        <p:scale>
          <a:sx n="85" d="100"/>
          <a:sy n="85" d="100"/>
        </p:scale>
        <p:origin x="15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pt-BR" smtClean="0"/>
              <a:t>14/04/2016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/>
            </a:lvl1pPr>
          </a:lstStyle>
          <a:p>
            <a:fld id="{2B37ADBA-1AC7-4CD6-8AFF-4E8087BA5487}" type="datetimeFigureOut">
              <a:rPr lang="pt-BR" noProof="0" smtClean="0"/>
              <a:pPr/>
              <a:t>14/04/2016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/>
            </a:lvl1pPr>
          </a:lstStyle>
          <a:p>
            <a:fld id="{5534C2EF-8A97-4DAF-B099-E567883644D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b="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b="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b="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b="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4C2EF-8A97-4DAF-B099-E56788364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7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4C2EF-8A97-4DAF-B099-E567883644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96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4C2EF-8A97-4DAF-B099-E567883644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97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4C2EF-8A97-4DAF-B099-E567883644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30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4C2EF-8A97-4DAF-B099-E567883644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4C2EF-8A97-4DAF-B099-E567883644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27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4C2EF-8A97-4DAF-B099-E567883644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36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7" name="Forma livre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Espaço Reservado para Imagem 14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18" name="Forma livre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Espaço Reservado para Imagem 18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4"/>
          </p:nvPr>
        </p:nvSpPr>
        <p:spPr>
          <a:xfrm>
            <a:off x="1028581" y="5305425"/>
            <a:ext cx="3566160" cy="1097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20" name="Espaço Reservado para Texto 16"/>
          <p:cNvSpPr>
            <a:spLocks noGrp="1"/>
          </p:cNvSpPr>
          <p:nvPr>
            <p:ph type="body" sz="quarter" idx="16"/>
          </p:nvPr>
        </p:nvSpPr>
        <p:spPr>
          <a:xfrm>
            <a:off x="5566714" y="5305425"/>
            <a:ext cx="3566160" cy="1097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ês imagens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7" name="Forma livre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Espaço Reservado para Imagem 14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18" name="Forma livre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Espaço Reservado para Imagem 18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12" name="Forma livre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Espaço Reservado para Imagem 12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nco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8" name="Forma livre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10" name="Forma livre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Espaço Reservado para Imagem 10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12" name="Forma livre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Espaço Reservado para Imagem 12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14" name="Forma livre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Espaço Reservado para Imagem 14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20" name="Forma livre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Espaço Reservado para Imagem 20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pt-BR" noProof="0" smtClean="0"/>
              <a:t>14/04/2016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pt-BR" noProof="0" smtClean="0"/>
              <a:t>14/04/2016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pt-BR" noProof="0" smtClean="0"/>
              <a:t>14/04/2016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1371600" cy="365125"/>
          </a:xfrm>
        </p:spPr>
        <p:txBody>
          <a:bodyPr/>
          <a:lstStyle/>
          <a:p>
            <a:fld id="{7FC8593D-7C47-471E-A8DF-97AC4FFD13F5}" type="datetimeFigureOut">
              <a:rPr lang="pt-BR" noProof="0" smtClean="0"/>
              <a:t>14/04/2016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pt-BR" noProof="0" smtClean="0"/>
              <a:t>14/04/2016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pt-BR" noProof="0" smtClean="0"/>
              <a:t>14/04/2016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pt-BR" noProof="0" smtClean="0"/>
              <a:t>14/04/2016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pt-BR" noProof="0" smtClean="0"/>
              <a:t>14/04/2016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pt-BR" noProof="0" smtClean="0"/>
              <a:t>14/04/2016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Forma livre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Espaço Reservado para Imagem 11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pt-BR" noProof="0" smtClean="0"/>
              <a:pPr/>
              <a:t>14/04/2016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400" b="0" i="0" dirty="0" smtClean="0">
                <a:solidFill>
                  <a:srgbClr val="404040"/>
                </a:solidFill>
                <a:latin typeface="Times New Roman"/>
                <a:ea typeface="+mj-ea"/>
                <a:cs typeface="+mj-cs"/>
              </a:rPr>
              <a:t>Descanso merecido</a:t>
            </a:r>
            <a:endParaRPr lang="pt-BR" sz="4400" b="0" i="0" dirty="0">
              <a:solidFill>
                <a:srgbClr val="404040"/>
              </a:solidFill>
              <a:latin typeface="Times New Roman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200" b="0" i="0" dirty="0" smtClean="0">
                <a:solidFill>
                  <a:srgbClr val="404040"/>
                </a:solidFill>
                <a:latin typeface="Times New Roman"/>
                <a:ea typeface="+mj-ea"/>
                <a:cs typeface="+mj-cs"/>
              </a:rPr>
              <a:t>Jardim</a:t>
            </a:r>
            <a:endParaRPr lang="pt-BR" sz="3200" b="0" i="0" dirty="0">
              <a:solidFill>
                <a:srgbClr val="404040"/>
              </a:solidFill>
              <a:latin typeface="Times New Roman"/>
              <a:ea typeface="+mj-ea"/>
              <a:cs typeface="+mj-cs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1800" b="0" i="0" dirty="0" smtClean="0">
                <a:solidFill>
                  <a:srgbClr val="404040"/>
                </a:solidFill>
                <a:latin typeface="Arial"/>
                <a:ea typeface="+mn-ea"/>
                <a:cs typeface="+mn-cs"/>
              </a:rPr>
              <a:t>Legenda</a:t>
            </a:r>
            <a:endParaRPr lang="pt-BR" sz="1800" b="0" i="0" dirty="0">
              <a:solidFill>
                <a:srgbClr val="40404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8" name="Espaço Reservado para Imagem 7" descr="Mulher e menina cuidando da horta" title="Sample picture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5" name="Retângulo de cantos arredondados 4"/>
          <p:cNvSpPr/>
          <p:nvPr/>
        </p:nvSpPr>
        <p:spPr>
          <a:xfrm>
            <a:off x="12344400" y="152400"/>
            <a:ext cx="14040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lang="pt-BR" sz="1200" b="1" i="1" dirty="0" smtClean="0">
                <a:latin typeface="Arial"/>
                <a:ea typeface="+mn-ea"/>
                <a:cs typeface="Arial"/>
              </a:rPr>
              <a:t>OBSERVAÇÃO:</a:t>
            </a:r>
          </a:p>
          <a:p>
            <a:pPr algn="l" defTabSz="914400">
              <a:buNone/>
            </a:pPr>
            <a:r>
              <a:rPr lang="pt-BR" sz="1200" b="0" i="1" dirty="0" smtClean="0">
                <a:latin typeface="Arial"/>
                <a:ea typeface="+mn-ea"/>
                <a:cs typeface="Arial"/>
              </a:rPr>
              <a:t>Para mudar imagens deste slide, selecione uma imagem e exclua-a. Em seguida, clique no botão Inserir Imagem</a:t>
            </a:r>
          </a:p>
          <a:p>
            <a:pPr algn="l" defTabSz="914400">
              <a:buNone/>
            </a:pPr>
            <a:r>
              <a:rPr lang="pt-BR" sz="1200" b="0" i="1" dirty="0" smtClean="0">
                <a:latin typeface="Arial"/>
                <a:ea typeface="+mn-ea"/>
                <a:cs typeface="Arial"/>
              </a:rPr>
              <a:t>no espaço reservado para inserir sua própria imagem.</a:t>
            </a:r>
            <a:endParaRPr lang="pt-BR" sz="1200" b="0" i="1" dirty="0"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389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 descr="Labrador no rio" title="Sample picture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8" name="Espaço Reservado para Imagem 7" descr="Duas meninas de pé na praia" title="Sample picture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9" name="Espaço Reservado para Imagem 8" descr="Garota soprando bolhas de sabão" title="Sample picture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2400" b="0" i="0" dirty="0" smtClean="0">
                <a:solidFill>
                  <a:srgbClr val="A63121"/>
                </a:solidFill>
                <a:latin typeface="Times New Roman"/>
                <a:ea typeface="+mj-ea"/>
                <a:cs typeface="+mj-cs"/>
              </a:rPr>
              <a:t>Férias</a:t>
            </a:r>
            <a:endParaRPr lang="pt-BR" sz="2400" b="0" i="0" dirty="0">
              <a:solidFill>
                <a:srgbClr val="A63121"/>
              </a:solidFill>
              <a:latin typeface="Times New Roman"/>
              <a:ea typeface="+mj-ea"/>
              <a:cs typeface="+mj-cs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344400" y="152400"/>
            <a:ext cx="14040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lang="pt-BR" sz="1200" b="1" i="1" dirty="0" smtClean="0">
                <a:latin typeface="Arial"/>
                <a:ea typeface="+mn-ea"/>
                <a:cs typeface="Arial"/>
              </a:rPr>
              <a:t>OBSERVAÇÃO:</a:t>
            </a:r>
          </a:p>
          <a:p>
            <a:pPr algn="l" defTabSz="914400">
              <a:buNone/>
            </a:pPr>
            <a:r>
              <a:rPr lang="pt-BR" sz="1200" b="0" i="1" dirty="0" smtClean="0">
                <a:latin typeface="Arial"/>
                <a:ea typeface="+mn-ea"/>
                <a:cs typeface="Arial"/>
              </a:rPr>
              <a:t>Para mudar imagens deste slide, selecione uma imagem e exclua-a. Em seguida, clique no botão Inserir Imagem</a:t>
            </a:r>
          </a:p>
          <a:p>
            <a:pPr algn="l" defTabSz="914400">
              <a:buNone/>
            </a:pPr>
            <a:r>
              <a:rPr lang="pt-BR" sz="1200" b="0" i="1" dirty="0" smtClean="0">
                <a:latin typeface="Arial"/>
                <a:ea typeface="+mn-ea"/>
                <a:cs typeface="Arial"/>
              </a:rPr>
              <a:t>no espaço reservado para inserir sua própria imagem.</a:t>
            </a:r>
            <a:endParaRPr lang="pt-BR" sz="1200" b="0" i="1" dirty="0"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05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Garota comendo uvas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7" name="Espaço Reservado para Imagem 6" descr="Menina e menino vestindo capas de chuva" title="Sample picture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8" name="Espaço Reservado para Imagem 7" descr="Melancia cortada" title="Sample pictures"/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Espaço Reservado para Imagem 8" descr="Menina com capa de chuva azul" title="Sample picture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11" name="Espaço Reservado para Imagem 10" descr="Menino na rede de cordas" title="Sample picture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2" name="Retângulo de cantos arredondados 11"/>
          <p:cNvSpPr/>
          <p:nvPr/>
        </p:nvSpPr>
        <p:spPr>
          <a:xfrm>
            <a:off x="12344400" y="152400"/>
            <a:ext cx="14040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lang="pt-BR" sz="1200" b="1" i="1" dirty="0" smtClean="0">
                <a:latin typeface="Arial"/>
                <a:ea typeface="+mn-ea"/>
                <a:cs typeface="Arial"/>
              </a:rPr>
              <a:t>OBSERVAÇÃO:</a:t>
            </a:r>
          </a:p>
          <a:p>
            <a:pPr algn="l" defTabSz="914400">
              <a:buNone/>
            </a:pPr>
            <a:r>
              <a:rPr lang="pt-BR" sz="1200" b="0" i="1" dirty="0" smtClean="0">
                <a:latin typeface="Arial"/>
                <a:ea typeface="+mn-ea"/>
                <a:cs typeface="Arial"/>
              </a:rPr>
              <a:t>Para mudar imagens deste slide, selecione uma imagem e exclua-a. Em seguida, clique no botão Inserir Imagem</a:t>
            </a:r>
          </a:p>
          <a:p>
            <a:pPr algn="l" defTabSz="914400">
              <a:buNone/>
            </a:pPr>
            <a:r>
              <a:rPr lang="pt-BR" sz="1200" b="0" i="1" dirty="0" smtClean="0">
                <a:latin typeface="Arial"/>
                <a:ea typeface="+mn-ea"/>
                <a:cs typeface="Arial"/>
              </a:rPr>
              <a:t>no espaço reservado para inserir sua própria imagem.</a:t>
            </a:r>
            <a:endParaRPr lang="pt-BR" sz="1200" b="0" i="1" dirty="0"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796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400" b="0" i="0" dirty="0" smtClean="0">
                <a:solidFill>
                  <a:srgbClr val="404040"/>
                </a:solidFill>
                <a:latin typeface="Times New Roman"/>
                <a:ea typeface="+mj-ea"/>
                <a:cs typeface="+mj-cs"/>
              </a:rPr>
              <a:t>Skate e Corda</a:t>
            </a:r>
            <a:endParaRPr lang="pt-BR" sz="4400" b="0" i="0" dirty="0">
              <a:solidFill>
                <a:srgbClr val="404040"/>
              </a:solidFill>
              <a:latin typeface="Times New Roman"/>
              <a:ea typeface="+mj-ea"/>
              <a:cs typeface="+mj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3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729408" cy="1082674"/>
          </a:xfrm>
        </p:spPr>
        <p:txBody>
          <a:bodyPr/>
          <a:lstStyle/>
          <a:p>
            <a:r>
              <a:rPr lang="pt-BR" dirty="0" smtClean="0"/>
              <a:t>Estrada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78534" y="1073858"/>
            <a:ext cx="6018907" cy="4824536"/>
          </a:xfrm>
        </p:spPr>
      </p:pic>
    </p:spTree>
    <p:extLst>
      <p:ext uri="{BB962C8B-B14F-4D97-AF65-F5344CB8AC3E}">
        <p14:creationId xmlns:p14="http://schemas.microsoft.com/office/powerpoint/2010/main" val="22003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Alemanha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1556792"/>
            <a:ext cx="7614592" cy="466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migos das criança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ldrenFriends_16x9_TP103896100" id="{8204181A-35BB-4ED1-A404-8ABCF1D68DC3}" vid="{5AED7CEB-E55C-4A16-855B-BA84C54D7C7B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52B0B18-31EB-4632-96D3-A3C51D2A0C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educacional de crianças na escola, álbum (widescreen)</Template>
  <TotalTime>0</TotalTime>
  <Words>110</Words>
  <Application>Microsoft Office PowerPoint</Application>
  <PresentationFormat>Widescreen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Amigos das crianças 16x9</vt:lpstr>
      <vt:lpstr>Descanso merecido</vt:lpstr>
      <vt:lpstr>Jardim</vt:lpstr>
      <vt:lpstr>Férias</vt:lpstr>
      <vt:lpstr>Apresentação do PowerPoint</vt:lpstr>
      <vt:lpstr>Skate e Corda</vt:lpstr>
      <vt:lpstr>Estrada</vt:lpstr>
      <vt:lpstr>Alemanha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2015-01-15T17:09:49Z</dcterms:created>
  <dcterms:modified xsi:type="dcterms:W3CDTF">2016-04-14T13:22:11Z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</Properties>
</file>