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751" autoAdjust="0"/>
    <p:restoredTop sz="94660"/>
  </p:normalViewPr>
  <p:slideViewPr>
    <p:cSldViewPr snapToGrid="0">
      <p:cViewPr varScale="1">
        <p:scale>
          <a:sx n="92" d="100"/>
          <a:sy n="92" d="100"/>
        </p:scale>
        <p:origin x="1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648EE-9430-472F-8CB8-C703407EB8D5}" type="datetimeFigureOut">
              <a:rPr lang="pt-BR" smtClean="0"/>
              <a:t>24/10/2018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93269-B855-40A5-B996-D3F240A2BF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4335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648EE-9430-472F-8CB8-C703407EB8D5}" type="datetimeFigureOut">
              <a:rPr lang="pt-BR" smtClean="0"/>
              <a:t>24/10/2018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93269-B855-40A5-B996-D3F240A2BF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8580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648EE-9430-472F-8CB8-C703407EB8D5}" type="datetimeFigureOut">
              <a:rPr lang="pt-BR" smtClean="0"/>
              <a:t>24/10/2018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93269-B855-40A5-B996-D3F240A2BF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433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648EE-9430-472F-8CB8-C703407EB8D5}" type="datetimeFigureOut">
              <a:rPr lang="pt-BR" smtClean="0"/>
              <a:t>24/10/2018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93269-B855-40A5-B996-D3F240A2BFD7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69948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648EE-9430-472F-8CB8-C703407EB8D5}" type="datetimeFigureOut">
              <a:rPr lang="pt-BR" smtClean="0"/>
              <a:t>24/10/2018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93269-B855-40A5-B996-D3F240A2BF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1778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648EE-9430-472F-8CB8-C703407EB8D5}" type="datetimeFigureOut">
              <a:rPr lang="pt-BR" smtClean="0"/>
              <a:t>24/10/2018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93269-B855-40A5-B996-D3F240A2BF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4653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648EE-9430-472F-8CB8-C703407EB8D5}" type="datetimeFigureOut">
              <a:rPr lang="pt-BR" smtClean="0"/>
              <a:t>24/10/2018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93269-B855-40A5-B996-D3F240A2BF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89152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648EE-9430-472F-8CB8-C703407EB8D5}" type="datetimeFigureOut">
              <a:rPr lang="pt-BR" smtClean="0"/>
              <a:t>24/10/2018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93269-B855-40A5-B996-D3F240A2BF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05370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648EE-9430-472F-8CB8-C703407EB8D5}" type="datetimeFigureOut">
              <a:rPr lang="pt-BR" smtClean="0"/>
              <a:t>24/10/2018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93269-B855-40A5-B996-D3F240A2BF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1790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648EE-9430-472F-8CB8-C703407EB8D5}" type="datetimeFigureOut">
              <a:rPr lang="pt-BR" smtClean="0"/>
              <a:t>24/10/2018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93269-B855-40A5-B996-D3F240A2BF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3343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648EE-9430-472F-8CB8-C703407EB8D5}" type="datetimeFigureOut">
              <a:rPr lang="pt-BR" smtClean="0"/>
              <a:t>24/10/2018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93269-B855-40A5-B996-D3F240A2BF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2317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648EE-9430-472F-8CB8-C703407EB8D5}" type="datetimeFigureOut">
              <a:rPr lang="pt-BR" smtClean="0"/>
              <a:t>24/10/2018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93269-B855-40A5-B996-D3F240A2BF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1721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648EE-9430-472F-8CB8-C703407EB8D5}" type="datetimeFigureOut">
              <a:rPr lang="pt-BR" smtClean="0"/>
              <a:t>24/10/2018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93269-B855-40A5-B996-D3F240A2BF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7506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648EE-9430-472F-8CB8-C703407EB8D5}" type="datetimeFigureOut">
              <a:rPr lang="pt-BR" smtClean="0"/>
              <a:t>24/10/2018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93269-B855-40A5-B996-D3F240A2BF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674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648EE-9430-472F-8CB8-C703407EB8D5}" type="datetimeFigureOut">
              <a:rPr lang="pt-BR" smtClean="0"/>
              <a:t>24/10/2018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93269-B855-40A5-B996-D3F240A2BF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6399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648EE-9430-472F-8CB8-C703407EB8D5}" type="datetimeFigureOut">
              <a:rPr lang="pt-BR" smtClean="0"/>
              <a:t>24/10/2018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93269-B855-40A5-B996-D3F240A2BF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1776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648EE-9430-472F-8CB8-C703407EB8D5}" type="datetimeFigureOut">
              <a:rPr lang="pt-BR" smtClean="0"/>
              <a:t>24/10/2018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93269-B855-40A5-B996-D3F240A2BF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1943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59648EE-9430-472F-8CB8-C703407EB8D5}" type="datetimeFigureOut">
              <a:rPr lang="pt-BR" smtClean="0"/>
              <a:t>24/10/2018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93269-B855-40A5-B996-D3F240A2BF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37840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Relatorio_Despesas.xls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HIPERLINK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382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hlinkClick r:id="rId2" action="ppaction://hlinkfile" tooltip="Hiperlink para o documento Relatorio_Despesas"/>
              </a:rPr>
              <a:t>Relatório de Despesas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761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195</TotalTime>
  <Words>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Íon</vt:lpstr>
      <vt:lpstr>HIPERLINK</vt:lpstr>
      <vt:lpstr>Apresentação do PowerPoint</vt:lpstr>
    </vt:vector>
  </TitlesOfParts>
  <Company>FSS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HIPERLINK</dc:title>
  <dc:creator>FeLix SeNa SiLvA</dc:creator>
  <cp:lastModifiedBy>MATA</cp:lastModifiedBy>
  <cp:revision>6</cp:revision>
  <dcterms:created xsi:type="dcterms:W3CDTF">2015-03-29T20:10:54Z</dcterms:created>
  <dcterms:modified xsi:type="dcterms:W3CDTF">2018-10-24T15:16:50Z</dcterms:modified>
</cp:coreProperties>
</file>