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1" r:id="rId1"/>
  </p:sldMasterIdLst>
  <p:sldIdLst>
    <p:sldId id="271" r:id="rId2"/>
    <p:sldId id="272" r:id="rId3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87" d="100"/>
          <a:sy n="87" d="100"/>
        </p:scale>
        <p:origin x="147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8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pt-BR" altLang="pt-BR" i="0" dirty="0" smtClean="0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pt-BR" altLang="pt-BR" sz="2400" i="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pt-BR" altLang="pt-BR" sz="2400" i="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144 w 1000"/>
                <a:gd name="T1" fmla="*/ 913 h 1000"/>
                <a:gd name="T2" fmla="*/ 0 w 1000"/>
                <a:gd name="T3" fmla="*/ 913 h 1000"/>
                <a:gd name="T4" fmla="*/ 0 w 1000"/>
                <a:gd name="T5" fmla="*/ 0 h 1000"/>
                <a:gd name="T6" fmla="*/ 144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165 w 1000"/>
                <a:gd name="T3" fmla="*/ 0 h 1000"/>
                <a:gd name="T4" fmla="*/ 165 w 1000"/>
                <a:gd name="T5" fmla="*/ 864 h 1000"/>
                <a:gd name="T6" fmla="*/ 0 w 1000"/>
                <a:gd name="T7" fmla="*/ 864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409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09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BA4F6-2BD9-4A93-BC2D-67E49A4932FA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55931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22A5B-050E-4C8A-B782-661E5F006D5C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06501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3B2DC-28EE-41C7-A1F3-93107537C246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366267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719D8-C659-42B9-B69A-44BDDFB1E51A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060489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7661275" cy="1981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49325" y="4114800"/>
            <a:ext cx="7661275" cy="1981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FF458-F897-4465-B531-C5FE845DAB4F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789102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ítulo e conteúdo em cima d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7661275" cy="1981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49325" y="4114800"/>
            <a:ext cx="7661275" cy="1981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B4AEA-1381-4DF3-BC99-3AC47CD9B8C1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45030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2211D-6E40-402F-A58A-0A2C3BEA31D8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04582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41843-2E73-4F1A-A307-26AF20DE35EB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7749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7F746-BE3B-453F-A4AD-567DA1F97C05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58306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5B975-C18E-4BDA-BF27-D4996937BE24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05205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CE628-FD97-458D-9961-5491DB8FE455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8457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2DFE9-A253-463E-94FE-E363222D5BFC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14262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8C23E-8258-41F5-875C-6DCADDA3E589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01970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69012-89C8-480F-8E65-65F161E4C042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884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 sz="2400" i="0" dirty="0" smtClean="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 sz="2400" i="0" dirty="0" smtClean="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i="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i="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994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i="0"/>
            </a:lvl1pPr>
          </a:lstStyle>
          <a:p>
            <a:pPr>
              <a:defRPr/>
            </a:pPr>
            <a:fld id="{71793AD0-66CD-4B76-8008-2C84A05BEADC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152400 w 1000"/>
              <a:gd name="T1" fmla="*/ 1066800 h 1000"/>
              <a:gd name="T2" fmla="*/ 0 w 1000"/>
              <a:gd name="T3" fmla="*/ 1066800 h 1000"/>
              <a:gd name="T4" fmla="*/ 0 w 1000"/>
              <a:gd name="T5" fmla="*/ 0 h 1000"/>
              <a:gd name="T6" fmla="*/ 15240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 dirty="0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152400 w 1000"/>
              <a:gd name="T3" fmla="*/ 0 h 1000"/>
              <a:gd name="T4" fmla="*/ 152400 w 1000"/>
              <a:gd name="T5" fmla="*/ 1073150 h 1000"/>
              <a:gd name="T6" fmla="*/ 0 w 1000"/>
              <a:gd name="T7" fmla="*/ 107315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 dirty="0"/>
          </a:p>
        </p:txBody>
      </p:sp>
      <p:sp>
        <p:nvSpPr>
          <p:cNvPr id="1035" name="CaixaDeTexto 10"/>
          <p:cNvSpPr txBox="1">
            <a:spLocks noChangeArrowheads="1"/>
          </p:cNvSpPr>
          <p:nvPr userDrawn="1"/>
        </p:nvSpPr>
        <p:spPr bwMode="auto">
          <a:xfrm>
            <a:off x="6443663" y="-15875"/>
            <a:ext cx="3097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dirty="0" smtClean="0"/>
              <a:t>Fonte: </a:t>
            </a:r>
            <a:r>
              <a:rPr lang="pt-BR" altLang="pt-BR" i="0" dirty="0" smtClean="0"/>
              <a:t>vias-seguras.com/</a:t>
            </a:r>
            <a:endParaRPr lang="pt-BR" altLang="pt-BR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476250"/>
            <a:ext cx="7158037" cy="884238"/>
          </a:xfrm>
        </p:spPr>
        <p:txBody>
          <a:bodyPr/>
          <a:lstStyle/>
          <a:p>
            <a:pPr eaLnBrk="1" hangingPunct="1">
              <a:defRPr/>
            </a:pPr>
            <a:r>
              <a:rPr lang="pt-BR" sz="25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Objetivo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928813"/>
            <a:ext cx="7661275" cy="40211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 smtClean="0"/>
              <a:t>	</a:t>
            </a:r>
            <a:r>
              <a:rPr lang="pt-BR" b="1" i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Analisar </a:t>
            </a:r>
            <a:r>
              <a:rPr lang="pt-BR" b="1" i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segurança </a:t>
            </a:r>
            <a:r>
              <a:rPr lang="pt-BR" b="1" i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viária </a:t>
            </a:r>
            <a:r>
              <a:rPr lang="pt-BR" b="1" i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envolvendo os </a:t>
            </a:r>
            <a:r>
              <a:rPr lang="pt-BR" b="1" i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veículos </a:t>
            </a:r>
            <a:r>
              <a:rPr lang="pt-BR" b="1" i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 duas rodas.</a:t>
            </a:r>
          </a:p>
          <a:p>
            <a:pPr lvl="3" eaLnBrk="1" hangingPunct="1">
              <a:defRPr/>
            </a:pPr>
            <a:r>
              <a:rPr lang="pt-BR" b="1" i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Determinação dos fatores contribuintes para ocorrência de acidentes de trânsito envolvendo motocicletas na cidade de São Paulo</a:t>
            </a:r>
          </a:p>
          <a:p>
            <a:pPr lvl="3" eaLnBrk="1" hangingPunct="1">
              <a:defRPr/>
            </a:pPr>
            <a:r>
              <a:rPr lang="pt-BR" b="1" i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 base nos fatores contribuintes determinar padrões de projeto geométrico e de </a:t>
            </a:r>
            <a:r>
              <a:rPr lang="pt-BR" b="1" i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fiscalização </a:t>
            </a:r>
            <a:r>
              <a:rPr lang="pt-BR" b="1" i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 minimizar a ocorrência desses fatores.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5175"/>
            <a:ext cx="7158038" cy="528638"/>
          </a:xfrm>
        </p:spPr>
        <p:txBody>
          <a:bodyPr/>
          <a:lstStyle/>
          <a:p>
            <a:pPr eaLnBrk="1" hangingPunct="1">
              <a:defRPr/>
            </a:pPr>
            <a:r>
              <a:rPr lang="pt-BR" sz="25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Introdução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sz="2500" dirty="0" smtClean="0"/>
              <a:t>Objetivo</a:t>
            </a:r>
          </a:p>
          <a:p>
            <a:pPr eaLnBrk="1" hangingPunct="1"/>
            <a:r>
              <a:rPr lang="pt-BR" altLang="pt-BR" sz="2500" dirty="0" smtClean="0"/>
              <a:t>Definições</a:t>
            </a:r>
            <a:endParaRPr lang="pt-BR" altLang="pt-BR" sz="2500" dirty="0" smtClean="0"/>
          </a:p>
          <a:p>
            <a:pPr eaLnBrk="1" hangingPunct="1"/>
            <a:r>
              <a:rPr lang="pt-BR" altLang="pt-BR" sz="2500" dirty="0" smtClean="0"/>
              <a:t>Situação </a:t>
            </a:r>
            <a:r>
              <a:rPr lang="pt-BR" altLang="pt-BR" sz="2500" dirty="0" smtClean="0"/>
              <a:t>do transporte em São Paulo</a:t>
            </a:r>
          </a:p>
          <a:p>
            <a:pPr eaLnBrk="1" hangingPunct="1"/>
            <a:r>
              <a:rPr lang="pt-BR" altLang="pt-BR" sz="2500" dirty="0" smtClean="0"/>
              <a:t>Frota brasileira</a:t>
            </a:r>
          </a:p>
          <a:p>
            <a:pPr eaLnBrk="1" hangingPunct="1"/>
            <a:r>
              <a:rPr lang="pt-BR" altLang="pt-BR" sz="2500" dirty="0" smtClean="0"/>
              <a:t>Panorama da </a:t>
            </a:r>
            <a:r>
              <a:rPr lang="pt-BR" altLang="pt-BR" sz="2500" dirty="0" smtClean="0"/>
              <a:t>fiscalização</a:t>
            </a:r>
            <a:endParaRPr lang="pt-BR" altLang="pt-BR" sz="2500" dirty="0" smtClean="0"/>
          </a:p>
          <a:p>
            <a:pPr eaLnBrk="1" hangingPunct="1"/>
            <a:r>
              <a:rPr lang="pt-BR" altLang="pt-BR" sz="2500" dirty="0" smtClean="0"/>
              <a:t>Alguns estudos aprofundados sobre motocicletas</a:t>
            </a:r>
          </a:p>
          <a:p>
            <a:pPr eaLnBrk="1" hangingPunct="1"/>
            <a:r>
              <a:rPr lang="pt-BR" altLang="pt-BR" sz="2500" dirty="0" smtClean="0"/>
              <a:t>Considerações </a:t>
            </a:r>
            <a:r>
              <a:rPr lang="pt-BR" altLang="pt-BR" sz="2500" dirty="0" smtClean="0"/>
              <a:t>sobre fatores contribuintes em acidentes</a:t>
            </a:r>
          </a:p>
          <a:p>
            <a:pPr eaLnBrk="1" hangingPunct="1"/>
            <a:r>
              <a:rPr lang="pt-BR" altLang="pt-BR" sz="2500" dirty="0" smtClean="0"/>
              <a:t>Medidas para diminuir a gravidade e o </a:t>
            </a:r>
            <a:r>
              <a:rPr lang="pt-BR" altLang="pt-BR" sz="2500" dirty="0" smtClean="0"/>
              <a:t>número </a:t>
            </a:r>
            <a:r>
              <a:rPr lang="pt-BR" altLang="pt-BR" sz="2500" dirty="0" smtClean="0"/>
              <a:t>de acidentes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ixo">
  <a:themeElements>
    <a:clrScheme name="Eixo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2618</TotalTime>
  <Words>36</Words>
  <Application>Microsoft Office PowerPoint</Application>
  <PresentationFormat>Apresentação na tela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Wingdings</vt:lpstr>
      <vt:lpstr>Eixo</vt:lpstr>
      <vt:lpstr>Objetivo</vt:lpstr>
      <vt:lpstr>Introdução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Tráfego de Motocicletas e Segurança Viária  “O Caso da Cidade de São Paulo”</dc:title>
  <dc:creator>Ivo</dc:creator>
  <cp:lastModifiedBy>MATA</cp:lastModifiedBy>
  <cp:revision>277</cp:revision>
  <dcterms:created xsi:type="dcterms:W3CDTF">2010-03-02T15:46:43Z</dcterms:created>
  <dcterms:modified xsi:type="dcterms:W3CDTF">2018-10-22T22:49:51Z</dcterms:modified>
</cp:coreProperties>
</file>