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F224-1125-45B6-8F7D-CA061E380DDB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B70B-0ABD-42DB-813D-A4DD55339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353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F224-1125-45B6-8F7D-CA061E380DDB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B70B-0ABD-42DB-813D-A4DD55339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32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F224-1125-45B6-8F7D-CA061E380DDB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B70B-0ABD-42DB-813D-A4DD55339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63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F224-1125-45B6-8F7D-CA061E380DDB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B70B-0ABD-42DB-813D-A4DD55339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84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F224-1125-45B6-8F7D-CA061E380DDB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B70B-0ABD-42DB-813D-A4DD55339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60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F224-1125-45B6-8F7D-CA061E380DDB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B70B-0ABD-42DB-813D-A4DD55339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27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F224-1125-45B6-8F7D-CA061E380DDB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B70B-0ABD-42DB-813D-A4DD55339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2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F224-1125-45B6-8F7D-CA061E380DDB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B70B-0ABD-42DB-813D-A4DD55339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61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F224-1125-45B6-8F7D-CA061E380DDB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B70B-0ABD-42DB-813D-A4DD55339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22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F224-1125-45B6-8F7D-CA061E380DDB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B70B-0ABD-42DB-813D-A4DD55339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98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F224-1125-45B6-8F7D-CA061E380DDB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B70B-0ABD-42DB-813D-A4DD553393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22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3F224-1125-45B6-8F7D-CA061E380DDB}" type="datetimeFigureOut">
              <a:rPr lang="pt-BR" smtClean="0"/>
              <a:t>24/10/2018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2B70B-0ABD-42DB-813D-A4DD553393D5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32" y="0"/>
            <a:ext cx="10058400" cy="616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0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80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69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56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MATA</dc:creator>
  <cp:lastModifiedBy>MATA</cp:lastModifiedBy>
  <cp:revision>1</cp:revision>
  <dcterms:created xsi:type="dcterms:W3CDTF">2018-10-24T16:44:00Z</dcterms:created>
  <dcterms:modified xsi:type="dcterms:W3CDTF">2018-10-24T16:46:41Z</dcterms:modified>
</cp:coreProperties>
</file>