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14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77" r:id="rId12"/>
    <p:sldId id="270" r:id="rId13"/>
    <p:sldId id="271" r:id="rId14"/>
    <p:sldId id="273" r:id="rId15"/>
    <p:sldId id="276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298" r:id="rId40"/>
    <p:sldId id="301" r:id="rId41"/>
    <p:sldId id="302" r:id="rId42"/>
    <p:sldId id="304" r:id="rId43"/>
    <p:sldId id="305" r:id="rId44"/>
    <p:sldId id="306" r:id="rId45"/>
    <p:sldId id="307" r:id="rId46"/>
    <p:sldId id="308" r:id="rId47"/>
    <p:sldId id="310" r:id="rId48"/>
    <p:sldId id="309" r:id="rId49"/>
    <p:sldId id="313" r:id="rId50"/>
    <p:sldId id="311" r:id="rId51"/>
    <p:sldId id="312" r:id="rId5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0543B-A205-476D-B8D4-06E105D49C71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DCBAD-EDC1-4882-88A3-B01A17BE1683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5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209E24-36F0-4824-B982-93F00BB8C6DA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767A-219A-4621-92AD-22D4DBAF07B8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39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E193A-D6AD-4386-B84F-E8C462FF7EAB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A05E8-2EA0-4CFA-80A7-6CF416F3F0ED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952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93F98-51F9-4F08-BC12-030E71C84067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048B5-DD7F-4649-96A4-9D7AB668EB44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21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1F087F-0461-43CE-B840-805246788E66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C5E85-D08E-40ED-9E0A-DDFFC72FE3A6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857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DA26DE-02C9-4F0A-ABF1-C1135B68D2E9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7510C-7485-46B0-A758-B72C4A0A2B8B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7018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1E4A0D-46FE-4D94-BB7C-124BB1A408A0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FA46D-6A9F-4E44-A7D3-7187A58F602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70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B7ADA-BB7B-4341-A28A-437AA055B0DD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80164-9EA5-4240-9AC2-737BAD096206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70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0770E8-DE9E-4C8C-A91C-FF9F691311E5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6F268-28A3-41CB-9A16-49F0A06B695F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569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90E635-C555-4183-A81D-EEA950CC6728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640A0-681A-4DFE-99A7-00CE793DB257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634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39B3C6-6657-47A6-9C2B-DD526ECDC8BC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65271-90DA-4406-A178-374E9C5AB737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86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F52245-C092-4841-9307-ACE90C6ABF89}" type="datetimeFigureOut">
              <a:rPr lang="pt-BR" smtClean="0"/>
              <a:pPr>
                <a:defRPr/>
              </a:pPr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69EA06-7428-4710-A9FE-16C877107B06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559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9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643719"/>
            <a:ext cx="8229600" cy="3481916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A localização de cerca de 92% do território brasileiro na zona intertropical e as baixas altitudes do relevo explicam a predominância de climas quentes, com</a:t>
            </a:r>
            <a:endParaRPr lang="pt-BR" altLang="pt-BR" sz="2400"/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571751"/>
            <a:ext cx="8229600" cy="355388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médias de temperatura superiores a 20º C . Os tipos de clima presentes no Brasil são: equatorial, tropical, tropical de altitude, tropical atlântico, semi-árido e subtropical. </a:t>
            </a:r>
            <a:endParaRPr lang="pt-BR" altLang="pt-BR" sz="2400"/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	O clima equatorial domina a região amazônica e se caracteriza por temperaturas médias entre 24º C e 26º C e amplitude térmica anual (diferença entre a máxima e a mínima registrada durante um ano) de até 3º C. As chuvas são abundantes (mais de 2.500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mm/ano) e regulares, causadas pela ação da massa equatorial continental. No inverno, a região pode receber frentes frias originárias da massa polar atlântica. Elas são as responsáveis pelo fenômeno da friagem, a queda brusca na temperatura, que pode chegar a 10º C. </a:t>
            </a:r>
            <a:endParaRPr lang="pt-BR" altLang="pt-BR" sz="2400"/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715686"/>
            <a:ext cx="8229600" cy="3409951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Extensas áreas do planalto central e das regiões Nordeste e Sudeste são dominadas pelo clima tropical. 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643719"/>
            <a:ext cx="8229600" cy="3481916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Nelas, o verão é quente e úmido e o inverno, frio e seco. As temperaturas médias excedem os 20º C, com amplitude térmica anual de até 7º C. As chuvas variam de 1.000 a 1.500 mm/ano. 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O tropical de altitude predomina nas partes altas do Planalto Atlântico do Sudeste, estendendo-se pelo norte do Paraná e sul do Mato Grosso do Sul. Apresenta temperaturas médias entre 18º C e 22º C e amplitude térmica anual entre 7º C e 9º C. O comportamento pluviométrico é igual ao do clima tropical. 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As chuvas de verão são mais intensas devido à ação da massa tropical atlântica. No inverno, as frentes frias originárias da massa polar atlântica podem provocar geadas.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A faixa litorânea que vai do Rio Grande do Norte ao Paraná sofre atuação do clima tropical atlântico. As temperaturas variam entre 18º C e 26º C, com amplitudes térmicas crescentes conforme se avança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para o sul. Chove cerca de 1.500 mm/ano. No litoral do Nordeste, as chuvas intensificam-se no outono e no inverno. Mais ao sul, são mais fortes no verão.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Considerando a extensão do território brasileiro que se estende desde aproximados 32º de latitude Sul até 5º de latitude norte é natural encontrarmos uma diversidade de tipos climáticos que variam desde climas quentes e secos/úmidos a climas frios e úmidos.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O clima semi-árido predomina nas depressões entre planaltos do sertão nordestino e no trecho baiano do vale do Rio São Francisco . Suas características são temperaturas médias elevadas, em torno de 27º C, e amplitude térmica em torno de 5º C.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As chuvas, além de irregulares, não excedem os 800 mm/ano, o que leva às “secas do Nordeste”, os longos períodos de estiagem.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O clima subtropical predomina ao sul do Trópico de Capricórnio, compreendendo parte de São Paulo, Paraná e Mato Grosso do Sul e os Estados de Santa Catarina e Rio Grande do Sul.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altLang="pt-BR" smtClean="0"/>
              <a:t>Caracteriza-se por temperaturas médias inferiores a 18º C, com amplitude térmica entre 9º C e 13º C.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Nas áreas mais elevadas, o verão é suave e o inverno frio, com nevascas ocasionais. Chove entre 1.500 mm e 2.000 mm/ano, de forma bem distribuída ao longo das estações. </a:t>
            </a:r>
          </a:p>
          <a:p>
            <a:pPr algn="just"/>
            <a:endParaRPr lang="pt-BR" altLang="pt-BR" smtClean="0"/>
          </a:p>
          <a:p>
            <a:pPr algn="just"/>
            <a:endParaRPr lang="pt-BR" altLang="pt-BR" smtClean="0"/>
          </a:p>
          <a:p>
            <a:pPr algn="just"/>
            <a:endParaRPr lang="pt-BR" altLang="pt-BR" smtClean="0"/>
          </a:p>
          <a:p>
            <a:pPr algn="just"/>
            <a:r>
              <a:rPr lang="pt-BR" altLang="pt-BR" sz="2400"/>
              <a:t>(Fonte: http://www.guianet.com.br/brasil/mapaclima.htm)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2" y="1"/>
            <a:ext cx="79671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Significado dos símbolos da classificação de Köppen: </a:t>
            </a:r>
          </a:p>
          <a:p>
            <a:pPr algn="just">
              <a:buFont typeface="Arial" panose="020B0604020202020204" pitchFamily="34" charset="0"/>
              <a:buNone/>
            </a:pPr>
            <a:endParaRPr lang="pt-BR" altLang="pt-BR" smtClean="0"/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1ª letra – maiúscula, representa a característica geral do clima de uma região: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A – clima quente e úmido 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B – clima árido ou semi-árido 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C – clima mesotérmico ( subtropical e temperado)</a:t>
            </a:r>
            <a:endParaRPr lang="pt-BR" altLang="pt-BR" sz="2400"/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defRPr/>
            </a:pPr>
            <a:r>
              <a:rPr lang="pt-BR" altLang="pt-BR"/>
              <a:t>2ª letra – minúscula, representa as particularidades do regime de chuva: </a:t>
            </a:r>
          </a:p>
          <a:p>
            <a:pPr algn="just">
              <a:buNone/>
              <a:defRPr/>
            </a:pPr>
            <a:r>
              <a:rPr lang="pt-BR" altLang="pt-BR"/>
              <a:t>f – sempre úmido  </a:t>
            </a:r>
          </a:p>
          <a:p>
            <a:pPr algn="just">
              <a:buNone/>
              <a:defRPr/>
            </a:pPr>
            <a:r>
              <a:rPr lang="pt-BR" altLang="pt-BR"/>
              <a:t>m – monçônico e predominantemente úmido  </a:t>
            </a:r>
          </a:p>
          <a:p>
            <a:pPr algn="just">
              <a:buNone/>
              <a:defRPr/>
            </a:pPr>
            <a:r>
              <a:rPr lang="pt-BR" altLang="pt-BR"/>
              <a:t>s – chuvas de inverno  </a:t>
            </a:r>
          </a:p>
          <a:p>
            <a:pPr algn="just">
              <a:buNone/>
              <a:defRPr/>
            </a:pPr>
            <a:r>
              <a:rPr lang="pt-BR" altLang="pt-BR"/>
              <a:t>s’ - chuvas do outono e inverno  </a:t>
            </a:r>
          </a:p>
          <a:p>
            <a:pPr algn="just">
              <a:buNone/>
              <a:defRPr/>
            </a:pPr>
            <a:r>
              <a:rPr lang="pt-BR" altLang="pt-BR"/>
              <a:t>w – chuvas de verão  </a:t>
            </a:r>
          </a:p>
          <a:p>
            <a:pPr algn="just">
              <a:buNone/>
              <a:defRPr/>
            </a:pPr>
            <a:r>
              <a:rPr lang="pt-BR" altLang="pt-BR"/>
              <a:t>w’- chuvas de verão e outono</a:t>
            </a:r>
            <a:endParaRPr lang="pt-BR" altLang="pt-BR" sz="2400"/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6"/>
            <a:ext cx="8229600" cy="414443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3ª letra - minúscula, representa a temperatura característica de uma região: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h – quente 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a – verões quentes 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b – verões brandos </a:t>
            </a:r>
          </a:p>
          <a:p>
            <a:pPr algn="just">
              <a:buFont typeface="Arial" panose="020B0604020202020204" pitchFamily="34" charset="0"/>
              <a:buNone/>
            </a:pPr>
            <a:endParaRPr lang="pt-BR" altLang="pt-BR" smtClean="0"/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Ex: Clima tipo Cfa: Clima mesotérmico, sempre úmido e verões quentes.</a:t>
            </a:r>
            <a:endParaRPr lang="pt-BR" altLang="pt-BR" sz="2400"/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Os Domínios Climáticos Brasileiros.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6"/>
            <a:ext cx="8229600" cy="414443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pt-BR" altLang="pt-BR" sz="2400"/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83" y="1767419"/>
            <a:ext cx="5071535" cy="509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Não bastasse a variação latitudinal (norte a sul) e altimétrica alia-se a esta diversidade de fatores que influenciam os climas do Brasil o efeito da maritimidade/continentalidade pela presença de extensa massa de águas a leste do continente (Oceano Atlântico).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Os Domínios Climáticos Brasileiros.</a:t>
            </a:r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5" y="2144186"/>
            <a:ext cx="8930217" cy="3429001"/>
          </a:xfrm>
        </p:spPr>
      </p:pic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altLang="pt-BR" smtClean="0"/>
              <a:t>As massas de ar que interferem mais diretamente na distribuição do clima brasileiro são</a:t>
            </a:r>
          </a:p>
          <a:p>
            <a:pPr lvl="1" algn="just"/>
            <a:r>
              <a:rPr lang="pt-BR" altLang="pt-BR" smtClean="0"/>
              <a:t> a equatorial continental (mEc), </a:t>
            </a:r>
          </a:p>
          <a:p>
            <a:pPr lvl="1" algn="just"/>
            <a:r>
              <a:rPr lang="pt-BR" altLang="pt-BR" smtClean="0"/>
              <a:t>equatorial atlântica (mEa), </a:t>
            </a:r>
          </a:p>
          <a:p>
            <a:pPr lvl="1" algn="just"/>
            <a:r>
              <a:rPr lang="pt-BR" altLang="pt-BR" smtClean="0"/>
              <a:t>a tropical continental (mTc), tropical </a:t>
            </a:r>
          </a:p>
          <a:p>
            <a:pPr lvl="1" algn="just"/>
            <a:r>
              <a:rPr lang="pt-BR" altLang="pt-BR" smtClean="0"/>
              <a:t>atlântica (mTa) e a </a:t>
            </a:r>
          </a:p>
          <a:p>
            <a:pPr lvl="1" algn="just"/>
            <a:r>
              <a:rPr lang="pt-BR" altLang="pt-BR" smtClean="0"/>
              <a:t>polar atlântica (mPa). 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2715686"/>
            <a:ext cx="8229600" cy="3409951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De acordo com a classificação climática de Arthur Strahler, predominam no Brasil cinco grandes climas, a saber: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33795" name="Content Placeholder 5"/>
          <p:cNvSpPr>
            <a:spLocks noGrp="1"/>
          </p:cNvSpPr>
          <p:nvPr>
            <p:ph idx="1"/>
          </p:nvPr>
        </p:nvSpPr>
        <p:spPr bwMode="auto">
          <a:xfrm>
            <a:off x="213785" y="2357967"/>
            <a:ext cx="8229600" cy="395393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algn="just"/>
            <a:r>
              <a:rPr lang="pt-BR" altLang="pt-BR" smtClean="0"/>
              <a:t>clima equatorial úmido da convergência dos alísios, que engloba a Amazônia; </a:t>
            </a:r>
          </a:p>
          <a:p>
            <a:pPr lvl="1" algn="just"/>
            <a:r>
              <a:rPr lang="pt-BR" altLang="pt-BR" smtClean="0"/>
              <a:t> clima tropical alternadamente úmido e seco, englobando grande parte da área central do país e litoral do meio-norte;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 bwMode="auto">
          <a:xfrm>
            <a:off x="213785" y="2357967"/>
            <a:ext cx="8229600" cy="395393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algn="just"/>
            <a:r>
              <a:rPr lang="pt-BR" altLang="pt-BR" smtClean="0"/>
              <a:t>clima tropical tendendo a ser seco pela irregularidade da ação das massas de ar, englobando o sertão nordestino e vale médio do rio São Francisco; </a:t>
            </a:r>
          </a:p>
          <a:p>
            <a:pPr lvl="1" algn="just"/>
            <a:r>
              <a:rPr lang="pt-BR" altLang="pt-BR" smtClean="0"/>
              <a:t>e clima litorâneo úmido exposto às massas tropicais marítimas, englobando estreita faixa do litoral leste e nordeste; 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 bwMode="auto">
          <a:xfrm>
            <a:off x="213785" y="2357967"/>
            <a:ext cx="8229600" cy="395393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algn="just"/>
            <a:r>
              <a:rPr lang="pt-BR" altLang="pt-BR" smtClean="0"/>
              <a:t>clima subtropical úmido das costas orientais e subtropicais, dominado largamente por massa tropical marítima, englobando a Região Sul do Brasil.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29684" y="429685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19" y="1665819"/>
            <a:ext cx="6142567" cy="519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37891" name="Content Placeholder 5"/>
          <p:cNvSpPr>
            <a:spLocks noGrp="1"/>
          </p:cNvSpPr>
          <p:nvPr>
            <p:ph idx="1"/>
          </p:nvPr>
        </p:nvSpPr>
        <p:spPr bwMode="auto">
          <a:xfrm>
            <a:off x="429684" y="2285999"/>
            <a:ext cx="8229600" cy="341206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Em especial, as massas de ar que interferem mais diretamente no Brasil, segundo o Anuário Estatístico do Brasil, do IBGE, são a: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 bwMode="auto">
          <a:xfrm>
            <a:off x="-213783" y="2715685"/>
            <a:ext cx="8928101" cy="3596217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algn="just"/>
            <a:r>
              <a:rPr lang="pt-BR" altLang="pt-BR" smtClean="0"/>
              <a:t>Equatorial, tanto Continental como Atlântica; </a:t>
            </a:r>
          </a:p>
          <a:p>
            <a:pPr lvl="1" algn="just"/>
            <a:r>
              <a:rPr lang="pt-BR" altLang="pt-BR" smtClean="0"/>
              <a:t>a Tropical, também Continental e Atlântica; </a:t>
            </a:r>
          </a:p>
          <a:p>
            <a:pPr lvl="1" algn="just"/>
            <a:r>
              <a:rPr lang="pt-BR" altLang="pt-BR" smtClean="0"/>
              <a:t>e a Polar Atlântica, proporcionando as diferenciações climáticas. 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39939" name="Content Placeholder 5"/>
          <p:cNvSpPr>
            <a:spLocks noGrp="1"/>
          </p:cNvSpPr>
          <p:nvPr>
            <p:ph idx="1"/>
          </p:nvPr>
        </p:nvSpPr>
        <p:spPr bwMode="auto">
          <a:xfrm>
            <a:off x="429684" y="2285999"/>
            <a:ext cx="8229600" cy="341206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Nessa direção, são verificados no país desde climas superúmidos quentes, provenientes das massas Equatoriais, como é o caso de grande parte da região Amazônica, até climas semi-áridos muito fortes, próprios do sertão nordestino. O clima de uma dada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A exemplo a amplitude térmica média no mês de julho em Salvador (BA) é de 4,8</a:t>
            </a:r>
            <a:r>
              <a:rPr lang="pt-BR" altLang="pt-BR" smtClean="0">
                <a:latin typeface="Arial" panose="020B0604020202020204" pitchFamily="34" charset="0"/>
              </a:rPr>
              <a:t>º</a:t>
            </a:r>
            <a:r>
              <a:rPr lang="pt-BR" altLang="pt-BR" smtClean="0"/>
              <a:t>C e em Cuiabá (MT) é de 15,2</a:t>
            </a:r>
            <a:r>
              <a:rPr lang="pt-BR" altLang="pt-BR" smtClean="0">
                <a:latin typeface="Arial" panose="020B0604020202020204" pitchFamily="34" charset="0"/>
              </a:rPr>
              <a:t>º</a:t>
            </a:r>
            <a:r>
              <a:rPr lang="pt-BR" altLang="pt-BR" smtClean="0"/>
              <a:t>C (INMET, 1992). Vale lembrar que ambas as localidades estão em latitudes próximas. Aliado a esses fatores encontra-se uma dinâmica de circulação atmosférica onde as massas de ar levam </a:t>
            </a:r>
          </a:p>
          <a:p>
            <a:pPr algn="just"/>
            <a:endParaRPr lang="pt-BR" altLang="pt-BR" smtClean="0"/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 bwMode="auto">
          <a:xfrm>
            <a:off x="429684" y="2285999"/>
            <a:ext cx="8229600" cy="341206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Quanto aos aspectos térmicos também ocorrem grandes variações. Como pode ser observado no mapa das médias anuais de temperatura a seguir, a Região Norte e parte do interior da Região Nordeste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 bwMode="auto">
          <a:xfrm>
            <a:off x="429684" y="2285999"/>
            <a:ext cx="8229600" cy="341206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apresentam temperaturas médias anuais superiores a 25oC, enquanto na Região Sul do país e parte da Sudeste as temperaturas médias anuais ficam abaixo de 20oC.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29684" y="429685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45059" name="Content Placeholder 6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6" y="1500719"/>
            <a:ext cx="5073649" cy="514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1928285"/>
            <a:ext cx="3253317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7" y="6000753"/>
            <a:ext cx="3672417" cy="42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46083" name="Content Placeholder 5"/>
          <p:cNvSpPr>
            <a:spLocks noGrp="1"/>
          </p:cNvSpPr>
          <p:nvPr>
            <p:ph idx="1"/>
          </p:nvPr>
        </p:nvSpPr>
        <p:spPr bwMode="auto">
          <a:xfrm>
            <a:off x="429684" y="2285999"/>
            <a:ext cx="8229600" cy="341206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De acordo com dados da FIBGE, temperaturas máximas absolutas, acima de 40oC, são observadas em terras baixas interioranas da Região Nordeste; nas depressões, vales e baixadas do Sudeste; no Pantanal e áreas rebaixadas do Centro-Oeste; e nas depressões centrais e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CLASSIFICAÇÃO CLIMÁTICA DE ARTHUR STRALER </a:t>
            </a:r>
          </a:p>
        </p:txBody>
      </p:sp>
      <p:sp>
        <p:nvSpPr>
          <p:cNvPr id="47107" name="Content Placeholder 5"/>
          <p:cNvSpPr>
            <a:spLocks noGrp="1"/>
          </p:cNvSpPr>
          <p:nvPr>
            <p:ph idx="1"/>
          </p:nvPr>
        </p:nvSpPr>
        <p:spPr bwMode="auto">
          <a:xfrm>
            <a:off x="429684" y="2285999"/>
            <a:ext cx="8229600" cy="341206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no vale do rio Uruguai, na Região Sul. Já as temperaturas mínimas absolutas, com freqüentes valores negativos, são observadas nos cumes serranos do sudeste e em grande parte da Região Sul, onde são acompanhadas de geadas e neve.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29684" y="429685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MASSAS DE AR QUE ATUAM NO BRASIL POSIÇÃO MÉDIA NO VERÃO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572684"/>
            <a:ext cx="4643967" cy="519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00250"/>
            <a:ext cx="4572000" cy="203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29684" y="499534"/>
            <a:ext cx="8229600" cy="11430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 altLang="pt-BR" smtClean="0"/>
              <a:t>MASSAS DE AR QUE ATUAM NO BRASIL POSIÇÃO MÉDIA NO INVERNO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21" y="1642534"/>
            <a:ext cx="4785783" cy="493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571751"/>
            <a:ext cx="4430185" cy="197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 smtClean="0"/>
          </a:p>
        </p:txBody>
      </p:sp>
      <p:pic>
        <p:nvPicPr>
          <p:cNvPr id="50179" name="Picture 4" descr="http://www.sogeografia.com.br/figuras/brasilClim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5466"/>
            <a:ext cx="9144000" cy="69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Pressão atmosférica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altLang="pt-BR" smtClean="0"/>
              <a:t>A pressão média do ar ao nível do mar é 101,325 KPa ou 1013,25 mb ou 760 mmHg e o intervalo usual de variação está entre 970 mb até 1050 mb. </a:t>
            </a:r>
          </a:p>
          <a:p>
            <a:pPr algn="just"/>
            <a:endParaRPr lang="pt-BR" altLang="pt-BR" smtClean="0"/>
          </a:p>
          <a:p>
            <a:pPr algn="just"/>
            <a:endParaRPr lang="pt-BR" altLang="pt-BR" smtClean="0"/>
          </a:p>
          <a:p>
            <a:pPr algn="just"/>
            <a:r>
              <a:rPr lang="pt-BR" altLang="pt-BR" smtClean="0"/>
              <a:t>Contudo, já se mediu até 870 mb (no olho do furacão Tip, em 12/10/79) e 1083,8 mb (em Ágata, na Sibéria, em 31/12/68, associada a uma massa de ar muito fria).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Pressão atmosférica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 bwMode="auto">
          <a:xfrm>
            <a:off x="-285747" y="5573187"/>
            <a:ext cx="9144001" cy="910167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algn="just"/>
            <a:r>
              <a:rPr lang="pt-BR" altLang="pt-BR" smtClean="0"/>
              <a:t>A 25 km de altitude, a pressão atmosférica é de apenas 3% daquela verificada no nível médio do mar.</a:t>
            </a:r>
          </a:p>
        </p:txBody>
      </p:sp>
      <p:pic>
        <p:nvPicPr>
          <p:cNvPr id="52228" name="Picture 2" descr="http://www.apolo11.com/ept/imagens/camadas_atmosf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1"/>
            <a:ext cx="6623051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as características das regiões de origem para outras regiões, a exemplo da massa polar atlântica (mPa) que, predominante, nos meses do inverno avançam pelo centro-sul do Brasil promovendo reduções significativas da temperatura do ar.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Pressão atmosférica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altLang="pt-BR" smtClean="0"/>
              <a:t>Ter peso e estar em constante movimentação são duas das inúmeras características da atmosfera. Portanto pressão atmosférica é a ação do peso da atmosfera sobre a superfície do planeta. Pode variar em função da altitude e da temperatura. </a:t>
            </a:r>
          </a:p>
          <a:p>
            <a:pPr algn="just"/>
            <a:endParaRPr lang="pt-BR" altLang="pt-BR" smtClean="0"/>
          </a:p>
        </p:txBody>
      </p:sp>
      <p:pic>
        <p:nvPicPr>
          <p:cNvPr id="53252" name="Picture 2" descr="http://www.iped.com.br/sie/uploads/8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85" y="4072467"/>
            <a:ext cx="6542617" cy="192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Pressão atmosférica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pt-BR" altLang="pt-BR" smtClean="0"/>
          </a:p>
        </p:txBody>
      </p:sp>
      <p:pic>
        <p:nvPicPr>
          <p:cNvPr id="54276" name="Picture 2" descr="http://4.bp.blogspot.com/_AofHYby2CRE/SiWRprOyAiI/AAAAAAAAAEQ/9BN2EPdz3PA/s320/pressao+atmosfe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071035"/>
            <a:ext cx="4986868" cy="471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As classificações climáticas podem ser efetuadas por meio de índices climáticos ou baseando-se na paisagem natural. O segundo critério baseia-se no fato de a vegetação ser um integrador dos estímulos do meio ambiente e serviu de base para as primeiras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357969"/>
            <a:ext cx="8229600" cy="376766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smtClean="0"/>
              <a:t>classificações quando ainda não se tinham registros dos elementos do clima em grande parte do território nacional, principalmente as regiões geográficas do centro-oeste, norte e parte ocidental do nordeste.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9684" y="571501"/>
            <a:ext cx="8229600" cy="1143001"/>
          </a:xfrm>
        </p:spPr>
        <p:txBody>
          <a:bodyPr>
            <a:normAutofit/>
          </a:bodyPr>
          <a:lstStyle/>
          <a:p>
            <a:r>
              <a:rPr lang="pt-BR" altLang="pt-BR" smtClean="0"/>
              <a:t>Unidades Climáticas Brasileiras.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33"/>
            <a:ext cx="8229600" cy="391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mtClean="0"/>
              <a:t>(Instituto Brasileiro de Geografia e Estatística) não afirmando que esta seja a melhor proposta encontrada na literatura.</a:t>
            </a:r>
          </a:p>
          <a:p>
            <a:pPr algn="just"/>
            <a:endParaRPr lang="pt-BR" altLang="pt-BR" smtClean="0"/>
          </a:p>
          <a:p>
            <a:pPr algn="just">
              <a:buFont typeface="Arial" panose="020B0604020202020204" pitchFamily="34" charset="0"/>
              <a:buNone/>
            </a:pPr>
            <a:endParaRPr lang="pt-BR" altLang="pt-BR" smtClean="0"/>
          </a:p>
          <a:p>
            <a:pPr algn="just"/>
            <a:r>
              <a:rPr lang="pt-BR" altLang="pt-BR" sz="2400"/>
              <a:t>Saiba mais consulte os sítios abaixo: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z="2400"/>
              <a:t>http://www.iac.sp.gov.br/Ciiagro/ 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sz="2400"/>
              <a:t>	Clicar em mapas climáticos</a:t>
            </a:r>
          </a:p>
        </p:txBody>
      </p:sp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"/>
            <a:ext cx="9144000" cy="428604"/>
          </a:xfrm>
          <a:prstGeom prst="rect">
            <a:avLst/>
          </a:prstGeom>
          <a:noFill/>
        </p:spPr>
      </p:pic>
      <p:pic>
        <p:nvPicPr>
          <p:cNvPr id="5" name="Picture 2" descr="http://nunix1979.files.wordpress.com/2009/04/color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29398"/>
            <a:ext cx="9144000" cy="428604"/>
          </a:xfrm>
          <a:prstGeom prst="rect">
            <a:avLst/>
          </a:prstGeom>
          <a:noFill/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19" y="71969"/>
            <a:ext cx="7285567" cy="675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1670</Words>
  <Application>Microsoft Office PowerPoint</Application>
  <PresentationFormat>Apresentação na tela (4:3)</PresentationFormat>
  <Paragraphs>124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Tema do Office</vt:lpstr>
      <vt:lpstr>Apresentação do PowerPoint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Apresentação do PowerPoint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Unidades Climáticas Brasileiras.</vt:lpstr>
      <vt:lpstr>Apresentação do PowerPoint</vt:lpstr>
      <vt:lpstr>Unidades Climáticas Brasileiras.</vt:lpstr>
      <vt:lpstr>Unidades Climáticas Brasileiras.</vt:lpstr>
      <vt:lpstr>Unidades Climáticas Brasileiras.</vt:lpstr>
      <vt:lpstr>Os Domínios Climáticos Brasileiros.</vt:lpstr>
      <vt:lpstr>Os Domínios Climáticos Brasileiros.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CLASSIFICAÇÃO CLIMÁTICA DE ARTHUR STRALER </vt:lpstr>
      <vt:lpstr>MASSAS DE AR QUE ATUAM NO BRASIL POSIÇÃO MÉDIA NO VERÃO</vt:lpstr>
      <vt:lpstr>MASSAS DE AR QUE ATUAM NO BRASIL POSIÇÃO MÉDIA NO INVERNO</vt:lpstr>
      <vt:lpstr>Apresentação do PowerPoint</vt:lpstr>
      <vt:lpstr>Pressão atmosférica</vt:lpstr>
      <vt:lpstr>Pressão atmosférica</vt:lpstr>
      <vt:lpstr>Pressão atmosférica</vt:lpstr>
      <vt:lpstr>Pressão atmosférica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Climatologia no Brasil</dc:title>
  <dc:creator>SouVas</dc:creator>
  <cp:lastModifiedBy>MATA</cp:lastModifiedBy>
  <cp:revision>15</cp:revision>
  <dcterms:created xsi:type="dcterms:W3CDTF">2010-04-06T22:09:28Z</dcterms:created>
  <dcterms:modified xsi:type="dcterms:W3CDTF">2018-10-22T17:51:28Z</dcterms:modified>
</cp:coreProperties>
</file>