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Slides for Karl Berator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Pincombe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 Expression data for cell line Wild Type (WT)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AF42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Trial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Trial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Trial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Trial 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32.79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32.69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36.38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 Expression data for cell line CT101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AF42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Trial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Trial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Trial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Trial 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31.77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44.18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48.96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Scatterplot for Wild Type</a:t>
            </a:r>
          </a:p>
        </p:txBody>
      </p:sp>
      <p:pic>
        <p:nvPicPr>
          <p:cNvPr descr="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Scatterplot for CT101</a:t>
            </a:r>
          </a:p>
        </p:txBody>
      </p:sp>
      <p:pic>
        <p:nvPicPr>
          <p:cNvPr descr="slid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Side-By-Side Boxplots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plots show the range of values of gene expression for each treatment and cell line. For each group, 50% of the data lies in the range given by the box, while the lowest and highest 25% are in the range given by the lines.</a:t>
            </a:r>
          </a:p>
        </p:txBody>
      </p:sp>
      <p:pic>
        <p:nvPicPr>
          <p:cNvPr descr="slid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Karl Berator</dc:title>
  <dc:creator>William Pincombe</dc:creator>
  <cp:keywords/>
  <dcterms:created xsi:type="dcterms:W3CDTF">2023-03-23T12:02:42Z</dcterms:created>
  <dcterms:modified xsi:type="dcterms:W3CDTF">2023-03-23T12:02:42Z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authors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