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9E2F1D-9E7E-4998-A572-0087BBA0D77C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8590E-5CEA-4C21-9241-88ACC58E7715}" v="322" dt="2024-02-06T16:11:30.990"/>
    <p1510:client id="{E497411A-5E43-4F10-856A-4498CB8B539E}" v="431" dt="2024-02-05T22:32:30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Dolan" userId="S::william.dolan@dcmail.ca::d3b5a9d4-de37-49af-9472-7443ce951811" providerId="AD" clId="Web-{E497411A-5E43-4F10-856A-4498CB8B539E}"/>
    <pc:docChg chg="addSld delSld modSld modSection">
      <pc:chgData name="William Dolan" userId="S::william.dolan@dcmail.ca::d3b5a9d4-de37-49af-9472-7443ce951811" providerId="AD" clId="Web-{E497411A-5E43-4F10-856A-4498CB8B539E}" dt="2024-02-05T22:32:27.666" v="400" actId="20577"/>
      <pc:docMkLst>
        <pc:docMk/>
      </pc:docMkLst>
      <pc:sldChg chg="addSp delSp modSp">
        <pc:chgData name="William Dolan" userId="S::william.dolan@dcmail.ca::d3b5a9d4-de37-49af-9472-7443ce951811" providerId="AD" clId="Web-{E497411A-5E43-4F10-856A-4498CB8B539E}" dt="2024-02-05T16:16:17.796" v="163" actId="14100"/>
        <pc:sldMkLst>
          <pc:docMk/>
          <pc:sldMk cId="3109413355" sldId="258"/>
        </pc:sldMkLst>
        <pc:spChg chg="add del">
          <ac:chgData name="William Dolan" userId="S::william.dolan@dcmail.ca::d3b5a9d4-de37-49af-9472-7443ce951811" providerId="AD" clId="Web-{E497411A-5E43-4F10-856A-4498CB8B539E}" dt="2024-02-05T16:09:02.230" v="14"/>
          <ac:spMkLst>
            <pc:docMk/>
            <pc:sldMk cId="3109413355" sldId="258"/>
            <ac:spMk id="2" creationId="{2DB81322-3C21-6C77-C802-FFF02568AB38}"/>
          </ac:spMkLst>
        </pc:spChg>
        <pc:spChg chg="add del">
          <ac:chgData name="William Dolan" userId="S::william.dolan@dcmail.ca::d3b5a9d4-de37-49af-9472-7443ce951811" providerId="AD" clId="Web-{E497411A-5E43-4F10-856A-4498CB8B539E}" dt="2024-02-05T16:09:02.230" v="13"/>
          <ac:spMkLst>
            <pc:docMk/>
            <pc:sldMk cId="3109413355" sldId="258"/>
            <ac:spMk id="3" creationId="{3C560E4B-3B4E-75A9-A207-843C4D23B7F3}"/>
          </ac:spMkLst>
        </pc:spChg>
        <pc:spChg chg="mod">
          <ac:chgData name="William Dolan" userId="S::william.dolan@dcmail.ca::d3b5a9d4-de37-49af-9472-7443ce951811" providerId="AD" clId="Web-{E497411A-5E43-4F10-856A-4498CB8B539E}" dt="2024-02-05T16:11:35.279" v="67" actId="20577"/>
          <ac:spMkLst>
            <pc:docMk/>
            <pc:sldMk cId="3109413355" sldId="258"/>
            <ac:spMk id="4" creationId="{94133CB9-56F0-E640-180F-2130F4FD5ABC}"/>
          </ac:spMkLst>
        </pc:spChg>
        <pc:spChg chg="add del">
          <ac:chgData name="William Dolan" userId="S::william.dolan@dcmail.ca::d3b5a9d4-de37-49af-9472-7443ce951811" providerId="AD" clId="Web-{E497411A-5E43-4F10-856A-4498CB8B539E}" dt="2024-02-05T16:06:18.448" v="2"/>
          <ac:spMkLst>
            <pc:docMk/>
            <pc:sldMk cId="3109413355" sldId="258"/>
            <ac:spMk id="5" creationId="{F9F85A39-6D6E-F35E-7BA8-B086E811F3C4}"/>
          </ac:spMkLst>
        </pc:spChg>
        <pc:spChg chg="add del">
          <ac:chgData name="William Dolan" userId="S::william.dolan@dcmail.ca::d3b5a9d4-de37-49af-9472-7443ce951811" providerId="AD" clId="Web-{E497411A-5E43-4F10-856A-4498CB8B539E}" dt="2024-02-05T16:09:02.230" v="12"/>
          <ac:spMkLst>
            <pc:docMk/>
            <pc:sldMk cId="3109413355" sldId="258"/>
            <ac:spMk id="6" creationId="{88074552-F922-1ED3-9A57-5D5BD1E97301}"/>
          </ac:spMkLst>
        </pc:spChg>
        <pc:spChg chg="add del">
          <ac:chgData name="William Dolan" userId="S::william.dolan@dcmail.ca::d3b5a9d4-de37-49af-9472-7443ce951811" providerId="AD" clId="Web-{E497411A-5E43-4F10-856A-4498CB8B539E}" dt="2024-02-05T16:09:02.215" v="11"/>
          <ac:spMkLst>
            <pc:docMk/>
            <pc:sldMk cId="3109413355" sldId="258"/>
            <ac:spMk id="7" creationId="{63EB8569-A3A9-B739-8500-B0E724A2E7B3}"/>
          </ac:spMkLst>
        </pc:spChg>
        <pc:spChg chg="add mod">
          <ac:chgData name="William Dolan" userId="S::william.dolan@dcmail.ca::d3b5a9d4-de37-49af-9472-7443ce951811" providerId="AD" clId="Web-{E497411A-5E43-4F10-856A-4498CB8B539E}" dt="2024-02-05T16:14:17.092" v="111" actId="1076"/>
          <ac:spMkLst>
            <pc:docMk/>
            <pc:sldMk cId="3109413355" sldId="258"/>
            <ac:spMk id="8" creationId="{96FABE3F-54D3-D4C9-E31E-726AF8D7871B}"/>
          </ac:spMkLst>
        </pc:spChg>
        <pc:spChg chg="mod">
          <ac:chgData name="William Dolan" userId="S::william.dolan@dcmail.ca::d3b5a9d4-de37-49af-9472-7443ce951811" providerId="AD" clId="Web-{E497411A-5E43-4F10-856A-4498CB8B539E}" dt="2024-02-05T16:14:17.046" v="108" actId="1076"/>
          <ac:spMkLst>
            <pc:docMk/>
            <pc:sldMk cId="3109413355" sldId="258"/>
            <ac:spMk id="14" creationId="{A290136D-6494-8E7D-6156-668D7DD579BD}"/>
          </ac:spMkLst>
        </pc:spChg>
        <pc:spChg chg="mod">
          <ac:chgData name="William Dolan" userId="S::william.dolan@dcmail.ca::d3b5a9d4-de37-49af-9472-7443ce951811" providerId="AD" clId="Web-{E497411A-5E43-4F10-856A-4498CB8B539E}" dt="2024-02-05T16:14:17.061" v="109" actId="1076"/>
          <ac:spMkLst>
            <pc:docMk/>
            <pc:sldMk cId="3109413355" sldId="258"/>
            <ac:spMk id="16" creationId="{BD90ED07-845B-7E3E-78FA-53BB83FA8858}"/>
          </ac:spMkLst>
        </pc:spChg>
        <pc:spChg chg="mod">
          <ac:chgData name="William Dolan" userId="S::william.dolan@dcmail.ca::d3b5a9d4-de37-49af-9472-7443ce951811" providerId="AD" clId="Web-{E497411A-5E43-4F10-856A-4498CB8B539E}" dt="2024-02-05T16:14:17.077" v="110" actId="1076"/>
          <ac:spMkLst>
            <pc:docMk/>
            <pc:sldMk cId="3109413355" sldId="258"/>
            <ac:spMk id="17" creationId="{B3F2A549-9C52-7EC8-E67F-494F9E77F9B9}"/>
          </ac:spMkLst>
        </pc:spChg>
        <pc:spChg chg="mod">
          <ac:chgData name="William Dolan" userId="S::william.dolan@dcmail.ca::d3b5a9d4-de37-49af-9472-7443ce951811" providerId="AD" clId="Web-{E497411A-5E43-4F10-856A-4498CB8B539E}" dt="2024-02-05T16:14:56.686" v="120" actId="20577"/>
          <ac:spMkLst>
            <pc:docMk/>
            <pc:sldMk cId="3109413355" sldId="258"/>
            <ac:spMk id="18" creationId="{3CC6E923-3348-9E35-DA01-4B9C5D6B750A}"/>
          </ac:spMkLst>
        </pc:spChg>
        <pc:spChg chg="mod">
          <ac:chgData name="William Dolan" userId="S::william.dolan@dcmail.ca::d3b5a9d4-de37-49af-9472-7443ce951811" providerId="AD" clId="Web-{E497411A-5E43-4F10-856A-4498CB8B539E}" dt="2024-02-05T16:16:17.796" v="163" actId="14100"/>
          <ac:spMkLst>
            <pc:docMk/>
            <pc:sldMk cId="3109413355" sldId="258"/>
            <ac:spMk id="21" creationId="{9A4FCDCA-1F12-88FD-C3D4-15ADD67E1D91}"/>
          </ac:spMkLst>
        </pc:spChg>
      </pc:sldChg>
      <pc:sldChg chg="modSp">
        <pc:chgData name="William Dolan" userId="S::william.dolan@dcmail.ca::d3b5a9d4-de37-49af-9472-7443ce951811" providerId="AD" clId="Web-{E497411A-5E43-4F10-856A-4498CB8B539E}" dt="2024-02-05T22:32:27.666" v="400" actId="20577"/>
        <pc:sldMkLst>
          <pc:docMk/>
          <pc:sldMk cId="2976798250" sldId="259"/>
        </pc:sldMkLst>
        <pc:spChg chg="mod">
          <ac:chgData name="William Dolan" userId="S::william.dolan@dcmail.ca::d3b5a9d4-de37-49af-9472-7443ce951811" providerId="AD" clId="Web-{E497411A-5E43-4F10-856A-4498CB8B539E}" dt="2024-02-05T22:32:27.666" v="400" actId="20577"/>
          <ac:spMkLst>
            <pc:docMk/>
            <pc:sldMk cId="2976798250" sldId="259"/>
            <ac:spMk id="150" creationId="{CB61A837-5506-3532-4EA1-BF0237CCF272}"/>
          </ac:spMkLst>
        </pc:spChg>
        <pc:spChg chg="mod">
          <ac:chgData name="William Dolan" userId="S::william.dolan@dcmail.ca::d3b5a9d4-de37-49af-9472-7443ce951811" providerId="AD" clId="Web-{E497411A-5E43-4F10-856A-4498CB8B539E}" dt="2024-02-05T22:26:19.740" v="299" actId="20577"/>
          <ac:spMkLst>
            <pc:docMk/>
            <pc:sldMk cId="2976798250" sldId="259"/>
            <ac:spMk id="152" creationId="{9D31D566-C53A-8859-FFA8-B503D14E834A}"/>
          </ac:spMkLst>
        </pc:spChg>
        <pc:spChg chg="mod">
          <ac:chgData name="William Dolan" userId="S::william.dolan@dcmail.ca::d3b5a9d4-de37-49af-9472-7443ce951811" providerId="AD" clId="Web-{E497411A-5E43-4F10-856A-4498CB8B539E}" dt="2024-02-05T22:31:48.744" v="390" actId="20577"/>
          <ac:spMkLst>
            <pc:docMk/>
            <pc:sldMk cId="2976798250" sldId="259"/>
            <ac:spMk id="154" creationId="{8CCB6075-8326-53F9-B5A9-78A96AF23471}"/>
          </ac:spMkLst>
        </pc:spChg>
        <pc:spChg chg="mod">
          <ac:chgData name="William Dolan" userId="S::william.dolan@dcmail.ca::d3b5a9d4-de37-49af-9472-7443ce951811" providerId="AD" clId="Web-{E497411A-5E43-4F10-856A-4498CB8B539E}" dt="2024-02-05T22:31:22.572" v="369" actId="20577"/>
          <ac:spMkLst>
            <pc:docMk/>
            <pc:sldMk cId="2976798250" sldId="259"/>
            <ac:spMk id="158" creationId="{B9674F81-1F7E-1172-38D7-B8F4DE47EC57}"/>
          </ac:spMkLst>
        </pc:spChg>
        <pc:spChg chg="mod">
          <ac:chgData name="William Dolan" userId="S::william.dolan@dcmail.ca::d3b5a9d4-de37-49af-9472-7443ce951811" providerId="AD" clId="Web-{E497411A-5E43-4F10-856A-4498CB8B539E}" dt="2024-02-05T22:31:04.228" v="363" actId="20577"/>
          <ac:spMkLst>
            <pc:docMk/>
            <pc:sldMk cId="2976798250" sldId="259"/>
            <ac:spMk id="162" creationId="{C9F0064B-423A-CF00-9FE1-334BA5553537}"/>
          </ac:spMkLst>
        </pc:spChg>
        <pc:spChg chg="mod">
          <ac:chgData name="William Dolan" userId="S::william.dolan@dcmail.ca::d3b5a9d4-de37-49af-9472-7443ce951811" providerId="AD" clId="Web-{E497411A-5E43-4F10-856A-4498CB8B539E}" dt="2024-02-05T22:30:53.806" v="358" actId="20577"/>
          <ac:spMkLst>
            <pc:docMk/>
            <pc:sldMk cId="2976798250" sldId="259"/>
            <ac:spMk id="166" creationId="{09706E43-F135-99CA-A42C-2E062115494D}"/>
          </ac:spMkLst>
        </pc:spChg>
        <pc:spChg chg="mod">
          <ac:chgData name="William Dolan" userId="S::william.dolan@dcmail.ca::d3b5a9d4-de37-49af-9472-7443ce951811" providerId="AD" clId="Web-{E497411A-5E43-4F10-856A-4498CB8B539E}" dt="2024-02-05T22:29:46.571" v="348" actId="20577"/>
          <ac:spMkLst>
            <pc:docMk/>
            <pc:sldMk cId="2976798250" sldId="259"/>
            <ac:spMk id="170" creationId="{AAF3D26E-8CE0-B913-DB4B-64A6EE50A81F}"/>
          </ac:spMkLst>
        </pc:spChg>
        <pc:spChg chg="mod">
          <ac:chgData name="William Dolan" userId="S::william.dolan@dcmail.ca::d3b5a9d4-de37-49af-9472-7443ce951811" providerId="AD" clId="Web-{E497411A-5E43-4F10-856A-4498CB8B539E}" dt="2024-02-05T22:28:36.523" v="327" actId="20577"/>
          <ac:spMkLst>
            <pc:docMk/>
            <pc:sldMk cId="2976798250" sldId="259"/>
            <ac:spMk id="174" creationId="{F6C1D76E-6000-6C72-8731-D048137604DE}"/>
          </ac:spMkLst>
        </pc:spChg>
        <pc:spChg chg="mod">
          <ac:chgData name="William Dolan" userId="S::william.dolan@dcmail.ca::d3b5a9d4-de37-49af-9472-7443ce951811" providerId="AD" clId="Web-{E497411A-5E43-4F10-856A-4498CB8B539E}" dt="2024-02-05T22:30:11.133" v="353" actId="20577"/>
          <ac:spMkLst>
            <pc:docMk/>
            <pc:sldMk cId="2976798250" sldId="259"/>
            <ac:spMk id="178" creationId="{6DE83A5E-CAC8-68AB-EE2F-B0F58F60F166}"/>
          </ac:spMkLst>
        </pc:spChg>
        <pc:spChg chg="mod">
          <ac:chgData name="William Dolan" userId="S::william.dolan@dcmail.ca::d3b5a9d4-de37-49af-9472-7443ce951811" providerId="AD" clId="Web-{E497411A-5E43-4F10-856A-4498CB8B539E}" dt="2024-02-05T22:28:50.242" v="331" actId="20577"/>
          <ac:spMkLst>
            <pc:docMk/>
            <pc:sldMk cId="2976798250" sldId="259"/>
            <ac:spMk id="182" creationId="{45E3FB11-012D-3583-6455-65B0AD2B3C80}"/>
          </ac:spMkLst>
        </pc:spChg>
        <pc:grpChg chg="mod">
          <ac:chgData name="William Dolan" userId="S::william.dolan@dcmail.ca::d3b5a9d4-de37-49af-9472-7443ce951811" providerId="AD" clId="Web-{E497411A-5E43-4F10-856A-4498CB8B539E}" dt="2024-02-05T22:26:12.459" v="297" actId="14100"/>
          <ac:grpSpMkLst>
            <pc:docMk/>
            <pc:sldMk cId="2976798250" sldId="259"/>
            <ac:grpSpMk id="147" creationId="{6105DF4A-366F-CF57-4FD7-427AD2364DA5}"/>
          </ac:grpSpMkLst>
        </pc:grpChg>
      </pc:sldChg>
      <pc:sldChg chg="delSp modSp add del replId">
        <pc:chgData name="William Dolan" userId="S::william.dolan@dcmail.ca::d3b5a9d4-de37-49af-9472-7443ce951811" providerId="AD" clId="Web-{E497411A-5E43-4F10-856A-4498CB8B539E}" dt="2024-02-05T22:25:31.411" v="294" actId="20577"/>
        <pc:sldMkLst>
          <pc:docMk/>
          <pc:sldMk cId="1277631354" sldId="260"/>
        </pc:sldMkLst>
        <pc:spChg chg="mod">
          <ac:chgData name="William Dolan" userId="S::william.dolan@dcmail.ca::d3b5a9d4-de37-49af-9472-7443ce951811" providerId="AD" clId="Web-{E497411A-5E43-4F10-856A-4498CB8B539E}" dt="2024-02-05T16:16:36.437" v="167" actId="20577"/>
          <ac:spMkLst>
            <pc:docMk/>
            <pc:sldMk cId="1277631354" sldId="260"/>
            <ac:spMk id="4" creationId="{94133CB9-56F0-E640-180F-2130F4FD5ABC}"/>
          </ac:spMkLst>
        </pc:spChg>
        <pc:spChg chg="mod">
          <ac:chgData name="William Dolan" userId="S::william.dolan@dcmail.ca::d3b5a9d4-de37-49af-9472-7443ce951811" providerId="AD" clId="Web-{E497411A-5E43-4F10-856A-4498CB8B539E}" dt="2024-02-05T22:24:43.707" v="268" actId="20577"/>
          <ac:spMkLst>
            <pc:docMk/>
            <pc:sldMk cId="1277631354" sldId="260"/>
            <ac:spMk id="14" creationId="{A290136D-6494-8E7D-6156-668D7DD579BD}"/>
          </ac:spMkLst>
        </pc:spChg>
        <pc:spChg chg="mod">
          <ac:chgData name="William Dolan" userId="S::william.dolan@dcmail.ca::d3b5a9d4-de37-49af-9472-7443ce951811" providerId="AD" clId="Web-{E497411A-5E43-4F10-856A-4498CB8B539E}" dt="2024-02-05T22:23:26.081" v="230" actId="20577"/>
          <ac:spMkLst>
            <pc:docMk/>
            <pc:sldMk cId="1277631354" sldId="260"/>
            <ac:spMk id="16" creationId="{BD90ED07-845B-7E3E-78FA-53BB83FA8858}"/>
          </ac:spMkLst>
        </pc:spChg>
        <pc:spChg chg="del">
          <ac:chgData name="William Dolan" userId="S::william.dolan@dcmail.ca::d3b5a9d4-de37-49af-9472-7443ce951811" providerId="AD" clId="Web-{E497411A-5E43-4F10-856A-4498CB8B539E}" dt="2024-02-05T16:17:49.547" v="168"/>
          <ac:spMkLst>
            <pc:docMk/>
            <pc:sldMk cId="1277631354" sldId="260"/>
            <ac:spMk id="17" creationId="{B3F2A549-9C52-7EC8-E67F-494F9E77F9B9}"/>
          </ac:spMkLst>
        </pc:spChg>
        <pc:spChg chg="mod">
          <ac:chgData name="William Dolan" userId="S::william.dolan@dcmail.ca::d3b5a9d4-de37-49af-9472-7443ce951811" providerId="AD" clId="Web-{E497411A-5E43-4F10-856A-4498CB8B539E}" dt="2024-02-05T22:25:31.411" v="294" actId="20577"/>
          <ac:spMkLst>
            <pc:docMk/>
            <pc:sldMk cId="1277631354" sldId="260"/>
            <ac:spMk id="18" creationId="{3CC6E923-3348-9E35-DA01-4B9C5D6B750A}"/>
          </ac:spMkLst>
        </pc:spChg>
        <pc:spChg chg="del">
          <ac:chgData name="William Dolan" userId="S::william.dolan@dcmail.ca::d3b5a9d4-de37-49af-9472-7443ce951811" providerId="AD" clId="Web-{E497411A-5E43-4F10-856A-4498CB8B539E}" dt="2024-02-05T16:17:50.985" v="169"/>
          <ac:spMkLst>
            <pc:docMk/>
            <pc:sldMk cId="1277631354" sldId="260"/>
            <ac:spMk id="21" creationId="{9A4FCDCA-1F12-88FD-C3D4-15ADD67E1D91}"/>
          </ac:spMkLst>
        </pc:spChg>
      </pc:sldChg>
    </pc:docChg>
  </pc:docChgLst>
  <pc:docChgLst>
    <pc:chgData name="William Dolan" userId="S::william.dolan@dcmail.ca::d3b5a9d4-de37-49af-9472-7443ce951811" providerId="AD" clId="Web-{B858590E-5CEA-4C21-9241-88ACC58E7715}"/>
    <pc:docChg chg="addSld modSld modSection">
      <pc:chgData name="William Dolan" userId="S::william.dolan@dcmail.ca::d3b5a9d4-de37-49af-9472-7443ce951811" providerId="AD" clId="Web-{B858590E-5CEA-4C21-9241-88ACC58E7715}" dt="2024-02-06T16:11:30.911" v="294" actId="20577"/>
      <pc:docMkLst>
        <pc:docMk/>
      </pc:docMkLst>
      <pc:sldChg chg="modSp">
        <pc:chgData name="William Dolan" userId="S::william.dolan@dcmail.ca::d3b5a9d4-de37-49af-9472-7443ce951811" providerId="AD" clId="Web-{B858590E-5CEA-4C21-9241-88ACC58E7715}" dt="2024-02-06T16:11:30.911" v="294" actId="20577"/>
        <pc:sldMkLst>
          <pc:docMk/>
          <pc:sldMk cId="3616522631" sldId="256"/>
        </pc:sldMkLst>
        <pc:spChg chg="mod">
          <ac:chgData name="William Dolan" userId="S::william.dolan@dcmail.ca::d3b5a9d4-de37-49af-9472-7443ce951811" providerId="AD" clId="Web-{B858590E-5CEA-4C21-9241-88ACC58E7715}" dt="2024-02-06T16:11:30.911" v="294" actId="20577"/>
          <ac:spMkLst>
            <pc:docMk/>
            <pc:sldMk cId="3616522631" sldId="256"/>
            <ac:spMk id="3" creationId="{F42AD326-FBF3-FFCE-E35A-F24823359169}"/>
          </ac:spMkLst>
        </pc:spChg>
      </pc:sldChg>
      <pc:sldChg chg="addSp modSp">
        <pc:chgData name="William Dolan" userId="S::william.dolan@dcmail.ca::d3b5a9d4-de37-49af-9472-7443ce951811" providerId="AD" clId="Web-{B858590E-5CEA-4C21-9241-88ACC58E7715}" dt="2024-02-06T15:39:20.157" v="181" actId="20577"/>
        <pc:sldMkLst>
          <pc:docMk/>
          <pc:sldMk cId="2976798250" sldId="259"/>
        </pc:sldMkLst>
        <pc:spChg chg="add mod">
          <ac:chgData name="William Dolan" userId="S::william.dolan@dcmail.ca::d3b5a9d4-de37-49af-9472-7443ce951811" providerId="AD" clId="Web-{B858590E-5CEA-4C21-9241-88ACC58E7715}" dt="2024-02-06T15:39:14.751" v="179" actId="20577"/>
          <ac:spMkLst>
            <pc:docMk/>
            <pc:sldMk cId="2976798250" sldId="259"/>
            <ac:spMk id="3" creationId="{441410AF-72B3-A3C2-BB20-0EE990D0B200}"/>
          </ac:spMkLst>
        </pc:spChg>
        <pc:spChg chg="add mod">
          <ac:chgData name="William Dolan" userId="S::william.dolan@dcmail.ca::d3b5a9d4-de37-49af-9472-7443ce951811" providerId="AD" clId="Web-{B858590E-5CEA-4C21-9241-88ACC58E7715}" dt="2024-02-06T15:39:17.063" v="180" actId="20577"/>
          <ac:spMkLst>
            <pc:docMk/>
            <pc:sldMk cId="2976798250" sldId="259"/>
            <ac:spMk id="4" creationId="{EF8C789F-4837-D596-EB7A-357E96D3D69C}"/>
          </ac:spMkLst>
        </pc:spChg>
        <pc:spChg chg="add mod">
          <ac:chgData name="William Dolan" userId="S::william.dolan@dcmail.ca::d3b5a9d4-de37-49af-9472-7443ce951811" providerId="AD" clId="Web-{B858590E-5CEA-4C21-9241-88ACC58E7715}" dt="2024-02-06T15:39:20.157" v="181" actId="20577"/>
          <ac:spMkLst>
            <pc:docMk/>
            <pc:sldMk cId="2976798250" sldId="259"/>
            <ac:spMk id="5" creationId="{F9CA5FAD-BD93-E94A-A221-7DEB32752CFF}"/>
          </ac:spMkLst>
        </pc:spChg>
        <pc:spChg chg="mod">
          <ac:chgData name="William Dolan" userId="S::william.dolan@dcmail.ca::d3b5a9d4-de37-49af-9472-7443ce951811" providerId="AD" clId="Web-{B858590E-5CEA-4C21-9241-88ACC58E7715}" dt="2024-02-06T15:33:44.651" v="12" actId="1076"/>
          <ac:spMkLst>
            <pc:docMk/>
            <pc:sldMk cId="2976798250" sldId="259"/>
            <ac:spMk id="186" creationId="{3A40805A-AACC-E3B6-CDB6-1131F3896D3B}"/>
          </ac:spMkLst>
        </pc:spChg>
        <pc:grpChg chg="mod">
          <ac:chgData name="William Dolan" userId="S::william.dolan@dcmail.ca::d3b5a9d4-de37-49af-9472-7443ce951811" providerId="AD" clId="Web-{B858590E-5CEA-4C21-9241-88ACC58E7715}" dt="2024-02-06T15:38:25.625" v="150" actId="1076"/>
          <ac:grpSpMkLst>
            <pc:docMk/>
            <pc:sldMk cId="2976798250" sldId="259"/>
            <ac:grpSpMk id="112" creationId="{12E22617-8A46-F718-3AD2-9365B14D9B50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656" v="151" actId="1076"/>
          <ac:grpSpMkLst>
            <pc:docMk/>
            <pc:sldMk cId="2976798250" sldId="259"/>
            <ac:grpSpMk id="113" creationId="{3D9BE3A2-74FA-FD5D-E536-EE4EAB8C72EF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687" v="152" actId="1076"/>
          <ac:grpSpMkLst>
            <pc:docMk/>
            <pc:sldMk cId="2976798250" sldId="259"/>
            <ac:grpSpMk id="116" creationId="{13511387-6A27-137E-CFD9-9CD706441822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718" v="153" actId="1076"/>
          <ac:grpSpMkLst>
            <pc:docMk/>
            <pc:sldMk cId="2976798250" sldId="259"/>
            <ac:grpSpMk id="117" creationId="{87CEF135-56EB-C829-73D7-6E366C42E765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750" v="154" actId="1076"/>
          <ac:grpSpMkLst>
            <pc:docMk/>
            <pc:sldMk cId="2976798250" sldId="259"/>
            <ac:grpSpMk id="120" creationId="{25ED1ADE-31E1-5019-B406-D11642F849DA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781" v="155" actId="1076"/>
          <ac:grpSpMkLst>
            <pc:docMk/>
            <pc:sldMk cId="2976798250" sldId="259"/>
            <ac:grpSpMk id="121" creationId="{D2955A01-5C7A-247B-378C-6B7729835D04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812" v="156" actId="1076"/>
          <ac:grpSpMkLst>
            <pc:docMk/>
            <pc:sldMk cId="2976798250" sldId="259"/>
            <ac:grpSpMk id="124" creationId="{47991B47-E058-E009-39F8-E77DB5878CED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828" v="157" actId="1076"/>
          <ac:grpSpMkLst>
            <pc:docMk/>
            <pc:sldMk cId="2976798250" sldId="259"/>
            <ac:grpSpMk id="125" creationId="{7E6B2A5C-DFA8-C1C3-C2DA-3EDB5052AFE3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859" v="158" actId="1076"/>
          <ac:grpSpMkLst>
            <pc:docMk/>
            <pc:sldMk cId="2976798250" sldId="259"/>
            <ac:grpSpMk id="128" creationId="{B60FB970-1763-00BD-828A-FE6E69FFAD51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875" v="159" actId="1076"/>
          <ac:grpSpMkLst>
            <pc:docMk/>
            <pc:sldMk cId="2976798250" sldId="259"/>
            <ac:grpSpMk id="129" creationId="{B2E42422-DD58-78EE-114B-9FAB85204C89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906" v="160" actId="1076"/>
          <ac:grpSpMkLst>
            <pc:docMk/>
            <pc:sldMk cId="2976798250" sldId="259"/>
            <ac:grpSpMk id="132" creationId="{A6515611-998F-38F7-9D4D-2F14F9AC86BD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922" v="161" actId="1076"/>
          <ac:grpSpMkLst>
            <pc:docMk/>
            <pc:sldMk cId="2976798250" sldId="259"/>
            <ac:grpSpMk id="133" creationId="{E577A9CD-3771-B5F2-8AA9-B8528EDAD051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953" v="162" actId="1076"/>
          <ac:grpSpMkLst>
            <pc:docMk/>
            <pc:sldMk cId="2976798250" sldId="259"/>
            <ac:grpSpMk id="136" creationId="{D30655FC-EB25-C46D-3343-3FF225639AE9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5.984" v="163" actId="1076"/>
          <ac:grpSpMkLst>
            <pc:docMk/>
            <pc:sldMk cId="2976798250" sldId="259"/>
            <ac:grpSpMk id="137" creationId="{668AD848-B1AD-719D-693E-24915A1ED488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6" v="164" actId="1076"/>
          <ac:grpSpMkLst>
            <pc:docMk/>
            <pc:sldMk cId="2976798250" sldId="259"/>
            <ac:grpSpMk id="140" creationId="{72323E9A-EF06-351E-053F-1AAEEA38EC9F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6.031" v="165" actId="1076"/>
          <ac:grpSpMkLst>
            <pc:docMk/>
            <pc:sldMk cId="2976798250" sldId="259"/>
            <ac:grpSpMk id="141" creationId="{77585324-6758-250A-9CAF-A92D04E2BF1E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6.047" v="166" actId="1076"/>
          <ac:grpSpMkLst>
            <pc:docMk/>
            <pc:sldMk cId="2976798250" sldId="259"/>
            <ac:grpSpMk id="144" creationId="{9CCB4E6F-2353-C0AE-55FB-89DBE55271A6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6.078" v="167" actId="1076"/>
          <ac:grpSpMkLst>
            <pc:docMk/>
            <pc:sldMk cId="2976798250" sldId="259"/>
            <ac:grpSpMk id="145" creationId="{E87A65FA-A594-E712-F871-203EBAF849EC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6.093" v="168" actId="1076"/>
          <ac:grpSpMkLst>
            <pc:docMk/>
            <pc:sldMk cId="2976798250" sldId="259"/>
            <ac:grpSpMk id="147" creationId="{6105DF4A-366F-CF57-4FD7-427AD2364DA5}"/>
          </ac:grpSpMkLst>
        </pc:grpChg>
        <pc:grpChg chg="mod">
          <ac:chgData name="William Dolan" userId="S::william.dolan@dcmail.ca::d3b5a9d4-de37-49af-9472-7443ce951811" providerId="AD" clId="Web-{B858590E-5CEA-4C21-9241-88ACC58E7715}" dt="2024-02-06T15:38:26.125" v="169" actId="1076"/>
          <ac:grpSpMkLst>
            <pc:docMk/>
            <pc:sldMk cId="2976798250" sldId="259"/>
            <ac:grpSpMk id="148" creationId="{85A3F01F-C301-58CC-DD7E-74587F73D5F1}"/>
          </ac:grpSpMkLst>
        </pc:grpChg>
      </pc:sldChg>
      <pc:sldChg chg="modSp">
        <pc:chgData name="William Dolan" userId="S::william.dolan@dcmail.ca::d3b5a9d4-de37-49af-9472-7443ce951811" providerId="AD" clId="Web-{B858590E-5CEA-4C21-9241-88ACC58E7715}" dt="2024-02-06T15:40:03.970" v="191" actId="1076"/>
        <pc:sldMkLst>
          <pc:docMk/>
          <pc:sldMk cId="1277631354" sldId="260"/>
        </pc:sldMkLst>
        <pc:spChg chg="mod">
          <ac:chgData name="William Dolan" userId="S::william.dolan@dcmail.ca::d3b5a9d4-de37-49af-9472-7443ce951811" providerId="AD" clId="Web-{B858590E-5CEA-4C21-9241-88ACC58E7715}" dt="2024-02-06T15:40:03.970" v="191" actId="1076"/>
          <ac:spMkLst>
            <pc:docMk/>
            <pc:sldMk cId="1277631354" sldId="260"/>
            <ac:spMk id="18" creationId="{3CC6E923-3348-9E35-DA01-4B9C5D6B750A}"/>
          </ac:spMkLst>
        </pc:spChg>
      </pc:sldChg>
      <pc:sldChg chg="addSp delSp modSp new">
        <pc:chgData name="William Dolan" userId="S::william.dolan@dcmail.ca::d3b5a9d4-de37-49af-9472-7443ce951811" providerId="AD" clId="Web-{B858590E-5CEA-4C21-9241-88ACC58E7715}" dt="2024-02-06T15:49:51.075" v="271"/>
        <pc:sldMkLst>
          <pc:docMk/>
          <pc:sldMk cId="3699786142" sldId="261"/>
        </pc:sldMkLst>
        <pc:spChg chg="mod">
          <ac:chgData name="William Dolan" userId="S::william.dolan@dcmail.ca::d3b5a9d4-de37-49af-9472-7443ce951811" providerId="AD" clId="Web-{B858590E-5CEA-4C21-9241-88ACC58E7715}" dt="2024-02-06T15:44:36.585" v="211" actId="20577"/>
          <ac:spMkLst>
            <pc:docMk/>
            <pc:sldMk cId="3699786142" sldId="261"/>
            <ac:spMk id="2" creationId="{A3AF32F9-7E93-72D0-F91A-6CF4EF8BE9E4}"/>
          </ac:spMkLst>
        </pc:spChg>
        <pc:spChg chg="add del">
          <ac:chgData name="William Dolan" userId="S::william.dolan@dcmail.ca::d3b5a9d4-de37-49af-9472-7443ce951811" providerId="AD" clId="Web-{B858590E-5CEA-4C21-9241-88ACC58E7715}" dt="2024-02-06T15:49:51.075" v="271"/>
          <ac:spMkLst>
            <pc:docMk/>
            <pc:sldMk cId="3699786142" sldId="261"/>
            <ac:spMk id="3" creationId="{AB6C22B4-A745-E47E-F48F-CC057238577C}"/>
          </ac:spMkLst>
        </pc:spChg>
        <pc:spChg chg="del mod">
          <ac:chgData name="William Dolan" userId="S::william.dolan@dcmail.ca::d3b5a9d4-de37-49af-9472-7443ce951811" providerId="AD" clId="Web-{B858590E-5CEA-4C21-9241-88ACC58E7715}" dt="2024-02-06T15:44:38.757" v="212"/>
          <ac:spMkLst>
            <pc:docMk/>
            <pc:sldMk cId="3699786142" sldId="261"/>
            <ac:spMk id="4" creationId="{94979668-6C44-C6A5-2C57-D992258528EE}"/>
          </ac:spMkLst>
        </pc:spChg>
        <pc:spChg chg="add del mod">
          <ac:chgData name="William Dolan" userId="S::william.dolan@dcmail.ca::d3b5a9d4-de37-49af-9472-7443ce951811" providerId="AD" clId="Web-{B858590E-5CEA-4C21-9241-88ACC58E7715}" dt="2024-02-06T15:40:22.642" v="198"/>
          <ac:spMkLst>
            <pc:docMk/>
            <pc:sldMk cId="3699786142" sldId="261"/>
            <ac:spMk id="6" creationId="{427E80FD-495E-9A2A-C865-C3AB51FCDFBA}"/>
          </ac:spMkLst>
        </pc:spChg>
        <pc:spChg chg="add mod">
          <ac:chgData name="William Dolan" userId="S::william.dolan@dcmail.ca::d3b5a9d4-de37-49af-9472-7443ce951811" providerId="AD" clId="Web-{B858590E-5CEA-4C21-9241-88ACC58E7715}" dt="2024-02-06T15:45:09.507" v="221" actId="14100"/>
          <ac:spMkLst>
            <pc:docMk/>
            <pc:sldMk cId="3699786142" sldId="261"/>
            <ac:spMk id="8" creationId="{2AAD390A-252C-2DBF-887E-CC2B1BDC4164}"/>
          </ac:spMkLst>
        </pc:spChg>
        <pc:spChg chg="add del mod">
          <ac:chgData name="William Dolan" userId="S::william.dolan@dcmail.ca::d3b5a9d4-de37-49af-9472-7443ce951811" providerId="AD" clId="Web-{B858590E-5CEA-4C21-9241-88ACC58E7715}" dt="2024-02-06T15:40:23.392" v="199"/>
          <ac:spMkLst>
            <pc:docMk/>
            <pc:sldMk cId="3699786142" sldId="261"/>
            <ac:spMk id="10" creationId="{C143567A-9C25-BBFD-5FB7-5FDCD8A6CE1C}"/>
          </ac:spMkLst>
        </pc:spChg>
        <pc:spChg chg="add mod">
          <ac:chgData name="William Dolan" userId="S::william.dolan@dcmail.ca::d3b5a9d4-de37-49af-9472-7443ce951811" providerId="AD" clId="Web-{B858590E-5CEA-4C21-9241-88ACC58E7715}" dt="2024-02-06T15:46:06.477" v="234" actId="20577"/>
          <ac:spMkLst>
            <pc:docMk/>
            <pc:sldMk cId="3699786142" sldId="261"/>
            <ac:spMk id="11" creationId="{C5BA95D1-9984-4558-2AB7-2141EF97339F}"/>
          </ac:spMkLst>
        </pc:spChg>
        <pc:spChg chg="add mod">
          <ac:chgData name="William Dolan" userId="S::william.dolan@dcmail.ca::d3b5a9d4-de37-49af-9472-7443ce951811" providerId="AD" clId="Web-{B858590E-5CEA-4C21-9241-88ACC58E7715}" dt="2024-02-06T15:47:18.619" v="258" actId="20577"/>
          <ac:spMkLst>
            <pc:docMk/>
            <pc:sldMk cId="3699786142" sldId="261"/>
            <ac:spMk id="12" creationId="{FD2C6330-6E37-597E-8492-35F8CFE79F3D}"/>
          </ac:spMkLst>
        </pc:spChg>
        <pc:spChg chg="add mod">
          <ac:chgData name="William Dolan" userId="S::william.dolan@dcmail.ca::d3b5a9d4-de37-49af-9472-7443ce951811" providerId="AD" clId="Web-{B858590E-5CEA-4C21-9241-88ACC58E7715}" dt="2024-02-06T15:49:45.090" v="269" actId="20577"/>
          <ac:spMkLst>
            <pc:docMk/>
            <pc:sldMk cId="3699786142" sldId="261"/>
            <ac:spMk id="13" creationId="{3666497D-B82E-A39C-5CC4-4734986BA0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9863-D6E8-036E-ABB6-634CE7FF9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Recommendation App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D326-FBF3-FFCE-E35A-F24823359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69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Student IDs: </a:t>
            </a:r>
            <a:endParaRPr lang="en-CA" dirty="0"/>
          </a:p>
          <a:p>
            <a:r>
              <a:rPr lang="en-US" dirty="0"/>
              <a:t>Kandarp Joshi - 100943058</a:t>
            </a:r>
          </a:p>
          <a:p>
            <a:r>
              <a:rPr lang="en-US" dirty="0"/>
              <a:t>William R. </a:t>
            </a:r>
            <a:r>
              <a:rPr lang="en-US"/>
              <a:t>Dolan - 100587997</a:t>
            </a:r>
            <a:endParaRPr lang="en-US" dirty="0"/>
          </a:p>
          <a:p>
            <a:r>
              <a:rPr lang="en-US" dirty="0" err="1"/>
              <a:t>Lorenc</a:t>
            </a:r>
            <a:r>
              <a:rPr lang="en-US" dirty="0"/>
              <a:t> </a:t>
            </a:r>
            <a:r>
              <a:rPr lang="en-US" dirty="0" err="1"/>
              <a:t>Beqiri</a:t>
            </a:r>
            <a:r>
              <a:rPr lang="en-US" dirty="0"/>
              <a:t>  - 100943621</a:t>
            </a:r>
          </a:p>
        </p:txBody>
      </p:sp>
    </p:spTree>
    <p:extLst>
      <p:ext uri="{BB962C8B-B14F-4D97-AF65-F5344CB8AC3E}">
        <p14:creationId xmlns:p14="http://schemas.microsoft.com/office/powerpoint/2010/main" val="361652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8357-72F9-DAD1-6B19-016F43C2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How AI Revolutionizing Music Industry?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77029C3-1FB3-9D0D-4015-1FD45A74C1E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45487" y="2455552"/>
            <a:ext cx="5185873" cy="36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Music is a universal language that connects people worldwide. However, with the vast amount of music available, discovering new songs and artists can be overwhelming. 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+mn-lt"/>
              </a:rPr>
              <a:t>“Music Recommendation App”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aims to revolutionize music discovery by offering a personalized music recommendation system that caters to individual tastes and preferences. </a:t>
            </a:r>
          </a:p>
        </p:txBody>
      </p:sp>
      <p:pic>
        <p:nvPicPr>
          <p:cNvPr id="6" name="Picture Placeholder 5" descr="A pair of black headphones on a yellow background&#10;&#10;Description automatically generated">
            <a:extLst>
              <a:ext uri="{FF2B5EF4-FFF2-40B4-BE49-F238E27FC236}">
                <a16:creationId xmlns:a16="http://schemas.microsoft.com/office/drawing/2014/main" id="{C35CE033-1F9C-0328-BAF7-B429B8E0A9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188075" y="2310342"/>
            <a:ext cx="5194300" cy="34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133CB9-56F0-E640-180F-2130F4FD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Basic</a:t>
            </a:r>
            <a:br>
              <a:rPr lang="en-US" sz="4000" b="1" dirty="0"/>
            </a:br>
            <a:r>
              <a:rPr lang="en-US" sz="4000" b="1" dirty="0"/>
              <a:t>Functionalities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A290136D-6494-8E7D-6156-668D7DD579BD}"/>
              </a:ext>
            </a:extLst>
          </p:cNvPr>
          <p:cNvSpPr/>
          <p:nvPr/>
        </p:nvSpPr>
        <p:spPr>
          <a:xfrm>
            <a:off x="6829245" y="3502907"/>
            <a:ext cx="4893100" cy="98226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91440" bIns="45720" rtlCol="0" anchor="t"/>
          <a:lstStyle/>
          <a:p>
            <a:pPr algn="ctr"/>
            <a:r>
              <a:rPr lang="en-GB" sz="1700" b="1" dirty="0"/>
              <a:t>Recommendation: </a:t>
            </a:r>
            <a:r>
              <a:rPr lang="en-GB" sz="1600" dirty="0"/>
              <a:t>Recommendation Engine recommends similar music which listeners would like to hear using KPI metric</a:t>
            </a:r>
            <a:endParaRPr lang="en-CA" sz="160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BD90ED07-845B-7E3E-78FA-53BB83FA8858}"/>
              </a:ext>
            </a:extLst>
          </p:cNvPr>
          <p:cNvSpPr/>
          <p:nvPr/>
        </p:nvSpPr>
        <p:spPr>
          <a:xfrm>
            <a:off x="6829245" y="2355583"/>
            <a:ext cx="4893100" cy="839755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tlCol="0" anchor="t"/>
          <a:lstStyle/>
          <a:p>
            <a:pPr algn="ctr"/>
            <a:r>
              <a:rPr lang="en-GB" b="1" dirty="0"/>
              <a:t>Genres: </a:t>
            </a:r>
            <a:r>
              <a:rPr lang="en-GB" dirty="0"/>
              <a:t>Limited music genres are available right now.</a:t>
            </a:r>
            <a:endParaRPr lang="en-US" dirty="0"/>
          </a:p>
          <a:p>
            <a:pPr algn="ctr"/>
            <a:endParaRPr lang="en-CA" dirty="0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B3F2A549-9C52-7EC8-E67F-494F9E77F9B9}"/>
              </a:ext>
            </a:extLst>
          </p:cNvPr>
          <p:cNvSpPr/>
          <p:nvPr/>
        </p:nvSpPr>
        <p:spPr>
          <a:xfrm>
            <a:off x="6833170" y="1224015"/>
            <a:ext cx="4893100" cy="839755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en-GB" b="1" dirty="0"/>
              <a:t>Channels: </a:t>
            </a:r>
            <a:r>
              <a:rPr lang="en-GB" dirty="0"/>
              <a:t>The App will be on a website and will be hosted on Cloud Platform.</a:t>
            </a:r>
            <a:endParaRPr lang="en-US" dirty="0"/>
          </a:p>
          <a:p>
            <a:pPr algn="ctr"/>
            <a:endParaRPr lang="en-CA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3CC6E923-3348-9E35-DA01-4B9C5D6B750A}"/>
              </a:ext>
            </a:extLst>
          </p:cNvPr>
          <p:cNvSpPr/>
          <p:nvPr/>
        </p:nvSpPr>
        <p:spPr>
          <a:xfrm>
            <a:off x="6829245" y="4719600"/>
            <a:ext cx="4907477" cy="92601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08000" rIns="91440" bIns="45720" rtlCol="0" anchor="t"/>
          <a:lstStyle/>
          <a:p>
            <a:pPr algn="ctr"/>
            <a:r>
              <a:rPr lang="en-GB" b="1" dirty="0"/>
              <a:t>Playlist Generation: </a:t>
            </a:r>
            <a:r>
              <a:rPr lang="en-GB" sz="1600" dirty="0"/>
              <a:t>Creates playlists based on moods, genres, and artists that the user enjoys/ listens to.</a:t>
            </a:r>
            <a:endParaRPr lang="en-US" sz="1600"/>
          </a:p>
          <a:p>
            <a:pPr algn="ctr"/>
            <a:endParaRPr lang="en-CA" dirty="0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A4FCDCA-1F12-88FD-C3D4-15ADD67E1D91}"/>
              </a:ext>
            </a:extLst>
          </p:cNvPr>
          <p:cNvSpPr/>
          <p:nvPr/>
        </p:nvSpPr>
        <p:spPr>
          <a:xfrm>
            <a:off x="6829245" y="5822533"/>
            <a:ext cx="4907477" cy="96915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08000" rIns="91440" bIns="45720" rtlCol="0" anchor="t"/>
          <a:lstStyle/>
          <a:p>
            <a:pPr algn="ctr"/>
            <a:r>
              <a:rPr lang="en-US" b="1" dirty="0"/>
              <a:t>Search Features: </a:t>
            </a:r>
            <a:r>
              <a:rPr lang="en-US" dirty="0"/>
              <a:t>Users can find songs</a:t>
            </a:r>
            <a:r>
              <a:rPr lang="en-US" b="1" dirty="0"/>
              <a:t> </a:t>
            </a:r>
            <a:r>
              <a:rPr lang="en-US" dirty="0"/>
              <a:t>on the app by searching for titles, artists, albums or genres.</a:t>
            </a:r>
            <a:endParaRPr lang="en-CA" b="1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96FABE3F-54D3-D4C9-E31E-726AF8D7871B}"/>
              </a:ext>
            </a:extLst>
          </p:cNvPr>
          <p:cNvSpPr/>
          <p:nvPr/>
        </p:nvSpPr>
        <p:spPr>
          <a:xfrm>
            <a:off x="6833169" y="59448"/>
            <a:ext cx="4893100" cy="839755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08000" rIns="91440" bIns="45720" rtlCol="0" anchor="t"/>
          <a:lstStyle/>
          <a:p>
            <a:pPr algn="ctr"/>
            <a:r>
              <a:rPr lang="en-GB" b="1" dirty="0"/>
              <a:t>User Accounts: </a:t>
            </a:r>
            <a:r>
              <a:rPr lang="en-GB" dirty="0"/>
              <a:t>The App will track user preferences and activity on the app</a:t>
            </a:r>
          </a:p>
        </p:txBody>
      </p:sp>
    </p:spTree>
    <p:extLst>
      <p:ext uri="{BB962C8B-B14F-4D97-AF65-F5344CB8AC3E}">
        <p14:creationId xmlns:p14="http://schemas.microsoft.com/office/powerpoint/2010/main" val="3109413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133CB9-56F0-E640-180F-2130F4FD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Advanced </a:t>
            </a:r>
            <a:br>
              <a:rPr lang="en-US" sz="4000" b="1" dirty="0"/>
            </a:br>
            <a:r>
              <a:rPr lang="en-US" sz="4000" b="1" dirty="0"/>
              <a:t>Functionalities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A290136D-6494-8E7D-6156-668D7DD579BD}"/>
              </a:ext>
            </a:extLst>
          </p:cNvPr>
          <p:cNvSpPr/>
          <p:nvPr/>
        </p:nvSpPr>
        <p:spPr>
          <a:xfrm>
            <a:off x="6096000" y="2798415"/>
            <a:ext cx="4893100" cy="98226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91440" bIns="45720" rtlCol="0" anchor="t"/>
          <a:lstStyle/>
          <a:p>
            <a:pPr algn="ctr"/>
            <a:r>
              <a:rPr lang="en-GB" b="1" dirty="0"/>
              <a:t>Music Fingerprinting: </a:t>
            </a:r>
            <a:r>
              <a:rPr lang="en-GB" dirty="0"/>
              <a:t>App will consider song rhythm/melody when making recommendations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BD90ED07-845B-7E3E-78FA-53BB83FA8858}"/>
              </a:ext>
            </a:extLst>
          </p:cNvPr>
          <p:cNvSpPr/>
          <p:nvPr/>
        </p:nvSpPr>
        <p:spPr>
          <a:xfrm>
            <a:off x="6096000" y="1090374"/>
            <a:ext cx="4893100" cy="108417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91440" bIns="45720" rtlCol="0" anchor="t"/>
          <a:lstStyle/>
          <a:p>
            <a:pPr algn="ctr"/>
            <a:r>
              <a:rPr lang="en-GB" b="1" dirty="0"/>
              <a:t>Advanced Recommendation</a:t>
            </a:r>
            <a:r>
              <a:rPr lang="en-GB" dirty="0"/>
              <a:t>:</a:t>
            </a:r>
            <a:r>
              <a:rPr lang="en-GB" sz="2000" dirty="0"/>
              <a:t> </a:t>
            </a:r>
            <a:r>
              <a:rPr lang="en-GB" dirty="0"/>
              <a:t>Will analyse user taste using Deep Learning and consider song lyrics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3CC6E923-3348-9E35-DA01-4B9C5D6B750A}"/>
              </a:ext>
            </a:extLst>
          </p:cNvPr>
          <p:cNvSpPr/>
          <p:nvPr/>
        </p:nvSpPr>
        <p:spPr>
          <a:xfrm>
            <a:off x="6096000" y="4392222"/>
            <a:ext cx="4893100" cy="839755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08000" rIns="91440" bIns="45720" rtlCol="0" anchor="t"/>
          <a:lstStyle/>
          <a:p>
            <a:pPr algn="ctr"/>
            <a:r>
              <a:rPr lang="en-GB" b="1" dirty="0"/>
              <a:t>Analytics: </a:t>
            </a:r>
            <a:r>
              <a:rPr lang="en-GB" dirty="0"/>
              <a:t>Will provide info on current trends, popular music, and user habits.</a:t>
            </a:r>
            <a:endParaRPr lang="en-US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631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E6027-0DB6-F1CD-3AB4-3F9175EB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Project Stages 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E22617-8A46-F718-3AD2-9365B14D9B50}"/>
              </a:ext>
            </a:extLst>
          </p:cNvPr>
          <p:cNvGrpSpPr/>
          <p:nvPr/>
        </p:nvGrpSpPr>
        <p:grpSpPr>
          <a:xfrm>
            <a:off x="610479" y="3189412"/>
            <a:ext cx="339027" cy="339027"/>
            <a:chOff x="304820" y="940553"/>
            <a:chExt cx="339027" cy="339027"/>
          </a:xfrm>
          <a:solidFill>
            <a:schemeClr val="accent1"/>
          </a:solidFill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DD1258E5-1C80-E502-7A9B-94CAB1364FE7}"/>
                </a:ext>
              </a:extLst>
            </p:cNvPr>
            <p:cNvSpPr/>
            <p:nvPr/>
          </p:nvSpPr>
          <p:spPr>
            <a:xfrm>
              <a:off x="304820" y="940553"/>
              <a:ext cx="339027" cy="339027"/>
            </a:xfrm>
            <a:prstGeom prst="ellipse">
              <a:avLst/>
            </a:prstGeom>
            <a:grp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8" name="Oval 6">
              <a:extLst>
                <a:ext uri="{FF2B5EF4-FFF2-40B4-BE49-F238E27FC236}">
                  <a16:creationId xmlns:a16="http://schemas.microsoft.com/office/drawing/2014/main" id="{FD5C1FAD-405A-7DBA-E778-FA215A67E748}"/>
                </a:ext>
              </a:extLst>
            </p:cNvPr>
            <p:cNvSpPr txBox="1"/>
            <p:nvPr/>
          </p:nvSpPr>
          <p:spPr>
            <a:xfrm>
              <a:off x="354469" y="990202"/>
              <a:ext cx="239729" cy="2397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156" tIns="13156" rIns="13156" bIns="131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1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D9BE3A2-74FA-FD5D-E536-EE4EAB8C72EF}"/>
              </a:ext>
            </a:extLst>
          </p:cNvPr>
          <p:cNvGrpSpPr/>
          <p:nvPr/>
        </p:nvGrpSpPr>
        <p:grpSpPr>
          <a:xfrm>
            <a:off x="285135" y="3694038"/>
            <a:ext cx="1076799" cy="1965600"/>
            <a:chOff x="-20524" y="1445179"/>
            <a:chExt cx="1076799" cy="1965600"/>
          </a:xfrm>
        </p:grpSpPr>
        <p:sp>
          <p:nvSpPr>
            <p:cNvPr id="185" name="Callout: Up Arrow 184">
              <a:extLst>
                <a:ext uri="{FF2B5EF4-FFF2-40B4-BE49-F238E27FC236}">
                  <a16:creationId xmlns:a16="http://schemas.microsoft.com/office/drawing/2014/main" id="{266912E8-78BA-8DD3-861F-50E85298F296}"/>
                </a:ext>
              </a:extLst>
            </p:cNvPr>
            <p:cNvSpPr/>
            <p:nvPr/>
          </p:nvSpPr>
          <p:spPr>
            <a:xfrm>
              <a:off x="1247" y="1445179"/>
              <a:ext cx="94617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3">
                <a:tint val="40000"/>
                <a:alpha val="90000"/>
                <a:hueOff val="139941"/>
                <a:satOff val="6897"/>
                <a:lumOff val="123"/>
                <a:alphaOff val="0"/>
              </a:schemeClr>
            </a:lnRef>
            <a:fillRef idx="1">
              <a:schemeClr val="accent3">
                <a:tint val="40000"/>
                <a:alpha val="90000"/>
                <a:hueOff val="139941"/>
                <a:satOff val="6897"/>
                <a:lumOff val="123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39941"/>
                <a:satOff val="6897"/>
                <a:lumOff val="12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6" name="Callout: Up Arrow 8">
              <a:extLst>
                <a:ext uri="{FF2B5EF4-FFF2-40B4-BE49-F238E27FC236}">
                  <a16:creationId xmlns:a16="http://schemas.microsoft.com/office/drawing/2014/main" id="{3A40805A-AACC-E3B6-CDB6-1131F3896D3B}"/>
                </a:ext>
              </a:extLst>
            </p:cNvPr>
            <p:cNvSpPr txBox="1"/>
            <p:nvPr/>
          </p:nvSpPr>
          <p:spPr>
            <a:xfrm>
              <a:off x="-20524" y="1634413"/>
              <a:ext cx="1076799" cy="177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35" tIns="165100" rIns="74635" bIns="165100" numCol="1" spcCol="1270" anchor="t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1" kern="1200" dirty="0"/>
                <a:t>Choose a Platform</a:t>
              </a:r>
              <a:r>
                <a:rPr lang="en-IN" sz="1100" b="1" dirty="0"/>
                <a:t> and Technologies</a:t>
              </a:r>
              <a:endParaRPr lang="en-US" sz="1100" kern="1200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511387-6A27-137E-CFD9-9CD706441822}"/>
              </a:ext>
            </a:extLst>
          </p:cNvPr>
          <p:cNvGrpSpPr/>
          <p:nvPr/>
        </p:nvGrpSpPr>
        <p:grpSpPr>
          <a:xfrm>
            <a:off x="1661782" y="3189414"/>
            <a:ext cx="339027" cy="339027"/>
            <a:chOff x="1356123" y="940555"/>
            <a:chExt cx="339027" cy="339027"/>
          </a:xfrm>
          <a:solidFill>
            <a:schemeClr val="accent1"/>
          </a:solidFill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FFA6810-3F47-0ED0-D710-3FDFCCA3A08F}"/>
                </a:ext>
              </a:extLst>
            </p:cNvPr>
            <p:cNvSpPr/>
            <p:nvPr/>
          </p:nvSpPr>
          <p:spPr>
            <a:xfrm>
              <a:off x="1356123" y="940555"/>
              <a:ext cx="339027" cy="339027"/>
            </a:xfrm>
            <a:prstGeom prst="ellipse">
              <a:avLst/>
            </a:prstGeom>
            <a:grpFill/>
          </p:spPr>
          <p:style>
            <a:lnRef idx="2">
              <a:schemeClr val="accent3">
                <a:hueOff val="301178"/>
                <a:satOff val="11111"/>
                <a:lumOff val="-1634"/>
                <a:alphaOff val="0"/>
              </a:schemeClr>
            </a:lnRef>
            <a:fillRef idx="1">
              <a:schemeClr val="accent3">
                <a:hueOff val="301178"/>
                <a:satOff val="11111"/>
                <a:lumOff val="-1634"/>
                <a:alphaOff val="0"/>
              </a:schemeClr>
            </a:fillRef>
            <a:effectRef idx="0">
              <a:schemeClr val="accent3">
                <a:hueOff val="301178"/>
                <a:satOff val="11111"/>
                <a:lumOff val="-163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4" name="Oval 12">
              <a:extLst>
                <a:ext uri="{FF2B5EF4-FFF2-40B4-BE49-F238E27FC236}">
                  <a16:creationId xmlns:a16="http://schemas.microsoft.com/office/drawing/2014/main" id="{2BF656B9-E5AB-6DBA-722E-623C9A19891A}"/>
                </a:ext>
              </a:extLst>
            </p:cNvPr>
            <p:cNvSpPr txBox="1"/>
            <p:nvPr/>
          </p:nvSpPr>
          <p:spPr>
            <a:xfrm>
              <a:off x="1405772" y="990204"/>
              <a:ext cx="239729" cy="2397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156" tIns="13156" rIns="13156" bIns="131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2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7CEF135-56EB-C829-73D7-6E366C42E765}"/>
              </a:ext>
            </a:extLst>
          </p:cNvPr>
          <p:cNvGrpSpPr/>
          <p:nvPr/>
        </p:nvGrpSpPr>
        <p:grpSpPr>
          <a:xfrm>
            <a:off x="1271946" y="3694043"/>
            <a:ext cx="1133077" cy="1965600"/>
            <a:chOff x="966287" y="1445184"/>
            <a:chExt cx="1133077" cy="1965600"/>
          </a:xfrm>
        </p:grpSpPr>
        <p:sp>
          <p:nvSpPr>
            <p:cNvPr id="181" name="Callout: Up Arrow 180">
              <a:extLst>
                <a:ext uri="{FF2B5EF4-FFF2-40B4-BE49-F238E27FC236}">
                  <a16:creationId xmlns:a16="http://schemas.microsoft.com/office/drawing/2014/main" id="{0BA8486C-3373-F37D-5911-E3818F4BE74D}"/>
                </a:ext>
              </a:extLst>
            </p:cNvPr>
            <p:cNvSpPr/>
            <p:nvPr/>
          </p:nvSpPr>
          <p:spPr>
            <a:xfrm>
              <a:off x="1052551" y="1445184"/>
              <a:ext cx="94617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3">
                <a:tint val="40000"/>
                <a:alpha val="90000"/>
                <a:hueOff val="349852"/>
                <a:satOff val="17241"/>
                <a:lumOff val="307"/>
                <a:alphaOff val="0"/>
              </a:schemeClr>
            </a:lnRef>
            <a:fillRef idx="1">
              <a:schemeClr val="accent3">
                <a:tint val="40000"/>
                <a:alpha val="90000"/>
                <a:hueOff val="349852"/>
                <a:satOff val="17241"/>
                <a:lumOff val="30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349852"/>
                <a:satOff val="17241"/>
                <a:lumOff val="30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2" name="Callout: Up Arrow 14">
              <a:extLst>
                <a:ext uri="{FF2B5EF4-FFF2-40B4-BE49-F238E27FC236}">
                  <a16:creationId xmlns:a16="http://schemas.microsoft.com/office/drawing/2014/main" id="{45E3FB11-012D-3583-6455-65B0AD2B3C80}"/>
                </a:ext>
              </a:extLst>
            </p:cNvPr>
            <p:cNvSpPr txBox="1"/>
            <p:nvPr/>
          </p:nvSpPr>
          <p:spPr>
            <a:xfrm>
              <a:off x="966287" y="1634418"/>
              <a:ext cx="1133077" cy="177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35" tIns="165100" rIns="74635" bIns="165100" numCol="1" spcCol="1270" anchor="t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1" kern="1200" dirty="0"/>
                <a:t>Design</a:t>
              </a:r>
              <a:r>
                <a:rPr lang="en-IN" sz="1100" b="1" dirty="0"/>
                <a:t> </a:t>
              </a:r>
              <a:r>
                <a:rPr lang="en-IN" sz="1100" b="1" kern="1200" dirty="0"/>
                <a:t> </a:t>
              </a:r>
              <a:r>
                <a:rPr lang="en-IN" sz="1100" b="1" dirty="0"/>
                <a:t>Basic </a:t>
              </a:r>
              <a:r>
                <a:rPr lang="en-IN" sz="1200" b="1" dirty="0"/>
                <a:t>Functionality</a:t>
              </a:r>
              <a:endParaRPr lang="en-IN" sz="1200" b="1" kern="1200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5ED1ADE-31E1-5019-B406-D11642F849DA}"/>
              </a:ext>
            </a:extLst>
          </p:cNvPr>
          <p:cNvGrpSpPr/>
          <p:nvPr/>
        </p:nvGrpSpPr>
        <p:grpSpPr>
          <a:xfrm>
            <a:off x="2713086" y="3189414"/>
            <a:ext cx="339027" cy="339027"/>
            <a:chOff x="2407427" y="940555"/>
            <a:chExt cx="339027" cy="339027"/>
          </a:xfrm>
          <a:solidFill>
            <a:schemeClr val="accent1"/>
          </a:solidFill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074EA83-AE2D-D034-1218-0D5509A041E1}"/>
                </a:ext>
              </a:extLst>
            </p:cNvPr>
            <p:cNvSpPr/>
            <p:nvPr/>
          </p:nvSpPr>
          <p:spPr>
            <a:xfrm>
              <a:off x="2407427" y="940555"/>
              <a:ext cx="339027" cy="339027"/>
            </a:xfrm>
            <a:prstGeom prst="ellipse">
              <a:avLst/>
            </a:prstGeom>
            <a:grpFill/>
          </p:spPr>
          <p:style>
            <a:lnRef idx="2">
              <a:schemeClr val="accent3">
                <a:hueOff val="602355"/>
                <a:satOff val="22222"/>
                <a:lumOff val="-3268"/>
                <a:alphaOff val="0"/>
              </a:schemeClr>
            </a:lnRef>
            <a:fillRef idx="1">
              <a:schemeClr val="accent3">
                <a:hueOff val="602355"/>
                <a:satOff val="22222"/>
                <a:lumOff val="-3268"/>
                <a:alphaOff val="0"/>
              </a:schemeClr>
            </a:fillRef>
            <a:effectRef idx="0">
              <a:schemeClr val="accent3">
                <a:hueOff val="602355"/>
                <a:satOff val="22222"/>
                <a:lumOff val="-326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0" name="Oval 18">
              <a:extLst>
                <a:ext uri="{FF2B5EF4-FFF2-40B4-BE49-F238E27FC236}">
                  <a16:creationId xmlns:a16="http://schemas.microsoft.com/office/drawing/2014/main" id="{EEC5BA65-A820-D268-2718-0A3F4FA0DBF7}"/>
                </a:ext>
              </a:extLst>
            </p:cNvPr>
            <p:cNvSpPr txBox="1"/>
            <p:nvPr/>
          </p:nvSpPr>
          <p:spPr>
            <a:xfrm>
              <a:off x="2457076" y="990204"/>
              <a:ext cx="239729" cy="2397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156" tIns="13156" rIns="13156" bIns="131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3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2955A01-5C7A-247B-378C-6B7729835D04}"/>
              </a:ext>
            </a:extLst>
          </p:cNvPr>
          <p:cNvGrpSpPr/>
          <p:nvPr/>
        </p:nvGrpSpPr>
        <p:grpSpPr>
          <a:xfrm>
            <a:off x="2409513" y="3694043"/>
            <a:ext cx="946172" cy="1965600"/>
            <a:chOff x="2103854" y="1445184"/>
            <a:chExt cx="946172" cy="1965600"/>
          </a:xfrm>
        </p:grpSpPr>
        <p:sp>
          <p:nvSpPr>
            <p:cNvPr id="177" name="Callout: Up Arrow 176">
              <a:extLst>
                <a:ext uri="{FF2B5EF4-FFF2-40B4-BE49-F238E27FC236}">
                  <a16:creationId xmlns:a16="http://schemas.microsoft.com/office/drawing/2014/main" id="{B0217C52-C2D6-B99B-1664-6506D3E5ED9E}"/>
                </a:ext>
              </a:extLst>
            </p:cNvPr>
            <p:cNvSpPr/>
            <p:nvPr/>
          </p:nvSpPr>
          <p:spPr>
            <a:xfrm>
              <a:off x="2103854" y="1445184"/>
              <a:ext cx="94617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3">
                <a:tint val="40000"/>
                <a:alpha val="90000"/>
                <a:hueOff val="559763"/>
                <a:satOff val="27586"/>
                <a:lumOff val="491"/>
                <a:alphaOff val="0"/>
              </a:schemeClr>
            </a:lnRef>
            <a:fillRef idx="1">
              <a:schemeClr val="accent3">
                <a:tint val="40000"/>
                <a:alpha val="90000"/>
                <a:hueOff val="559763"/>
                <a:satOff val="27586"/>
                <a:lumOff val="491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559763"/>
                <a:satOff val="27586"/>
                <a:lumOff val="49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8" name="Callout: Up Arrow 20">
              <a:extLst>
                <a:ext uri="{FF2B5EF4-FFF2-40B4-BE49-F238E27FC236}">
                  <a16:creationId xmlns:a16="http://schemas.microsoft.com/office/drawing/2014/main" id="{6DE83A5E-CAC8-68AB-EE2F-B0F58F60F166}"/>
                </a:ext>
              </a:extLst>
            </p:cNvPr>
            <p:cNvSpPr txBox="1"/>
            <p:nvPr/>
          </p:nvSpPr>
          <p:spPr>
            <a:xfrm>
              <a:off x="2103854" y="1634418"/>
              <a:ext cx="946172" cy="177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35" tIns="165100" rIns="74635" bIns="165100" numCol="1" spcCol="1270" anchor="t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1" kern="1200" dirty="0"/>
                <a:t>Data</a:t>
              </a:r>
              <a:r>
                <a:rPr lang="en-IN" sz="1100" b="1" dirty="0"/>
                <a:t>, Metadata. API and Search</a:t>
              </a:r>
              <a:endParaRPr lang="en-US" sz="1100" kern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7991B47-E058-E009-39F8-E77DB5878CED}"/>
              </a:ext>
            </a:extLst>
          </p:cNvPr>
          <p:cNvGrpSpPr/>
          <p:nvPr/>
        </p:nvGrpSpPr>
        <p:grpSpPr>
          <a:xfrm>
            <a:off x="3764389" y="3189414"/>
            <a:ext cx="339027" cy="339027"/>
            <a:chOff x="3458730" y="940555"/>
            <a:chExt cx="339027" cy="339027"/>
          </a:xfrm>
          <a:solidFill>
            <a:schemeClr val="accent1"/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1B00D9B9-E083-5316-4DDE-7797B1E06860}"/>
                </a:ext>
              </a:extLst>
            </p:cNvPr>
            <p:cNvSpPr/>
            <p:nvPr/>
          </p:nvSpPr>
          <p:spPr>
            <a:xfrm>
              <a:off x="3458730" y="940555"/>
              <a:ext cx="339027" cy="339027"/>
            </a:xfrm>
            <a:prstGeom prst="ellipse">
              <a:avLst/>
            </a:prstGeom>
            <a:grpFill/>
          </p:spPr>
          <p:style>
            <a:lnRef idx="2">
              <a:schemeClr val="accent3">
                <a:hueOff val="903533"/>
                <a:satOff val="33333"/>
                <a:lumOff val="-4902"/>
                <a:alphaOff val="0"/>
              </a:schemeClr>
            </a:lnRef>
            <a:fillRef idx="1">
              <a:schemeClr val="accent3">
                <a:hueOff val="903533"/>
                <a:satOff val="33333"/>
                <a:lumOff val="-4902"/>
                <a:alphaOff val="0"/>
              </a:schemeClr>
            </a:fillRef>
            <a:effectRef idx="0">
              <a:schemeClr val="accent3">
                <a:hueOff val="903533"/>
                <a:satOff val="33333"/>
                <a:lumOff val="-490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6" name="Oval 24">
              <a:extLst>
                <a:ext uri="{FF2B5EF4-FFF2-40B4-BE49-F238E27FC236}">
                  <a16:creationId xmlns:a16="http://schemas.microsoft.com/office/drawing/2014/main" id="{8A1FC7B5-7C17-1B2A-D055-2A60ECB32FDE}"/>
                </a:ext>
              </a:extLst>
            </p:cNvPr>
            <p:cNvSpPr txBox="1"/>
            <p:nvPr/>
          </p:nvSpPr>
          <p:spPr>
            <a:xfrm>
              <a:off x="3508379" y="990204"/>
              <a:ext cx="239729" cy="2397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156" tIns="13156" rIns="13156" bIns="131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4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E6B2A5C-DFA8-C1C3-C2DA-3EDB5052AFE3}"/>
              </a:ext>
            </a:extLst>
          </p:cNvPr>
          <p:cNvGrpSpPr/>
          <p:nvPr/>
        </p:nvGrpSpPr>
        <p:grpSpPr>
          <a:xfrm>
            <a:off x="3460816" y="3694043"/>
            <a:ext cx="946172" cy="1965600"/>
            <a:chOff x="3155157" y="1445184"/>
            <a:chExt cx="946172" cy="1965600"/>
          </a:xfrm>
        </p:grpSpPr>
        <p:sp>
          <p:nvSpPr>
            <p:cNvPr id="173" name="Callout: Up Arrow 172">
              <a:extLst>
                <a:ext uri="{FF2B5EF4-FFF2-40B4-BE49-F238E27FC236}">
                  <a16:creationId xmlns:a16="http://schemas.microsoft.com/office/drawing/2014/main" id="{21DC70C9-8DFC-7ADD-3FFF-C41064BBB2B7}"/>
                </a:ext>
              </a:extLst>
            </p:cNvPr>
            <p:cNvSpPr/>
            <p:nvPr/>
          </p:nvSpPr>
          <p:spPr>
            <a:xfrm>
              <a:off x="3155157" y="1445184"/>
              <a:ext cx="94617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3">
                <a:tint val="40000"/>
                <a:alpha val="90000"/>
                <a:hueOff val="769674"/>
                <a:satOff val="37931"/>
                <a:lumOff val="675"/>
                <a:alphaOff val="0"/>
              </a:schemeClr>
            </a:lnRef>
            <a:fillRef idx="1">
              <a:schemeClr val="accent3">
                <a:tint val="40000"/>
                <a:alpha val="90000"/>
                <a:hueOff val="769674"/>
                <a:satOff val="37931"/>
                <a:lumOff val="675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769674"/>
                <a:satOff val="37931"/>
                <a:lumOff val="67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4" name="Callout: Up Arrow 26">
              <a:extLst>
                <a:ext uri="{FF2B5EF4-FFF2-40B4-BE49-F238E27FC236}">
                  <a16:creationId xmlns:a16="http://schemas.microsoft.com/office/drawing/2014/main" id="{F6C1D76E-6000-6C72-8731-D048137604DE}"/>
                </a:ext>
              </a:extLst>
            </p:cNvPr>
            <p:cNvSpPr txBox="1"/>
            <p:nvPr/>
          </p:nvSpPr>
          <p:spPr>
            <a:xfrm>
              <a:off x="3155157" y="1634418"/>
              <a:ext cx="946172" cy="177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35" tIns="165100" rIns="74635" bIns="165100" numCol="1" spcCol="1270" anchor="t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1" dirty="0"/>
                <a:t>Build Recommendation AI</a:t>
              </a:r>
              <a:endParaRPr lang="en-IN" sz="1100" b="1" kern="12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0FB970-1763-00BD-828A-FE6E69FFAD51}"/>
              </a:ext>
            </a:extLst>
          </p:cNvPr>
          <p:cNvGrpSpPr/>
          <p:nvPr/>
        </p:nvGrpSpPr>
        <p:grpSpPr>
          <a:xfrm>
            <a:off x="5278334" y="3203021"/>
            <a:ext cx="339027" cy="339027"/>
            <a:chOff x="4510033" y="940555"/>
            <a:chExt cx="339027" cy="339027"/>
          </a:xfrm>
          <a:solidFill>
            <a:schemeClr val="accent1"/>
          </a:solidFill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28D6FA9-F88A-EFF5-9329-234C05C972F9}"/>
                </a:ext>
              </a:extLst>
            </p:cNvPr>
            <p:cNvSpPr/>
            <p:nvPr/>
          </p:nvSpPr>
          <p:spPr>
            <a:xfrm>
              <a:off x="4510033" y="940555"/>
              <a:ext cx="339027" cy="339027"/>
            </a:xfrm>
            <a:prstGeom prst="ellipse">
              <a:avLst/>
            </a:prstGeom>
            <a:grpFill/>
          </p:spPr>
          <p:style>
            <a:lnRef idx="2">
              <a:schemeClr val="accent3">
                <a:hueOff val="1204711"/>
                <a:satOff val="44444"/>
                <a:lumOff val="-6536"/>
                <a:alphaOff val="0"/>
              </a:schemeClr>
            </a:lnRef>
            <a:fillRef idx="1">
              <a:schemeClr val="accent3">
                <a:hueOff val="1204711"/>
                <a:satOff val="44444"/>
                <a:lumOff val="-6536"/>
                <a:alphaOff val="0"/>
              </a:schemeClr>
            </a:fillRef>
            <a:effectRef idx="0">
              <a:schemeClr val="accent3">
                <a:hueOff val="1204711"/>
                <a:satOff val="44444"/>
                <a:lumOff val="-653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2" name="Oval 30">
              <a:extLst>
                <a:ext uri="{FF2B5EF4-FFF2-40B4-BE49-F238E27FC236}">
                  <a16:creationId xmlns:a16="http://schemas.microsoft.com/office/drawing/2014/main" id="{5A975135-0DAC-B1CE-1A1D-05CC25715F93}"/>
                </a:ext>
              </a:extLst>
            </p:cNvPr>
            <p:cNvSpPr txBox="1"/>
            <p:nvPr/>
          </p:nvSpPr>
          <p:spPr>
            <a:xfrm>
              <a:off x="4559682" y="990204"/>
              <a:ext cx="239729" cy="2397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156" tIns="13156" rIns="13156" bIns="131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5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2E42422-DD58-78EE-114B-9FAB85204C89}"/>
              </a:ext>
            </a:extLst>
          </p:cNvPr>
          <p:cNvGrpSpPr/>
          <p:nvPr/>
        </p:nvGrpSpPr>
        <p:grpSpPr>
          <a:xfrm>
            <a:off x="4974761" y="3697353"/>
            <a:ext cx="946172" cy="1965600"/>
            <a:chOff x="4206460" y="1445184"/>
            <a:chExt cx="946172" cy="1965600"/>
          </a:xfrm>
        </p:grpSpPr>
        <p:sp>
          <p:nvSpPr>
            <p:cNvPr id="169" name="Callout: Up Arrow 168">
              <a:extLst>
                <a:ext uri="{FF2B5EF4-FFF2-40B4-BE49-F238E27FC236}">
                  <a16:creationId xmlns:a16="http://schemas.microsoft.com/office/drawing/2014/main" id="{36C57071-EF05-BBCA-CC1A-12DC33C51F6C}"/>
                </a:ext>
              </a:extLst>
            </p:cNvPr>
            <p:cNvSpPr/>
            <p:nvPr/>
          </p:nvSpPr>
          <p:spPr>
            <a:xfrm>
              <a:off x="4206460" y="1445184"/>
              <a:ext cx="94617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3">
                <a:tint val="40000"/>
                <a:alpha val="90000"/>
                <a:hueOff val="979585"/>
                <a:satOff val="48276"/>
                <a:lumOff val="859"/>
                <a:alphaOff val="0"/>
              </a:schemeClr>
            </a:lnRef>
            <a:fillRef idx="1">
              <a:schemeClr val="accent3">
                <a:tint val="40000"/>
                <a:alpha val="90000"/>
                <a:hueOff val="979585"/>
                <a:satOff val="48276"/>
                <a:lumOff val="859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979585"/>
                <a:satOff val="48276"/>
                <a:lumOff val="85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0" name="Callout: Up Arrow 32">
              <a:extLst>
                <a:ext uri="{FF2B5EF4-FFF2-40B4-BE49-F238E27FC236}">
                  <a16:creationId xmlns:a16="http://schemas.microsoft.com/office/drawing/2014/main" id="{AAF3D26E-8CE0-B913-DB4B-64A6EE50A81F}"/>
                </a:ext>
              </a:extLst>
            </p:cNvPr>
            <p:cNvSpPr txBox="1"/>
            <p:nvPr/>
          </p:nvSpPr>
          <p:spPr>
            <a:xfrm>
              <a:off x="4206460" y="1634418"/>
              <a:ext cx="946172" cy="177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35" tIns="165100" rIns="74635" bIns="165100" numCol="1" spcCol="1270" anchor="t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1" dirty="0"/>
                <a:t>Playlist generation based on Recommendations</a:t>
              </a:r>
              <a:endParaRPr lang="en-IN" sz="1100" b="1" kern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6515611-998F-38F7-9D4D-2F14F9AC86BD}"/>
              </a:ext>
            </a:extLst>
          </p:cNvPr>
          <p:cNvGrpSpPr/>
          <p:nvPr/>
        </p:nvGrpSpPr>
        <p:grpSpPr>
          <a:xfrm>
            <a:off x="6329637" y="3203021"/>
            <a:ext cx="339027" cy="339027"/>
            <a:chOff x="5561336" y="940555"/>
            <a:chExt cx="339027" cy="339027"/>
          </a:xfrm>
          <a:solidFill>
            <a:schemeClr val="accent1"/>
          </a:solidFill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64C6B3B-3083-15E7-2A79-E6737235EE09}"/>
                </a:ext>
              </a:extLst>
            </p:cNvPr>
            <p:cNvSpPr/>
            <p:nvPr/>
          </p:nvSpPr>
          <p:spPr>
            <a:xfrm>
              <a:off x="5561336" y="940555"/>
              <a:ext cx="339027" cy="339027"/>
            </a:xfrm>
            <a:prstGeom prst="ellipse">
              <a:avLst/>
            </a:prstGeom>
            <a:grpFill/>
          </p:spPr>
          <p:style>
            <a:lnRef idx="2">
              <a:schemeClr val="accent3">
                <a:hueOff val="1505888"/>
                <a:satOff val="55556"/>
                <a:lumOff val="-8170"/>
                <a:alphaOff val="0"/>
              </a:schemeClr>
            </a:lnRef>
            <a:fillRef idx="1">
              <a:schemeClr val="accent3">
                <a:hueOff val="1505888"/>
                <a:satOff val="55556"/>
                <a:lumOff val="-8170"/>
                <a:alphaOff val="0"/>
              </a:schemeClr>
            </a:fillRef>
            <a:effectRef idx="0">
              <a:schemeClr val="accent3">
                <a:hueOff val="1505888"/>
                <a:satOff val="55556"/>
                <a:lumOff val="-81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8" name="Oval 36">
              <a:extLst>
                <a:ext uri="{FF2B5EF4-FFF2-40B4-BE49-F238E27FC236}">
                  <a16:creationId xmlns:a16="http://schemas.microsoft.com/office/drawing/2014/main" id="{6A66B7CC-F45F-5F10-1F87-F3E086B9B20A}"/>
                </a:ext>
              </a:extLst>
            </p:cNvPr>
            <p:cNvSpPr txBox="1"/>
            <p:nvPr/>
          </p:nvSpPr>
          <p:spPr>
            <a:xfrm>
              <a:off x="5610985" y="990204"/>
              <a:ext cx="239729" cy="2397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156" tIns="13156" rIns="13156" bIns="131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577A9CD-3771-B5F2-8AA9-B8528EDAD051}"/>
              </a:ext>
            </a:extLst>
          </p:cNvPr>
          <p:cNvGrpSpPr/>
          <p:nvPr/>
        </p:nvGrpSpPr>
        <p:grpSpPr>
          <a:xfrm>
            <a:off x="6026065" y="3697353"/>
            <a:ext cx="946172" cy="1965600"/>
            <a:chOff x="5257764" y="1445184"/>
            <a:chExt cx="946172" cy="1965600"/>
          </a:xfrm>
        </p:grpSpPr>
        <p:sp>
          <p:nvSpPr>
            <p:cNvPr id="165" name="Callout: Up Arrow 164">
              <a:extLst>
                <a:ext uri="{FF2B5EF4-FFF2-40B4-BE49-F238E27FC236}">
                  <a16:creationId xmlns:a16="http://schemas.microsoft.com/office/drawing/2014/main" id="{86DE53A0-C9A3-4242-261E-780CBF47762A}"/>
                </a:ext>
              </a:extLst>
            </p:cNvPr>
            <p:cNvSpPr/>
            <p:nvPr/>
          </p:nvSpPr>
          <p:spPr>
            <a:xfrm>
              <a:off x="5257764" y="1445184"/>
              <a:ext cx="94617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3">
                <a:tint val="40000"/>
                <a:alpha val="90000"/>
                <a:hueOff val="1189496"/>
                <a:satOff val="58621"/>
                <a:lumOff val="1043"/>
                <a:alphaOff val="0"/>
              </a:schemeClr>
            </a:lnRef>
            <a:fillRef idx="1">
              <a:schemeClr val="accent3">
                <a:tint val="40000"/>
                <a:alpha val="90000"/>
                <a:hueOff val="1189496"/>
                <a:satOff val="58621"/>
                <a:lumOff val="1043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189496"/>
                <a:satOff val="58621"/>
                <a:lumOff val="104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6" name="Callout: Up Arrow 38">
              <a:extLst>
                <a:ext uri="{FF2B5EF4-FFF2-40B4-BE49-F238E27FC236}">
                  <a16:creationId xmlns:a16="http://schemas.microsoft.com/office/drawing/2014/main" id="{09706E43-F135-99CA-A42C-2E062115494D}"/>
                </a:ext>
              </a:extLst>
            </p:cNvPr>
            <p:cNvSpPr txBox="1"/>
            <p:nvPr/>
          </p:nvSpPr>
          <p:spPr>
            <a:xfrm>
              <a:off x="5257764" y="1634418"/>
              <a:ext cx="946172" cy="177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35" tIns="165100" rIns="74635" bIns="165100" numCol="1" spcCol="1270" anchor="t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1" dirty="0"/>
                <a:t>Language Processing</a:t>
              </a:r>
              <a:endParaRPr lang="en-US" sz="1100" kern="1200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30655FC-EB25-C46D-3343-3FF225639AE9}"/>
              </a:ext>
            </a:extLst>
          </p:cNvPr>
          <p:cNvGrpSpPr/>
          <p:nvPr/>
        </p:nvGrpSpPr>
        <p:grpSpPr>
          <a:xfrm>
            <a:off x="7380941" y="3203021"/>
            <a:ext cx="339027" cy="339027"/>
            <a:chOff x="6612640" y="940555"/>
            <a:chExt cx="339027" cy="339027"/>
          </a:xfrm>
          <a:solidFill>
            <a:schemeClr val="accent1"/>
          </a:solidFill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1ED224A-3D8C-32B2-7A3B-B7B39F8DDBCF}"/>
                </a:ext>
              </a:extLst>
            </p:cNvPr>
            <p:cNvSpPr/>
            <p:nvPr/>
          </p:nvSpPr>
          <p:spPr>
            <a:xfrm>
              <a:off x="6612640" y="940555"/>
              <a:ext cx="339027" cy="339027"/>
            </a:xfrm>
            <a:prstGeom prst="ellipse">
              <a:avLst/>
            </a:prstGeom>
            <a:grpFill/>
          </p:spPr>
          <p:style>
            <a:lnRef idx="2">
              <a:schemeClr val="accent3">
                <a:hueOff val="1807066"/>
                <a:satOff val="66667"/>
                <a:lumOff val="-9804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4" name="Oval 42">
              <a:extLst>
                <a:ext uri="{FF2B5EF4-FFF2-40B4-BE49-F238E27FC236}">
                  <a16:creationId xmlns:a16="http://schemas.microsoft.com/office/drawing/2014/main" id="{E27E3972-1092-E009-F31E-06520476A599}"/>
                </a:ext>
              </a:extLst>
            </p:cNvPr>
            <p:cNvSpPr txBox="1"/>
            <p:nvPr/>
          </p:nvSpPr>
          <p:spPr>
            <a:xfrm>
              <a:off x="6662289" y="990204"/>
              <a:ext cx="239729" cy="2397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156" tIns="13156" rIns="13156" bIns="131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7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68AD848-B1AD-719D-693E-24915A1ED488}"/>
              </a:ext>
            </a:extLst>
          </p:cNvPr>
          <p:cNvGrpSpPr/>
          <p:nvPr/>
        </p:nvGrpSpPr>
        <p:grpSpPr>
          <a:xfrm>
            <a:off x="7077368" y="3697353"/>
            <a:ext cx="946237" cy="1965600"/>
            <a:chOff x="6309067" y="1445184"/>
            <a:chExt cx="946237" cy="1965600"/>
          </a:xfrm>
        </p:grpSpPr>
        <p:sp>
          <p:nvSpPr>
            <p:cNvPr id="161" name="Callout: Up Arrow 160">
              <a:extLst>
                <a:ext uri="{FF2B5EF4-FFF2-40B4-BE49-F238E27FC236}">
                  <a16:creationId xmlns:a16="http://schemas.microsoft.com/office/drawing/2014/main" id="{011A5CC7-68C3-3735-0439-2A7D49AAD7A3}"/>
                </a:ext>
              </a:extLst>
            </p:cNvPr>
            <p:cNvSpPr/>
            <p:nvPr/>
          </p:nvSpPr>
          <p:spPr>
            <a:xfrm>
              <a:off x="6309067" y="1445184"/>
              <a:ext cx="946237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3">
                <a:tint val="40000"/>
                <a:alpha val="90000"/>
                <a:hueOff val="1399408"/>
                <a:satOff val="68966"/>
                <a:lumOff val="1227"/>
                <a:alphaOff val="0"/>
              </a:schemeClr>
            </a:lnRef>
            <a:fillRef idx="1">
              <a:schemeClr val="accent3">
                <a:tint val="40000"/>
                <a:alpha val="90000"/>
                <a:hueOff val="1399408"/>
                <a:satOff val="68966"/>
                <a:lumOff val="122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399408"/>
                <a:satOff val="68966"/>
                <a:lumOff val="122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2" name="Callout: Up Arrow 44">
              <a:extLst>
                <a:ext uri="{FF2B5EF4-FFF2-40B4-BE49-F238E27FC236}">
                  <a16:creationId xmlns:a16="http://schemas.microsoft.com/office/drawing/2014/main" id="{C9F0064B-423A-CF00-9FE1-334BA5553537}"/>
                </a:ext>
              </a:extLst>
            </p:cNvPr>
            <p:cNvSpPr txBox="1"/>
            <p:nvPr/>
          </p:nvSpPr>
          <p:spPr>
            <a:xfrm>
              <a:off x="6309067" y="1634431"/>
              <a:ext cx="946237" cy="17763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40" tIns="165100" rIns="74640" bIns="165100" numCol="1" spcCol="1270" anchor="t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1" dirty="0"/>
                <a:t>Audio Analysis</a:t>
              </a:r>
              <a:endParaRPr lang="en-US" sz="1100" kern="120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2323E9A-EF06-351E-053F-1AAEEA38EC9F}"/>
              </a:ext>
            </a:extLst>
          </p:cNvPr>
          <p:cNvGrpSpPr/>
          <p:nvPr/>
        </p:nvGrpSpPr>
        <p:grpSpPr>
          <a:xfrm>
            <a:off x="8432316" y="3203021"/>
            <a:ext cx="339027" cy="339027"/>
            <a:chOff x="7664015" y="940555"/>
            <a:chExt cx="339027" cy="339027"/>
          </a:xfrm>
          <a:solidFill>
            <a:schemeClr val="accent1"/>
          </a:solidFill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F331E2E-9C05-C2FC-5158-DD6E6626298B}"/>
                </a:ext>
              </a:extLst>
            </p:cNvPr>
            <p:cNvSpPr/>
            <p:nvPr/>
          </p:nvSpPr>
          <p:spPr>
            <a:xfrm>
              <a:off x="7664015" y="940555"/>
              <a:ext cx="339027" cy="339027"/>
            </a:xfrm>
            <a:prstGeom prst="ellipse">
              <a:avLst/>
            </a:prstGeom>
            <a:grpFill/>
          </p:spPr>
          <p:style>
            <a:lnRef idx="2">
              <a:schemeClr val="accent3">
                <a:hueOff val="2108244"/>
                <a:satOff val="77778"/>
                <a:lumOff val="-11438"/>
                <a:alphaOff val="0"/>
              </a:schemeClr>
            </a:lnRef>
            <a:fillRef idx="1">
              <a:schemeClr val="accent3">
                <a:hueOff val="2108244"/>
                <a:satOff val="77778"/>
                <a:lumOff val="-11438"/>
                <a:alphaOff val="0"/>
              </a:schemeClr>
            </a:fillRef>
            <a:effectRef idx="0">
              <a:schemeClr val="accent3">
                <a:hueOff val="2108244"/>
                <a:satOff val="77778"/>
                <a:lumOff val="-1143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0" name="Oval 48">
              <a:extLst>
                <a:ext uri="{FF2B5EF4-FFF2-40B4-BE49-F238E27FC236}">
                  <a16:creationId xmlns:a16="http://schemas.microsoft.com/office/drawing/2014/main" id="{2D6CA950-6C5E-0E23-442B-0F1C024B9DBC}"/>
                </a:ext>
              </a:extLst>
            </p:cNvPr>
            <p:cNvSpPr txBox="1"/>
            <p:nvPr/>
          </p:nvSpPr>
          <p:spPr>
            <a:xfrm>
              <a:off x="7713664" y="990204"/>
              <a:ext cx="239729" cy="2397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156" tIns="13156" rIns="13156" bIns="131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8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7585324-6758-250A-9CAF-A92D04E2BF1E}"/>
              </a:ext>
            </a:extLst>
          </p:cNvPr>
          <p:cNvGrpSpPr/>
          <p:nvPr/>
        </p:nvGrpSpPr>
        <p:grpSpPr>
          <a:xfrm>
            <a:off x="8128743" y="3697353"/>
            <a:ext cx="946172" cy="1965600"/>
            <a:chOff x="7360442" y="1445184"/>
            <a:chExt cx="946172" cy="1965600"/>
          </a:xfrm>
        </p:grpSpPr>
        <p:sp>
          <p:nvSpPr>
            <p:cNvPr id="157" name="Callout: Up Arrow 156">
              <a:extLst>
                <a:ext uri="{FF2B5EF4-FFF2-40B4-BE49-F238E27FC236}">
                  <a16:creationId xmlns:a16="http://schemas.microsoft.com/office/drawing/2014/main" id="{AC348383-DC03-F98E-5F76-40495D37094C}"/>
                </a:ext>
              </a:extLst>
            </p:cNvPr>
            <p:cNvSpPr/>
            <p:nvPr/>
          </p:nvSpPr>
          <p:spPr>
            <a:xfrm>
              <a:off x="7360442" y="1445184"/>
              <a:ext cx="94617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3">
                <a:tint val="40000"/>
                <a:alpha val="90000"/>
                <a:hueOff val="1609319"/>
                <a:satOff val="79310"/>
                <a:lumOff val="1411"/>
                <a:alphaOff val="0"/>
              </a:schemeClr>
            </a:lnRef>
            <a:fillRef idx="1">
              <a:schemeClr val="accent3">
                <a:tint val="40000"/>
                <a:alpha val="90000"/>
                <a:hueOff val="1609319"/>
                <a:satOff val="79310"/>
                <a:lumOff val="1411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609319"/>
                <a:satOff val="79310"/>
                <a:lumOff val="141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8" name="Callout: Up Arrow 50">
              <a:extLst>
                <a:ext uri="{FF2B5EF4-FFF2-40B4-BE49-F238E27FC236}">
                  <a16:creationId xmlns:a16="http://schemas.microsoft.com/office/drawing/2014/main" id="{B9674F81-1F7E-1172-38D7-B8F4DE47EC57}"/>
                </a:ext>
              </a:extLst>
            </p:cNvPr>
            <p:cNvSpPr txBox="1"/>
            <p:nvPr/>
          </p:nvSpPr>
          <p:spPr>
            <a:xfrm>
              <a:off x="7360442" y="1634418"/>
              <a:ext cx="946172" cy="177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35" tIns="165100" rIns="74635" bIns="165100" numCol="1" spcCol="1270" anchor="t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1" dirty="0"/>
                <a:t>Implement Deep Learning</a:t>
              </a:r>
              <a:endParaRPr lang="en-IN" sz="1100" b="1" kern="1200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CCB4E6F-2353-C0AE-55FB-89DBE55271A6}"/>
              </a:ext>
            </a:extLst>
          </p:cNvPr>
          <p:cNvGrpSpPr/>
          <p:nvPr/>
        </p:nvGrpSpPr>
        <p:grpSpPr>
          <a:xfrm>
            <a:off x="9987084" y="3203021"/>
            <a:ext cx="339027" cy="339027"/>
            <a:chOff x="8715318" y="940555"/>
            <a:chExt cx="339027" cy="339027"/>
          </a:xfrm>
          <a:solidFill>
            <a:schemeClr val="accent1"/>
          </a:solidFill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A62B578-F067-5722-77A9-63ECAB8FEFE6}"/>
                </a:ext>
              </a:extLst>
            </p:cNvPr>
            <p:cNvSpPr/>
            <p:nvPr/>
          </p:nvSpPr>
          <p:spPr>
            <a:xfrm>
              <a:off x="8715318" y="940555"/>
              <a:ext cx="339027" cy="339027"/>
            </a:xfrm>
            <a:prstGeom prst="ellipse">
              <a:avLst/>
            </a:prstGeom>
            <a:grpFill/>
          </p:spPr>
          <p:style>
            <a:lnRef idx="2">
              <a:schemeClr val="accent3">
                <a:hueOff val="2409421"/>
                <a:satOff val="88889"/>
                <a:lumOff val="-13072"/>
                <a:alphaOff val="0"/>
              </a:schemeClr>
            </a:lnRef>
            <a:fillRef idx="1">
              <a:schemeClr val="accent3">
                <a:hueOff val="2409421"/>
                <a:satOff val="88889"/>
                <a:lumOff val="-13072"/>
                <a:alphaOff val="0"/>
              </a:schemeClr>
            </a:fillRef>
            <a:effectRef idx="0">
              <a:schemeClr val="accent3">
                <a:hueOff val="2409421"/>
                <a:satOff val="88889"/>
                <a:lumOff val="-1307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6" name="Oval 54">
              <a:extLst>
                <a:ext uri="{FF2B5EF4-FFF2-40B4-BE49-F238E27FC236}">
                  <a16:creationId xmlns:a16="http://schemas.microsoft.com/office/drawing/2014/main" id="{9B110E0D-DCC9-E389-DA35-22560D73DB3A}"/>
                </a:ext>
              </a:extLst>
            </p:cNvPr>
            <p:cNvSpPr txBox="1"/>
            <p:nvPr/>
          </p:nvSpPr>
          <p:spPr>
            <a:xfrm>
              <a:off x="8764967" y="990204"/>
              <a:ext cx="239729" cy="2397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156" tIns="13156" rIns="13156" bIns="131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9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87A65FA-A594-E712-F871-203EBAF849EC}"/>
              </a:ext>
            </a:extLst>
          </p:cNvPr>
          <p:cNvGrpSpPr/>
          <p:nvPr/>
        </p:nvGrpSpPr>
        <p:grpSpPr>
          <a:xfrm>
            <a:off x="9683511" y="3697353"/>
            <a:ext cx="946172" cy="1965600"/>
            <a:chOff x="8411745" y="1445184"/>
            <a:chExt cx="946172" cy="1965600"/>
          </a:xfrm>
        </p:grpSpPr>
        <p:sp>
          <p:nvSpPr>
            <p:cNvPr id="153" name="Callout: Up Arrow 152">
              <a:extLst>
                <a:ext uri="{FF2B5EF4-FFF2-40B4-BE49-F238E27FC236}">
                  <a16:creationId xmlns:a16="http://schemas.microsoft.com/office/drawing/2014/main" id="{AAFDD81A-C966-D4F3-0618-71E1F81473A2}"/>
                </a:ext>
              </a:extLst>
            </p:cNvPr>
            <p:cNvSpPr/>
            <p:nvPr/>
          </p:nvSpPr>
          <p:spPr>
            <a:xfrm>
              <a:off x="8411745" y="1445184"/>
              <a:ext cx="94617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3">
                <a:tint val="40000"/>
                <a:alpha val="90000"/>
                <a:hueOff val="1819230"/>
                <a:satOff val="89655"/>
                <a:lumOff val="1595"/>
                <a:alphaOff val="0"/>
              </a:schemeClr>
            </a:lnRef>
            <a:fillRef idx="1">
              <a:schemeClr val="accent3">
                <a:tint val="40000"/>
                <a:alpha val="90000"/>
                <a:hueOff val="1819230"/>
                <a:satOff val="89655"/>
                <a:lumOff val="1595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819230"/>
                <a:satOff val="89655"/>
                <a:lumOff val="159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4" name="Callout: Up Arrow 56">
              <a:extLst>
                <a:ext uri="{FF2B5EF4-FFF2-40B4-BE49-F238E27FC236}">
                  <a16:creationId xmlns:a16="http://schemas.microsoft.com/office/drawing/2014/main" id="{8CCB6075-8326-53F9-B5A9-78A96AF23471}"/>
                </a:ext>
              </a:extLst>
            </p:cNvPr>
            <p:cNvSpPr txBox="1"/>
            <p:nvPr/>
          </p:nvSpPr>
          <p:spPr>
            <a:xfrm>
              <a:off x="8411745" y="1634418"/>
              <a:ext cx="946172" cy="177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35" tIns="165100" rIns="74635" bIns="165100" numCol="1" spcCol="1270" anchor="t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b="1" dirty="0"/>
                <a:t>Build Analytics and Trend Recognition</a:t>
              </a:r>
              <a:endParaRPr lang="en-IN" sz="1050" b="1" kern="12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105DF4A-366F-CF57-4FD7-427AD2364DA5}"/>
              </a:ext>
            </a:extLst>
          </p:cNvPr>
          <p:cNvGrpSpPr/>
          <p:nvPr/>
        </p:nvGrpSpPr>
        <p:grpSpPr>
          <a:xfrm>
            <a:off x="11038387" y="3203021"/>
            <a:ext cx="339027" cy="339027"/>
            <a:chOff x="9766621" y="940555"/>
            <a:chExt cx="339027" cy="339027"/>
          </a:xfrm>
          <a:solidFill>
            <a:schemeClr val="accent1"/>
          </a:solidFill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D373ED7-904E-172E-A216-B41892BF3AB0}"/>
                </a:ext>
              </a:extLst>
            </p:cNvPr>
            <p:cNvSpPr/>
            <p:nvPr/>
          </p:nvSpPr>
          <p:spPr>
            <a:xfrm>
              <a:off x="9766621" y="940555"/>
              <a:ext cx="339027" cy="339027"/>
            </a:xfrm>
            <a:prstGeom prst="ellipse">
              <a:avLst/>
            </a:prstGeom>
            <a:grpFill/>
          </p:spPr>
          <p:style>
            <a:lnRef idx="2">
              <a:schemeClr val="accent3">
                <a:hueOff val="2710599"/>
                <a:satOff val="100000"/>
                <a:lumOff val="-14706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2" name="Oval 59">
              <a:extLst>
                <a:ext uri="{FF2B5EF4-FFF2-40B4-BE49-F238E27FC236}">
                  <a16:creationId xmlns:a16="http://schemas.microsoft.com/office/drawing/2014/main" id="{9D31D566-C53A-8859-FFA8-B503D14E834A}"/>
                </a:ext>
              </a:extLst>
            </p:cNvPr>
            <p:cNvSpPr txBox="1"/>
            <p:nvPr/>
          </p:nvSpPr>
          <p:spPr>
            <a:xfrm>
              <a:off x="9816270" y="990204"/>
              <a:ext cx="239729" cy="2397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156" tIns="13156" rIns="13156" bIns="131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10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5A3F01F-C301-58CC-DD7E-74587F73D5F1}"/>
              </a:ext>
            </a:extLst>
          </p:cNvPr>
          <p:cNvGrpSpPr/>
          <p:nvPr/>
        </p:nvGrpSpPr>
        <p:grpSpPr>
          <a:xfrm>
            <a:off x="10734814" y="3697353"/>
            <a:ext cx="946172" cy="1965600"/>
            <a:chOff x="9463048" y="1445184"/>
            <a:chExt cx="946172" cy="1965600"/>
          </a:xfrm>
        </p:grpSpPr>
        <p:sp>
          <p:nvSpPr>
            <p:cNvPr id="149" name="Callout: Up Arrow 148">
              <a:extLst>
                <a:ext uri="{FF2B5EF4-FFF2-40B4-BE49-F238E27FC236}">
                  <a16:creationId xmlns:a16="http://schemas.microsoft.com/office/drawing/2014/main" id="{2D204E7B-1BA0-CC6B-A39F-C9559E035B77}"/>
                </a:ext>
              </a:extLst>
            </p:cNvPr>
            <p:cNvSpPr/>
            <p:nvPr/>
          </p:nvSpPr>
          <p:spPr>
            <a:xfrm>
              <a:off x="9463048" y="1445184"/>
              <a:ext cx="946172" cy="1965600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3">
                <a:tint val="40000"/>
                <a:alpha val="90000"/>
                <a:hueOff val="2029141"/>
                <a:satOff val="100000"/>
                <a:lumOff val="1779"/>
                <a:alphaOff val="0"/>
              </a:schemeClr>
            </a:lnRef>
            <a:fillRef idx="1">
              <a:schemeClr val="accent3">
                <a:tint val="40000"/>
                <a:alpha val="90000"/>
                <a:hueOff val="2029141"/>
                <a:satOff val="100000"/>
                <a:lumOff val="1779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2029141"/>
                <a:satOff val="100000"/>
                <a:lumOff val="177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0" name="Callout: Up Arrow 61">
              <a:extLst>
                <a:ext uri="{FF2B5EF4-FFF2-40B4-BE49-F238E27FC236}">
                  <a16:creationId xmlns:a16="http://schemas.microsoft.com/office/drawing/2014/main" id="{CB61A837-5506-3532-4EA1-BF0237CCF272}"/>
                </a:ext>
              </a:extLst>
            </p:cNvPr>
            <p:cNvSpPr txBox="1"/>
            <p:nvPr/>
          </p:nvSpPr>
          <p:spPr>
            <a:xfrm>
              <a:off x="9463048" y="1634418"/>
              <a:ext cx="946172" cy="1776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35" tIns="165100" rIns="74635" bIns="165100" numCol="1" spcCol="1270" anchor="t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100" b="1" dirty="0"/>
                <a:t>Clean up UI and UX</a:t>
              </a:r>
              <a:endParaRPr lang="en-IN" sz="1100" b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41410AF-72B3-A3C2-BB20-0EE990D0B200}"/>
              </a:ext>
            </a:extLst>
          </p:cNvPr>
          <p:cNvSpPr txBox="1"/>
          <p:nvPr/>
        </p:nvSpPr>
        <p:spPr>
          <a:xfrm>
            <a:off x="612689" y="2363230"/>
            <a:ext cx="2973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Minimum Viable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C789F-4837-D596-EB7A-357E96D3D69C}"/>
              </a:ext>
            </a:extLst>
          </p:cNvPr>
          <p:cNvSpPr txBox="1"/>
          <p:nvPr/>
        </p:nvSpPr>
        <p:spPr>
          <a:xfrm>
            <a:off x="5133203" y="2342635"/>
            <a:ext cx="3549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Minimum Marketable 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A5FAD-BD93-E94A-A221-7DEB32752CFF}"/>
              </a:ext>
            </a:extLst>
          </p:cNvPr>
          <p:cNvSpPr txBox="1"/>
          <p:nvPr/>
        </p:nvSpPr>
        <p:spPr>
          <a:xfrm>
            <a:off x="9746390" y="2352932"/>
            <a:ext cx="2664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29767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32F9-7E93-72D0-F91A-6CF4EF8B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Technologies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C22B4-A745-E47E-F48F-CC05723857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AAD390A-252C-2DBF-887E-CC2B1BDC4164}"/>
              </a:ext>
            </a:extLst>
          </p:cNvPr>
          <p:cNvSpPr/>
          <p:nvPr/>
        </p:nvSpPr>
        <p:spPr>
          <a:xfrm>
            <a:off x="6816811" y="729969"/>
            <a:ext cx="4893100" cy="806143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91440" bIns="45720" rtlCol="0" anchor="t"/>
          <a:lstStyle/>
          <a:p>
            <a:r>
              <a:rPr lang="en-GB" b="1" dirty="0"/>
              <a:t>Cloud Hosting</a:t>
            </a:r>
            <a:endParaRPr lang="en-GB" sz="2000" b="1" dirty="0"/>
          </a:p>
          <a:p>
            <a:r>
              <a:rPr lang="en-GB" err="1"/>
              <a:t>tbd</a:t>
            </a:r>
            <a:endParaRPr lang="en-GB" b="1" dirty="0" err="1"/>
          </a:p>
          <a:p>
            <a:pPr algn="ctr"/>
            <a:endParaRPr lang="en-GB" sz="2000" b="1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5BA95D1-9984-4558-2AB7-2141EF97339F}"/>
              </a:ext>
            </a:extLst>
          </p:cNvPr>
          <p:cNvSpPr/>
          <p:nvPr/>
        </p:nvSpPr>
        <p:spPr>
          <a:xfrm>
            <a:off x="6816811" y="1945050"/>
            <a:ext cx="4893100" cy="806143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91440" bIns="45720" rtlCol="0" anchor="t"/>
          <a:lstStyle/>
          <a:p>
            <a:r>
              <a:rPr lang="en-GB" b="1" dirty="0"/>
              <a:t>Database Storage and Management</a:t>
            </a:r>
            <a:endParaRPr lang="en-GB" sz="2000" b="1" dirty="0"/>
          </a:p>
          <a:p>
            <a:r>
              <a:rPr lang="en-GB" dirty="0"/>
              <a:t>MongoDB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FD2C6330-6E37-597E-8492-35F8CFE79F3D}"/>
              </a:ext>
            </a:extLst>
          </p:cNvPr>
          <p:cNvSpPr/>
          <p:nvPr/>
        </p:nvSpPr>
        <p:spPr>
          <a:xfrm>
            <a:off x="6816811" y="3160131"/>
            <a:ext cx="4893100" cy="806143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91440" bIns="45720" rtlCol="0" anchor="t"/>
          <a:lstStyle/>
          <a:p>
            <a:r>
              <a:rPr lang="en-GB" b="1" dirty="0"/>
              <a:t>Music Data API</a:t>
            </a:r>
          </a:p>
          <a:p>
            <a:r>
              <a:rPr lang="en-GB" dirty="0"/>
              <a:t>Spotify, Apple Music, Genius Music</a:t>
            </a:r>
          </a:p>
          <a:p>
            <a:pPr algn="ctr"/>
            <a:endParaRPr lang="en-GB" sz="2000" b="1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666497D-B82E-A39C-5CC4-4734986BA0D5}"/>
              </a:ext>
            </a:extLst>
          </p:cNvPr>
          <p:cNvSpPr/>
          <p:nvPr/>
        </p:nvSpPr>
        <p:spPr>
          <a:xfrm>
            <a:off x="6816811" y="4385509"/>
            <a:ext cx="4893100" cy="806143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91440" bIns="45720" rtlCol="0" anchor="t"/>
          <a:lstStyle/>
          <a:p>
            <a:r>
              <a:rPr lang="en-GB" b="1" dirty="0"/>
              <a:t>Audio Fingerprinting</a:t>
            </a:r>
          </a:p>
          <a:p>
            <a:r>
              <a:rPr lang="en-GB" dirty="0" err="1"/>
              <a:t>AucustID</a:t>
            </a:r>
          </a:p>
        </p:txBody>
      </p:sp>
    </p:spTree>
    <p:extLst>
      <p:ext uri="{BB962C8B-B14F-4D97-AF65-F5344CB8AC3E}">
        <p14:creationId xmlns:p14="http://schemas.microsoft.com/office/powerpoint/2010/main" val="3699786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1E3E0D2B23E343A2F8C3569D5D20C9" ma:contentTypeVersion="4" ma:contentTypeDescription="Create a new document." ma:contentTypeScope="" ma:versionID="38b5ce4c757614aec85e8edc9723b478">
  <xsd:schema xmlns:xsd="http://www.w3.org/2001/XMLSchema" xmlns:xs="http://www.w3.org/2001/XMLSchema" xmlns:p="http://schemas.microsoft.com/office/2006/metadata/properties" xmlns:ns2="7e0a2f79-df71-4460-8abb-eb92d9d6a5bc" targetNamespace="http://schemas.microsoft.com/office/2006/metadata/properties" ma:root="true" ma:fieldsID="4194de7f567bd39de0c90ef831b91712" ns2:_="">
    <xsd:import namespace="7e0a2f79-df71-4460-8abb-eb92d9d6a5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a2f79-df71-4460-8abb-eb92d9d6a5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5F4322-9220-4D39-8A18-13ECB0CDDC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a2f79-df71-4460-8abb-eb92d9d6a5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C9E2C6-89EF-4D82-995A-72827C3434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109</TotalTime>
  <Words>310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Music Recommendation App</vt:lpstr>
      <vt:lpstr>How AI Revolutionizing Music Industry?</vt:lpstr>
      <vt:lpstr>Basic Functionalities</vt:lpstr>
      <vt:lpstr>Advanced  Functionalities</vt:lpstr>
      <vt:lpstr>Project Stages 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App</dc:title>
  <dc:creator>Kandarp Joshi</dc:creator>
  <cp:lastModifiedBy>Kandarp Joshi</cp:lastModifiedBy>
  <cp:revision>224</cp:revision>
  <dcterms:created xsi:type="dcterms:W3CDTF">2024-01-31T00:30:53Z</dcterms:created>
  <dcterms:modified xsi:type="dcterms:W3CDTF">2024-02-06T19:16:47Z</dcterms:modified>
</cp:coreProperties>
</file>