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  <p:sldMasterId id="2147483721" r:id="rId2"/>
    <p:sldMasterId id="2147483733" r:id="rId3"/>
  </p:sldMasterIdLst>
  <p:notesMasterIdLst>
    <p:notesMasterId r:id="rId13"/>
  </p:notesMasterIdLst>
  <p:sldIdLst>
    <p:sldId id="291" r:id="rId4"/>
    <p:sldId id="292" r:id="rId5"/>
    <p:sldId id="259" r:id="rId6"/>
    <p:sldId id="264" r:id="rId7"/>
    <p:sldId id="265" r:id="rId8"/>
    <p:sldId id="266" r:id="rId9"/>
    <p:sldId id="267" r:id="rId10"/>
    <p:sldId id="284" r:id="rId11"/>
    <p:sldId id="290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702" autoAdjust="0"/>
  </p:normalViewPr>
  <p:slideViewPr>
    <p:cSldViewPr>
      <p:cViewPr varScale="1">
        <p:scale>
          <a:sx n="113" d="100"/>
          <a:sy n="113" d="100"/>
        </p:scale>
        <p:origin x="14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3508CD7-DB86-ACB5-74AA-9C04383DCA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02B704A-3CB1-EFAE-A78E-1122BAB12D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0B9AC10B-1803-2401-A205-C767444DEB2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CCC4A9E4-B157-52E9-55F5-F3BD530481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5EFE8EFE-2055-AE64-9F33-27C32BA159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E9F50316-8C7E-7738-F0D2-850D45D7D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6D0C67D8-55D6-584C-BE66-02F8F7E3C5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audio" Target="../media/audio2.wav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D0D6D5A5-3DA6-6F49-C9B8-4968C8B69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538288"/>
            <a:ext cx="5883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主要内容</a:t>
            </a:r>
            <a:endParaRPr kumimoji="1" lang="zh-CN" altLang="en-US" sz="2800">
              <a:solidFill>
                <a:srgbClr val="FFCC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8175C79-DEBA-43FA-6FB8-806AF6CA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4433888"/>
            <a:ext cx="565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8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重点</a:t>
            </a:r>
            <a:endParaRPr kumimoji="1" lang="zh-CN" altLang="en-US" sz="2800">
              <a:solidFill>
                <a:srgbClr val="FFCC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32B22A8-3C32-0D15-A44F-49B6E40F9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348288"/>
            <a:ext cx="565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难点</a:t>
            </a:r>
            <a:endParaRPr kumimoji="1" lang="zh-CN" altLang="en-US" sz="2800" b="0">
              <a:solidFill>
                <a:srgbClr val="FFCC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E3696D23-C8DE-4B4E-3330-3D861774D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5867400"/>
            <a:ext cx="1411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000">
                <a:latin typeface="Times New Roman" pitchFamily="18" charset="0"/>
              </a:rPr>
              <a:t>BUPT EE</a:t>
            </a:r>
          </a:p>
          <a:p>
            <a:pPr eaLnBrk="1" hangingPunct="1">
              <a:defRPr/>
            </a:pPr>
            <a:r>
              <a:rPr kumimoji="1" lang="en-US" altLang="zh-CN" sz="2000">
                <a:latin typeface="Times New Roman" pitchFamily="18" charset="0"/>
              </a:rPr>
              <a:t>   2009.1</a:t>
            </a:r>
            <a:endParaRPr kumimoji="1" lang="en-US" altLang="zh-CN">
              <a:latin typeface="Times New Roman" pitchFamily="18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019411F5-1DF2-08A4-F356-E7B987A56E0C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800600"/>
            <a:ext cx="2033588" cy="1219200"/>
            <a:chOff x="4368" y="3312"/>
            <a:chExt cx="1281" cy="768"/>
          </a:xfrm>
        </p:grpSpPr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EA927C09-ED64-10CB-EA45-C3953ED60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zh-CN" sz="2800" b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B4ED63F1-FCDC-48A2-F76F-18EA11F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zh-CN" sz="2800" b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F8CB382D-5847-2FC8-7AF3-AB0A4EB8CA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zh-CN" sz="2800" b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4A545C87-C38B-F39E-B7C3-7CFED15097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zh-CN" sz="2800" b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8FB38878-8A5A-C660-0715-0549A6A2B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zh-CN" sz="2800" b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576B4AE9-E516-B1F1-4EC9-3A5FB17B4E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zh-CN" sz="2800" b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13" name="Rectangle 14">
            <a:extLst>
              <a:ext uri="{FF2B5EF4-FFF2-40B4-BE49-F238E27FC236}">
                <a16:creationId xmlns:a16="http://schemas.microsoft.com/office/drawing/2014/main" id="{FE702456-24FC-40C4-D10C-8895873A1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8077200" cy="152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zh-CN" sz="40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WordArt 15">
            <a:extLst>
              <a:ext uri="{FF2B5EF4-FFF2-40B4-BE49-F238E27FC236}">
                <a16:creationId xmlns:a16="http://schemas.microsoft.com/office/drawing/2014/main" id="{851A2B4A-7962-E0CE-6CAC-6990203980F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5800" y="5486400"/>
            <a:ext cx="685800" cy="8382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zh-CN" altLang="en-US" sz="6000" kern="10">
                <a:ln w="9525">
                  <a:solidFill>
                    <a:srgbClr val="CCCCFF"/>
                  </a:solidFill>
                  <a:round/>
                  <a:headEnd/>
                  <a:tailEnd/>
                </a:ln>
                <a:solidFill>
                  <a:srgbClr val="0033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数字电路</a:t>
            </a:r>
          </a:p>
        </p:txBody>
      </p:sp>
      <p:sp>
        <p:nvSpPr>
          <p:cNvPr id="15" name="AutoShape 1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368EB5A2-0088-E2DD-E468-DBE0BEB8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96000"/>
            <a:ext cx="990600" cy="533400"/>
          </a:xfrm>
          <a:prstGeom prst="flowChartOnlineStorage">
            <a:avLst/>
          </a:prstGeom>
          <a:gradFill rotWithShape="0">
            <a:gsLst>
              <a:gs pos="0">
                <a:srgbClr val="3366CC"/>
              </a:gs>
              <a:gs pos="100000">
                <a:srgbClr val="182F5E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退出</a:t>
            </a:r>
          </a:p>
        </p:txBody>
      </p:sp>
      <p:sp>
        <p:nvSpPr>
          <p:cNvPr id="16" name="AutoShape 17">
            <a:hlinkClick r:id="" action="ppaction://hlinkshowjump?jump=nextslide" highlightClick="1">
              <a:snd r:embed="rId2" name="chimes.wav"/>
            </a:hlinkClick>
            <a:extLst>
              <a:ext uri="{FF2B5EF4-FFF2-40B4-BE49-F238E27FC236}">
                <a16:creationId xmlns:a16="http://schemas.microsoft.com/office/drawing/2014/main" id="{5180BE68-37A5-BB7A-D882-42C29A28EAD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924800" y="6096000"/>
            <a:ext cx="990600" cy="533400"/>
          </a:xfrm>
          <a:prstGeom prst="flowChartOnlineStorage">
            <a:avLst/>
          </a:prstGeom>
          <a:gradFill rotWithShape="0">
            <a:gsLst>
              <a:gs pos="0">
                <a:srgbClr val="3366CC"/>
              </a:gs>
              <a:gs pos="100000">
                <a:srgbClr val="182F5E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0">
                <a:solidFill>
                  <a:schemeClr val="bg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开始</a:t>
            </a:r>
          </a:p>
        </p:txBody>
      </p:sp>
      <p:grpSp>
        <p:nvGrpSpPr>
          <p:cNvPr id="17" name="Group 18">
            <a:extLst>
              <a:ext uri="{FF2B5EF4-FFF2-40B4-BE49-F238E27FC236}">
                <a16:creationId xmlns:a16="http://schemas.microsoft.com/office/drawing/2014/main" id="{AB85581D-297F-26C1-EB82-9620D75E271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762000"/>
            <a:ext cx="2101850" cy="2057400"/>
            <a:chOff x="308" y="576"/>
            <a:chExt cx="1324" cy="1296"/>
          </a:xfrm>
        </p:grpSpPr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80786E53-AF71-5A65-0897-884D98D07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" y="576"/>
              <a:ext cx="1252" cy="1200"/>
              <a:chOff x="308" y="576"/>
              <a:chExt cx="1252" cy="1200"/>
            </a:xfrm>
          </p:grpSpPr>
          <p:sp>
            <p:nvSpPr>
              <p:cNvPr id="23" name="AutoShape 20">
                <a:extLst>
                  <a:ext uri="{FF2B5EF4-FFF2-40B4-BE49-F238E27FC236}">
                    <a16:creationId xmlns:a16="http://schemas.microsoft.com/office/drawing/2014/main" id="{6F826F14-8BED-4129-67F1-C20AE2EF6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940000">
                <a:off x="480" y="576"/>
                <a:ext cx="288" cy="288"/>
              </a:xfrm>
              <a:prstGeom prst="star5">
                <a:avLst/>
              </a:prstGeom>
              <a:solidFill>
                <a:srgbClr val="1C1C1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>
                  <a:spcBef>
                    <a:spcPct val="50000"/>
                  </a:spcBef>
                  <a:defRPr/>
                </a:pPr>
                <a:endParaRPr kumimoji="1" lang="zh-CN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" name="AutoShape 21">
                <a:extLst>
                  <a:ext uri="{FF2B5EF4-FFF2-40B4-BE49-F238E27FC236}">
                    <a16:creationId xmlns:a16="http://schemas.microsoft.com/office/drawing/2014/main" id="{2092012A-433D-C0F1-F6DF-C47CEEC93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264" cy="264"/>
              </a:xfrm>
              <a:prstGeom prst="star5">
                <a:avLst/>
              </a:prstGeom>
              <a:solidFill>
                <a:srgbClr val="1C1C1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>
                  <a:spcBef>
                    <a:spcPct val="50000"/>
                  </a:spcBef>
                  <a:defRPr/>
                </a:pPr>
                <a:endParaRPr kumimoji="1" lang="zh-CN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" name="AutoShape 22">
                <a:extLst>
                  <a:ext uri="{FF2B5EF4-FFF2-40B4-BE49-F238E27FC236}">
                    <a16:creationId xmlns:a16="http://schemas.microsoft.com/office/drawing/2014/main" id="{AEF1B537-4ACE-CD6C-F96F-548D3E44B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320000">
                <a:off x="308" y="1220"/>
                <a:ext cx="556" cy="556"/>
              </a:xfrm>
              <a:prstGeom prst="star5">
                <a:avLst/>
              </a:prstGeom>
              <a:solidFill>
                <a:srgbClr val="1C1C1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>
                  <a:spcBef>
                    <a:spcPct val="50000"/>
                  </a:spcBef>
                  <a:defRPr/>
                </a:pPr>
                <a:endParaRPr kumimoji="1" lang="zh-CN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7B4AF565-D355-64B3-4FAA-A8F1BAEA8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" y="672"/>
              <a:ext cx="1252" cy="1200"/>
              <a:chOff x="308" y="576"/>
              <a:chExt cx="1252" cy="1200"/>
            </a:xfrm>
          </p:grpSpPr>
          <p:sp>
            <p:nvSpPr>
              <p:cNvPr id="20" name="AutoShape 24">
                <a:extLst>
                  <a:ext uri="{FF2B5EF4-FFF2-40B4-BE49-F238E27FC236}">
                    <a16:creationId xmlns:a16="http://schemas.microsoft.com/office/drawing/2014/main" id="{DC026707-6693-2906-F8FA-F3DF04706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940000">
                <a:off x="480" y="576"/>
                <a:ext cx="288" cy="288"/>
              </a:xfrm>
              <a:prstGeom prst="star5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>
                  <a:spcBef>
                    <a:spcPct val="50000"/>
                  </a:spcBef>
                  <a:defRPr/>
                </a:pPr>
                <a:endParaRPr kumimoji="1" lang="zh-CN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" name="AutoShape 25">
                <a:extLst>
                  <a:ext uri="{FF2B5EF4-FFF2-40B4-BE49-F238E27FC236}">
                    <a16:creationId xmlns:a16="http://schemas.microsoft.com/office/drawing/2014/main" id="{87C728C2-3F72-C8A1-C620-649D9BA99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248"/>
                <a:ext cx="264" cy="264"/>
              </a:xfrm>
              <a:prstGeom prst="star5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>
                  <a:spcBef>
                    <a:spcPct val="50000"/>
                  </a:spcBef>
                  <a:defRPr/>
                </a:pPr>
                <a:endParaRPr kumimoji="1" lang="zh-CN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AutoShape 26">
                <a:extLst>
                  <a:ext uri="{FF2B5EF4-FFF2-40B4-BE49-F238E27FC236}">
                    <a16:creationId xmlns:a16="http://schemas.microsoft.com/office/drawing/2014/main" id="{7B98D8BE-7100-E2DA-CAE2-3C96987F9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320000">
                <a:off x="308" y="1220"/>
                <a:ext cx="556" cy="556"/>
              </a:xfrm>
              <a:prstGeom prst="star5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>
                  <a:spcBef>
                    <a:spcPct val="50000"/>
                  </a:spcBef>
                  <a:defRPr/>
                </a:pPr>
                <a:endParaRPr kumimoji="1" lang="zh-CN" altLang="zh-CN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>
            <a:lvl1pPr>
              <a:defRPr b="1">
                <a:solidFill>
                  <a:srgbClr val="CCCC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69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37BE7-AC99-887F-C401-5F78461AF8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5F18B-11A3-9F4D-95DD-A18D4A0FF2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7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DCE0AA-9E40-D7A7-F204-D161D1BC30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83039-89E3-7C47-8815-BDD66B714F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896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3366CC"/>
            </a:gs>
            <a:gs pos="100000">
              <a:srgbClr val="000000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6AD365D-F616-85CD-2EF4-F3C114814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867400"/>
            <a:ext cx="457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北京邮电大学电子工程学院</a:t>
            </a:r>
          </a:p>
          <a:p>
            <a:pPr algn="ctr" eaLnBrk="1" hangingPunct="1"/>
            <a:r>
              <a:rPr kumimoji="1"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2013.6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D691E372-C752-0915-0F2C-FB1EFC350B6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800600"/>
            <a:ext cx="2033588" cy="1219200"/>
            <a:chOff x="4224" y="3024"/>
            <a:chExt cx="1281" cy="768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272EA3D3-F0C5-93EF-8134-1238E4DAF0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224" y="3441"/>
              <a:ext cx="288" cy="288"/>
            </a:xfrm>
            <a:prstGeom prst="star5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zh-CN" sz="2800" b="0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C6821A31-4E3F-3A57-DF6A-5F8AA8C56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3084"/>
              <a:ext cx="264" cy="264"/>
            </a:xfrm>
            <a:prstGeom prst="star5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zh-CN" sz="2800" b="0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AF13CEE0-23D7-1197-730B-AE2A42C92E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073" y="3024"/>
              <a:ext cx="384" cy="384"/>
            </a:xfrm>
            <a:prstGeom prst="star5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zh-CN" sz="2800" b="0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4A77419C-863F-C95E-95AE-BA815B99F5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0000">
              <a:off x="4305" y="350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zh-CN" sz="2800" b="0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14D43224-F340-57DA-7C1B-5ED9562FF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313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zh-CN" sz="2800" b="0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36813FFD-849F-43C9-B6FE-758A113914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20000">
              <a:off x="5121" y="312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zh-CN" sz="2800" b="0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10" name="AutoShape 11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6AA8FB67-0DFE-D051-529E-D88C12040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96000"/>
            <a:ext cx="990600" cy="533400"/>
          </a:xfrm>
          <a:prstGeom prst="flowChartOnlineStorag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000" b="0">
                <a:solidFill>
                  <a:srgbClr val="808080"/>
                </a:solidFill>
                <a:latin typeface="Times New Roman" pitchFamily="18" charset="0"/>
                <a:ea typeface="华文行楷" pitchFamily="2" charset="-122"/>
              </a:rPr>
              <a:t>退出</a:t>
            </a:r>
          </a:p>
        </p:txBody>
      </p:sp>
      <p:sp>
        <p:nvSpPr>
          <p:cNvPr id="11" name="AutoShape 12">
            <a:hlinkClick r:id="" action="ppaction://hlinkshowjump?jump=nextslide" highlightClick="1">
              <a:snd r:embed="rId2" name="chimes.wav"/>
            </a:hlinkClick>
            <a:extLst>
              <a:ext uri="{FF2B5EF4-FFF2-40B4-BE49-F238E27FC236}">
                <a16:creationId xmlns:a16="http://schemas.microsoft.com/office/drawing/2014/main" id="{2FFE9D54-CD4D-74D9-3921-C561F1AE8CC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924800" y="6096000"/>
            <a:ext cx="990600" cy="533400"/>
          </a:xfrm>
          <a:prstGeom prst="flowChartOnlineStorag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0">
                <a:solidFill>
                  <a:srgbClr val="808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开始</a:t>
            </a:r>
          </a:p>
        </p:txBody>
      </p:sp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DC865D75-258E-B349-4FB7-BB6AB8CD4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914400"/>
          <a:ext cx="68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457200" imgH="393700" progId="Paint.Picture">
                  <p:embed/>
                </p:oleObj>
              </mc:Choice>
              <mc:Fallback>
                <p:oleObj name="BMP 图象" r:id="rId3" imgW="457200" imgH="393700" progId="Paint.Picture">
                  <p:embed/>
                  <p:pic>
                    <p:nvPicPr>
                      <p:cNvPr id="5126" name="Object 13">
                        <a:extLst>
                          <a:ext uri="{FF2B5EF4-FFF2-40B4-BE49-F238E27FC236}">
                            <a16:creationId xmlns:a16="http://schemas.microsoft.com/office/drawing/2014/main" id="{A37500E7-C108-5D16-0114-EB4A9662C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685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WordArt 15">
            <a:extLst>
              <a:ext uri="{FF2B5EF4-FFF2-40B4-BE49-F238E27FC236}">
                <a16:creationId xmlns:a16="http://schemas.microsoft.com/office/drawing/2014/main" id="{E17117E7-D88B-4F0D-1E4F-200533B3B36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3400" y="685800"/>
            <a:ext cx="1143000" cy="6858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rgbClr val="00FF00"/>
                </a:solidFill>
              </a:rPr>
              <a:t>电路分析与电子电路基础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 algn="ctr">
              <a:defRPr>
                <a:solidFill>
                  <a:srgbClr val="CCCC00"/>
                </a:solidFill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823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5139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288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582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246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3462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129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6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9CF054-D317-C9EE-AB00-61BE6A340B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0929F-36FA-4C45-8AB4-AA3B9F170C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221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5957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6273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84488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C2D3ED-4F1B-4EB4-590B-EB94484FDD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E3AB34-629C-5FEE-ECD4-3FDB9FC646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281DF6-60AE-3CC7-0589-D38426BB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710D530F-E8DD-8F4D-8FA8-828F445C62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072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2DE305-1590-E39E-DB4C-870A066EB5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BEE736-D4EE-F68F-1361-326A4A95F6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CCCAFE-5FF4-A82D-C5EF-680A7428A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986BDE2E-A02B-9542-BBFA-3E21834395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504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D22C97-6785-B11B-01FC-C46324406C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FA7964-4077-7E93-FD74-D67D01EB18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6A8B28-196A-8E51-F879-23EAE5123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F0223433-18A2-614F-B98E-BE5465F2C6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783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E3389-DC58-2E6E-2309-12F633E4CC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4157A-38C9-7FAD-9B7D-2947FFB39B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BD755-AF9C-A83D-3BEE-81E28FEC6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0DAE0B8-61F7-0847-8F12-9A2CF43EF1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900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DC966E-01BB-548B-159A-71DFC5BB86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471978F-2CFB-5F25-C4D2-3D28E630C6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DCA023-C6D4-401D-3B51-4E9BCB2CD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2739D063-6CB3-7543-A2C4-D472DC62AA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2941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CDDA747-A9EC-D040-510C-2CE3E5E965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E1FD92-E708-D3CE-A3C2-4CE8481081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7651C5-6328-0908-B535-5C52006F9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E18D0E5-BE4A-9D46-A09F-1AD1C709CF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05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8F14B42-FB6C-3718-35BE-9D0E9C0E29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C802FA-9056-CCC0-CFA6-1F8DF5FAB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5F87F9-DE32-6DC2-41B7-09ABE0CEC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F9A94F9-80F3-A649-A8BC-9474E8DCF1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3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19ADF-9C71-3980-2194-1C1D8B6BB8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388C3-6E7D-3E4F-8D94-E9BE904138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215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22DF6-F5AE-9903-B670-E46F6969C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97702-5D96-C734-81AF-99F544847F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BF211-99AD-BFC3-F178-D7AE569AE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74385D08-BCE4-F04D-949E-959E174B9A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1217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CD5E71-9AA7-7B9C-5002-B4A047DD55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B859E-3C93-040B-9591-50777D77E8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76280-07C8-48E8-DB0B-E7164E9F68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1E44E661-453D-A345-B77E-5D98417EBF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217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3C6AFF-78AA-5660-B794-07FB064539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5E299F-2348-007E-F404-DE5E708002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91C798-3E95-6B43-1496-1450A0173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FB24E99-D14E-2A47-B672-BFB6C57D34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300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FDC062-4464-8C3E-E349-247678CADA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1B76AE-2930-BB70-3205-26B5A9029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39E955-6081-FC54-4F85-24147A253F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B0F6B1E-94DE-EB4D-B170-1FACD5894F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10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BB193D-A4A5-8377-12D2-474DA5C46E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F6357-A268-854B-842B-A9AD9F4F1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5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0A776FC-9F8F-FEDA-3D82-5CD3DA4B70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E01AB-7751-CD49-BFCA-D915D71B01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77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52DDCB3-7098-D177-E45D-820EBA0B4B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8C0C2-3A38-F143-9CAA-A1DD8FC4D5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15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018595F-81C9-4ACC-353F-1181F0D7AB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29DEE-C26B-A24B-A4D1-D31A098D6C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27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DF4E13-71BF-76BD-4B0F-7C61FD8380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FFDC3-5101-1648-8536-40F86A96D1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0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7093C2-7B30-9C4A-8AFE-5561552512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B657F-E095-0B48-B268-E79401CBA2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6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audio" Target="../media/audio2.wav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audio" Target="../media/audio1.wav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642B4B-5AC8-26DF-58FF-B5B9971A0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CB08D2D-97BF-F2DE-4525-7B9B21F804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7219BDA7-E8A1-6E44-8B2F-5A74ED197CA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0602B5E-8C6F-0DD2-9D75-427013753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0772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zh-CN" sz="40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AB3DDAD-59D2-5A90-E44A-FE8A6928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477000"/>
            <a:ext cx="3810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AutoShape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D28AC90-5715-25FD-257A-C772FF65A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E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AutoShape 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844AFD8D-DB3D-13FE-2E1A-49BB9EAA0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477000"/>
            <a:ext cx="381000" cy="3810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E4791DB-3095-9F4C-F61A-C50FDD94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77000"/>
            <a:ext cx="381000" cy="3810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AutoShape 9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CA73CCF3-81C5-A193-A8CD-B73A60941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477000"/>
            <a:ext cx="381000" cy="3810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退出</a:t>
            </a:r>
            <a:endParaRPr kumimoji="1" lang="zh-CN" altLang="en-US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" name="AutoShape 10">
            <a:hlinkClick r:id="" action="ppaction://hlinkshowjump?jump=previousslide" highlightClick="1">
              <a:snd r:embed="rId13" name="LASER.WAV"/>
            </a:hlinkClick>
            <a:extLst>
              <a:ext uri="{FF2B5EF4-FFF2-40B4-BE49-F238E27FC236}">
                <a16:creationId xmlns:a16="http://schemas.microsoft.com/office/drawing/2014/main" id="{63914A6C-4084-3661-2063-7F622EA04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477000"/>
            <a:ext cx="381000" cy="3810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60460FE3-619A-456B-EF25-ED5663A92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95250"/>
          <a:ext cx="68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4" imgW="457200" imgH="393700" progId="Paint.Picture">
                  <p:embed/>
                </p:oleObj>
              </mc:Choice>
              <mc:Fallback>
                <p:oleObj name="BMP 图象" r:id="rId14" imgW="457200" imgH="393700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95250"/>
                        <a:ext cx="685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dk2" tx1="lt1" bg2="dk1" tx2="lt2" accent1="accent1" accent2="accent2" accent3="accent3" accent4="accent4" accent5="accent5" accent6="accent6" hlink="hlink" folHlink="folHlink"/>
  <p:sldLayoutIdLst>
    <p:sldLayoutId id="2147483916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AFFF691-75E7-CA34-20B5-C6C303161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DC378C8-C7D2-B3BD-7B3F-A28BD8065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8077200" cy="76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zh-CN" sz="4000" b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52" name="AutoShape 4">
            <a:hlinkClick r:id="" action="ppaction://hlinkshowjump?jump=nextslide" highlightClick="1">
              <a:snd r:embed="rId13" name="chimes.wav"/>
            </a:hlinkClick>
            <a:extLst>
              <a:ext uri="{FF2B5EF4-FFF2-40B4-BE49-F238E27FC236}">
                <a16:creationId xmlns:a16="http://schemas.microsoft.com/office/drawing/2014/main" id="{EA596B07-12CF-784A-45CD-7C526FD4B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58200" y="6478588"/>
            <a:ext cx="306388" cy="30638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3C9D39A-0923-A3B3-653E-60FD4574A5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6478588"/>
            <a:ext cx="306388" cy="306387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4" name="AutoShap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17C2CBD-F925-4F8D-AAEF-181CB484BC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6478588"/>
            <a:ext cx="306388" cy="306387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5" name="AutoShape 7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CD2C0681-161F-48E5-0DF9-CE00FCD40B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1413" y="6478588"/>
            <a:ext cx="306387" cy="306387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0">
                <a:solidFill>
                  <a:srgbClr val="204060"/>
                </a:solidFill>
                <a:latin typeface="Arial Black" panose="020B0604020202020204" pitchFamily="34" charset="0"/>
                <a:ea typeface="隶书" pitchFamily="49" charset="-122"/>
              </a:rPr>
              <a:t>X</a:t>
            </a:r>
          </a:p>
        </p:txBody>
      </p:sp>
      <p:sp>
        <p:nvSpPr>
          <p:cNvPr id="2056" name="AutoShape 8">
            <a:hlinkClick r:id="" action="ppaction://hlinkshowjump?jump=previousslide" highlightClick="1">
              <a:snd r:embed="rId14" name="LASER.WAV"/>
            </a:hlinkClick>
            <a:extLst>
              <a:ext uri="{FF2B5EF4-FFF2-40B4-BE49-F238E27FC236}">
                <a16:creationId xmlns:a16="http://schemas.microsoft.com/office/drawing/2014/main" id="{BFEDF446-5187-0A86-6322-8A1DE29F6A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53400" y="6477000"/>
            <a:ext cx="306388" cy="3063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36E40FAA-8DB1-7EC3-E5AF-67A728791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95250"/>
          <a:ext cx="68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5" imgW="457200" imgH="393700" progId="Paint.Picture">
                  <p:embed/>
                </p:oleObj>
              </mc:Choice>
              <mc:Fallback>
                <p:oleObj name="BMP 图象" r:id="rId15" imgW="457200" imgH="39370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95250"/>
                        <a:ext cx="685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 descr="绿色大理石">
            <a:extLst>
              <a:ext uri="{FF2B5EF4-FFF2-40B4-BE49-F238E27FC236}">
                <a16:creationId xmlns:a16="http://schemas.microsoft.com/office/drawing/2014/main" id="{39E90B63-1E8F-BA68-F126-BE4BCD3C7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0"/>
            <a:ext cx="30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lIns="36000" tIns="36000" rIns="36000" bIns="36000" anchor="ctr" anchorCtr="1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fontAlgn="ctr" hangingPunct="1"/>
            <a:r>
              <a:rPr kumimoji="1" lang="zh-CN" altLang="en-US" sz="1400">
                <a:solidFill>
                  <a:srgbClr val="B2B2B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第 </a:t>
            </a:r>
            <a:fld id="{245F23DB-7D4B-A642-AD23-482476399A62}" type="slidenum">
              <a:rPr kumimoji="1" lang="zh-CN" altLang="en-US" sz="1400">
                <a:solidFill>
                  <a:srgbClr val="B2B2B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pPr eaLnBrk="1" fontAlgn="ctr" hangingPunct="1"/>
              <a:t>‹#›</a:t>
            </a:fld>
            <a:r>
              <a:rPr kumimoji="1" lang="zh-CN" altLang="en-US" sz="1400">
                <a:solidFill>
                  <a:srgbClr val="B2B2B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 </a:t>
            </a:r>
            <a:r>
              <a:rPr kumimoji="1" lang="zh-CN" altLang="en-US" sz="1400">
                <a:solidFill>
                  <a:srgbClr val="B2B2B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A080744-9ED5-9651-356C-4C998AE61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1E4AF9C-C908-2339-D051-3D153FB1C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E5513BB-61E9-49E8-9F85-A7566C2E7C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DB7E71A-1C50-50BC-31EB-3923EC23F9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C9FE1483-2075-4A19-584F-1A357CB973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1885F1C-CEA6-364E-9B6C-65548666CF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emf"/><Relationship Id="rId18" Type="http://schemas.openxmlformats.org/officeDocument/2006/relationships/image" Target="../media/image20.png"/><Relationship Id="rId26" Type="http://schemas.openxmlformats.org/officeDocument/2006/relationships/image" Target="../media/image24.emf"/><Relationship Id="rId3" Type="http://schemas.openxmlformats.org/officeDocument/2006/relationships/image" Target="../media/image12.emf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28.emf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9.emf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image" Target="../media/image21.emf"/><Relationship Id="rId29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6.emf"/><Relationship Id="rId24" Type="http://schemas.openxmlformats.org/officeDocument/2006/relationships/image" Target="../media/image23.emf"/><Relationship Id="rId32" Type="http://schemas.openxmlformats.org/officeDocument/2006/relationships/image" Target="../media/image27.emf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5.emf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9.bin"/><Relationship Id="rId22" Type="http://schemas.openxmlformats.org/officeDocument/2006/relationships/image" Target="../media/image22.e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6.emf"/><Relationship Id="rId8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4.emf"/><Relationship Id="rId18" Type="http://schemas.openxmlformats.org/officeDocument/2006/relationships/oleObject" Target="../embeddings/oleObject37.bin"/><Relationship Id="rId26" Type="http://schemas.openxmlformats.org/officeDocument/2006/relationships/image" Target="../media/image41.emf"/><Relationship Id="rId3" Type="http://schemas.openxmlformats.org/officeDocument/2006/relationships/image" Target="../media/image29.emf"/><Relationship Id="rId21" Type="http://schemas.openxmlformats.org/officeDocument/2006/relationships/image" Target="../media/image38.e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6.emf"/><Relationship Id="rId25" Type="http://schemas.openxmlformats.org/officeDocument/2006/relationships/oleObject" Target="../embeddings/oleObject40.bin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29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3.emf"/><Relationship Id="rId24" Type="http://schemas.openxmlformats.org/officeDocument/2006/relationships/image" Target="../media/image40.emf"/><Relationship Id="rId5" Type="http://schemas.openxmlformats.org/officeDocument/2006/relationships/image" Target="../media/image30.emf"/><Relationship Id="rId15" Type="http://schemas.openxmlformats.org/officeDocument/2006/relationships/image" Target="../media/image35.emf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1.bin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7.emf"/><Relationship Id="rId31" Type="http://schemas.openxmlformats.org/officeDocument/2006/relationships/image" Target="../media/image44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2.emf"/><Relationship Id="rId14" Type="http://schemas.openxmlformats.org/officeDocument/2006/relationships/oleObject" Target="../embeddings/oleObject35.bin"/><Relationship Id="rId22" Type="http://schemas.openxmlformats.org/officeDocument/2006/relationships/image" Target="../media/image39.png"/><Relationship Id="rId27" Type="http://schemas.openxmlformats.org/officeDocument/2006/relationships/image" Target="../media/image42.png"/><Relationship Id="rId30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2.emf"/><Relationship Id="rId26" Type="http://schemas.openxmlformats.org/officeDocument/2006/relationships/image" Target="../media/image56.emf"/><Relationship Id="rId3" Type="http://schemas.openxmlformats.org/officeDocument/2006/relationships/image" Target="../media/image45.emf"/><Relationship Id="rId21" Type="http://schemas.openxmlformats.org/officeDocument/2006/relationships/oleObject" Target="../embeddings/oleObject52.bin"/><Relationship Id="rId7" Type="http://schemas.openxmlformats.org/officeDocument/2006/relationships/image" Target="../media/image47.emf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oleObject" Target="../embeddings/oleObject43.bin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29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5.emf"/><Relationship Id="rId32" Type="http://schemas.openxmlformats.org/officeDocument/2006/relationships/image" Target="../media/image59.emf"/><Relationship Id="rId5" Type="http://schemas.openxmlformats.org/officeDocument/2006/relationships/image" Target="../media/image46.emf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57.emf"/><Relationship Id="rId10" Type="http://schemas.openxmlformats.org/officeDocument/2006/relationships/image" Target="../media/image42.png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8.emf"/><Relationship Id="rId14" Type="http://schemas.openxmlformats.org/officeDocument/2006/relationships/image" Target="../media/image50.emf"/><Relationship Id="rId22" Type="http://schemas.openxmlformats.org/officeDocument/2006/relationships/image" Target="../media/image54.e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5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D759144-77E0-E35A-6BEE-49EC8D2EE4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</a:rPr>
              <a:t>§6-2  </a:t>
            </a:r>
            <a:r>
              <a:rPr lang="zh-CN" altLang="en-US" b="1">
                <a:solidFill>
                  <a:srgbClr val="000000"/>
                </a:solidFill>
                <a:ea typeface="宋体" panose="02010600030101010101" pitchFamily="2" charset="-122"/>
              </a:rPr>
              <a:t>其他放大电路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A97FC8D2-53AE-B2CE-868B-D5F58F191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192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400">
                <a:solidFill>
                  <a:srgbClr val="000000"/>
                </a:solidFill>
                <a:latin typeface="Times New Roman" panose="02020603050405020304" pitchFamily="18" charset="0"/>
              </a:rPr>
              <a:t>内容提要</a:t>
            </a:r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4A7C458B-B01C-61C1-2A31-DCBDA7C80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133600"/>
            <a:ext cx="46958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射极输出器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共基极放大电路</a:t>
            </a:r>
            <a:endParaRPr kumimoji="1" lang="zh-CN" altLang="en-US" sz="36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FF6E6EBB-138E-D69F-886A-42171113B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3300"/>
              </a:gs>
              <a:gs pos="100000">
                <a:srgbClr val="A12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AutoShape 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26F9345-62E9-8D6D-F90A-3C978C4C3E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58200" y="6478588"/>
            <a:ext cx="306388" cy="30638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AutoShape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EA7C9B1-B41A-D903-6DBB-889C127463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6478588"/>
            <a:ext cx="306388" cy="306387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AutoShape 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A64ED8D-C80B-25EB-1251-E58D8D823E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6478588"/>
            <a:ext cx="306388" cy="306387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0" name="AutoShape 3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11A9420-07AC-CE37-815B-99C71C5496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1413" y="6478588"/>
            <a:ext cx="306387" cy="306387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0">
                <a:solidFill>
                  <a:srgbClr val="204060"/>
                </a:solidFill>
                <a:latin typeface="Arial Black" panose="020B0604020202020204" pitchFamily="34" charset="0"/>
                <a:ea typeface="隶书" pitchFamily="49" charset="-122"/>
              </a:rPr>
              <a:t>X</a:t>
            </a:r>
          </a:p>
        </p:txBody>
      </p:sp>
      <p:sp>
        <p:nvSpPr>
          <p:cNvPr id="18441" name="AutoShape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62816DE-5B74-EE68-9828-16EDE1591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53400" y="6477000"/>
            <a:ext cx="306388" cy="3063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24CB06-F61B-2EED-EC38-1C7D3315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8077200" cy="76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zh-CN" sz="4000" b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1">
            <a:extLst>
              <a:ext uri="{FF2B5EF4-FFF2-40B4-BE49-F238E27FC236}">
                <a16:creationId xmlns:a16="http://schemas.microsoft.com/office/drawing/2014/main" id="{28E5ADF6-4684-41C4-D870-FDCDA8B3B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866900"/>
            <a:ext cx="69929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>
            <a:extLst>
              <a:ext uri="{FF2B5EF4-FFF2-40B4-BE49-F238E27FC236}">
                <a16:creationId xmlns:a16="http://schemas.microsoft.com/office/drawing/2014/main" id="{2985BB1F-9A02-7DD6-F58F-5258CDA77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4191000" cy="533400"/>
          </a:xfrm>
          <a:noFill/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bg1"/>
                </a:solidFill>
              </a:rPr>
              <a:t>放大电路的三种接法：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6C3696A-DB3D-DC85-74A5-5CE64C94CEB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304800" y="4724400"/>
            <a:ext cx="8229600" cy="8382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区分方法：画出交流通路，找到输入输出的公共端，看它和三极管的哪个极相连，就是共什么极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180B7-0391-CF71-78FB-C326B016B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8610600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0">
                <a:latin typeface="Times New Roman" panose="02020603050405020304" pitchFamily="18" charset="0"/>
              </a:rPr>
              <a:t>    </a:t>
            </a:r>
            <a:r>
              <a:rPr lang="zh-CN" altLang="en-US" b="0">
                <a:latin typeface="Times New Roman" panose="02020603050405020304" pitchFamily="18" charset="0"/>
              </a:rPr>
              <a:t>三极管有三个电极，其中一个作为输入端，一个作为输出端，另外一个电极是输入回路和输出回路的公共端。</a:t>
            </a:r>
          </a:p>
        </p:txBody>
      </p:sp>
      <p:sp>
        <p:nvSpPr>
          <p:cNvPr id="19462" name="矩形 16">
            <a:extLst>
              <a:ext uri="{FF2B5EF4-FFF2-40B4-BE49-F238E27FC236}">
                <a16:creationId xmlns:a16="http://schemas.microsoft.com/office/drawing/2014/main" id="{CE073DF2-CCFA-7D52-B820-38491407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1905000" cy="609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3" name="矩形 17">
            <a:extLst>
              <a:ext uri="{FF2B5EF4-FFF2-40B4-BE49-F238E27FC236}">
                <a16:creationId xmlns:a16="http://schemas.microsoft.com/office/drawing/2014/main" id="{70D5867E-7B3E-4FDF-CBEB-38A374D0E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14800"/>
            <a:ext cx="1905000" cy="609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4" name="矩形 18">
            <a:extLst>
              <a:ext uri="{FF2B5EF4-FFF2-40B4-BE49-F238E27FC236}">
                <a16:creationId xmlns:a16="http://schemas.microsoft.com/office/drawing/2014/main" id="{7D9C0094-F4CD-3412-5C66-765506C6D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38600"/>
            <a:ext cx="1905000" cy="609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5" name="Rectangle 7">
            <a:extLst>
              <a:ext uri="{FF2B5EF4-FFF2-40B4-BE49-F238E27FC236}">
                <a16:creationId xmlns:a16="http://schemas.microsoft.com/office/drawing/2014/main" id="{68D82EED-6035-EFA2-8B51-B7176681B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latin typeface="Times New Roman" panose="02020603050405020304" pitchFamily="18" charset="0"/>
              </a:rPr>
              <a:t>(c)</a:t>
            </a:r>
            <a:r>
              <a:rPr kumimoji="1" lang="zh-CN" altLang="en-US" sz="2000">
                <a:latin typeface="Times New Roman" panose="02020603050405020304" pitchFamily="18" charset="0"/>
              </a:rPr>
              <a:t>共集电极接法</a:t>
            </a:r>
          </a:p>
        </p:txBody>
      </p:sp>
      <p:sp>
        <p:nvSpPr>
          <p:cNvPr id="19466" name="Rectangle 6">
            <a:extLst>
              <a:ext uri="{FF2B5EF4-FFF2-40B4-BE49-F238E27FC236}">
                <a16:creationId xmlns:a16="http://schemas.microsoft.com/office/drawing/2014/main" id="{7589C0EA-78DD-4CCC-31E3-72034886C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38600"/>
            <a:ext cx="1763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latin typeface="Times New Roman" panose="02020603050405020304" pitchFamily="18" charset="0"/>
              </a:rPr>
              <a:t>(b)</a:t>
            </a:r>
            <a:r>
              <a:rPr kumimoji="1" lang="zh-CN" altLang="en-US" sz="2000">
                <a:latin typeface="Times New Roman" panose="02020603050405020304" pitchFamily="18" charset="0"/>
              </a:rPr>
              <a:t>共基极接法</a:t>
            </a:r>
          </a:p>
        </p:txBody>
      </p:sp>
      <p:sp>
        <p:nvSpPr>
          <p:cNvPr id="19467" name="Rectangle 5">
            <a:extLst>
              <a:ext uri="{FF2B5EF4-FFF2-40B4-BE49-F238E27FC236}">
                <a16:creationId xmlns:a16="http://schemas.microsoft.com/office/drawing/2014/main" id="{9BA39DFA-34E1-4393-1313-6B8F87A14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4038600"/>
            <a:ext cx="200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latin typeface="Times New Roman" panose="02020603050405020304" pitchFamily="18" charset="0"/>
              </a:rPr>
              <a:t>(a)</a:t>
            </a:r>
            <a:r>
              <a:rPr kumimoji="1" lang="zh-CN" altLang="en-US" sz="2000">
                <a:latin typeface="Times New Roman" panose="02020603050405020304" pitchFamily="18" charset="0"/>
              </a:rPr>
              <a:t>共发射极接法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E6EBC93-D0EA-8463-8477-4B0947452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6-2-1 </a:t>
            </a:r>
            <a:r>
              <a:rPr lang="zh-CN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射极输出器</a:t>
            </a:r>
          </a:p>
        </p:txBody>
      </p:sp>
      <p:sp>
        <p:nvSpPr>
          <p:cNvPr id="18475" name="Text Box 43">
            <a:extLst>
              <a:ext uri="{FF2B5EF4-FFF2-40B4-BE49-F238E27FC236}">
                <a16:creationId xmlns:a16="http://schemas.microsoft.com/office/drawing/2014/main" id="{A30F6237-90E5-F4DF-2BF2-7440DC74F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46625"/>
            <a:ext cx="78486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因对交流信号而言，集电极是输入与输出回路的公共端，所以是共集电极放大电路。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因从发射极输出，所以称射极输出器。</a:t>
            </a:r>
          </a:p>
        </p:txBody>
      </p:sp>
      <p:graphicFrame>
        <p:nvGraphicFramePr>
          <p:cNvPr id="2050" name="Object 101">
            <a:extLst>
              <a:ext uri="{FF2B5EF4-FFF2-40B4-BE49-F238E27FC236}">
                <a16:creationId xmlns:a16="http://schemas.microsoft.com/office/drawing/2014/main" id="{3720CB6E-3303-9010-645B-0A583BC171B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933450" y="914400"/>
          <a:ext cx="34099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49400" imgH="1562100" progId="Visio.Drawing.11">
                  <p:embed/>
                </p:oleObj>
              </mc:Choice>
              <mc:Fallback>
                <p:oleObj name="Visio" r:id="rId2" imgW="1549400" imgH="1562100" progId="Visio.Drawing.11">
                  <p:embed/>
                  <p:pic>
                    <p:nvPicPr>
                      <p:cNvPr id="0" name="Object 10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914400"/>
                        <a:ext cx="340995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48">
            <a:extLst>
              <a:ext uri="{FF2B5EF4-FFF2-40B4-BE49-F238E27FC236}">
                <a16:creationId xmlns:a16="http://schemas.microsoft.com/office/drawing/2014/main" id="{58FF2860-05A3-8FE5-B88D-EF14629F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95" name="Object 47">
            <a:extLst>
              <a:ext uri="{FF2B5EF4-FFF2-40B4-BE49-F238E27FC236}">
                <a16:creationId xmlns:a16="http://schemas.microsoft.com/office/drawing/2014/main" id="{ACE0119F-C399-FBC8-955A-9C6A75985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662113"/>
          <a:ext cx="2944813" cy="222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3893800" imgH="10490200" progId="Visio.Drawing.11">
                  <p:embed/>
                </p:oleObj>
              </mc:Choice>
              <mc:Fallback>
                <p:oleObj name="Visio" r:id="rId4" imgW="13893800" imgH="10490200" progId="Visio.Drawing.11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62113"/>
                        <a:ext cx="2944813" cy="222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50">
            <a:extLst>
              <a:ext uri="{FF2B5EF4-FFF2-40B4-BE49-F238E27FC236}">
                <a16:creationId xmlns:a16="http://schemas.microsoft.com/office/drawing/2014/main" id="{939D03AC-FA0F-DDEF-7396-21E143975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6AD495-1B4D-9FCF-0FDD-E86338401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41148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交流通路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C23FD1-1BBE-B81E-4761-187D132B6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41910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射极输出器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5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EDA8785C-4422-7EA5-9B87-5ADD2CCCE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8788" y="3048000"/>
          <a:ext cx="30289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368300" progId="Equation.3">
                  <p:embed/>
                </p:oleObj>
              </mc:Choice>
              <mc:Fallback>
                <p:oleObj name="Equation" r:id="rId2" imgW="11430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3048000"/>
                        <a:ext cx="30289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D72F9566-FC3D-8EBF-3220-A0043C27CF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697413"/>
          <a:ext cx="20574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165100" progId="Equation.3">
                  <p:embed/>
                </p:oleObj>
              </mc:Choice>
              <mc:Fallback>
                <p:oleObj name="Equation" r:id="rId4" imgW="825500" imgH="16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97413"/>
                        <a:ext cx="20574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21D0BC4B-3730-D875-5B79-6CD20BEB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4175"/>
            <a:ext cx="37338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1</a:t>
            </a:r>
            <a:r>
              <a:rPr lang="zh-CN" altLang="en-US" sz="2800"/>
              <a:t>、静态工作点分析</a:t>
            </a:r>
            <a:endParaRPr kumimoji="1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63370EA1-839D-FC2F-5ECB-74F0FEC7F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1888" y="4622800"/>
          <a:ext cx="26019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74500" imgH="5270500" progId="Equation.3">
                  <p:embed/>
                </p:oleObj>
              </mc:Choice>
              <mc:Fallback>
                <p:oleObj name="Equation" r:id="rId6" imgW="245745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4622800"/>
                        <a:ext cx="26019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>
            <a:extLst>
              <a:ext uri="{FF2B5EF4-FFF2-40B4-BE49-F238E27FC236}">
                <a16:creationId xmlns:a16="http://schemas.microsoft.com/office/drawing/2014/main" id="{862207D0-DA9F-35B5-4E41-1DC8166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28713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直流通路</a:t>
            </a:r>
          </a:p>
        </p:txBody>
      </p:sp>
      <p:graphicFrame>
        <p:nvGraphicFramePr>
          <p:cNvPr id="3167" name="Object 95">
            <a:extLst>
              <a:ext uri="{FF2B5EF4-FFF2-40B4-BE49-F238E27FC236}">
                <a16:creationId xmlns:a16="http://schemas.microsoft.com/office/drawing/2014/main" id="{AF00AF1B-F419-F382-F8EC-82A1CAF81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411288"/>
          <a:ext cx="2667000" cy="30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706600" imgH="16383000" progId="Visio.Drawing.11">
                  <p:embed/>
                </p:oleObj>
              </mc:Choice>
              <mc:Fallback>
                <p:oleObj name="Visio" r:id="rId8" imgW="14706600" imgH="16383000" progId="Visio.Drawing.11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11288"/>
                        <a:ext cx="2667000" cy="30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97">
            <a:extLst>
              <a:ext uri="{FF2B5EF4-FFF2-40B4-BE49-F238E27FC236}">
                <a16:creationId xmlns:a16="http://schemas.microsoft.com/office/drawing/2014/main" id="{49459402-AAA1-6C00-3C63-C662F06F4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68" name="Object 96">
            <a:extLst>
              <a:ext uri="{FF2B5EF4-FFF2-40B4-BE49-F238E27FC236}">
                <a16:creationId xmlns:a16="http://schemas.microsoft.com/office/drawing/2014/main" id="{9B40D84B-4008-1D41-E66D-EF94A0058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295400"/>
          <a:ext cx="3408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642300" imgH="5270500" progId="Equation.DSMT4">
                  <p:embed/>
                </p:oleObj>
              </mc:Choice>
              <mc:Fallback>
                <p:oleObj name="Equation" r:id="rId10" imgW="33642300" imgH="52705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295400"/>
                        <a:ext cx="34083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99">
            <a:extLst>
              <a:ext uri="{FF2B5EF4-FFF2-40B4-BE49-F238E27FC236}">
                <a16:creationId xmlns:a16="http://schemas.microsoft.com/office/drawing/2014/main" id="{E1917D5B-8D15-E5FF-1247-B36769D84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5" name="Rectangle 101">
            <a:extLst>
              <a:ext uri="{FF2B5EF4-FFF2-40B4-BE49-F238E27FC236}">
                <a16:creationId xmlns:a16="http://schemas.microsoft.com/office/drawing/2014/main" id="{30172EFE-7755-7205-41D1-62EFBC7B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6" name="Rectangle 103">
            <a:extLst>
              <a:ext uri="{FF2B5EF4-FFF2-40B4-BE49-F238E27FC236}">
                <a16:creationId xmlns:a16="http://schemas.microsoft.com/office/drawing/2014/main" id="{3DA177F5-4558-E917-80C5-DE3F1BEF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4" name="Object 102">
            <a:extLst>
              <a:ext uri="{FF2B5EF4-FFF2-40B4-BE49-F238E27FC236}">
                <a16:creationId xmlns:a16="http://schemas.microsoft.com/office/drawing/2014/main" id="{292A8B63-A1CC-F1E2-E350-E1EF4698A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5925" y="2286000"/>
          <a:ext cx="1870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900900" imgH="4978400" progId="Equation.3">
                  <p:embed/>
                </p:oleObj>
              </mc:Choice>
              <mc:Fallback>
                <p:oleObj name="Equation" r:id="rId12" imgW="19900900" imgH="497840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2286000"/>
                        <a:ext cx="1870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05">
            <a:extLst>
              <a:ext uri="{FF2B5EF4-FFF2-40B4-BE49-F238E27FC236}">
                <a16:creationId xmlns:a16="http://schemas.microsoft.com/office/drawing/2014/main" id="{05F4EE4A-6AF8-F78C-A695-CE670533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76" name="Object 104">
            <a:extLst>
              <a:ext uri="{FF2B5EF4-FFF2-40B4-BE49-F238E27FC236}">
                <a16:creationId xmlns:a16="http://schemas.microsoft.com/office/drawing/2014/main" id="{48723F9A-717E-4A0F-7DC2-43C7A7A64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64820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77800" imgH="5270500" progId="Equation.3">
                  <p:embed/>
                </p:oleObj>
              </mc:Choice>
              <mc:Fallback>
                <p:oleObj name="Equation" r:id="rId14" imgW="12877800" imgH="52705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4820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 descr="25%">
            <a:extLst>
              <a:ext uri="{FF2B5EF4-FFF2-40B4-BE49-F238E27FC236}">
                <a16:creationId xmlns:a16="http://schemas.microsoft.com/office/drawing/2014/main" id="{3A4042AD-1918-A9A4-686E-F44CEC44F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1488"/>
            <a:ext cx="33718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2.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交流分析</a:t>
            </a:r>
            <a:endParaRPr kumimoji="1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31D567DC-2BE4-036C-595A-CB4057FA9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181475"/>
          <a:ext cx="1905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165100" progId="Equation.3">
                  <p:embed/>
                </p:oleObj>
              </mc:Choice>
              <mc:Fallback>
                <p:oleObj name="Equation" r:id="rId2" imgW="787400" imgH="16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81475"/>
                        <a:ext cx="1905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7537EF19-DADE-4F81-B548-725837267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6850" y="4114800"/>
          <a:ext cx="13335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400" imgH="177800" progId="Equation.3">
                  <p:embed/>
                </p:oleObj>
              </mc:Choice>
              <mc:Fallback>
                <p:oleObj name="Equation" r:id="rId4" imgW="5334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4114800"/>
                        <a:ext cx="13335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1302512E-8451-C001-ACD3-15A19FD46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114800"/>
          <a:ext cx="1981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03300" imgH="215900" progId="Equation.3">
                  <p:embed/>
                </p:oleObj>
              </mc:Choice>
              <mc:Fallback>
                <p:oleObj name="公式" r:id="rId6" imgW="1003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1981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FB0BE6B7-59CB-A56F-33C3-732C31148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8" y="4883150"/>
          <a:ext cx="2168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700" imgH="177800" progId="Equation.3">
                  <p:embed/>
                </p:oleObj>
              </mc:Choice>
              <mc:Fallback>
                <p:oleObj name="Equation" r:id="rId8" imgW="901700" imgH="17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4883150"/>
                        <a:ext cx="21685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62DB195F-07E4-13E2-F37E-71C174D55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872038"/>
          <a:ext cx="2667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71600" imgH="215900" progId="Equation.3">
                  <p:embed/>
                </p:oleObj>
              </mc:Choice>
              <mc:Fallback>
                <p:oleObj name="公式" r:id="rId10" imgW="13716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2038"/>
                        <a:ext cx="26670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A7981388-8FAB-CACC-E477-18BFE70E6E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5661025"/>
          <a:ext cx="3048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47800" imgH="393700" progId="Equation.3">
                  <p:embed/>
                </p:oleObj>
              </mc:Choice>
              <mc:Fallback>
                <p:oleObj name="Equation" r:id="rId12" imgW="14478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661025"/>
                        <a:ext cx="30480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D7E0886A-9365-6B88-FE3A-F548B2BCE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649913"/>
          <a:ext cx="228123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03300" imgH="368300" progId="Equation.3">
                  <p:embed/>
                </p:oleObj>
              </mc:Choice>
              <mc:Fallback>
                <p:oleObj name="Equation" r:id="rId14" imgW="10033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49913"/>
                        <a:ext cx="228123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>
            <a:extLst>
              <a:ext uri="{FF2B5EF4-FFF2-40B4-BE49-F238E27FC236}">
                <a16:creationId xmlns:a16="http://schemas.microsoft.com/office/drawing/2014/main" id="{BAED1BC3-4EDF-6CDD-9D05-084A1915A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2057400" cy="401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1.</a:t>
            </a:r>
            <a:r>
              <a:rPr kumimoji="1"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电压放大倍数</a:t>
            </a:r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487CCD4F-0508-271B-23DA-EA744C1B7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1752600"/>
            <a:ext cx="17335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微变等效电路</a:t>
            </a:r>
          </a:p>
        </p:txBody>
      </p:sp>
      <p:graphicFrame>
        <p:nvGraphicFramePr>
          <p:cNvPr id="22540" name="Object 73">
            <a:extLst>
              <a:ext uri="{FF2B5EF4-FFF2-40B4-BE49-F238E27FC236}">
                <a16:creationId xmlns:a16="http://schemas.microsoft.com/office/drawing/2014/main" id="{450D1288-8A82-31FC-F79A-52A065CE6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3" y="1066800"/>
          <a:ext cx="3303587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1460500" imgH="1104900" progId="Visio.Drawing.11">
                  <p:embed/>
                </p:oleObj>
              </mc:Choice>
              <mc:Fallback>
                <p:oleObj name="Visio" r:id="rId16" imgW="1460500" imgH="1104900" progId="Visio.Drawing.11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1066800"/>
                        <a:ext cx="3303587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右箭头 72">
            <a:extLst>
              <a:ext uri="{FF2B5EF4-FFF2-40B4-BE49-F238E27FC236}">
                <a16:creationId xmlns:a16="http://schemas.microsoft.com/office/drawing/2014/main" id="{FFAED01B-909D-F3BF-6966-4814EFB66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438400"/>
            <a:ext cx="1524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" name="Rectangle 11" descr="30%">
            <a:extLst>
              <a:ext uri="{FF2B5EF4-FFF2-40B4-BE49-F238E27FC236}">
                <a16:creationId xmlns:a16="http://schemas.microsoft.com/office/drawing/2014/main" id="{611FF106-1D6F-8693-8615-D8EDA6D4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24400"/>
            <a:ext cx="3124200" cy="1006475"/>
          </a:xfrm>
          <a:prstGeom prst="rect">
            <a:avLst/>
          </a:prstGeom>
          <a:blipFill dpi="0" rotWithShape="0">
            <a:blip r:embed="rId18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1800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1" lang="zh-CN" alt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电压放大倍数</a:t>
            </a:r>
            <a:r>
              <a:rPr kumimoji="1" lang="en-US" altLang="zh-CN" sz="18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kumimoji="1" lang="en-US" altLang="zh-CN" sz="1800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</a:t>
            </a:r>
            <a:r>
              <a:rPr kumimoji="1" lang="en-US" altLang="zh-CN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</a:t>
            </a:r>
            <a:r>
              <a:rPr kumimoji="1" lang="en-US" altLang="zh-CN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且输入输出同相，输出电压跟随输入电压，</a:t>
            </a:r>
            <a:r>
              <a:rPr kumimoji="1" lang="zh-CN" alt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故称电压跟随器。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FDFC5830-DFAE-B381-C704-D1B584040E69}"/>
              </a:ext>
            </a:extLst>
          </p:cNvPr>
          <p:cNvGrpSpPr>
            <a:grpSpLocks/>
          </p:cNvGrpSpPr>
          <p:nvPr/>
        </p:nvGrpSpPr>
        <p:grpSpPr bwMode="auto">
          <a:xfrm>
            <a:off x="4848225" y="1066800"/>
            <a:ext cx="4219575" cy="3095625"/>
            <a:chOff x="222" y="480"/>
            <a:chExt cx="2658" cy="1950"/>
          </a:xfrm>
        </p:grpSpPr>
        <p:sp>
          <p:nvSpPr>
            <p:cNvPr id="22544" name="Line 3">
              <a:extLst>
                <a:ext uri="{FF2B5EF4-FFF2-40B4-BE49-F238E27FC236}">
                  <a16:creationId xmlns:a16="http://schemas.microsoft.com/office/drawing/2014/main" id="{803D622F-F97F-B747-B6AC-FC8061A9A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" y="2315"/>
              <a:ext cx="227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5" name="Line 4">
              <a:extLst>
                <a:ext uri="{FF2B5EF4-FFF2-40B4-BE49-F238E27FC236}">
                  <a16:creationId xmlns:a16="http://schemas.microsoft.com/office/drawing/2014/main" id="{16E15254-057B-699B-5244-1D3829F69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27" y="855"/>
              <a:ext cx="0" cy="20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6" name="Line 5">
              <a:extLst>
                <a:ext uri="{FF2B5EF4-FFF2-40B4-BE49-F238E27FC236}">
                  <a16:creationId xmlns:a16="http://schemas.microsoft.com/office/drawing/2014/main" id="{B8C4D2E5-B025-3CDF-5A77-13A07C6A6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" y="860"/>
              <a:ext cx="89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547" name="Group 6">
              <a:extLst>
                <a:ext uri="{FF2B5EF4-FFF2-40B4-BE49-F238E27FC236}">
                  <a16:creationId xmlns:a16="http://schemas.microsoft.com/office/drawing/2014/main" id="{D50BACE9-0E3E-F3F1-DC62-2B9296717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027"/>
              <a:ext cx="206" cy="290"/>
              <a:chOff x="4164" y="1968"/>
              <a:chExt cx="264" cy="420"/>
            </a:xfrm>
          </p:grpSpPr>
          <p:sp>
            <p:nvSpPr>
              <p:cNvPr id="22600" name="AutoShape 7">
                <a:extLst>
                  <a:ext uri="{FF2B5EF4-FFF2-40B4-BE49-F238E27FC236}">
                    <a16:creationId xmlns:a16="http://schemas.microsoft.com/office/drawing/2014/main" id="{5FEF8E90-7974-B5EA-A629-392DA63C3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601" name="Line 8">
                <a:extLst>
                  <a:ext uri="{FF2B5EF4-FFF2-40B4-BE49-F238E27FC236}">
                    <a16:creationId xmlns:a16="http://schemas.microsoft.com/office/drawing/2014/main" id="{933D8126-7B3A-D30F-312F-B2D6C66D5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548" name="Rectangle 9">
              <a:extLst>
                <a:ext uri="{FF2B5EF4-FFF2-40B4-BE49-F238E27FC236}">
                  <a16:creationId xmlns:a16="http://schemas.microsoft.com/office/drawing/2014/main" id="{69113346-AD57-7641-04AC-3200D4604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1071"/>
              <a:ext cx="91" cy="25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9" name="Line 10">
              <a:extLst>
                <a:ext uri="{FF2B5EF4-FFF2-40B4-BE49-F238E27FC236}">
                  <a16:creationId xmlns:a16="http://schemas.microsoft.com/office/drawing/2014/main" id="{5CB91AC5-EAE0-5346-9D24-A7BC65A91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843"/>
              <a:ext cx="86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0" name="Text Box 11">
              <a:extLst>
                <a:ext uri="{FF2B5EF4-FFF2-40B4-BE49-F238E27FC236}">
                  <a16:creationId xmlns:a16="http://schemas.microsoft.com/office/drawing/2014/main" id="{C80D2DAB-807F-63E1-A0B5-4FA40FBE0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980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be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51" name="Line 12">
              <a:extLst>
                <a:ext uri="{FF2B5EF4-FFF2-40B4-BE49-F238E27FC236}">
                  <a16:creationId xmlns:a16="http://schemas.microsoft.com/office/drawing/2014/main" id="{4246C5AA-1BEA-591A-2B35-5092C0A0E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1049"/>
              <a:ext cx="0" cy="28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2" name="Text Box 13">
              <a:extLst>
                <a:ext uri="{FF2B5EF4-FFF2-40B4-BE49-F238E27FC236}">
                  <a16:creationId xmlns:a16="http://schemas.microsoft.com/office/drawing/2014/main" id="{2EB91F5D-9F62-B2E3-C2BE-F4F7CF972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" y="1450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53" name="Line 14">
              <a:extLst>
                <a:ext uri="{FF2B5EF4-FFF2-40B4-BE49-F238E27FC236}">
                  <a16:creationId xmlns:a16="http://schemas.microsoft.com/office/drawing/2014/main" id="{805BDF1B-CE17-448B-0777-0B160CE69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7" y="851"/>
              <a:ext cx="1" cy="147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4" name="Text Box 15">
              <a:extLst>
                <a:ext uri="{FF2B5EF4-FFF2-40B4-BE49-F238E27FC236}">
                  <a16:creationId xmlns:a16="http://schemas.microsoft.com/office/drawing/2014/main" id="{22A17C07-53CD-D8EF-BFDA-21CC5F9A3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875"/>
              <a:ext cx="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55" name="Text Box 16">
              <a:extLst>
                <a:ext uri="{FF2B5EF4-FFF2-40B4-BE49-F238E27FC236}">
                  <a16:creationId xmlns:a16="http://schemas.microsoft.com/office/drawing/2014/main" id="{179FE8DC-10B7-1315-AA83-4139A38BF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225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2556" name="Text Box 17">
              <a:extLst>
                <a:ext uri="{FF2B5EF4-FFF2-40B4-BE49-F238E27FC236}">
                  <a16:creationId xmlns:a16="http://schemas.microsoft.com/office/drawing/2014/main" id="{8D6CC243-7C67-CBC7-AD2E-B289549C4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" y="62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22557" name="Text Box 18">
              <a:extLst>
                <a:ext uri="{FF2B5EF4-FFF2-40B4-BE49-F238E27FC236}">
                  <a16:creationId xmlns:a16="http://schemas.microsoft.com/office/drawing/2014/main" id="{F4DC8CFF-5855-B535-1214-313540492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" y="597"/>
              <a:ext cx="22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22558" name="Line 19">
              <a:extLst>
                <a:ext uri="{FF2B5EF4-FFF2-40B4-BE49-F238E27FC236}">
                  <a16:creationId xmlns:a16="http://schemas.microsoft.com/office/drawing/2014/main" id="{59B9DC44-24D8-C7DE-D3F5-D48237CE0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0" y="863"/>
              <a:ext cx="0" cy="62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9" name="Text Box 20">
              <a:extLst>
                <a:ext uri="{FF2B5EF4-FFF2-40B4-BE49-F238E27FC236}">
                  <a16:creationId xmlns:a16="http://schemas.microsoft.com/office/drawing/2014/main" id="{32F7E3E3-D972-2C0D-BF57-178DC20D8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838"/>
              <a:ext cx="2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2560" name="Text Box 21">
              <a:extLst>
                <a:ext uri="{FF2B5EF4-FFF2-40B4-BE49-F238E27FC236}">
                  <a16:creationId xmlns:a16="http://schemas.microsoft.com/office/drawing/2014/main" id="{A1CDF5B4-4BE6-A070-EBF1-223123854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2068"/>
              <a:ext cx="2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2561" name="Rectangle 22">
              <a:extLst>
                <a:ext uri="{FF2B5EF4-FFF2-40B4-BE49-F238E27FC236}">
                  <a16:creationId xmlns:a16="http://schemas.microsoft.com/office/drawing/2014/main" id="{CCF5ECE6-C0E6-5DD6-DBB5-B57875CD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475"/>
              <a:ext cx="91" cy="25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62" name="Rectangle 23">
              <a:extLst>
                <a:ext uri="{FF2B5EF4-FFF2-40B4-BE49-F238E27FC236}">
                  <a16:creationId xmlns:a16="http://schemas.microsoft.com/office/drawing/2014/main" id="{5392350E-B3CF-4791-9BC0-D7988D93C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162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2563" name="Rectangle 24">
              <a:extLst>
                <a:ext uri="{FF2B5EF4-FFF2-40B4-BE49-F238E27FC236}">
                  <a16:creationId xmlns:a16="http://schemas.microsoft.com/office/drawing/2014/main" id="{0A4379BA-52FB-1119-0579-A29DB1CB1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103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-</a:t>
              </a:r>
            </a:p>
          </p:txBody>
        </p:sp>
        <p:grpSp>
          <p:nvGrpSpPr>
            <p:cNvPr id="22564" name="Group 25">
              <a:extLst>
                <a:ext uri="{FF2B5EF4-FFF2-40B4-BE49-F238E27FC236}">
                  <a16:creationId xmlns:a16="http://schemas.microsoft.com/office/drawing/2014/main" id="{511634E2-3029-A44C-EE47-C9E5C9CBF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2311"/>
              <a:ext cx="160" cy="119"/>
              <a:chOff x="4403" y="3875"/>
              <a:chExt cx="160" cy="119"/>
            </a:xfrm>
          </p:grpSpPr>
          <p:sp>
            <p:nvSpPr>
              <p:cNvPr id="22598" name="Line 26">
                <a:extLst>
                  <a:ext uri="{FF2B5EF4-FFF2-40B4-BE49-F238E27FC236}">
                    <a16:creationId xmlns:a16="http://schemas.microsoft.com/office/drawing/2014/main" id="{F95AB3BF-9720-B56F-2F14-18F9AF76D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9" y="3875"/>
                <a:ext cx="0" cy="11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99" name="Line 27">
                <a:extLst>
                  <a:ext uri="{FF2B5EF4-FFF2-40B4-BE49-F238E27FC236}">
                    <a16:creationId xmlns:a16="http://schemas.microsoft.com/office/drawing/2014/main" id="{F2D964A1-B554-5360-9B95-F8D575611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3" y="3994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2565" name="Line 28">
              <a:extLst>
                <a:ext uri="{FF2B5EF4-FFF2-40B4-BE49-F238E27FC236}">
                  <a16:creationId xmlns:a16="http://schemas.microsoft.com/office/drawing/2014/main" id="{13F15886-D0E1-A532-DDE7-41827E8E4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9" y="1327"/>
              <a:ext cx="0" cy="15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6" name="Line 29">
              <a:extLst>
                <a:ext uri="{FF2B5EF4-FFF2-40B4-BE49-F238E27FC236}">
                  <a16:creationId xmlns:a16="http://schemas.microsoft.com/office/drawing/2014/main" id="{6B0B74DE-6956-D8A2-989F-71A6A6E71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1" y="1726"/>
              <a:ext cx="1" cy="6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7" name="Line 30">
              <a:extLst>
                <a:ext uri="{FF2B5EF4-FFF2-40B4-BE49-F238E27FC236}">
                  <a16:creationId xmlns:a16="http://schemas.microsoft.com/office/drawing/2014/main" id="{29C84614-C906-89E2-FE6B-A96F2F7D2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0" y="1304"/>
              <a:ext cx="0" cy="17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8" name="Line 31">
              <a:extLst>
                <a:ext uri="{FF2B5EF4-FFF2-40B4-BE49-F238E27FC236}">
                  <a16:creationId xmlns:a16="http://schemas.microsoft.com/office/drawing/2014/main" id="{24BD25A8-174C-6DE2-A6E5-002ABB588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" y="1430"/>
              <a:ext cx="0" cy="8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Rectangle 32">
              <a:extLst>
                <a:ext uri="{FF2B5EF4-FFF2-40B4-BE49-F238E27FC236}">
                  <a16:creationId xmlns:a16="http://schemas.microsoft.com/office/drawing/2014/main" id="{1A9D1713-8502-5D55-9291-6AA965206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202"/>
              <a:ext cx="78" cy="23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0" name="Line 33">
              <a:extLst>
                <a:ext uri="{FF2B5EF4-FFF2-40B4-BE49-F238E27FC236}">
                  <a16:creationId xmlns:a16="http://schemas.microsoft.com/office/drawing/2014/main" id="{C28371FC-09E4-F065-01D4-FC2A33E01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" y="846"/>
              <a:ext cx="0" cy="35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Oval 34">
              <a:extLst>
                <a:ext uri="{FF2B5EF4-FFF2-40B4-BE49-F238E27FC236}">
                  <a16:creationId xmlns:a16="http://schemas.microsoft.com/office/drawing/2014/main" id="{B50EBC3D-6AB7-5686-D949-FAAF8B8C5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1767"/>
              <a:ext cx="192" cy="19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72" name="Rectangle 35">
              <a:extLst>
                <a:ext uri="{FF2B5EF4-FFF2-40B4-BE49-F238E27FC236}">
                  <a16:creationId xmlns:a16="http://schemas.microsoft.com/office/drawing/2014/main" id="{B0CCE1B6-8F0C-1DC4-992D-6AA943585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1553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2573" name="Rectangle 36">
              <a:extLst>
                <a:ext uri="{FF2B5EF4-FFF2-40B4-BE49-F238E27FC236}">
                  <a16:creationId xmlns:a16="http://schemas.microsoft.com/office/drawing/2014/main" id="{EDA905DF-89AF-2EAB-7792-2C9B58BE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1873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2574" name="Text Box 37">
              <a:extLst>
                <a:ext uri="{FF2B5EF4-FFF2-40B4-BE49-F238E27FC236}">
                  <a16:creationId xmlns:a16="http://schemas.microsoft.com/office/drawing/2014/main" id="{2CDA2DCD-0E9B-22D2-0EF4-3FE59D67D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" y="1173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75" name="Oval 38">
              <a:extLst>
                <a:ext uri="{FF2B5EF4-FFF2-40B4-BE49-F238E27FC236}">
                  <a16:creationId xmlns:a16="http://schemas.microsoft.com/office/drawing/2014/main" id="{6E070B36-F152-5407-420F-882D08DC5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228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576" name="Object 39">
              <a:extLst>
                <a:ext uri="{FF2B5EF4-FFF2-40B4-BE49-F238E27FC236}">
                  <a16:creationId xmlns:a16="http://schemas.microsoft.com/office/drawing/2014/main" id="{4B3283F1-8A19-7071-FD32-D50F303D6A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1" y="1448"/>
            <a:ext cx="14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1600" imgH="177800" progId="Equation.3">
                    <p:embed/>
                  </p:oleObj>
                </mc:Choice>
                <mc:Fallback>
                  <p:oleObj name="Equation" r:id="rId19" imgW="101600" imgH="1778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448"/>
                          <a:ext cx="14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7" name="Line 40">
              <a:extLst>
                <a:ext uri="{FF2B5EF4-FFF2-40B4-BE49-F238E27FC236}">
                  <a16:creationId xmlns:a16="http://schemas.microsoft.com/office/drawing/2014/main" id="{865F5A1E-F592-4FC7-D1F5-6244F48F5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4" y="805"/>
              <a:ext cx="23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2578" name="Object 41">
              <a:extLst>
                <a:ext uri="{FF2B5EF4-FFF2-40B4-BE49-F238E27FC236}">
                  <a16:creationId xmlns:a16="http://schemas.microsoft.com/office/drawing/2014/main" id="{4F9588AF-C44A-8476-0358-ADC0AAD687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0" y="521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7000" imgH="177800" progId="Equation.3">
                    <p:embed/>
                  </p:oleObj>
                </mc:Choice>
                <mc:Fallback>
                  <p:oleObj name="Equation" r:id="rId21" imgW="127000" imgH="1778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521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9" name="Line 42">
              <a:extLst>
                <a:ext uri="{FF2B5EF4-FFF2-40B4-BE49-F238E27FC236}">
                  <a16:creationId xmlns:a16="http://schemas.microsoft.com/office/drawing/2014/main" id="{B2278EBD-ADEB-62B0-DA09-2D81ED88B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6" y="793"/>
              <a:ext cx="23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2580" name="Object 43">
              <a:extLst>
                <a:ext uri="{FF2B5EF4-FFF2-40B4-BE49-F238E27FC236}">
                  <a16:creationId xmlns:a16="http://schemas.microsoft.com/office/drawing/2014/main" id="{4941C8F5-C009-7278-786D-96E2C9362F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4" y="480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15900" imgH="177800" progId="Equation.3">
                    <p:embed/>
                  </p:oleObj>
                </mc:Choice>
                <mc:Fallback>
                  <p:oleObj name="Equation" r:id="rId23" imgW="215900" imgH="1778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480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1" name="Object 44">
              <a:extLst>
                <a:ext uri="{FF2B5EF4-FFF2-40B4-BE49-F238E27FC236}">
                  <a16:creationId xmlns:a16="http://schemas.microsoft.com/office/drawing/2014/main" id="{49F59A86-0EBB-A2B4-1141-5143F781E2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0" y="1923"/>
            <a:ext cx="14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14300" imgH="177800" progId="Equation.3">
                    <p:embed/>
                  </p:oleObj>
                </mc:Choice>
                <mc:Fallback>
                  <p:oleObj name="Equation" r:id="rId25" imgW="114300" imgH="1778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0" y="1923"/>
                          <a:ext cx="14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2" name="Object 45">
              <a:extLst>
                <a:ext uri="{FF2B5EF4-FFF2-40B4-BE49-F238E27FC236}">
                  <a16:creationId xmlns:a16="http://schemas.microsoft.com/office/drawing/2014/main" id="{B3FB2769-3E2D-05B2-2411-B8E58B2C85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2" y="798"/>
            <a:ext cx="30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03200" imgH="177800" progId="Equation.3">
                    <p:embed/>
                  </p:oleObj>
                </mc:Choice>
                <mc:Fallback>
                  <p:oleObj name="Equation" r:id="rId27" imgW="203200" imgH="1778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" y="798"/>
                          <a:ext cx="30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3" name="Object 46">
              <a:extLst>
                <a:ext uri="{FF2B5EF4-FFF2-40B4-BE49-F238E27FC236}">
                  <a16:creationId xmlns:a16="http://schemas.microsoft.com/office/drawing/2014/main" id="{39452488-FDB4-97D9-048B-70CA67A356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" y="1707"/>
            <a:ext cx="20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65100" imgH="177800" progId="Equation.3">
                    <p:embed/>
                  </p:oleObj>
                </mc:Choice>
                <mc:Fallback>
                  <p:oleObj name="Equation" r:id="rId29" imgW="165100" imgH="1778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" y="1707"/>
                          <a:ext cx="20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4" name="Rectangle 47">
              <a:extLst>
                <a:ext uri="{FF2B5EF4-FFF2-40B4-BE49-F238E27FC236}">
                  <a16:creationId xmlns:a16="http://schemas.microsoft.com/office/drawing/2014/main" id="{452EB2C8-294E-3DB6-1D5A-649E6FCF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918"/>
              <a:ext cx="91" cy="25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85" name="Line 48">
              <a:extLst>
                <a:ext uri="{FF2B5EF4-FFF2-40B4-BE49-F238E27FC236}">
                  <a16:creationId xmlns:a16="http://schemas.microsoft.com/office/drawing/2014/main" id="{8F95515E-A773-454D-88B2-C0C60CD02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1464"/>
              <a:ext cx="0" cy="45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6" name="Line 49">
              <a:extLst>
                <a:ext uri="{FF2B5EF4-FFF2-40B4-BE49-F238E27FC236}">
                  <a16:creationId xmlns:a16="http://schemas.microsoft.com/office/drawing/2014/main" id="{7D010EC1-2BE5-A726-5562-A0FBFACEB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" y="2182"/>
              <a:ext cx="0" cy="12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7" name="Line 50">
              <a:extLst>
                <a:ext uri="{FF2B5EF4-FFF2-40B4-BE49-F238E27FC236}">
                  <a16:creationId xmlns:a16="http://schemas.microsoft.com/office/drawing/2014/main" id="{F6486BD6-577F-14CA-B239-E48F296B9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486"/>
              <a:ext cx="0" cy="21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2588" name="Object 51">
              <a:extLst>
                <a:ext uri="{FF2B5EF4-FFF2-40B4-BE49-F238E27FC236}">
                  <a16:creationId xmlns:a16="http://schemas.microsoft.com/office/drawing/2014/main" id="{4ACDCEA8-D907-63D7-7F84-D2AE031CC8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7" y="1460"/>
            <a:ext cx="16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1" imgW="127000" imgH="215900" progId="Equation.3">
                    <p:embed/>
                  </p:oleObj>
                </mc:Choice>
                <mc:Fallback>
                  <p:oleObj name="公式" r:id="rId31" imgW="127000" imgH="2159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1460"/>
                          <a:ext cx="16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9" name="Text Box 52">
              <a:extLst>
                <a:ext uri="{FF2B5EF4-FFF2-40B4-BE49-F238E27FC236}">
                  <a16:creationId xmlns:a16="http://schemas.microsoft.com/office/drawing/2014/main" id="{534AB3F8-BC1D-4E29-04A1-328A7A2AE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" y="1893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90" name="Rectangle 53">
              <a:extLst>
                <a:ext uri="{FF2B5EF4-FFF2-40B4-BE49-F238E27FC236}">
                  <a16:creationId xmlns:a16="http://schemas.microsoft.com/office/drawing/2014/main" id="{1474F710-4B68-C9F3-E3F2-56734C965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" y="1913"/>
              <a:ext cx="91" cy="25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91" name="Line 54">
              <a:extLst>
                <a:ext uri="{FF2B5EF4-FFF2-40B4-BE49-F238E27FC236}">
                  <a16:creationId xmlns:a16="http://schemas.microsoft.com/office/drawing/2014/main" id="{7F93CC85-68A4-F5F5-FD1C-2998C6CF2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1700"/>
              <a:ext cx="0" cy="21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2" name="Line 55">
              <a:extLst>
                <a:ext uri="{FF2B5EF4-FFF2-40B4-BE49-F238E27FC236}">
                  <a16:creationId xmlns:a16="http://schemas.microsoft.com/office/drawing/2014/main" id="{3719AB8F-2775-E851-4EDC-D96927F89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2165"/>
              <a:ext cx="0" cy="14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Line 56">
              <a:extLst>
                <a:ext uri="{FF2B5EF4-FFF2-40B4-BE49-F238E27FC236}">
                  <a16:creationId xmlns:a16="http://schemas.microsoft.com/office/drawing/2014/main" id="{BB2C31E8-18FD-6400-94CF-67FDB7F39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4" y="1700"/>
              <a:ext cx="4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4" name="Line 57">
              <a:extLst>
                <a:ext uri="{FF2B5EF4-FFF2-40B4-BE49-F238E27FC236}">
                  <a16:creationId xmlns:a16="http://schemas.microsoft.com/office/drawing/2014/main" id="{E4CDF8D8-477B-5E32-DAAA-9254552A5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1470"/>
              <a:ext cx="55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95" name="Line 58">
              <a:extLst>
                <a:ext uri="{FF2B5EF4-FFF2-40B4-BE49-F238E27FC236}">
                  <a16:creationId xmlns:a16="http://schemas.microsoft.com/office/drawing/2014/main" id="{A56038BB-CCBA-89A6-4971-176AB7B94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3" y="84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96" name="Line 59">
              <a:extLst>
                <a:ext uri="{FF2B5EF4-FFF2-40B4-BE49-F238E27FC236}">
                  <a16:creationId xmlns:a16="http://schemas.microsoft.com/office/drawing/2014/main" id="{BC436881-39BF-4F96-9388-BA1B7557B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816"/>
              <a:ext cx="23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2597" name="Object 60">
              <a:extLst>
                <a:ext uri="{FF2B5EF4-FFF2-40B4-BE49-F238E27FC236}">
                  <a16:creationId xmlns:a16="http://schemas.microsoft.com/office/drawing/2014/main" id="{32B7C398-1B20-B1A5-92E9-88149CCC8B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528"/>
            <a:ext cx="15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01600" imgH="177800" progId="Equation.3">
                    <p:embed/>
                  </p:oleObj>
                </mc:Choice>
                <mc:Fallback>
                  <p:oleObj name="Equation" r:id="rId33" imgW="101600" imgH="1778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528"/>
                          <a:ext cx="15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utoUpdateAnimBg="0"/>
      <p:bldP spid="20492" grpId="0"/>
      <p:bldP spid="7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72688737-5C5C-848B-6A06-398F11E530C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4219575" cy="3095625"/>
            <a:chOff x="222" y="480"/>
            <a:chExt cx="2658" cy="1950"/>
          </a:xfrm>
        </p:grpSpPr>
        <p:sp>
          <p:nvSpPr>
            <p:cNvPr id="23567" name="Line 3">
              <a:extLst>
                <a:ext uri="{FF2B5EF4-FFF2-40B4-BE49-F238E27FC236}">
                  <a16:creationId xmlns:a16="http://schemas.microsoft.com/office/drawing/2014/main" id="{3F445CA6-EECB-2964-A798-D552687D9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" y="2315"/>
              <a:ext cx="227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8" name="Line 4">
              <a:extLst>
                <a:ext uri="{FF2B5EF4-FFF2-40B4-BE49-F238E27FC236}">
                  <a16:creationId xmlns:a16="http://schemas.microsoft.com/office/drawing/2014/main" id="{C459DF9F-8F4F-9C93-9211-627471AF2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27" y="855"/>
              <a:ext cx="0" cy="20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9" name="Line 5">
              <a:extLst>
                <a:ext uri="{FF2B5EF4-FFF2-40B4-BE49-F238E27FC236}">
                  <a16:creationId xmlns:a16="http://schemas.microsoft.com/office/drawing/2014/main" id="{DD00CDA9-5606-0A6E-6DE6-1E6FD3E5D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" y="860"/>
              <a:ext cx="89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570" name="Group 6">
              <a:extLst>
                <a:ext uri="{FF2B5EF4-FFF2-40B4-BE49-F238E27FC236}">
                  <a16:creationId xmlns:a16="http://schemas.microsoft.com/office/drawing/2014/main" id="{858E9118-8C8A-1EAA-4C93-76A21203C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027"/>
              <a:ext cx="206" cy="290"/>
              <a:chOff x="4164" y="1968"/>
              <a:chExt cx="264" cy="420"/>
            </a:xfrm>
          </p:grpSpPr>
          <p:sp>
            <p:nvSpPr>
              <p:cNvPr id="23623" name="AutoShape 7">
                <a:extLst>
                  <a:ext uri="{FF2B5EF4-FFF2-40B4-BE49-F238E27FC236}">
                    <a16:creationId xmlns:a16="http://schemas.microsoft.com/office/drawing/2014/main" id="{96B356A8-6153-9D59-92A1-29362145D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624" name="Line 8">
                <a:extLst>
                  <a:ext uri="{FF2B5EF4-FFF2-40B4-BE49-F238E27FC236}">
                    <a16:creationId xmlns:a16="http://schemas.microsoft.com/office/drawing/2014/main" id="{28F65C17-289B-47D4-CA10-577BBFD07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71" name="Rectangle 9">
              <a:extLst>
                <a:ext uri="{FF2B5EF4-FFF2-40B4-BE49-F238E27FC236}">
                  <a16:creationId xmlns:a16="http://schemas.microsoft.com/office/drawing/2014/main" id="{E00884C4-0094-06DB-5D2C-5EA9D3070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1071"/>
              <a:ext cx="91" cy="25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2" name="Line 10">
              <a:extLst>
                <a:ext uri="{FF2B5EF4-FFF2-40B4-BE49-F238E27FC236}">
                  <a16:creationId xmlns:a16="http://schemas.microsoft.com/office/drawing/2014/main" id="{2B82C5D8-5650-DF8D-59AD-9DC4DE334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843"/>
              <a:ext cx="86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3" name="Text Box 11">
              <a:extLst>
                <a:ext uri="{FF2B5EF4-FFF2-40B4-BE49-F238E27FC236}">
                  <a16:creationId xmlns:a16="http://schemas.microsoft.com/office/drawing/2014/main" id="{DC0A5D86-5DC7-CC29-DC30-8043A2549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980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be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4" name="Line 12">
              <a:extLst>
                <a:ext uri="{FF2B5EF4-FFF2-40B4-BE49-F238E27FC236}">
                  <a16:creationId xmlns:a16="http://schemas.microsoft.com/office/drawing/2014/main" id="{7E489E71-552D-B098-6599-691E114FE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1049"/>
              <a:ext cx="0" cy="28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5" name="Text Box 13">
              <a:extLst>
                <a:ext uri="{FF2B5EF4-FFF2-40B4-BE49-F238E27FC236}">
                  <a16:creationId xmlns:a16="http://schemas.microsoft.com/office/drawing/2014/main" id="{74FAE334-09D2-72E8-F0CF-B3DD5D2EB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" y="1450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6" name="Line 14">
              <a:extLst>
                <a:ext uri="{FF2B5EF4-FFF2-40B4-BE49-F238E27FC236}">
                  <a16:creationId xmlns:a16="http://schemas.microsoft.com/office/drawing/2014/main" id="{1AE6E56B-C592-1710-74F6-35BDA9A38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7" y="851"/>
              <a:ext cx="1" cy="147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7" name="Text Box 15">
              <a:extLst>
                <a:ext uri="{FF2B5EF4-FFF2-40B4-BE49-F238E27FC236}">
                  <a16:creationId xmlns:a16="http://schemas.microsoft.com/office/drawing/2014/main" id="{61D2D46B-E2C5-2822-1FEA-527629A0B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875"/>
              <a:ext cx="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8" name="Text Box 16">
              <a:extLst>
                <a:ext uri="{FF2B5EF4-FFF2-40B4-BE49-F238E27FC236}">
                  <a16:creationId xmlns:a16="http://schemas.microsoft.com/office/drawing/2014/main" id="{8B0A9B4B-F88D-960C-5613-20B3D2F4A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225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3579" name="Text Box 17">
              <a:extLst>
                <a:ext uri="{FF2B5EF4-FFF2-40B4-BE49-F238E27FC236}">
                  <a16:creationId xmlns:a16="http://schemas.microsoft.com/office/drawing/2014/main" id="{6BE24467-6EAE-15C4-57A3-1DE225299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" y="62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23580" name="Text Box 18">
              <a:extLst>
                <a:ext uri="{FF2B5EF4-FFF2-40B4-BE49-F238E27FC236}">
                  <a16:creationId xmlns:a16="http://schemas.microsoft.com/office/drawing/2014/main" id="{4CA69E87-B314-FC7A-CEAB-7453CBEC8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" y="597"/>
              <a:ext cx="22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23581" name="Line 19">
              <a:extLst>
                <a:ext uri="{FF2B5EF4-FFF2-40B4-BE49-F238E27FC236}">
                  <a16:creationId xmlns:a16="http://schemas.microsoft.com/office/drawing/2014/main" id="{9B5BDA93-B2C8-3774-1DBC-0A99EF6F5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0" y="863"/>
              <a:ext cx="0" cy="62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2" name="Text Box 20">
              <a:extLst>
                <a:ext uri="{FF2B5EF4-FFF2-40B4-BE49-F238E27FC236}">
                  <a16:creationId xmlns:a16="http://schemas.microsoft.com/office/drawing/2014/main" id="{EB22FFC8-C772-F00C-2C58-04FA65053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838"/>
              <a:ext cx="2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3583" name="Text Box 21">
              <a:extLst>
                <a:ext uri="{FF2B5EF4-FFF2-40B4-BE49-F238E27FC236}">
                  <a16:creationId xmlns:a16="http://schemas.microsoft.com/office/drawing/2014/main" id="{5AA94661-2EDB-8D39-845E-35AADED88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2068"/>
              <a:ext cx="2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3584" name="Rectangle 22">
              <a:extLst>
                <a:ext uri="{FF2B5EF4-FFF2-40B4-BE49-F238E27FC236}">
                  <a16:creationId xmlns:a16="http://schemas.microsoft.com/office/drawing/2014/main" id="{7EEFAA6F-3279-A121-3917-D1FD56328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475"/>
              <a:ext cx="91" cy="25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5" name="Rectangle 23">
              <a:extLst>
                <a:ext uri="{FF2B5EF4-FFF2-40B4-BE49-F238E27FC236}">
                  <a16:creationId xmlns:a16="http://schemas.microsoft.com/office/drawing/2014/main" id="{D57CEDB9-968E-FAAD-F18F-5FF66A94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1629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3586" name="Rectangle 24">
              <a:extLst>
                <a:ext uri="{FF2B5EF4-FFF2-40B4-BE49-F238E27FC236}">
                  <a16:creationId xmlns:a16="http://schemas.microsoft.com/office/drawing/2014/main" id="{2084D1CF-BFF3-B810-A156-D701EB2A4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103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-</a:t>
              </a:r>
            </a:p>
          </p:txBody>
        </p:sp>
        <p:grpSp>
          <p:nvGrpSpPr>
            <p:cNvPr id="23587" name="Group 25">
              <a:extLst>
                <a:ext uri="{FF2B5EF4-FFF2-40B4-BE49-F238E27FC236}">
                  <a16:creationId xmlns:a16="http://schemas.microsoft.com/office/drawing/2014/main" id="{F947C2C9-E5DB-A69D-FA28-4CC38EC5F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2311"/>
              <a:ext cx="160" cy="119"/>
              <a:chOff x="4403" y="3875"/>
              <a:chExt cx="160" cy="119"/>
            </a:xfrm>
          </p:grpSpPr>
          <p:sp>
            <p:nvSpPr>
              <p:cNvPr id="23621" name="Line 26">
                <a:extLst>
                  <a:ext uri="{FF2B5EF4-FFF2-40B4-BE49-F238E27FC236}">
                    <a16:creationId xmlns:a16="http://schemas.microsoft.com/office/drawing/2014/main" id="{1994354A-6CCE-C68B-6F20-4C722E642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9" y="3875"/>
                <a:ext cx="0" cy="11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22" name="Line 27">
                <a:extLst>
                  <a:ext uri="{FF2B5EF4-FFF2-40B4-BE49-F238E27FC236}">
                    <a16:creationId xmlns:a16="http://schemas.microsoft.com/office/drawing/2014/main" id="{9A8867CE-C234-10BD-B20C-2F1A48B37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3" y="3994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588" name="Line 28">
              <a:extLst>
                <a:ext uri="{FF2B5EF4-FFF2-40B4-BE49-F238E27FC236}">
                  <a16:creationId xmlns:a16="http://schemas.microsoft.com/office/drawing/2014/main" id="{90B2F09F-FD5F-73C5-5117-79EB31344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9" y="1327"/>
              <a:ext cx="0" cy="15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9" name="Line 29">
              <a:extLst>
                <a:ext uri="{FF2B5EF4-FFF2-40B4-BE49-F238E27FC236}">
                  <a16:creationId xmlns:a16="http://schemas.microsoft.com/office/drawing/2014/main" id="{BA311286-DB6B-AA86-336B-3D9326CBB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1" y="1726"/>
              <a:ext cx="1" cy="6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0" name="Line 30">
              <a:extLst>
                <a:ext uri="{FF2B5EF4-FFF2-40B4-BE49-F238E27FC236}">
                  <a16:creationId xmlns:a16="http://schemas.microsoft.com/office/drawing/2014/main" id="{66F140E1-E39C-2957-774C-4E194B478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0" y="1304"/>
              <a:ext cx="0" cy="17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1" name="Line 31">
              <a:extLst>
                <a:ext uri="{FF2B5EF4-FFF2-40B4-BE49-F238E27FC236}">
                  <a16:creationId xmlns:a16="http://schemas.microsoft.com/office/drawing/2014/main" id="{F0C10EF5-0B79-AB03-73C1-2DD21D172B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" y="1430"/>
              <a:ext cx="0" cy="8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Rectangle 32">
              <a:extLst>
                <a:ext uri="{FF2B5EF4-FFF2-40B4-BE49-F238E27FC236}">
                  <a16:creationId xmlns:a16="http://schemas.microsoft.com/office/drawing/2014/main" id="{C0003EDE-5F33-88A7-81B8-EA52112D7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202"/>
              <a:ext cx="78" cy="234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3" name="Line 33">
              <a:extLst>
                <a:ext uri="{FF2B5EF4-FFF2-40B4-BE49-F238E27FC236}">
                  <a16:creationId xmlns:a16="http://schemas.microsoft.com/office/drawing/2014/main" id="{E78301F2-04B8-5880-CE23-03D24A50B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" y="846"/>
              <a:ext cx="0" cy="35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Oval 34">
              <a:extLst>
                <a:ext uri="{FF2B5EF4-FFF2-40B4-BE49-F238E27FC236}">
                  <a16:creationId xmlns:a16="http://schemas.microsoft.com/office/drawing/2014/main" id="{2E589936-4243-A9A5-798C-709A98D7C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1767"/>
              <a:ext cx="192" cy="19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5" name="Rectangle 35">
              <a:extLst>
                <a:ext uri="{FF2B5EF4-FFF2-40B4-BE49-F238E27FC236}">
                  <a16:creationId xmlns:a16="http://schemas.microsoft.com/office/drawing/2014/main" id="{8AA37D7B-98D7-9C0A-576A-A9B3A0999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1553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3596" name="Rectangle 36">
              <a:extLst>
                <a:ext uri="{FF2B5EF4-FFF2-40B4-BE49-F238E27FC236}">
                  <a16:creationId xmlns:a16="http://schemas.microsoft.com/office/drawing/2014/main" id="{A74D4E31-4FF9-7DAA-8F0C-742D2B734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1873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3597" name="Text Box 37">
              <a:extLst>
                <a:ext uri="{FF2B5EF4-FFF2-40B4-BE49-F238E27FC236}">
                  <a16:creationId xmlns:a16="http://schemas.microsoft.com/office/drawing/2014/main" id="{2D546CB6-E3A6-7529-D3A1-700814677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" y="1173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98" name="Oval 38">
              <a:extLst>
                <a:ext uri="{FF2B5EF4-FFF2-40B4-BE49-F238E27FC236}">
                  <a16:creationId xmlns:a16="http://schemas.microsoft.com/office/drawing/2014/main" id="{007D7AB3-569D-2B0D-2CD9-24B059E68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228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3599" name="Object 39">
              <a:extLst>
                <a:ext uri="{FF2B5EF4-FFF2-40B4-BE49-F238E27FC236}">
                  <a16:creationId xmlns:a16="http://schemas.microsoft.com/office/drawing/2014/main" id="{3129ACDC-7551-F700-BD28-7B0AAC7152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1" y="1448"/>
            <a:ext cx="14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1600" imgH="177800" progId="Equation.3">
                    <p:embed/>
                  </p:oleObj>
                </mc:Choice>
                <mc:Fallback>
                  <p:oleObj name="Equation" r:id="rId2" imgW="101600" imgH="1778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448"/>
                          <a:ext cx="14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0" name="Line 40">
              <a:extLst>
                <a:ext uri="{FF2B5EF4-FFF2-40B4-BE49-F238E27FC236}">
                  <a16:creationId xmlns:a16="http://schemas.microsoft.com/office/drawing/2014/main" id="{9AD23143-5297-B94D-4E6B-BAE39F68D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4" y="805"/>
              <a:ext cx="23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601" name="Object 41">
              <a:extLst>
                <a:ext uri="{FF2B5EF4-FFF2-40B4-BE49-F238E27FC236}">
                  <a16:creationId xmlns:a16="http://schemas.microsoft.com/office/drawing/2014/main" id="{E13B7C68-0981-BB4E-9A81-06038EA2FB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0" y="521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7000" imgH="177800" progId="Equation.3">
                    <p:embed/>
                  </p:oleObj>
                </mc:Choice>
                <mc:Fallback>
                  <p:oleObj name="Equation" r:id="rId4" imgW="127000" imgH="1778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521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2" name="Line 42">
              <a:extLst>
                <a:ext uri="{FF2B5EF4-FFF2-40B4-BE49-F238E27FC236}">
                  <a16:creationId xmlns:a16="http://schemas.microsoft.com/office/drawing/2014/main" id="{BB8BC1A7-F06C-6F7E-4EDB-B13A1126B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6" y="793"/>
              <a:ext cx="23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603" name="Object 43">
              <a:extLst>
                <a:ext uri="{FF2B5EF4-FFF2-40B4-BE49-F238E27FC236}">
                  <a16:creationId xmlns:a16="http://schemas.microsoft.com/office/drawing/2014/main" id="{489C8238-1DC2-68BE-4DFF-AAB0AC1A2A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4" y="480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900" imgH="177800" progId="Equation.3">
                    <p:embed/>
                  </p:oleObj>
                </mc:Choice>
                <mc:Fallback>
                  <p:oleObj name="Equation" r:id="rId6" imgW="215900" imgH="1778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480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4" name="Object 44">
              <a:extLst>
                <a:ext uri="{FF2B5EF4-FFF2-40B4-BE49-F238E27FC236}">
                  <a16:creationId xmlns:a16="http://schemas.microsoft.com/office/drawing/2014/main" id="{29DB1544-A0F5-6B19-81BD-47DC47991B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0" y="1923"/>
            <a:ext cx="14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300" imgH="177800" progId="Equation.3">
                    <p:embed/>
                  </p:oleObj>
                </mc:Choice>
                <mc:Fallback>
                  <p:oleObj name="Equation" r:id="rId8" imgW="114300" imgH="1778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0" y="1923"/>
                          <a:ext cx="14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5" name="Object 45">
              <a:extLst>
                <a:ext uri="{FF2B5EF4-FFF2-40B4-BE49-F238E27FC236}">
                  <a16:creationId xmlns:a16="http://schemas.microsoft.com/office/drawing/2014/main" id="{7018A2E6-EDE0-5AFB-3E8F-2EA7FF16ED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2" y="798"/>
            <a:ext cx="30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200" imgH="177800" progId="Equation.3">
                    <p:embed/>
                  </p:oleObj>
                </mc:Choice>
                <mc:Fallback>
                  <p:oleObj name="Equation" r:id="rId10" imgW="203200" imgH="1778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" y="798"/>
                          <a:ext cx="30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6" name="Object 46">
              <a:extLst>
                <a:ext uri="{FF2B5EF4-FFF2-40B4-BE49-F238E27FC236}">
                  <a16:creationId xmlns:a16="http://schemas.microsoft.com/office/drawing/2014/main" id="{8F23E809-3F6D-5121-CEFA-23A48C4F7E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" y="1707"/>
            <a:ext cx="20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5100" imgH="177800" progId="Equation.3">
                    <p:embed/>
                  </p:oleObj>
                </mc:Choice>
                <mc:Fallback>
                  <p:oleObj name="Equation" r:id="rId12" imgW="165100" imgH="1778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" y="1707"/>
                          <a:ext cx="20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7" name="Rectangle 47">
              <a:extLst>
                <a:ext uri="{FF2B5EF4-FFF2-40B4-BE49-F238E27FC236}">
                  <a16:creationId xmlns:a16="http://schemas.microsoft.com/office/drawing/2014/main" id="{188BB5C9-47C7-77CC-FD0B-94EF8FC93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918"/>
              <a:ext cx="91" cy="25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08" name="Line 48">
              <a:extLst>
                <a:ext uri="{FF2B5EF4-FFF2-40B4-BE49-F238E27FC236}">
                  <a16:creationId xmlns:a16="http://schemas.microsoft.com/office/drawing/2014/main" id="{B6829A9F-8A8A-7EA0-F0B6-1C96ACC3A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1464"/>
              <a:ext cx="0" cy="45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9" name="Line 49">
              <a:extLst>
                <a:ext uri="{FF2B5EF4-FFF2-40B4-BE49-F238E27FC236}">
                  <a16:creationId xmlns:a16="http://schemas.microsoft.com/office/drawing/2014/main" id="{A21AAB01-BE3A-1DE4-6F07-5B40D0C4B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" y="2182"/>
              <a:ext cx="0" cy="12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0" name="Line 50">
              <a:extLst>
                <a:ext uri="{FF2B5EF4-FFF2-40B4-BE49-F238E27FC236}">
                  <a16:creationId xmlns:a16="http://schemas.microsoft.com/office/drawing/2014/main" id="{C2F1B946-BB71-FB7B-9300-94DE70964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486"/>
              <a:ext cx="0" cy="21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611" name="Object 51">
              <a:extLst>
                <a:ext uri="{FF2B5EF4-FFF2-40B4-BE49-F238E27FC236}">
                  <a16:creationId xmlns:a16="http://schemas.microsoft.com/office/drawing/2014/main" id="{9474E86F-846A-B0E9-549A-246FFB9D60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7" y="1460"/>
            <a:ext cx="16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27000" imgH="215900" progId="Equation.3">
                    <p:embed/>
                  </p:oleObj>
                </mc:Choice>
                <mc:Fallback>
                  <p:oleObj name="公式" r:id="rId14" imgW="127000" imgH="2159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1460"/>
                          <a:ext cx="16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2" name="Text Box 52">
              <a:extLst>
                <a:ext uri="{FF2B5EF4-FFF2-40B4-BE49-F238E27FC236}">
                  <a16:creationId xmlns:a16="http://schemas.microsoft.com/office/drawing/2014/main" id="{9ECC87FA-2E7D-2BF5-20F6-F81E91621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" y="1893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613" name="Rectangle 53">
              <a:extLst>
                <a:ext uri="{FF2B5EF4-FFF2-40B4-BE49-F238E27FC236}">
                  <a16:creationId xmlns:a16="http://schemas.microsoft.com/office/drawing/2014/main" id="{8828A775-5DAE-B373-9F0E-302E77DA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" y="1913"/>
              <a:ext cx="91" cy="25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614" name="Line 54">
              <a:extLst>
                <a:ext uri="{FF2B5EF4-FFF2-40B4-BE49-F238E27FC236}">
                  <a16:creationId xmlns:a16="http://schemas.microsoft.com/office/drawing/2014/main" id="{DABF7537-B24A-CFA7-E300-41FD418D4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1700"/>
              <a:ext cx="0" cy="21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Line 55">
              <a:extLst>
                <a:ext uri="{FF2B5EF4-FFF2-40B4-BE49-F238E27FC236}">
                  <a16:creationId xmlns:a16="http://schemas.microsoft.com/office/drawing/2014/main" id="{8E78C12C-757F-8EE5-5818-EFBA875FF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2165"/>
              <a:ext cx="0" cy="14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Line 56">
              <a:extLst>
                <a:ext uri="{FF2B5EF4-FFF2-40B4-BE49-F238E27FC236}">
                  <a16:creationId xmlns:a16="http://schemas.microsoft.com/office/drawing/2014/main" id="{3F58E3E9-F318-6A41-7900-3115230E5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4" y="1700"/>
              <a:ext cx="4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Line 57">
              <a:extLst>
                <a:ext uri="{FF2B5EF4-FFF2-40B4-BE49-F238E27FC236}">
                  <a16:creationId xmlns:a16="http://schemas.microsoft.com/office/drawing/2014/main" id="{C4D8B222-AA9F-AAC2-416C-4C6251F6D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1470"/>
              <a:ext cx="55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18" name="Line 58">
              <a:extLst>
                <a:ext uri="{FF2B5EF4-FFF2-40B4-BE49-F238E27FC236}">
                  <a16:creationId xmlns:a16="http://schemas.microsoft.com/office/drawing/2014/main" id="{015ED4B8-8A64-6EFA-99B5-4DA3952CB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3" y="84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19" name="Line 59">
              <a:extLst>
                <a:ext uri="{FF2B5EF4-FFF2-40B4-BE49-F238E27FC236}">
                  <a16:creationId xmlns:a16="http://schemas.microsoft.com/office/drawing/2014/main" id="{AE4F3A0F-39A9-B3B9-83B8-C93BCAE7F8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816"/>
              <a:ext cx="23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620" name="Object 60">
              <a:extLst>
                <a:ext uri="{FF2B5EF4-FFF2-40B4-BE49-F238E27FC236}">
                  <a16:creationId xmlns:a16="http://schemas.microsoft.com/office/drawing/2014/main" id="{74E8BCDC-FBF6-2B96-D275-CC45B0524A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528"/>
            <a:ext cx="15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1600" imgH="177800" progId="Equation.3">
                    <p:embed/>
                  </p:oleObj>
                </mc:Choice>
                <mc:Fallback>
                  <p:oleObj name="Equation" r:id="rId16" imgW="101600" imgH="1778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528"/>
                          <a:ext cx="15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65" name="Object 61">
            <a:extLst>
              <a:ext uri="{FF2B5EF4-FFF2-40B4-BE49-F238E27FC236}">
                <a16:creationId xmlns:a16="http://schemas.microsoft.com/office/drawing/2014/main" id="{0C90B173-C600-1FA6-1159-7DCFDF90A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1350" y="3810000"/>
          <a:ext cx="16192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647700" imgH="165100" progId="Equation.3">
                  <p:embed/>
                </p:oleObj>
              </mc:Choice>
              <mc:Fallback>
                <p:oleObj name="公式" r:id="rId18" imgW="647700" imgH="1651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810000"/>
                        <a:ext cx="16192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6" name="Text Box 62">
            <a:extLst>
              <a:ext uri="{FF2B5EF4-FFF2-40B4-BE49-F238E27FC236}">
                <a16:creationId xmlns:a16="http://schemas.microsoft.com/office/drawing/2014/main" id="{EDCEFD13-E814-5A28-D3AB-B48C22E38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5288"/>
            <a:ext cx="3048000" cy="5254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输入电阻</a:t>
            </a:r>
            <a:endParaRPr kumimoji="1" lang="zh-CN" altLang="en-US" sz="28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567" name="Object 63" descr="40%">
            <a:extLst>
              <a:ext uri="{FF2B5EF4-FFF2-40B4-BE49-F238E27FC236}">
                <a16:creationId xmlns:a16="http://schemas.microsoft.com/office/drawing/2014/main" id="{814099DC-2422-19E6-27BB-6716DE2448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5619750"/>
          <a:ext cx="3559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435100" imgH="177800" progId="Equation.3">
                  <p:embed/>
                </p:oleObj>
              </mc:Choice>
              <mc:Fallback>
                <p:oleObj name="公式" r:id="rId20" imgW="1435100" imgH="177800" progId="Equation.3">
                  <p:embed/>
                  <p:pic>
                    <p:nvPicPr>
                      <p:cNvPr id="0" name="Object 63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619750"/>
                        <a:ext cx="35591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22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8" name="Object 64">
            <a:extLst>
              <a:ext uri="{FF2B5EF4-FFF2-40B4-BE49-F238E27FC236}">
                <a16:creationId xmlns:a16="http://schemas.microsoft.com/office/drawing/2014/main" id="{D6EFDBBC-26A3-9246-C635-8FF6C3764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4367213"/>
          <a:ext cx="6486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90800" imgH="431800" progId="Equation.DSMT4">
                  <p:embed/>
                </p:oleObj>
              </mc:Choice>
              <mc:Fallback>
                <p:oleObj name="Equation" r:id="rId23" imgW="2590800" imgH="4318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367213"/>
                        <a:ext cx="64865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9" name="Object 65">
            <a:extLst>
              <a:ext uri="{FF2B5EF4-FFF2-40B4-BE49-F238E27FC236}">
                <a16:creationId xmlns:a16="http://schemas.microsoft.com/office/drawing/2014/main" id="{61452F6B-5186-8AB4-BCD8-46796600A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0" y="5562600"/>
          <a:ext cx="1949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787400" imgH="165100" progId="Equation.3">
                  <p:embed/>
                </p:oleObj>
              </mc:Choice>
              <mc:Fallback>
                <p:oleObj name="Equation" r:id="rId25" imgW="787400" imgH="1651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5562600"/>
                        <a:ext cx="1949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70" name="AutoShape 66" descr="25%">
            <a:extLst>
              <a:ext uri="{FF2B5EF4-FFF2-40B4-BE49-F238E27FC236}">
                <a16:creationId xmlns:a16="http://schemas.microsoft.com/office/drawing/2014/main" id="{A279A303-0200-BE21-66EA-2F04AB826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1169988"/>
            <a:ext cx="3249612" cy="2563812"/>
          </a:xfrm>
          <a:prstGeom prst="horizontalScroll">
            <a:avLst>
              <a:gd name="adj" fmla="val 12500"/>
            </a:avLst>
          </a:prstGeom>
          <a:blipFill dpi="0" rotWithShape="0">
            <a:blip r:embed="rId27"/>
            <a:srcRect/>
            <a:tile tx="0" ty="0" sx="100000" sy="100000" flip="none" algn="tl"/>
          </a:blipFill>
          <a:ln w="38100">
            <a:solidFill>
              <a:srgbClr val="0066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射极输出器的</a:t>
            </a:r>
            <a:r>
              <a:rPr kumimoji="1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输入电阻高，适合多级放大电路的第一级。</a:t>
            </a:r>
          </a:p>
          <a:p>
            <a:pPr eaLnBrk="1" hangingPunct="1"/>
            <a:r>
              <a:rPr kumimoji="1" lang="zh-CN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与负载有关</a:t>
            </a:r>
          </a:p>
        </p:txBody>
      </p:sp>
      <p:grpSp>
        <p:nvGrpSpPr>
          <p:cNvPr id="5" name="Group 67">
            <a:extLst>
              <a:ext uri="{FF2B5EF4-FFF2-40B4-BE49-F238E27FC236}">
                <a16:creationId xmlns:a16="http://schemas.microsoft.com/office/drawing/2014/main" id="{4073A719-74BE-FA64-D114-6FA9926BDA7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971800"/>
            <a:ext cx="433388" cy="1374775"/>
            <a:chOff x="622" y="1818"/>
            <a:chExt cx="273" cy="866"/>
          </a:xfrm>
        </p:grpSpPr>
        <p:sp>
          <p:nvSpPr>
            <p:cNvPr id="23565" name="AutoShape 68">
              <a:extLst>
                <a:ext uri="{FF2B5EF4-FFF2-40B4-BE49-F238E27FC236}">
                  <a16:creationId xmlns:a16="http://schemas.microsoft.com/office/drawing/2014/main" id="{2BA51A86-B072-508A-9720-CCA6C19E9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1818"/>
              <a:ext cx="138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365 w 21600"/>
                <a:gd name="T13" fmla="*/ 2893 h 21600"/>
                <a:gd name="T14" fmla="*/ 18313 w 21600"/>
                <a:gd name="T15" fmla="*/ 925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0">
              <a:gsLst>
                <a:gs pos="0">
                  <a:srgbClr val="00FF00"/>
                </a:gs>
                <a:gs pos="100000">
                  <a:srgbClr val="006600"/>
                </a:gs>
              </a:gsLst>
              <a:lin ang="0" scaled="1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566" name="Object 69">
              <a:extLst>
                <a:ext uri="{FF2B5EF4-FFF2-40B4-BE49-F238E27FC236}">
                  <a16:creationId xmlns:a16="http://schemas.microsoft.com/office/drawing/2014/main" id="{621DA305-38AF-1B5E-04B4-7781D2505D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3" y="2256"/>
            <a:ext cx="25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14300" imgH="165100" progId="Equation.3">
                    <p:embed/>
                  </p:oleObj>
                </mc:Choice>
                <mc:Fallback>
                  <p:oleObj name="公式" r:id="rId28" imgW="114300" imgH="1651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" y="2256"/>
                          <a:ext cx="25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0">
            <a:extLst>
              <a:ext uri="{FF2B5EF4-FFF2-40B4-BE49-F238E27FC236}">
                <a16:creationId xmlns:a16="http://schemas.microsoft.com/office/drawing/2014/main" id="{05EB289B-8F31-457E-9579-D1988499654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933700"/>
            <a:ext cx="609600" cy="1374775"/>
            <a:chOff x="1119" y="1811"/>
            <a:chExt cx="417" cy="866"/>
          </a:xfrm>
        </p:grpSpPr>
        <p:graphicFrame>
          <p:nvGraphicFramePr>
            <p:cNvPr id="23563" name="Object 71">
              <a:extLst>
                <a:ext uri="{FF2B5EF4-FFF2-40B4-BE49-F238E27FC236}">
                  <a16:creationId xmlns:a16="http://schemas.microsoft.com/office/drawing/2014/main" id="{8A13B51A-8EF6-E892-DA72-2EB0CA7E6D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3" y="2271"/>
            <a:ext cx="273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127000" imgH="165100" progId="Equation.3">
                    <p:embed/>
                  </p:oleObj>
                </mc:Choice>
                <mc:Fallback>
                  <p:oleObj name="公式" r:id="rId30" imgW="127000" imgH="1651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2271"/>
                          <a:ext cx="273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4" name="AutoShape 72">
              <a:extLst>
                <a:ext uri="{FF2B5EF4-FFF2-40B4-BE49-F238E27FC236}">
                  <a16:creationId xmlns:a16="http://schemas.microsoft.com/office/drawing/2014/main" id="{791DDAE8-5BC4-397B-ACB6-7C78F69A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" y="1811"/>
              <a:ext cx="288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50 w 21600"/>
                <a:gd name="T13" fmla="*/ 2893 h 21600"/>
                <a:gd name="T14" fmla="*/ 18225 w 21600"/>
                <a:gd name="T15" fmla="*/ 925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0">
              <a:gsLst>
                <a:gs pos="0">
                  <a:srgbClr val="00FF00"/>
                </a:gs>
                <a:gs pos="100000">
                  <a:srgbClr val="006600"/>
                </a:gs>
              </a:gsLst>
              <a:lin ang="0" scaled="1"/>
            </a:gra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>
            <a:extLst>
              <a:ext uri="{FF2B5EF4-FFF2-40B4-BE49-F238E27FC236}">
                <a16:creationId xmlns:a16="http://schemas.microsoft.com/office/drawing/2014/main" id="{00DC374D-F1EF-CE92-A35A-827DB2BB2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32004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3.</a:t>
            </a:r>
            <a:r>
              <a:rPr kumimoji="1" lang="en-US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输出电阻</a:t>
            </a:r>
          </a:p>
        </p:txBody>
      </p:sp>
      <p:graphicFrame>
        <p:nvGraphicFramePr>
          <p:cNvPr id="107523" name="Object 2">
            <a:extLst>
              <a:ext uri="{FF2B5EF4-FFF2-40B4-BE49-F238E27FC236}">
                <a16:creationId xmlns:a16="http://schemas.microsoft.com/office/drawing/2014/main" id="{9C8B7C02-D449-367A-8CAB-8778F4A8E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6275" y="4344988"/>
          <a:ext cx="19399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23900" imgH="355600" progId="Equation.3">
                  <p:embed/>
                </p:oleObj>
              </mc:Choice>
              <mc:Fallback>
                <p:oleObj name="公式" r:id="rId2" imgW="723900" imgH="35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4344988"/>
                        <a:ext cx="19399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3">
            <a:extLst>
              <a:ext uri="{FF2B5EF4-FFF2-40B4-BE49-F238E27FC236}">
                <a16:creationId xmlns:a16="http://schemas.microsoft.com/office/drawing/2014/main" id="{FB1949C9-8D9A-C5B7-4FA8-DF2A21206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7838" y="3657600"/>
          <a:ext cx="16811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63600" imgH="177800" progId="Equation.3">
                  <p:embed/>
                </p:oleObj>
              </mc:Choice>
              <mc:Fallback>
                <p:oleObj name="公式" r:id="rId4" imgW="863600" imgH="17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3657600"/>
                        <a:ext cx="16811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4">
            <a:extLst>
              <a:ext uri="{FF2B5EF4-FFF2-40B4-BE49-F238E27FC236}">
                <a16:creationId xmlns:a16="http://schemas.microsoft.com/office/drawing/2014/main" id="{43993EFC-B8EA-3BDF-B4D8-640A4E6B2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0" y="2743200"/>
          <a:ext cx="2743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57300" imgH="355600" progId="Equation.3">
                  <p:embed/>
                </p:oleObj>
              </mc:Choice>
              <mc:Fallback>
                <p:oleObj name="公式" r:id="rId6" imgW="12573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743200"/>
                        <a:ext cx="2743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5">
            <a:extLst>
              <a:ext uri="{FF2B5EF4-FFF2-40B4-BE49-F238E27FC236}">
                <a16:creationId xmlns:a16="http://schemas.microsoft.com/office/drawing/2014/main" id="{36FD0EAB-2446-09E8-0C67-4399BC7B0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6063" y="4114800"/>
          <a:ext cx="2827337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8100" imgH="419100" progId="Equation.DSMT4">
                  <p:embed/>
                </p:oleObj>
              </mc:Choice>
              <mc:Fallback>
                <p:oleObj name="Equation" r:id="rId8" imgW="13081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4114800"/>
                        <a:ext cx="2827337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8" name="AutoShape 8" descr="25%">
            <a:extLst>
              <a:ext uri="{FF2B5EF4-FFF2-40B4-BE49-F238E27FC236}">
                <a16:creationId xmlns:a16="http://schemas.microsoft.com/office/drawing/2014/main" id="{2B45DC19-45A4-60D6-EEC6-08D7A210D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181600"/>
            <a:ext cx="4589463" cy="1382713"/>
          </a:xfrm>
          <a:prstGeom prst="horizontalScroll">
            <a:avLst>
              <a:gd name="adj" fmla="val 12500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 w="38100">
            <a:solidFill>
              <a:srgbClr val="006600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射极输出器的输出电阻很小，带负载能力强。</a:t>
            </a:r>
          </a:p>
        </p:txBody>
      </p:sp>
      <p:grpSp>
        <p:nvGrpSpPr>
          <p:cNvPr id="24584" name="Group 9">
            <a:extLst>
              <a:ext uri="{FF2B5EF4-FFF2-40B4-BE49-F238E27FC236}">
                <a16:creationId xmlns:a16="http://schemas.microsoft.com/office/drawing/2014/main" id="{4BE3D8B8-9123-55C0-FF03-F2E3938CCCE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762000"/>
            <a:ext cx="4219575" cy="3679825"/>
            <a:chOff x="222" y="480"/>
            <a:chExt cx="2658" cy="2318"/>
          </a:xfrm>
        </p:grpSpPr>
        <p:sp>
          <p:nvSpPr>
            <p:cNvPr id="24590" name="Text Box 10">
              <a:extLst>
                <a:ext uri="{FF2B5EF4-FFF2-40B4-BE49-F238E27FC236}">
                  <a16:creationId xmlns:a16="http://schemas.microsoft.com/office/drawing/2014/main" id="{DD2CC208-7E6E-3DFB-1655-589E96EE8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225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</a:p>
          </p:txBody>
        </p:sp>
        <p:graphicFrame>
          <p:nvGraphicFramePr>
            <p:cNvPr id="24591" name="Object 8">
              <a:extLst>
                <a:ext uri="{FF2B5EF4-FFF2-40B4-BE49-F238E27FC236}">
                  <a16:creationId xmlns:a16="http://schemas.microsoft.com/office/drawing/2014/main" id="{AA445961-4BB1-2E84-A279-84D2A4D330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7" y="1460"/>
            <a:ext cx="16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27000" imgH="215900" progId="Equation.3">
                    <p:embed/>
                  </p:oleObj>
                </mc:Choice>
                <mc:Fallback>
                  <p:oleObj name="公式" r:id="rId11" imgW="1270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1460"/>
                          <a:ext cx="16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2" name="Text Box 12">
              <a:extLst>
                <a:ext uri="{FF2B5EF4-FFF2-40B4-BE49-F238E27FC236}">
                  <a16:creationId xmlns:a16="http://schemas.microsoft.com/office/drawing/2014/main" id="{DEE44A35-E4EB-6F84-8FEF-E41BADA47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9" y="1893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93" name="Text Box 13">
              <a:extLst>
                <a:ext uri="{FF2B5EF4-FFF2-40B4-BE49-F238E27FC236}">
                  <a16:creationId xmlns:a16="http://schemas.microsoft.com/office/drawing/2014/main" id="{CE5C9D3F-86D8-F703-17A9-E53F229BC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" y="1450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  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94" name="Text Box 14">
              <a:extLst>
                <a:ext uri="{FF2B5EF4-FFF2-40B4-BE49-F238E27FC236}">
                  <a16:creationId xmlns:a16="http://schemas.microsoft.com/office/drawing/2014/main" id="{478341A3-1F40-49CC-278D-B8140132A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980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be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4595" name="Object 9">
              <a:extLst>
                <a:ext uri="{FF2B5EF4-FFF2-40B4-BE49-F238E27FC236}">
                  <a16:creationId xmlns:a16="http://schemas.microsoft.com/office/drawing/2014/main" id="{1DA32963-04E3-E646-9CAE-7BB44E68C0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2" y="798"/>
            <a:ext cx="30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03200" imgH="177800" progId="Equation.3">
                    <p:embed/>
                  </p:oleObj>
                </mc:Choice>
                <mc:Fallback>
                  <p:oleObj name="Equation" r:id="rId13" imgW="203200" imgH="177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" y="798"/>
                          <a:ext cx="30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Text Box 16">
              <a:extLst>
                <a:ext uri="{FF2B5EF4-FFF2-40B4-BE49-F238E27FC236}">
                  <a16:creationId xmlns:a16="http://schemas.microsoft.com/office/drawing/2014/main" id="{912DD4AE-FC67-E443-53A2-200C9DC73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" y="1173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97" name="Line 17">
              <a:extLst>
                <a:ext uri="{FF2B5EF4-FFF2-40B4-BE49-F238E27FC236}">
                  <a16:creationId xmlns:a16="http://schemas.microsoft.com/office/drawing/2014/main" id="{230D79A6-5E3B-60C3-5BB0-91CFEC5A1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" y="2315"/>
              <a:ext cx="227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8" name="Line 18">
              <a:extLst>
                <a:ext uri="{FF2B5EF4-FFF2-40B4-BE49-F238E27FC236}">
                  <a16:creationId xmlns:a16="http://schemas.microsoft.com/office/drawing/2014/main" id="{33612E6C-EAD8-45FA-9048-F8B535C1C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27" y="855"/>
              <a:ext cx="0" cy="20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9" name="Line 19">
              <a:extLst>
                <a:ext uri="{FF2B5EF4-FFF2-40B4-BE49-F238E27FC236}">
                  <a16:creationId xmlns:a16="http://schemas.microsoft.com/office/drawing/2014/main" id="{38EFABF9-748D-1E49-178D-4AE5AC617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7" y="860"/>
              <a:ext cx="89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4600" name="Group 20">
              <a:extLst>
                <a:ext uri="{FF2B5EF4-FFF2-40B4-BE49-F238E27FC236}">
                  <a16:creationId xmlns:a16="http://schemas.microsoft.com/office/drawing/2014/main" id="{881B132A-D139-F34E-B0BB-F82AB2F8E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901"/>
              <a:ext cx="197" cy="542"/>
              <a:chOff x="4176" y="1786"/>
              <a:chExt cx="252" cy="784"/>
            </a:xfrm>
          </p:grpSpPr>
          <p:sp>
            <p:nvSpPr>
              <p:cNvPr id="24649" name="AutoShape 21">
                <a:extLst>
                  <a:ext uri="{FF2B5EF4-FFF2-40B4-BE49-F238E27FC236}">
                    <a16:creationId xmlns:a16="http://schemas.microsoft.com/office/drawing/2014/main" id="{BB6C62F9-0235-BE0E-B21D-2752D97AB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6" y="1786"/>
                <a:ext cx="177" cy="784"/>
              </a:xfrm>
              <a:prstGeom prst="diamond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50" name="Line 22">
                <a:extLst>
                  <a:ext uri="{FF2B5EF4-FFF2-40B4-BE49-F238E27FC236}">
                    <a16:creationId xmlns:a16="http://schemas.microsoft.com/office/drawing/2014/main" id="{C18C1E84-ED06-4038-667F-1A76218A4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601" name="Rectangle 23">
              <a:extLst>
                <a:ext uri="{FF2B5EF4-FFF2-40B4-BE49-F238E27FC236}">
                  <a16:creationId xmlns:a16="http://schemas.microsoft.com/office/drawing/2014/main" id="{29CCF1B7-FE1C-8936-43AD-5158226D3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1044"/>
              <a:ext cx="138" cy="31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2" name="Line 24">
              <a:extLst>
                <a:ext uri="{FF2B5EF4-FFF2-40B4-BE49-F238E27FC236}">
                  <a16:creationId xmlns:a16="http://schemas.microsoft.com/office/drawing/2014/main" id="{7416B37D-E01F-AC13-7265-FAC7FDD26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843"/>
              <a:ext cx="861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3" name="Line 25">
              <a:extLst>
                <a:ext uri="{FF2B5EF4-FFF2-40B4-BE49-F238E27FC236}">
                  <a16:creationId xmlns:a16="http://schemas.microsoft.com/office/drawing/2014/main" id="{C32A7E35-D8BF-FB25-2C19-1033FFE57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" y="1049"/>
              <a:ext cx="0" cy="2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4" name="Line 26">
              <a:extLst>
                <a:ext uri="{FF2B5EF4-FFF2-40B4-BE49-F238E27FC236}">
                  <a16:creationId xmlns:a16="http://schemas.microsoft.com/office/drawing/2014/main" id="{AAC735DB-A9A1-3029-C803-9FE165551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7" y="851"/>
              <a:ext cx="1" cy="147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5" name="Text Box 27">
              <a:extLst>
                <a:ext uri="{FF2B5EF4-FFF2-40B4-BE49-F238E27FC236}">
                  <a16:creationId xmlns:a16="http://schemas.microsoft.com/office/drawing/2014/main" id="{A1112D36-BFD4-EEDD-874D-7E49B80F0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875"/>
              <a:ext cx="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baseline="-2500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kumimoji="1" lang="en-US" altLang="zh-CN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06" name="Text Box 28">
              <a:extLst>
                <a:ext uri="{FF2B5EF4-FFF2-40B4-BE49-F238E27FC236}">
                  <a16:creationId xmlns:a16="http://schemas.microsoft.com/office/drawing/2014/main" id="{D3269B58-5611-1B8E-CDC1-3289E9982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" y="62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24607" name="Text Box 29">
              <a:extLst>
                <a:ext uri="{FF2B5EF4-FFF2-40B4-BE49-F238E27FC236}">
                  <a16:creationId xmlns:a16="http://schemas.microsoft.com/office/drawing/2014/main" id="{FBEC39B0-211B-84A4-C949-209E3836C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" y="59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24608" name="Line 30">
              <a:extLst>
                <a:ext uri="{FF2B5EF4-FFF2-40B4-BE49-F238E27FC236}">
                  <a16:creationId xmlns:a16="http://schemas.microsoft.com/office/drawing/2014/main" id="{E6D692B8-5759-DB40-88CB-94C37A47F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0" y="863"/>
              <a:ext cx="0" cy="62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9" name="Text Box 31" descr="新闻纸">
              <a:extLst>
                <a:ext uri="{FF2B5EF4-FFF2-40B4-BE49-F238E27FC236}">
                  <a16:creationId xmlns:a16="http://schemas.microsoft.com/office/drawing/2014/main" id="{4FFABDB7-96A1-7EBB-6F3C-F459EE17B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838"/>
              <a:ext cx="2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/>
                <a:t>+</a:t>
              </a:r>
            </a:p>
          </p:txBody>
        </p:sp>
        <p:sp>
          <p:nvSpPr>
            <p:cNvPr id="24610" name="Text Box 32" descr="新闻纸">
              <a:extLst>
                <a:ext uri="{FF2B5EF4-FFF2-40B4-BE49-F238E27FC236}">
                  <a16:creationId xmlns:a16="http://schemas.microsoft.com/office/drawing/2014/main" id="{9B786C10-193A-A321-0C71-C61A8A70B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2068"/>
              <a:ext cx="2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/>
                <a:t>-</a:t>
              </a:r>
            </a:p>
          </p:txBody>
        </p:sp>
        <p:sp>
          <p:nvSpPr>
            <p:cNvPr id="24611" name="Rectangle 33">
              <a:extLst>
                <a:ext uri="{FF2B5EF4-FFF2-40B4-BE49-F238E27FC236}">
                  <a16:creationId xmlns:a16="http://schemas.microsoft.com/office/drawing/2014/main" id="{E0A20228-31EE-A099-C7EF-712941B72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448"/>
              <a:ext cx="138" cy="31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12" name="Rectangle 34" descr="新闻纸">
              <a:extLst>
                <a:ext uri="{FF2B5EF4-FFF2-40B4-BE49-F238E27FC236}">
                  <a16:creationId xmlns:a16="http://schemas.microsoft.com/office/drawing/2014/main" id="{4AD907F2-158A-0ED9-3A94-8A61DA1E4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629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/>
                <a:t>+</a:t>
              </a:r>
            </a:p>
          </p:txBody>
        </p:sp>
        <p:sp>
          <p:nvSpPr>
            <p:cNvPr id="24613" name="Rectangle 35" descr="新闻纸">
              <a:extLst>
                <a:ext uri="{FF2B5EF4-FFF2-40B4-BE49-F238E27FC236}">
                  <a16:creationId xmlns:a16="http://schemas.microsoft.com/office/drawing/2014/main" id="{32C2F34F-3368-BF7D-082B-DB642E949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2103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/>
                <a:t>-</a:t>
              </a:r>
            </a:p>
          </p:txBody>
        </p:sp>
        <p:grpSp>
          <p:nvGrpSpPr>
            <p:cNvPr id="24614" name="Group 36">
              <a:extLst>
                <a:ext uri="{FF2B5EF4-FFF2-40B4-BE49-F238E27FC236}">
                  <a16:creationId xmlns:a16="http://schemas.microsoft.com/office/drawing/2014/main" id="{5243D10A-4BE3-486E-86EA-73B6A6AC3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2311"/>
              <a:ext cx="160" cy="119"/>
              <a:chOff x="4403" y="3875"/>
              <a:chExt cx="160" cy="119"/>
            </a:xfrm>
          </p:grpSpPr>
          <p:sp>
            <p:nvSpPr>
              <p:cNvPr id="24647" name="Line 37">
                <a:extLst>
                  <a:ext uri="{FF2B5EF4-FFF2-40B4-BE49-F238E27FC236}">
                    <a16:creationId xmlns:a16="http://schemas.microsoft.com/office/drawing/2014/main" id="{BD98AF5C-939B-93FA-4CC0-1EDE3DEF6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9" y="3875"/>
                <a:ext cx="0" cy="1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48" name="Line 38">
                <a:extLst>
                  <a:ext uri="{FF2B5EF4-FFF2-40B4-BE49-F238E27FC236}">
                    <a16:creationId xmlns:a16="http://schemas.microsoft.com/office/drawing/2014/main" id="{77E3BE1E-1B67-501D-B1EE-996F3CD50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3" y="3994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615" name="Line 39">
              <a:extLst>
                <a:ext uri="{FF2B5EF4-FFF2-40B4-BE49-F238E27FC236}">
                  <a16:creationId xmlns:a16="http://schemas.microsoft.com/office/drawing/2014/main" id="{86B07FB9-907E-4A15-5A12-784CAFC67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9" y="1327"/>
              <a:ext cx="0" cy="15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6" name="Line 40">
              <a:extLst>
                <a:ext uri="{FF2B5EF4-FFF2-40B4-BE49-F238E27FC236}">
                  <a16:creationId xmlns:a16="http://schemas.microsoft.com/office/drawing/2014/main" id="{49198FAA-980B-926E-2F11-8DC5E3A4F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81" y="1726"/>
              <a:ext cx="1" cy="6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7" name="Line 41">
              <a:extLst>
                <a:ext uri="{FF2B5EF4-FFF2-40B4-BE49-F238E27FC236}">
                  <a16:creationId xmlns:a16="http://schemas.microsoft.com/office/drawing/2014/main" id="{85890B92-506D-F737-3A96-306ED41A4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0" y="1304"/>
              <a:ext cx="0" cy="17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8" name="Line 42">
              <a:extLst>
                <a:ext uri="{FF2B5EF4-FFF2-40B4-BE49-F238E27FC236}">
                  <a16:creationId xmlns:a16="http://schemas.microsoft.com/office/drawing/2014/main" id="{9DF2FCA8-7DF4-20BC-8EE1-3FA459A11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" y="1430"/>
              <a:ext cx="0" cy="8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9" name="Rectangle 43">
              <a:extLst>
                <a:ext uri="{FF2B5EF4-FFF2-40B4-BE49-F238E27FC236}">
                  <a16:creationId xmlns:a16="http://schemas.microsoft.com/office/drawing/2014/main" id="{3BABB6F6-C42E-D727-C016-453139EF1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1163"/>
              <a:ext cx="138" cy="31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0" name="Line 44">
              <a:extLst>
                <a:ext uri="{FF2B5EF4-FFF2-40B4-BE49-F238E27FC236}">
                  <a16:creationId xmlns:a16="http://schemas.microsoft.com/office/drawing/2014/main" id="{CE7D2161-ECF8-8857-1849-E76BC06ED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0" y="846"/>
              <a:ext cx="0" cy="35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Oval 45">
              <a:extLst>
                <a:ext uri="{FF2B5EF4-FFF2-40B4-BE49-F238E27FC236}">
                  <a16:creationId xmlns:a16="http://schemas.microsoft.com/office/drawing/2014/main" id="{0E04CF85-6163-E925-8C22-49D6D8981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1767"/>
              <a:ext cx="192" cy="19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22" name="Rectangle 46" descr="新闻纸">
              <a:extLst>
                <a:ext uri="{FF2B5EF4-FFF2-40B4-BE49-F238E27FC236}">
                  <a16:creationId xmlns:a16="http://schemas.microsoft.com/office/drawing/2014/main" id="{7A5482CB-88B0-CAFF-D588-41F0F78F9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1553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/>
                <a:t>+</a:t>
              </a:r>
            </a:p>
          </p:txBody>
        </p:sp>
        <p:sp>
          <p:nvSpPr>
            <p:cNvPr id="24623" name="Rectangle 47">
              <a:extLst>
                <a:ext uri="{FF2B5EF4-FFF2-40B4-BE49-F238E27FC236}">
                  <a16:creationId xmlns:a16="http://schemas.microsoft.com/office/drawing/2014/main" id="{BBD5766D-6A93-9AD9-894E-B4E4FAC2D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1873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/>
                <a:t>-</a:t>
              </a:r>
            </a:p>
          </p:txBody>
        </p:sp>
        <p:sp>
          <p:nvSpPr>
            <p:cNvPr id="24624" name="Oval 48">
              <a:extLst>
                <a:ext uri="{FF2B5EF4-FFF2-40B4-BE49-F238E27FC236}">
                  <a16:creationId xmlns:a16="http://schemas.microsoft.com/office/drawing/2014/main" id="{6D3E8F36-C33F-661A-3028-77C83EF29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228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625" name="Object 10">
              <a:extLst>
                <a:ext uri="{FF2B5EF4-FFF2-40B4-BE49-F238E27FC236}">
                  <a16:creationId xmlns:a16="http://schemas.microsoft.com/office/drawing/2014/main" id="{2FBF374D-C4CE-BC68-BA5B-B245C97356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3" y="1448"/>
            <a:ext cx="18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39700" imgH="177800" progId="Equation.3">
                    <p:embed/>
                  </p:oleObj>
                </mc:Choice>
                <mc:Fallback>
                  <p:oleObj name="Equation" r:id="rId15" imgW="139700" imgH="177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1448"/>
                          <a:ext cx="18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6" name="Line 50">
              <a:extLst>
                <a:ext uri="{FF2B5EF4-FFF2-40B4-BE49-F238E27FC236}">
                  <a16:creationId xmlns:a16="http://schemas.microsoft.com/office/drawing/2014/main" id="{A3C7DD32-0939-8714-677B-714B80338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4" y="805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4627" name="Object 11">
              <a:extLst>
                <a:ext uri="{FF2B5EF4-FFF2-40B4-BE49-F238E27FC236}">
                  <a16:creationId xmlns:a16="http://schemas.microsoft.com/office/drawing/2014/main" id="{6F534B10-1211-3F5E-988F-1E756EE970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0" y="521"/>
            <a:ext cx="177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7000" imgH="177800" progId="Equation.3">
                    <p:embed/>
                  </p:oleObj>
                </mc:Choice>
                <mc:Fallback>
                  <p:oleObj name="Equation" r:id="rId17" imgW="127000" imgH="177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521"/>
                          <a:ext cx="177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8" name="Line 52">
              <a:extLst>
                <a:ext uri="{FF2B5EF4-FFF2-40B4-BE49-F238E27FC236}">
                  <a16:creationId xmlns:a16="http://schemas.microsoft.com/office/drawing/2014/main" id="{F5471D46-8C5F-37C5-CF7F-996A4F114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6" y="793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4629" name="Object 12">
              <a:extLst>
                <a:ext uri="{FF2B5EF4-FFF2-40B4-BE49-F238E27FC236}">
                  <a16:creationId xmlns:a16="http://schemas.microsoft.com/office/drawing/2014/main" id="{BD3E210B-0FB5-6EF3-9797-FF6BD72D85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4" y="480"/>
            <a:ext cx="26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15900" imgH="177800" progId="Equation.3">
                    <p:embed/>
                  </p:oleObj>
                </mc:Choice>
                <mc:Fallback>
                  <p:oleObj name="Equation" r:id="rId19" imgW="215900" imgH="177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480"/>
                          <a:ext cx="26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0" name="Object 13">
              <a:extLst>
                <a:ext uri="{FF2B5EF4-FFF2-40B4-BE49-F238E27FC236}">
                  <a16:creationId xmlns:a16="http://schemas.microsoft.com/office/drawing/2014/main" id="{430C0241-121E-394B-5214-E663A6F0F5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3" y="1923"/>
            <a:ext cx="18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39700" imgH="177800" progId="Equation.3">
                    <p:embed/>
                  </p:oleObj>
                </mc:Choice>
                <mc:Fallback>
                  <p:oleObj name="Equation" r:id="rId21" imgW="139700" imgH="177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3" y="1923"/>
                          <a:ext cx="18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1" name="Object 14">
              <a:extLst>
                <a:ext uri="{FF2B5EF4-FFF2-40B4-BE49-F238E27FC236}">
                  <a16:creationId xmlns:a16="http://schemas.microsoft.com/office/drawing/2014/main" id="{CC25BDF0-C8A3-ED41-506F-BF6AA4059D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" y="1707"/>
            <a:ext cx="20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65100" imgH="177800" progId="Equation.3">
                    <p:embed/>
                  </p:oleObj>
                </mc:Choice>
                <mc:Fallback>
                  <p:oleObj name="Equation" r:id="rId23" imgW="165100" imgH="177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" y="1707"/>
                          <a:ext cx="20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2" name="Rectangle 56">
              <a:extLst>
                <a:ext uri="{FF2B5EF4-FFF2-40B4-BE49-F238E27FC236}">
                  <a16:creationId xmlns:a16="http://schemas.microsoft.com/office/drawing/2014/main" id="{667E5757-E80B-AC4B-B432-583B11B4E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" y="1891"/>
              <a:ext cx="138" cy="31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3" name="Line 57">
              <a:extLst>
                <a:ext uri="{FF2B5EF4-FFF2-40B4-BE49-F238E27FC236}">
                  <a16:creationId xmlns:a16="http://schemas.microsoft.com/office/drawing/2014/main" id="{2C64975B-6F12-5307-EF86-8A4F2B4D4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1464"/>
              <a:ext cx="0" cy="45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4" name="Line 58">
              <a:extLst>
                <a:ext uri="{FF2B5EF4-FFF2-40B4-BE49-F238E27FC236}">
                  <a16:creationId xmlns:a16="http://schemas.microsoft.com/office/drawing/2014/main" id="{65293B00-51AA-3D13-4FD1-44FFC297C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" y="2182"/>
              <a:ext cx="0" cy="12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5" name="Line 59">
              <a:extLst>
                <a:ext uri="{FF2B5EF4-FFF2-40B4-BE49-F238E27FC236}">
                  <a16:creationId xmlns:a16="http://schemas.microsoft.com/office/drawing/2014/main" id="{12AA3F2B-868B-14D1-6632-9AB655AC6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486"/>
              <a:ext cx="0" cy="2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6" name="Rectangle 60">
              <a:extLst>
                <a:ext uri="{FF2B5EF4-FFF2-40B4-BE49-F238E27FC236}">
                  <a16:creationId xmlns:a16="http://schemas.microsoft.com/office/drawing/2014/main" id="{5DC39282-0059-8878-A608-01A85A4E4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1886"/>
              <a:ext cx="138" cy="31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37" name="Line 61">
              <a:extLst>
                <a:ext uri="{FF2B5EF4-FFF2-40B4-BE49-F238E27FC236}">
                  <a16:creationId xmlns:a16="http://schemas.microsoft.com/office/drawing/2014/main" id="{AED5CD5B-73E0-DDBF-D4A0-9BC6D6845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1700"/>
              <a:ext cx="0" cy="21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>
              <a:extLst>
                <a:ext uri="{FF2B5EF4-FFF2-40B4-BE49-F238E27FC236}">
                  <a16:creationId xmlns:a16="http://schemas.microsoft.com/office/drawing/2014/main" id="{4BEAA65A-5F25-1CA1-690B-65E6FC0C7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2165"/>
              <a:ext cx="0" cy="14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9" name="Line 63">
              <a:extLst>
                <a:ext uri="{FF2B5EF4-FFF2-40B4-BE49-F238E27FC236}">
                  <a16:creationId xmlns:a16="http://schemas.microsoft.com/office/drawing/2014/main" id="{57986CEF-209F-DFE4-1D76-546DBE956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4" y="1700"/>
              <a:ext cx="465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0" name="Line 64">
              <a:extLst>
                <a:ext uri="{FF2B5EF4-FFF2-40B4-BE49-F238E27FC236}">
                  <a16:creationId xmlns:a16="http://schemas.microsoft.com/office/drawing/2014/main" id="{3D2DFD98-E626-0DCC-1DFE-C842CCFDC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1470"/>
              <a:ext cx="553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41" name="Line 65">
              <a:extLst>
                <a:ext uri="{FF2B5EF4-FFF2-40B4-BE49-F238E27FC236}">
                  <a16:creationId xmlns:a16="http://schemas.microsoft.com/office/drawing/2014/main" id="{C595C0EC-FA37-75D7-459E-6C02CF1AF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3" y="84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42" name="Line 66">
              <a:extLst>
                <a:ext uri="{FF2B5EF4-FFF2-40B4-BE49-F238E27FC236}">
                  <a16:creationId xmlns:a16="http://schemas.microsoft.com/office/drawing/2014/main" id="{B3A4A6C7-5B9A-DD9C-5C25-7E106BD8B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816"/>
              <a:ext cx="2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4643" name="Object 15">
              <a:extLst>
                <a:ext uri="{FF2B5EF4-FFF2-40B4-BE49-F238E27FC236}">
                  <a16:creationId xmlns:a16="http://schemas.microsoft.com/office/drawing/2014/main" id="{1697701C-1360-C1F5-3CC3-6350B63703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528"/>
            <a:ext cx="15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01600" imgH="177800" progId="Equation.3">
                    <p:embed/>
                  </p:oleObj>
                </mc:Choice>
                <mc:Fallback>
                  <p:oleObj name="Equation" r:id="rId25" imgW="101600" imgH="177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528"/>
                          <a:ext cx="15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44" name="Group 68">
              <a:extLst>
                <a:ext uri="{FF2B5EF4-FFF2-40B4-BE49-F238E27FC236}">
                  <a16:creationId xmlns:a16="http://schemas.microsoft.com/office/drawing/2014/main" id="{D63A0A68-8F83-0998-597C-3E015382A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1" y="1929"/>
              <a:ext cx="475" cy="869"/>
              <a:chOff x="2584" y="1305"/>
              <a:chExt cx="475" cy="869"/>
            </a:xfrm>
          </p:grpSpPr>
          <p:sp>
            <p:nvSpPr>
              <p:cNvPr id="24645" name="AutoShape 69">
                <a:extLst>
                  <a:ext uri="{FF2B5EF4-FFF2-40B4-BE49-F238E27FC236}">
                    <a16:creationId xmlns:a16="http://schemas.microsoft.com/office/drawing/2014/main" id="{C3996647-15F4-AD5C-0E1A-7AA1269D2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768" y="1305"/>
                <a:ext cx="138" cy="86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365 w 21600"/>
                  <a:gd name="T13" fmla="*/ 2933 h 21600"/>
                  <a:gd name="T14" fmla="*/ 18157 w 21600"/>
                  <a:gd name="T15" fmla="*/ 92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00"/>
                  </a:gs>
                  <a:gs pos="100000">
                    <a:srgbClr val="FF0000"/>
                  </a:gs>
                </a:gsLst>
                <a:lin ang="18900000" scaled="1"/>
              </a:gra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4646" name="Object 16">
                <a:extLst>
                  <a:ext uri="{FF2B5EF4-FFF2-40B4-BE49-F238E27FC236}">
                    <a16:creationId xmlns:a16="http://schemas.microsoft.com/office/drawing/2014/main" id="{6688BF00-3866-B544-59C8-A72DF6D0C2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84" y="1657"/>
              <a:ext cx="475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7" imgW="254000" imgH="177800" progId="Equation.3">
                      <p:embed/>
                    </p:oleObj>
                  </mc:Choice>
                  <mc:Fallback>
                    <p:oleObj name="公式" r:id="rId27" imgW="254000" imgH="1778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4" y="1657"/>
                            <a:ext cx="475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7591" name="Text Box 71">
            <a:extLst>
              <a:ext uri="{FF2B5EF4-FFF2-40B4-BE49-F238E27FC236}">
                <a16:creationId xmlns:a16="http://schemas.microsoft.com/office/drawing/2014/main" id="{74A0DE49-7CF2-50E3-DE58-2C9D432B5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066800"/>
            <a:ext cx="17081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/>
              <a:t>外加电源法</a:t>
            </a:r>
          </a:p>
        </p:txBody>
      </p:sp>
      <p:grpSp>
        <p:nvGrpSpPr>
          <p:cNvPr id="6" name="Group 72">
            <a:extLst>
              <a:ext uri="{FF2B5EF4-FFF2-40B4-BE49-F238E27FC236}">
                <a16:creationId xmlns:a16="http://schemas.microsoft.com/office/drawing/2014/main" id="{4797EC79-EEB5-3264-7F5B-48EFBA94AB5D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055688"/>
            <a:ext cx="1127125" cy="441325"/>
            <a:chOff x="768" y="3100"/>
            <a:chExt cx="939" cy="394"/>
          </a:xfrm>
        </p:grpSpPr>
        <p:sp>
          <p:nvSpPr>
            <p:cNvPr id="24588" name="Text Box 73">
              <a:extLst>
                <a:ext uri="{FF2B5EF4-FFF2-40B4-BE49-F238E27FC236}">
                  <a16:creationId xmlns:a16="http://schemas.microsoft.com/office/drawing/2014/main" id="{EBBFC936-5201-AB6F-B0B3-1B968DC7F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168"/>
              <a:ext cx="24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4589" name="Object 7">
              <a:extLst>
                <a:ext uri="{FF2B5EF4-FFF2-40B4-BE49-F238E27FC236}">
                  <a16:creationId xmlns:a16="http://schemas.microsoft.com/office/drawing/2014/main" id="{5B3213DC-A661-819B-AB4A-AD4B341618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6" y="3100"/>
            <a:ext cx="68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9944100" imgH="5562600" progId="Equation.3">
                    <p:embed/>
                  </p:oleObj>
                </mc:Choice>
                <mc:Fallback>
                  <p:oleObj name="Equation" r:id="rId29" imgW="9944100" imgH="5562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3100"/>
                          <a:ext cx="681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7595" name="Object 6">
            <a:extLst>
              <a:ext uri="{FF2B5EF4-FFF2-40B4-BE49-F238E27FC236}">
                <a16:creationId xmlns:a16="http://schemas.microsoft.com/office/drawing/2014/main" id="{23146EE8-58FB-87A6-A10D-1D8EAD08F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563688"/>
          <a:ext cx="251460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30429200" imgH="15214600" progId="Equation.3">
                  <p:embed/>
                </p:oleObj>
              </mc:Choice>
              <mc:Fallback>
                <p:oleObj name="公式" r:id="rId31" imgW="30429200" imgH="15214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563688"/>
                        <a:ext cx="251460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 animBg="1"/>
      <p:bldP spid="1075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D4AE1DA-AA1E-4A9B-2113-95567F7DA2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4343400" cy="60960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射极输出器总结</a:t>
            </a:r>
            <a:endParaRPr lang="en-US" altLang="zh-CN" sz="32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8475" name="Text Box 43">
            <a:extLst>
              <a:ext uri="{FF2B5EF4-FFF2-40B4-BE49-F238E27FC236}">
                <a16:creationId xmlns:a16="http://schemas.microsoft.com/office/drawing/2014/main" id="{FD006CF9-0239-4DCC-A8D4-E0648A4C4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7848600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b="0">
                <a:effectLst>
                  <a:outerShdw blurRad="38100" dist="38100" dir="2700000" algn="tl">
                    <a:srgbClr val="C0C0C0"/>
                  </a:outerShdw>
                </a:effectLst>
              </a:rPr>
              <a:t>① 如果满足           </a:t>
            </a:r>
            <a:r>
              <a:rPr kumimoji="1" lang="zh-CN" altLang="en-US" b="0"/>
              <a:t>条件，放大器的放大倍数几乎与三极管参数特性无关，电压放大倍数近似为</a:t>
            </a:r>
            <a:r>
              <a:rPr kumimoji="1" lang="en-US" altLang="zh-CN" b="0"/>
              <a:t>1</a:t>
            </a:r>
            <a:r>
              <a:rPr kumimoji="1" lang="zh-CN" altLang="en-US" b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b="0"/>
              <a:t>② 由三极管特性知       ，电路仍具有电流放大能力</a:t>
            </a:r>
          </a:p>
          <a:p>
            <a:pPr eaLnBrk="1" hangingPunct="1">
              <a:lnSpc>
                <a:spcPct val="110000"/>
              </a:lnSpc>
              <a:buFontTx/>
              <a:buAutoNum type="circleNumDbPlain" startAt="3"/>
            </a:pPr>
            <a:r>
              <a:rPr kumimoji="1" lang="zh-CN" altLang="en-US" b="0"/>
              <a:t>输入信号与输出信号的电压相位相同 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b="0"/>
              <a:t>   放大倍数总是近似为</a:t>
            </a:r>
            <a:r>
              <a:rPr kumimoji="1" lang="en-US" altLang="zh-CN" b="0"/>
              <a:t>1</a:t>
            </a:r>
            <a:r>
              <a:rPr kumimoji="1" lang="zh-CN" altLang="en-US" b="0"/>
              <a:t>，并且输入信号与输出信号的相位相同，所以这种电路又叫做</a:t>
            </a:r>
            <a:r>
              <a:rPr kumimoji="1" lang="zh-CN" altLang="en-US"/>
              <a:t>电压跟随器</a:t>
            </a:r>
            <a:r>
              <a:rPr kumimoji="1" lang="zh-CN" altLang="en-US" b="0"/>
              <a:t>。其基本特点是：电流输出能力强，输入电阻高、输出电阻低，适合多级放大电路的第一级和最后一级；工作频带较宽，适合于信号驱动。</a:t>
            </a:r>
          </a:p>
        </p:txBody>
      </p:sp>
      <p:sp>
        <p:nvSpPr>
          <p:cNvPr id="25604" name="Rectangle 48">
            <a:extLst>
              <a:ext uri="{FF2B5EF4-FFF2-40B4-BE49-F238E27FC236}">
                <a16:creationId xmlns:a16="http://schemas.microsoft.com/office/drawing/2014/main" id="{5A38F0B7-9602-5FBE-50C8-D6A9C3EC5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5" name="Rectangle 50">
            <a:extLst>
              <a:ext uri="{FF2B5EF4-FFF2-40B4-BE49-F238E27FC236}">
                <a16:creationId xmlns:a16="http://schemas.microsoft.com/office/drawing/2014/main" id="{03AD8B52-5C97-DFA7-82E2-2B99C7360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6" name="Rectangle 13">
            <a:extLst>
              <a:ext uri="{FF2B5EF4-FFF2-40B4-BE49-F238E27FC236}">
                <a16:creationId xmlns:a16="http://schemas.microsoft.com/office/drawing/2014/main" id="{2EC68E13-505D-2D1E-17EF-B48FD066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32" name="Object 12">
            <a:extLst>
              <a:ext uri="{FF2B5EF4-FFF2-40B4-BE49-F238E27FC236}">
                <a16:creationId xmlns:a16="http://schemas.microsoft.com/office/drawing/2014/main" id="{C17237F8-954C-4C6A-87AB-CFCDEB656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447800"/>
          <a:ext cx="16002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45600" imgH="5270500" progId="Equation.DSMT4">
                  <p:embed/>
                </p:oleObj>
              </mc:Choice>
              <mc:Fallback>
                <p:oleObj name="Equation" r:id="rId2" imgW="21945600" imgH="5270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16002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>
            <a:extLst>
              <a:ext uri="{FF2B5EF4-FFF2-40B4-BE49-F238E27FC236}">
                <a16:creationId xmlns:a16="http://schemas.microsoft.com/office/drawing/2014/main" id="{B15D9B1D-0255-85D4-760B-469D3299B8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209800"/>
          <a:ext cx="1066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12500" imgH="5270500" progId="Equation.DSMT4">
                  <p:embed/>
                </p:oleObj>
              </mc:Choice>
              <mc:Fallback>
                <p:oleObj name="Equation" r:id="rId4" imgW="11112500" imgH="5270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1066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信号与系统模板">
  <a:themeElements>
    <a:clrScheme name="">
      <a:dk1>
        <a:srgbClr val="808080"/>
      </a:dk1>
      <a:lt1>
        <a:srgbClr val="FFFFFF"/>
      </a:lt1>
      <a:dk2>
        <a:srgbClr val="000000"/>
      </a:dk2>
      <a:lt2>
        <a:srgbClr val="00FFFF"/>
      </a:lt2>
      <a:accent1>
        <a:srgbClr val="006699"/>
      </a:accent1>
      <a:accent2>
        <a:srgbClr val="FFFF66"/>
      </a:accent2>
      <a:accent3>
        <a:srgbClr val="AAAAAA"/>
      </a:accent3>
      <a:accent4>
        <a:srgbClr val="DADADA"/>
      </a:accent4>
      <a:accent5>
        <a:srgbClr val="AAB8CA"/>
      </a:accent5>
      <a:accent6>
        <a:srgbClr val="E7E75C"/>
      </a:accent6>
      <a:hlink>
        <a:srgbClr val="CCCCFF"/>
      </a:hlink>
      <a:folHlink>
        <a:srgbClr val="B2B2B2"/>
      </a:folHlink>
    </a:clrScheme>
    <a:fontScheme name="信号与系统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信号与系统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信号与系统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号与系统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号与系统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号与系统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号与系统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号与系统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电路模板">
  <a:themeElements>
    <a:clrScheme name="">
      <a:dk1>
        <a:srgbClr val="FFFFFF"/>
      </a:dk1>
      <a:lt1>
        <a:srgbClr val="FFFFFF"/>
      </a:lt1>
      <a:dk2>
        <a:srgbClr val="00FFFF"/>
      </a:dk2>
      <a:lt2>
        <a:srgbClr val="808080"/>
      </a:lt2>
      <a:accent1>
        <a:srgbClr val="006699"/>
      </a:accent1>
      <a:accent2>
        <a:srgbClr val="FFFF66"/>
      </a:accent2>
      <a:accent3>
        <a:srgbClr val="FFFFFF"/>
      </a:accent3>
      <a:accent4>
        <a:srgbClr val="DADADA"/>
      </a:accent4>
      <a:accent5>
        <a:srgbClr val="AAB8CA"/>
      </a:accent5>
      <a:accent6>
        <a:srgbClr val="E7E75C"/>
      </a:accent6>
      <a:hlink>
        <a:srgbClr val="CCCCFF"/>
      </a:hlink>
      <a:folHlink>
        <a:srgbClr val="B2B2B2"/>
      </a:folHlink>
    </a:clrScheme>
    <a:fontScheme name="电路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电路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路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420</Words>
  <Application>Microsoft Macintosh PowerPoint</Application>
  <PresentationFormat>全屏显示(4:3)</PresentationFormat>
  <Paragraphs>75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宋体</vt:lpstr>
      <vt:lpstr>Arial</vt:lpstr>
      <vt:lpstr>Times New Roman</vt:lpstr>
      <vt:lpstr>Arial Black</vt:lpstr>
      <vt:lpstr>隶书</vt:lpstr>
      <vt:lpstr>楷体_GB2312</vt:lpstr>
      <vt:lpstr>Verdana</vt:lpstr>
      <vt:lpstr>黑体</vt:lpstr>
      <vt:lpstr>华文行楷</vt:lpstr>
      <vt:lpstr>华文新魏</vt:lpstr>
      <vt:lpstr>Symbol</vt:lpstr>
      <vt:lpstr>华文仿宋</vt:lpstr>
      <vt:lpstr>信号与系统模板</vt:lpstr>
      <vt:lpstr>电路模板</vt:lpstr>
      <vt:lpstr>默认设计模板</vt:lpstr>
      <vt:lpstr>BMP 图象</vt:lpstr>
      <vt:lpstr>Microsoft Visio 绘图</vt:lpstr>
      <vt:lpstr>Microsoft Equation 3.0</vt:lpstr>
      <vt:lpstr>Microsoft 公式 3.0</vt:lpstr>
      <vt:lpstr>Microsoft Office Visio 绘图</vt:lpstr>
      <vt:lpstr>MathType 5.0 Equation</vt:lpstr>
      <vt:lpstr>§6-2  其他放大电路 </vt:lpstr>
      <vt:lpstr>PowerPoint 演示文稿</vt:lpstr>
      <vt:lpstr>放大电路的三种接法：</vt:lpstr>
      <vt:lpstr>6-2-1 射极输出器</vt:lpstr>
      <vt:lpstr>PowerPoint 演示文稿</vt:lpstr>
      <vt:lpstr>PowerPoint 演示文稿</vt:lpstr>
      <vt:lpstr>PowerPoint 演示文稿</vt:lpstr>
      <vt:lpstr>PowerPoint 演示文稿</vt:lpstr>
      <vt:lpstr>射极输出器总结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达 郭</cp:lastModifiedBy>
  <cp:revision>97</cp:revision>
  <cp:lastPrinted>1601-01-01T00:00:00Z</cp:lastPrinted>
  <dcterms:created xsi:type="dcterms:W3CDTF">1601-01-01T00:00:00Z</dcterms:created>
  <dcterms:modified xsi:type="dcterms:W3CDTF">2023-06-04T08:45:40Z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