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notesSlides/notesSlide10.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2" r:id="rId2"/>
  </p:sldMasterIdLst>
  <p:notesMasterIdLst>
    <p:notesMasterId r:id="rId80"/>
  </p:notesMasterIdLst>
  <p:sldIdLst>
    <p:sldId id="258" r:id="rId3"/>
    <p:sldId id="367" r:id="rId4"/>
    <p:sldId id="304" r:id="rId5"/>
    <p:sldId id="305" r:id="rId6"/>
    <p:sldId id="368" r:id="rId7"/>
    <p:sldId id="307" r:id="rId8"/>
    <p:sldId id="370" r:id="rId9"/>
    <p:sldId id="309" r:id="rId10"/>
    <p:sldId id="465" r:id="rId11"/>
    <p:sldId id="466" r:id="rId12"/>
    <p:sldId id="467" r:id="rId13"/>
    <p:sldId id="468" r:id="rId14"/>
    <p:sldId id="469" r:id="rId15"/>
    <p:sldId id="314" r:id="rId16"/>
    <p:sldId id="316" r:id="rId17"/>
    <p:sldId id="317" r:id="rId18"/>
    <p:sldId id="472" r:id="rId19"/>
    <p:sldId id="318" r:id="rId20"/>
    <p:sldId id="319" r:id="rId21"/>
    <p:sldId id="320" r:id="rId22"/>
    <p:sldId id="321" r:id="rId23"/>
    <p:sldId id="686" r:id="rId24"/>
    <p:sldId id="322" r:id="rId25"/>
    <p:sldId id="473" r:id="rId26"/>
    <p:sldId id="323" r:id="rId27"/>
    <p:sldId id="474" r:id="rId28"/>
    <p:sldId id="538" r:id="rId29"/>
    <p:sldId id="595" r:id="rId30"/>
    <p:sldId id="689" r:id="rId31"/>
    <p:sldId id="597" r:id="rId32"/>
    <p:sldId id="326" r:id="rId33"/>
    <p:sldId id="640" r:id="rId34"/>
    <p:sldId id="641" r:id="rId35"/>
    <p:sldId id="642" r:id="rId36"/>
    <p:sldId id="643" r:id="rId37"/>
    <p:sldId id="644" r:id="rId38"/>
    <p:sldId id="327" r:id="rId39"/>
    <p:sldId id="328" r:id="rId40"/>
    <p:sldId id="645" r:id="rId41"/>
    <p:sldId id="329" r:id="rId42"/>
    <p:sldId id="330" r:id="rId43"/>
    <p:sldId id="331" r:id="rId44"/>
    <p:sldId id="332" r:id="rId45"/>
    <p:sldId id="333" r:id="rId46"/>
    <p:sldId id="334" r:id="rId47"/>
    <p:sldId id="335" r:id="rId48"/>
    <p:sldId id="687" r:id="rId49"/>
    <p:sldId id="336" r:id="rId50"/>
    <p:sldId id="337" r:id="rId51"/>
    <p:sldId id="338" r:id="rId52"/>
    <p:sldId id="339" r:id="rId53"/>
    <p:sldId id="340" r:id="rId54"/>
    <p:sldId id="341" r:id="rId55"/>
    <p:sldId id="342" r:id="rId56"/>
    <p:sldId id="343" r:id="rId57"/>
    <p:sldId id="344" r:id="rId58"/>
    <p:sldId id="345" r:id="rId59"/>
    <p:sldId id="346" r:id="rId60"/>
    <p:sldId id="347" r:id="rId61"/>
    <p:sldId id="348" r:id="rId62"/>
    <p:sldId id="349" r:id="rId63"/>
    <p:sldId id="688" r:id="rId64"/>
    <p:sldId id="350" r:id="rId65"/>
    <p:sldId id="351" r:id="rId66"/>
    <p:sldId id="352" r:id="rId67"/>
    <p:sldId id="353" r:id="rId68"/>
    <p:sldId id="354" r:id="rId69"/>
    <p:sldId id="355" r:id="rId70"/>
    <p:sldId id="356" r:id="rId71"/>
    <p:sldId id="357" r:id="rId72"/>
    <p:sldId id="358" r:id="rId73"/>
    <p:sldId id="359" r:id="rId74"/>
    <p:sldId id="360" r:id="rId75"/>
    <p:sldId id="361" r:id="rId76"/>
    <p:sldId id="362" r:id="rId77"/>
    <p:sldId id="364" r:id="rId78"/>
    <p:sldId id="280" r:id="rId79"/>
  </p:sldIdLst>
  <p:sldSz cx="12192000" cy="6858000"/>
  <p:notesSz cx="6858000" cy="9144000"/>
  <p:embeddedFontLst>
    <p:embeddedFont>
      <p:font typeface="Arial Rounded MT Bold" panose="020F0704030504030204" pitchFamily="34" charset="0"/>
      <p:regular r:id="rId81"/>
    </p:embeddedFont>
    <p:embeddedFont>
      <p:font typeface="Calibri" panose="020F0502020204030204" pitchFamily="34" charset="0"/>
      <p:regular r:id="rId82"/>
      <p:bold r:id="rId83"/>
      <p:italic r:id="rId84"/>
      <p:boldItalic r:id="rId85"/>
    </p:embeddedFont>
    <p:embeddedFont>
      <p:font typeface="Calibri Light" panose="020F0302020204030204" pitchFamily="34" charset="0"/>
      <p:regular r:id="rId86"/>
      <p:italic r:id="rId87"/>
    </p:embeddedFont>
    <p:embeddedFont>
      <p:font typeface="Times New Roman" panose="02020603050405020304" pitchFamily="18" charset="0"/>
      <p:regular r:id="rId88"/>
      <p:bold r:id="rId89"/>
      <p:boldItalic r:id="rId90"/>
    </p:embeddedFont>
    <p:embeddedFont>
      <p:font typeface="楷体" panose="02010609060101010101" pitchFamily="49" charset="-122"/>
      <p:regular r:id="rId91"/>
      <p:italic r:id="rId92"/>
    </p:embeddedFont>
    <p:embeddedFont>
      <p:font typeface="微软雅黑" panose="020B0503020204020204" pitchFamily="34" charset="-122"/>
      <p:regular r:id="rId93"/>
      <p:bold r:id="rId94"/>
    </p:embeddedFont>
    <p:embeddedFont>
      <p:font typeface="幼圆" panose="02010509060101010101" pitchFamily="49" charset="-122"/>
      <p:regular r:id="rId95"/>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2CED1"/>
    <a:srgbClr val="C2DAF0"/>
    <a:srgbClr val="9DC3E6"/>
    <a:srgbClr val="FFCCCC"/>
    <a:srgbClr val="FFFFFF"/>
    <a:srgbClr val="D1A898"/>
    <a:srgbClr val="DAB5AD"/>
    <a:srgbClr val="E4D8C8"/>
    <a:srgbClr val="C4E6F5"/>
    <a:srgbClr val="AA8D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1685" autoAdjust="0"/>
  </p:normalViewPr>
  <p:slideViewPr>
    <p:cSldViewPr snapToGrid="0">
      <p:cViewPr varScale="1">
        <p:scale>
          <a:sx n="74" d="100"/>
          <a:sy n="74" d="100"/>
        </p:scale>
        <p:origin x="9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font" Target="fonts/font4.fntdata"/><Relationship Id="rId89" Type="http://schemas.openxmlformats.org/officeDocument/2006/relationships/font" Target="fonts/font9.fntdata"/><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font" Target="fonts/font10.fntdata"/><Relationship Id="rId95" Type="http://schemas.openxmlformats.org/officeDocument/2006/relationships/font" Target="fonts/font15.fntdata"/><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notesMaster" Target="notesMasters/notesMaster1.xml"/><Relationship Id="rId85" Type="http://schemas.openxmlformats.org/officeDocument/2006/relationships/font" Target="fonts/font5.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font" Target="fonts/font3.fntdata"/><Relationship Id="rId88" Type="http://schemas.openxmlformats.org/officeDocument/2006/relationships/font" Target="fonts/font8.fntdata"/><Relationship Id="rId91" Type="http://schemas.openxmlformats.org/officeDocument/2006/relationships/font" Target="fonts/font11.fntdata"/><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font" Target="fonts/font1.fntdata"/><Relationship Id="rId86" Type="http://schemas.openxmlformats.org/officeDocument/2006/relationships/font" Target="fonts/font6.fntdata"/><Relationship Id="rId94" Type="http://schemas.openxmlformats.org/officeDocument/2006/relationships/font" Target="fonts/font14.fntdata"/><Relationship Id="rId9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font" Target="fonts/font12.fntdata"/><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font" Target="fonts/font7.fntdata"/><Relationship Id="rId61" Type="http://schemas.openxmlformats.org/officeDocument/2006/relationships/slide" Target="slides/slide59.xml"/><Relationship Id="rId82" Type="http://schemas.openxmlformats.org/officeDocument/2006/relationships/font" Target="fonts/font2.fntdata"/><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font" Target="fonts/font13.fntdata"/><Relationship Id="rId98"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66.wmf"/><Relationship Id="rId1" Type="http://schemas.openxmlformats.org/officeDocument/2006/relationships/image" Target="../media/image6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6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6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6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2023/2/20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724BC44-1EBD-43C8-8BE0-85DCF486BB98}" type="slidenum">
              <a:rPr lang="zh-CN" altLang="en-US" smtClean="0"/>
              <a:t>47</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724BC44-1EBD-43C8-8BE0-85DCF486BB98}" type="slidenum">
              <a:rPr lang="zh-CN" altLang="en-US" smtClean="0"/>
              <a:t>62</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ln cap="flat" cmpd="sng">
            <a:solidFill>
              <a:srgbClr val="000000">
                <a:alpha val="100000"/>
              </a:srgbClr>
            </a:solidFill>
            <a:prstDash val="solid"/>
            <a:miter lim="800000"/>
            <a:headEnd type="none" w="med" len="med"/>
            <a:tailEnd type="none" w="med" len="med"/>
          </a:ln>
        </p:spPr>
        <p:txBody>
          <a:bodyPr/>
          <a:lstStyle/>
          <a:p>
            <a:endParaRPr lang="zh-CN" altLang="en-US"/>
          </a:p>
        </p:txBody>
      </p:sp>
      <p:sp>
        <p:nvSpPr>
          <p:cNvPr id="6147" name="备注占位符 2"/>
          <p:cNvSpPr>
            <a:spLocks noGrp="1"/>
          </p:cNvSpPr>
          <p:nvPr>
            <p:ph type="body" idx="1"/>
          </p:nvPr>
        </p:nvSpPr>
        <p:spPr>
          <a:noFill/>
          <a:ln w="9525">
            <a:miter/>
          </a:ln>
        </p:spPr>
        <p:txBody>
          <a:bodyPr wrap="square" lIns="91440" tIns="45720" rIns="91440" bIns="45720" anchor="t"/>
          <a:lstStyle/>
          <a:p>
            <a:pPr lvl="0" eaLnBrk="1" hangingPunct="1">
              <a:spcBef>
                <a:spcPct val="0"/>
              </a:spcBef>
            </a:pPr>
            <a:r>
              <a:rPr lang="zh-CN" altLang="en-US" dirty="0"/>
              <a:t>模板来自于 </a:t>
            </a:r>
            <a:r>
              <a:rPr lang="en-US" altLang="zh-CN" dirty="0"/>
              <a:t>http://docer.wps.cn</a:t>
            </a:r>
            <a:endParaRPr lang="zh-CN" altLang="en-US" dirty="0"/>
          </a:p>
        </p:txBody>
      </p:sp>
      <p:sp>
        <p:nvSpPr>
          <p:cNvPr id="6148" name="灯片编号占位符 3"/>
          <p:cNvSpPr txBox="1">
            <a:spLocks noGrp="1"/>
          </p:cNvSpPr>
          <p:nvPr>
            <p:ph type="sldNum" sz="quarter"/>
          </p:nvPr>
        </p:nvSpPr>
        <p:spPr>
          <a:xfrm>
            <a:off x="3884613" y="8685213"/>
            <a:ext cx="2971800" cy="458787"/>
          </a:xfrm>
          <a:prstGeom prst="rect">
            <a:avLst/>
          </a:prstGeom>
          <a:noFill/>
          <a:ln w="9525">
            <a:noFill/>
            <a:miter/>
          </a:ln>
        </p:spPr>
        <p:txBody>
          <a:bodyPr anchor="b"/>
          <a:lstStyle/>
          <a:p>
            <a:pPr lvl="0" algn="r" eaLnBrk="1" hangingPunct="1"/>
            <a:fld id="{9A0DB2DC-4C9A-4742-B13C-FB6460FD3503}" type="slidenum">
              <a:rPr lang="zh-CN" altLang="en-US" sz="1200" dirty="0">
                <a:latin typeface="Calibri" pitchFamily="34" charset="0"/>
                <a:ea typeface="宋体" pitchFamily="2" charset="-122"/>
              </a:rPr>
              <a:t>77</a:t>
            </a:fld>
            <a:endParaRPr lang="zh-CN" altLang="en-US" sz="1200" dirty="0">
              <a:latin typeface="Calibri" pitchFamily="34" charset="0"/>
              <a:ea typeface="宋体"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724BC44-1EBD-43C8-8BE0-85DCF486BB98}"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ln cap="flat" cmpd="sng">
            <a:solidFill>
              <a:srgbClr val="000000">
                <a:alpha val="100000"/>
              </a:srgbClr>
            </a:solidFill>
            <a:prstDash val="solid"/>
            <a:miter lim="800000"/>
            <a:headEnd type="none" w="med" len="med"/>
            <a:tailEnd type="none" w="med" len="med"/>
          </a:ln>
        </p:spPr>
        <p:txBody>
          <a:bodyPr/>
          <a:lstStyle/>
          <a:p>
            <a:endParaRPr lang="zh-CN" altLang="en-US"/>
          </a:p>
        </p:txBody>
      </p:sp>
      <p:sp>
        <p:nvSpPr>
          <p:cNvPr id="6147" name="备注占位符 2"/>
          <p:cNvSpPr>
            <a:spLocks noGrp="1"/>
          </p:cNvSpPr>
          <p:nvPr>
            <p:ph type="body" idx="1"/>
          </p:nvPr>
        </p:nvSpPr>
        <p:spPr>
          <a:noFill/>
          <a:ln w="9525">
            <a:miter/>
          </a:ln>
        </p:spPr>
        <p:txBody>
          <a:bodyPr wrap="square" lIns="91440" tIns="45720" rIns="91440" bIns="45720" anchor="t"/>
          <a:lstStyle/>
          <a:p>
            <a:pPr lvl="0" eaLnBrk="1" hangingPunct="1">
              <a:spcBef>
                <a:spcPct val="0"/>
              </a:spcBef>
            </a:pPr>
            <a:endParaRPr lang="zh-CN" altLang="en-US" dirty="0"/>
          </a:p>
        </p:txBody>
      </p:sp>
      <p:sp>
        <p:nvSpPr>
          <p:cNvPr id="6148" name="灯片编号占位符 3"/>
          <p:cNvSpPr txBox="1">
            <a:spLocks noGrp="1"/>
          </p:cNvSpPr>
          <p:nvPr>
            <p:ph type="sldNum" sz="quarter"/>
          </p:nvPr>
        </p:nvSpPr>
        <p:spPr>
          <a:xfrm>
            <a:off x="3884613" y="8685213"/>
            <a:ext cx="2971800" cy="458787"/>
          </a:xfrm>
          <a:prstGeom prst="rect">
            <a:avLst/>
          </a:prstGeom>
          <a:noFill/>
          <a:ln w="9525">
            <a:noFill/>
            <a:miter/>
          </a:ln>
        </p:spPr>
        <p:txBody>
          <a:bodyPr anchor="b"/>
          <a:lstStyle/>
          <a:p>
            <a:pPr lvl="0" algn="r" eaLnBrk="1" hangingPunct="1"/>
            <a:fld id="{9A0DB2DC-4C9A-4742-B13C-FB6460FD3503}" type="slidenum">
              <a:rPr lang="zh-CN" altLang="en-US" sz="1200" dirty="0">
                <a:latin typeface="Calibri" pitchFamily="34" charset="0"/>
              </a:rPr>
              <a:t>5</a:t>
            </a:fld>
            <a:endParaRPr lang="en-US" altLang="zh-CN" sz="1200" dirty="0">
              <a:latin typeface="Calibri"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ln cap="flat" cmpd="sng">
            <a:solidFill>
              <a:srgbClr val="000000">
                <a:alpha val="100000"/>
              </a:srgbClr>
            </a:solidFill>
            <a:prstDash val="solid"/>
            <a:miter lim="800000"/>
            <a:headEnd type="none" w="med" len="med"/>
            <a:tailEnd type="none" w="med" len="med"/>
          </a:ln>
        </p:spPr>
        <p:txBody>
          <a:bodyPr/>
          <a:lstStyle/>
          <a:p>
            <a:endParaRPr lang="zh-CN" altLang="en-US"/>
          </a:p>
        </p:txBody>
      </p:sp>
      <p:sp>
        <p:nvSpPr>
          <p:cNvPr id="6147" name="备注占位符 2"/>
          <p:cNvSpPr>
            <a:spLocks noGrp="1"/>
          </p:cNvSpPr>
          <p:nvPr>
            <p:ph type="body" idx="1"/>
          </p:nvPr>
        </p:nvSpPr>
        <p:spPr>
          <a:noFill/>
          <a:ln w="9525">
            <a:miter/>
          </a:ln>
        </p:spPr>
        <p:txBody>
          <a:bodyPr wrap="square" lIns="91440" tIns="45720" rIns="91440" bIns="45720" anchor="t"/>
          <a:lstStyle/>
          <a:p>
            <a:pPr lvl="0" eaLnBrk="1" hangingPunct="1">
              <a:spcBef>
                <a:spcPct val="0"/>
              </a:spcBef>
            </a:pPr>
            <a:r>
              <a:rPr lang="zh-CN" altLang="en-US" dirty="0"/>
              <a:t>模板来自于 </a:t>
            </a:r>
            <a:r>
              <a:rPr lang="en-US" altLang="zh-CN" dirty="0"/>
              <a:t>http://docer.wps.cn</a:t>
            </a:r>
            <a:endParaRPr lang="zh-CN" altLang="en-US" dirty="0"/>
          </a:p>
        </p:txBody>
      </p:sp>
      <p:sp>
        <p:nvSpPr>
          <p:cNvPr id="6148" name="灯片编号占位符 3"/>
          <p:cNvSpPr txBox="1">
            <a:spLocks noGrp="1"/>
          </p:cNvSpPr>
          <p:nvPr>
            <p:ph type="sldNum" sz="quarter"/>
          </p:nvPr>
        </p:nvSpPr>
        <p:spPr>
          <a:xfrm>
            <a:off x="3884613" y="8685213"/>
            <a:ext cx="2971800" cy="458787"/>
          </a:xfrm>
          <a:prstGeom prst="rect">
            <a:avLst/>
          </a:prstGeom>
          <a:noFill/>
          <a:ln w="9525">
            <a:noFill/>
            <a:miter/>
          </a:ln>
        </p:spPr>
        <p:txBody>
          <a:bodyPr anchor="b"/>
          <a:lstStyle/>
          <a:p>
            <a:pPr lvl="0" algn="r" eaLnBrk="1" hangingPunct="1"/>
            <a:fld id="{9A0DB2DC-4C9A-4742-B13C-FB6460FD3503}" type="slidenum">
              <a:rPr lang="zh-CN" altLang="en-US" sz="1200" dirty="0">
                <a:latin typeface="Calibri" pitchFamily="34" charset="0"/>
              </a:rPr>
              <a:t>7</a:t>
            </a:fld>
            <a:endParaRPr lang="zh-CN" altLang="en-US" sz="1200" dirty="0">
              <a:latin typeface="Calibri"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txBox="1">
            <a:spLocks noGrp="1"/>
          </p:cNvSpPr>
          <p:nvPr>
            <p:ph type="sldNum" sz="quarter"/>
          </p:nvPr>
        </p:nvSpPr>
        <p:spPr>
          <a:xfrm>
            <a:off x="3884613" y="8685213"/>
            <a:ext cx="2971800" cy="457200"/>
          </a:xfrm>
          <a:prstGeom prst="rect">
            <a:avLst/>
          </a:prstGeom>
          <a:noFill/>
          <a:ln w="9525">
            <a:noFill/>
            <a:miter/>
          </a:ln>
        </p:spPr>
        <p:txBody>
          <a:bodyPr anchor="b"/>
          <a:lstStyle/>
          <a:p>
            <a:pPr lvl="0" algn="r" eaLnBrk="1" hangingPunct="1"/>
            <a:fld id="{9A0DB2DC-4C9A-4742-B13C-FB6460FD3503}" type="slidenum">
              <a:rPr lang="en-US" altLang="zh-CN" sz="1200" dirty="0">
                <a:solidFill>
                  <a:srgbClr val="000000"/>
                </a:solidFill>
                <a:latin typeface="Calibri" pitchFamily="34" charset="0"/>
              </a:rPr>
              <a:t>8</a:t>
            </a:fld>
            <a:endParaRPr lang="en-US" altLang="zh-CN" sz="1200" dirty="0">
              <a:solidFill>
                <a:srgbClr val="000000"/>
              </a:solidFill>
              <a:latin typeface="Calibri" pitchFamily="34" charset="0"/>
            </a:endParaRPr>
          </a:p>
        </p:txBody>
      </p:sp>
      <p:sp>
        <p:nvSpPr>
          <p:cNvPr id="96259" name="Rectangle 2"/>
          <p:cNvSpPr>
            <a:spLocks noGrp="1" noRot="1" noChangeAspect="1" noTextEdit="1"/>
          </p:cNvSpPr>
          <p:nvPr>
            <p:ph type="sldImg"/>
          </p:nvPr>
        </p:nvSpPr>
        <p:spPr>
          <a:ln cap="flat" cmpd="sng">
            <a:solidFill>
              <a:srgbClr val="000000">
                <a:alpha val="100000"/>
              </a:srgbClr>
            </a:solidFill>
            <a:prstDash val="solid"/>
            <a:miter lim="800000"/>
            <a:headEnd type="none" w="med" len="med"/>
            <a:tailEnd type="none" w="med" len="med"/>
          </a:ln>
        </p:spPr>
        <p:txBody>
          <a:bodyPr/>
          <a:lstStyle/>
          <a:p>
            <a:endParaRPr lang="zh-CN" altLang="en-US"/>
          </a:p>
        </p:txBody>
      </p:sp>
      <p:sp>
        <p:nvSpPr>
          <p:cNvPr id="96260" name="Rectangle 3"/>
          <p:cNvSpPr>
            <a:spLocks noGrp="1"/>
          </p:cNvSpPr>
          <p:nvPr>
            <p:ph type="body" idx="1"/>
          </p:nvPr>
        </p:nvSpPr>
        <p:spPr>
          <a:noFill/>
          <a:ln w="9525">
            <a:miter/>
          </a:ln>
        </p:spPr>
        <p:txBody>
          <a:bodyPr wrap="square" lIns="91440" tIns="45720" rIns="91440" bIns="45720" anchor="t"/>
          <a:lstStyle/>
          <a:p>
            <a:pPr lvl="0" eaLnBrk="1" hangingPunct="1">
              <a:spcBef>
                <a:spcPct val="0"/>
              </a:spcBef>
            </a:pPr>
            <a:endParaRPr lang="zh-CN" altLang="zh-CN" dirty="0">
              <a:ea typeface="MS PGothic"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724BC44-1EBD-43C8-8BE0-85DCF486BB98}" type="slidenum">
              <a:rPr lang="zh-CN" altLang="en-US" smtClean="0"/>
              <a:t>17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kern="1200" dirty="0">
                <a:solidFill>
                  <a:schemeClr val="tx1"/>
                </a:solidFill>
                <a:effectLst/>
                <a:latin typeface="+mn-lt"/>
                <a:ea typeface="+mn-ea"/>
                <a:cs typeface="+mn-cs"/>
              </a:rPr>
              <a:t>递归与迭代的效率比较</a:t>
            </a:r>
          </a:p>
          <a:p>
            <a:r>
              <a:rPr lang="zh-CN" altLang="en-US" sz="1200" kern="1200" dirty="0">
                <a:solidFill>
                  <a:schemeClr val="tx1"/>
                </a:solidFill>
                <a:effectLst/>
                <a:latin typeface="+mn-lt"/>
                <a:ea typeface="+mn-ea"/>
                <a:cs typeface="+mn-cs"/>
              </a:rPr>
              <a:t>我们知道，递归调用实际上是函数自己在调用自己，而函数的调用开销是很大的，系统要为每次函数调用分配存储空间，并将调用点压栈予以记录。而在函数调用结束后，还要释放空间，弹栈恢复断点。所以说，函数调用不仅浪费空间，还浪费时间。</a:t>
            </a:r>
          </a:p>
          <a:p>
            <a:r>
              <a:rPr lang="zh-CN" altLang="en-US" sz="1200" kern="1200" dirty="0">
                <a:solidFill>
                  <a:schemeClr val="tx1"/>
                </a:solidFill>
                <a:effectLst/>
                <a:latin typeface="+mn-lt"/>
                <a:ea typeface="+mn-ea"/>
                <a:cs typeface="+mn-cs"/>
              </a:rPr>
              <a:t>这样，我们发现，同一个问题，如果递归解决方案的复杂度不明显优于其它解决方案的话，那么使用递归是不划算的。因为它的很多时间浪费在对函数调用的处理上。在</a:t>
            </a:r>
            <a:r>
              <a:rPr lang="en-US" altLang="zh-CN" sz="1200" kern="1200" dirty="0">
                <a:solidFill>
                  <a:schemeClr val="tx1"/>
                </a:solidFill>
                <a:effectLst/>
                <a:latin typeface="+mn-lt"/>
                <a:ea typeface="+mn-ea"/>
                <a:cs typeface="+mn-cs"/>
              </a:rPr>
              <a:t>C++</a:t>
            </a:r>
            <a:r>
              <a:rPr lang="zh-CN" altLang="en-US" sz="1200" kern="1200" dirty="0">
                <a:solidFill>
                  <a:schemeClr val="tx1"/>
                </a:solidFill>
                <a:effectLst/>
                <a:latin typeface="+mn-lt"/>
                <a:ea typeface="+mn-ea"/>
                <a:cs typeface="+mn-cs"/>
              </a:rPr>
              <a:t>中引入了内联函数的概念，其实就是为了避免简单函数内部语句的执行时间小于函数调用的时间而造成效率降低的情况出现。在这里也是一个道理，如果过多的时间用于了函数调用的处理，那么效率显然高不起来。</a:t>
            </a:r>
          </a:p>
          <a:p>
            <a:r>
              <a:rPr lang="zh-CN" altLang="en-US" sz="1200" kern="1200" dirty="0">
                <a:solidFill>
                  <a:schemeClr val="tx1"/>
                </a:solidFill>
                <a:effectLst/>
                <a:latin typeface="+mn-lt"/>
                <a:ea typeface="+mn-ea"/>
                <a:cs typeface="+mn-cs"/>
              </a:rPr>
              <a:t>但是递归算法要进行</a:t>
            </a:r>
            <a:r>
              <a:rPr lang="en-US" altLang="zh-CN" sz="1200" kern="1200" dirty="0">
                <a:solidFill>
                  <a:schemeClr val="tx1"/>
                </a:solidFill>
                <a:effectLst/>
                <a:latin typeface="+mn-lt"/>
                <a:ea typeface="+mn-ea"/>
                <a:cs typeface="+mn-cs"/>
              </a:rPr>
              <a:t>n</a:t>
            </a:r>
            <a:r>
              <a:rPr lang="zh-CN" altLang="en-US" sz="1200" kern="1200" dirty="0">
                <a:solidFill>
                  <a:schemeClr val="tx1"/>
                </a:solidFill>
                <a:effectLst/>
                <a:latin typeface="+mn-lt"/>
                <a:ea typeface="+mn-ea"/>
                <a:cs typeface="+mn-cs"/>
              </a:rPr>
              <a:t>次函数调用，而迭代算法则只需要进行</a:t>
            </a:r>
            <a:r>
              <a:rPr lang="en-US" altLang="zh-CN" sz="1200" kern="1200" dirty="0">
                <a:solidFill>
                  <a:schemeClr val="tx1"/>
                </a:solidFill>
                <a:effectLst/>
                <a:latin typeface="+mn-lt"/>
                <a:ea typeface="+mn-ea"/>
                <a:cs typeface="+mn-cs"/>
              </a:rPr>
              <a:t>n</a:t>
            </a:r>
            <a:r>
              <a:rPr lang="zh-CN" altLang="en-US" sz="1200" kern="1200" dirty="0">
                <a:solidFill>
                  <a:schemeClr val="tx1"/>
                </a:solidFill>
                <a:effectLst/>
                <a:latin typeface="+mn-lt"/>
                <a:ea typeface="+mn-ea"/>
                <a:cs typeface="+mn-cs"/>
              </a:rPr>
              <a:t>次迭代而已。其效率上的差异是很显著的。</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20</a:t>
            </a:fld>
            <a:endParaRPr lang="zh-CN" altLang="en-US"/>
          </a:p>
        </p:txBody>
      </p:sp>
    </p:spTree>
    <p:extLst>
      <p:ext uri="{BB962C8B-B14F-4D97-AF65-F5344CB8AC3E}">
        <p14:creationId xmlns:p14="http://schemas.microsoft.com/office/powerpoint/2010/main" val="39169591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724BC44-1EBD-43C8-8BE0-85DCF486BB98}" type="slidenum">
              <a:rPr lang="zh-CN" altLang="en-US" smtClean="0"/>
              <a:t>22</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用这两个例子来学习，渐进性总是挑选最接近</a:t>
            </a:r>
            <a:r>
              <a:rPr lang="zh-CN" altLang="en-US"/>
              <a:t>的，即起到主导作用的：存在</a:t>
            </a:r>
            <a:r>
              <a:rPr lang="zh-CN" altLang="en-US" dirty="0"/>
              <a:t>多个上界，就挑选最小的；存在下届，就挑选最大的，总之就是最接近的。</a:t>
            </a: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25</a:t>
            </a:fld>
            <a:endParaRPr lang="zh-CN" altLang="en-US"/>
          </a:p>
        </p:txBody>
      </p:sp>
    </p:spTree>
    <p:extLst>
      <p:ext uri="{BB962C8B-B14F-4D97-AF65-F5344CB8AC3E}">
        <p14:creationId xmlns:p14="http://schemas.microsoft.com/office/powerpoint/2010/main" val="19667445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2023/2/20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2023/2/20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2023/2/20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标题和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文本占位符 2"/>
          <p:cNvSpPr>
            <a:spLocks noGrp="1"/>
          </p:cNvSpPr>
          <p:nvPr>
            <p:ph type="body"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2023/2/20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accent4"/>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30820CF-B880-4189-942D-D702A7CBA730}" type="datetimeFigureOut">
              <a:rPr lang="zh-CN" altLang="en-US" smtClean="0"/>
              <a:t>2023/2/20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7" name="图片 6"/>
          <p:cNvPicPr>
            <a:picLocks noChangeAspect="1"/>
          </p:cNvPicPr>
          <p:nvPr userDrawn="1"/>
        </p:nvPicPr>
        <p:blipFill>
          <a:blip r:embed="rId2"/>
          <a:stretch>
            <a:fillRect/>
          </a:stretch>
        </p:blipFill>
        <p:spPr>
          <a:xfrm>
            <a:off x="2752124" y="569243"/>
            <a:ext cx="1442743" cy="751852"/>
          </a:xfrm>
          <a:prstGeom prst="rect">
            <a:avLst/>
          </a:prstGeom>
        </p:spPr>
      </p:pic>
      <p:pic>
        <p:nvPicPr>
          <p:cNvPr id="8" name="图片 7"/>
          <p:cNvPicPr>
            <a:picLocks noChangeAspect="1"/>
          </p:cNvPicPr>
          <p:nvPr userDrawn="1"/>
        </p:nvPicPr>
        <p:blipFill>
          <a:blip r:embed="rId2"/>
          <a:stretch>
            <a:fillRect/>
          </a:stretch>
        </p:blipFill>
        <p:spPr>
          <a:xfrm>
            <a:off x="5615947" y="1364149"/>
            <a:ext cx="1004287" cy="523361"/>
          </a:xfrm>
          <a:prstGeom prst="rect">
            <a:avLst/>
          </a:prstGeom>
        </p:spPr>
      </p:pic>
      <p:pic>
        <p:nvPicPr>
          <p:cNvPr id="9" name="图片 8"/>
          <p:cNvPicPr>
            <a:picLocks noChangeAspect="1"/>
          </p:cNvPicPr>
          <p:nvPr userDrawn="1"/>
        </p:nvPicPr>
        <p:blipFill>
          <a:blip r:embed="rId2"/>
          <a:stretch>
            <a:fillRect/>
          </a:stretch>
        </p:blipFill>
        <p:spPr>
          <a:xfrm>
            <a:off x="634858" y="1625829"/>
            <a:ext cx="1004287" cy="523361"/>
          </a:xfrm>
          <a:prstGeom prst="rect">
            <a:avLst/>
          </a:prstGeom>
        </p:spPr>
      </p:pic>
      <p:grpSp>
        <p:nvGrpSpPr>
          <p:cNvPr id="10" name="组合 9"/>
          <p:cNvGrpSpPr/>
          <p:nvPr userDrawn="1"/>
        </p:nvGrpSpPr>
        <p:grpSpPr>
          <a:xfrm>
            <a:off x="7230135" y="302136"/>
            <a:ext cx="5106559" cy="6679259"/>
            <a:chOff x="5535674" y="226602"/>
            <a:chExt cx="3829919" cy="5009444"/>
          </a:xfrm>
        </p:grpSpPr>
        <p:pic>
          <p:nvPicPr>
            <p:cNvPr id="11" name="图片 10"/>
            <p:cNvPicPr>
              <a:picLocks noChangeAspect="1"/>
            </p:cNvPicPr>
            <p:nvPr/>
          </p:nvPicPr>
          <p:blipFill>
            <a:blip r:embed="rId3"/>
            <a:stretch>
              <a:fillRect/>
            </a:stretch>
          </p:blipFill>
          <p:spPr>
            <a:xfrm>
              <a:off x="5549169" y="226602"/>
              <a:ext cx="3703351" cy="5009444"/>
            </a:xfrm>
            <a:prstGeom prst="rect">
              <a:avLst/>
            </a:prstGeom>
          </p:spPr>
        </p:pic>
        <p:sp>
          <p:nvSpPr>
            <p:cNvPr id="12" name="TextBox 14"/>
            <p:cNvSpPr txBox="1"/>
            <p:nvPr userDrawn="1"/>
          </p:nvSpPr>
          <p:spPr>
            <a:xfrm>
              <a:off x="5535674" y="3006794"/>
              <a:ext cx="3829919" cy="769441"/>
            </a:xfrm>
            <a:prstGeom prst="rect">
              <a:avLst/>
            </a:prstGeom>
            <a:noFill/>
          </p:spPr>
          <p:txBody>
            <a:bodyPr wrap="square" rtlCol="0">
              <a:normAutofit/>
            </a:bodyPr>
            <a:lstStyle/>
            <a:p>
              <a:endParaRPr lang="zh-CN" altLang="en-US" sz="5865" dirty="0">
                <a:ln w="0"/>
                <a:effectLst>
                  <a:outerShdw blurRad="38100" dist="19050" dir="2700000" algn="tl" rotWithShape="0">
                    <a:schemeClr val="dk1">
                      <a:alpha val="40000"/>
                    </a:schemeClr>
                  </a:outerShdw>
                </a:effectLst>
                <a:latin typeface="Arial" pitchFamily="34" charset="0"/>
                <a:ea typeface="黑体" pitchFamily="49" charset="-122"/>
                <a:cs typeface="+mn-ea"/>
                <a:sym typeface="Arial" pitchFamily="34" charset="0"/>
              </a:endParaRPr>
            </a:p>
          </p:txBody>
        </p:sp>
        <p:sp>
          <p:nvSpPr>
            <p:cNvPr id="13" name="TextBox 14"/>
            <p:cNvSpPr txBox="1"/>
            <p:nvPr/>
          </p:nvSpPr>
          <p:spPr>
            <a:xfrm>
              <a:off x="6660233" y="2532729"/>
              <a:ext cx="2376263" cy="461665"/>
            </a:xfrm>
            <a:prstGeom prst="rect">
              <a:avLst/>
            </a:prstGeom>
            <a:solidFill>
              <a:srgbClr val="EC7473"/>
            </a:solidFill>
          </p:spPr>
          <p:txBody>
            <a:bodyPr wrap="square" rtlCol="0">
              <a:normAutofit/>
            </a:bodyPr>
            <a:lstStyle/>
            <a:p>
              <a:pPr algn="ctr"/>
              <a:endParaRPr lang="zh-CN" altLang="en-US" sz="3200" dirty="0">
                <a:ln w="0"/>
                <a:effectLst>
                  <a:outerShdw blurRad="38100" dist="19050" dir="2700000" algn="tl" rotWithShape="0">
                    <a:schemeClr val="dk1">
                      <a:alpha val="40000"/>
                    </a:schemeClr>
                  </a:outerShdw>
                </a:effectLst>
                <a:latin typeface="Arial" pitchFamily="34" charset="0"/>
                <a:ea typeface="黑体" pitchFamily="49" charset="-122"/>
                <a:cs typeface="+mn-ea"/>
                <a:sym typeface="Arial" pitchFamily="34" charset="0"/>
              </a:endParaRPr>
            </a:p>
          </p:txBody>
        </p:sp>
      </p:grpSp>
      <p:pic>
        <p:nvPicPr>
          <p:cNvPr id="14" name="图片 13"/>
          <p:cNvPicPr>
            <a:picLocks noChangeAspect="1"/>
          </p:cNvPicPr>
          <p:nvPr userDrawn="1"/>
        </p:nvPicPr>
        <p:blipFill>
          <a:blip r:embed="rId2"/>
          <a:stretch>
            <a:fillRect/>
          </a:stretch>
        </p:blipFill>
        <p:spPr>
          <a:xfrm>
            <a:off x="8478021" y="377041"/>
            <a:ext cx="1004287" cy="523361"/>
          </a:xfrm>
          <a:prstGeom prst="rect">
            <a:avLst/>
          </a:prstGeom>
        </p:spPr>
      </p:pic>
      <p:sp>
        <p:nvSpPr>
          <p:cNvPr id="2" name="Title 1"/>
          <p:cNvSpPr>
            <a:spLocks noGrp="1"/>
          </p:cNvSpPr>
          <p:nvPr>
            <p:ph type="ctrTitle"/>
          </p:nvPr>
        </p:nvSpPr>
        <p:spPr>
          <a:xfrm>
            <a:off x="634858" y="2746900"/>
            <a:ext cx="6595277" cy="1625050"/>
          </a:xfrm>
        </p:spPr>
        <p:txBody>
          <a:bodyPr anchor="b">
            <a:normAutofit/>
          </a:bodyPr>
          <a:lstStyle>
            <a:lvl1pPr algn="ctr">
              <a:defRPr sz="4800"/>
            </a:lvl1pPr>
          </a:lstStyle>
          <a:p>
            <a:r>
              <a:rPr lang="zh-CN" altLang="en-US" dirty="0"/>
              <a:t>单击此处编辑母版标题样式</a:t>
            </a:r>
            <a:endParaRPr lang="en-US" dirty="0"/>
          </a:p>
        </p:txBody>
      </p:sp>
      <p:sp>
        <p:nvSpPr>
          <p:cNvPr id="3" name="Subtitle 2"/>
          <p:cNvSpPr>
            <a:spLocks noGrp="1"/>
          </p:cNvSpPr>
          <p:nvPr>
            <p:ph type="subTitle" idx="1"/>
          </p:nvPr>
        </p:nvSpPr>
        <p:spPr>
          <a:xfrm>
            <a:off x="634858" y="4429752"/>
            <a:ext cx="6595277" cy="56641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48128" y="1412776"/>
            <a:ext cx="4378641" cy="687611"/>
          </a:xfrm>
          <a:solidFill>
            <a:schemeClr val="accent1"/>
          </a:solidFill>
        </p:spPr>
        <p:txBody>
          <a:bodyPr>
            <a:normAutofit/>
          </a:bodyPr>
          <a:lstStyle>
            <a:lvl1pPr>
              <a:defRPr sz="3200"/>
            </a:lvl1pPr>
          </a:lstStyle>
          <a:p>
            <a:r>
              <a:rPr lang="zh-CN" altLang="en-US" dirty="0"/>
              <a:t>单击此处编辑标题</a:t>
            </a:r>
            <a:endParaRPr lang="en-US" dirty="0"/>
          </a:p>
        </p:txBody>
      </p:sp>
      <p:sp>
        <p:nvSpPr>
          <p:cNvPr id="3" name="Content Placeholder 2"/>
          <p:cNvSpPr>
            <a:spLocks noGrp="1"/>
          </p:cNvSpPr>
          <p:nvPr>
            <p:ph idx="1"/>
          </p:nvPr>
        </p:nvSpPr>
        <p:spPr>
          <a:xfrm>
            <a:off x="7248128" y="2276872"/>
            <a:ext cx="4347504" cy="361205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2023/2/20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84554" y="2486283"/>
            <a:ext cx="7335982" cy="972213"/>
          </a:xfrm>
        </p:spPr>
        <p:txBody>
          <a:bodyPr anchor="b">
            <a:noAutofit/>
          </a:bodyPr>
          <a:lstStyle>
            <a:lvl1pPr>
              <a:defRPr sz="4800" b="1"/>
            </a:lvl1pPr>
          </a:lstStyle>
          <a:p>
            <a:r>
              <a:rPr lang="zh-CN" altLang="en-US" dirty="0"/>
              <a:t>单击此处编辑标题</a:t>
            </a:r>
            <a:endParaRPr lang="en-US" dirty="0"/>
          </a:p>
        </p:txBody>
      </p:sp>
      <p:sp>
        <p:nvSpPr>
          <p:cNvPr id="3" name="Text Placeholder 2"/>
          <p:cNvSpPr>
            <a:spLocks noGrp="1"/>
          </p:cNvSpPr>
          <p:nvPr>
            <p:ph type="body" idx="1"/>
          </p:nvPr>
        </p:nvSpPr>
        <p:spPr>
          <a:xfrm>
            <a:off x="3584554" y="3531598"/>
            <a:ext cx="7335982" cy="51126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2023/2/20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91776">
            <a:off x="2249415" y="2466940"/>
            <a:ext cx="1365531" cy="1801496"/>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6312024" y="1808085"/>
            <a:ext cx="5334000" cy="687611"/>
          </a:xfrm>
          <a:solidFill>
            <a:schemeClr val="accent2"/>
          </a:solidFill>
        </p:spPr>
        <p:txBody>
          <a:bodyPr>
            <a:normAutofit/>
          </a:bodyPr>
          <a:lstStyle>
            <a:lvl1pPr algn="ctr">
              <a:defRPr sz="2800"/>
            </a:lvl1pPr>
          </a:lstStyle>
          <a:p>
            <a:r>
              <a:rPr lang="zh-CN" altLang="en-US" dirty="0"/>
              <a:t>单击此处编辑母版标题样式</a:t>
            </a:r>
            <a:endParaRPr lang="en-US" dirty="0"/>
          </a:p>
        </p:txBody>
      </p:sp>
      <p:sp>
        <p:nvSpPr>
          <p:cNvPr id="3" name="Content Placeholder 2"/>
          <p:cNvSpPr>
            <a:spLocks noGrp="1"/>
          </p:cNvSpPr>
          <p:nvPr>
            <p:ph sz="half" idx="1"/>
          </p:nvPr>
        </p:nvSpPr>
        <p:spPr>
          <a:xfrm>
            <a:off x="6312024" y="2596479"/>
            <a:ext cx="5334000" cy="1739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312024" y="4365104"/>
            <a:ext cx="5334000" cy="173985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Date Placeholder 4"/>
          <p:cNvSpPr>
            <a:spLocks noGrp="1"/>
          </p:cNvSpPr>
          <p:nvPr>
            <p:ph type="dt" sz="half" idx="10"/>
          </p:nvPr>
        </p:nvSpPr>
        <p:spPr/>
        <p:txBody>
          <a:bodyPr/>
          <a:lstStyle/>
          <a:p>
            <a:fld id="{530820CF-B880-4189-942D-D702A7CBA730}" type="datetimeFigureOut">
              <a:rPr lang="zh-CN" altLang="en-US" smtClean="0"/>
              <a:t>2023/2/20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t>2023/2/20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30820CF-B880-4189-942D-D702A7CBA730}" type="datetimeFigureOut">
              <a:rPr lang="zh-CN" altLang="en-US" smtClean="0"/>
              <a:t>2023/2/20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6" name="Rectangle 5"/>
          <p:cNvSpPr>
            <a:spLocks noChangeArrowheads="1"/>
          </p:cNvSpPr>
          <p:nvPr userDrawn="1"/>
        </p:nvSpPr>
        <p:spPr bwMode="auto">
          <a:xfrm>
            <a:off x="0" y="5917768"/>
            <a:ext cx="12190309" cy="940233"/>
          </a:xfrm>
          <a:prstGeom prst="rect">
            <a:avLst/>
          </a:prstGeom>
          <a:solidFill>
            <a:srgbClr val="EC7473"/>
          </a:solidFill>
          <a:ln>
            <a:noFill/>
          </a:ln>
        </p:spPr>
        <p:txBody>
          <a:bodyPr vert="horz" wrap="square" lIns="121920" tIns="60960" rIns="121920" bIns="60960" numCol="1" anchor="t" anchorCtr="0" compatLnSpc="1">
            <a:normAutofit/>
          </a:bodyPr>
          <a:lstStyle/>
          <a:p>
            <a:endParaRPr lang="zh-CN" altLang="en-US" sz="2665">
              <a:latin typeface="Arial" pitchFamily="34" charset="0"/>
              <a:ea typeface="黑体" pitchFamily="49" charset="-122"/>
              <a:sym typeface="Arial" pitchFamily="34" charset="0"/>
            </a:endParaRPr>
          </a:p>
        </p:txBody>
      </p:sp>
      <p:pic>
        <p:nvPicPr>
          <p:cNvPr id="7" name="图片 6"/>
          <p:cNvPicPr>
            <a:picLocks noChangeAspect="1"/>
          </p:cNvPicPr>
          <p:nvPr userDrawn="1"/>
        </p:nvPicPr>
        <p:blipFill>
          <a:blip r:embed="rId2"/>
          <a:stretch>
            <a:fillRect/>
          </a:stretch>
        </p:blipFill>
        <p:spPr>
          <a:xfrm>
            <a:off x="2752124" y="569243"/>
            <a:ext cx="1442743" cy="751852"/>
          </a:xfrm>
          <a:prstGeom prst="rect">
            <a:avLst/>
          </a:prstGeom>
        </p:spPr>
      </p:pic>
      <p:pic>
        <p:nvPicPr>
          <p:cNvPr id="8" name="图片 7"/>
          <p:cNvPicPr>
            <a:picLocks noChangeAspect="1"/>
          </p:cNvPicPr>
          <p:nvPr userDrawn="1"/>
        </p:nvPicPr>
        <p:blipFill>
          <a:blip r:embed="rId2"/>
          <a:stretch>
            <a:fillRect/>
          </a:stretch>
        </p:blipFill>
        <p:spPr>
          <a:xfrm>
            <a:off x="5615947" y="1364149"/>
            <a:ext cx="1004287" cy="523361"/>
          </a:xfrm>
          <a:prstGeom prst="rect">
            <a:avLst/>
          </a:prstGeom>
        </p:spPr>
      </p:pic>
      <p:pic>
        <p:nvPicPr>
          <p:cNvPr id="9" name="图片 8"/>
          <p:cNvPicPr>
            <a:picLocks noChangeAspect="1"/>
          </p:cNvPicPr>
          <p:nvPr userDrawn="1"/>
        </p:nvPicPr>
        <p:blipFill>
          <a:blip r:embed="rId2"/>
          <a:stretch>
            <a:fillRect/>
          </a:stretch>
        </p:blipFill>
        <p:spPr>
          <a:xfrm>
            <a:off x="634858" y="1625829"/>
            <a:ext cx="1004287" cy="523361"/>
          </a:xfrm>
          <a:prstGeom prst="rect">
            <a:avLst/>
          </a:prstGeom>
        </p:spPr>
      </p:pic>
      <p:pic>
        <p:nvPicPr>
          <p:cNvPr id="10" name="图片 9"/>
          <p:cNvPicPr>
            <a:picLocks noChangeAspect="1"/>
          </p:cNvPicPr>
          <p:nvPr userDrawn="1"/>
        </p:nvPicPr>
        <p:blipFill>
          <a:blip r:embed="rId2"/>
          <a:stretch>
            <a:fillRect/>
          </a:stretch>
        </p:blipFill>
        <p:spPr>
          <a:xfrm>
            <a:off x="8478021" y="377041"/>
            <a:ext cx="1004287" cy="523361"/>
          </a:xfrm>
          <a:prstGeom prst="rect">
            <a:avLst/>
          </a:prstGeom>
        </p:spPr>
      </p:pic>
      <p:pic>
        <p:nvPicPr>
          <p:cNvPr id="11" name="图片 10"/>
          <p:cNvPicPr>
            <a:picLocks noChangeAspect="1"/>
          </p:cNvPicPr>
          <p:nvPr userDrawn="1"/>
        </p:nvPicPr>
        <p:blipFill>
          <a:blip r:embed="rId3"/>
          <a:stretch>
            <a:fillRect/>
          </a:stretch>
        </p:blipFill>
        <p:spPr>
          <a:xfrm>
            <a:off x="3617717" y="232373"/>
            <a:ext cx="4937801" cy="6679259"/>
          </a:xfrm>
          <a:prstGeom prst="rect">
            <a:avLst/>
          </a:prstGeom>
        </p:spPr>
      </p:pic>
      <p:pic>
        <p:nvPicPr>
          <p:cNvPr id="12" name="图片 11"/>
          <p:cNvPicPr>
            <a:picLocks noChangeAspect="1"/>
          </p:cNvPicPr>
          <p:nvPr userDrawn="1"/>
        </p:nvPicPr>
        <p:blipFill>
          <a:blip r:embed="rId2"/>
          <a:stretch>
            <a:fillRect/>
          </a:stretch>
        </p:blipFill>
        <p:spPr>
          <a:xfrm>
            <a:off x="10285197" y="1625829"/>
            <a:ext cx="1004287" cy="523361"/>
          </a:xfrm>
          <a:prstGeom prst="rect">
            <a:avLst/>
          </a:prstGeom>
        </p:spPr>
      </p:pic>
      <p:pic>
        <p:nvPicPr>
          <p:cNvPr id="13" name="图片 12"/>
          <p:cNvPicPr>
            <a:picLocks noChangeAspect="1"/>
          </p:cNvPicPr>
          <p:nvPr userDrawn="1"/>
        </p:nvPicPr>
        <p:blipFill>
          <a:blip r:embed="rId2"/>
          <a:stretch>
            <a:fillRect/>
          </a:stretch>
        </p:blipFill>
        <p:spPr>
          <a:xfrm>
            <a:off x="11472598" y="507281"/>
            <a:ext cx="1004287" cy="523361"/>
          </a:xfrm>
          <a:prstGeom prst="rect">
            <a:avLst/>
          </a:prstGeom>
        </p:spPr>
      </p:pic>
      <p:sp>
        <p:nvSpPr>
          <p:cNvPr id="2" name="Title 1"/>
          <p:cNvSpPr>
            <a:spLocks noGrp="1"/>
          </p:cNvSpPr>
          <p:nvPr>
            <p:ph type="title" hasCustomPrompt="1"/>
          </p:nvPr>
        </p:nvSpPr>
        <p:spPr>
          <a:xfrm>
            <a:off x="3617717" y="3588726"/>
            <a:ext cx="4860303" cy="1324328"/>
          </a:xfrm>
        </p:spPr>
        <p:txBody>
          <a:bodyPr anchor="b" anchorCtr="0">
            <a:normAutofit/>
          </a:bodyPr>
          <a:lstStyle>
            <a:lvl1pPr>
              <a:defRPr sz="7200">
                <a:solidFill>
                  <a:schemeClr val="accent1"/>
                </a:solidFill>
                <a:effectLst>
                  <a:outerShdw blurRad="38100" dist="38100" dir="2700000" algn="tl">
                    <a:srgbClr val="000000">
                      <a:alpha val="43137"/>
                    </a:srgbClr>
                  </a:outerShdw>
                </a:effectLst>
              </a:defRPr>
            </a:lvl1pPr>
          </a:lstStyle>
          <a:p>
            <a:r>
              <a:rPr lang="zh-CN" altLang="en-US" dirty="0"/>
              <a:t>编辑标题</a:t>
            </a:r>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t>2023/2/20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2023/2/20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rgbClr val="5DA8AD"/>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dirty="0"/>
              <a:t>单击此处编辑母版标题样式</a:t>
            </a:r>
            <a:endParaRPr lang="en-US" dirty="0"/>
          </a:p>
        </p:txBody>
      </p:sp>
      <p:sp>
        <p:nvSpPr>
          <p:cNvPr id="3" name="Picture Placeholder 2"/>
          <p:cNvSpPr>
            <a:spLocks noGrp="1" noChangeAspect="1"/>
          </p:cNvSpPr>
          <p:nvPr>
            <p:ph type="pic" idx="1"/>
          </p:nvPr>
        </p:nvSpPr>
        <p:spPr>
          <a:xfrm>
            <a:off x="5084560" y="457201"/>
            <a:ext cx="6172200" cy="5403850"/>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dirty="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2023/2/20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8" name="矩形 7"/>
          <p:cNvSpPr/>
          <p:nvPr userDrawn="1"/>
        </p:nvSpPr>
        <p:spPr>
          <a:xfrm>
            <a:off x="0" y="2450328"/>
            <a:ext cx="701698" cy="40510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sz="1600">
              <a:latin typeface="Arial" pitchFamily="34" charset="0"/>
              <a:ea typeface="黑体" pitchFamily="49" charset="-122"/>
              <a:cs typeface="+mn-ea"/>
              <a:sym typeface="Arial" pitchFamily="34" charset="0"/>
            </a:endParaRPr>
          </a:p>
        </p:txBody>
      </p:sp>
      <p:grpSp>
        <p:nvGrpSpPr>
          <p:cNvPr id="9" name="组合 8"/>
          <p:cNvGrpSpPr/>
          <p:nvPr userDrawn="1"/>
        </p:nvGrpSpPr>
        <p:grpSpPr>
          <a:xfrm>
            <a:off x="11146965" y="416388"/>
            <a:ext cx="901696" cy="1898451"/>
            <a:chOff x="5049838" y="192088"/>
            <a:chExt cx="1054100" cy="2219324"/>
          </a:xfrm>
        </p:grpSpPr>
        <p:sp>
          <p:nvSpPr>
            <p:cNvPr id="10" name="Freeform 5"/>
            <p:cNvSpPr/>
            <p:nvPr/>
          </p:nvSpPr>
          <p:spPr bwMode="auto">
            <a:xfrm>
              <a:off x="5346700" y="1349375"/>
              <a:ext cx="447675" cy="949325"/>
            </a:xfrm>
            <a:custGeom>
              <a:avLst/>
              <a:gdLst>
                <a:gd name="T0" fmla="*/ 2 w 244"/>
                <a:gd name="T1" fmla="*/ 0 h 517"/>
                <a:gd name="T2" fmla="*/ 5 w 244"/>
                <a:gd name="T3" fmla="*/ 262 h 517"/>
                <a:gd name="T4" fmla="*/ 8 w 244"/>
                <a:gd name="T5" fmla="*/ 398 h 517"/>
                <a:gd name="T6" fmla="*/ 9 w 244"/>
                <a:gd name="T7" fmla="*/ 515 h 517"/>
                <a:gd name="T8" fmla="*/ 54 w 244"/>
                <a:gd name="T9" fmla="*/ 516 h 517"/>
                <a:gd name="T10" fmla="*/ 59 w 244"/>
                <a:gd name="T11" fmla="*/ 465 h 517"/>
                <a:gd name="T12" fmla="*/ 67 w 244"/>
                <a:gd name="T13" fmla="*/ 325 h 517"/>
                <a:gd name="T14" fmla="*/ 70 w 244"/>
                <a:gd name="T15" fmla="*/ 238 h 517"/>
                <a:gd name="T16" fmla="*/ 85 w 244"/>
                <a:gd name="T17" fmla="*/ 126 h 517"/>
                <a:gd name="T18" fmla="*/ 160 w 244"/>
                <a:gd name="T19" fmla="*/ 126 h 517"/>
                <a:gd name="T20" fmla="*/ 163 w 244"/>
                <a:gd name="T21" fmla="*/ 239 h 517"/>
                <a:gd name="T22" fmla="*/ 171 w 244"/>
                <a:gd name="T23" fmla="*/ 356 h 517"/>
                <a:gd name="T24" fmla="*/ 179 w 244"/>
                <a:gd name="T25" fmla="*/ 513 h 517"/>
                <a:gd name="T26" fmla="*/ 224 w 244"/>
                <a:gd name="T27" fmla="*/ 513 h 517"/>
                <a:gd name="T28" fmla="*/ 228 w 244"/>
                <a:gd name="T29" fmla="*/ 388 h 517"/>
                <a:gd name="T30" fmla="*/ 237 w 244"/>
                <a:gd name="T31" fmla="*/ 219 h 517"/>
                <a:gd name="T32" fmla="*/ 243 w 244"/>
                <a:gd name="T33" fmla="*/ 101 h 517"/>
                <a:gd name="T34" fmla="*/ 243 w 244"/>
                <a:gd name="T35" fmla="*/ 0 h 5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4" h="517">
                  <a:moveTo>
                    <a:pt x="2" y="0"/>
                  </a:moveTo>
                  <a:cubicBezTo>
                    <a:pt x="0" y="97"/>
                    <a:pt x="4" y="182"/>
                    <a:pt x="5" y="262"/>
                  </a:cubicBezTo>
                  <a:cubicBezTo>
                    <a:pt x="7" y="309"/>
                    <a:pt x="8" y="342"/>
                    <a:pt x="8" y="398"/>
                  </a:cubicBezTo>
                  <a:cubicBezTo>
                    <a:pt x="8" y="451"/>
                    <a:pt x="8" y="483"/>
                    <a:pt x="9" y="515"/>
                  </a:cubicBezTo>
                  <a:cubicBezTo>
                    <a:pt x="19" y="515"/>
                    <a:pt x="54" y="516"/>
                    <a:pt x="54" y="516"/>
                  </a:cubicBezTo>
                  <a:cubicBezTo>
                    <a:pt x="54" y="516"/>
                    <a:pt x="57" y="483"/>
                    <a:pt x="59" y="465"/>
                  </a:cubicBezTo>
                  <a:cubicBezTo>
                    <a:pt x="60" y="412"/>
                    <a:pt x="62" y="377"/>
                    <a:pt x="67" y="325"/>
                  </a:cubicBezTo>
                  <a:cubicBezTo>
                    <a:pt x="69" y="301"/>
                    <a:pt x="70" y="262"/>
                    <a:pt x="70" y="238"/>
                  </a:cubicBezTo>
                  <a:cubicBezTo>
                    <a:pt x="70" y="218"/>
                    <a:pt x="77" y="127"/>
                    <a:pt x="85" y="126"/>
                  </a:cubicBezTo>
                  <a:cubicBezTo>
                    <a:pt x="112" y="123"/>
                    <a:pt x="132" y="123"/>
                    <a:pt x="160" y="126"/>
                  </a:cubicBezTo>
                  <a:cubicBezTo>
                    <a:pt x="169" y="127"/>
                    <a:pt x="161" y="214"/>
                    <a:pt x="163" y="239"/>
                  </a:cubicBezTo>
                  <a:cubicBezTo>
                    <a:pt x="167" y="277"/>
                    <a:pt x="169" y="311"/>
                    <a:pt x="171" y="356"/>
                  </a:cubicBezTo>
                  <a:cubicBezTo>
                    <a:pt x="173" y="410"/>
                    <a:pt x="180" y="448"/>
                    <a:pt x="179" y="513"/>
                  </a:cubicBezTo>
                  <a:cubicBezTo>
                    <a:pt x="196" y="517"/>
                    <a:pt x="206" y="515"/>
                    <a:pt x="224" y="513"/>
                  </a:cubicBezTo>
                  <a:cubicBezTo>
                    <a:pt x="224" y="432"/>
                    <a:pt x="226" y="431"/>
                    <a:pt x="228" y="388"/>
                  </a:cubicBezTo>
                  <a:cubicBezTo>
                    <a:pt x="230" y="341"/>
                    <a:pt x="232" y="291"/>
                    <a:pt x="237" y="219"/>
                  </a:cubicBezTo>
                  <a:cubicBezTo>
                    <a:pt x="241" y="175"/>
                    <a:pt x="243" y="144"/>
                    <a:pt x="243" y="101"/>
                  </a:cubicBezTo>
                  <a:cubicBezTo>
                    <a:pt x="244" y="57"/>
                    <a:pt x="244" y="44"/>
                    <a:pt x="243" y="0"/>
                  </a:cubicBezTo>
                </a:path>
              </a:pathLst>
            </a:custGeom>
            <a:solidFill>
              <a:srgbClr val="284F7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a:bodyPr>
            <a:lstStyle/>
            <a:p>
              <a:endParaRPr lang="zh-CN" altLang="en-US" sz="3200"/>
            </a:p>
          </p:txBody>
        </p:sp>
        <p:sp>
          <p:nvSpPr>
            <p:cNvPr id="11" name="Freeform 6"/>
            <p:cNvSpPr/>
            <p:nvPr/>
          </p:nvSpPr>
          <p:spPr bwMode="auto">
            <a:xfrm>
              <a:off x="5732463" y="769938"/>
              <a:ext cx="311150" cy="163512"/>
            </a:xfrm>
            <a:custGeom>
              <a:avLst/>
              <a:gdLst>
                <a:gd name="T0" fmla="*/ 5 w 196"/>
                <a:gd name="T1" fmla="*/ 9 h 103"/>
                <a:gd name="T2" fmla="*/ 90 w 196"/>
                <a:gd name="T3" fmla="*/ 0 h 103"/>
                <a:gd name="T4" fmla="*/ 196 w 196"/>
                <a:gd name="T5" fmla="*/ 61 h 103"/>
                <a:gd name="T6" fmla="*/ 0 w 196"/>
                <a:gd name="T7" fmla="*/ 103 h 103"/>
                <a:gd name="T8" fmla="*/ 5 w 196"/>
                <a:gd name="T9" fmla="*/ 9 h 103"/>
              </a:gdLst>
              <a:ahLst/>
              <a:cxnLst>
                <a:cxn ang="0">
                  <a:pos x="T0" y="T1"/>
                </a:cxn>
                <a:cxn ang="0">
                  <a:pos x="T2" y="T3"/>
                </a:cxn>
                <a:cxn ang="0">
                  <a:pos x="T4" y="T5"/>
                </a:cxn>
                <a:cxn ang="0">
                  <a:pos x="T6" y="T7"/>
                </a:cxn>
                <a:cxn ang="0">
                  <a:pos x="T8" y="T9"/>
                </a:cxn>
              </a:cxnLst>
              <a:rect l="0" t="0" r="r" b="b"/>
              <a:pathLst>
                <a:path w="196" h="103">
                  <a:moveTo>
                    <a:pt x="5" y="9"/>
                  </a:moveTo>
                  <a:lnTo>
                    <a:pt x="90" y="0"/>
                  </a:lnTo>
                  <a:lnTo>
                    <a:pt x="196" y="61"/>
                  </a:lnTo>
                  <a:lnTo>
                    <a:pt x="0" y="103"/>
                  </a:lnTo>
                  <a:lnTo>
                    <a:pt x="5" y="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12" name="Freeform 7"/>
            <p:cNvSpPr/>
            <p:nvPr/>
          </p:nvSpPr>
          <p:spPr bwMode="auto">
            <a:xfrm>
              <a:off x="5732463" y="769938"/>
              <a:ext cx="311150" cy="163512"/>
            </a:xfrm>
            <a:custGeom>
              <a:avLst/>
              <a:gdLst>
                <a:gd name="T0" fmla="*/ 5 w 196"/>
                <a:gd name="T1" fmla="*/ 9 h 103"/>
                <a:gd name="T2" fmla="*/ 90 w 196"/>
                <a:gd name="T3" fmla="*/ 0 h 103"/>
                <a:gd name="T4" fmla="*/ 196 w 196"/>
                <a:gd name="T5" fmla="*/ 61 h 103"/>
                <a:gd name="T6" fmla="*/ 0 w 196"/>
                <a:gd name="T7" fmla="*/ 103 h 103"/>
              </a:gdLst>
              <a:ahLst/>
              <a:cxnLst>
                <a:cxn ang="0">
                  <a:pos x="T0" y="T1"/>
                </a:cxn>
                <a:cxn ang="0">
                  <a:pos x="T2" y="T3"/>
                </a:cxn>
                <a:cxn ang="0">
                  <a:pos x="T4" y="T5"/>
                </a:cxn>
                <a:cxn ang="0">
                  <a:pos x="T6" y="T7"/>
                </a:cxn>
              </a:cxnLst>
              <a:rect l="0" t="0" r="r" b="b"/>
              <a:pathLst>
                <a:path w="196" h="103">
                  <a:moveTo>
                    <a:pt x="5" y="9"/>
                  </a:moveTo>
                  <a:lnTo>
                    <a:pt x="90" y="0"/>
                  </a:lnTo>
                  <a:lnTo>
                    <a:pt x="196" y="61"/>
                  </a:lnTo>
                  <a:lnTo>
                    <a:pt x="0" y="10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13" name="Freeform 8"/>
            <p:cNvSpPr/>
            <p:nvPr/>
          </p:nvSpPr>
          <p:spPr bwMode="auto">
            <a:xfrm>
              <a:off x="5337175" y="784225"/>
              <a:ext cx="458787" cy="573087"/>
            </a:xfrm>
            <a:custGeom>
              <a:avLst/>
              <a:gdLst>
                <a:gd name="T0" fmla="*/ 289 w 289"/>
                <a:gd name="T1" fmla="*/ 361 h 361"/>
                <a:gd name="T2" fmla="*/ 289 w 289"/>
                <a:gd name="T3" fmla="*/ 361 h 361"/>
                <a:gd name="T4" fmla="*/ 0 w 289"/>
                <a:gd name="T5" fmla="*/ 361 h 361"/>
                <a:gd name="T6" fmla="*/ 0 w 289"/>
                <a:gd name="T7" fmla="*/ 0 h 361"/>
                <a:gd name="T8" fmla="*/ 289 w 289"/>
                <a:gd name="T9" fmla="*/ 0 h 361"/>
                <a:gd name="T10" fmla="*/ 289 w 289"/>
                <a:gd name="T11" fmla="*/ 361 h 361"/>
              </a:gdLst>
              <a:ahLst/>
              <a:cxnLst>
                <a:cxn ang="0">
                  <a:pos x="T0" y="T1"/>
                </a:cxn>
                <a:cxn ang="0">
                  <a:pos x="T2" y="T3"/>
                </a:cxn>
                <a:cxn ang="0">
                  <a:pos x="T4" y="T5"/>
                </a:cxn>
                <a:cxn ang="0">
                  <a:pos x="T6" y="T7"/>
                </a:cxn>
                <a:cxn ang="0">
                  <a:pos x="T8" y="T9"/>
                </a:cxn>
                <a:cxn ang="0">
                  <a:pos x="T10" y="T11"/>
                </a:cxn>
              </a:cxnLst>
              <a:rect l="0" t="0" r="r" b="b"/>
              <a:pathLst>
                <a:path w="289" h="361">
                  <a:moveTo>
                    <a:pt x="289" y="361"/>
                  </a:moveTo>
                  <a:lnTo>
                    <a:pt x="289" y="361"/>
                  </a:lnTo>
                  <a:lnTo>
                    <a:pt x="0" y="361"/>
                  </a:lnTo>
                  <a:lnTo>
                    <a:pt x="0" y="0"/>
                  </a:lnTo>
                  <a:lnTo>
                    <a:pt x="289" y="0"/>
                  </a:lnTo>
                  <a:lnTo>
                    <a:pt x="289" y="36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90000" lnSpcReduction="10000"/>
            </a:bodyPr>
            <a:lstStyle/>
            <a:p>
              <a:endParaRPr lang="zh-CN" altLang="en-US" sz="3200"/>
            </a:p>
          </p:txBody>
        </p:sp>
        <p:sp>
          <p:nvSpPr>
            <p:cNvPr id="14" name="Freeform 9"/>
            <p:cNvSpPr/>
            <p:nvPr/>
          </p:nvSpPr>
          <p:spPr bwMode="auto">
            <a:xfrm>
              <a:off x="5538788" y="820738"/>
              <a:ext cx="68262" cy="320675"/>
            </a:xfrm>
            <a:custGeom>
              <a:avLst/>
              <a:gdLst>
                <a:gd name="T0" fmla="*/ 0 w 37"/>
                <a:gd name="T1" fmla="*/ 14 h 174"/>
                <a:gd name="T2" fmla="*/ 19 w 37"/>
                <a:gd name="T3" fmla="*/ 0 h 174"/>
                <a:gd name="T4" fmla="*/ 37 w 37"/>
                <a:gd name="T5" fmla="*/ 14 h 174"/>
                <a:gd name="T6" fmla="*/ 24 w 37"/>
                <a:gd name="T7" fmla="*/ 29 h 174"/>
                <a:gd name="T8" fmla="*/ 35 w 37"/>
                <a:gd name="T9" fmla="*/ 152 h 174"/>
                <a:gd name="T10" fmla="*/ 20 w 37"/>
                <a:gd name="T11" fmla="*/ 174 h 174"/>
                <a:gd name="T12" fmla="*/ 5 w 37"/>
                <a:gd name="T13" fmla="*/ 152 h 174"/>
                <a:gd name="T14" fmla="*/ 13 w 37"/>
                <a:gd name="T15" fmla="*/ 29 h 174"/>
                <a:gd name="T16" fmla="*/ 0 w 37"/>
                <a:gd name="T17" fmla="*/ 1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74">
                  <a:moveTo>
                    <a:pt x="0" y="14"/>
                  </a:moveTo>
                  <a:cubicBezTo>
                    <a:pt x="19" y="0"/>
                    <a:pt x="19" y="0"/>
                    <a:pt x="19" y="0"/>
                  </a:cubicBezTo>
                  <a:cubicBezTo>
                    <a:pt x="37" y="14"/>
                    <a:pt x="37" y="14"/>
                    <a:pt x="37" y="14"/>
                  </a:cubicBezTo>
                  <a:cubicBezTo>
                    <a:pt x="37" y="14"/>
                    <a:pt x="32" y="28"/>
                    <a:pt x="24" y="29"/>
                  </a:cubicBezTo>
                  <a:cubicBezTo>
                    <a:pt x="24" y="29"/>
                    <a:pt x="36" y="139"/>
                    <a:pt x="35" y="152"/>
                  </a:cubicBezTo>
                  <a:cubicBezTo>
                    <a:pt x="20" y="174"/>
                    <a:pt x="20" y="174"/>
                    <a:pt x="20" y="174"/>
                  </a:cubicBezTo>
                  <a:cubicBezTo>
                    <a:pt x="5" y="152"/>
                    <a:pt x="5" y="152"/>
                    <a:pt x="5" y="152"/>
                  </a:cubicBezTo>
                  <a:cubicBezTo>
                    <a:pt x="5" y="152"/>
                    <a:pt x="7" y="49"/>
                    <a:pt x="13" y="29"/>
                  </a:cubicBezTo>
                  <a:cubicBezTo>
                    <a:pt x="13" y="29"/>
                    <a:pt x="1" y="26"/>
                    <a:pt x="0" y="14"/>
                  </a:cubicBezTo>
                  <a:close/>
                </a:path>
              </a:pathLst>
            </a:custGeom>
            <a:solidFill>
              <a:srgbClr val="33333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40000" lnSpcReduction="20000"/>
            </a:bodyPr>
            <a:lstStyle/>
            <a:p>
              <a:endParaRPr lang="zh-CN" altLang="en-US" sz="3200"/>
            </a:p>
          </p:txBody>
        </p:sp>
        <p:sp>
          <p:nvSpPr>
            <p:cNvPr id="15" name="Freeform 10"/>
            <p:cNvSpPr/>
            <p:nvPr/>
          </p:nvSpPr>
          <p:spPr bwMode="auto">
            <a:xfrm>
              <a:off x="5464175" y="784225"/>
              <a:ext cx="214312" cy="92075"/>
            </a:xfrm>
            <a:custGeom>
              <a:avLst/>
              <a:gdLst>
                <a:gd name="T0" fmla="*/ 135 w 135"/>
                <a:gd name="T1" fmla="*/ 0 h 58"/>
                <a:gd name="T2" fmla="*/ 67 w 135"/>
                <a:gd name="T3" fmla="*/ 2 h 58"/>
                <a:gd name="T4" fmla="*/ 0 w 135"/>
                <a:gd name="T5" fmla="*/ 0 h 58"/>
                <a:gd name="T6" fmla="*/ 28 w 135"/>
                <a:gd name="T7" fmla="*/ 57 h 58"/>
                <a:gd name="T8" fmla="*/ 69 w 135"/>
                <a:gd name="T9" fmla="*/ 24 h 58"/>
                <a:gd name="T10" fmla="*/ 112 w 135"/>
                <a:gd name="T11" fmla="*/ 58 h 58"/>
                <a:gd name="T12" fmla="*/ 135 w 135"/>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135" h="58">
                  <a:moveTo>
                    <a:pt x="135" y="0"/>
                  </a:moveTo>
                  <a:lnTo>
                    <a:pt x="67" y="2"/>
                  </a:lnTo>
                  <a:lnTo>
                    <a:pt x="0" y="0"/>
                  </a:lnTo>
                  <a:lnTo>
                    <a:pt x="28" y="57"/>
                  </a:lnTo>
                  <a:lnTo>
                    <a:pt x="69" y="24"/>
                  </a:lnTo>
                  <a:lnTo>
                    <a:pt x="112" y="58"/>
                  </a:lnTo>
                  <a:lnTo>
                    <a:pt x="135" y="0"/>
                  </a:lnTo>
                  <a:close/>
                </a:path>
              </a:pathLst>
            </a:custGeom>
            <a:solidFill>
              <a:srgbClr val="F5F1F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16" name="Freeform 14"/>
            <p:cNvSpPr/>
            <p:nvPr/>
          </p:nvSpPr>
          <p:spPr bwMode="auto">
            <a:xfrm>
              <a:off x="5487988" y="692150"/>
              <a:ext cx="171450" cy="111125"/>
            </a:xfrm>
            <a:custGeom>
              <a:avLst/>
              <a:gdLst>
                <a:gd name="T0" fmla="*/ 93 w 93"/>
                <a:gd name="T1" fmla="*/ 50 h 60"/>
                <a:gd name="T2" fmla="*/ 47 w 93"/>
                <a:gd name="T3" fmla="*/ 60 h 60"/>
                <a:gd name="T4" fmla="*/ 0 w 93"/>
                <a:gd name="T5" fmla="*/ 50 h 60"/>
                <a:gd name="T6" fmla="*/ 0 w 93"/>
                <a:gd name="T7" fmla="*/ 0 h 60"/>
                <a:gd name="T8" fmla="*/ 93 w 93"/>
                <a:gd name="T9" fmla="*/ 0 h 60"/>
                <a:gd name="T10" fmla="*/ 93 w 93"/>
                <a:gd name="T11" fmla="*/ 50 h 60"/>
              </a:gdLst>
              <a:ahLst/>
              <a:cxnLst>
                <a:cxn ang="0">
                  <a:pos x="T0" y="T1"/>
                </a:cxn>
                <a:cxn ang="0">
                  <a:pos x="T2" y="T3"/>
                </a:cxn>
                <a:cxn ang="0">
                  <a:pos x="T4" y="T5"/>
                </a:cxn>
                <a:cxn ang="0">
                  <a:pos x="T6" y="T7"/>
                </a:cxn>
                <a:cxn ang="0">
                  <a:pos x="T8" y="T9"/>
                </a:cxn>
                <a:cxn ang="0">
                  <a:pos x="T10" y="T11"/>
                </a:cxn>
              </a:cxnLst>
              <a:rect l="0" t="0" r="r" b="b"/>
              <a:pathLst>
                <a:path w="93" h="60">
                  <a:moveTo>
                    <a:pt x="93" y="50"/>
                  </a:moveTo>
                  <a:cubicBezTo>
                    <a:pt x="93" y="50"/>
                    <a:pt x="78" y="60"/>
                    <a:pt x="47" y="60"/>
                  </a:cubicBezTo>
                  <a:cubicBezTo>
                    <a:pt x="15" y="60"/>
                    <a:pt x="0" y="50"/>
                    <a:pt x="0" y="50"/>
                  </a:cubicBezTo>
                  <a:cubicBezTo>
                    <a:pt x="0" y="0"/>
                    <a:pt x="0" y="0"/>
                    <a:pt x="0" y="0"/>
                  </a:cubicBezTo>
                  <a:cubicBezTo>
                    <a:pt x="93" y="0"/>
                    <a:pt x="93" y="0"/>
                    <a:pt x="93" y="0"/>
                  </a:cubicBezTo>
                  <a:lnTo>
                    <a:pt x="93" y="50"/>
                  </a:lnTo>
                  <a:close/>
                </a:path>
              </a:pathLst>
            </a:custGeom>
            <a:solidFill>
              <a:srgbClr val="E5BF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17" name="Freeform 16"/>
            <p:cNvSpPr/>
            <p:nvPr/>
          </p:nvSpPr>
          <p:spPr bwMode="auto">
            <a:xfrm>
              <a:off x="5387975" y="284163"/>
              <a:ext cx="369887" cy="338137"/>
            </a:xfrm>
            <a:custGeom>
              <a:avLst/>
              <a:gdLst>
                <a:gd name="T0" fmla="*/ 201 w 201"/>
                <a:gd name="T1" fmla="*/ 92 h 184"/>
                <a:gd name="T2" fmla="*/ 111 w 201"/>
                <a:gd name="T3" fmla="*/ 184 h 184"/>
                <a:gd name="T4" fmla="*/ 84 w 201"/>
                <a:gd name="T5" fmla="*/ 184 h 184"/>
                <a:gd name="T6" fmla="*/ 0 w 201"/>
                <a:gd name="T7" fmla="*/ 92 h 184"/>
                <a:gd name="T8" fmla="*/ 84 w 201"/>
                <a:gd name="T9" fmla="*/ 1 h 184"/>
                <a:gd name="T10" fmla="*/ 111 w 201"/>
                <a:gd name="T11" fmla="*/ 1 h 184"/>
                <a:gd name="T12" fmla="*/ 201 w 201"/>
                <a:gd name="T13" fmla="*/ 92 h 184"/>
              </a:gdLst>
              <a:ahLst/>
              <a:cxnLst>
                <a:cxn ang="0">
                  <a:pos x="T0" y="T1"/>
                </a:cxn>
                <a:cxn ang="0">
                  <a:pos x="T2" y="T3"/>
                </a:cxn>
                <a:cxn ang="0">
                  <a:pos x="T4" y="T5"/>
                </a:cxn>
                <a:cxn ang="0">
                  <a:pos x="T6" y="T7"/>
                </a:cxn>
                <a:cxn ang="0">
                  <a:pos x="T8" y="T9"/>
                </a:cxn>
                <a:cxn ang="0">
                  <a:pos x="T10" y="T11"/>
                </a:cxn>
                <a:cxn ang="0">
                  <a:pos x="T12" y="T13"/>
                </a:cxn>
              </a:cxnLst>
              <a:rect l="0" t="0" r="r" b="b"/>
              <a:pathLst>
                <a:path w="201" h="184">
                  <a:moveTo>
                    <a:pt x="201" y="92"/>
                  </a:moveTo>
                  <a:cubicBezTo>
                    <a:pt x="201" y="143"/>
                    <a:pt x="157" y="184"/>
                    <a:pt x="111" y="184"/>
                  </a:cubicBezTo>
                  <a:cubicBezTo>
                    <a:pt x="84" y="184"/>
                    <a:pt x="84" y="184"/>
                    <a:pt x="84" y="184"/>
                  </a:cubicBezTo>
                  <a:cubicBezTo>
                    <a:pt x="38" y="184"/>
                    <a:pt x="0" y="143"/>
                    <a:pt x="0" y="92"/>
                  </a:cubicBezTo>
                  <a:cubicBezTo>
                    <a:pt x="0" y="0"/>
                    <a:pt x="38" y="1"/>
                    <a:pt x="84" y="1"/>
                  </a:cubicBezTo>
                  <a:cubicBezTo>
                    <a:pt x="111" y="1"/>
                    <a:pt x="111" y="1"/>
                    <a:pt x="111" y="1"/>
                  </a:cubicBezTo>
                  <a:cubicBezTo>
                    <a:pt x="157" y="1"/>
                    <a:pt x="201" y="7"/>
                    <a:pt x="201" y="92"/>
                  </a:cubicBezTo>
                </a:path>
              </a:pathLst>
            </a:custGeom>
            <a:solidFill>
              <a:srgbClr val="84542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45000" lnSpcReduction="20000"/>
            </a:bodyPr>
            <a:lstStyle/>
            <a:p>
              <a:endParaRPr lang="zh-CN" altLang="en-US" sz="3200"/>
            </a:p>
          </p:txBody>
        </p:sp>
        <p:sp>
          <p:nvSpPr>
            <p:cNvPr id="18" name="Freeform 19"/>
            <p:cNvSpPr/>
            <p:nvPr/>
          </p:nvSpPr>
          <p:spPr bwMode="auto">
            <a:xfrm>
              <a:off x="5283200" y="2293938"/>
              <a:ext cx="169862" cy="115887"/>
            </a:xfrm>
            <a:custGeom>
              <a:avLst/>
              <a:gdLst>
                <a:gd name="T0" fmla="*/ 42 w 92"/>
                <a:gd name="T1" fmla="*/ 0 h 63"/>
                <a:gd name="T2" fmla="*/ 2 w 92"/>
                <a:gd name="T3" fmla="*/ 42 h 63"/>
                <a:gd name="T4" fmla="*/ 58 w 92"/>
                <a:gd name="T5" fmla="*/ 42 h 63"/>
                <a:gd name="T6" fmla="*/ 58 w 92"/>
                <a:gd name="T7" fmla="*/ 46 h 63"/>
                <a:gd name="T8" fmla="*/ 91 w 92"/>
                <a:gd name="T9" fmla="*/ 41 h 63"/>
                <a:gd name="T10" fmla="*/ 89 w 92"/>
                <a:gd name="T11" fmla="*/ 0 h 63"/>
              </a:gdLst>
              <a:ahLst/>
              <a:cxnLst>
                <a:cxn ang="0">
                  <a:pos x="T0" y="T1"/>
                </a:cxn>
                <a:cxn ang="0">
                  <a:pos x="T2" y="T3"/>
                </a:cxn>
                <a:cxn ang="0">
                  <a:pos x="T4" y="T5"/>
                </a:cxn>
                <a:cxn ang="0">
                  <a:pos x="T6" y="T7"/>
                </a:cxn>
                <a:cxn ang="0">
                  <a:pos x="T8" y="T9"/>
                </a:cxn>
                <a:cxn ang="0">
                  <a:pos x="T10" y="T11"/>
                </a:cxn>
              </a:cxnLst>
              <a:rect l="0" t="0" r="r" b="b"/>
              <a:pathLst>
                <a:path w="92" h="63">
                  <a:moveTo>
                    <a:pt x="42" y="0"/>
                  </a:moveTo>
                  <a:cubicBezTo>
                    <a:pt x="31" y="11"/>
                    <a:pt x="0" y="33"/>
                    <a:pt x="2" y="42"/>
                  </a:cubicBezTo>
                  <a:cubicBezTo>
                    <a:pt x="6" y="63"/>
                    <a:pt x="46" y="50"/>
                    <a:pt x="58" y="42"/>
                  </a:cubicBezTo>
                  <a:cubicBezTo>
                    <a:pt x="58" y="44"/>
                    <a:pt x="58" y="44"/>
                    <a:pt x="58" y="46"/>
                  </a:cubicBezTo>
                  <a:cubicBezTo>
                    <a:pt x="75" y="44"/>
                    <a:pt x="81" y="44"/>
                    <a:pt x="91" y="41"/>
                  </a:cubicBezTo>
                  <a:cubicBezTo>
                    <a:pt x="92" y="30"/>
                    <a:pt x="92" y="8"/>
                    <a:pt x="89" y="0"/>
                  </a:cubicBezTo>
                </a:path>
              </a:pathLst>
            </a:custGeom>
            <a:solidFill>
              <a:srgbClr val="5347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19" name="Freeform 20"/>
            <p:cNvSpPr/>
            <p:nvPr/>
          </p:nvSpPr>
          <p:spPr bwMode="auto">
            <a:xfrm>
              <a:off x="5670550" y="2292350"/>
              <a:ext cx="174625" cy="119062"/>
            </a:xfrm>
            <a:custGeom>
              <a:avLst/>
              <a:gdLst>
                <a:gd name="T0" fmla="*/ 52 w 95"/>
                <a:gd name="T1" fmla="*/ 0 h 65"/>
                <a:gd name="T2" fmla="*/ 93 w 95"/>
                <a:gd name="T3" fmla="*/ 43 h 65"/>
                <a:gd name="T4" fmla="*/ 35 w 95"/>
                <a:gd name="T5" fmla="*/ 43 h 65"/>
                <a:gd name="T6" fmla="*/ 35 w 95"/>
                <a:gd name="T7" fmla="*/ 47 h 65"/>
                <a:gd name="T8" fmla="*/ 2 w 95"/>
                <a:gd name="T9" fmla="*/ 42 h 65"/>
                <a:gd name="T10" fmla="*/ 4 w 95"/>
                <a:gd name="T11" fmla="*/ 0 h 65"/>
              </a:gdLst>
              <a:ahLst/>
              <a:cxnLst>
                <a:cxn ang="0">
                  <a:pos x="T0" y="T1"/>
                </a:cxn>
                <a:cxn ang="0">
                  <a:pos x="T2" y="T3"/>
                </a:cxn>
                <a:cxn ang="0">
                  <a:pos x="T4" y="T5"/>
                </a:cxn>
                <a:cxn ang="0">
                  <a:pos x="T6" y="T7"/>
                </a:cxn>
                <a:cxn ang="0">
                  <a:pos x="T8" y="T9"/>
                </a:cxn>
                <a:cxn ang="0">
                  <a:pos x="T10" y="T11"/>
                </a:cxn>
              </a:cxnLst>
              <a:rect l="0" t="0" r="r" b="b"/>
              <a:pathLst>
                <a:path w="95" h="65">
                  <a:moveTo>
                    <a:pt x="52" y="0"/>
                  </a:moveTo>
                  <a:cubicBezTo>
                    <a:pt x="63" y="11"/>
                    <a:pt x="95" y="34"/>
                    <a:pt x="93" y="43"/>
                  </a:cubicBezTo>
                  <a:cubicBezTo>
                    <a:pt x="89" y="65"/>
                    <a:pt x="47" y="51"/>
                    <a:pt x="35" y="43"/>
                  </a:cubicBezTo>
                  <a:cubicBezTo>
                    <a:pt x="35" y="45"/>
                    <a:pt x="35" y="45"/>
                    <a:pt x="35" y="47"/>
                  </a:cubicBezTo>
                  <a:cubicBezTo>
                    <a:pt x="18" y="45"/>
                    <a:pt x="12" y="45"/>
                    <a:pt x="2" y="42"/>
                  </a:cubicBezTo>
                  <a:cubicBezTo>
                    <a:pt x="0" y="31"/>
                    <a:pt x="0" y="8"/>
                    <a:pt x="4" y="0"/>
                  </a:cubicBezTo>
                </a:path>
              </a:pathLst>
            </a:custGeom>
            <a:solidFill>
              <a:srgbClr val="53474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20" name="Freeform 31"/>
            <p:cNvSpPr/>
            <p:nvPr userDrawn="1"/>
          </p:nvSpPr>
          <p:spPr bwMode="auto">
            <a:xfrm>
              <a:off x="5424488" y="298450"/>
              <a:ext cx="296862" cy="427037"/>
            </a:xfrm>
            <a:custGeom>
              <a:avLst/>
              <a:gdLst>
                <a:gd name="T0" fmla="*/ 161 w 161"/>
                <a:gd name="T1" fmla="*/ 151 h 232"/>
                <a:gd name="T2" fmla="*/ 81 w 161"/>
                <a:gd name="T3" fmla="*/ 232 h 232"/>
                <a:gd name="T4" fmla="*/ 0 w 161"/>
                <a:gd name="T5" fmla="*/ 151 h 232"/>
                <a:gd name="T6" fmla="*/ 0 w 161"/>
                <a:gd name="T7" fmla="*/ 81 h 232"/>
                <a:gd name="T8" fmla="*/ 81 w 161"/>
                <a:gd name="T9" fmla="*/ 0 h 232"/>
                <a:gd name="T10" fmla="*/ 161 w 161"/>
                <a:gd name="T11" fmla="*/ 81 h 232"/>
                <a:gd name="T12" fmla="*/ 161 w 161"/>
                <a:gd name="T13" fmla="*/ 151 h 232"/>
              </a:gdLst>
              <a:ahLst/>
              <a:cxnLst>
                <a:cxn ang="0">
                  <a:pos x="T0" y="T1"/>
                </a:cxn>
                <a:cxn ang="0">
                  <a:pos x="T2" y="T3"/>
                </a:cxn>
                <a:cxn ang="0">
                  <a:pos x="T4" y="T5"/>
                </a:cxn>
                <a:cxn ang="0">
                  <a:pos x="T6" y="T7"/>
                </a:cxn>
                <a:cxn ang="0">
                  <a:pos x="T8" y="T9"/>
                </a:cxn>
                <a:cxn ang="0">
                  <a:pos x="T10" y="T11"/>
                </a:cxn>
                <a:cxn ang="0">
                  <a:pos x="T12" y="T13"/>
                </a:cxn>
              </a:cxnLst>
              <a:rect l="0" t="0" r="r" b="b"/>
              <a:pathLst>
                <a:path w="161" h="232">
                  <a:moveTo>
                    <a:pt x="161" y="151"/>
                  </a:moveTo>
                  <a:cubicBezTo>
                    <a:pt x="161" y="196"/>
                    <a:pt x="125" y="232"/>
                    <a:pt x="81" y="232"/>
                  </a:cubicBezTo>
                  <a:cubicBezTo>
                    <a:pt x="36" y="232"/>
                    <a:pt x="0" y="196"/>
                    <a:pt x="0" y="151"/>
                  </a:cubicBezTo>
                  <a:cubicBezTo>
                    <a:pt x="0" y="81"/>
                    <a:pt x="0" y="81"/>
                    <a:pt x="0" y="81"/>
                  </a:cubicBezTo>
                  <a:cubicBezTo>
                    <a:pt x="17" y="31"/>
                    <a:pt x="36" y="0"/>
                    <a:pt x="81" y="0"/>
                  </a:cubicBezTo>
                  <a:cubicBezTo>
                    <a:pt x="125" y="0"/>
                    <a:pt x="132" y="25"/>
                    <a:pt x="161" y="81"/>
                  </a:cubicBezTo>
                  <a:cubicBezTo>
                    <a:pt x="161" y="151"/>
                    <a:pt x="161" y="151"/>
                    <a:pt x="161" y="151"/>
                  </a:cubicBezTo>
                </a:path>
              </a:pathLst>
            </a:custGeom>
            <a:solidFill>
              <a:srgbClr val="F2CFB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67500" lnSpcReduction="20000"/>
            </a:bodyPr>
            <a:lstStyle/>
            <a:p>
              <a:endParaRPr lang="zh-CN" altLang="en-US" sz="3200"/>
            </a:p>
          </p:txBody>
        </p:sp>
        <p:sp>
          <p:nvSpPr>
            <p:cNvPr id="21" name="Freeform 32"/>
            <p:cNvSpPr/>
            <p:nvPr/>
          </p:nvSpPr>
          <p:spPr bwMode="auto">
            <a:xfrm>
              <a:off x="5362575" y="192088"/>
              <a:ext cx="396875" cy="292100"/>
            </a:xfrm>
            <a:custGeom>
              <a:avLst/>
              <a:gdLst>
                <a:gd name="T0" fmla="*/ 197 w 216"/>
                <a:gd name="T1" fmla="*/ 99 h 159"/>
                <a:gd name="T2" fmla="*/ 181 w 216"/>
                <a:gd name="T3" fmla="*/ 33 h 159"/>
                <a:gd name="T4" fmla="*/ 50 w 216"/>
                <a:gd name="T5" fmla="*/ 47 h 159"/>
                <a:gd name="T6" fmla="*/ 0 w 216"/>
                <a:gd name="T7" fmla="*/ 45 h 159"/>
                <a:gd name="T8" fmla="*/ 186 w 216"/>
                <a:gd name="T9" fmla="*/ 107 h 159"/>
                <a:gd name="T10" fmla="*/ 197 w 216"/>
                <a:gd name="T11" fmla="*/ 99 h 159"/>
              </a:gdLst>
              <a:ahLst/>
              <a:cxnLst>
                <a:cxn ang="0">
                  <a:pos x="T0" y="T1"/>
                </a:cxn>
                <a:cxn ang="0">
                  <a:pos x="T2" y="T3"/>
                </a:cxn>
                <a:cxn ang="0">
                  <a:pos x="T4" y="T5"/>
                </a:cxn>
                <a:cxn ang="0">
                  <a:pos x="T6" y="T7"/>
                </a:cxn>
                <a:cxn ang="0">
                  <a:pos x="T8" y="T9"/>
                </a:cxn>
                <a:cxn ang="0">
                  <a:pos x="T10" y="T11"/>
                </a:cxn>
              </a:cxnLst>
              <a:rect l="0" t="0" r="r" b="b"/>
              <a:pathLst>
                <a:path w="216" h="159">
                  <a:moveTo>
                    <a:pt x="197" y="99"/>
                  </a:moveTo>
                  <a:cubicBezTo>
                    <a:pt x="203" y="91"/>
                    <a:pt x="216" y="66"/>
                    <a:pt x="181" y="33"/>
                  </a:cubicBezTo>
                  <a:cubicBezTo>
                    <a:pt x="147" y="0"/>
                    <a:pt x="99" y="34"/>
                    <a:pt x="50" y="47"/>
                  </a:cubicBezTo>
                  <a:cubicBezTo>
                    <a:pt x="7" y="59"/>
                    <a:pt x="0" y="45"/>
                    <a:pt x="0" y="45"/>
                  </a:cubicBezTo>
                  <a:cubicBezTo>
                    <a:pt x="0" y="45"/>
                    <a:pt x="9" y="159"/>
                    <a:pt x="186" y="107"/>
                  </a:cubicBezTo>
                  <a:cubicBezTo>
                    <a:pt x="189" y="107"/>
                    <a:pt x="195" y="103"/>
                    <a:pt x="197" y="99"/>
                  </a:cubicBezTo>
                  <a:close/>
                </a:path>
              </a:pathLst>
            </a:custGeom>
            <a:solidFill>
              <a:srgbClr val="93603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32500" lnSpcReduction="20000"/>
            </a:bodyPr>
            <a:lstStyle/>
            <a:p>
              <a:endParaRPr lang="zh-CN" altLang="en-US" sz="3200"/>
            </a:p>
          </p:txBody>
        </p:sp>
        <p:sp>
          <p:nvSpPr>
            <p:cNvPr id="22" name="Freeform 35"/>
            <p:cNvSpPr/>
            <p:nvPr/>
          </p:nvSpPr>
          <p:spPr bwMode="auto">
            <a:xfrm>
              <a:off x="5405438" y="490538"/>
              <a:ext cx="38100" cy="87312"/>
            </a:xfrm>
            <a:custGeom>
              <a:avLst/>
              <a:gdLst>
                <a:gd name="T0" fmla="*/ 21 w 21"/>
                <a:gd name="T1" fmla="*/ 37 h 48"/>
                <a:gd name="T2" fmla="*/ 11 w 21"/>
                <a:gd name="T3" fmla="*/ 48 h 48"/>
                <a:gd name="T4" fmla="*/ 0 w 21"/>
                <a:gd name="T5" fmla="*/ 37 h 48"/>
                <a:gd name="T6" fmla="*/ 0 w 21"/>
                <a:gd name="T7" fmla="*/ 10 h 48"/>
                <a:gd name="T8" fmla="*/ 11 w 21"/>
                <a:gd name="T9" fmla="*/ 0 h 48"/>
                <a:gd name="T10" fmla="*/ 21 w 21"/>
                <a:gd name="T11" fmla="*/ 10 h 48"/>
                <a:gd name="T12" fmla="*/ 21 w 21"/>
                <a:gd name="T13" fmla="*/ 37 h 48"/>
              </a:gdLst>
              <a:ahLst/>
              <a:cxnLst>
                <a:cxn ang="0">
                  <a:pos x="T0" y="T1"/>
                </a:cxn>
                <a:cxn ang="0">
                  <a:pos x="T2" y="T3"/>
                </a:cxn>
                <a:cxn ang="0">
                  <a:pos x="T4" y="T5"/>
                </a:cxn>
                <a:cxn ang="0">
                  <a:pos x="T6" y="T7"/>
                </a:cxn>
                <a:cxn ang="0">
                  <a:pos x="T8" y="T9"/>
                </a:cxn>
                <a:cxn ang="0">
                  <a:pos x="T10" y="T11"/>
                </a:cxn>
                <a:cxn ang="0">
                  <a:pos x="T12" y="T13"/>
                </a:cxn>
              </a:cxnLst>
              <a:rect l="0" t="0" r="r" b="b"/>
              <a:pathLst>
                <a:path w="21" h="48">
                  <a:moveTo>
                    <a:pt x="21" y="37"/>
                  </a:moveTo>
                  <a:cubicBezTo>
                    <a:pt x="21" y="43"/>
                    <a:pt x="16" y="48"/>
                    <a:pt x="11" y="48"/>
                  </a:cubicBezTo>
                  <a:cubicBezTo>
                    <a:pt x="5" y="48"/>
                    <a:pt x="0" y="43"/>
                    <a:pt x="0" y="37"/>
                  </a:cubicBezTo>
                  <a:cubicBezTo>
                    <a:pt x="0" y="10"/>
                    <a:pt x="0" y="10"/>
                    <a:pt x="0" y="10"/>
                  </a:cubicBezTo>
                  <a:cubicBezTo>
                    <a:pt x="0" y="4"/>
                    <a:pt x="5" y="0"/>
                    <a:pt x="11" y="0"/>
                  </a:cubicBezTo>
                  <a:cubicBezTo>
                    <a:pt x="16" y="0"/>
                    <a:pt x="21" y="4"/>
                    <a:pt x="21" y="10"/>
                  </a:cubicBezTo>
                  <a:lnTo>
                    <a:pt x="21" y="37"/>
                  </a:lnTo>
                  <a:close/>
                </a:path>
              </a:pathLst>
            </a:custGeom>
            <a:solidFill>
              <a:srgbClr val="F2CFB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23" name="Freeform 36"/>
            <p:cNvSpPr/>
            <p:nvPr/>
          </p:nvSpPr>
          <p:spPr bwMode="auto">
            <a:xfrm>
              <a:off x="5702300" y="490538"/>
              <a:ext cx="39687" cy="87312"/>
            </a:xfrm>
            <a:custGeom>
              <a:avLst/>
              <a:gdLst>
                <a:gd name="T0" fmla="*/ 21 w 21"/>
                <a:gd name="T1" fmla="*/ 37 h 48"/>
                <a:gd name="T2" fmla="*/ 10 w 21"/>
                <a:gd name="T3" fmla="*/ 48 h 48"/>
                <a:gd name="T4" fmla="*/ 0 w 21"/>
                <a:gd name="T5" fmla="*/ 37 h 48"/>
                <a:gd name="T6" fmla="*/ 0 w 21"/>
                <a:gd name="T7" fmla="*/ 10 h 48"/>
                <a:gd name="T8" fmla="*/ 10 w 21"/>
                <a:gd name="T9" fmla="*/ 0 h 48"/>
                <a:gd name="T10" fmla="*/ 21 w 21"/>
                <a:gd name="T11" fmla="*/ 10 h 48"/>
                <a:gd name="T12" fmla="*/ 21 w 21"/>
                <a:gd name="T13" fmla="*/ 37 h 48"/>
              </a:gdLst>
              <a:ahLst/>
              <a:cxnLst>
                <a:cxn ang="0">
                  <a:pos x="T0" y="T1"/>
                </a:cxn>
                <a:cxn ang="0">
                  <a:pos x="T2" y="T3"/>
                </a:cxn>
                <a:cxn ang="0">
                  <a:pos x="T4" y="T5"/>
                </a:cxn>
                <a:cxn ang="0">
                  <a:pos x="T6" y="T7"/>
                </a:cxn>
                <a:cxn ang="0">
                  <a:pos x="T8" y="T9"/>
                </a:cxn>
                <a:cxn ang="0">
                  <a:pos x="T10" y="T11"/>
                </a:cxn>
                <a:cxn ang="0">
                  <a:pos x="T12" y="T13"/>
                </a:cxn>
              </a:cxnLst>
              <a:rect l="0" t="0" r="r" b="b"/>
              <a:pathLst>
                <a:path w="21" h="48">
                  <a:moveTo>
                    <a:pt x="21" y="37"/>
                  </a:moveTo>
                  <a:cubicBezTo>
                    <a:pt x="21" y="43"/>
                    <a:pt x="16" y="48"/>
                    <a:pt x="10" y="48"/>
                  </a:cubicBezTo>
                  <a:cubicBezTo>
                    <a:pt x="5" y="48"/>
                    <a:pt x="0" y="43"/>
                    <a:pt x="0" y="37"/>
                  </a:cubicBezTo>
                  <a:cubicBezTo>
                    <a:pt x="0" y="10"/>
                    <a:pt x="0" y="10"/>
                    <a:pt x="0" y="10"/>
                  </a:cubicBezTo>
                  <a:cubicBezTo>
                    <a:pt x="0" y="4"/>
                    <a:pt x="5" y="0"/>
                    <a:pt x="10" y="0"/>
                  </a:cubicBezTo>
                  <a:cubicBezTo>
                    <a:pt x="16" y="0"/>
                    <a:pt x="21" y="4"/>
                    <a:pt x="21" y="10"/>
                  </a:cubicBezTo>
                  <a:lnTo>
                    <a:pt x="21" y="37"/>
                  </a:lnTo>
                  <a:close/>
                </a:path>
              </a:pathLst>
            </a:custGeom>
            <a:solidFill>
              <a:srgbClr val="F2CFB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24" name="Freeform 37"/>
            <p:cNvSpPr/>
            <p:nvPr/>
          </p:nvSpPr>
          <p:spPr bwMode="auto">
            <a:xfrm>
              <a:off x="5559425" y="503238"/>
              <a:ext cx="26987" cy="98425"/>
            </a:xfrm>
            <a:custGeom>
              <a:avLst/>
              <a:gdLst>
                <a:gd name="T0" fmla="*/ 0 w 17"/>
                <a:gd name="T1" fmla="*/ 0 h 62"/>
                <a:gd name="T2" fmla="*/ 0 w 17"/>
                <a:gd name="T3" fmla="*/ 62 h 62"/>
                <a:gd name="T4" fmla="*/ 17 w 17"/>
                <a:gd name="T5" fmla="*/ 62 h 62"/>
                <a:gd name="T6" fmla="*/ 17 w 17"/>
                <a:gd name="T7" fmla="*/ 58 h 62"/>
                <a:gd name="T8" fmla="*/ 5 w 17"/>
                <a:gd name="T9" fmla="*/ 58 h 62"/>
                <a:gd name="T10" fmla="*/ 5 w 17"/>
                <a:gd name="T11" fmla="*/ 0 h 62"/>
                <a:gd name="T12" fmla="*/ 0 w 17"/>
                <a:gd name="T13" fmla="*/ 0 h 62"/>
              </a:gdLst>
              <a:ahLst/>
              <a:cxnLst>
                <a:cxn ang="0">
                  <a:pos x="T0" y="T1"/>
                </a:cxn>
                <a:cxn ang="0">
                  <a:pos x="T2" y="T3"/>
                </a:cxn>
                <a:cxn ang="0">
                  <a:pos x="T4" y="T5"/>
                </a:cxn>
                <a:cxn ang="0">
                  <a:pos x="T6" y="T7"/>
                </a:cxn>
                <a:cxn ang="0">
                  <a:pos x="T8" y="T9"/>
                </a:cxn>
                <a:cxn ang="0">
                  <a:pos x="T10" y="T11"/>
                </a:cxn>
                <a:cxn ang="0">
                  <a:pos x="T12" y="T13"/>
                </a:cxn>
              </a:cxnLst>
              <a:rect l="0" t="0" r="r" b="b"/>
              <a:pathLst>
                <a:path w="17" h="62">
                  <a:moveTo>
                    <a:pt x="0" y="0"/>
                  </a:moveTo>
                  <a:lnTo>
                    <a:pt x="0" y="62"/>
                  </a:lnTo>
                  <a:lnTo>
                    <a:pt x="17" y="62"/>
                  </a:lnTo>
                  <a:lnTo>
                    <a:pt x="17" y="58"/>
                  </a:lnTo>
                  <a:lnTo>
                    <a:pt x="5" y="58"/>
                  </a:lnTo>
                  <a:lnTo>
                    <a:pt x="5" y="0"/>
                  </a:lnTo>
                  <a:lnTo>
                    <a:pt x="0" y="0"/>
                  </a:lnTo>
                  <a:close/>
                </a:path>
              </a:pathLst>
            </a:custGeom>
            <a:solidFill>
              <a:srgbClr val="D3A79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25" name="Rectangle 38"/>
            <p:cNvSpPr>
              <a:spLocks noChangeArrowheads="1"/>
            </p:cNvSpPr>
            <p:nvPr/>
          </p:nvSpPr>
          <p:spPr bwMode="auto">
            <a:xfrm>
              <a:off x="5549900" y="652463"/>
              <a:ext cx="47625" cy="6350"/>
            </a:xfrm>
            <a:prstGeom prst="rect">
              <a:avLst/>
            </a:prstGeom>
            <a:solidFill>
              <a:srgbClr val="D3A79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26" name="Freeform 39"/>
            <p:cNvSpPr/>
            <p:nvPr/>
          </p:nvSpPr>
          <p:spPr bwMode="auto">
            <a:xfrm>
              <a:off x="5549900" y="652463"/>
              <a:ext cx="47625" cy="6350"/>
            </a:xfrm>
            <a:custGeom>
              <a:avLst/>
              <a:gdLst>
                <a:gd name="T0" fmla="*/ 0 w 30"/>
                <a:gd name="T1" fmla="*/ 4 h 4"/>
                <a:gd name="T2" fmla="*/ 30 w 30"/>
                <a:gd name="T3" fmla="*/ 4 h 4"/>
                <a:gd name="T4" fmla="*/ 30 w 30"/>
                <a:gd name="T5" fmla="*/ 0 h 4"/>
                <a:gd name="T6" fmla="*/ 0 w 30"/>
                <a:gd name="T7" fmla="*/ 0 h 4"/>
              </a:gdLst>
              <a:ahLst/>
              <a:cxnLst>
                <a:cxn ang="0">
                  <a:pos x="T0" y="T1"/>
                </a:cxn>
                <a:cxn ang="0">
                  <a:pos x="T2" y="T3"/>
                </a:cxn>
                <a:cxn ang="0">
                  <a:pos x="T4" y="T5"/>
                </a:cxn>
                <a:cxn ang="0">
                  <a:pos x="T6" y="T7"/>
                </a:cxn>
              </a:cxnLst>
              <a:rect l="0" t="0" r="r" b="b"/>
              <a:pathLst>
                <a:path w="30" h="4">
                  <a:moveTo>
                    <a:pt x="0" y="4"/>
                  </a:moveTo>
                  <a:lnTo>
                    <a:pt x="30" y="4"/>
                  </a:lnTo>
                  <a:lnTo>
                    <a:pt x="3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27" name="Rectangle 40"/>
            <p:cNvSpPr>
              <a:spLocks noChangeArrowheads="1"/>
            </p:cNvSpPr>
            <p:nvPr/>
          </p:nvSpPr>
          <p:spPr bwMode="auto">
            <a:xfrm>
              <a:off x="5514975" y="503238"/>
              <a:ext cx="114300" cy="53975"/>
            </a:xfrm>
            <a:prstGeom prst="rect">
              <a:avLst/>
            </a:prstGeom>
            <a:solidFill>
              <a:srgbClr val="44444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28" name="Freeform 41"/>
            <p:cNvSpPr/>
            <p:nvPr/>
          </p:nvSpPr>
          <p:spPr bwMode="auto">
            <a:xfrm>
              <a:off x="5446713" y="452438"/>
              <a:ext cx="71437" cy="22225"/>
            </a:xfrm>
            <a:custGeom>
              <a:avLst/>
              <a:gdLst>
                <a:gd name="T0" fmla="*/ 3 w 39"/>
                <a:gd name="T1" fmla="*/ 11 h 12"/>
                <a:gd name="T2" fmla="*/ 3 w 39"/>
                <a:gd name="T3" fmla="*/ 11 h 12"/>
                <a:gd name="T4" fmla="*/ 8 w 39"/>
                <a:gd name="T5" fmla="*/ 7 h 12"/>
                <a:gd name="T6" fmla="*/ 19 w 39"/>
                <a:gd name="T7" fmla="*/ 4 h 12"/>
                <a:gd name="T8" fmla="*/ 36 w 39"/>
                <a:gd name="T9" fmla="*/ 11 h 12"/>
                <a:gd name="T10" fmla="*/ 38 w 39"/>
                <a:gd name="T11" fmla="*/ 11 h 12"/>
                <a:gd name="T12" fmla="*/ 38 w 39"/>
                <a:gd name="T13" fmla="*/ 8 h 12"/>
                <a:gd name="T14" fmla="*/ 19 w 39"/>
                <a:gd name="T15" fmla="*/ 0 h 12"/>
                <a:gd name="T16" fmla="*/ 6 w 39"/>
                <a:gd name="T17" fmla="*/ 4 h 12"/>
                <a:gd name="T18" fmla="*/ 1 w 39"/>
                <a:gd name="T19" fmla="*/ 8 h 12"/>
                <a:gd name="T20" fmla="*/ 1 w 39"/>
                <a:gd name="T21" fmla="*/ 11 h 12"/>
                <a:gd name="T22" fmla="*/ 3 w 39"/>
                <a:gd name="T23" fmla="*/ 1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12">
                  <a:moveTo>
                    <a:pt x="3" y="11"/>
                  </a:moveTo>
                  <a:cubicBezTo>
                    <a:pt x="3" y="11"/>
                    <a:pt x="3" y="11"/>
                    <a:pt x="3" y="11"/>
                  </a:cubicBezTo>
                  <a:cubicBezTo>
                    <a:pt x="4" y="10"/>
                    <a:pt x="6" y="9"/>
                    <a:pt x="8" y="7"/>
                  </a:cubicBezTo>
                  <a:cubicBezTo>
                    <a:pt x="11" y="5"/>
                    <a:pt x="15" y="4"/>
                    <a:pt x="19" y="4"/>
                  </a:cubicBezTo>
                  <a:cubicBezTo>
                    <a:pt x="24" y="4"/>
                    <a:pt x="29" y="6"/>
                    <a:pt x="36" y="11"/>
                  </a:cubicBezTo>
                  <a:cubicBezTo>
                    <a:pt x="36" y="12"/>
                    <a:pt x="38" y="12"/>
                    <a:pt x="38" y="11"/>
                  </a:cubicBezTo>
                  <a:cubicBezTo>
                    <a:pt x="39" y="10"/>
                    <a:pt x="39" y="9"/>
                    <a:pt x="38" y="8"/>
                  </a:cubicBezTo>
                  <a:cubicBezTo>
                    <a:pt x="31" y="2"/>
                    <a:pt x="25" y="0"/>
                    <a:pt x="19" y="0"/>
                  </a:cubicBezTo>
                  <a:cubicBezTo>
                    <a:pt x="14" y="0"/>
                    <a:pt x="9" y="2"/>
                    <a:pt x="6" y="4"/>
                  </a:cubicBezTo>
                  <a:cubicBezTo>
                    <a:pt x="3" y="6"/>
                    <a:pt x="1" y="8"/>
                    <a:pt x="1" y="8"/>
                  </a:cubicBezTo>
                  <a:cubicBezTo>
                    <a:pt x="0" y="9"/>
                    <a:pt x="0" y="10"/>
                    <a:pt x="1" y="11"/>
                  </a:cubicBezTo>
                  <a:cubicBezTo>
                    <a:pt x="2" y="12"/>
                    <a:pt x="3" y="12"/>
                    <a:pt x="3" y="11"/>
                  </a:cubicBezTo>
                  <a:close/>
                </a:path>
              </a:pathLst>
            </a:custGeom>
            <a:solidFill>
              <a:srgbClr val="B07A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29" name="Freeform 42"/>
            <p:cNvSpPr/>
            <p:nvPr/>
          </p:nvSpPr>
          <p:spPr bwMode="auto">
            <a:xfrm>
              <a:off x="5621338" y="452438"/>
              <a:ext cx="73025" cy="22225"/>
            </a:xfrm>
            <a:custGeom>
              <a:avLst/>
              <a:gdLst>
                <a:gd name="T0" fmla="*/ 4 w 39"/>
                <a:gd name="T1" fmla="*/ 11 h 12"/>
                <a:gd name="T2" fmla="*/ 4 w 39"/>
                <a:gd name="T3" fmla="*/ 11 h 12"/>
                <a:gd name="T4" fmla="*/ 9 w 39"/>
                <a:gd name="T5" fmla="*/ 7 h 12"/>
                <a:gd name="T6" fmla="*/ 19 w 39"/>
                <a:gd name="T7" fmla="*/ 4 h 12"/>
                <a:gd name="T8" fmla="*/ 36 w 39"/>
                <a:gd name="T9" fmla="*/ 11 h 12"/>
                <a:gd name="T10" fmla="*/ 39 w 39"/>
                <a:gd name="T11" fmla="*/ 11 h 12"/>
                <a:gd name="T12" fmla="*/ 38 w 39"/>
                <a:gd name="T13" fmla="*/ 8 h 12"/>
                <a:gd name="T14" fmla="*/ 19 w 39"/>
                <a:gd name="T15" fmla="*/ 0 h 12"/>
                <a:gd name="T16" fmla="*/ 6 w 39"/>
                <a:gd name="T17" fmla="*/ 4 h 12"/>
                <a:gd name="T18" fmla="*/ 1 w 39"/>
                <a:gd name="T19" fmla="*/ 8 h 12"/>
                <a:gd name="T20" fmla="*/ 1 w 39"/>
                <a:gd name="T21" fmla="*/ 11 h 12"/>
                <a:gd name="T22" fmla="*/ 4 w 39"/>
                <a:gd name="T23" fmla="*/ 11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9" h="12">
                  <a:moveTo>
                    <a:pt x="4" y="11"/>
                  </a:moveTo>
                  <a:cubicBezTo>
                    <a:pt x="4" y="11"/>
                    <a:pt x="4" y="11"/>
                    <a:pt x="4" y="11"/>
                  </a:cubicBezTo>
                  <a:cubicBezTo>
                    <a:pt x="4" y="10"/>
                    <a:pt x="6" y="9"/>
                    <a:pt x="9" y="7"/>
                  </a:cubicBezTo>
                  <a:cubicBezTo>
                    <a:pt x="11" y="5"/>
                    <a:pt x="15" y="4"/>
                    <a:pt x="19" y="4"/>
                  </a:cubicBezTo>
                  <a:cubicBezTo>
                    <a:pt x="24" y="4"/>
                    <a:pt x="30" y="6"/>
                    <a:pt x="36" y="11"/>
                  </a:cubicBezTo>
                  <a:cubicBezTo>
                    <a:pt x="37" y="12"/>
                    <a:pt x="38" y="12"/>
                    <a:pt x="39" y="11"/>
                  </a:cubicBezTo>
                  <a:cubicBezTo>
                    <a:pt x="39" y="10"/>
                    <a:pt x="39" y="9"/>
                    <a:pt x="38" y="8"/>
                  </a:cubicBezTo>
                  <a:cubicBezTo>
                    <a:pt x="32" y="2"/>
                    <a:pt x="25" y="0"/>
                    <a:pt x="19" y="0"/>
                  </a:cubicBezTo>
                  <a:cubicBezTo>
                    <a:pt x="14" y="0"/>
                    <a:pt x="9" y="2"/>
                    <a:pt x="6" y="4"/>
                  </a:cubicBezTo>
                  <a:cubicBezTo>
                    <a:pt x="3" y="6"/>
                    <a:pt x="1" y="8"/>
                    <a:pt x="1" y="8"/>
                  </a:cubicBezTo>
                  <a:cubicBezTo>
                    <a:pt x="0" y="9"/>
                    <a:pt x="0" y="10"/>
                    <a:pt x="1" y="11"/>
                  </a:cubicBezTo>
                  <a:cubicBezTo>
                    <a:pt x="2" y="12"/>
                    <a:pt x="3" y="12"/>
                    <a:pt x="4" y="11"/>
                  </a:cubicBezTo>
                  <a:close/>
                </a:path>
              </a:pathLst>
            </a:custGeom>
            <a:solidFill>
              <a:srgbClr val="B07A4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30" name="Freeform 43"/>
            <p:cNvSpPr/>
            <p:nvPr/>
          </p:nvSpPr>
          <p:spPr bwMode="auto">
            <a:xfrm>
              <a:off x="5418138" y="503238"/>
              <a:ext cx="138112" cy="139700"/>
            </a:xfrm>
            <a:custGeom>
              <a:avLst/>
              <a:gdLst>
                <a:gd name="T0" fmla="*/ 0 w 87"/>
                <a:gd name="T1" fmla="*/ 88 h 88"/>
                <a:gd name="T2" fmla="*/ 22 w 87"/>
                <a:gd name="T3" fmla="*/ 0 h 88"/>
                <a:gd name="T4" fmla="*/ 61 w 87"/>
                <a:gd name="T5" fmla="*/ 0 h 88"/>
                <a:gd name="T6" fmla="*/ 87 w 87"/>
                <a:gd name="T7" fmla="*/ 88 h 88"/>
                <a:gd name="T8" fmla="*/ 0 w 87"/>
                <a:gd name="T9" fmla="*/ 88 h 88"/>
              </a:gdLst>
              <a:ahLst/>
              <a:cxnLst>
                <a:cxn ang="0">
                  <a:pos x="T0" y="T1"/>
                </a:cxn>
                <a:cxn ang="0">
                  <a:pos x="T2" y="T3"/>
                </a:cxn>
                <a:cxn ang="0">
                  <a:pos x="T4" y="T5"/>
                </a:cxn>
                <a:cxn ang="0">
                  <a:pos x="T6" y="T7"/>
                </a:cxn>
                <a:cxn ang="0">
                  <a:pos x="T8" y="T9"/>
                </a:cxn>
              </a:cxnLst>
              <a:rect l="0" t="0" r="r" b="b"/>
              <a:pathLst>
                <a:path w="87" h="88">
                  <a:moveTo>
                    <a:pt x="0" y="88"/>
                  </a:moveTo>
                  <a:lnTo>
                    <a:pt x="22" y="0"/>
                  </a:lnTo>
                  <a:lnTo>
                    <a:pt x="61" y="0"/>
                  </a:lnTo>
                  <a:lnTo>
                    <a:pt x="87" y="88"/>
                  </a:lnTo>
                  <a:lnTo>
                    <a:pt x="0" y="88"/>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31" name="Freeform 44"/>
            <p:cNvSpPr/>
            <p:nvPr/>
          </p:nvSpPr>
          <p:spPr bwMode="auto">
            <a:xfrm>
              <a:off x="5418138" y="503238"/>
              <a:ext cx="138112" cy="139700"/>
            </a:xfrm>
            <a:custGeom>
              <a:avLst/>
              <a:gdLst>
                <a:gd name="T0" fmla="*/ 0 w 87"/>
                <a:gd name="T1" fmla="*/ 88 h 88"/>
                <a:gd name="T2" fmla="*/ 22 w 87"/>
                <a:gd name="T3" fmla="*/ 0 h 88"/>
                <a:gd name="T4" fmla="*/ 61 w 87"/>
                <a:gd name="T5" fmla="*/ 0 h 88"/>
                <a:gd name="T6" fmla="*/ 87 w 87"/>
                <a:gd name="T7" fmla="*/ 88 h 88"/>
                <a:gd name="T8" fmla="*/ 0 w 87"/>
                <a:gd name="T9" fmla="*/ 88 h 88"/>
              </a:gdLst>
              <a:ahLst/>
              <a:cxnLst>
                <a:cxn ang="0">
                  <a:pos x="T0" y="T1"/>
                </a:cxn>
                <a:cxn ang="0">
                  <a:pos x="T2" y="T3"/>
                </a:cxn>
                <a:cxn ang="0">
                  <a:pos x="T4" y="T5"/>
                </a:cxn>
                <a:cxn ang="0">
                  <a:pos x="T6" y="T7"/>
                </a:cxn>
                <a:cxn ang="0">
                  <a:pos x="T8" y="T9"/>
                </a:cxn>
              </a:cxnLst>
              <a:rect l="0" t="0" r="r" b="b"/>
              <a:pathLst>
                <a:path w="87" h="88">
                  <a:moveTo>
                    <a:pt x="0" y="88"/>
                  </a:moveTo>
                  <a:lnTo>
                    <a:pt x="22" y="0"/>
                  </a:lnTo>
                  <a:lnTo>
                    <a:pt x="61" y="0"/>
                  </a:lnTo>
                  <a:lnTo>
                    <a:pt x="87" y="88"/>
                  </a:lnTo>
                  <a:lnTo>
                    <a:pt x="0" y="8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32" name="Freeform 45"/>
            <p:cNvSpPr/>
            <p:nvPr/>
          </p:nvSpPr>
          <p:spPr bwMode="auto">
            <a:xfrm>
              <a:off x="5434013" y="485775"/>
              <a:ext cx="101600" cy="141287"/>
            </a:xfrm>
            <a:custGeom>
              <a:avLst/>
              <a:gdLst>
                <a:gd name="T0" fmla="*/ 0 w 55"/>
                <a:gd name="T1" fmla="*/ 77 h 77"/>
                <a:gd name="T2" fmla="*/ 14 w 55"/>
                <a:gd name="T3" fmla="*/ 1 h 77"/>
                <a:gd name="T4" fmla="*/ 27 w 55"/>
                <a:gd name="T5" fmla="*/ 0 h 77"/>
                <a:gd name="T6" fmla="*/ 39 w 55"/>
                <a:gd name="T7" fmla="*/ 1 h 77"/>
                <a:gd name="T8" fmla="*/ 55 w 55"/>
                <a:gd name="T9" fmla="*/ 77 h 77"/>
                <a:gd name="T10" fmla="*/ 0 w 55"/>
                <a:gd name="T11" fmla="*/ 77 h 77"/>
              </a:gdLst>
              <a:ahLst/>
              <a:cxnLst>
                <a:cxn ang="0">
                  <a:pos x="T0" y="T1"/>
                </a:cxn>
                <a:cxn ang="0">
                  <a:pos x="T2" y="T3"/>
                </a:cxn>
                <a:cxn ang="0">
                  <a:pos x="T4" y="T5"/>
                </a:cxn>
                <a:cxn ang="0">
                  <a:pos x="T6" y="T7"/>
                </a:cxn>
                <a:cxn ang="0">
                  <a:pos x="T8" y="T9"/>
                </a:cxn>
                <a:cxn ang="0">
                  <a:pos x="T10" y="T11"/>
                </a:cxn>
              </a:cxnLst>
              <a:rect l="0" t="0" r="r" b="b"/>
              <a:pathLst>
                <a:path w="55" h="77">
                  <a:moveTo>
                    <a:pt x="0" y="77"/>
                  </a:moveTo>
                  <a:cubicBezTo>
                    <a:pt x="14" y="1"/>
                    <a:pt x="14" y="1"/>
                    <a:pt x="14" y="1"/>
                  </a:cubicBezTo>
                  <a:cubicBezTo>
                    <a:pt x="14" y="1"/>
                    <a:pt x="20" y="0"/>
                    <a:pt x="27" y="0"/>
                  </a:cubicBezTo>
                  <a:cubicBezTo>
                    <a:pt x="35" y="0"/>
                    <a:pt x="39" y="1"/>
                    <a:pt x="39" y="1"/>
                  </a:cubicBezTo>
                  <a:cubicBezTo>
                    <a:pt x="55" y="77"/>
                    <a:pt x="55" y="77"/>
                    <a:pt x="55" y="77"/>
                  </a:cubicBezTo>
                  <a:cubicBezTo>
                    <a:pt x="0" y="77"/>
                    <a:pt x="0" y="77"/>
                    <a:pt x="0" y="77"/>
                  </a:cubicBezTo>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33" name="Freeform 46"/>
            <p:cNvSpPr/>
            <p:nvPr/>
          </p:nvSpPr>
          <p:spPr bwMode="auto">
            <a:xfrm>
              <a:off x="5607050" y="485775"/>
              <a:ext cx="101600" cy="141287"/>
            </a:xfrm>
            <a:custGeom>
              <a:avLst/>
              <a:gdLst>
                <a:gd name="T0" fmla="*/ 0 w 55"/>
                <a:gd name="T1" fmla="*/ 77 h 77"/>
                <a:gd name="T2" fmla="*/ 14 w 55"/>
                <a:gd name="T3" fmla="*/ 1 h 77"/>
                <a:gd name="T4" fmla="*/ 28 w 55"/>
                <a:gd name="T5" fmla="*/ 0 h 77"/>
                <a:gd name="T6" fmla="*/ 39 w 55"/>
                <a:gd name="T7" fmla="*/ 1 h 77"/>
                <a:gd name="T8" fmla="*/ 55 w 55"/>
                <a:gd name="T9" fmla="*/ 77 h 77"/>
                <a:gd name="T10" fmla="*/ 0 w 55"/>
                <a:gd name="T11" fmla="*/ 77 h 77"/>
              </a:gdLst>
              <a:ahLst/>
              <a:cxnLst>
                <a:cxn ang="0">
                  <a:pos x="T0" y="T1"/>
                </a:cxn>
                <a:cxn ang="0">
                  <a:pos x="T2" y="T3"/>
                </a:cxn>
                <a:cxn ang="0">
                  <a:pos x="T4" y="T5"/>
                </a:cxn>
                <a:cxn ang="0">
                  <a:pos x="T6" y="T7"/>
                </a:cxn>
                <a:cxn ang="0">
                  <a:pos x="T8" y="T9"/>
                </a:cxn>
                <a:cxn ang="0">
                  <a:pos x="T10" y="T11"/>
                </a:cxn>
              </a:cxnLst>
              <a:rect l="0" t="0" r="r" b="b"/>
              <a:pathLst>
                <a:path w="55" h="77">
                  <a:moveTo>
                    <a:pt x="0" y="77"/>
                  </a:moveTo>
                  <a:cubicBezTo>
                    <a:pt x="14" y="1"/>
                    <a:pt x="14" y="1"/>
                    <a:pt x="14" y="1"/>
                  </a:cubicBezTo>
                  <a:cubicBezTo>
                    <a:pt x="14" y="1"/>
                    <a:pt x="20" y="0"/>
                    <a:pt x="28" y="0"/>
                  </a:cubicBezTo>
                  <a:cubicBezTo>
                    <a:pt x="36" y="0"/>
                    <a:pt x="39" y="1"/>
                    <a:pt x="39" y="1"/>
                  </a:cubicBezTo>
                  <a:cubicBezTo>
                    <a:pt x="55" y="77"/>
                    <a:pt x="55" y="77"/>
                    <a:pt x="55" y="77"/>
                  </a:cubicBezTo>
                  <a:cubicBezTo>
                    <a:pt x="0" y="77"/>
                    <a:pt x="0" y="77"/>
                    <a:pt x="0" y="77"/>
                  </a:cubicBezTo>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34" name="Freeform 47"/>
            <p:cNvSpPr/>
            <p:nvPr/>
          </p:nvSpPr>
          <p:spPr bwMode="auto">
            <a:xfrm>
              <a:off x="5589588" y="503238"/>
              <a:ext cx="136525" cy="139700"/>
            </a:xfrm>
            <a:custGeom>
              <a:avLst/>
              <a:gdLst>
                <a:gd name="T0" fmla="*/ 0 w 86"/>
                <a:gd name="T1" fmla="*/ 88 h 88"/>
                <a:gd name="T2" fmla="*/ 22 w 86"/>
                <a:gd name="T3" fmla="*/ 0 h 88"/>
                <a:gd name="T4" fmla="*/ 61 w 86"/>
                <a:gd name="T5" fmla="*/ 0 h 88"/>
                <a:gd name="T6" fmla="*/ 86 w 86"/>
                <a:gd name="T7" fmla="*/ 88 h 88"/>
                <a:gd name="T8" fmla="*/ 0 w 86"/>
                <a:gd name="T9" fmla="*/ 88 h 88"/>
              </a:gdLst>
              <a:ahLst/>
              <a:cxnLst>
                <a:cxn ang="0">
                  <a:pos x="T0" y="T1"/>
                </a:cxn>
                <a:cxn ang="0">
                  <a:pos x="T2" y="T3"/>
                </a:cxn>
                <a:cxn ang="0">
                  <a:pos x="T4" y="T5"/>
                </a:cxn>
                <a:cxn ang="0">
                  <a:pos x="T6" y="T7"/>
                </a:cxn>
                <a:cxn ang="0">
                  <a:pos x="T8" y="T9"/>
                </a:cxn>
              </a:cxnLst>
              <a:rect l="0" t="0" r="r" b="b"/>
              <a:pathLst>
                <a:path w="86" h="88">
                  <a:moveTo>
                    <a:pt x="0" y="88"/>
                  </a:moveTo>
                  <a:lnTo>
                    <a:pt x="22" y="0"/>
                  </a:lnTo>
                  <a:lnTo>
                    <a:pt x="61" y="0"/>
                  </a:lnTo>
                  <a:lnTo>
                    <a:pt x="86" y="88"/>
                  </a:lnTo>
                  <a:lnTo>
                    <a:pt x="0" y="88"/>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35" name="Freeform 48"/>
            <p:cNvSpPr/>
            <p:nvPr/>
          </p:nvSpPr>
          <p:spPr bwMode="auto">
            <a:xfrm>
              <a:off x="5589588" y="503238"/>
              <a:ext cx="136525" cy="139700"/>
            </a:xfrm>
            <a:custGeom>
              <a:avLst/>
              <a:gdLst>
                <a:gd name="T0" fmla="*/ 0 w 86"/>
                <a:gd name="T1" fmla="*/ 88 h 88"/>
                <a:gd name="T2" fmla="*/ 22 w 86"/>
                <a:gd name="T3" fmla="*/ 0 h 88"/>
                <a:gd name="T4" fmla="*/ 61 w 86"/>
                <a:gd name="T5" fmla="*/ 0 h 88"/>
                <a:gd name="T6" fmla="*/ 86 w 86"/>
                <a:gd name="T7" fmla="*/ 88 h 88"/>
                <a:gd name="T8" fmla="*/ 0 w 86"/>
                <a:gd name="T9" fmla="*/ 88 h 88"/>
              </a:gdLst>
              <a:ahLst/>
              <a:cxnLst>
                <a:cxn ang="0">
                  <a:pos x="T0" y="T1"/>
                </a:cxn>
                <a:cxn ang="0">
                  <a:pos x="T2" y="T3"/>
                </a:cxn>
                <a:cxn ang="0">
                  <a:pos x="T4" y="T5"/>
                </a:cxn>
                <a:cxn ang="0">
                  <a:pos x="T6" y="T7"/>
                </a:cxn>
                <a:cxn ang="0">
                  <a:pos x="T8" y="T9"/>
                </a:cxn>
              </a:cxnLst>
              <a:rect l="0" t="0" r="r" b="b"/>
              <a:pathLst>
                <a:path w="86" h="88">
                  <a:moveTo>
                    <a:pt x="0" y="88"/>
                  </a:moveTo>
                  <a:lnTo>
                    <a:pt x="22" y="0"/>
                  </a:lnTo>
                  <a:lnTo>
                    <a:pt x="61" y="0"/>
                  </a:lnTo>
                  <a:lnTo>
                    <a:pt x="86" y="88"/>
                  </a:lnTo>
                  <a:lnTo>
                    <a:pt x="0" y="8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36" name="Oval 49"/>
            <p:cNvSpPr>
              <a:spLocks noChangeArrowheads="1"/>
            </p:cNvSpPr>
            <p:nvPr/>
          </p:nvSpPr>
          <p:spPr bwMode="auto">
            <a:xfrm>
              <a:off x="5589588" y="573088"/>
              <a:ext cx="136525" cy="138112"/>
            </a:xfrm>
            <a:prstGeom prst="ellipse">
              <a:avLst/>
            </a:pr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37" name="Oval 50"/>
            <p:cNvSpPr>
              <a:spLocks noChangeArrowheads="1"/>
            </p:cNvSpPr>
            <p:nvPr/>
          </p:nvSpPr>
          <p:spPr bwMode="auto">
            <a:xfrm>
              <a:off x="5418138" y="573088"/>
              <a:ext cx="138112" cy="138112"/>
            </a:xfrm>
            <a:prstGeom prst="ellipse">
              <a:avLst/>
            </a:pr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38" name="Oval 51"/>
            <p:cNvSpPr>
              <a:spLocks noChangeArrowheads="1"/>
            </p:cNvSpPr>
            <p:nvPr/>
          </p:nvSpPr>
          <p:spPr bwMode="auto">
            <a:xfrm>
              <a:off x="5607050" y="590550"/>
              <a:ext cx="103187" cy="101600"/>
            </a:xfrm>
            <a:prstGeom prst="ellipse">
              <a:avLst/>
            </a:prstGeom>
            <a:solidFill>
              <a:srgbClr val="ACE7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39" name="Oval 52"/>
            <p:cNvSpPr>
              <a:spLocks noChangeArrowheads="1"/>
            </p:cNvSpPr>
            <p:nvPr/>
          </p:nvSpPr>
          <p:spPr bwMode="auto">
            <a:xfrm>
              <a:off x="5435600" y="590550"/>
              <a:ext cx="103187" cy="101600"/>
            </a:xfrm>
            <a:prstGeom prst="ellipse">
              <a:avLst/>
            </a:prstGeom>
            <a:solidFill>
              <a:srgbClr val="ACE7D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40" name="Freeform 53"/>
            <p:cNvSpPr/>
            <p:nvPr/>
          </p:nvSpPr>
          <p:spPr bwMode="auto">
            <a:xfrm>
              <a:off x="5313363" y="503238"/>
              <a:ext cx="209550" cy="179387"/>
            </a:xfrm>
            <a:custGeom>
              <a:avLst/>
              <a:gdLst>
                <a:gd name="T0" fmla="*/ 25 w 114"/>
                <a:gd name="T1" fmla="*/ 98 h 98"/>
                <a:gd name="T2" fmla="*/ 37 w 114"/>
                <a:gd name="T3" fmla="*/ 93 h 98"/>
                <a:gd name="T4" fmla="*/ 64 w 114"/>
                <a:gd name="T5" fmla="*/ 96 h 98"/>
                <a:gd name="T6" fmla="*/ 86 w 114"/>
                <a:gd name="T7" fmla="*/ 39 h 98"/>
                <a:gd name="T8" fmla="*/ 106 w 114"/>
                <a:gd name="T9" fmla="*/ 31 h 98"/>
                <a:gd name="T10" fmla="*/ 87 w 114"/>
                <a:gd name="T11" fmla="*/ 4 h 98"/>
                <a:gd name="T12" fmla="*/ 36 w 114"/>
                <a:gd name="T13" fmla="*/ 33 h 98"/>
                <a:gd name="T14" fmla="*/ 25 w 114"/>
                <a:gd name="T15" fmla="*/ 45 h 98"/>
                <a:gd name="T16" fmla="*/ 0 w 114"/>
                <a:gd name="T17" fmla="*/ 58 h 98"/>
                <a:gd name="T18" fmla="*/ 25 w 114"/>
                <a:gd name="T19"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4" h="98">
                  <a:moveTo>
                    <a:pt x="25" y="98"/>
                  </a:moveTo>
                  <a:cubicBezTo>
                    <a:pt x="37" y="93"/>
                    <a:pt x="37" y="93"/>
                    <a:pt x="37" y="93"/>
                  </a:cubicBezTo>
                  <a:cubicBezTo>
                    <a:pt x="64" y="96"/>
                    <a:pt x="64" y="96"/>
                    <a:pt x="64" y="96"/>
                  </a:cubicBezTo>
                  <a:cubicBezTo>
                    <a:pt x="64" y="96"/>
                    <a:pt x="41" y="56"/>
                    <a:pt x="86" y="39"/>
                  </a:cubicBezTo>
                  <a:cubicBezTo>
                    <a:pt x="96" y="36"/>
                    <a:pt x="100" y="34"/>
                    <a:pt x="106" y="31"/>
                  </a:cubicBezTo>
                  <a:cubicBezTo>
                    <a:pt x="114" y="28"/>
                    <a:pt x="110" y="0"/>
                    <a:pt x="87" y="4"/>
                  </a:cubicBezTo>
                  <a:cubicBezTo>
                    <a:pt x="53" y="10"/>
                    <a:pt x="36" y="33"/>
                    <a:pt x="36" y="33"/>
                  </a:cubicBezTo>
                  <a:cubicBezTo>
                    <a:pt x="25" y="45"/>
                    <a:pt x="25" y="45"/>
                    <a:pt x="25" y="45"/>
                  </a:cubicBezTo>
                  <a:cubicBezTo>
                    <a:pt x="0" y="58"/>
                    <a:pt x="0" y="58"/>
                    <a:pt x="0" y="58"/>
                  </a:cubicBezTo>
                  <a:lnTo>
                    <a:pt x="25" y="98"/>
                  </a:lnTo>
                  <a:close/>
                </a:path>
              </a:pathLst>
            </a:custGeom>
            <a:solidFill>
              <a:srgbClr val="E5BF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41" name="Freeform 54"/>
            <p:cNvSpPr/>
            <p:nvPr/>
          </p:nvSpPr>
          <p:spPr bwMode="auto">
            <a:xfrm>
              <a:off x="5624513" y="503238"/>
              <a:ext cx="209550" cy="179387"/>
            </a:xfrm>
            <a:custGeom>
              <a:avLst/>
              <a:gdLst>
                <a:gd name="T0" fmla="*/ 89 w 114"/>
                <a:gd name="T1" fmla="*/ 98 h 98"/>
                <a:gd name="T2" fmla="*/ 77 w 114"/>
                <a:gd name="T3" fmla="*/ 93 h 98"/>
                <a:gd name="T4" fmla="*/ 51 w 114"/>
                <a:gd name="T5" fmla="*/ 96 h 98"/>
                <a:gd name="T6" fmla="*/ 28 w 114"/>
                <a:gd name="T7" fmla="*/ 39 h 98"/>
                <a:gd name="T8" fmla="*/ 8 w 114"/>
                <a:gd name="T9" fmla="*/ 31 h 98"/>
                <a:gd name="T10" fmla="*/ 28 w 114"/>
                <a:gd name="T11" fmla="*/ 4 h 98"/>
                <a:gd name="T12" fmla="*/ 78 w 114"/>
                <a:gd name="T13" fmla="*/ 33 h 98"/>
                <a:gd name="T14" fmla="*/ 89 w 114"/>
                <a:gd name="T15" fmla="*/ 45 h 98"/>
                <a:gd name="T16" fmla="*/ 114 w 114"/>
                <a:gd name="T17" fmla="*/ 58 h 98"/>
                <a:gd name="T18" fmla="*/ 89 w 114"/>
                <a:gd name="T19" fmla="*/ 9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4" h="98">
                  <a:moveTo>
                    <a:pt x="89" y="98"/>
                  </a:moveTo>
                  <a:cubicBezTo>
                    <a:pt x="77" y="93"/>
                    <a:pt x="77" y="93"/>
                    <a:pt x="77" y="93"/>
                  </a:cubicBezTo>
                  <a:cubicBezTo>
                    <a:pt x="51" y="96"/>
                    <a:pt x="51" y="96"/>
                    <a:pt x="51" y="96"/>
                  </a:cubicBezTo>
                  <a:cubicBezTo>
                    <a:pt x="51" y="96"/>
                    <a:pt x="73" y="56"/>
                    <a:pt x="28" y="39"/>
                  </a:cubicBezTo>
                  <a:cubicBezTo>
                    <a:pt x="18" y="36"/>
                    <a:pt x="14" y="34"/>
                    <a:pt x="8" y="31"/>
                  </a:cubicBezTo>
                  <a:cubicBezTo>
                    <a:pt x="0" y="28"/>
                    <a:pt x="4" y="0"/>
                    <a:pt x="28" y="4"/>
                  </a:cubicBezTo>
                  <a:cubicBezTo>
                    <a:pt x="61" y="10"/>
                    <a:pt x="78" y="33"/>
                    <a:pt x="78" y="33"/>
                  </a:cubicBezTo>
                  <a:cubicBezTo>
                    <a:pt x="89" y="45"/>
                    <a:pt x="89" y="45"/>
                    <a:pt x="89" y="45"/>
                  </a:cubicBezTo>
                  <a:cubicBezTo>
                    <a:pt x="114" y="58"/>
                    <a:pt x="114" y="58"/>
                    <a:pt x="114" y="58"/>
                  </a:cubicBezTo>
                  <a:lnTo>
                    <a:pt x="89" y="98"/>
                  </a:lnTo>
                  <a:close/>
                </a:path>
              </a:pathLst>
            </a:custGeom>
            <a:solidFill>
              <a:srgbClr val="E5BFA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42" name="Freeform 55"/>
            <p:cNvSpPr/>
            <p:nvPr/>
          </p:nvSpPr>
          <p:spPr bwMode="auto">
            <a:xfrm>
              <a:off x="5446713" y="609600"/>
              <a:ext cx="61912" cy="36512"/>
            </a:xfrm>
            <a:custGeom>
              <a:avLst/>
              <a:gdLst>
                <a:gd name="T0" fmla="*/ 31 w 33"/>
                <a:gd name="T1" fmla="*/ 0 h 20"/>
                <a:gd name="T2" fmla="*/ 31 w 33"/>
                <a:gd name="T3" fmla="*/ 1 h 20"/>
                <a:gd name="T4" fmla="*/ 1 w 33"/>
                <a:gd name="T5" fmla="*/ 16 h 20"/>
                <a:gd name="T6" fmla="*/ 1 w 33"/>
                <a:gd name="T7" fmla="*/ 19 h 20"/>
                <a:gd name="T8" fmla="*/ 2 w 33"/>
                <a:gd name="T9" fmla="*/ 20 h 20"/>
                <a:gd name="T10" fmla="*/ 3 w 33"/>
                <a:gd name="T11" fmla="*/ 19 h 20"/>
                <a:gd name="T12" fmla="*/ 32 w 33"/>
                <a:gd name="T13" fmla="*/ 4 h 20"/>
                <a:gd name="T14" fmla="*/ 33 w 33"/>
                <a:gd name="T15" fmla="*/ 1 h 20"/>
                <a:gd name="T16" fmla="*/ 31 w 33"/>
                <a:gd name="T17" fmla="*/ 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20">
                  <a:moveTo>
                    <a:pt x="31" y="0"/>
                  </a:moveTo>
                  <a:cubicBezTo>
                    <a:pt x="31" y="0"/>
                    <a:pt x="31" y="1"/>
                    <a:pt x="31" y="1"/>
                  </a:cubicBezTo>
                  <a:cubicBezTo>
                    <a:pt x="1" y="16"/>
                    <a:pt x="1" y="16"/>
                    <a:pt x="1" y="16"/>
                  </a:cubicBezTo>
                  <a:cubicBezTo>
                    <a:pt x="0" y="17"/>
                    <a:pt x="0" y="18"/>
                    <a:pt x="1" y="19"/>
                  </a:cubicBezTo>
                  <a:cubicBezTo>
                    <a:pt x="1" y="19"/>
                    <a:pt x="1" y="20"/>
                    <a:pt x="2" y="20"/>
                  </a:cubicBezTo>
                  <a:cubicBezTo>
                    <a:pt x="2" y="20"/>
                    <a:pt x="3" y="19"/>
                    <a:pt x="3" y="19"/>
                  </a:cubicBezTo>
                  <a:cubicBezTo>
                    <a:pt x="32" y="4"/>
                    <a:pt x="32" y="4"/>
                    <a:pt x="32" y="4"/>
                  </a:cubicBezTo>
                  <a:cubicBezTo>
                    <a:pt x="33" y="3"/>
                    <a:pt x="33" y="2"/>
                    <a:pt x="33" y="1"/>
                  </a:cubicBezTo>
                  <a:cubicBezTo>
                    <a:pt x="33" y="1"/>
                    <a:pt x="32" y="0"/>
                    <a:pt x="31" y="0"/>
                  </a:cubicBezTo>
                </a:path>
              </a:pathLst>
            </a:custGeom>
            <a:solidFill>
              <a:srgbClr val="DAF2E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43" name="Freeform 56"/>
            <p:cNvSpPr/>
            <p:nvPr/>
          </p:nvSpPr>
          <p:spPr bwMode="auto">
            <a:xfrm>
              <a:off x="5446713" y="625475"/>
              <a:ext cx="85725" cy="46037"/>
            </a:xfrm>
            <a:custGeom>
              <a:avLst/>
              <a:gdLst>
                <a:gd name="T0" fmla="*/ 44 w 46"/>
                <a:gd name="T1" fmla="*/ 0 h 25"/>
                <a:gd name="T2" fmla="*/ 44 w 46"/>
                <a:gd name="T3" fmla="*/ 0 h 25"/>
                <a:gd name="T4" fmla="*/ 1 w 46"/>
                <a:gd name="T5" fmla="*/ 21 h 25"/>
                <a:gd name="T6" fmla="*/ 0 w 46"/>
                <a:gd name="T7" fmla="*/ 24 h 25"/>
                <a:gd name="T8" fmla="*/ 2 w 46"/>
                <a:gd name="T9" fmla="*/ 25 h 25"/>
                <a:gd name="T10" fmla="*/ 3 w 46"/>
                <a:gd name="T11" fmla="*/ 25 h 25"/>
                <a:gd name="T12" fmla="*/ 45 w 46"/>
                <a:gd name="T13" fmla="*/ 3 h 25"/>
                <a:gd name="T14" fmla="*/ 46 w 46"/>
                <a:gd name="T15" fmla="*/ 1 h 25"/>
                <a:gd name="T16" fmla="*/ 44 w 46"/>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25">
                  <a:moveTo>
                    <a:pt x="44" y="0"/>
                  </a:moveTo>
                  <a:cubicBezTo>
                    <a:pt x="44" y="0"/>
                    <a:pt x="44" y="0"/>
                    <a:pt x="44" y="0"/>
                  </a:cubicBezTo>
                  <a:cubicBezTo>
                    <a:pt x="1" y="21"/>
                    <a:pt x="1" y="21"/>
                    <a:pt x="1" y="21"/>
                  </a:cubicBezTo>
                  <a:cubicBezTo>
                    <a:pt x="0" y="22"/>
                    <a:pt x="0" y="23"/>
                    <a:pt x="0" y="24"/>
                  </a:cubicBezTo>
                  <a:cubicBezTo>
                    <a:pt x="1" y="24"/>
                    <a:pt x="1" y="25"/>
                    <a:pt x="2" y="25"/>
                  </a:cubicBezTo>
                  <a:cubicBezTo>
                    <a:pt x="2" y="25"/>
                    <a:pt x="3" y="25"/>
                    <a:pt x="3" y="25"/>
                  </a:cubicBezTo>
                  <a:cubicBezTo>
                    <a:pt x="45" y="3"/>
                    <a:pt x="45" y="3"/>
                    <a:pt x="45" y="3"/>
                  </a:cubicBezTo>
                  <a:cubicBezTo>
                    <a:pt x="46" y="3"/>
                    <a:pt x="46" y="2"/>
                    <a:pt x="46" y="1"/>
                  </a:cubicBezTo>
                  <a:cubicBezTo>
                    <a:pt x="46" y="0"/>
                    <a:pt x="45" y="0"/>
                    <a:pt x="44" y="0"/>
                  </a:cubicBezTo>
                </a:path>
              </a:pathLst>
            </a:custGeom>
            <a:solidFill>
              <a:srgbClr val="DAF2E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44" name="Freeform 57"/>
            <p:cNvSpPr/>
            <p:nvPr/>
          </p:nvSpPr>
          <p:spPr bwMode="auto">
            <a:xfrm>
              <a:off x="5619750" y="611188"/>
              <a:ext cx="63500" cy="34925"/>
            </a:xfrm>
            <a:custGeom>
              <a:avLst/>
              <a:gdLst>
                <a:gd name="T0" fmla="*/ 32 w 34"/>
                <a:gd name="T1" fmla="*/ 0 h 19"/>
                <a:gd name="T2" fmla="*/ 31 w 34"/>
                <a:gd name="T3" fmla="*/ 0 h 19"/>
                <a:gd name="T4" fmla="*/ 1 w 34"/>
                <a:gd name="T5" fmla="*/ 16 h 19"/>
                <a:gd name="T6" fmla="*/ 1 w 34"/>
                <a:gd name="T7" fmla="*/ 18 h 19"/>
                <a:gd name="T8" fmla="*/ 2 w 34"/>
                <a:gd name="T9" fmla="*/ 19 h 19"/>
                <a:gd name="T10" fmla="*/ 3 w 34"/>
                <a:gd name="T11" fmla="*/ 19 h 19"/>
                <a:gd name="T12" fmla="*/ 32 w 34"/>
                <a:gd name="T13" fmla="*/ 4 h 19"/>
                <a:gd name="T14" fmla="*/ 33 w 34"/>
                <a:gd name="T15" fmla="*/ 1 h 19"/>
                <a:gd name="T16" fmla="*/ 32 w 34"/>
                <a:gd name="T1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19">
                  <a:moveTo>
                    <a:pt x="32" y="0"/>
                  </a:moveTo>
                  <a:cubicBezTo>
                    <a:pt x="31" y="0"/>
                    <a:pt x="31" y="0"/>
                    <a:pt x="31" y="0"/>
                  </a:cubicBezTo>
                  <a:cubicBezTo>
                    <a:pt x="1" y="16"/>
                    <a:pt x="1" y="16"/>
                    <a:pt x="1" y="16"/>
                  </a:cubicBezTo>
                  <a:cubicBezTo>
                    <a:pt x="1" y="16"/>
                    <a:pt x="0" y="17"/>
                    <a:pt x="1" y="18"/>
                  </a:cubicBezTo>
                  <a:cubicBezTo>
                    <a:pt x="1" y="19"/>
                    <a:pt x="2" y="19"/>
                    <a:pt x="2" y="19"/>
                  </a:cubicBezTo>
                  <a:cubicBezTo>
                    <a:pt x="3" y="19"/>
                    <a:pt x="3" y="19"/>
                    <a:pt x="3" y="19"/>
                  </a:cubicBezTo>
                  <a:cubicBezTo>
                    <a:pt x="32" y="4"/>
                    <a:pt x="32" y="4"/>
                    <a:pt x="32" y="4"/>
                  </a:cubicBezTo>
                  <a:cubicBezTo>
                    <a:pt x="33" y="3"/>
                    <a:pt x="34" y="2"/>
                    <a:pt x="33" y="1"/>
                  </a:cubicBezTo>
                  <a:cubicBezTo>
                    <a:pt x="33" y="0"/>
                    <a:pt x="32" y="0"/>
                    <a:pt x="32" y="0"/>
                  </a:cubicBezTo>
                </a:path>
              </a:pathLst>
            </a:custGeom>
            <a:solidFill>
              <a:srgbClr val="DAF2E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45" name="Freeform 58"/>
            <p:cNvSpPr/>
            <p:nvPr/>
          </p:nvSpPr>
          <p:spPr bwMode="auto">
            <a:xfrm>
              <a:off x="5619750" y="625475"/>
              <a:ext cx="87312" cy="46037"/>
            </a:xfrm>
            <a:custGeom>
              <a:avLst/>
              <a:gdLst>
                <a:gd name="T0" fmla="*/ 45 w 47"/>
                <a:gd name="T1" fmla="*/ 0 h 25"/>
                <a:gd name="T2" fmla="*/ 44 w 47"/>
                <a:gd name="T3" fmla="*/ 0 h 25"/>
                <a:gd name="T4" fmla="*/ 2 w 47"/>
                <a:gd name="T5" fmla="*/ 22 h 25"/>
                <a:gd name="T6" fmla="*/ 1 w 47"/>
                <a:gd name="T7" fmla="*/ 24 h 25"/>
                <a:gd name="T8" fmla="*/ 2 w 47"/>
                <a:gd name="T9" fmla="*/ 25 h 25"/>
                <a:gd name="T10" fmla="*/ 3 w 47"/>
                <a:gd name="T11" fmla="*/ 25 h 25"/>
                <a:gd name="T12" fmla="*/ 45 w 47"/>
                <a:gd name="T13" fmla="*/ 4 h 25"/>
                <a:gd name="T14" fmla="*/ 46 w 47"/>
                <a:gd name="T15" fmla="*/ 1 h 25"/>
                <a:gd name="T16" fmla="*/ 45 w 47"/>
                <a:gd name="T1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25">
                  <a:moveTo>
                    <a:pt x="45" y="0"/>
                  </a:moveTo>
                  <a:cubicBezTo>
                    <a:pt x="44" y="0"/>
                    <a:pt x="44" y="0"/>
                    <a:pt x="44" y="0"/>
                  </a:cubicBezTo>
                  <a:cubicBezTo>
                    <a:pt x="2" y="22"/>
                    <a:pt x="2" y="22"/>
                    <a:pt x="2" y="22"/>
                  </a:cubicBezTo>
                  <a:cubicBezTo>
                    <a:pt x="1" y="22"/>
                    <a:pt x="0" y="23"/>
                    <a:pt x="1" y="24"/>
                  </a:cubicBezTo>
                  <a:cubicBezTo>
                    <a:pt x="1" y="25"/>
                    <a:pt x="2" y="25"/>
                    <a:pt x="2" y="25"/>
                  </a:cubicBezTo>
                  <a:cubicBezTo>
                    <a:pt x="3" y="25"/>
                    <a:pt x="3" y="25"/>
                    <a:pt x="3" y="25"/>
                  </a:cubicBezTo>
                  <a:cubicBezTo>
                    <a:pt x="45" y="4"/>
                    <a:pt x="45" y="4"/>
                    <a:pt x="45" y="4"/>
                  </a:cubicBezTo>
                  <a:cubicBezTo>
                    <a:pt x="46" y="3"/>
                    <a:pt x="47" y="2"/>
                    <a:pt x="46" y="1"/>
                  </a:cubicBezTo>
                  <a:cubicBezTo>
                    <a:pt x="46" y="1"/>
                    <a:pt x="45" y="0"/>
                    <a:pt x="45" y="0"/>
                  </a:cubicBezTo>
                </a:path>
              </a:pathLst>
            </a:custGeom>
            <a:solidFill>
              <a:srgbClr val="DAF2E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46" name="Freeform 59"/>
            <p:cNvSpPr/>
            <p:nvPr/>
          </p:nvSpPr>
          <p:spPr bwMode="auto">
            <a:xfrm>
              <a:off x="5770563" y="598488"/>
              <a:ext cx="333375" cy="292100"/>
            </a:xfrm>
            <a:custGeom>
              <a:avLst/>
              <a:gdLst>
                <a:gd name="T0" fmla="*/ 34 w 181"/>
                <a:gd name="T1" fmla="*/ 0 h 159"/>
                <a:gd name="T2" fmla="*/ 156 w 181"/>
                <a:gd name="T3" fmla="*/ 87 h 159"/>
                <a:gd name="T4" fmla="*/ 169 w 181"/>
                <a:gd name="T5" fmla="*/ 142 h 159"/>
                <a:gd name="T6" fmla="*/ 112 w 181"/>
                <a:gd name="T7" fmla="*/ 144 h 159"/>
                <a:gd name="T8" fmla="*/ 0 w 181"/>
                <a:gd name="T9" fmla="*/ 51 h 159"/>
              </a:gdLst>
              <a:ahLst/>
              <a:cxnLst>
                <a:cxn ang="0">
                  <a:pos x="T0" y="T1"/>
                </a:cxn>
                <a:cxn ang="0">
                  <a:pos x="T2" y="T3"/>
                </a:cxn>
                <a:cxn ang="0">
                  <a:pos x="T4" y="T5"/>
                </a:cxn>
                <a:cxn ang="0">
                  <a:pos x="T6" y="T7"/>
                </a:cxn>
                <a:cxn ang="0">
                  <a:pos x="T8" y="T9"/>
                </a:cxn>
              </a:cxnLst>
              <a:rect l="0" t="0" r="r" b="b"/>
              <a:pathLst>
                <a:path w="181" h="159">
                  <a:moveTo>
                    <a:pt x="34" y="0"/>
                  </a:moveTo>
                  <a:cubicBezTo>
                    <a:pt x="156" y="87"/>
                    <a:pt x="156" y="87"/>
                    <a:pt x="156" y="87"/>
                  </a:cubicBezTo>
                  <a:cubicBezTo>
                    <a:pt x="175" y="102"/>
                    <a:pt x="181" y="127"/>
                    <a:pt x="169" y="142"/>
                  </a:cubicBezTo>
                  <a:cubicBezTo>
                    <a:pt x="157" y="158"/>
                    <a:pt x="131" y="159"/>
                    <a:pt x="112" y="144"/>
                  </a:cubicBezTo>
                  <a:cubicBezTo>
                    <a:pt x="0" y="51"/>
                    <a:pt x="0" y="51"/>
                    <a:pt x="0" y="51"/>
                  </a:cubicBezTo>
                </a:path>
              </a:pathLst>
            </a:custGeom>
            <a:solidFill>
              <a:srgbClr val="E7E7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32500" lnSpcReduction="20000"/>
            </a:bodyPr>
            <a:lstStyle/>
            <a:p>
              <a:endParaRPr lang="zh-CN" altLang="en-US" sz="3200"/>
            </a:p>
          </p:txBody>
        </p:sp>
        <p:sp>
          <p:nvSpPr>
            <p:cNvPr id="47" name="Freeform 60"/>
            <p:cNvSpPr/>
            <p:nvPr/>
          </p:nvSpPr>
          <p:spPr bwMode="auto">
            <a:xfrm>
              <a:off x="5076825" y="769938"/>
              <a:ext cx="311150" cy="163512"/>
            </a:xfrm>
            <a:custGeom>
              <a:avLst/>
              <a:gdLst>
                <a:gd name="T0" fmla="*/ 193 w 196"/>
                <a:gd name="T1" fmla="*/ 9 h 103"/>
                <a:gd name="T2" fmla="*/ 107 w 196"/>
                <a:gd name="T3" fmla="*/ 0 h 103"/>
                <a:gd name="T4" fmla="*/ 0 w 196"/>
                <a:gd name="T5" fmla="*/ 61 h 103"/>
                <a:gd name="T6" fmla="*/ 196 w 196"/>
                <a:gd name="T7" fmla="*/ 103 h 103"/>
                <a:gd name="T8" fmla="*/ 193 w 196"/>
                <a:gd name="T9" fmla="*/ 9 h 103"/>
              </a:gdLst>
              <a:ahLst/>
              <a:cxnLst>
                <a:cxn ang="0">
                  <a:pos x="T0" y="T1"/>
                </a:cxn>
                <a:cxn ang="0">
                  <a:pos x="T2" y="T3"/>
                </a:cxn>
                <a:cxn ang="0">
                  <a:pos x="T4" y="T5"/>
                </a:cxn>
                <a:cxn ang="0">
                  <a:pos x="T6" y="T7"/>
                </a:cxn>
                <a:cxn ang="0">
                  <a:pos x="T8" y="T9"/>
                </a:cxn>
              </a:cxnLst>
              <a:rect l="0" t="0" r="r" b="b"/>
              <a:pathLst>
                <a:path w="196" h="103">
                  <a:moveTo>
                    <a:pt x="193" y="9"/>
                  </a:moveTo>
                  <a:lnTo>
                    <a:pt x="107" y="0"/>
                  </a:lnTo>
                  <a:lnTo>
                    <a:pt x="0" y="61"/>
                  </a:lnTo>
                  <a:lnTo>
                    <a:pt x="196" y="103"/>
                  </a:lnTo>
                  <a:lnTo>
                    <a:pt x="193" y="9"/>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48" name="Freeform 61"/>
            <p:cNvSpPr/>
            <p:nvPr/>
          </p:nvSpPr>
          <p:spPr bwMode="auto">
            <a:xfrm>
              <a:off x="5076825" y="769938"/>
              <a:ext cx="311150" cy="163512"/>
            </a:xfrm>
            <a:custGeom>
              <a:avLst/>
              <a:gdLst>
                <a:gd name="T0" fmla="*/ 193 w 196"/>
                <a:gd name="T1" fmla="*/ 9 h 103"/>
                <a:gd name="T2" fmla="*/ 107 w 196"/>
                <a:gd name="T3" fmla="*/ 0 h 103"/>
                <a:gd name="T4" fmla="*/ 0 w 196"/>
                <a:gd name="T5" fmla="*/ 61 h 103"/>
                <a:gd name="T6" fmla="*/ 196 w 196"/>
                <a:gd name="T7" fmla="*/ 103 h 103"/>
              </a:gdLst>
              <a:ahLst/>
              <a:cxnLst>
                <a:cxn ang="0">
                  <a:pos x="T0" y="T1"/>
                </a:cxn>
                <a:cxn ang="0">
                  <a:pos x="T2" y="T3"/>
                </a:cxn>
                <a:cxn ang="0">
                  <a:pos x="T4" y="T5"/>
                </a:cxn>
                <a:cxn ang="0">
                  <a:pos x="T6" y="T7"/>
                </a:cxn>
              </a:cxnLst>
              <a:rect l="0" t="0" r="r" b="b"/>
              <a:pathLst>
                <a:path w="196" h="103">
                  <a:moveTo>
                    <a:pt x="193" y="9"/>
                  </a:moveTo>
                  <a:lnTo>
                    <a:pt x="107" y="0"/>
                  </a:lnTo>
                  <a:lnTo>
                    <a:pt x="0" y="61"/>
                  </a:lnTo>
                  <a:lnTo>
                    <a:pt x="196" y="10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25000" lnSpcReduction="20000"/>
            </a:bodyPr>
            <a:lstStyle/>
            <a:p>
              <a:endParaRPr lang="zh-CN" altLang="en-US" sz="3200"/>
            </a:p>
          </p:txBody>
        </p:sp>
        <p:sp>
          <p:nvSpPr>
            <p:cNvPr id="49" name="Freeform 62"/>
            <p:cNvSpPr/>
            <p:nvPr/>
          </p:nvSpPr>
          <p:spPr bwMode="auto">
            <a:xfrm>
              <a:off x="5049838" y="598488"/>
              <a:ext cx="333375" cy="292100"/>
            </a:xfrm>
            <a:custGeom>
              <a:avLst/>
              <a:gdLst>
                <a:gd name="T0" fmla="*/ 146 w 181"/>
                <a:gd name="T1" fmla="*/ 0 h 159"/>
                <a:gd name="T2" fmla="*/ 25 w 181"/>
                <a:gd name="T3" fmla="*/ 87 h 159"/>
                <a:gd name="T4" fmla="*/ 12 w 181"/>
                <a:gd name="T5" fmla="*/ 142 h 159"/>
                <a:gd name="T6" fmla="*/ 69 w 181"/>
                <a:gd name="T7" fmla="*/ 144 h 159"/>
                <a:gd name="T8" fmla="*/ 181 w 181"/>
                <a:gd name="T9" fmla="*/ 51 h 159"/>
              </a:gdLst>
              <a:ahLst/>
              <a:cxnLst>
                <a:cxn ang="0">
                  <a:pos x="T0" y="T1"/>
                </a:cxn>
                <a:cxn ang="0">
                  <a:pos x="T2" y="T3"/>
                </a:cxn>
                <a:cxn ang="0">
                  <a:pos x="T4" y="T5"/>
                </a:cxn>
                <a:cxn ang="0">
                  <a:pos x="T6" y="T7"/>
                </a:cxn>
                <a:cxn ang="0">
                  <a:pos x="T8" y="T9"/>
                </a:cxn>
              </a:cxnLst>
              <a:rect l="0" t="0" r="r" b="b"/>
              <a:pathLst>
                <a:path w="181" h="159">
                  <a:moveTo>
                    <a:pt x="146" y="0"/>
                  </a:moveTo>
                  <a:cubicBezTo>
                    <a:pt x="25" y="87"/>
                    <a:pt x="25" y="87"/>
                    <a:pt x="25" y="87"/>
                  </a:cubicBezTo>
                  <a:cubicBezTo>
                    <a:pt x="6" y="102"/>
                    <a:pt x="0" y="127"/>
                    <a:pt x="12" y="142"/>
                  </a:cubicBezTo>
                  <a:cubicBezTo>
                    <a:pt x="24" y="158"/>
                    <a:pt x="50" y="159"/>
                    <a:pt x="69" y="144"/>
                  </a:cubicBezTo>
                  <a:cubicBezTo>
                    <a:pt x="181" y="51"/>
                    <a:pt x="181" y="51"/>
                    <a:pt x="181" y="51"/>
                  </a:cubicBezTo>
                </a:path>
              </a:pathLst>
            </a:custGeom>
            <a:solidFill>
              <a:srgbClr val="E7E7E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rmAutofit fontScale="32500" lnSpcReduction="20000"/>
            </a:bodyPr>
            <a:lstStyle/>
            <a:p>
              <a:endParaRPr lang="zh-CN" altLang="en-US" sz="3200"/>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46AE553-A51B-4A98-8B16-2BA60FAFA0B4}" type="datetimeFigureOut">
              <a:rPr lang="zh-CN" altLang="en-US" smtClean="0"/>
              <a:t>2023/2/20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7CE735BF-D257-4A49-936F-BC9EEC8528D3}"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内容">
    <p:bg>
      <p:bgPr>
        <a:solidFill>
          <a:srgbClr val="5DA8AD"/>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30820CF-B880-4189-942D-D702A7CBA730}" type="datetimeFigureOut">
              <a:rPr lang="zh-CN" altLang="en-US" smtClean="0"/>
              <a:t>2023/2/20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6" name="内容占位符 6"/>
          <p:cNvSpPr>
            <a:spLocks noGrp="1"/>
          </p:cNvSpPr>
          <p:nvPr>
            <p:ph sz="quarter" idx="13"/>
          </p:nvPr>
        </p:nvSpPr>
        <p:spPr>
          <a:xfrm>
            <a:off x="560388" y="412955"/>
            <a:ext cx="11237912" cy="5575095"/>
          </a:xfrm>
        </p:spPr>
        <p:txBody>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2023/2/20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2023/2/20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t>2023/2/20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t>2023/2/20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2023/2/20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2023/2/20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2023/2/20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theme" Target="../theme/theme2.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2023/2/20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903635"/>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412776"/>
            <a:ext cx="10515600" cy="4764187"/>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2023/2/20</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spcBef>
          <a:spcPts val="1000"/>
        </a:spcBef>
        <a:buFont typeface="Arial" pitchFamily="34" charset="0"/>
        <a:buChar char="•"/>
        <a:defRPr sz="2400" kern="1200">
          <a:solidFill>
            <a:schemeClr val="tx1"/>
          </a:solidFill>
          <a:latin typeface="+mn-lt"/>
          <a:ea typeface="+mn-ea"/>
          <a:cs typeface="+mn-cs"/>
        </a:defRPr>
      </a:lvl1pPr>
      <a:lvl2pPr marL="685800" indent="-228600" algn="l" defTabSz="914400" rtl="0" eaLnBrk="1" latinLnBrk="0" hangingPunct="1">
        <a:spcBef>
          <a:spcPts val="5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ts val="5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tags" Target="../tags/tag24.xml"/><Relationship Id="rId7" Type="http://schemas.openxmlformats.org/officeDocument/2006/relationships/image" Target="../media/image4.jpeg"/><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slideLayout" Target="../slideLayouts/slideLayout6.xml"/><Relationship Id="rId5" Type="http://schemas.openxmlformats.org/officeDocument/2006/relationships/tags" Target="../tags/tag26.xml"/><Relationship Id="rId4" Type="http://schemas.openxmlformats.org/officeDocument/2006/relationships/tags" Target="../tags/tag25.xml"/></Relationships>
</file>

<file path=ppt/slides/_rels/slide12.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tags" Target="../tags/tag29.xml"/><Relationship Id="rId7" Type="http://schemas.openxmlformats.org/officeDocument/2006/relationships/image" Target="../media/image4.jpeg"/><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slideLayout" Target="../slideLayouts/slideLayout6.xml"/><Relationship Id="rId5" Type="http://schemas.openxmlformats.org/officeDocument/2006/relationships/tags" Target="../tags/tag31.xml"/><Relationship Id="rId4" Type="http://schemas.openxmlformats.org/officeDocument/2006/relationships/tags" Target="../tags/tag30.xml"/></Relationships>
</file>

<file path=ppt/slides/_rels/slide13.xml.rels><?xml version="1.0" encoding="UTF-8" standalone="yes"?>
<Relationships xmlns="http://schemas.openxmlformats.org/package/2006/relationships"><Relationship Id="rId8" Type="http://schemas.openxmlformats.org/officeDocument/2006/relationships/tags" Target="../tags/tag39.xml"/><Relationship Id="rId3" Type="http://schemas.openxmlformats.org/officeDocument/2006/relationships/tags" Target="../tags/tag34.xml"/><Relationship Id="rId7" Type="http://schemas.openxmlformats.org/officeDocument/2006/relationships/tags" Target="../tags/tag38.xml"/><Relationship Id="rId12" Type="http://schemas.openxmlformats.org/officeDocument/2006/relationships/image" Target="../media/image5.jpeg"/><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tags" Target="../tags/tag37.xml"/><Relationship Id="rId11" Type="http://schemas.openxmlformats.org/officeDocument/2006/relationships/image" Target="../media/image4.jpeg"/><Relationship Id="rId5" Type="http://schemas.openxmlformats.org/officeDocument/2006/relationships/tags" Target="../tags/tag36.xml"/><Relationship Id="rId10" Type="http://schemas.openxmlformats.org/officeDocument/2006/relationships/slideLayout" Target="../slideLayouts/slideLayout6.xml"/><Relationship Id="rId4" Type="http://schemas.openxmlformats.org/officeDocument/2006/relationships/tags" Target="../tags/tag35.xml"/><Relationship Id="rId9" Type="http://schemas.openxmlformats.org/officeDocument/2006/relationships/tags" Target="../tags/tag40.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notesSlide" Target="../notesSlides/notesSlide6.xml"/><Relationship Id="rId5" Type="http://schemas.openxmlformats.org/officeDocument/2006/relationships/slideLayout" Target="../slideLayouts/slideLayout13.xml"/><Relationship Id="rId4" Type="http://schemas.openxmlformats.org/officeDocument/2006/relationships/tags" Target="../tags/tag44.xml"/></Relationships>
</file>

<file path=ppt/slides/_rels/slide1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2.wav"/><Relationship Id="rId1" Type="http://schemas.openxmlformats.org/officeDocument/2006/relationships/slideLayout" Target="../slideLayouts/slideLayout7.xml"/><Relationship Id="rId4" Type="http://schemas.openxmlformats.org/officeDocument/2006/relationships/audio" Target="../media/audio4.wav"/></Relationships>
</file>

<file path=ppt/slides/_rels/slide19.xml.rels><?xml version="1.0" encoding="UTF-8" standalone="yes"?>
<Relationships xmlns="http://schemas.openxmlformats.org/package/2006/relationships"><Relationship Id="rId3" Type="http://schemas.openxmlformats.org/officeDocument/2006/relationships/audio" Target="../media/audio5.wav"/><Relationship Id="rId2" Type="http://schemas.openxmlformats.org/officeDocument/2006/relationships/audio" Target="../media/audio2.wav"/><Relationship Id="rId1" Type="http://schemas.openxmlformats.org/officeDocument/2006/relationships/slideLayout" Target="../slideLayouts/slideLayout7.xml"/><Relationship Id="rId4" Type="http://schemas.openxmlformats.org/officeDocument/2006/relationships/audio" Target="../media/audio6.wav"/></Relationships>
</file>

<file path=ppt/slides/_rels/slide2.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notesSlide" Target="../notesSlides/notesSlide2.xml"/><Relationship Id="rId5" Type="http://schemas.openxmlformats.org/officeDocument/2006/relationships/slideLayout" Target="../slideLayouts/slideLayout13.xml"/><Relationship Id="rId4" Type="http://schemas.openxmlformats.org/officeDocument/2006/relationships/tags" Target="../tags/tag4.xml"/></Relationships>
</file>

<file path=ppt/slides/_rels/slide20.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audio" Target="../media/audio1.wav"/></Relationships>
</file>

<file path=ppt/slides/_rels/slide21.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audio" Target="../media/audio5.wav"/><Relationship Id="rId7"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audio" Target="../media/audio8.wav"/><Relationship Id="rId5" Type="http://schemas.openxmlformats.org/officeDocument/2006/relationships/audio" Target="../media/audio7.wav"/><Relationship Id="rId4" Type="http://schemas.openxmlformats.org/officeDocument/2006/relationships/audio" Target="../media/audio3.wav"/></Relationships>
</file>

<file path=ppt/slides/_rels/slide22.xml.rels><?xml version="1.0" encoding="UTF-8" standalone="yes"?>
<Relationships xmlns="http://schemas.openxmlformats.org/package/2006/relationships"><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tags" Target="../tags/tag45.xml"/><Relationship Id="rId6" Type="http://schemas.openxmlformats.org/officeDocument/2006/relationships/notesSlide" Target="../notesSlides/notesSlide8.xml"/><Relationship Id="rId5" Type="http://schemas.openxmlformats.org/officeDocument/2006/relationships/slideLayout" Target="../slideLayouts/slideLayout13.xml"/><Relationship Id="rId4" Type="http://schemas.openxmlformats.org/officeDocument/2006/relationships/tags" Target="../tags/tag48.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wmf"/><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wmf"/><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audio" Target="../media/audio3.wav"/></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4.jpeg"/><Relationship Id="rId4" Type="http://schemas.openxmlformats.org/officeDocument/2006/relationships/image" Target="../media/image18.wmf"/></Relationships>
</file>

<file path=ppt/slides/_rels/slide41.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audio" Target="../media/audio3.wav"/><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20.wmf"/><Relationship Id="rId4" Type="http://schemas.openxmlformats.org/officeDocument/2006/relationships/oleObject" Target="../embeddings/oleObject3.bin"/></Relationships>
</file>

<file path=ppt/slides/_rels/slide43.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23.wmf"/></Relationships>
</file>

<file path=ppt/slides/_rels/slide47.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5" Type="http://schemas.openxmlformats.org/officeDocument/2006/relationships/notesSlide" Target="../notesSlides/notesSlide10.xml"/><Relationship Id="rId4"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5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5.png"/></Relationships>
</file>

<file path=ppt/slides/_rels/slide5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5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41.png"/></Relationships>
</file>

<file path=ppt/slides/_rels/slide5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tags" Target="../tags/tag52.xml"/><Relationship Id="rId5" Type="http://schemas.openxmlformats.org/officeDocument/2006/relationships/notesSlide" Target="../notesSlides/notesSlide11.xml"/><Relationship Id="rId4"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wmf"/></Relationships>
</file>

<file path=ppt/slides/_rels/slide6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 Id="rId4" Type="http://schemas.openxmlformats.org/officeDocument/2006/relationships/image" Target="../media/image55.png"/></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image" Target="../media/image56.jpeg"/><Relationship Id="rId4" Type="http://schemas.openxmlformats.org/officeDocument/2006/relationships/image" Target="../media/image50.wmf"/></Relationships>
</file>

<file path=ppt/slides/_rels/slide6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jpeg"/><Relationship Id="rId1" Type="http://schemas.openxmlformats.org/officeDocument/2006/relationships/slideLayout" Target="../slideLayouts/slideLayout7.xml"/><Relationship Id="rId5" Type="http://schemas.openxmlformats.org/officeDocument/2006/relationships/image" Target="../media/image59.png"/><Relationship Id="rId4" Type="http://schemas.openxmlformats.org/officeDocument/2006/relationships/image" Target="../media/image58.png"/></Relationships>
</file>

<file path=ppt/slides/_rels/slide67.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tags" Target="../tags/tag12.xml"/><Relationship Id="rId13" Type="http://schemas.openxmlformats.org/officeDocument/2006/relationships/tags" Target="../tags/tag17.xml"/><Relationship Id="rId18" Type="http://schemas.openxmlformats.org/officeDocument/2006/relationships/slideLayout" Target="../slideLayouts/slideLayout6.xml"/><Relationship Id="rId3" Type="http://schemas.openxmlformats.org/officeDocument/2006/relationships/tags" Target="../tags/tag7.xml"/><Relationship Id="rId7" Type="http://schemas.openxmlformats.org/officeDocument/2006/relationships/tags" Target="../tags/tag11.xml"/><Relationship Id="rId12" Type="http://schemas.openxmlformats.org/officeDocument/2006/relationships/tags" Target="../tags/tag16.xml"/><Relationship Id="rId17" Type="http://schemas.openxmlformats.org/officeDocument/2006/relationships/tags" Target="../tags/tag21.xml"/><Relationship Id="rId2" Type="http://schemas.openxmlformats.org/officeDocument/2006/relationships/tags" Target="../tags/tag6.xml"/><Relationship Id="rId16" Type="http://schemas.openxmlformats.org/officeDocument/2006/relationships/tags" Target="../tags/tag20.xml"/><Relationship Id="rId20" Type="http://schemas.openxmlformats.org/officeDocument/2006/relationships/image" Target="../media/image5.jpeg"/><Relationship Id="rId1" Type="http://schemas.openxmlformats.org/officeDocument/2006/relationships/tags" Target="../tags/tag5.xml"/><Relationship Id="rId6" Type="http://schemas.openxmlformats.org/officeDocument/2006/relationships/tags" Target="../tags/tag10.xml"/><Relationship Id="rId11" Type="http://schemas.openxmlformats.org/officeDocument/2006/relationships/tags" Target="../tags/tag15.xml"/><Relationship Id="rId5" Type="http://schemas.openxmlformats.org/officeDocument/2006/relationships/tags" Target="../tags/tag9.xml"/><Relationship Id="rId15" Type="http://schemas.openxmlformats.org/officeDocument/2006/relationships/tags" Target="../tags/tag19.xml"/><Relationship Id="rId10" Type="http://schemas.openxmlformats.org/officeDocument/2006/relationships/tags" Target="../tags/tag14.xml"/><Relationship Id="rId19" Type="http://schemas.openxmlformats.org/officeDocument/2006/relationships/notesSlide" Target="../notesSlides/notesSlide4.xml"/><Relationship Id="rId4" Type="http://schemas.openxmlformats.org/officeDocument/2006/relationships/tags" Target="../tags/tag8.xml"/><Relationship Id="rId9" Type="http://schemas.openxmlformats.org/officeDocument/2006/relationships/tags" Target="../tags/tag13.xml"/><Relationship Id="rId14" Type="http://schemas.openxmlformats.org/officeDocument/2006/relationships/tags" Target="../tags/tag18.xml"/></Relationships>
</file>

<file path=ppt/slides/_rels/slide7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60.jpe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audio" Target="../media/audio9.wav"/><Relationship Id="rId2" Type="http://schemas.openxmlformats.org/officeDocument/2006/relationships/audio" Target="../media/audio2.wav"/><Relationship Id="rId1" Type="http://schemas.openxmlformats.org/officeDocument/2006/relationships/slideLayout" Target="../slideLayouts/slideLayout7.xml"/><Relationship Id="rId5" Type="http://schemas.openxmlformats.org/officeDocument/2006/relationships/audio" Target="../media/audio5.wav"/><Relationship Id="rId4" Type="http://schemas.openxmlformats.org/officeDocument/2006/relationships/audio" Target="../media/audio3.wav"/></Relationships>
</file>

<file path=ppt/slides/_rels/slide7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slideLayout" Target="../slideLayouts/slideLayout7.xml"/><Relationship Id="rId1" Type="http://schemas.openxmlformats.org/officeDocument/2006/relationships/vmlDrawing" Target="../drawings/vmlDrawing7.vml"/><Relationship Id="rId5" Type="http://schemas.openxmlformats.org/officeDocument/2006/relationships/image" Target="../media/image61.wmf"/><Relationship Id="rId4" Type="http://schemas.openxmlformats.org/officeDocument/2006/relationships/oleObject" Target="../embeddings/oleObject7.bin"/></Relationships>
</file>

<file path=ppt/slides/_rels/slide74.xml.rels><?xml version="1.0" encoding="UTF-8" standalone="yes"?>
<Relationships xmlns="http://schemas.openxmlformats.org/package/2006/relationships"><Relationship Id="rId3" Type="http://schemas.openxmlformats.org/officeDocument/2006/relationships/audio" Target="../media/audio2.wav"/><Relationship Id="rId7" Type="http://schemas.openxmlformats.org/officeDocument/2006/relationships/image" Target="../media/image63.wmf"/><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62.wmf"/><Relationship Id="rId5" Type="http://schemas.openxmlformats.org/officeDocument/2006/relationships/oleObject" Target="../embeddings/oleObject8.bin"/><Relationship Id="rId4" Type="http://schemas.openxmlformats.org/officeDocument/2006/relationships/audio" Target="../media/audio10.wav"/></Relationships>
</file>

<file path=ppt/slides/_rels/slide75.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slideLayout" Target="../slideLayouts/slideLayout7.xml"/><Relationship Id="rId1" Type="http://schemas.openxmlformats.org/officeDocument/2006/relationships/vmlDrawing" Target="../drawings/vmlDrawing9.vml"/><Relationship Id="rId5" Type="http://schemas.openxmlformats.org/officeDocument/2006/relationships/image" Target="../media/image64.wmf"/><Relationship Id="rId4" Type="http://schemas.openxmlformats.org/officeDocument/2006/relationships/oleObject" Target="../embeddings/oleObject9.bin"/></Relationships>
</file>

<file path=ppt/slides/_rels/slide76.xml.rels><?xml version="1.0" encoding="UTF-8" standalone="yes"?>
<Relationships xmlns="http://schemas.openxmlformats.org/package/2006/relationships"><Relationship Id="rId8" Type="http://schemas.openxmlformats.org/officeDocument/2006/relationships/image" Target="../media/image65.wmf"/><Relationship Id="rId3" Type="http://schemas.openxmlformats.org/officeDocument/2006/relationships/audio" Target="../media/audio1.wav"/><Relationship Id="rId7" Type="http://schemas.openxmlformats.org/officeDocument/2006/relationships/oleObject" Target="../embeddings/oleObject10.bin"/><Relationship Id="rId12" Type="http://schemas.openxmlformats.org/officeDocument/2006/relationships/image" Target="../media/image67.jpeg"/><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audio" Target="../media/audio5.wav"/><Relationship Id="rId11" Type="http://schemas.openxmlformats.org/officeDocument/2006/relationships/image" Target="../media/image14.jpeg"/><Relationship Id="rId5" Type="http://schemas.openxmlformats.org/officeDocument/2006/relationships/audio" Target="../media/audio4.wav"/><Relationship Id="rId10" Type="http://schemas.openxmlformats.org/officeDocument/2006/relationships/image" Target="../media/image66.wmf"/><Relationship Id="rId4" Type="http://schemas.openxmlformats.org/officeDocument/2006/relationships/audio" Target="../media/audio10.wav"/><Relationship Id="rId9" Type="http://schemas.openxmlformats.org/officeDocument/2006/relationships/oleObject" Target="../embeddings/oleObject11.bin"/></Relationships>
</file>

<file path=ppt/slides/_rels/slide7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descr="57dafe503274279d5d2f28429199a69fee084b3d64fb-wzkPf0_fw658"/>
          <p:cNvPicPr>
            <a:picLocks noChangeAspect="1"/>
          </p:cNvPicPr>
          <p:nvPr/>
        </p:nvPicPr>
        <p:blipFill>
          <a:blip r:embed="rId3"/>
          <a:srcRect/>
          <a:stretch>
            <a:fillRect/>
          </a:stretch>
        </p:blipFill>
        <p:spPr>
          <a:xfrm>
            <a:off x="-45720" y="-10795"/>
            <a:ext cx="12268835" cy="6899275"/>
          </a:xfrm>
          <a:prstGeom prst="rect">
            <a:avLst/>
          </a:prstGeom>
        </p:spPr>
      </p:pic>
      <p:sp>
        <p:nvSpPr>
          <p:cNvPr id="15" name="文本框 14"/>
          <p:cNvSpPr txBox="1"/>
          <p:nvPr/>
        </p:nvSpPr>
        <p:spPr>
          <a:xfrm>
            <a:off x="3203575" y="1335405"/>
            <a:ext cx="5694680" cy="769441"/>
          </a:xfrm>
          <a:prstGeom prst="rect">
            <a:avLst/>
          </a:prstGeom>
          <a:noFill/>
        </p:spPr>
        <p:txBody>
          <a:bodyPr wrap="square" rtlCol="0">
            <a:spAutoFit/>
          </a:bodyPr>
          <a:lstStyle/>
          <a:p>
            <a:pPr algn="ctr"/>
            <a:r>
              <a:rPr lang="zh-CN" altLang="en-US" sz="4400" b="1">
                <a:solidFill>
                  <a:srgbClr val="FF0000"/>
                </a:solidFill>
                <a:latin typeface="楷体" charset="0"/>
                <a:ea typeface="楷体" charset="0"/>
                <a:sym typeface="+mn-ea"/>
              </a:rPr>
              <a:t>算法性能分析</a:t>
            </a:r>
            <a:endParaRPr lang="zh-CN" altLang="en-US" sz="4400" b="1" dirty="0">
              <a:solidFill>
                <a:srgbClr val="FF0000"/>
              </a:solidFill>
              <a:latin typeface="楷体" charset="0"/>
              <a:ea typeface="楷体" charset="0"/>
              <a:sym typeface="+mn-ea"/>
            </a:endParaRPr>
          </a:p>
        </p:txBody>
      </p:sp>
      <p:cxnSp>
        <p:nvCxnSpPr>
          <p:cNvPr id="17" name="直接连接符 16"/>
          <p:cNvCxnSpPr/>
          <p:nvPr/>
        </p:nvCxnSpPr>
        <p:spPr>
          <a:xfrm>
            <a:off x="3251835" y="2204085"/>
            <a:ext cx="5671185" cy="0"/>
          </a:xfrm>
          <a:prstGeom prst="line">
            <a:avLst/>
          </a:prstGeom>
          <a:ln w="41275" cmpd="sng">
            <a:solidFill>
              <a:srgbClr val="737487"/>
            </a:solidFill>
            <a:prstDash val="solid"/>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2671445" y="2320925"/>
            <a:ext cx="6835775" cy="646331"/>
          </a:xfrm>
          <a:prstGeom prst="rect">
            <a:avLst/>
          </a:prstGeom>
          <a:noFill/>
        </p:spPr>
        <p:txBody>
          <a:bodyPr wrap="square" rtlCol="0">
            <a:spAutoFit/>
          </a:bodyPr>
          <a:lstStyle/>
          <a:p>
            <a:pPr algn="ctr" eaLnBrk="1" hangingPunct="1"/>
            <a:r>
              <a:rPr lang="en-US" altLang="zh-CN" sz="3600" b="1" dirty="0">
                <a:solidFill>
                  <a:srgbClr val="FF0000"/>
                </a:solidFill>
                <a:latin typeface="Times New Roman" pitchFamily="18" charset="0"/>
                <a:sym typeface="+mn-ea"/>
              </a:rPr>
              <a:t>ALGORITHM ANALYSIS</a:t>
            </a:r>
          </a:p>
        </p:txBody>
      </p:sp>
      <p:cxnSp>
        <p:nvCxnSpPr>
          <p:cNvPr id="5" name="直接连接符 4"/>
          <p:cNvCxnSpPr/>
          <p:nvPr/>
        </p:nvCxnSpPr>
        <p:spPr>
          <a:xfrm>
            <a:off x="3267075" y="2127885"/>
            <a:ext cx="5671185" cy="0"/>
          </a:xfrm>
          <a:prstGeom prst="line">
            <a:avLst/>
          </a:prstGeom>
          <a:ln w="41275" cmpd="sng">
            <a:solidFill>
              <a:srgbClr val="737487"/>
            </a:solidFill>
            <a:prstDash val="solid"/>
          </a:ln>
        </p:spPr>
        <p:style>
          <a:lnRef idx="1">
            <a:schemeClr val="accent1"/>
          </a:lnRef>
          <a:fillRef idx="0">
            <a:schemeClr val="accent1"/>
          </a:fillRef>
          <a:effectRef idx="0">
            <a:schemeClr val="accent1"/>
          </a:effectRef>
          <a:fontRef idx="minor">
            <a:schemeClr val="tx1"/>
          </a:fontRef>
        </p:style>
      </p:cxnSp>
      <p:sp>
        <p:nvSpPr>
          <p:cNvPr id="2051" name="Rectangle 3"/>
          <p:cNvSpPr>
            <a:spLocks noGrp="1" noChangeArrowheads="1"/>
          </p:cNvSpPr>
          <p:nvPr/>
        </p:nvSpPr>
        <p:spPr>
          <a:xfrm>
            <a:off x="2773680" y="3749040"/>
            <a:ext cx="6400800" cy="2286000"/>
          </a:xfrm>
          <a:prstGeom prst="rect">
            <a:avLst/>
          </a:prstGeom>
          <a:noFill/>
          <a:ln>
            <a:noFill/>
          </a:ln>
        </p:spPr>
        <p:txBody>
          <a:bodyPr vert="horz" wrap="square" lIns="91440" tIns="45720" rIns="91440" bIns="45720" numCol="1" anchor="t" anchorCtr="0" compatLnSpc="1"/>
          <a:lstStyle>
            <a:lvl1pPr marL="0" indent="0" algn="ctr" rtl="0" fontAlgn="base">
              <a:spcBef>
                <a:spcPct val="20000"/>
              </a:spcBef>
              <a:spcAft>
                <a:spcPct val="0"/>
              </a:spcAft>
              <a:buNone/>
              <a:defRPr kumimoji="1" sz="3200">
                <a:solidFill>
                  <a:schemeClr val="tx1"/>
                </a:solidFill>
                <a:latin typeface="+mn-lt"/>
                <a:ea typeface="+mn-ea"/>
                <a:cs typeface="+mn-cs"/>
              </a:defRPr>
            </a:lvl1pPr>
            <a:lvl2pPr marL="457200" indent="0" algn="ctr" rtl="0" fontAlgn="base">
              <a:spcBef>
                <a:spcPct val="20000"/>
              </a:spcBef>
              <a:spcAft>
                <a:spcPct val="0"/>
              </a:spcAft>
              <a:buNone/>
              <a:defRPr kumimoji="1" sz="2800">
                <a:solidFill>
                  <a:schemeClr val="tx1"/>
                </a:solidFill>
                <a:latin typeface="+mn-lt"/>
                <a:ea typeface="+mn-ea"/>
              </a:defRPr>
            </a:lvl2pPr>
            <a:lvl3pPr marL="914400" indent="0" algn="ctr" rtl="0" fontAlgn="base">
              <a:spcBef>
                <a:spcPct val="20000"/>
              </a:spcBef>
              <a:spcAft>
                <a:spcPct val="0"/>
              </a:spcAft>
              <a:buNone/>
              <a:defRPr kumimoji="1" sz="2400">
                <a:solidFill>
                  <a:schemeClr val="tx1"/>
                </a:solidFill>
                <a:latin typeface="+mn-lt"/>
                <a:ea typeface="+mn-ea"/>
              </a:defRPr>
            </a:lvl3pPr>
            <a:lvl4pPr marL="1371600" indent="0" algn="ctr" rtl="0" fontAlgn="base">
              <a:spcBef>
                <a:spcPct val="20000"/>
              </a:spcBef>
              <a:spcAft>
                <a:spcPct val="0"/>
              </a:spcAft>
              <a:buNone/>
              <a:defRPr kumimoji="1" sz="2000">
                <a:solidFill>
                  <a:schemeClr val="tx1"/>
                </a:solidFill>
                <a:latin typeface="+mn-lt"/>
                <a:ea typeface="+mn-ea"/>
              </a:defRPr>
            </a:lvl4pPr>
            <a:lvl5pPr marL="1828800" indent="0" algn="ctr" rtl="0" fontAlgn="base">
              <a:spcBef>
                <a:spcPct val="20000"/>
              </a:spcBef>
              <a:spcAft>
                <a:spcPct val="0"/>
              </a:spcAft>
              <a:buNone/>
              <a:defRPr kumimoji="1" sz="2000">
                <a:solidFill>
                  <a:schemeClr val="tx1"/>
                </a:solidFill>
                <a:latin typeface="+mn-lt"/>
                <a:ea typeface="+mn-ea"/>
              </a:defRPr>
            </a:lvl5pPr>
            <a:lvl6pPr marL="2286000" indent="0" algn="ctr" rtl="0" fontAlgn="base">
              <a:spcBef>
                <a:spcPct val="20000"/>
              </a:spcBef>
              <a:spcAft>
                <a:spcPct val="0"/>
              </a:spcAft>
              <a:buNone/>
              <a:defRPr kumimoji="1" sz="2000">
                <a:solidFill>
                  <a:schemeClr val="tx1"/>
                </a:solidFill>
                <a:latin typeface="+mn-lt"/>
                <a:ea typeface="+mn-ea"/>
              </a:defRPr>
            </a:lvl6pPr>
            <a:lvl7pPr marL="2743200" indent="0" algn="ctr" rtl="0" fontAlgn="base">
              <a:spcBef>
                <a:spcPct val="20000"/>
              </a:spcBef>
              <a:spcAft>
                <a:spcPct val="0"/>
              </a:spcAft>
              <a:buNone/>
              <a:defRPr kumimoji="1" sz="2000">
                <a:solidFill>
                  <a:schemeClr val="tx1"/>
                </a:solidFill>
                <a:latin typeface="+mn-lt"/>
                <a:ea typeface="+mn-ea"/>
              </a:defRPr>
            </a:lvl7pPr>
            <a:lvl8pPr marL="3200400" indent="0" algn="ctr" rtl="0" fontAlgn="base">
              <a:spcBef>
                <a:spcPct val="20000"/>
              </a:spcBef>
              <a:spcAft>
                <a:spcPct val="0"/>
              </a:spcAft>
              <a:buNone/>
              <a:defRPr kumimoji="1" sz="2000">
                <a:solidFill>
                  <a:schemeClr val="tx1"/>
                </a:solidFill>
                <a:latin typeface="+mn-lt"/>
                <a:ea typeface="+mn-ea"/>
              </a:defRPr>
            </a:lvl8pPr>
            <a:lvl9pPr marL="3657600" indent="0" algn="ctr" rtl="0" fontAlgn="base">
              <a:spcBef>
                <a:spcPct val="20000"/>
              </a:spcBef>
              <a:spcAft>
                <a:spcPct val="0"/>
              </a:spcAft>
              <a:buNone/>
              <a:defRPr kumimoji="1" sz="2000">
                <a:solidFill>
                  <a:schemeClr val="tx1"/>
                </a:solidFill>
                <a:latin typeface="+mn-lt"/>
                <a:ea typeface="+mn-ea"/>
              </a:defRPr>
            </a:lvl9pPr>
          </a:lstStyle>
          <a:p>
            <a:endParaRPr lang="en-US" altLang="zh-CN" b="1" dirty="0">
              <a:latin typeface="Times New Roman" pitchFamily="18" charset="0"/>
              <a:ea typeface="楷体" charset="0"/>
            </a:endParaRPr>
          </a:p>
          <a:p>
            <a:r>
              <a:rPr kumimoji="0" lang="en-US" altLang="x-none" sz="2400" b="1" dirty="0">
                <a:solidFill>
                  <a:srgbClr val="705F57"/>
                </a:solidFill>
                <a:latin typeface="Times New Roman" pitchFamily="18" charset="0"/>
                <a:ea typeface="楷体" charset="0"/>
              </a:rPr>
              <a:t>主讲教师： 王晓茹 </a:t>
            </a:r>
          </a:p>
          <a:p>
            <a:r>
              <a:rPr kumimoji="0" lang="en-US" altLang="x-none" sz="2400" b="1" dirty="0">
                <a:solidFill>
                  <a:srgbClr val="705F57"/>
                </a:solidFill>
                <a:latin typeface="Times New Roman" pitchFamily="18" charset="0"/>
                <a:ea typeface="楷体" charset="0"/>
              </a:rPr>
              <a:t>     </a:t>
            </a:r>
            <a:r>
              <a:rPr kumimoji="0" lang="zh-CN" altLang="en-US" sz="2400" b="1" dirty="0">
                <a:solidFill>
                  <a:srgbClr val="705F57"/>
                </a:solidFill>
                <a:latin typeface="Times New Roman" pitchFamily="18" charset="0"/>
                <a:ea typeface="楷体" charset="0"/>
              </a:rPr>
              <a:t>北邮</a:t>
            </a:r>
            <a:r>
              <a:rPr kumimoji="0" lang="en-US" altLang="zh-CN" sz="2400" b="1" dirty="0">
                <a:solidFill>
                  <a:srgbClr val="705F57"/>
                </a:solidFill>
                <a:latin typeface="Times New Roman" pitchFamily="18" charset="0"/>
                <a:ea typeface="楷体" charset="0"/>
              </a:rPr>
              <a:t>·</a:t>
            </a:r>
            <a:r>
              <a:rPr kumimoji="0" lang="zh-CN" altLang="en-US" sz="2400" b="1" dirty="0">
                <a:solidFill>
                  <a:srgbClr val="705F57"/>
                </a:solidFill>
                <a:latin typeface="Times New Roman" pitchFamily="18" charset="0"/>
                <a:ea typeface="楷体" charset="0"/>
              </a:rPr>
              <a:t>计算机学院</a:t>
            </a:r>
            <a:endParaRPr kumimoji="0" lang="en-US" altLang="x-none" sz="2400" b="1" dirty="0">
              <a:solidFill>
                <a:srgbClr val="705F57"/>
              </a:solidFill>
              <a:latin typeface="Times New Roman" pitchFamily="18" charset="0"/>
              <a:ea typeface="楷体" charset="0"/>
            </a:endParaRPr>
          </a:p>
          <a:p>
            <a:endParaRPr lang="en-US" altLang="zh-CN" sz="2400" b="1" dirty="0">
              <a:latin typeface="Times New Roman" pitchFamily="18" charset="0"/>
              <a:ea typeface="楷体" charset="0"/>
            </a:endParaRPr>
          </a:p>
          <a:p>
            <a:r>
              <a:rPr lang="en-US" altLang="zh-CN" sz="2400" b="1" dirty="0">
                <a:latin typeface="Times New Roman" pitchFamily="18" charset="0"/>
                <a:ea typeface="楷体" charset="0"/>
              </a:rPr>
              <a:t>          </a:t>
            </a:r>
            <a:endParaRPr lang="en-US" altLang="zh-CN" b="1" u="sng" dirty="0">
              <a:solidFill>
                <a:schemeClr val="hlink"/>
              </a:solidFill>
              <a:latin typeface="Times New Roman" pitchFamily="18" charset="0"/>
              <a:ea typeface="楷体"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a:xfrm>
            <a:off x="1469390" y="1381760"/>
            <a:ext cx="9570720" cy="1431925"/>
          </a:xfrm>
        </p:spPr>
        <p:txBody>
          <a:bodyPr vert="horz" wrap="square" lIns="91440" tIns="45720" rIns="91440" bIns="45720" numCol="1" anchor="b" anchorCtr="0" compatLnSpc="1">
            <a:noAutofit/>
          </a:bodyPr>
          <a:lstStyle/>
          <a:p>
            <a:pPr marL="342900" marR="0" lvl="0" indent="-342900" algn="l" defTabSz="914400" rtl="0" eaLnBrk="1" fontAlgn="base" latinLnBrk="0" hangingPunct="1">
              <a:spcBef>
                <a:spcPct val="20000"/>
              </a:spcBef>
              <a:spcAft>
                <a:spcPct val="0"/>
              </a:spcAft>
              <a:buClrTx/>
              <a:buSzTx/>
              <a:buFontTx/>
              <a:buChar char="•"/>
              <a:defRPr/>
            </a:pPr>
            <a:r>
              <a:rPr kumimoji="1" lang="zh-CN" altLang="en-US" sz="3200" b="1" kern="0" noProof="0" dirty="0">
                <a:ln>
                  <a:noFill/>
                </a:ln>
                <a:solidFill>
                  <a:schemeClr val="tx1"/>
                </a:solidFill>
                <a:uLnTx/>
                <a:uFillTx/>
                <a:latin typeface="楷体" charset="0"/>
                <a:ea typeface="楷体" charset="0"/>
                <a:sym typeface="+mn-ea"/>
              </a:rPr>
              <a:t>时间复杂性和空间复杂性的量计算方法相似，并且空间复杂性的计算更简单，因此本课程主要以</a:t>
            </a:r>
            <a:r>
              <a:rPr kumimoji="1" lang="zh-CN" altLang="en-US" sz="3200" b="1" kern="0" noProof="0" dirty="0">
                <a:ln>
                  <a:noFill/>
                </a:ln>
                <a:solidFill>
                  <a:srgbClr val="FF0000"/>
                </a:solidFill>
                <a:uLnTx/>
                <a:uFillTx/>
                <a:latin typeface="楷体" charset="0"/>
                <a:ea typeface="楷体" charset="0"/>
                <a:sym typeface="+mn-ea"/>
              </a:rPr>
              <a:t>时间复杂性</a:t>
            </a:r>
            <a:r>
              <a:rPr kumimoji="1" lang="zh-CN" altLang="en-US" sz="3200" b="1" kern="0" noProof="0" dirty="0">
                <a:ln>
                  <a:noFill/>
                </a:ln>
                <a:solidFill>
                  <a:schemeClr val="tx1"/>
                </a:solidFill>
                <a:uLnTx/>
                <a:uFillTx/>
                <a:latin typeface="楷体" charset="0"/>
                <a:ea typeface="楷体" charset="0"/>
                <a:sym typeface="+mn-ea"/>
              </a:rPr>
              <a:t>计算为主；</a:t>
            </a:r>
            <a:endParaRPr kumimoji="1" lang="zh-CN" altLang="en-US" sz="3200" b="1" i="0" u="none" strike="noStrike" kern="0" cap="none" spc="0" normalizeH="0" baseline="0" noProof="0" dirty="0">
              <a:ln>
                <a:noFill/>
              </a:ln>
              <a:solidFill>
                <a:schemeClr val="tx1"/>
              </a:solidFill>
              <a:effectLst/>
              <a:uLnTx/>
              <a:uFillTx/>
              <a:latin typeface="楷体" charset="0"/>
              <a:ea typeface="楷体" charset="0"/>
              <a:cs typeface="+mn-cs"/>
              <a:sym typeface="+mn-ea"/>
            </a:endParaRPr>
          </a:p>
        </p:txBody>
      </p:sp>
      <p:pic>
        <p:nvPicPr>
          <p:cNvPr id="2" name="图片 1" descr="57dafe503274279d5d2f28429199a69fee084b3d64fb-wzkPf0_fw658"/>
          <p:cNvPicPr>
            <a:picLocks noChangeAspect="1"/>
          </p:cNvPicPr>
          <p:nvPr/>
        </p:nvPicPr>
        <p:blipFill>
          <a:blip r:embed="rId2"/>
          <a:srcRect l="-838" t="81160" r="838" b="-74"/>
          <a:stretch>
            <a:fillRect/>
          </a:stretch>
        </p:blipFill>
        <p:spPr>
          <a:xfrm>
            <a:off x="-149225" y="5604510"/>
            <a:ext cx="12345035" cy="1304925"/>
          </a:xfrm>
          <a:prstGeom prst="rect">
            <a:avLst/>
          </a:prstGeom>
        </p:spPr>
      </p:pic>
      <p:pic>
        <p:nvPicPr>
          <p:cNvPr id="8" name="图片 7" descr="1dc06e763f0a5287b14058453eaa150442bbe13829bc6-oMverP_fw658"/>
          <p:cNvPicPr>
            <a:picLocks noChangeAspect="1"/>
          </p:cNvPicPr>
          <p:nvPr/>
        </p:nvPicPr>
        <p:blipFill>
          <a:blip r:embed="rId3"/>
          <a:srcRect l="54565" t="10024" r="31639" b="81679"/>
          <a:stretch>
            <a:fillRect/>
          </a:stretch>
        </p:blipFill>
        <p:spPr>
          <a:xfrm>
            <a:off x="767080" y="311150"/>
            <a:ext cx="781050" cy="834390"/>
          </a:xfrm>
          <a:prstGeom prst="rect">
            <a:avLst/>
          </a:prstGeom>
          <a:effectLst>
            <a:reflection stA="45000" endPos="54000" dir="5400000" sy="-100000" algn="bl" rotWithShape="0"/>
          </a:effectLst>
        </p:spPr>
      </p:pic>
      <p:sp>
        <p:nvSpPr>
          <p:cNvPr id="11" name="文本框 10"/>
          <p:cNvSpPr txBox="1"/>
          <p:nvPr/>
        </p:nvSpPr>
        <p:spPr>
          <a:xfrm>
            <a:off x="1674495" y="570865"/>
            <a:ext cx="5222875" cy="579120"/>
          </a:xfrm>
          <a:prstGeom prst="rect">
            <a:avLst/>
          </a:prstGeom>
          <a:noFill/>
          <a:effectLst>
            <a:reflection stA="45000" endPos="68000" dist="177800" dir="5400000" sy="-100000" algn="bl" rotWithShape="0"/>
          </a:effectLst>
        </p:spPr>
        <p:txBody>
          <a:bodyPr wrap="square" rtlCol="0">
            <a:spAutoFit/>
          </a:bodyPr>
          <a:lstStyle/>
          <a:p>
            <a:r>
              <a:rPr kumimoji="1" lang="zh-CN" altLang="en-US" sz="3200" b="1" kern="0" noProof="0" dirty="0">
                <a:ln>
                  <a:noFill/>
                </a:ln>
                <a:uLnTx/>
                <a:uFillTx/>
                <a:latin typeface="楷体" charset="0"/>
                <a:ea typeface="楷体" charset="0"/>
                <a:cs typeface="+mj-cs"/>
                <a:sym typeface="+mn-ea"/>
              </a:rPr>
              <a:t>时间复杂性／复杂度</a:t>
            </a:r>
            <a:endParaRPr kumimoji="1" lang="zh-CN" altLang="en-US" sz="3200" b="1" kern="0" noProof="0" dirty="0">
              <a:ln>
                <a:noFill/>
              </a:ln>
              <a:solidFill>
                <a:schemeClr val="bg2">
                  <a:lumMod val="50000"/>
                </a:schemeClr>
              </a:solidFill>
              <a:uLnTx/>
              <a:uFillTx/>
              <a:latin typeface="楷体" charset="0"/>
              <a:ea typeface="楷体" charset="0"/>
              <a:cs typeface="+mj-cs"/>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右箭头 51"/>
          <p:cNvSpPr/>
          <p:nvPr>
            <p:custDataLst>
              <p:tags r:id="rId2"/>
            </p:custDataLst>
          </p:nvPr>
        </p:nvSpPr>
        <p:spPr>
          <a:xfrm rot="18967850">
            <a:off x="5390940" y="3921309"/>
            <a:ext cx="2254253" cy="1383712"/>
          </a:xfrm>
          <a:prstGeom prst="rightArrow">
            <a:avLst/>
          </a:prstGeom>
          <a:solidFill>
            <a:schemeClr val="accent1"/>
          </a:solidFill>
        </p:spPr>
        <p:txBody>
          <a:bodyPr rot="0" spcFirstLastPara="0" vertOverflow="overflow" horzOverflow="overflow" vert="horz" wrap="square" lIns="0" tIns="0" rIns="0" bIns="0" numCol="1" spcCol="0" rtlCol="0" fromWordArt="0" anchor="ctr" anchorCtr="0" forceAA="0" compatLnSpc="1">
            <a:normAutofit/>
          </a:bodyPr>
          <a:lstStyle/>
          <a:p>
            <a:pPr algn="ctr"/>
            <a:r>
              <a:rPr lang="zh-CN" altLang="en-US" b="1">
                <a:solidFill>
                  <a:schemeClr val="bg1"/>
                </a:solidFill>
                <a:latin typeface="楷体" charset="0"/>
                <a:ea typeface="楷体" charset="0"/>
                <a:cs typeface="+mj-cs"/>
                <a:sym typeface="Arial" pitchFamily="34" charset="0"/>
              </a:rPr>
              <a:t>相对度量</a:t>
            </a:r>
          </a:p>
        </p:txBody>
      </p:sp>
      <p:sp>
        <p:nvSpPr>
          <p:cNvPr id="53" name="右箭头 52"/>
          <p:cNvSpPr/>
          <p:nvPr>
            <p:custDataLst>
              <p:tags r:id="rId3"/>
            </p:custDataLst>
          </p:nvPr>
        </p:nvSpPr>
        <p:spPr>
          <a:xfrm rot="2632150" flipH="1">
            <a:off x="4075393" y="2926809"/>
            <a:ext cx="2254253" cy="1383712"/>
          </a:xfrm>
          <a:prstGeom prst="rightArrow">
            <a:avLst/>
          </a:prstGeom>
          <a:solidFill>
            <a:schemeClr val="accent2"/>
          </a:solidFill>
        </p:spPr>
        <p:txBody>
          <a:bodyPr rot="0" spcFirstLastPara="0" vertOverflow="overflow" horzOverflow="overflow" vert="horz" wrap="square" lIns="0" tIns="0" rIns="0" bIns="0" numCol="1" spcCol="0" rtlCol="0" fromWordArt="0" anchor="ctr" anchorCtr="0" forceAA="0" compatLnSpc="1">
            <a:normAutofit/>
          </a:bodyPr>
          <a:lstStyle/>
          <a:p>
            <a:pPr algn="ctr"/>
            <a:r>
              <a:rPr lang="zh-CN" altLang="en-US" b="1">
                <a:solidFill>
                  <a:schemeClr val="bg1"/>
                </a:solidFill>
                <a:latin typeface="楷体" charset="0"/>
                <a:ea typeface="楷体" charset="0"/>
                <a:cs typeface="+mj-cs"/>
                <a:sym typeface="Arial" pitchFamily="34" charset="0"/>
              </a:rPr>
              <a:t>运行时间</a:t>
            </a:r>
          </a:p>
        </p:txBody>
      </p:sp>
      <p:sp>
        <p:nvSpPr>
          <p:cNvPr id="54" name="矩形 53"/>
          <p:cNvSpPr/>
          <p:nvPr>
            <p:custDataLst>
              <p:tags r:id="rId4"/>
            </p:custDataLst>
          </p:nvPr>
        </p:nvSpPr>
        <p:spPr>
          <a:xfrm>
            <a:off x="670797" y="2330933"/>
            <a:ext cx="3699711" cy="2225040"/>
          </a:xfrm>
          <a:prstGeom prst="rect">
            <a:avLst/>
          </a:prstGeom>
        </p:spPr>
        <p:txBody>
          <a:bodyPr wrap="square" anchor="ctr" anchorCtr="0">
            <a:spAutoFit/>
          </a:bodyPr>
          <a:lstStyle/>
          <a:p>
            <a:pPr algn="just"/>
            <a:r>
              <a:rPr kumimoji="1" lang="zh-CN" altLang="en-US" sz="2000" b="1" kern="0" noProof="0" dirty="0">
                <a:ln>
                  <a:noFill/>
                </a:ln>
                <a:solidFill>
                  <a:srgbClr val="161977"/>
                </a:solidFill>
                <a:uLnTx/>
                <a:uFillTx/>
                <a:latin typeface="楷体" charset="0"/>
                <a:ea typeface="楷体" charset="0"/>
                <a:sym typeface="+mn-ea"/>
              </a:rPr>
              <a:t>一个算法的运行时间是指在计算机上从开始到结束运行所花费的时间，它大致等于计算机执行一种简单操作（如赋值、比较、计算、转向、返回、输入、输出等）所需的时间与算法中进行简单操作次数的</a:t>
            </a:r>
            <a:r>
              <a:rPr kumimoji="1" lang="zh-CN" altLang="en-US" sz="2000" b="1" kern="0" noProof="0" dirty="0">
                <a:ln>
                  <a:noFill/>
                </a:ln>
                <a:solidFill>
                  <a:srgbClr val="FF0000"/>
                </a:solidFill>
                <a:uLnTx/>
                <a:uFillTx/>
                <a:latin typeface="楷体" charset="0"/>
                <a:ea typeface="楷体" charset="0"/>
                <a:sym typeface="+mn-ea"/>
              </a:rPr>
              <a:t>乘积</a:t>
            </a:r>
            <a:r>
              <a:rPr kumimoji="1" lang="zh-CN" altLang="en-US" sz="2000" b="1" kern="0" noProof="0" dirty="0">
                <a:ln>
                  <a:noFill/>
                </a:ln>
                <a:solidFill>
                  <a:srgbClr val="161977"/>
                </a:solidFill>
                <a:uLnTx/>
                <a:uFillTx/>
                <a:latin typeface="楷体" charset="0"/>
                <a:ea typeface="楷体" charset="0"/>
                <a:sym typeface="+mn-ea"/>
              </a:rPr>
              <a:t>。</a:t>
            </a:r>
          </a:p>
        </p:txBody>
      </p:sp>
      <p:sp>
        <p:nvSpPr>
          <p:cNvPr id="55" name="矩形 54"/>
          <p:cNvSpPr/>
          <p:nvPr>
            <p:custDataLst>
              <p:tags r:id="rId5"/>
            </p:custDataLst>
          </p:nvPr>
        </p:nvSpPr>
        <p:spPr>
          <a:xfrm>
            <a:off x="7337425" y="3272155"/>
            <a:ext cx="4338955" cy="2286000"/>
          </a:xfrm>
          <a:prstGeom prst="rect">
            <a:avLst/>
          </a:prstGeom>
        </p:spPr>
        <p:txBody>
          <a:bodyPr wrap="square" anchor="ctr" anchorCtr="0">
            <a:spAutoFit/>
          </a:bodyPr>
          <a:lstStyle/>
          <a:p>
            <a:pPr marL="0" lvl="1" algn="just"/>
            <a:r>
              <a:rPr kumimoji="1" lang="zh-CN" altLang="en-US" sz="2400" b="1" kern="0" noProof="0" dirty="0">
                <a:ln>
                  <a:noFill/>
                </a:ln>
                <a:solidFill>
                  <a:srgbClr val="161977"/>
                </a:solidFill>
                <a:uLnTx/>
                <a:uFillTx/>
                <a:latin typeface="楷体" charset="0"/>
                <a:ea typeface="楷体" charset="0"/>
                <a:sym typeface="+mn-ea"/>
              </a:rPr>
              <a:t>由于执行一种简单操作所需的时间随着机器而异，它是机器本身硬软件环境决定的，与算法无关，所以我们只讨论影响运行时间的另一个因素</a:t>
            </a:r>
            <a:r>
              <a:rPr kumimoji="1" lang="en-US" altLang="zh-CN" sz="2400" b="1" kern="0" noProof="0" dirty="0">
                <a:ln>
                  <a:noFill/>
                </a:ln>
                <a:solidFill>
                  <a:srgbClr val="161977"/>
                </a:solidFill>
                <a:uLnTx/>
                <a:uFillTx/>
                <a:latin typeface="楷体" charset="0"/>
                <a:ea typeface="楷体" charset="0"/>
                <a:sym typeface="+mn-ea"/>
              </a:rPr>
              <a:t>——</a:t>
            </a:r>
            <a:r>
              <a:rPr kumimoji="1" lang="zh-CN" altLang="en-US" sz="2400" b="1" kern="0" noProof="0" dirty="0">
                <a:ln>
                  <a:noFill/>
                </a:ln>
                <a:solidFill>
                  <a:srgbClr val="FF0000"/>
                </a:solidFill>
                <a:uLnTx/>
                <a:uFillTx/>
                <a:latin typeface="楷体" charset="0"/>
                <a:ea typeface="楷体" charset="0"/>
                <a:sym typeface="+mn-ea"/>
              </a:rPr>
              <a:t>算法中进行简单操作的次数。</a:t>
            </a:r>
          </a:p>
        </p:txBody>
      </p:sp>
      <p:sp>
        <p:nvSpPr>
          <p:cNvPr id="7" name="Text Placeholder 6"/>
          <p:cNvSpPr>
            <a:spLocks noGrp="1"/>
          </p:cNvSpPr>
          <p:nvPr>
            <p:ph type="body" idx="1"/>
          </p:nvPr>
        </p:nvSpPr>
        <p:spPr>
          <a:xfrm>
            <a:off x="1621790" y="1396365"/>
            <a:ext cx="9570720" cy="701040"/>
          </a:xfrm>
        </p:spPr>
        <p:txBody>
          <a:bodyPr vert="horz" wrap="square" lIns="91440" tIns="45720" rIns="91440" bIns="45720" numCol="1" anchor="b" anchorCtr="0" compatLnSpc="1">
            <a:noAutofit/>
          </a:bodyPr>
          <a:lstStyle/>
          <a:p>
            <a:pPr marL="342900" marR="0" lvl="0" indent="-342900" algn="l" defTabSz="914400" rtl="0" eaLnBrk="1" fontAlgn="base" latinLnBrk="0" hangingPunct="1">
              <a:spcBef>
                <a:spcPct val="20000"/>
              </a:spcBef>
              <a:spcAft>
                <a:spcPct val="0"/>
              </a:spcAft>
              <a:buClrTx/>
              <a:buSzTx/>
              <a:buFontTx/>
              <a:buChar char="•"/>
              <a:defRPr/>
            </a:pPr>
            <a:r>
              <a:rPr kumimoji="1" lang="zh-CN" altLang="en-US" sz="3200" b="1" kern="0" noProof="0" dirty="0">
                <a:ln>
                  <a:noFill/>
                </a:ln>
                <a:uLnTx/>
                <a:uFillTx/>
                <a:latin typeface="楷体" charset="0"/>
                <a:ea typeface="楷体" charset="0"/>
                <a:sym typeface="+mn-ea"/>
              </a:rPr>
              <a:t>又称</a:t>
            </a:r>
            <a:r>
              <a:rPr kumimoji="1" lang="zh-CN" altLang="en-US" sz="3200" b="1" kern="0" noProof="0" dirty="0">
                <a:ln>
                  <a:noFill/>
                </a:ln>
                <a:solidFill>
                  <a:srgbClr val="FF0000"/>
                </a:solidFill>
                <a:uLnTx/>
                <a:uFillTx/>
                <a:latin typeface="楷体" charset="0"/>
                <a:ea typeface="楷体" charset="0"/>
                <a:sym typeface="+mn-ea"/>
              </a:rPr>
              <a:t>计算复杂度</a:t>
            </a:r>
            <a:r>
              <a:rPr kumimoji="1" lang="zh-CN" altLang="en-US" sz="3200" b="1" kern="0" noProof="0" dirty="0">
                <a:ln>
                  <a:noFill/>
                </a:ln>
                <a:uLnTx/>
                <a:uFillTx/>
                <a:latin typeface="楷体" charset="0"/>
                <a:ea typeface="楷体" charset="0"/>
                <a:sym typeface="+mn-ea"/>
              </a:rPr>
              <a:t>，是一个算法运行时间的相对度量。</a:t>
            </a:r>
            <a:endParaRPr kumimoji="1" lang="zh-CN" altLang="en-US" sz="3200" b="1" i="0" u="none" strike="noStrike" kern="0" cap="none" spc="0" normalizeH="0" baseline="0" noProof="0" dirty="0">
              <a:ln>
                <a:noFill/>
              </a:ln>
              <a:solidFill>
                <a:schemeClr val="tx1"/>
              </a:solidFill>
              <a:effectLst/>
              <a:uLnTx/>
              <a:uFillTx/>
              <a:latin typeface="楷体" charset="0"/>
              <a:ea typeface="楷体" charset="0"/>
              <a:cs typeface="+mn-cs"/>
              <a:sym typeface="+mn-ea"/>
            </a:endParaRPr>
          </a:p>
        </p:txBody>
      </p:sp>
      <p:pic>
        <p:nvPicPr>
          <p:cNvPr id="2" name="图片 1" descr="57dafe503274279d5d2f28429199a69fee084b3d64fb-wzkPf0_fw658"/>
          <p:cNvPicPr>
            <a:picLocks noChangeAspect="1"/>
          </p:cNvPicPr>
          <p:nvPr/>
        </p:nvPicPr>
        <p:blipFill>
          <a:blip r:embed="rId7"/>
          <a:srcRect l="-838" t="81160" r="838" b="-74"/>
          <a:stretch>
            <a:fillRect/>
          </a:stretch>
        </p:blipFill>
        <p:spPr>
          <a:xfrm>
            <a:off x="-149225" y="5604510"/>
            <a:ext cx="12345035" cy="1304925"/>
          </a:xfrm>
          <a:prstGeom prst="rect">
            <a:avLst/>
          </a:prstGeom>
        </p:spPr>
      </p:pic>
      <p:pic>
        <p:nvPicPr>
          <p:cNvPr id="8" name="图片 7" descr="1dc06e763f0a5287b14058453eaa150442bbe13829bc6-oMverP_fw658"/>
          <p:cNvPicPr>
            <a:picLocks noChangeAspect="1"/>
          </p:cNvPicPr>
          <p:nvPr/>
        </p:nvPicPr>
        <p:blipFill>
          <a:blip r:embed="rId8"/>
          <a:srcRect l="54565" t="10024" r="31639" b="81679"/>
          <a:stretch>
            <a:fillRect/>
          </a:stretch>
        </p:blipFill>
        <p:spPr>
          <a:xfrm>
            <a:off x="386080" y="21590"/>
            <a:ext cx="781050" cy="834390"/>
          </a:xfrm>
          <a:prstGeom prst="rect">
            <a:avLst/>
          </a:prstGeom>
          <a:effectLst>
            <a:reflection stA="45000" endPos="54000" dir="5400000" sy="-100000" algn="bl" rotWithShape="0"/>
          </a:effectLst>
        </p:spPr>
      </p:pic>
      <p:sp>
        <p:nvSpPr>
          <p:cNvPr id="11" name="文本框 10"/>
          <p:cNvSpPr txBox="1"/>
          <p:nvPr/>
        </p:nvSpPr>
        <p:spPr>
          <a:xfrm>
            <a:off x="1293495" y="281305"/>
            <a:ext cx="5222875" cy="579120"/>
          </a:xfrm>
          <a:prstGeom prst="rect">
            <a:avLst/>
          </a:prstGeom>
          <a:noFill/>
          <a:effectLst>
            <a:reflection stA="45000" endPos="68000" dist="177800" dir="5400000" sy="-100000" algn="bl" rotWithShape="0"/>
          </a:effectLst>
        </p:spPr>
        <p:txBody>
          <a:bodyPr wrap="square" rtlCol="0">
            <a:spAutoFit/>
          </a:bodyPr>
          <a:lstStyle/>
          <a:p>
            <a:r>
              <a:rPr kumimoji="1" lang="zh-CN" altLang="en-US" sz="3200" b="1" kern="0" noProof="0" dirty="0">
                <a:ln>
                  <a:noFill/>
                </a:ln>
                <a:uLnTx/>
                <a:uFillTx/>
                <a:latin typeface="楷体" charset="0"/>
                <a:ea typeface="楷体" charset="0"/>
                <a:cs typeface="+mj-cs"/>
                <a:sym typeface="+mn-ea"/>
              </a:rPr>
              <a:t>时间复杂性／复杂度</a:t>
            </a:r>
            <a:endParaRPr kumimoji="1" lang="zh-CN" altLang="en-US" sz="3200" b="1" kern="0" noProof="0" dirty="0">
              <a:ln>
                <a:noFill/>
              </a:ln>
              <a:solidFill>
                <a:schemeClr val="bg2">
                  <a:lumMod val="50000"/>
                </a:schemeClr>
              </a:solidFill>
              <a:uLnTx/>
              <a:uFillTx/>
              <a:latin typeface="楷体" charset="0"/>
              <a:ea typeface="楷体" charset="0"/>
              <a:cs typeface="+mj-cs"/>
              <a:sym typeface="+mn-ea"/>
            </a:endParaRP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右箭头 51"/>
          <p:cNvSpPr/>
          <p:nvPr>
            <p:custDataLst>
              <p:tags r:id="rId2"/>
            </p:custDataLst>
          </p:nvPr>
        </p:nvSpPr>
        <p:spPr>
          <a:xfrm rot="18967850">
            <a:off x="5390940" y="3921309"/>
            <a:ext cx="2254253" cy="1383712"/>
          </a:xfrm>
          <a:prstGeom prst="rightArrow">
            <a:avLst/>
          </a:prstGeom>
          <a:solidFill>
            <a:schemeClr val="accent1"/>
          </a:solidFill>
        </p:spPr>
        <p:txBody>
          <a:bodyPr rot="0" spcFirstLastPara="0" vertOverflow="overflow" horzOverflow="overflow" vert="horz" wrap="square" lIns="0" tIns="0" rIns="0" bIns="0" numCol="1" spcCol="0" rtlCol="0" fromWordArt="0" anchor="ctr" anchorCtr="0" forceAA="0" compatLnSpc="1">
            <a:normAutofit/>
          </a:bodyPr>
          <a:lstStyle/>
          <a:p>
            <a:pPr algn="ctr"/>
            <a:r>
              <a:rPr lang="zh-CN" altLang="en-US" b="1">
                <a:solidFill>
                  <a:schemeClr val="bg1"/>
                </a:solidFill>
                <a:latin typeface="楷体" charset="0"/>
                <a:ea typeface="楷体" charset="0"/>
                <a:cs typeface="+mj-cs"/>
                <a:sym typeface="Arial" pitchFamily="34" charset="0"/>
              </a:rPr>
              <a:t>相对度量</a:t>
            </a:r>
          </a:p>
        </p:txBody>
      </p:sp>
      <p:sp>
        <p:nvSpPr>
          <p:cNvPr id="53" name="右箭头 52"/>
          <p:cNvSpPr/>
          <p:nvPr>
            <p:custDataLst>
              <p:tags r:id="rId3"/>
            </p:custDataLst>
          </p:nvPr>
        </p:nvSpPr>
        <p:spPr>
          <a:xfrm rot="2632150" flipH="1">
            <a:off x="4075393" y="2926809"/>
            <a:ext cx="2254253" cy="1383712"/>
          </a:xfrm>
          <a:prstGeom prst="rightArrow">
            <a:avLst/>
          </a:prstGeom>
          <a:solidFill>
            <a:schemeClr val="accent2"/>
          </a:solidFill>
        </p:spPr>
        <p:txBody>
          <a:bodyPr rot="0" spcFirstLastPara="0" vertOverflow="overflow" horzOverflow="overflow" vert="horz" wrap="square" lIns="0" tIns="0" rIns="0" bIns="0" numCol="1" spcCol="0" rtlCol="0" fromWordArt="0" anchor="ctr" anchorCtr="0" forceAA="0" compatLnSpc="1">
            <a:normAutofit/>
          </a:bodyPr>
          <a:lstStyle/>
          <a:p>
            <a:pPr algn="ctr"/>
            <a:r>
              <a:rPr lang="zh-CN" altLang="en-US" b="1">
                <a:solidFill>
                  <a:schemeClr val="bg1"/>
                </a:solidFill>
                <a:latin typeface="楷体" charset="0"/>
                <a:ea typeface="楷体" charset="0"/>
                <a:cs typeface="+mj-cs"/>
                <a:sym typeface="Arial" pitchFamily="34" charset="0"/>
              </a:rPr>
              <a:t>运行时间</a:t>
            </a:r>
          </a:p>
        </p:txBody>
      </p:sp>
      <p:sp>
        <p:nvSpPr>
          <p:cNvPr id="54" name="矩形 53"/>
          <p:cNvSpPr/>
          <p:nvPr>
            <p:custDataLst>
              <p:tags r:id="rId4"/>
            </p:custDataLst>
          </p:nvPr>
        </p:nvSpPr>
        <p:spPr>
          <a:xfrm>
            <a:off x="670797" y="2178533"/>
            <a:ext cx="3699711" cy="2529840"/>
          </a:xfrm>
          <a:prstGeom prst="rect">
            <a:avLst/>
          </a:prstGeom>
        </p:spPr>
        <p:txBody>
          <a:bodyPr wrap="square" anchor="ctr" anchorCtr="0">
            <a:spAutoFit/>
          </a:bodyPr>
          <a:lstStyle/>
          <a:p>
            <a:pPr algn="just"/>
            <a:r>
              <a:rPr kumimoji="1" lang="zh-CN" altLang="en-US" sz="2000" b="1" kern="0" noProof="0" dirty="0">
                <a:ln>
                  <a:noFill/>
                </a:ln>
                <a:uLnTx/>
                <a:uFillTx/>
                <a:latin typeface="楷体" charset="0"/>
                <a:ea typeface="楷体" charset="0"/>
                <a:sym typeface="+mn-ea"/>
              </a:rPr>
              <a:t>不管一个算法是简单还是复杂，最终都是被分解成简单操作来具体执行，因此每个算法都对应着一定的简单操作的次数。显然，在一个算法中，进行简单操作的次数越少，其运行时间也就相对地减少；次数越多，其运行时间也就相对地越多。</a:t>
            </a:r>
            <a:endParaRPr kumimoji="1" lang="zh-CN" altLang="en-US" sz="2000" b="1" kern="0" noProof="0" dirty="0">
              <a:ln>
                <a:noFill/>
              </a:ln>
              <a:solidFill>
                <a:srgbClr val="161977"/>
              </a:solidFill>
              <a:uLnTx/>
              <a:uFillTx/>
              <a:latin typeface="楷体" charset="0"/>
              <a:ea typeface="楷体" charset="0"/>
              <a:sym typeface="+mn-ea"/>
            </a:endParaRPr>
          </a:p>
        </p:txBody>
      </p:sp>
      <p:sp>
        <p:nvSpPr>
          <p:cNvPr id="55" name="矩形 54"/>
          <p:cNvSpPr/>
          <p:nvPr>
            <p:custDataLst>
              <p:tags r:id="rId5"/>
            </p:custDataLst>
          </p:nvPr>
        </p:nvSpPr>
        <p:spPr>
          <a:xfrm>
            <a:off x="7338060" y="3637915"/>
            <a:ext cx="4552315" cy="1554480"/>
          </a:xfrm>
          <a:prstGeom prst="rect">
            <a:avLst/>
          </a:prstGeom>
        </p:spPr>
        <p:txBody>
          <a:bodyPr wrap="square" anchor="ctr" anchorCtr="0">
            <a:spAutoFit/>
          </a:bodyPr>
          <a:lstStyle/>
          <a:p>
            <a:pPr marL="0" lvl="1" algn="just"/>
            <a:r>
              <a:rPr kumimoji="1" lang="zh-CN" altLang="en-US" sz="2400" b="1" kern="0" noProof="0" dirty="0">
                <a:ln>
                  <a:noFill/>
                </a:ln>
                <a:uLnTx/>
                <a:uFillTx/>
                <a:latin typeface="楷体" charset="0"/>
                <a:ea typeface="楷体" charset="0"/>
                <a:sym typeface="+mn-ea"/>
              </a:rPr>
              <a:t>所以，</a:t>
            </a:r>
            <a:r>
              <a:rPr kumimoji="1" lang="zh-CN" altLang="en-US" sz="2400" b="1" kern="0" noProof="0" dirty="0">
                <a:ln>
                  <a:noFill/>
                </a:ln>
                <a:solidFill>
                  <a:srgbClr val="FF0000"/>
                </a:solidFill>
                <a:uLnTx/>
                <a:uFillTx/>
                <a:latin typeface="楷体" charset="0"/>
                <a:ea typeface="楷体" charset="0"/>
                <a:sym typeface="+mn-ea"/>
              </a:rPr>
              <a:t>通常把算法中包含简单操作次数的多少叫做算法的时间复杂度，用它来衡量一个算法的运行时间性能或称计算性能</a:t>
            </a:r>
            <a:r>
              <a:rPr kumimoji="1" lang="zh-CN" altLang="en-US" sz="2400" b="1" kern="0" noProof="0" dirty="0">
                <a:ln>
                  <a:noFill/>
                </a:ln>
                <a:uLnTx/>
                <a:uFillTx/>
                <a:latin typeface="楷体" charset="0"/>
                <a:ea typeface="楷体" charset="0"/>
                <a:sym typeface="+mn-ea"/>
              </a:rPr>
              <a:t>。</a:t>
            </a:r>
            <a:endParaRPr kumimoji="1" lang="zh-CN" altLang="en-US" sz="2400" b="1" kern="0" noProof="0" dirty="0">
              <a:ln>
                <a:noFill/>
              </a:ln>
              <a:solidFill>
                <a:srgbClr val="FF0000"/>
              </a:solidFill>
              <a:uLnTx/>
              <a:uFillTx/>
              <a:latin typeface="楷体" charset="0"/>
              <a:ea typeface="楷体" charset="0"/>
              <a:sym typeface="+mn-ea"/>
            </a:endParaRPr>
          </a:p>
        </p:txBody>
      </p:sp>
      <p:sp>
        <p:nvSpPr>
          <p:cNvPr id="7" name="Text Placeholder 6"/>
          <p:cNvSpPr>
            <a:spLocks noGrp="1"/>
          </p:cNvSpPr>
          <p:nvPr>
            <p:ph type="body" idx="1"/>
          </p:nvPr>
        </p:nvSpPr>
        <p:spPr>
          <a:xfrm>
            <a:off x="1621790" y="1396365"/>
            <a:ext cx="9570720" cy="701040"/>
          </a:xfrm>
        </p:spPr>
        <p:txBody>
          <a:bodyPr vert="horz" wrap="square" lIns="91440" tIns="45720" rIns="91440" bIns="45720" numCol="1" anchor="b" anchorCtr="0" compatLnSpc="1">
            <a:noAutofit/>
          </a:bodyPr>
          <a:lstStyle/>
          <a:p>
            <a:pPr marL="342900" marR="0" lvl="0" indent="-342900" algn="l" defTabSz="914400" rtl="0" eaLnBrk="1" fontAlgn="base" latinLnBrk="0" hangingPunct="1">
              <a:spcBef>
                <a:spcPct val="20000"/>
              </a:spcBef>
              <a:spcAft>
                <a:spcPct val="0"/>
              </a:spcAft>
              <a:buClrTx/>
              <a:buSzTx/>
              <a:buFontTx/>
              <a:buChar char="•"/>
              <a:defRPr/>
            </a:pPr>
            <a:r>
              <a:rPr kumimoji="1" lang="zh-CN" altLang="en-US" sz="3200" b="1" kern="0" noProof="0" dirty="0">
                <a:ln>
                  <a:noFill/>
                </a:ln>
                <a:uLnTx/>
                <a:uFillTx/>
                <a:latin typeface="楷体" charset="0"/>
                <a:ea typeface="楷体" charset="0"/>
                <a:sym typeface="+mn-ea"/>
              </a:rPr>
              <a:t>又称</a:t>
            </a:r>
            <a:r>
              <a:rPr kumimoji="1" lang="zh-CN" altLang="en-US" sz="3200" b="1" kern="0" noProof="0" dirty="0">
                <a:ln>
                  <a:noFill/>
                </a:ln>
                <a:solidFill>
                  <a:srgbClr val="FF0000"/>
                </a:solidFill>
                <a:uLnTx/>
                <a:uFillTx/>
                <a:latin typeface="楷体" charset="0"/>
                <a:ea typeface="楷体" charset="0"/>
                <a:sym typeface="+mn-ea"/>
              </a:rPr>
              <a:t>计算复杂度</a:t>
            </a:r>
            <a:r>
              <a:rPr kumimoji="1" lang="zh-CN" altLang="en-US" sz="3200" b="1" kern="0" noProof="0" dirty="0">
                <a:ln>
                  <a:noFill/>
                </a:ln>
                <a:uLnTx/>
                <a:uFillTx/>
                <a:latin typeface="楷体" charset="0"/>
                <a:ea typeface="楷体" charset="0"/>
                <a:sym typeface="+mn-ea"/>
              </a:rPr>
              <a:t>，是一个算法运行时间的相对度量。</a:t>
            </a:r>
            <a:endParaRPr kumimoji="1" lang="zh-CN" altLang="en-US" sz="3200" b="1" i="0" u="none" strike="noStrike" kern="0" cap="none" spc="0" normalizeH="0" baseline="0" noProof="0" dirty="0">
              <a:ln>
                <a:noFill/>
              </a:ln>
              <a:solidFill>
                <a:schemeClr val="tx1"/>
              </a:solidFill>
              <a:effectLst/>
              <a:uLnTx/>
              <a:uFillTx/>
              <a:latin typeface="楷体" charset="0"/>
              <a:ea typeface="楷体" charset="0"/>
              <a:cs typeface="+mn-cs"/>
              <a:sym typeface="+mn-ea"/>
            </a:endParaRPr>
          </a:p>
        </p:txBody>
      </p:sp>
      <p:pic>
        <p:nvPicPr>
          <p:cNvPr id="2" name="图片 1" descr="57dafe503274279d5d2f28429199a69fee084b3d64fb-wzkPf0_fw658"/>
          <p:cNvPicPr>
            <a:picLocks noChangeAspect="1"/>
          </p:cNvPicPr>
          <p:nvPr/>
        </p:nvPicPr>
        <p:blipFill>
          <a:blip r:embed="rId7"/>
          <a:srcRect l="-838" t="81160" r="838" b="-74"/>
          <a:stretch>
            <a:fillRect/>
          </a:stretch>
        </p:blipFill>
        <p:spPr>
          <a:xfrm>
            <a:off x="-149225" y="5604510"/>
            <a:ext cx="12345035" cy="1304925"/>
          </a:xfrm>
          <a:prstGeom prst="rect">
            <a:avLst/>
          </a:prstGeom>
        </p:spPr>
      </p:pic>
      <p:pic>
        <p:nvPicPr>
          <p:cNvPr id="8" name="图片 7" descr="1dc06e763f0a5287b14058453eaa150442bbe13829bc6-oMverP_fw658"/>
          <p:cNvPicPr>
            <a:picLocks noChangeAspect="1"/>
          </p:cNvPicPr>
          <p:nvPr/>
        </p:nvPicPr>
        <p:blipFill>
          <a:blip r:embed="rId8"/>
          <a:srcRect l="54565" t="10024" r="31639" b="81679"/>
          <a:stretch>
            <a:fillRect/>
          </a:stretch>
        </p:blipFill>
        <p:spPr>
          <a:xfrm>
            <a:off x="386080" y="21590"/>
            <a:ext cx="781050" cy="834390"/>
          </a:xfrm>
          <a:prstGeom prst="rect">
            <a:avLst/>
          </a:prstGeom>
          <a:effectLst>
            <a:reflection stA="45000" endPos="54000" dir="5400000" sy="-100000" algn="bl" rotWithShape="0"/>
          </a:effectLst>
        </p:spPr>
      </p:pic>
      <p:sp>
        <p:nvSpPr>
          <p:cNvPr id="11" name="文本框 10"/>
          <p:cNvSpPr txBox="1"/>
          <p:nvPr/>
        </p:nvSpPr>
        <p:spPr>
          <a:xfrm>
            <a:off x="1293495" y="281305"/>
            <a:ext cx="5222875" cy="579120"/>
          </a:xfrm>
          <a:prstGeom prst="rect">
            <a:avLst/>
          </a:prstGeom>
          <a:noFill/>
          <a:effectLst>
            <a:reflection stA="45000" endPos="68000" dist="177800" dir="5400000" sy="-100000" algn="bl" rotWithShape="0"/>
          </a:effectLst>
        </p:spPr>
        <p:txBody>
          <a:bodyPr wrap="square" rtlCol="0">
            <a:spAutoFit/>
          </a:bodyPr>
          <a:lstStyle/>
          <a:p>
            <a:r>
              <a:rPr kumimoji="1" lang="zh-CN" altLang="en-US" sz="3200" b="1" kern="0" noProof="0" dirty="0">
                <a:ln>
                  <a:noFill/>
                </a:ln>
                <a:uLnTx/>
                <a:uFillTx/>
                <a:latin typeface="楷体" charset="0"/>
                <a:ea typeface="楷体" charset="0"/>
                <a:cs typeface="+mj-cs"/>
                <a:sym typeface="+mn-ea"/>
              </a:rPr>
              <a:t>时间复杂性／复杂度</a:t>
            </a:r>
            <a:endParaRPr kumimoji="1" lang="zh-CN" altLang="en-US" sz="3200" b="1" kern="0" noProof="0" dirty="0">
              <a:ln>
                <a:noFill/>
              </a:ln>
              <a:solidFill>
                <a:schemeClr val="bg2">
                  <a:lumMod val="50000"/>
                </a:schemeClr>
              </a:solidFill>
              <a:uLnTx/>
              <a:uFillTx/>
              <a:latin typeface="楷体" charset="0"/>
              <a:ea typeface="楷体" charset="0"/>
              <a:cs typeface="+mj-cs"/>
              <a:sym typeface="+mn-ea"/>
            </a:endParaRP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57dafe503274279d5d2f28429199a69fee084b3d64fb-wzkPf0_fw658"/>
          <p:cNvPicPr>
            <a:picLocks noChangeAspect="1"/>
          </p:cNvPicPr>
          <p:nvPr/>
        </p:nvPicPr>
        <p:blipFill>
          <a:blip r:embed="rId11"/>
          <a:srcRect l="-838" t="81160" r="838" b="-74"/>
          <a:stretch>
            <a:fillRect/>
          </a:stretch>
        </p:blipFill>
        <p:spPr>
          <a:xfrm>
            <a:off x="-149225" y="5604510"/>
            <a:ext cx="12345035" cy="1304925"/>
          </a:xfrm>
          <a:prstGeom prst="rect">
            <a:avLst/>
          </a:prstGeom>
        </p:spPr>
      </p:pic>
      <p:pic>
        <p:nvPicPr>
          <p:cNvPr id="8" name="图片 7" descr="1dc06e763f0a5287b14058453eaa150442bbe13829bc6-oMverP_fw658"/>
          <p:cNvPicPr>
            <a:picLocks noChangeAspect="1"/>
          </p:cNvPicPr>
          <p:nvPr/>
        </p:nvPicPr>
        <p:blipFill>
          <a:blip r:embed="rId12"/>
          <a:srcRect l="54565" t="10024" r="31639" b="81679"/>
          <a:stretch>
            <a:fillRect/>
          </a:stretch>
        </p:blipFill>
        <p:spPr>
          <a:xfrm>
            <a:off x="386080" y="21590"/>
            <a:ext cx="781050" cy="834390"/>
          </a:xfrm>
          <a:prstGeom prst="rect">
            <a:avLst/>
          </a:prstGeom>
          <a:effectLst>
            <a:reflection stA="45000" endPos="54000" dir="5400000" sy="-100000" algn="bl" rotWithShape="0"/>
          </a:effectLst>
        </p:spPr>
      </p:pic>
      <p:sp>
        <p:nvSpPr>
          <p:cNvPr id="11" name="文本框 10"/>
          <p:cNvSpPr txBox="1"/>
          <p:nvPr/>
        </p:nvSpPr>
        <p:spPr>
          <a:xfrm>
            <a:off x="1293495" y="281305"/>
            <a:ext cx="5222875" cy="579120"/>
          </a:xfrm>
          <a:prstGeom prst="rect">
            <a:avLst/>
          </a:prstGeom>
          <a:noFill/>
          <a:effectLst>
            <a:reflection stA="45000" endPos="68000" dist="177800" dir="5400000" sy="-100000" algn="bl" rotWithShape="0"/>
          </a:effectLst>
        </p:spPr>
        <p:txBody>
          <a:bodyPr wrap="square" rtlCol="0">
            <a:spAutoFit/>
          </a:bodyPr>
          <a:lstStyle/>
          <a:p>
            <a:r>
              <a:rPr kumimoji="1" lang="zh-CN" altLang="en-US" sz="3200" b="1" kern="0" noProof="0" dirty="0">
                <a:ln>
                  <a:noFill/>
                </a:ln>
                <a:uLnTx/>
                <a:uFillTx/>
                <a:latin typeface="楷体" charset="0"/>
                <a:ea typeface="楷体" charset="0"/>
                <a:cs typeface="+mj-cs"/>
                <a:sym typeface="+mn-ea"/>
              </a:rPr>
              <a:t>时间复杂度函数</a:t>
            </a:r>
            <a:r>
              <a:rPr kumimoji="1" lang="en-US" altLang="zh-CN" sz="3200" b="1" i="1" kern="0" noProof="0" dirty="0">
                <a:ln>
                  <a:noFill/>
                </a:ln>
                <a:uLnTx/>
                <a:uFillTx/>
                <a:latin typeface="Times New Roman" pitchFamily="18" charset="0"/>
                <a:ea typeface="楷体" charset="0"/>
                <a:cs typeface="+mj-cs"/>
                <a:sym typeface="+mn-ea"/>
              </a:rPr>
              <a:t>T(n)</a:t>
            </a:r>
            <a:endParaRPr kumimoji="1" lang="zh-CN" altLang="en-US" sz="3200" b="1" i="1" kern="0" noProof="0" dirty="0">
              <a:ln>
                <a:noFill/>
              </a:ln>
              <a:solidFill>
                <a:schemeClr val="bg2">
                  <a:lumMod val="50000"/>
                </a:schemeClr>
              </a:solidFill>
              <a:uLnTx/>
              <a:uFillTx/>
              <a:latin typeface="Times New Roman" pitchFamily="18" charset="0"/>
              <a:ea typeface="楷体" charset="0"/>
              <a:cs typeface="+mj-cs"/>
              <a:sym typeface="+mn-ea"/>
            </a:endParaRPr>
          </a:p>
        </p:txBody>
      </p:sp>
      <p:sp>
        <p:nvSpPr>
          <p:cNvPr id="56" name="平行四边形 55"/>
          <p:cNvSpPr/>
          <p:nvPr>
            <p:custDataLst>
              <p:tags r:id="rId2"/>
            </p:custDataLst>
          </p:nvPr>
        </p:nvSpPr>
        <p:spPr>
          <a:xfrm rot="20326741" flipH="1">
            <a:off x="5241062" y="2654752"/>
            <a:ext cx="2460858" cy="877138"/>
          </a:xfrm>
          <a:prstGeom prst="parallelogram">
            <a:avLst>
              <a:gd name="adj" fmla="val 9412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sym typeface="Arial" pitchFamily="34" charset="0"/>
            </a:endParaRPr>
          </a:p>
        </p:txBody>
      </p:sp>
      <p:sp>
        <p:nvSpPr>
          <p:cNvPr id="57" name="平行四边形 56"/>
          <p:cNvSpPr/>
          <p:nvPr>
            <p:custDataLst>
              <p:tags r:id="rId3"/>
            </p:custDataLst>
          </p:nvPr>
        </p:nvSpPr>
        <p:spPr>
          <a:xfrm rot="20326741" flipH="1">
            <a:off x="5241062" y="2166540"/>
            <a:ext cx="2460858" cy="877138"/>
          </a:xfrm>
          <a:prstGeom prst="parallelogram">
            <a:avLst>
              <a:gd name="adj" fmla="val 9412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sym typeface="Arial" pitchFamily="34" charset="0"/>
            </a:endParaRPr>
          </a:p>
        </p:txBody>
      </p:sp>
      <p:sp>
        <p:nvSpPr>
          <p:cNvPr id="58" name="文本框 57"/>
          <p:cNvSpPr txBox="1"/>
          <p:nvPr>
            <p:custDataLst>
              <p:tags r:id="rId4"/>
            </p:custDataLst>
          </p:nvPr>
        </p:nvSpPr>
        <p:spPr>
          <a:xfrm>
            <a:off x="8313467" y="3240454"/>
            <a:ext cx="3102716" cy="1028323"/>
          </a:xfrm>
          <a:prstGeom prst="rect">
            <a:avLst/>
          </a:prstGeom>
          <a:noFill/>
        </p:spPr>
        <p:txBody>
          <a:bodyPr wrap="square" rtlCol="0"/>
          <a:lstStyle/>
          <a:p>
            <a:r>
              <a:rPr kumimoji="1" lang="zh-CN" altLang="en-US" sz="2000" b="1" kern="0" noProof="0" dirty="0">
                <a:ln>
                  <a:noFill/>
                </a:ln>
                <a:uLnTx/>
                <a:uFillTx/>
                <a:latin typeface="Times New Roman" pitchFamily="18" charset="0"/>
                <a:ea typeface="楷体" charset="0"/>
                <a:sym typeface="+mn-ea"/>
              </a:rPr>
              <a:t>算法的时间复杂度就是</a:t>
            </a:r>
            <a:r>
              <a:rPr kumimoji="1" lang="en-US" altLang="zh-CN" sz="2000" b="1" kern="0" noProof="0" dirty="0">
                <a:ln>
                  <a:noFill/>
                </a:ln>
                <a:uLnTx/>
                <a:uFillTx/>
                <a:latin typeface="Times New Roman" pitchFamily="18" charset="0"/>
                <a:ea typeface="楷体" charset="0"/>
                <a:sym typeface="+mn-ea"/>
              </a:rPr>
              <a:t>n</a:t>
            </a:r>
            <a:r>
              <a:rPr kumimoji="1" lang="zh-CN" altLang="en-US" sz="2000" b="1" kern="0" noProof="0" dirty="0">
                <a:ln>
                  <a:noFill/>
                </a:ln>
                <a:uLnTx/>
                <a:uFillTx/>
                <a:latin typeface="Times New Roman" pitchFamily="18" charset="0"/>
                <a:ea typeface="楷体" charset="0"/>
                <a:sym typeface="+mn-ea"/>
              </a:rPr>
              <a:t>的一个函数，通常记作：</a:t>
            </a:r>
            <a:r>
              <a:rPr kumimoji="1" lang="en-US" altLang="zh-CN" sz="2000" b="1" kern="0" noProof="0" dirty="0">
                <a:ln>
                  <a:noFill/>
                </a:ln>
                <a:uLnTx/>
                <a:uFillTx/>
                <a:latin typeface="Times New Roman" pitchFamily="18" charset="0"/>
                <a:ea typeface="楷体" charset="0"/>
                <a:sym typeface="+mn-ea"/>
              </a:rPr>
              <a:t>T(n).</a:t>
            </a:r>
          </a:p>
        </p:txBody>
      </p:sp>
      <p:sp>
        <p:nvSpPr>
          <p:cNvPr id="59" name="文本框 58"/>
          <p:cNvSpPr txBox="1"/>
          <p:nvPr>
            <p:custDataLst>
              <p:tags r:id="rId5"/>
            </p:custDataLst>
          </p:nvPr>
        </p:nvSpPr>
        <p:spPr>
          <a:xfrm>
            <a:off x="8313467" y="2841493"/>
            <a:ext cx="3139574" cy="407581"/>
          </a:xfrm>
          <a:prstGeom prst="rect">
            <a:avLst/>
          </a:prstGeom>
          <a:noFill/>
        </p:spPr>
        <p:txBody>
          <a:bodyPr wrap="square" rtlCol="0">
            <a:noAutofit/>
          </a:bodyPr>
          <a:lstStyle/>
          <a:p>
            <a:pPr lvl="0"/>
            <a:r>
              <a:rPr lang="en-US" altLang="zh-CN" sz="2400" b="1" i="1" dirty="0">
                <a:solidFill>
                  <a:schemeClr val="accent3"/>
                </a:solidFill>
                <a:latin typeface="Times New Roman" pitchFamily="18" charset="0"/>
                <a:ea typeface="+mj-ea"/>
                <a:cs typeface="+mj-cs"/>
                <a:sym typeface="Arial" pitchFamily="34" charset="0"/>
              </a:rPr>
              <a:t>T(n)</a:t>
            </a:r>
          </a:p>
        </p:txBody>
      </p:sp>
      <p:sp>
        <p:nvSpPr>
          <p:cNvPr id="61" name="文本框 60"/>
          <p:cNvSpPr txBox="1"/>
          <p:nvPr>
            <p:custDataLst>
              <p:tags r:id="rId6"/>
            </p:custDataLst>
          </p:nvPr>
        </p:nvSpPr>
        <p:spPr>
          <a:xfrm>
            <a:off x="1151890" y="2634615"/>
            <a:ext cx="3738245" cy="996950"/>
          </a:xfrm>
          <a:prstGeom prst="rect">
            <a:avLst/>
          </a:prstGeom>
          <a:noFill/>
        </p:spPr>
        <p:txBody>
          <a:bodyPr wrap="square" rtlCol="0"/>
          <a:lstStyle/>
          <a:p>
            <a:r>
              <a:rPr kumimoji="1" lang="zh-CN" altLang="en-US" sz="2000" b="1" kern="0" noProof="0" dirty="0">
                <a:ln>
                  <a:noFill/>
                </a:ln>
                <a:uLnTx/>
                <a:uFillTx/>
                <a:latin typeface="楷体" charset="0"/>
                <a:ea typeface="楷体" charset="0"/>
                <a:sym typeface="+mn-ea"/>
              </a:rPr>
              <a:t>若解决一个问题的规模为</a:t>
            </a:r>
            <a:r>
              <a:rPr kumimoji="1" lang="en-US" altLang="zh-CN" sz="2000" b="1" kern="0" noProof="0" dirty="0">
                <a:ln>
                  <a:noFill/>
                </a:ln>
                <a:uLnTx/>
                <a:uFillTx/>
                <a:latin typeface="楷体" charset="0"/>
                <a:ea typeface="楷体" charset="0"/>
                <a:sym typeface="+mn-ea"/>
              </a:rPr>
              <a:t>n</a:t>
            </a:r>
            <a:r>
              <a:rPr kumimoji="1" lang="zh-CN" altLang="en-US" sz="2000" b="1" kern="0" noProof="0" dirty="0">
                <a:ln>
                  <a:noFill/>
                </a:ln>
                <a:uLnTx/>
                <a:uFillTx/>
                <a:latin typeface="楷体" charset="0"/>
                <a:ea typeface="楷体" charset="0"/>
                <a:sym typeface="+mn-ea"/>
              </a:rPr>
              <a:t>，例如在排序问题中，</a:t>
            </a:r>
            <a:r>
              <a:rPr kumimoji="1" lang="en-US" altLang="zh-CN" sz="2000" b="1" kern="0" noProof="0" dirty="0">
                <a:ln>
                  <a:noFill/>
                </a:ln>
                <a:uLnTx/>
                <a:uFillTx/>
                <a:latin typeface="楷体" charset="0"/>
                <a:ea typeface="楷体" charset="0"/>
                <a:sym typeface="+mn-ea"/>
              </a:rPr>
              <a:t>n</a:t>
            </a:r>
            <a:r>
              <a:rPr kumimoji="1" lang="zh-CN" altLang="en-US" sz="2000" b="1" kern="0" noProof="0" dirty="0">
                <a:ln>
                  <a:noFill/>
                </a:ln>
                <a:uLnTx/>
                <a:uFillTx/>
                <a:latin typeface="楷体" charset="0"/>
                <a:ea typeface="楷体" charset="0"/>
                <a:sym typeface="+mn-ea"/>
              </a:rPr>
              <a:t>表示待排元素的个数；在矩阵计算中，</a:t>
            </a:r>
            <a:r>
              <a:rPr kumimoji="1" lang="en-US" altLang="zh-CN" sz="2000" b="1" kern="0" noProof="0" dirty="0">
                <a:ln>
                  <a:noFill/>
                </a:ln>
                <a:uLnTx/>
                <a:uFillTx/>
                <a:latin typeface="楷体" charset="0"/>
                <a:ea typeface="楷体" charset="0"/>
                <a:sym typeface="+mn-ea"/>
              </a:rPr>
              <a:t>n</a:t>
            </a:r>
            <a:r>
              <a:rPr kumimoji="1" lang="zh-CN" altLang="en-US" sz="2000" b="1" kern="0" noProof="0" dirty="0">
                <a:ln>
                  <a:noFill/>
                </a:ln>
                <a:uLnTx/>
                <a:uFillTx/>
                <a:latin typeface="楷体" charset="0"/>
                <a:ea typeface="楷体" charset="0"/>
                <a:sym typeface="+mn-ea"/>
              </a:rPr>
              <a:t>表示矩阵的阶数；在图的遍历中，</a:t>
            </a:r>
            <a:r>
              <a:rPr kumimoji="1" lang="en-US" altLang="zh-CN" sz="2000" b="1" kern="0" noProof="0" dirty="0">
                <a:ln>
                  <a:noFill/>
                </a:ln>
                <a:uLnTx/>
                <a:uFillTx/>
                <a:latin typeface="楷体" charset="0"/>
                <a:ea typeface="楷体" charset="0"/>
                <a:sym typeface="+mn-ea"/>
              </a:rPr>
              <a:t>n</a:t>
            </a:r>
            <a:r>
              <a:rPr kumimoji="1" lang="zh-CN" altLang="en-US" sz="2000" b="1" kern="0" noProof="0" dirty="0">
                <a:ln>
                  <a:noFill/>
                </a:ln>
                <a:uLnTx/>
                <a:uFillTx/>
                <a:latin typeface="楷体" charset="0"/>
                <a:ea typeface="楷体" charset="0"/>
                <a:sym typeface="+mn-ea"/>
              </a:rPr>
              <a:t>表示途中的顶点数。</a:t>
            </a:r>
            <a:endParaRPr kumimoji="1" lang="zh-CN" altLang="en-US" sz="2400" b="1" i="0" u="none" strike="noStrike" kern="0" cap="none" spc="0" normalizeH="0" baseline="0" noProof="0" dirty="0">
              <a:ln>
                <a:noFill/>
              </a:ln>
              <a:solidFill>
                <a:schemeClr val="tx1"/>
              </a:solidFill>
              <a:effectLst/>
              <a:uLnTx/>
              <a:uFillTx/>
              <a:latin typeface="楷体" charset="0"/>
              <a:ea typeface="楷体" charset="0"/>
              <a:cs typeface="+mn-cs"/>
              <a:sym typeface="+mn-ea"/>
            </a:endParaRPr>
          </a:p>
          <a:p>
            <a:endParaRPr kumimoji="1" lang="zh-CN" altLang="en-US" sz="2400" b="1" i="0" u="none" strike="noStrike" kern="0" cap="none" spc="0" normalizeH="0" baseline="0" noProof="0" dirty="0">
              <a:ln>
                <a:noFill/>
              </a:ln>
              <a:solidFill>
                <a:schemeClr val="tx1"/>
              </a:solidFill>
              <a:effectLst/>
              <a:uLnTx/>
              <a:uFillTx/>
              <a:latin typeface="楷体" charset="0"/>
              <a:ea typeface="楷体" charset="0"/>
              <a:cs typeface="+mn-cs"/>
              <a:sym typeface="+mn-ea"/>
            </a:endParaRPr>
          </a:p>
        </p:txBody>
      </p:sp>
      <p:sp>
        <p:nvSpPr>
          <p:cNvPr id="62" name="文本框 61"/>
          <p:cNvSpPr txBox="1"/>
          <p:nvPr>
            <p:custDataLst>
              <p:tags r:id="rId7"/>
            </p:custDataLst>
          </p:nvPr>
        </p:nvSpPr>
        <p:spPr>
          <a:xfrm>
            <a:off x="1348559" y="2235644"/>
            <a:ext cx="3139574" cy="407581"/>
          </a:xfrm>
          <a:prstGeom prst="rect">
            <a:avLst/>
          </a:prstGeom>
          <a:noFill/>
        </p:spPr>
        <p:txBody>
          <a:bodyPr wrap="square" rtlCol="0">
            <a:normAutofit/>
          </a:bodyPr>
          <a:lstStyle/>
          <a:p>
            <a:pPr lvl="0"/>
            <a:r>
              <a:rPr lang="zh-CN" altLang="en-US" sz="2000" b="1" dirty="0">
                <a:solidFill>
                  <a:schemeClr val="accent1"/>
                </a:solidFill>
                <a:latin typeface="楷体" charset="0"/>
                <a:ea typeface="楷体" charset="0"/>
                <a:cs typeface="+mj-cs"/>
                <a:sym typeface="Arial" pitchFamily="34" charset="0"/>
              </a:rPr>
              <a:t>函数定义</a:t>
            </a:r>
          </a:p>
        </p:txBody>
      </p:sp>
      <p:cxnSp>
        <p:nvCxnSpPr>
          <p:cNvPr id="63" name="肘形连接符 62"/>
          <p:cNvCxnSpPr/>
          <p:nvPr>
            <p:custDataLst>
              <p:tags r:id="rId8"/>
            </p:custDataLst>
          </p:nvPr>
        </p:nvCxnSpPr>
        <p:spPr>
          <a:xfrm flipV="1">
            <a:off x="1490663" y="2604135"/>
            <a:ext cx="3957637" cy="1584427"/>
          </a:xfrm>
          <a:prstGeom prst="bentConnector3">
            <a:avLst>
              <a:gd name="adj1" fmla="val 82130"/>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4" name="肘形连接符 63"/>
          <p:cNvCxnSpPr/>
          <p:nvPr>
            <p:custDataLst>
              <p:tags r:id="rId9"/>
            </p:custDataLst>
          </p:nvPr>
        </p:nvCxnSpPr>
        <p:spPr>
          <a:xfrm>
            <a:off x="7499660" y="3092615"/>
            <a:ext cx="3781882" cy="1087651"/>
          </a:xfrm>
          <a:prstGeom prst="bentConnector3">
            <a:avLst>
              <a:gd name="adj1" fmla="val 20910"/>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1524000" y="228600"/>
            <a:ext cx="8534400" cy="758825"/>
          </a:xfrm>
        </p:spPr>
        <p:txBody>
          <a:bodyPr vert="horz" wrap="square" lIns="91440" tIns="45720" rIns="91440" bIns="45720" numCol="1" anchor="ctr" anchorCtr="0" compatLnSpc="1"/>
          <a:lstStyle/>
          <a:p>
            <a:pPr marL="0" marR="0" lvl="0" indent="0" algn="ctr" defTabSz="914400" rtl="0" eaLnBrk="1" fontAlgn="base" latinLnBrk="0" hangingPunct="1">
              <a:spcBef>
                <a:spcPct val="0"/>
              </a:spcBef>
              <a:spcAft>
                <a:spcPct val="0"/>
              </a:spcAft>
              <a:buClrTx/>
              <a:buSzTx/>
              <a:buFontTx/>
              <a:buNone/>
              <a:defRPr/>
            </a:pPr>
            <a:r>
              <a:rPr kumimoji="1" lang="zh-CN" altLang="en-US" sz="4400" b="1" i="0" u="none" strike="noStrike" kern="0" cap="none" spc="0" normalizeH="0" baseline="0" noProof="0" dirty="0">
                <a:ln>
                  <a:noFill/>
                </a:ln>
                <a:solidFill>
                  <a:srgbClr val="FF0000"/>
                </a:solidFill>
                <a:effectLst/>
                <a:uLnTx/>
                <a:uFillTx/>
                <a:latin typeface="Times New Roman" pitchFamily="18" charset="0"/>
                <a:ea typeface="楷体" charset="0"/>
                <a:cs typeface="+mj-cs"/>
              </a:rPr>
              <a:t>举例：累加求和</a:t>
            </a:r>
          </a:p>
        </p:txBody>
      </p:sp>
      <p:pic>
        <p:nvPicPr>
          <p:cNvPr id="51203" name="Picture 3"/>
          <p:cNvPicPr>
            <a:picLocks noChangeAspect="1"/>
          </p:cNvPicPr>
          <p:nvPr/>
        </p:nvPicPr>
        <p:blipFill>
          <a:blip r:embed="rId2"/>
          <a:stretch>
            <a:fillRect/>
          </a:stretch>
        </p:blipFill>
        <p:spPr>
          <a:xfrm>
            <a:off x="1900238" y="987425"/>
            <a:ext cx="3517900" cy="2032000"/>
          </a:xfrm>
          <a:prstGeom prst="rect">
            <a:avLst/>
          </a:prstGeom>
          <a:noFill/>
          <a:ln w="9525">
            <a:noFill/>
            <a:miter/>
          </a:ln>
        </p:spPr>
      </p:pic>
      <p:pic>
        <p:nvPicPr>
          <p:cNvPr id="51204" name="Picture 4"/>
          <p:cNvPicPr>
            <a:picLocks noChangeAspect="1"/>
          </p:cNvPicPr>
          <p:nvPr/>
        </p:nvPicPr>
        <p:blipFill>
          <a:blip r:embed="rId3"/>
          <a:stretch>
            <a:fillRect/>
          </a:stretch>
        </p:blipFill>
        <p:spPr>
          <a:xfrm>
            <a:off x="1900238" y="3478213"/>
            <a:ext cx="4787900" cy="1892300"/>
          </a:xfrm>
          <a:prstGeom prst="rect">
            <a:avLst/>
          </a:prstGeom>
          <a:noFill/>
          <a:ln w="9525">
            <a:noFill/>
            <a:miter/>
          </a:ln>
        </p:spPr>
      </p:pic>
      <p:pic>
        <p:nvPicPr>
          <p:cNvPr id="51205" name="Picture 5"/>
          <p:cNvPicPr>
            <a:picLocks noChangeAspect="1"/>
          </p:cNvPicPr>
          <p:nvPr/>
        </p:nvPicPr>
        <p:blipFill>
          <a:blip r:embed="rId4"/>
          <a:stretch>
            <a:fillRect/>
          </a:stretch>
        </p:blipFill>
        <p:spPr>
          <a:xfrm>
            <a:off x="6961188" y="2543175"/>
            <a:ext cx="2316162" cy="476250"/>
          </a:xfrm>
          <a:prstGeom prst="rect">
            <a:avLst/>
          </a:prstGeom>
          <a:noFill/>
          <a:ln w="9525">
            <a:noFill/>
            <a:miter/>
          </a:ln>
        </p:spPr>
      </p:pic>
      <p:pic>
        <p:nvPicPr>
          <p:cNvPr id="2" name="图片 1" descr="57dafe503274279d5d2f28429199a69fee084b3d64fb-wzkPf0_fw658"/>
          <p:cNvPicPr>
            <a:picLocks noChangeAspect="1"/>
          </p:cNvPicPr>
          <p:nvPr/>
        </p:nvPicPr>
        <p:blipFill>
          <a:blip r:embed="rId5"/>
          <a:srcRect l="-838" t="81160" r="838" b="-74"/>
          <a:stretch>
            <a:fillRect/>
          </a:stretch>
        </p:blipFill>
        <p:spPr>
          <a:xfrm>
            <a:off x="-149225" y="5604510"/>
            <a:ext cx="12345035" cy="13049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03"/>
                                        </p:tgtEl>
                                        <p:attrNameLst>
                                          <p:attrName>style.visibility</p:attrName>
                                        </p:attrNameLst>
                                      </p:cBhvr>
                                      <p:to>
                                        <p:strVal val="visible"/>
                                      </p:to>
                                    </p:set>
                                    <p:animEffect transition="in" filter="fade">
                                      <p:cBhvr>
                                        <p:cTn id="7" dur="2000"/>
                                        <p:tgtEl>
                                          <p:spTgt spid="5120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accel="50000" decel="50000" fill="hold" nodeType="clickEffect">
                                  <p:stCondLst>
                                    <p:cond delay="0"/>
                                  </p:stCondLst>
                                  <p:childTnLst>
                                    <p:set>
                                      <p:cBhvr>
                                        <p:cTn id="11" dur="1" fill="hold">
                                          <p:stCondLst>
                                            <p:cond delay="0"/>
                                          </p:stCondLst>
                                        </p:cTn>
                                        <p:tgtEl>
                                          <p:spTgt spid="51204"/>
                                        </p:tgtEl>
                                        <p:attrNameLst>
                                          <p:attrName>style.visibility</p:attrName>
                                        </p:attrNameLst>
                                      </p:cBhvr>
                                      <p:to>
                                        <p:strVal val="visible"/>
                                      </p:to>
                                    </p:set>
                                    <p:anim calcmode="lin" valueType="num">
                                      <p:cBhvr additive="base">
                                        <p:cTn id="12" dur="500" fill="hold"/>
                                        <p:tgtEl>
                                          <p:spTgt spid="51204"/>
                                        </p:tgtEl>
                                        <p:attrNameLst>
                                          <p:attrName>ppt_x</p:attrName>
                                        </p:attrNameLst>
                                      </p:cBhvr>
                                      <p:tavLst>
                                        <p:tav tm="0">
                                          <p:val>
                                            <p:strVal val="#ppt_x"/>
                                          </p:val>
                                        </p:tav>
                                        <p:tav tm="100000">
                                          <p:val>
                                            <p:strVal val="#ppt_x"/>
                                          </p:val>
                                        </p:tav>
                                      </p:tavLst>
                                    </p:anim>
                                    <p:anim calcmode="lin" valueType="num">
                                      <p:cBhvr additive="base">
                                        <p:cTn id="13" dur="500" fill="hold"/>
                                        <p:tgtEl>
                                          <p:spTgt spid="5120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512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txBox="1"/>
          <p:nvPr/>
        </p:nvSpPr>
        <p:spPr>
          <a:xfrm>
            <a:off x="1524000" y="228600"/>
            <a:ext cx="8534400" cy="758825"/>
          </a:xfrm>
          <a:prstGeom prst="rect">
            <a:avLst/>
          </a:prstGeom>
          <a:noFill/>
          <a:ln w="9525">
            <a:noFill/>
            <a:miter/>
          </a:ln>
        </p:spPr>
        <p:txBody>
          <a:bodyPr anchor="b"/>
          <a:lstStyle/>
          <a:p>
            <a:pPr lvl="0" algn="ctr" eaLnBrk="1" hangingPunct="1"/>
            <a:r>
              <a:rPr lang="zh-CN" altLang="en-US" sz="3300" b="1" dirty="0">
                <a:solidFill>
                  <a:srgbClr val="FF0000"/>
                </a:solidFill>
                <a:latin typeface="楷体" charset="0"/>
                <a:ea typeface="楷体" charset="0"/>
              </a:rPr>
              <a:t>举例：简单选择排序</a:t>
            </a:r>
            <a:endParaRPr lang="zh-CN" altLang="en-US" sz="3300" b="1" baseline="30000" dirty="0">
              <a:solidFill>
                <a:srgbClr val="FF0000"/>
              </a:solidFill>
              <a:latin typeface="楷体" charset="0"/>
              <a:ea typeface="楷体" charset="0"/>
            </a:endParaRPr>
          </a:p>
        </p:txBody>
      </p:sp>
      <p:grpSp>
        <p:nvGrpSpPr>
          <p:cNvPr id="3" name="Group 4"/>
          <p:cNvGrpSpPr/>
          <p:nvPr/>
        </p:nvGrpSpPr>
        <p:grpSpPr>
          <a:xfrm>
            <a:off x="4210050" y="1555750"/>
            <a:ext cx="3771900" cy="3746500"/>
            <a:chOff x="2686050" y="1555750"/>
            <a:chExt cx="3771900" cy="3746500"/>
          </a:xfrm>
        </p:grpSpPr>
        <p:pic>
          <p:nvPicPr>
            <p:cNvPr id="39940" name="Picture 2"/>
            <p:cNvPicPr>
              <a:picLocks noChangeAspect="1"/>
            </p:cNvPicPr>
            <p:nvPr/>
          </p:nvPicPr>
          <p:blipFill>
            <a:blip r:embed="rId2"/>
            <a:stretch>
              <a:fillRect/>
            </a:stretch>
          </p:blipFill>
          <p:spPr>
            <a:xfrm>
              <a:off x="2686050" y="1555750"/>
              <a:ext cx="3771900" cy="3746500"/>
            </a:xfrm>
            <a:prstGeom prst="rect">
              <a:avLst/>
            </a:prstGeom>
            <a:noFill/>
            <a:ln w="9525">
              <a:noFill/>
              <a:miter/>
            </a:ln>
          </p:spPr>
        </p:pic>
        <p:pic>
          <p:nvPicPr>
            <p:cNvPr id="39941" name="Picture 3"/>
            <p:cNvPicPr>
              <a:picLocks noChangeAspect="1"/>
            </p:cNvPicPr>
            <p:nvPr/>
          </p:nvPicPr>
          <p:blipFill>
            <a:blip r:embed="rId3"/>
            <a:stretch>
              <a:fillRect/>
            </a:stretch>
          </p:blipFill>
          <p:spPr>
            <a:xfrm>
              <a:off x="3505200" y="2957051"/>
              <a:ext cx="711200" cy="317500"/>
            </a:xfrm>
            <a:prstGeom prst="rect">
              <a:avLst/>
            </a:prstGeom>
            <a:noFill/>
            <a:ln w="9525">
              <a:noFill/>
              <a:miter/>
            </a:ln>
          </p:spPr>
        </p:pic>
      </p:grpSp>
      <p:pic>
        <p:nvPicPr>
          <p:cNvPr id="2" name="图片 1" descr="57dafe503274279d5d2f28429199a69fee084b3d64fb-wzkPf0_fw658"/>
          <p:cNvPicPr>
            <a:picLocks noChangeAspect="1"/>
          </p:cNvPicPr>
          <p:nvPr/>
        </p:nvPicPr>
        <p:blipFill>
          <a:blip r:embed="rId4"/>
          <a:srcRect l="-838" t="81160" r="838" b="-74"/>
          <a:stretch>
            <a:fillRect/>
          </a:stretch>
        </p:blipFill>
        <p:spPr>
          <a:xfrm>
            <a:off x="-149225" y="5604510"/>
            <a:ext cx="12345035" cy="13049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1"/>
          <p:cNvPicPr>
            <a:picLocks noChangeAspect="1"/>
          </p:cNvPicPr>
          <p:nvPr/>
        </p:nvPicPr>
        <p:blipFill>
          <a:blip r:embed="rId2"/>
          <a:stretch>
            <a:fillRect/>
          </a:stretch>
        </p:blipFill>
        <p:spPr>
          <a:xfrm>
            <a:off x="1798638" y="279400"/>
            <a:ext cx="6677025" cy="5943600"/>
          </a:xfrm>
          <a:prstGeom prst="rect">
            <a:avLst/>
          </a:prstGeom>
          <a:noFill/>
          <a:ln w="9525">
            <a:noFill/>
            <a:miter/>
          </a:ln>
        </p:spPr>
      </p:pic>
      <p:pic>
        <p:nvPicPr>
          <p:cNvPr id="54275" name="Picture 2"/>
          <p:cNvPicPr>
            <a:picLocks noChangeAspect="1"/>
          </p:cNvPicPr>
          <p:nvPr/>
        </p:nvPicPr>
        <p:blipFill>
          <a:blip r:embed="rId3"/>
          <a:stretch>
            <a:fillRect/>
          </a:stretch>
        </p:blipFill>
        <p:spPr>
          <a:xfrm>
            <a:off x="7704138" y="3429000"/>
            <a:ext cx="2413000" cy="660400"/>
          </a:xfrm>
          <a:prstGeom prst="rect">
            <a:avLst/>
          </a:prstGeom>
          <a:noFill/>
          <a:ln w="9525">
            <a:noFill/>
            <a:miter/>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fade">
                                      <p:cBhvr>
                                        <p:cTn id="7" dur="2000"/>
                                        <p:tgtEl>
                                          <p:spTgt spid="54274"/>
                                        </p:tgtEl>
                                      </p:cBhvr>
                                    </p:animEffect>
                                  </p:childTnLst>
                                </p:cTn>
                              </p:par>
                            </p:childTnLst>
                          </p:cTn>
                        </p:par>
                      </p:childTnLst>
                    </p:cTn>
                  </p:par>
                  <p:par>
                    <p:cTn id="8" fill="hold">
                      <p:stCondLst>
                        <p:cond delay="indefinite"/>
                      </p:stCondLst>
                      <p:childTnLst>
                        <p:par>
                          <p:cTn id="9" fill="hold">
                            <p:stCondLst>
                              <p:cond delay="0"/>
                            </p:stCondLst>
                            <p:childTnLst>
                              <p:par>
                                <p:cTn id="10" presetID="37" presetClass="entr" presetSubtype="0" fill="hold" nodeType="clickEffect">
                                  <p:stCondLst>
                                    <p:cond delay="0"/>
                                  </p:stCondLst>
                                  <p:childTnLst>
                                    <p:set>
                                      <p:cBhvr>
                                        <p:cTn id="11" dur="1" fill="hold">
                                          <p:stCondLst>
                                            <p:cond delay="0"/>
                                          </p:stCondLst>
                                        </p:cTn>
                                        <p:tgtEl>
                                          <p:spTgt spid="54275"/>
                                        </p:tgtEl>
                                        <p:attrNameLst>
                                          <p:attrName>style.visibility</p:attrName>
                                        </p:attrNameLst>
                                      </p:cBhvr>
                                      <p:to>
                                        <p:strVal val="visible"/>
                                      </p:to>
                                    </p:set>
                                    <p:animEffect transition="in" filter="fade">
                                      <p:cBhvr>
                                        <p:cTn id="12" dur="1000"/>
                                        <p:tgtEl>
                                          <p:spTgt spid="54275"/>
                                        </p:tgtEl>
                                      </p:cBhvr>
                                    </p:animEffect>
                                    <p:anim calcmode="lin" valueType="num">
                                      <p:cBhvr>
                                        <p:cTn id="13" dur="1000" fill="hold"/>
                                        <p:tgtEl>
                                          <p:spTgt spid="54275"/>
                                        </p:tgtEl>
                                        <p:attrNameLst>
                                          <p:attrName>ppt_x</p:attrName>
                                        </p:attrNameLst>
                                      </p:cBhvr>
                                      <p:tavLst>
                                        <p:tav tm="0">
                                          <p:val>
                                            <p:strVal val="#ppt_x"/>
                                          </p:val>
                                        </p:tav>
                                        <p:tav tm="100000">
                                          <p:val>
                                            <p:strVal val="#ppt_x"/>
                                          </p:val>
                                        </p:tav>
                                      </p:tavLst>
                                    </p:anim>
                                    <p:anim calcmode="lin" valueType="num">
                                      <p:cBhvr>
                                        <p:cTn id="14" dur="900" decel="100000" fill="hold"/>
                                        <p:tgtEl>
                                          <p:spTgt spid="54275"/>
                                        </p:tgtEl>
                                        <p:attrNameLst>
                                          <p:attrName>ppt_y</p:attrName>
                                        </p:attrNameLst>
                                      </p:cBhvr>
                                      <p:tavLst>
                                        <p:tav tm="0">
                                          <p:val>
                                            <p:strVal val="#ppt_y+1"/>
                                          </p:val>
                                        </p:tav>
                                        <p:tav tm="100000">
                                          <p:val>
                                            <p:strVal val="#ppt_y-.03"/>
                                          </p:val>
                                        </p:tav>
                                      </p:tavLst>
                                    </p:anim>
                                    <p:anim calcmode="lin" valueType="num">
                                      <p:cBhvr>
                                        <p:cTn id="15" dur="100" accel="100000" fill="hold">
                                          <p:stCondLst>
                                            <p:cond delay="900"/>
                                          </p:stCondLst>
                                        </p:cTn>
                                        <p:tgtEl>
                                          <p:spTgt spid="5427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custDataLst>
              <p:tags r:id="rId2"/>
            </p:custDataLst>
          </p:nvPr>
        </p:nvSpPr>
        <p:spPr/>
        <p:txBody>
          <a:bodyPr>
            <a:normAutofit/>
          </a:bodyPr>
          <a:lstStyle/>
          <a:p>
            <a:r>
              <a:rPr lang="en-US" altLang="zh-CN" sz="4000" b="1" dirty="0">
                <a:latin typeface="楷体" charset="0"/>
                <a:ea typeface="楷体" charset="0"/>
                <a:sym typeface="+mn-ea"/>
              </a:rPr>
              <a:t>2.</a:t>
            </a:r>
            <a:r>
              <a:rPr lang="zh-CN" altLang="en-US" sz="4000" b="1" dirty="0">
                <a:latin typeface="楷体" charset="0"/>
                <a:ea typeface="楷体" charset="0"/>
                <a:sym typeface="+mn-ea"/>
              </a:rPr>
              <a:t>算法复杂度分析</a:t>
            </a:r>
            <a:endParaRPr lang="en-US" altLang="zh-CN" sz="4000" b="1" dirty="0">
              <a:latin typeface="楷体" charset="0"/>
              <a:ea typeface="楷体" charset="0"/>
              <a:sym typeface="+mn-ea"/>
            </a:endParaRPr>
          </a:p>
        </p:txBody>
      </p:sp>
      <p:sp>
        <p:nvSpPr>
          <p:cNvPr id="5" name="副标题 4"/>
          <p:cNvSpPr>
            <a:spLocks noGrp="1"/>
          </p:cNvSpPr>
          <p:nvPr>
            <p:ph type="subTitle" idx="1"/>
            <p:custDataLst>
              <p:tags r:id="rId3"/>
            </p:custDataLst>
          </p:nvPr>
        </p:nvSpPr>
        <p:spPr/>
        <p:txBody>
          <a:bodyPr>
            <a:noAutofit/>
          </a:bodyPr>
          <a:lstStyle/>
          <a:p>
            <a:r>
              <a:rPr lang="en-US" altLang="zh-CN" sz="3200" b="1" i="1" dirty="0">
                <a:solidFill>
                  <a:srgbClr val="FF0000"/>
                </a:solidFill>
                <a:latin typeface="Times New Roman" pitchFamily="18" charset="0"/>
                <a:ea typeface="宋体" pitchFamily="2" charset="-122"/>
                <a:sym typeface="Webdings" pitchFamily="18" charset="2"/>
              </a:rPr>
              <a:t>What to Analyze</a:t>
            </a:r>
          </a:p>
        </p:txBody>
      </p:sp>
      <p:sp>
        <p:nvSpPr>
          <p:cNvPr id="2" name="标题 3"/>
          <p:cNvSpPr>
            <a:spLocks noGrp="1"/>
          </p:cNvSpPr>
          <p:nvPr>
            <p:custDataLst>
              <p:tags r:id="rId4"/>
            </p:custDataLst>
          </p:nvPr>
        </p:nvSpPr>
        <p:spPr>
          <a:xfrm>
            <a:off x="8641080" y="3210560"/>
            <a:ext cx="3364230" cy="802005"/>
          </a:xfrm>
          <a:prstGeom prst="rect">
            <a:avLst/>
          </a:prstGeom>
        </p:spPr>
        <p:txBody>
          <a:bodyPr vert="horz" lIns="91440" tIns="45720" rIns="91440" bIns="45720" rtlCol="0" anchor="b">
            <a:normAutofit fontScale="87500"/>
          </a:bodyPr>
          <a:lstStyle>
            <a:lvl1pPr algn="ctr" defTabSz="914400" rtl="0" eaLnBrk="1" latinLnBrk="0" hangingPunct="1">
              <a:lnSpc>
                <a:spcPct val="90000"/>
              </a:lnSpc>
              <a:spcBef>
                <a:spcPct val="0"/>
              </a:spcBef>
              <a:buNone/>
              <a:defRPr sz="4800" kern="1200">
                <a:solidFill>
                  <a:schemeClr val="tx1"/>
                </a:solidFill>
                <a:latin typeface="+mj-lt"/>
                <a:ea typeface="+mj-ea"/>
                <a:cs typeface="+mj-cs"/>
              </a:defRPr>
            </a:lvl1pPr>
          </a:lstStyle>
          <a:p>
            <a:r>
              <a:rPr lang="zh-CN" altLang="en-US" sz="4000" b="1" dirty="0">
                <a:latin typeface="楷体" charset="0"/>
                <a:ea typeface="楷体" charset="0"/>
                <a:sym typeface="+mn-ea"/>
              </a:rPr>
              <a:t>站得高，看的远</a:t>
            </a:r>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p:nvPr/>
        </p:nvSpPr>
        <p:spPr>
          <a:xfrm>
            <a:off x="1981200" y="457200"/>
            <a:ext cx="3886200" cy="579120"/>
          </a:xfrm>
          <a:prstGeom prst="rect">
            <a:avLst/>
          </a:prstGeom>
          <a:noFill/>
          <a:ln w="9525">
            <a:noFill/>
            <a:miter/>
          </a:ln>
        </p:spPr>
        <p:txBody>
          <a:bodyPr>
            <a:spAutoFit/>
          </a:bodyPr>
          <a:lstStyle/>
          <a:p>
            <a:pPr lvl="0" eaLnBrk="1" hangingPunct="1">
              <a:spcBef>
                <a:spcPct val="50000"/>
              </a:spcBef>
            </a:pPr>
            <a:r>
              <a:rPr lang="en-US" altLang="zh-CN" sz="3200" b="1" i="1" dirty="0">
                <a:solidFill>
                  <a:srgbClr val="FF0000"/>
                </a:solidFill>
                <a:latin typeface="Times New Roman" pitchFamily="18" charset="0"/>
                <a:ea typeface="宋体" pitchFamily="2" charset="-122"/>
                <a:sym typeface="Webdings" pitchFamily="18" charset="2"/>
              </a:rPr>
              <a:t>§What to Analyze</a:t>
            </a:r>
          </a:p>
        </p:txBody>
      </p:sp>
      <p:sp>
        <p:nvSpPr>
          <p:cNvPr id="43011" name="Text Box 3"/>
          <p:cNvSpPr txBox="1"/>
          <p:nvPr/>
        </p:nvSpPr>
        <p:spPr>
          <a:xfrm>
            <a:off x="2209800" y="1143000"/>
            <a:ext cx="7391400" cy="777240"/>
          </a:xfrm>
          <a:prstGeom prst="rect">
            <a:avLst/>
          </a:prstGeom>
          <a:noFill/>
          <a:ln w="9525">
            <a:noFill/>
            <a:miter/>
          </a:ln>
        </p:spPr>
        <p:txBody>
          <a:bodyPr>
            <a:spAutoFit/>
          </a:bodyPr>
          <a:lstStyle/>
          <a:p>
            <a:pPr marL="4102100" lvl="0" indent="-4102100" eaLnBrk="1" hangingPunct="1">
              <a:spcBef>
                <a:spcPct val="50000"/>
              </a:spcBef>
            </a:pPr>
            <a:r>
              <a:rPr lang="en-US" altLang="zh-CN" b="1" dirty="0">
                <a:solidFill>
                  <a:srgbClr val="000000"/>
                </a:solidFill>
                <a:latin typeface="Times New Roman" pitchFamily="18" charset="0"/>
                <a:ea typeface="宋体" pitchFamily="2" charset="-122"/>
                <a:sym typeface="Wingdings" pitchFamily="2" charset="2"/>
              </a:rPr>
              <a:t> Machine &amp; compiler-dependent </a:t>
            </a:r>
            <a:r>
              <a:rPr lang="en-US" altLang="zh-CN" b="1" dirty="0">
                <a:solidFill>
                  <a:srgbClr val="0033CC"/>
                </a:solidFill>
                <a:latin typeface="Times New Roman" pitchFamily="18" charset="0"/>
                <a:ea typeface="宋体" pitchFamily="2" charset="-122"/>
                <a:sym typeface="Wingdings" pitchFamily="2" charset="2"/>
              </a:rPr>
              <a:t>run times</a:t>
            </a:r>
            <a:r>
              <a:rPr lang="en-US" altLang="zh-CN" b="1" dirty="0">
                <a:solidFill>
                  <a:srgbClr val="000000"/>
                </a:solidFill>
                <a:latin typeface="Times New Roman" pitchFamily="18" charset="0"/>
                <a:ea typeface="宋体" pitchFamily="2" charset="-122"/>
                <a:sym typeface="Wingdings" pitchFamily="2" charset="2"/>
              </a:rPr>
              <a:t>. </a:t>
            </a:r>
          </a:p>
          <a:p>
            <a:pPr marL="4102100" lvl="0" indent="-4102100" eaLnBrk="1" hangingPunct="1">
              <a:spcBef>
                <a:spcPct val="50000"/>
              </a:spcBef>
            </a:pPr>
            <a:r>
              <a:rPr lang="en-US" altLang="zh-CN" b="1" dirty="0">
                <a:solidFill>
                  <a:srgbClr val="000000"/>
                </a:solidFill>
                <a:latin typeface="Times New Roman" pitchFamily="18" charset="0"/>
                <a:ea typeface="宋体" pitchFamily="2" charset="-122"/>
                <a:sym typeface="Wingdings" pitchFamily="2" charset="2"/>
              </a:rPr>
              <a:t> </a:t>
            </a:r>
            <a:r>
              <a:rPr lang="en-US" altLang="zh-CN" b="1" dirty="0">
                <a:solidFill>
                  <a:srgbClr val="0033CC"/>
                </a:solidFill>
                <a:latin typeface="Times New Roman" pitchFamily="18" charset="0"/>
                <a:ea typeface="宋体" pitchFamily="2" charset="-122"/>
                <a:sym typeface="Wingdings" pitchFamily="2" charset="2"/>
              </a:rPr>
              <a:t>Time &amp; space complexities</a:t>
            </a:r>
            <a:r>
              <a:rPr lang="en-US" altLang="zh-CN" b="1" dirty="0">
                <a:solidFill>
                  <a:srgbClr val="339933"/>
                </a:solidFill>
                <a:latin typeface="Times New Roman" pitchFamily="18" charset="0"/>
                <a:ea typeface="宋体" pitchFamily="2" charset="-122"/>
                <a:sym typeface="Wingdings" pitchFamily="2" charset="2"/>
              </a:rPr>
              <a:t> </a:t>
            </a:r>
            <a:r>
              <a:rPr lang="en-US" altLang="zh-CN" b="1" dirty="0">
                <a:solidFill>
                  <a:srgbClr val="000000"/>
                </a:solidFill>
                <a:latin typeface="Times New Roman" pitchFamily="18" charset="0"/>
                <a:ea typeface="宋体" pitchFamily="2" charset="-122"/>
                <a:sym typeface="Wingdings" pitchFamily="2" charset="2"/>
              </a:rPr>
              <a:t>: machine &amp; compiler-</a:t>
            </a:r>
            <a:r>
              <a:rPr lang="en-US" altLang="zh-CN" b="1" dirty="0">
                <a:solidFill>
                  <a:srgbClr val="FF3300"/>
                </a:solidFill>
                <a:latin typeface="Times New Roman" pitchFamily="18" charset="0"/>
                <a:ea typeface="宋体" pitchFamily="2" charset="-122"/>
                <a:sym typeface="Wingdings" pitchFamily="2" charset="2"/>
              </a:rPr>
              <a:t>in</a:t>
            </a:r>
            <a:r>
              <a:rPr lang="en-US" altLang="zh-CN" b="1" dirty="0">
                <a:solidFill>
                  <a:srgbClr val="000000"/>
                </a:solidFill>
                <a:latin typeface="Times New Roman" pitchFamily="18" charset="0"/>
                <a:ea typeface="宋体" pitchFamily="2" charset="-122"/>
                <a:sym typeface="Wingdings" pitchFamily="2" charset="2"/>
              </a:rPr>
              <a:t>dependent.</a:t>
            </a:r>
          </a:p>
        </p:txBody>
      </p:sp>
      <p:sp>
        <p:nvSpPr>
          <p:cNvPr id="43012" name="AutoShape 4"/>
          <p:cNvSpPr/>
          <p:nvPr/>
        </p:nvSpPr>
        <p:spPr>
          <a:xfrm>
            <a:off x="2438400" y="1600200"/>
            <a:ext cx="304800" cy="381000"/>
          </a:xfrm>
          <a:prstGeom prst="irregularSeal2">
            <a:avLst/>
          </a:prstGeom>
          <a:solidFill>
            <a:srgbClr val="FF3300"/>
          </a:solidFill>
          <a:ln w="9525">
            <a:noFill/>
            <a:miter/>
          </a:ln>
        </p:spPr>
        <p:txBody>
          <a:bodyPr wrap="none" anchor="ctr"/>
          <a:lstStyle/>
          <a:p>
            <a:pPr lvl="0" eaLnBrk="1" hangingPunct="1"/>
            <a:endParaRPr lang="zh-CN" altLang="en-US" dirty="0">
              <a:solidFill>
                <a:srgbClr val="000000"/>
              </a:solidFill>
              <a:latin typeface="Times New Roman" pitchFamily="18" charset="0"/>
              <a:ea typeface="宋体" pitchFamily="2" charset="-122"/>
            </a:endParaRPr>
          </a:p>
        </p:txBody>
      </p:sp>
      <p:sp>
        <p:nvSpPr>
          <p:cNvPr id="43013" name="Text Box 5"/>
          <p:cNvSpPr txBox="1"/>
          <p:nvPr/>
        </p:nvSpPr>
        <p:spPr>
          <a:xfrm>
            <a:off x="2286000" y="2514600"/>
            <a:ext cx="7543800" cy="1554480"/>
          </a:xfrm>
          <a:prstGeom prst="rect">
            <a:avLst/>
          </a:prstGeom>
          <a:noFill/>
          <a:ln w="9525">
            <a:noFill/>
            <a:miter/>
          </a:ln>
        </p:spPr>
        <p:txBody>
          <a:bodyPr>
            <a:spAutoFit/>
          </a:bodyPr>
          <a:lstStyle/>
          <a:p>
            <a:pPr lvl="0" eaLnBrk="1" hangingPunct="1">
              <a:spcBef>
                <a:spcPct val="30000"/>
              </a:spcBef>
              <a:buChar char="•"/>
            </a:pPr>
            <a:r>
              <a:rPr lang="en-US" altLang="zh-CN" b="1" dirty="0">
                <a:solidFill>
                  <a:srgbClr val="000000"/>
                </a:solidFill>
                <a:latin typeface="Times New Roman" pitchFamily="18" charset="0"/>
                <a:ea typeface="宋体" pitchFamily="2" charset="-122"/>
              </a:rPr>
              <a:t> Assumptions:</a:t>
            </a:r>
          </a:p>
          <a:p>
            <a:pPr lvl="0" eaLnBrk="1" hangingPunct="1">
              <a:spcBef>
                <a:spcPct val="30000"/>
              </a:spcBef>
            </a:pPr>
            <a:r>
              <a:rPr lang="en-US" altLang="zh-CN" b="1" dirty="0">
                <a:solidFill>
                  <a:srgbClr val="000000"/>
                </a:solidFill>
                <a:latin typeface="Times New Roman" pitchFamily="18" charset="0"/>
                <a:ea typeface="宋体" pitchFamily="2" charset="-122"/>
              </a:rPr>
              <a:t> </a:t>
            </a:r>
            <a:r>
              <a:rPr lang="en-US" altLang="zh-CN" sz="2000" b="1" dirty="0">
                <a:solidFill>
                  <a:srgbClr val="000000"/>
                </a:solidFill>
                <a:latin typeface="Times New Roman" pitchFamily="18" charset="0"/>
                <a:ea typeface="宋体" pitchFamily="2" charset="-122"/>
                <a:sym typeface="Wingdings" pitchFamily="2" charset="2"/>
              </a:rPr>
              <a:t> instructions are executed sequentially</a:t>
            </a:r>
          </a:p>
          <a:p>
            <a:pPr lvl="0" eaLnBrk="1" hangingPunct="1">
              <a:spcBef>
                <a:spcPct val="30000"/>
              </a:spcBef>
            </a:pPr>
            <a:r>
              <a:rPr lang="en-US" altLang="zh-CN" sz="2000" b="1" dirty="0">
                <a:solidFill>
                  <a:srgbClr val="000000"/>
                </a:solidFill>
                <a:latin typeface="Times New Roman" pitchFamily="18" charset="0"/>
                <a:ea typeface="宋体" pitchFamily="2" charset="-122"/>
                <a:sym typeface="Wingdings" pitchFamily="2" charset="2"/>
              </a:rPr>
              <a:t>  each instruction is </a:t>
            </a:r>
            <a:r>
              <a:rPr lang="en-US" altLang="zh-CN" sz="2000" b="1" dirty="0">
                <a:solidFill>
                  <a:srgbClr val="FF3300"/>
                </a:solidFill>
                <a:latin typeface="Times New Roman" pitchFamily="18" charset="0"/>
                <a:ea typeface="宋体" pitchFamily="2" charset="-122"/>
                <a:sym typeface="Wingdings" pitchFamily="2" charset="2"/>
              </a:rPr>
              <a:t>simple</a:t>
            </a:r>
            <a:r>
              <a:rPr lang="en-US" altLang="zh-CN" sz="2000" b="1" dirty="0">
                <a:solidFill>
                  <a:srgbClr val="000000"/>
                </a:solidFill>
                <a:latin typeface="Times New Roman" pitchFamily="18" charset="0"/>
                <a:ea typeface="宋体" pitchFamily="2" charset="-122"/>
                <a:sym typeface="Wingdings" pitchFamily="2" charset="2"/>
              </a:rPr>
              <a:t>, and takes exactly </a:t>
            </a:r>
            <a:r>
              <a:rPr lang="en-US" altLang="zh-CN" sz="2000" b="1" dirty="0">
                <a:solidFill>
                  <a:srgbClr val="FF3300"/>
                </a:solidFill>
                <a:latin typeface="Times New Roman" pitchFamily="18" charset="0"/>
                <a:ea typeface="宋体" pitchFamily="2" charset="-122"/>
                <a:sym typeface="Wingdings" pitchFamily="2" charset="2"/>
              </a:rPr>
              <a:t>one time unit</a:t>
            </a:r>
          </a:p>
          <a:p>
            <a:pPr lvl="0" eaLnBrk="1" hangingPunct="1">
              <a:spcBef>
                <a:spcPct val="30000"/>
              </a:spcBef>
            </a:pPr>
            <a:r>
              <a:rPr lang="en-US" altLang="zh-CN" sz="2000" b="1" dirty="0">
                <a:solidFill>
                  <a:srgbClr val="000000"/>
                </a:solidFill>
                <a:latin typeface="Times New Roman" pitchFamily="18" charset="0"/>
                <a:ea typeface="宋体" pitchFamily="2" charset="-122"/>
                <a:sym typeface="Wingdings" pitchFamily="2" charset="2"/>
              </a:rPr>
              <a:t>  integer size is fixed and we have infinite memory</a:t>
            </a:r>
            <a:endParaRPr lang="en-US" altLang="zh-CN" sz="2000" b="1" dirty="0">
              <a:solidFill>
                <a:srgbClr val="000000"/>
              </a:solidFill>
              <a:latin typeface="Times New Roman" pitchFamily="18" charset="0"/>
              <a:ea typeface="宋体" pitchFamily="2" charset="-122"/>
            </a:endParaRPr>
          </a:p>
        </p:txBody>
      </p:sp>
      <p:sp>
        <p:nvSpPr>
          <p:cNvPr id="43014" name="Text Box 6"/>
          <p:cNvSpPr txBox="1"/>
          <p:nvPr/>
        </p:nvSpPr>
        <p:spPr>
          <a:xfrm>
            <a:off x="2286000" y="4343400"/>
            <a:ext cx="7543800" cy="1066800"/>
          </a:xfrm>
          <a:prstGeom prst="rect">
            <a:avLst/>
          </a:prstGeom>
          <a:noFill/>
          <a:ln w="9525">
            <a:noFill/>
            <a:miter/>
          </a:ln>
        </p:spPr>
        <p:txBody>
          <a:bodyPr>
            <a:spAutoFit/>
          </a:bodyPr>
          <a:lstStyle/>
          <a:p>
            <a:pPr marL="190500" lvl="0" indent="-190500" eaLnBrk="1" hangingPunct="1">
              <a:spcBef>
                <a:spcPct val="30000"/>
              </a:spcBef>
              <a:buChar char="•"/>
            </a:pPr>
            <a:r>
              <a:rPr lang="en-US" altLang="zh-CN" b="1" dirty="0">
                <a:solidFill>
                  <a:srgbClr val="000000"/>
                </a:solidFill>
                <a:latin typeface="Times New Roman" pitchFamily="18" charset="0"/>
                <a:ea typeface="宋体" pitchFamily="2" charset="-122"/>
              </a:rPr>
              <a:t>Typically the following two functions are analyzed:</a:t>
            </a:r>
          </a:p>
          <a:p>
            <a:pPr marL="190500" lvl="0" indent="-190500" eaLnBrk="1" hangingPunct="1">
              <a:spcBef>
                <a:spcPct val="30000"/>
              </a:spcBef>
            </a:pPr>
            <a:r>
              <a:rPr lang="en-US" altLang="zh-CN" sz="2000" b="1" i="1" dirty="0">
                <a:solidFill>
                  <a:srgbClr val="000000"/>
                </a:solidFill>
                <a:latin typeface="Times New Roman" pitchFamily="18" charset="0"/>
                <a:ea typeface="宋体" pitchFamily="2" charset="-122"/>
              </a:rPr>
              <a:t>   </a:t>
            </a:r>
            <a:r>
              <a:rPr lang="en-US" altLang="zh-CN" sz="2000" b="1" i="1" dirty="0">
                <a:solidFill>
                  <a:srgbClr val="0033CC"/>
                </a:solidFill>
                <a:latin typeface="Times New Roman" pitchFamily="18" charset="0"/>
                <a:ea typeface="宋体" pitchFamily="2" charset="-122"/>
              </a:rPr>
              <a:t>T</a:t>
            </a:r>
            <a:r>
              <a:rPr lang="en-US" altLang="zh-CN" sz="2000" b="1" baseline="-25000" dirty="0">
                <a:solidFill>
                  <a:srgbClr val="0033CC"/>
                </a:solidFill>
                <a:latin typeface="Times New Roman" pitchFamily="18" charset="0"/>
                <a:ea typeface="宋体" pitchFamily="2" charset="-122"/>
              </a:rPr>
              <a:t>avg</a:t>
            </a:r>
            <a:r>
              <a:rPr lang="en-US" altLang="zh-CN" sz="2000" b="1" dirty="0">
                <a:solidFill>
                  <a:srgbClr val="0033CC"/>
                </a:solidFill>
                <a:latin typeface="Times New Roman" pitchFamily="18" charset="0"/>
                <a:ea typeface="宋体" pitchFamily="2" charset="-122"/>
              </a:rPr>
              <a:t>(</a:t>
            </a:r>
            <a:r>
              <a:rPr lang="en-US" altLang="zh-CN" sz="2000" b="1" i="1" dirty="0">
                <a:solidFill>
                  <a:srgbClr val="0033CC"/>
                </a:solidFill>
                <a:latin typeface="Times New Roman" pitchFamily="18" charset="0"/>
                <a:ea typeface="宋体" pitchFamily="2" charset="-122"/>
              </a:rPr>
              <a:t>N</a:t>
            </a:r>
            <a:r>
              <a:rPr lang="en-US" altLang="zh-CN" sz="2000" b="1" dirty="0">
                <a:solidFill>
                  <a:srgbClr val="0033CC"/>
                </a:solidFill>
                <a:latin typeface="Times New Roman" pitchFamily="18" charset="0"/>
                <a:ea typeface="宋体" pitchFamily="2" charset="-122"/>
              </a:rPr>
              <a:t>)</a:t>
            </a:r>
            <a:r>
              <a:rPr lang="en-US" altLang="zh-CN" sz="2000" b="1" dirty="0">
                <a:solidFill>
                  <a:srgbClr val="000000"/>
                </a:solidFill>
                <a:latin typeface="Times New Roman" pitchFamily="18" charset="0"/>
                <a:ea typeface="宋体" pitchFamily="2" charset="-122"/>
              </a:rPr>
              <a:t> &amp; </a:t>
            </a:r>
            <a:r>
              <a:rPr lang="en-US" altLang="zh-CN" sz="2000" b="1" i="1" dirty="0">
                <a:solidFill>
                  <a:srgbClr val="0033CC"/>
                </a:solidFill>
                <a:latin typeface="Times New Roman" pitchFamily="18" charset="0"/>
                <a:ea typeface="宋体" pitchFamily="2" charset="-122"/>
              </a:rPr>
              <a:t>T</a:t>
            </a:r>
            <a:r>
              <a:rPr lang="en-US" altLang="zh-CN" sz="2000" b="1" baseline="-25000" dirty="0">
                <a:solidFill>
                  <a:srgbClr val="0033CC"/>
                </a:solidFill>
                <a:latin typeface="Times New Roman" pitchFamily="18" charset="0"/>
                <a:ea typeface="宋体" pitchFamily="2" charset="-122"/>
              </a:rPr>
              <a:t>worst</a:t>
            </a:r>
            <a:r>
              <a:rPr lang="en-US" altLang="zh-CN" sz="2000" b="1" dirty="0">
                <a:solidFill>
                  <a:srgbClr val="0033CC"/>
                </a:solidFill>
                <a:latin typeface="Times New Roman" pitchFamily="18" charset="0"/>
                <a:ea typeface="宋体" pitchFamily="2" charset="-122"/>
              </a:rPr>
              <a:t>(</a:t>
            </a:r>
            <a:r>
              <a:rPr lang="en-US" altLang="zh-CN" sz="2000" b="1" i="1" dirty="0">
                <a:solidFill>
                  <a:srgbClr val="0033CC"/>
                </a:solidFill>
                <a:latin typeface="Times New Roman" pitchFamily="18" charset="0"/>
                <a:ea typeface="宋体" pitchFamily="2" charset="-122"/>
              </a:rPr>
              <a:t>N</a:t>
            </a:r>
            <a:r>
              <a:rPr lang="en-US" altLang="zh-CN" sz="2000" b="1" dirty="0">
                <a:solidFill>
                  <a:srgbClr val="0033CC"/>
                </a:solidFill>
                <a:latin typeface="Times New Roman" pitchFamily="18" charset="0"/>
                <a:ea typeface="宋体" pitchFamily="2" charset="-122"/>
              </a:rPr>
              <a:t>)</a:t>
            </a:r>
            <a:r>
              <a:rPr lang="en-US" altLang="zh-CN" sz="2000" b="1" dirty="0">
                <a:solidFill>
                  <a:srgbClr val="000000"/>
                </a:solidFill>
                <a:latin typeface="Times New Roman" pitchFamily="18" charset="0"/>
                <a:ea typeface="宋体" pitchFamily="2" charset="-122"/>
              </a:rPr>
              <a:t>  --  the average and worst case time complexities, respectively, as functions of </a:t>
            </a:r>
            <a:r>
              <a:rPr lang="en-US" altLang="zh-CN" sz="2000" b="1" dirty="0">
                <a:solidFill>
                  <a:srgbClr val="0033CC"/>
                </a:solidFill>
                <a:latin typeface="Times New Roman" pitchFamily="18" charset="0"/>
                <a:ea typeface="宋体" pitchFamily="2" charset="-122"/>
              </a:rPr>
              <a:t>input size </a:t>
            </a:r>
            <a:r>
              <a:rPr lang="en-US" altLang="zh-CN" sz="2000" b="1" i="1" dirty="0">
                <a:solidFill>
                  <a:srgbClr val="0033CC"/>
                </a:solidFill>
                <a:latin typeface="Times New Roman" pitchFamily="18" charset="0"/>
                <a:ea typeface="宋体" pitchFamily="2" charset="-122"/>
              </a:rPr>
              <a:t>N</a:t>
            </a:r>
            <a:r>
              <a:rPr lang="en-US" altLang="zh-CN" sz="2000" b="1" dirty="0">
                <a:solidFill>
                  <a:srgbClr val="000000"/>
                </a:solidFill>
                <a:latin typeface="Times New Roman" pitchFamily="18" charset="0"/>
                <a:ea typeface="宋体" pitchFamily="2" charset="-122"/>
              </a:rPr>
              <a:t>.</a:t>
            </a:r>
          </a:p>
        </p:txBody>
      </p:sp>
      <p:sp>
        <p:nvSpPr>
          <p:cNvPr id="43015" name="AutoShape 7"/>
          <p:cNvSpPr/>
          <p:nvPr/>
        </p:nvSpPr>
        <p:spPr>
          <a:xfrm>
            <a:off x="4038600" y="5638800"/>
            <a:ext cx="5410200" cy="914400"/>
          </a:xfrm>
          <a:prstGeom prst="wedgeRectCallout">
            <a:avLst>
              <a:gd name="adj1" fmla="val -58745"/>
              <a:gd name="adj2" fmla="val -104690"/>
            </a:avLst>
          </a:prstGeom>
          <a:gradFill rotWithShape="0">
            <a:gsLst>
              <a:gs pos="0">
                <a:srgbClr val="C0C0C0"/>
              </a:gs>
              <a:gs pos="100000">
                <a:srgbClr val="FFFFFF"/>
              </a:gs>
            </a:gsLst>
            <a:lin ang="5400000" scaled="1"/>
            <a:tileRect/>
          </a:gradFill>
          <a:ln w="9525" cap="flat" cmpd="sng">
            <a:solidFill>
              <a:schemeClr val="tx1"/>
            </a:solidFill>
            <a:prstDash val="solid"/>
            <a:miter/>
            <a:headEnd type="none" w="med" len="med"/>
            <a:tailEnd type="none" w="med" len="med"/>
          </a:ln>
        </p:spPr>
        <p:txBody>
          <a:bodyPr anchor="ctr"/>
          <a:lstStyle/>
          <a:p>
            <a:pPr lvl="0" algn="ctr" eaLnBrk="1" hangingPunct="1"/>
            <a:r>
              <a:rPr lang="en-US" altLang="zh-CN" sz="2000" b="1" dirty="0">
                <a:solidFill>
                  <a:srgbClr val="000000"/>
                </a:solidFill>
                <a:latin typeface="Times New Roman" pitchFamily="18" charset="0"/>
                <a:ea typeface="宋体" pitchFamily="2" charset="-122"/>
              </a:rPr>
              <a:t>If there is more than one input, these functions may have more than one argument.</a:t>
            </a:r>
          </a:p>
        </p:txBody>
      </p:sp>
      <p:sp>
        <p:nvSpPr>
          <p:cNvPr id="43016" name="AutoShape 8"/>
          <p:cNvSpPr/>
          <p:nvPr/>
        </p:nvSpPr>
        <p:spPr>
          <a:xfrm>
            <a:off x="3810000" y="4800600"/>
            <a:ext cx="228600" cy="228600"/>
          </a:xfrm>
          <a:prstGeom prst="irregularSeal2">
            <a:avLst/>
          </a:prstGeom>
          <a:solidFill>
            <a:srgbClr val="FF3300"/>
          </a:solidFill>
          <a:ln w="9525">
            <a:noFill/>
            <a:miter/>
          </a:ln>
        </p:spPr>
        <p:txBody>
          <a:bodyPr wrap="none" anchor="ctr"/>
          <a:lstStyle/>
          <a:p>
            <a:pPr lvl="0" eaLnBrk="1" hangingPunct="1"/>
            <a:endParaRPr lang="zh-CN" altLang="en-US" dirty="0">
              <a:solidFill>
                <a:srgbClr val="000000"/>
              </a:solidFill>
              <a:latin typeface="Times New Roman"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3010"/>
                                        </p:tgtEl>
                                        <p:attrNameLst>
                                          <p:attrName>style.visibility</p:attrName>
                                        </p:attrNameLst>
                                      </p:cBhvr>
                                      <p:to>
                                        <p:strVal val="visible"/>
                                      </p:to>
                                    </p:set>
                                    <p:animEffect transition="in" filter="wipe(left)">
                                      <p:cBhvr>
                                        <p:cTn id="7" dur="500"/>
                                        <p:tgtEl>
                                          <p:spTgt spid="43010"/>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43011"/>
                                        </p:tgtEl>
                                        <p:attrNameLst>
                                          <p:attrName>style.visibility</p:attrName>
                                        </p:attrNameLst>
                                      </p:cBhvr>
                                      <p:to>
                                        <p:strVal val="visible"/>
                                      </p:to>
                                    </p:set>
                                    <p:animEffect transition="in" filter="strips(downRight)">
                                      <p:cBhvr>
                                        <p:cTn id="12" dur="500"/>
                                        <p:tgtEl>
                                          <p:spTgt spid="43011"/>
                                        </p:tgtEl>
                                      </p:cBhvr>
                                    </p:animEffect>
                                  </p:childTnLst>
                                  <p:subTnLst>
                                    <p:audio>
                                      <p:cMediaNode>
                                        <p:cTn display="0" masterRel="sameClick">
                                          <p:stCondLst>
                                            <p:cond evt="begin" delay="0">
                                              <p:tn val="10"/>
                                            </p:cond>
                                          </p:stCondLst>
                                          <p:endCondLst>
                                            <p:cond evt="onStopAudio" delay="0">
                                              <p:tgtEl>
                                                <p:sldTgt/>
                                              </p:tgtEl>
                                            </p:cond>
                                          </p:endCondLst>
                                        </p:cTn>
                                        <p:tgtEl>
                                          <p:sndTgt r:embed="rId3" name="PROJCTOR.WAV"/>
                                        </p:tgtEl>
                                      </p:cMediaNode>
                                    </p:audio>
                                  </p:subTnLst>
                                </p:cTn>
                              </p:par>
                            </p:childTnLst>
                          </p:cTn>
                        </p:par>
                      </p:childTnLst>
                    </p:cTn>
                  </p:par>
                  <p:par>
                    <p:cTn id="13" fill="hold">
                      <p:stCondLst>
                        <p:cond delay="indefinite"/>
                      </p:stCondLst>
                      <p:childTnLst>
                        <p:par>
                          <p:cTn id="14" fill="hold">
                            <p:stCondLst>
                              <p:cond delay="0"/>
                            </p:stCondLst>
                            <p:childTnLst>
                              <p:par>
                                <p:cTn id="15" presetID="23" presetClass="entr" presetSubtype="32" fill="hold" grpId="0" nodeType="clickEffect">
                                  <p:stCondLst>
                                    <p:cond delay="0"/>
                                  </p:stCondLst>
                                  <p:childTnLst>
                                    <p:set>
                                      <p:cBhvr>
                                        <p:cTn id="16" dur="1" fill="hold">
                                          <p:stCondLst>
                                            <p:cond delay="0"/>
                                          </p:stCondLst>
                                        </p:cTn>
                                        <p:tgtEl>
                                          <p:spTgt spid="43012"/>
                                        </p:tgtEl>
                                        <p:attrNameLst>
                                          <p:attrName>style.visibility</p:attrName>
                                        </p:attrNameLst>
                                      </p:cBhvr>
                                      <p:to>
                                        <p:strVal val="visible"/>
                                      </p:to>
                                    </p:set>
                                    <p:anim calcmode="lin" valueType="num">
                                      <p:cBhvr>
                                        <p:cTn id="17" dur="500" fill="hold"/>
                                        <p:tgtEl>
                                          <p:spTgt spid="43012"/>
                                        </p:tgtEl>
                                        <p:attrNameLst>
                                          <p:attrName>ppt_w</p:attrName>
                                        </p:attrNameLst>
                                      </p:cBhvr>
                                      <p:tavLst>
                                        <p:tav tm="0">
                                          <p:val>
                                            <p:strVal val="4*#ppt_w"/>
                                          </p:val>
                                        </p:tav>
                                        <p:tav tm="100000">
                                          <p:val>
                                            <p:strVal val="#ppt_w"/>
                                          </p:val>
                                        </p:tav>
                                      </p:tavLst>
                                    </p:anim>
                                    <p:anim calcmode="lin" valueType="num">
                                      <p:cBhvr>
                                        <p:cTn id="18" dur="500" fill="hold"/>
                                        <p:tgtEl>
                                          <p:spTgt spid="43012"/>
                                        </p:tgtEl>
                                        <p:attrNameLst>
                                          <p:attrName>ppt_h</p:attrName>
                                        </p:attrNameLst>
                                      </p:cBhvr>
                                      <p:tavLst>
                                        <p:tav tm="0">
                                          <p:val>
                                            <p:strVal val="4*#ppt_h"/>
                                          </p:val>
                                        </p:tav>
                                        <p:tav tm="100000">
                                          <p:val>
                                            <p:strVal val="#ppt_h"/>
                                          </p:val>
                                        </p:tav>
                                      </p:tavLst>
                                    </p:anim>
                                  </p:childTnLst>
                                  <p:subTnLst>
                                    <p:audio>
                                      <p:cMediaNode>
                                        <p:cTn display="0" masterRel="sameClick">
                                          <p:stCondLst>
                                            <p:cond evt="begin" delay="0">
                                              <p:tn val="15"/>
                                            </p:cond>
                                          </p:stCondLst>
                                          <p:endCondLst>
                                            <p:cond evt="onStopAudio" delay="0">
                                              <p:tgtEl>
                                                <p:sldTgt/>
                                              </p:tgtEl>
                                            </p:cond>
                                          </p:endCondLst>
                                        </p:cTn>
                                        <p:tgtEl>
                                          <p:sndTgt r:embed="rId4" name="GUNSHOT.WAV"/>
                                        </p:tgtEl>
                                      </p:cMediaNode>
                                    </p:audio>
                                  </p:sub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43013"/>
                                        </p:tgtEl>
                                        <p:attrNameLst>
                                          <p:attrName>style.visibility</p:attrName>
                                        </p:attrNameLst>
                                      </p:cBhvr>
                                      <p:to>
                                        <p:strVal val="visible"/>
                                      </p:to>
                                    </p:set>
                                    <p:animEffect transition="in" filter="wipe(up)">
                                      <p:cBhvr>
                                        <p:cTn id="23" dur="500"/>
                                        <p:tgtEl>
                                          <p:spTgt spid="43013"/>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43014"/>
                                        </p:tgtEl>
                                        <p:attrNameLst>
                                          <p:attrName>style.visibility</p:attrName>
                                        </p:attrNameLst>
                                      </p:cBhvr>
                                      <p:to>
                                        <p:strVal val="visible"/>
                                      </p:to>
                                    </p:set>
                                    <p:animEffect transition="in" filter="wipe(up)">
                                      <p:cBhvr>
                                        <p:cTn id="28" dur="500"/>
                                        <p:tgtEl>
                                          <p:spTgt spid="43014"/>
                                        </p:tgtEl>
                                      </p:cBhvr>
                                    </p:animEffect>
                                  </p:childTnLst>
                                </p:cTn>
                              </p:par>
                            </p:childTnLst>
                          </p:cTn>
                        </p:par>
                      </p:childTnLst>
                    </p:cTn>
                  </p:par>
                  <p:par>
                    <p:cTn id="29" fill="hold">
                      <p:stCondLst>
                        <p:cond delay="indefinite"/>
                      </p:stCondLst>
                      <p:childTnLst>
                        <p:par>
                          <p:cTn id="30" fill="hold">
                            <p:stCondLst>
                              <p:cond delay="0"/>
                            </p:stCondLst>
                            <p:childTnLst>
                              <p:par>
                                <p:cTn id="31" presetID="18" presetClass="entr" presetSubtype="6" fill="hold" grpId="0" nodeType="clickEffect">
                                  <p:stCondLst>
                                    <p:cond delay="0"/>
                                  </p:stCondLst>
                                  <p:childTnLst>
                                    <p:set>
                                      <p:cBhvr>
                                        <p:cTn id="32" dur="1" fill="hold">
                                          <p:stCondLst>
                                            <p:cond delay="0"/>
                                          </p:stCondLst>
                                        </p:cTn>
                                        <p:tgtEl>
                                          <p:spTgt spid="43015"/>
                                        </p:tgtEl>
                                        <p:attrNameLst>
                                          <p:attrName>style.visibility</p:attrName>
                                        </p:attrNameLst>
                                      </p:cBhvr>
                                      <p:to>
                                        <p:strVal val="visible"/>
                                      </p:to>
                                    </p:set>
                                    <p:animEffect transition="in" filter="strips(downRight)">
                                      <p:cBhvr>
                                        <p:cTn id="33" dur="500"/>
                                        <p:tgtEl>
                                          <p:spTgt spid="43015"/>
                                        </p:tgtEl>
                                      </p:cBhvr>
                                    </p:animEffect>
                                  </p:childTnLst>
                                </p:cTn>
                              </p:par>
                            </p:childTnLst>
                          </p:cTn>
                        </p:par>
                      </p:childTnLst>
                    </p:cTn>
                  </p:par>
                  <p:par>
                    <p:cTn id="34" fill="hold">
                      <p:stCondLst>
                        <p:cond delay="indefinite"/>
                      </p:stCondLst>
                      <p:childTnLst>
                        <p:par>
                          <p:cTn id="35" fill="hold">
                            <p:stCondLst>
                              <p:cond delay="0"/>
                            </p:stCondLst>
                            <p:childTnLst>
                              <p:par>
                                <p:cTn id="36" presetID="23" presetClass="entr" presetSubtype="32" fill="hold" grpId="0" nodeType="clickEffect">
                                  <p:stCondLst>
                                    <p:cond delay="0"/>
                                  </p:stCondLst>
                                  <p:childTnLst>
                                    <p:set>
                                      <p:cBhvr>
                                        <p:cTn id="37" dur="1" fill="hold">
                                          <p:stCondLst>
                                            <p:cond delay="0"/>
                                          </p:stCondLst>
                                        </p:cTn>
                                        <p:tgtEl>
                                          <p:spTgt spid="43016"/>
                                        </p:tgtEl>
                                        <p:attrNameLst>
                                          <p:attrName>style.visibility</p:attrName>
                                        </p:attrNameLst>
                                      </p:cBhvr>
                                      <p:to>
                                        <p:strVal val="visible"/>
                                      </p:to>
                                    </p:set>
                                    <p:anim calcmode="lin" valueType="num">
                                      <p:cBhvr>
                                        <p:cTn id="38" dur="500" fill="hold"/>
                                        <p:tgtEl>
                                          <p:spTgt spid="43016"/>
                                        </p:tgtEl>
                                        <p:attrNameLst>
                                          <p:attrName>ppt_w</p:attrName>
                                        </p:attrNameLst>
                                      </p:cBhvr>
                                      <p:tavLst>
                                        <p:tav tm="0">
                                          <p:val>
                                            <p:strVal val="4*#ppt_w"/>
                                          </p:val>
                                        </p:tav>
                                        <p:tav tm="100000">
                                          <p:val>
                                            <p:strVal val="#ppt_w"/>
                                          </p:val>
                                        </p:tav>
                                      </p:tavLst>
                                    </p:anim>
                                    <p:anim calcmode="lin" valueType="num">
                                      <p:cBhvr>
                                        <p:cTn id="39" dur="500" fill="hold"/>
                                        <p:tgtEl>
                                          <p:spTgt spid="43016"/>
                                        </p:tgtEl>
                                        <p:attrNameLst>
                                          <p:attrName>ppt_h</p:attrName>
                                        </p:attrNameLst>
                                      </p:cBhvr>
                                      <p:tavLst>
                                        <p:tav tm="0">
                                          <p:val>
                                            <p:strVal val="4*#ppt_h"/>
                                          </p:val>
                                        </p:tav>
                                        <p:tav tm="100000">
                                          <p:val>
                                            <p:strVal val="#ppt_h"/>
                                          </p:val>
                                        </p:tav>
                                      </p:tavLst>
                                    </p:anim>
                                  </p:childTnLst>
                                  <p:subTnLst>
                                    <p:audio>
                                      <p:cMediaNode>
                                        <p:cTn display="0" masterRel="sameClick">
                                          <p:stCondLst>
                                            <p:cond evt="begin" delay="0">
                                              <p:tn val="36"/>
                                            </p:cond>
                                          </p:stCondLst>
                                          <p:endCondLst>
                                            <p:cond evt="onStopAudio" delay="0">
                                              <p:tgtEl>
                                                <p:sldTgt/>
                                              </p:tgtEl>
                                            </p:cond>
                                          </p:endCondLst>
                                        </p:cTn>
                                        <p:tgtEl>
                                          <p:sndTgt r:embed="rId4" name="GUNSHOT.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0" grpId="0"/>
      <p:bldP spid="43011" grpId="0"/>
      <p:bldP spid="43012" grpId="0" bldLvl="0" animBg="1"/>
      <p:bldP spid="43013" grpId="0"/>
      <p:bldP spid="43014" grpId="0"/>
      <p:bldP spid="43015" grpId="0" bldLvl="0" animBg="1"/>
      <p:bldP spid="43016"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p:nvPr/>
        </p:nvSpPr>
        <p:spPr>
          <a:xfrm>
            <a:off x="8077200" y="0"/>
            <a:ext cx="2584450" cy="365760"/>
          </a:xfrm>
          <a:prstGeom prst="rect">
            <a:avLst/>
          </a:prstGeom>
          <a:noFill/>
          <a:ln w="9525">
            <a:noFill/>
            <a:miter/>
          </a:ln>
        </p:spPr>
        <p:txBody>
          <a:bodyPr lIns="108000" rIns="144000">
            <a:spAutoFit/>
          </a:bodyPr>
          <a:lstStyle/>
          <a:p>
            <a:pPr lvl="0" algn="r" eaLnBrk="1" hangingPunct="1">
              <a:spcBef>
                <a:spcPct val="50000"/>
              </a:spcBef>
            </a:pPr>
            <a:r>
              <a:rPr lang="en-US" altLang="zh-CN" sz="1800" b="1" dirty="0">
                <a:solidFill>
                  <a:srgbClr val="000000"/>
                </a:solidFill>
                <a:latin typeface="Times New Roman" pitchFamily="18" charset="0"/>
                <a:ea typeface="宋体" pitchFamily="2" charset="-122"/>
                <a:sym typeface="Webdings" pitchFamily="18" charset="2"/>
              </a:rPr>
              <a:t>§1  What to Analyze</a:t>
            </a:r>
          </a:p>
        </p:txBody>
      </p:sp>
      <p:sp>
        <p:nvSpPr>
          <p:cNvPr id="45059" name="Text Box 3"/>
          <p:cNvSpPr txBox="1"/>
          <p:nvPr/>
        </p:nvSpPr>
        <p:spPr>
          <a:xfrm>
            <a:off x="1936750" y="533400"/>
            <a:ext cx="4845050" cy="365760"/>
          </a:xfrm>
          <a:prstGeom prst="rect">
            <a:avLst/>
          </a:prstGeom>
          <a:noFill/>
          <a:ln w="9525">
            <a:noFill/>
            <a:miter/>
          </a:ln>
        </p:spPr>
        <p:txBody>
          <a:bodyPr>
            <a:spAutoFit/>
          </a:bodyPr>
          <a:lstStyle/>
          <a:p>
            <a:pPr marL="292100" lvl="0" indent="-292100" eaLnBrk="1" hangingPunct="1">
              <a:spcBef>
                <a:spcPct val="50000"/>
              </a:spcBef>
            </a:pPr>
            <a:r>
              <a:rPr lang="en-US" altLang="zh-CN" b="1" dirty="0">
                <a:solidFill>
                  <a:srgbClr val="000000"/>
                </a:solidFill>
                <a:latin typeface="Times New Roman" pitchFamily="18" charset="0"/>
                <a:ea typeface="MS Hei"/>
              </a:rPr>
              <a:t>〖Example〗 Matrix addition</a:t>
            </a:r>
            <a:endParaRPr lang="en-US" altLang="zh-CN" sz="2000" b="1" dirty="0">
              <a:solidFill>
                <a:srgbClr val="000000"/>
              </a:solidFill>
              <a:latin typeface="Arial" pitchFamily="34" charset="0"/>
              <a:ea typeface="MS Hei"/>
            </a:endParaRPr>
          </a:p>
        </p:txBody>
      </p:sp>
      <p:grpSp>
        <p:nvGrpSpPr>
          <p:cNvPr id="45066" name="Group 10"/>
          <p:cNvGrpSpPr/>
          <p:nvPr/>
        </p:nvGrpSpPr>
        <p:grpSpPr>
          <a:xfrm>
            <a:off x="2133600" y="1219200"/>
            <a:ext cx="7848600" cy="4038600"/>
            <a:chOff x="384" y="576"/>
            <a:chExt cx="4944" cy="2544"/>
          </a:xfrm>
        </p:grpSpPr>
        <p:sp>
          <p:nvSpPr>
            <p:cNvPr id="43023" name="AutoShape 6"/>
            <p:cNvSpPr/>
            <p:nvPr/>
          </p:nvSpPr>
          <p:spPr>
            <a:xfrm>
              <a:off x="384" y="576"/>
              <a:ext cx="4944" cy="2544"/>
            </a:xfrm>
            <a:prstGeom prst="foldedCorner">
              <a:avLst>
                <a:gd name="adj" fmla="val 12500"/>
              </a:avLst>
            </a:prstGeom>
            <a:gradFill rotWithShape="0">
              <a:gsLst>
                <a:gs pos="0">
                  <a:srgbClr val="FFFFFF"/>
                </a:gs>
                <a:gs pos="100000">
                  <a:schemeClr val="bg1"/>
                </a:gs>
              </a:gsLst>
              <a:lin ang="5400000" scaled="1"/>
              <a:tileRect/>
            </a:gradFill>
            <a:ln w="19050" cap="flat" cmpd="sng">
              <a:solidFill>
                <a:schemeClr val="tx1"/>
              </a:solidFill>
              <a:prstDash val="solid"/>
              <a:headEnd type="none" w="med" len="med"/>
              <a:tailEnd type="none" w="med" len="med"/>
            </a:ln>
          </p:spPr>
          <p:txBody>
            <a:bodyPr wrap="none" anchor="ctr"/>
            <a:lstStyle/>
            <a:p>
              <a:pPr lvl="0" eaLnBrk="1" hangingPunct="1"/>
              <a:endParaRPr lang="zh-CN" altLang="en-US" dirty="0">
                <a:solidFill>
                  <a:srgbClr val="000000"/>
                </a:solidFill>
                <a:latin typeface="Times New Roman" pitchFamily="18" charset="0"/>
                <a:ea typeface="宋体" pitchFamily="2" charset="-122"/>
              </a:endParaRPr>
            </a:p>
          </p:txBody>
        </p:sp>
        <p:sp>
          <p:nvSpPr>
            <p:cNvPr id="43024" name="Text Box 5"/>
            <p:cNvSpPr txBox="1"/>
            <p:nvPr/>
          </p:nvSpPr>
          <p:spPr>
            <a:xfrm>
              <a:off x="480" y="662"/>
              <a:ext cx="3168" cy="2298"/>
            </a:xfrm>
            <a:prstGeom prst="rect">
              <a:avLst/>
            </a:prstGeom>
            <a:noFill/>
            <a:ln w="9525">
              <a:noFill/>
              <a:miter/>
            </a:ln>
          </p:spPr>
          <p:txBody>
            <a:bodyPr>
              <a:spAutoFit/>
            </a:bodyPr>
            <a:lstStyle/>
            <a:p>
              <a:pPr lvl="0" eaLnBrk="1" hangingPunct="1"/>
              <a:r>
                <a:rPr lang="en-US" altLang="zh-CN" sz="2000" b="1" dirty="0">
                  <a:solidFill>
                    <a:srgbClr val="0033CC"/>
                  </a:solidFill>
                  <a:latin typeface="Arial" pitchFamily="34" charset="0"/>
                  <a:ea typeface="宋体" pitchFamily="2" charset="-122"/>
                </a:rPr>
                <a:t>void</a:t>
              </a:r>
              <a:r>
                <a:rPr lang="en-US" altLang="zh-CN" sz="2000" b="1" dirty="0">
                  <a:solidFill>
                    <a:srgbClr val="000000"/>
                  </a:solidFill>
                  <a:latin typeface="Arial" pitchFamily="34" charset="0"/>
                  <a:ea typeface="宋体" pitchFamily="2" charset="-122"/>
                </a:rPr>
                <a:t>  add ( </a:t>
              </a:r>
              <a:r>
                <a:rPr lang="en-US" altLang="zh-CN" sz="2000" b="1" dirty="0">
                  <a:solidFill>
                    <a:srgbClr val="0033CC"/>
                  </a:solidFill>
                  <a:latin typeface="Arial" pitchFamily="34" charset="0"/>
                  <a:ea typeface="宋体" pitchFamily="2" charset="-122"/>
                </a:rPr>
                <a:t>int</a:t>
              </a:r>
              <a:r>
                <a:rPr lang="en-US" altLang="zh-CN" sz="2000" b="1" dirty="0">
                  <a:solidFill>
                    <a:srgbClr val="000000"/>
                  </a:solidFill>
                  <a:latin typeface="Arial" pitchFamily="34" charset="0"/>
                  <a:ea typeface="宋体" pitchFamily="2" charset="-122"/>
                </a:rPr>
                <a:t>  a[ ][ MAX_SIZE ], </a:t>
              </a:r>
            </a:p>
            <a:p>
              <a:pPr lvl="0" eaLnBrk="1" hangingPunct="1"/>
              <a:r>
                <a:rPr lang="en-US" altLang="zh-CN" sz="2000" b="1" dirty="0">
                  <a:solidFill>
                    <a:srgbClr val="000000"/>
                  </a:solidFill>
                  <a:latin typeface="Arial" pitchFamily="34" charset="0"/>
                  <a:ea typeface="宋体" pitchFamily="2" charset="-122"/>
                </a:rPr>
                <a:t>                   </a:t>
              </a:r>
              <a:r>
                <a:rPr lang="en-US" altLang="zh-CN" sz="2000" b="1" dirty="0">
                  <a:solidFill>
                    <a:srgbClr val="0033CC"/>
                  </a:solidFill>
                  <a:latin typeface="Arial" pitchFamily="34" charset="0"/>
                  <a:ea typeface="宋体" pitchFamily="2" charset="-122"/>
                </a:rPr>
                <a:t>int</a:t>
              </a:r>
              <a:r>
                <a:rPr lang="en-US" altLang="zh-CN" sz="2000" b="1" dirty="0">
                  <a:solidFill>
                    <a:srgbClr val="000000"/>
                  </a:solidFill>
                  <a:latin typeface="Arial" pitchFamily="34" charset="0"/>
                  <a:ea typeface="宋体" pitchFamily="2" charset="-122"/>
                </a:rPr>
                <a:t>  b[ ][ MAX_SIZE ], </a:t>
              </a:r>
            </a:p>
            <a:p>
              <a:pPr lvl="0" eaLnBrk="1" hangingPunct="1"/>
              <a:r>
                <a:rPr lang="en-US" altLang="zh-CN" sz="2000" b="1" dirty="0">
                  <a:solidFill>
                    <a:srgbClr val="000000"/>
                  </a:solidFill>
                  <a:latin typeface="Arial" pitchFamily="34" charset="0"/>
                  <a:ea typeface="宋体" pitchFamily="2" charset="-122"/>
                </a:rPr>
                <a:t>                   </a:t>
              </a:r>
              <a:r>
                <a:rPr lang="en-US" altLang="zh-CN" sz="2000" b="1" dirty="0">
                  <a:solidFill>
                    <a:srgbClr val="0033CC"/>
                  </a:solidFill>
                  <a:latin typeface="Arial" pitchFamily="34" charset="0"/>
                  <a:ea typeface="宋体" pitchFamily="2" charset="-122"/>
                </a:rPr>
                <a:t>int</a:t>
              </a:r>
              <a:r>
                <a:rPr lang="en-US" altLang="zh-CN" sz="2000" b="1" dirty="0">
                  <a:solidFill>
                    <a:srgbClr val="000000"/>
                  </a:solidFill>
                  <a:latin typeface="Arial" pitchFamily="34" charset="0"/>
                  <a:ea typeface="宋体" pitchFamily="2" charset="-122"/>
                </a:rPr>
                <a:t>  c[ ][ MAX_SIZE ],</a:t>
              </a:r>
            </a:p>
            <a:p>
              <a:pPr lvl="0" eaLnBrk="1" hangingPunct="1"/>
              <a:r>
                <a:rPr lang="en-US" altLang="zh-CN" sz="2000" b="1" dirty="0">
                  <a:solidFill>
                    <a:srgbClr val="000000"/>
                  </a:solidFill>
                  <a:latin typeface="Arial" pitchFamily="34" charset="0"/>
                  <a:ea typeface="宋体" pitchFamily="2" charset="-122"/>
                </a:rPr>
                <a:t>                   </a:t>
              </a:r>
              <a:r>
                <a:rPr lang="en-US" altLang="zh-CN" sz="2000" b="1" dirty="0">
                  <a:solidFill>
                    <a:srgbClr val="0033CC"/>
                  </a:solidFill>
                  <a:latin typeface="Arial" pitchFamily="34" charset="0"/>
                  <a:ea typeface="宋体" pitchFamily="2" charset="-122"/>
                </a:rPr>
                <a:t>int</a:t>
              </a:r>
              <a:r>
                <a:rPr lang="en-US" altLang="zh-CN" sz="2000" b="1" dirty="0">
                  <a:solidFill>
                    <a:srgbClr val="000000"/>
                  </a:solidFill>
                  <a:latin typeface="Arial" pitchFamily="34" charset="0"/>
                  <a:ea typeface="宋体" pitchFamily="2" charset="-122"/>
                </a:rPr>
                <a:t>  rows,  </a:t>
              </a:r>
              <a:r>
                <a:rPr lang="en-US" altLang="zh-CN" sz="2000" b="1" dirty="0">
                  <a:solidFill>
                    <a:srgbClr val="0033CC"/>
                  </a:solidFill>
                  <a:latin typeface="Arial" pitchFamily="34" charset="0"/>
                  <a:ea typeface="宋体" pitchFamily="2" charset="-122"/>
                </a:rPr>
                <a:t>int</a:t>
              </a:r>
              <a:r>
                <a:rPr lang="en-US" altLang="zh-CN" sz="2000" b="1" dirty="0">
                  <a:solidFill>
                    <a:srgbClr val="000000"/>
                  </a:solidFill>
                  <a:latin typeface="Arial" pitchFamily="34" charset="0"/>
                  <a:ea typeface="宋体" pitchFamily="2" charset="-122"/>
                </a:rPr>
                <a:t>  cols )</a:t>
              </a:r>
            </a:p>
            <a:p>
              <a:pPr lvl="0" eaLnBrk="1" hangingPunct="1">
                <a:spcAft>
                  <a:spcPct val="30000"/>
                </a:spcAft>
              </a:pPr>
              <a:r>
                <a:rPr lang="en-US" altLang="zh-CN" sz="2000" b="1" dirty="0">
                  <a:solidFill>
                    <a:srgbClr val="000000"/>
                  </a:solidFill>
                  <a:latin typeface="Arial" pitchFamily="34" charset="0"/>
                  <a:ea typeface="宋体" pitchFamily="2" charset="-122"/>
                </a:rPr>
                <a:t>{</a:t>
              </a:r>
            </a:p>
            <a:p>
              <a:pPr lvl="0" eaLnBrk="1" hangingPunct="1">
                <a:spcAft>
                  <a:spcPct val="30000"/>
                </a:spcAft>
              </a:pPr>
              <a:r>
                <a:rPr lang="en-US" altLang="zh-CN" sz="2000" b="1" dirty="0">
                  <a:solidFill>
                    <a:srgbClr val="000000"/>
                  </a:solidFill>
                  <a:latin typeface="Arial" pitchFamily="34" charset="0"/>
                  <a:ea typeface="宋体" pitchFamily="2" charset="-122"/>
                </a:rPr>
                <a:t>   </a:t>
              </a:r>
              <a:r>
                <a:rPr lang="en-US" altLang="zh-CN" sz="2000" b="1" dirty="0">
                  <a:solidFill>
                    <a:srgbClr val="0033CC"/>
                  </a:solidFill>
                  <a:latin typeface="Arial" pitchFamily="34" charset="0"/>
                  <a:ea typeface="宋体" pitchFamily="2" charset="-122"/>
                </a:rPr>
                <a:t> int</a:t>
              </a:r>
              <a:r>
                <a:rPr lang="en-US" altLang="zh-CN" sz="2000" b="1" dirty="0">
                  <a:solidFill>
                    <a:srgbClr val="000000"/>
                  </a:solidFill>
                  <a:latin typeface="Arial" pitchFamily="34" charset="0"/>
                  <a:ea typeface="宋体" pitchFamily="2" charset="-122"/>
                </a:rPr>
                <a:t>  i,  j ;</a:t>
              </a:r>
            </a:p>
            <a:p>
              <a:pPr lvl="0" eaLnBrk="1" hangingPunct="1">
                <a:spcAft>
                  <a:spcPct val="30000"/>
                </a:spcAft>
              </a:pPr>
              <a:r>
                <a:rPr lang="en-US" altLang="zh-CN" sz="2000" b="1" dirty="0">
                  <a:solidFill>
                    <a:srgbClr val="000000"/>
                  </a:solidFill>
                  <a:latin typeface="Arial" pitchFamily="34" charset="0"/>
                  <a:ea typeface="宋体" pitchFamily="2" charset="-122"/>
                </a:rPr>
                <a:t>    </a:t>
              </a:r>
              <a:r>
                <a:rPr lang="en-US" altLang="zh-CN" sz="2000" b="1" dirty="0">
                  <a:solidFill>
                    <a:srgbClr val="0033CC"/>
                  </a:solidFill>
                  <a:latin typeface="Arial" pitchFamily="34" charset="0"/>
                  <a:ea typeface="宋体" pitchFamily="2" charset="-122"/>
                </a:rPr>
                <a:t>for</a:t>
              </a:r>
              <a:r>
                <a:rPr lang="en-US" altLang="zh-CN" sz="2000" b="1" dirty="0">
                  <a:solidFill>
                    <a:srgbClr val="000000"/>
                  </a:solidFill>
                  <a:latin typeface="Arial" pitchFamily="34" charset="0"/>
                  <a:ea typeface="宋体" pitchFamily="2" charset="-122"/>
                </a:rPr>
                <a:t> ( i = 0; i &lt; rows; i++ )</a:t>
              </a:r>
            </a:p>
            <a:p>
              <a:pPr lvl="0" eaLnBrk="1" hangingPunct="1">
                <a:spcAft>
                  <a:spcPct val="30000"/>
                </a:spcAft>
              </a:pPr>
              <a:r>
                <a:rPr lang="en-US" altLang="zh-CN" sz="2000" b="1" dirty="0">
                  <a:solidFill>
                    <a:srgbClr val="000000"/>
                  </a:solidFill>
                  <a:latin typeface="Arial" pitchFamily="34" charset="0"/>
                  <a:ea typeface="宋体" pitchFamily="2" charset="-122"/>
                </a:rPr>
                <a:t>          </a:t>
              </a:r>
              <a:r>
                <a:rPr lang="en-US" altLang="zh-CN" sz="2000" b="1" dirty="0">
                  <a:solidFill>
                    <a:srgbClr val="0033CC"/>
                  </a:solidFill>
                  <a:latin typeface="Arial" pitchFamily="34" charset="0"/>
                  <a:ea typeface="宋体" pitchFamily="2" charset="-122"/>
                </a:rPr>
                <a:t>for</a:t>
              </a:r>
              <a:r>
                <a:rPr lang="en-US" altLang="zh-CN" sz="2000" b="1" dirty="0">
                  <a:solidFill>
                    <a:srgbClr val="000000"/>
                  </a:solidFill>
                  <a:latin typeface="Arial" pitchFamily="34" charset="0"/>
                  <a:ea typeface="宋体" pitchFamily="2" charset="-122"/>
                </a:rPr>
                <a:t> ( j = 0; j &lt; cols; j++ )</a:t>
              </a:r>
            </a:p>
            <a:p>
              <a:pPr lvl="0" eaLnBrk="1" hangingPunct="1">
                <a:spcAft>
                  <a:spcPct val="30000"/>
                </a:spcAft>
              </a:pPr>
              <a:r>
                <a:rPr lang="en-US" altLang="zh-CN" sz="2000" b="1" dirty="0">
                  <a:solidFill>
                    <a:srgbClr val="000000"/>
                  </a:solidFill>
                  <a:latin typeface="Arial" pitchFamily="34" charset="0"/>
                  <a:ea typeface="宋体" pitchFamily="2" charset="-122"/>
                </a:rPr>
                <a:t>                c[ i ][ j ] = a[ i ][ j ] + b[ i ][ j ];</a:t>
              </a:r>
            </a:p>
            <a:p>
              <a:pPr lvl="0" eaLnBrk="1" hangingPunct="1">
                <a:spcAft>
                  <a:spcPct val="30000"/>
                </a:spcAft>
              </a:pPr>
              <a:r>
                <a:rPr lang="en-US" altLang="zh-CN" sz="2000" b="1" dirty="0">
                  <a:solidFill>
                    <a:srgbClr val="000000"/>
                  </a:solidFill>
                  <a:latin typeface="Arial" pitchFamily="34" charset="0"/>
                  <a:ea typeface="宋体" pitchFamily="2" charset="-122"/>
                </a:rPr>
                <a:t>}</a:t>
              </a:r>
            </a:p>
          </p:txBody>
        </p:sp>
      </p:grpSp>
      <p:sp>
        <p:nvSpPr>
          <p:cNvPr id="45064" name="Text Box 8"/>
          <p:cNvSpPr txBox="1"/>
          <p:nvPr/>
        </p:nvSpPr>
        <p:spPr>
          <a:xfrm>
            <a:off x="5715000" y="3413125"/>
            <a:ext cx="1981200" cy="396240"/>
          </a:xfrm>
          <a:prstGeom prst="rect">
            <a:avLst/>
          </a:prstGeom>
          <a:noFill/>
          <a:ln w="9525">
            <a:noFill/>
            <a:miter/>
          </a:ln>
        </p:spPr>
        <p:txBody>
          <a:bodyPr>
            <a:spAutoFit/>
          </a:bodyPr>
          <a:lstStyle/>
          <a:p>
            <a:pPr lvl="0" eaLnBrk="1" hangingPunct="1">
              <a:spcBef>
                <a:spcPct val="50000"/>
              </a:spcBef>
            </a:pPr>
            <a:r>
              <a:rPr lang="en-US" altLang="zh-CN" sz="2000" b="1" dirty="0">
                <a:solidFill>
                  <a:srgbClr val="008000"/>
                </a:solidFill>
                <a:latin typeface="Arial" pitchFamily="34" charset="0"/>
                <a:ea typeface="宋体" pitchFamily="2" charset="-122"/>
              </a:rPr>
              <a:t>/* rows + 1 */</a:t>
            </a:r>
          </a:p>
        </p:txBody>
      </p:sp>
      <p:sp>
        <p:nvSpPr>
          <p:cNvPr id="45065" name="Rectangle 9"/>
          <p:cNvSpPr/>
          <p:nvPr/>
        </p:nvSpPr>
        <p:spPr>
          <a:xfrm>
            <a:off x="6096000" y="3794125"/>
            <a:ext cx="2438400" cy="396240"/>
          </a:xfrm>
          <a:prstGeom prst="rect">
            <a:avLst/>
          </a:prstGeom>
          <a:noFill/>
          <a:ln w="9525">
            <a:noFill/>
            <a:miter/>
          </a:ln>
        </p:spPr>
        <p:txBody>
          <a:bodyPr>
            <a:spAutoFit/>
          </a:bodyPr>
          <a:lstStyle/>
          <a:p>
            <a:pPr lvl="0" eaLnBrk="1" hangingPunct="1"/>
            <a:r>
              <a:rPr lang="en-US" altLang="zh-CN" sz="2000" b="1" dirty="0">
                <a:solidFill>
                  <a:srgbClr val="008000"/>
                </a:solidFill>
                <a:latin typeface="Arial" pitchFamily="34" charset="0"/>
                <a:ea typeface="宋体" pitchFamily="2" charset="-122"/>
              </a:rPr>
              <a:t>/* rows(cols+1) */ </a:t>
            </a:r>
          </a:p>
        </p:txBody>
      </p:sp>
      <p:sp>
        <p:nvSpPr>
          <p:cNvPr id="45067" name="Rectangle 11"/>
          <p:cNvSpPr/>
          <p:nvPr/>
        </p:nvSpPr>
        <p:spPr>
          <a:xfrm>
            <a:off x="7086600" y="4191000"/>
            <a:ext cx="2286000" cy="399415"/>
          </a:xfrm>
          <a:prstGeom prst="rect">
            <a:avLst/>
          </a:prstGeom>
          <a:noFill/>
          <a:ln w="9525">
            <a:noFill/>
            <a:miter/>
          </a:ln>
        </p:spPr>
        <p:txBody>
          <a:bodyPr>
            <a:spAutoFit/>
          </a:bodyPr>
          <a:lstStyle/>
          <a:p>
            <a:pPr lvl="0" eaLnBrk="1" hangingPunct="1"/>
            <a:r>
              <a:rPr lang="en-US" altLang="zh-CN" sz="2000" b="1" dirty="0">
                <a:solidFill>
                  <a:srgbClr val="008000"/>
                </a:solidFill>
                <a:latin typeface="Arial" pitchFamily="34" charset="0"/>
                <a:ea typeface="宋体" pitchFamily="2" charset="-122"/>
              </a:rPr>
              <a:t>/* rows </a:t>
            </a:r>
            <a:r>
              <a:rPr lang="en-US" altLang="zh-CN" sz="2000" b="1" dirty="0">
                <a:solidFill>
                  <a:srgbClr val="008000"/>
                </a:solidFill>
                <a:latin typeface="Arial" pitchFamily="34" charset="0"/>
                <a:ea typeface="宋体" pitchFamily="2" charset="-122"/>
                <a:sym typeface="Symbol" pitchFamily="18" charset="2"/>
              </a:rPr>
              <a:t> </a:t>
            </a:r>
            <a:r>
              <a:rPr lang="en-US" altLang="zh-CN" sz="2000" b="1" dirty="0">
                <a:solidFill>
                  <a:srgbClr val="008000"/>
                </a:solidFill>
                <a:latin typeface="Arial" pitchFamily="34" charset="0"/>
                <a:ea typeface="宋体" pitchFamily="2" charset="-122"/>
              </a:rPr>
              <a:t>cols */  </a:t>
            </a:r>
          </a:p>
        </p:txBody>
      </p:sp>
      <p:sp>
        <p:nvSpPr>
          <p:cNvPr id="45068" name="Rectangle 12"/>
          <p:cNvSpPr/>
          <p:nvPr/>
        </p:nvSpPr>
        <p:spPr>
          <a:xfrm>
            <a:off x="3276600" y="5486400"/>
            <a:ext cx="5410200" cy="399415"/>
          </a:xfrm>
          <a:prstGeom prst="rect">
            <a:avLst/>
          </a:prstGeom>
          <a:noFill/>
          <a:ln w="9525">
            <a:noFill/>
            <a:miter/>
          </a:ln>
        </p:spPr>
        <p:txBody>
          <a:bodyPr>
            <a:spAutoFit/>
          </a:bodyPr>
          <a:lstStyle/>
          <a:p>
            <a:pPr lvl="0" algn="ctr" eaLnBrk="1" hangingPunct="1"/>
            <a:r>
              <a:rPr lang="en-US" altLang="zh-CN" sz="2000" b="1" i="1" dirty="0">
                <a:solidFill>
                  <a:srgbClr val="000000"/>
                </a:solidFill>
                <a:latin typeface="Times New Roman" pitchFamily="18" charset="0"/>
                <a:ea typeface="宋体" pitchFamily="2" charset="-122"/>
              </a:rPr>
              <a:t>T</a:t>
            </a:r>
            <a:r>
              <a:rPr lang="en-US" altLang="zh-CN" sz="2000" b="1" dirty="0">
                <a:solidFill>
                  <a:srgbClr val="000000"/>
                </a:solidFill>
                <a:latin typeface="Times New Roman" pitchFamily="18" charset="0"/>
                <a:ea typeface="宋体" pitchFamily="2" charset="-122"/>
              </a:rPr>
              <a:t>(</a:t>
            </a:r>
            <a:r>
              <a:rPr lang="en-US" altLang="zh-CN" sz="2000" b="1" dirty="0">
                <a:solidFill>
                  <a:srgbClr val="000000"/>
                </a:solidFill>
                <a:latin typeface="Arial" pitchFamily="34" charset="0"/>
                <a:ea typeface="宋体" pitchFamily="2" charset="-122"/>
              </a:rPr>
              <a:t>rows, cols</a:t>
            </a:r>
            <a:r>
              <a:rPr lang="en-US" altLang="zh-CN" sz="2000" b="1" dirty="0">
                <a:solidFill>
                  <a:srgbClr val="000000"/>
                </a:solidFill>
                <a:latin typeface="Times New Roman" pitchFamily="18" charset="0"/>
                <a:ea typeface="宋体" pitchFamily="2" charset="-122"/>
              </a:rPr>
              <a:t> ) =  2 </a:t>
            </a:r>
            <a:r>
              <a:rPr lang="en-US" altLang="zh-CN" sz="2000" b="1" dirty="0">
                <a:solidFill>
                  <a:srgbClr val="000000"/>
                </a:solidFill>
                <a:latin typeface="Arial" pitchFamily="34" charset="0"/>
                <a:ea typeface="宋体" pitchFamily="2" charset="-122"/>
              </a:rPr>
              <a:t>rows </a:t>
            </a:r>
            <a:r>
              <a:rPr lang="en-US" altLang="zh-CN" sz="2000" b="1" dirty="0">
                <a:solidFill>
                  <a:srgbClr val="000000"/>
                </a:solidFill>
                <a:latin typeface="Arial" pitchFamily="34" charset="0"/>
                <a:ea typeface="宋体" pitchFamily="2" charset="-122"/>
                <a:sym typeface="Symbol" pitchFamily="18" charset="2"/>
              </a:rPr>
              <a:t></a:t>
            </a:r>
            <a:r>
              <a:rPr lang="en-US" altLang="zh-CN" sz="2000" b="1" dirty="0">
                <a:solidFill>
                  <a:srgbClr val="000000"/>
                </a:solidFill>
                <a:latin typeface="Arial" pitchFamily="34" charset="0"/>
                <a:ea typeface="宋体" pitchFamily="2" charset="-122"/>
              </a:rPr>
              <a:t> cols</a:t>
            </a:r>
            <a:r>
              <a:rPr lang="en-US" altLang="zh-CN" sz="2000" b="1" dirty="0">
                <a:solidFill>
                  <a:srgbClr val="000000"/>
                </a:solidFill>
                <a:latin typeface="Times New Roman" pitchFamily="18" charset="0"/>
                <a:ea typeface="宋体" pitchFamily="2" charset="-122"/>
              </a:rPr>
              <a:t> </a:t>
            </a:r>
            <a:r>
              <a:rPr lang="en-US" altLang="zh-CN" sz="2000" b="1" dirty="0">
                <a:solidFill>
                  <a:srgbClr val="000000"/>
                </a:solidFill>
                <a:latin typeface="Arial" pitchFamily="34" charset="0"/>
                <a:ea typeface="宋体" pitchFamily="2" charset="-122"/>
              </a:rPr>
              <a:t>+</a:t>
            </a:r>
            <a:r>
              <a:rPr lang="en-US" altLang="zh-CN" sz="2000" b="1" dirty="0">
                <a:solidFill>
                  <a:srgbClr val="000000"/>
                </a:solidFill>
                <a:latin typeface="Times New Roman" pitchFamily="18" charset="0"/>
                <a:ea typeface="宋体" pitchFamily="2" charset="-122"/>
              </a:rPr>
              <a:t> 2</a:t>
            </a:r>
            <a:r>
              <a:rPr lang="en-US" altLang="zh-CN" sz="2000" b="1" dirty="0">
                <a:solidFill>
                  <a:srgbClr val="000000"/>
                </a:solidFill>
                <a:latin typeface="Arial" pitchFamily="34" charset="0"/>
                <a:ea typeface="宋体" pitchFamily="2" charset="-122"/>
              </a:rPr>
              <a:t>rows</a:t>
            </a:r>
            <a:r>
              <a:rPr lang="en-US" altLang="zh-CN" sz="2000" b="1" dirty="0">
                <a:solidFill>
                  <a:srgbClr val="000000"/>
                </a:solidFill>
                <a:latin typeface="Times New Roman" pitchFamily="18" charset="0"/>
                <a:ea typeface="宋体" pitchFamily="2" charset="-122"/>
              </a:rPr>
              <a:t> </a:t>
            </a:r>
            <a:r>
              <a:rPr lang="en-US" altLang="zh-CN" sz="2000" b="1" dirty="0">
                <a:solidFill>
                  <a:srgbClr val="000000"/>
                </a:solidFill>
                <a:latin typeface="Arial" pitchFamily="34" charset="0"/>
                <a:ea typeface="宋体" pitchFamily="2" charset="-122"/>
              </a:rPr>
              <a:t>+</a:t>
            </a:r>
            <a:r>
              <a:rPr lang="en-US" altLang="zh-CN" sz="2000" b="1" dirty="0">
                <a:solidFill>
                  <a:srgbClr val="000000"/>
                </a:solidFill>
                <a:latin typeface="Times New Roman" pitchFamily="18" charset="0"/>
                <a:ea typeface="宋体" pitchFamily="2" charset="-122"/>
              </a:rPr>
              <a:t> 1</a:t>
            </a:r>
          </a:p>
        </p:txBody>
      </p:sp>
      <p:sp>
        <p:nvSpPr>
          <p:cNvPr id="45069" name="Oval 13"/>
          <p:cNvSpPr/>
          <p:nvPr/>
        </p:nvSpPr>
        <p:spPr>
          <a:xfrm>
            <a:off x="6629400" y="1447800"/>
            <a:ext cx="3200400" cy="1600200"/>
          </a:xfrm>
          <a:prstGeom prst="ellipse">
            <a:avLst/>
          </a:prstGeom>
          <a:gradFill rotWithShape="0">
            <a:gsLst>
              <a:gs pos="0">
                <a:srgbClr val="CCFFCC"/>
              </a:gs>
              <a:gs pos="100000">
                <a:srgbClr val="AAD5AA"/>
              </a:gs>
            </a:gsLst>
            <a:path path="shape">
              <a:fillToRect l="50000" t="50000" r="50000" b="50000"/>
            </a:path>
            <a:tileRect/>
          </a:gradFill>
          <a:ln w="9525" cap="flat" cmpd="sng">
            <a:solidFill>
              <a:srgbClr val="CCFFFF"/>
            </a:solidFill>
            <a:prstDash val="solid"/>
            <a:headEnd type="none" w="med" len="med"/>
            <a:tailEnd type="none" w="med" len="med"/>
          </a:ln>
        </p:spPr>
        <p:txBody>
          <a:bodyPr wrap="none" anchor="ctr"/>
          <a:lstStyle/>
          <a:p>
            <a:pPr lvl="0" algn="ctr" eaLnBrk="1" hangingPunct="1"/>
            <a:r>
              <a:rPr lang="en-US" altLang="zh-CN" b="1" dirty="0">
                <a:solidFill>
                  <a:srgbClr val="000000"/>
                </a:solidFill>
                <a:latin typeface="Times New Roman" pitchFamily="18" charset="0"/>
                <a:ea typeface="宋体" pitchFamily="2" charset="-122"/>
              </a:rPr>
              <a:t>Q: What shall we do</a:t>
            </a:r>
          </a:p>
          <a:p>
            <a:pPr lvl="0" algn="ctr" eaLnBrk="1" hangingPunct="1"/>
            <a:r>
              <a:rPr lang="en-US" altLang="zh-CN" b="1" dirty="0">
                <a:solidFill>
                  <a:srgbClr val="000000"/>
                </a:solidFill>
                <a:latin typeface="Times New Roman" pitchFamily="18" charset="0"/>
                <a:ea typeface="宋体" pitchFamily="2" charset="-122"/>
              </a:rPr>
              <a:t> if </a:t>
            </a:r>
            <a:r>
              <a:rPr lang="en-US" altLang="zh-CN" sz="2000" b="1" dirty="0">
                <a:solidFill>
                  <a:srgbClr val="000000"/>
                </a:solidFill>
                <a:latin typeface="Arial" pitchFamily="34" charset="0"/>
                <a:ea typeface="宋体" pitchFamily="2" charset="-122"/>
              </a:rPr>
              <a:t>rows &gt;&gt; cols</a:t>
            </a:r>
            <a:r>
              <a:rPr lang="en-US" altLang="zh-CN" b="1" dirty="0">
                <a:solidFill>
                  <a:srgbClr val="000000"/>
                </a:solidFill>
                <a:latin typeface="Times New Roman" pitchFamily="18" charset="0"/>
                <a:ea typeface="宋体" pitchFamily="2" charset="-122"/>
              </a:rPr>
              <a:t>?</a:t>
            </a:r>
          </a:p>
        </p:txBody>
      </p:sp>
      <p:sp>
        <p:nvSpPr>
          <p:cNvPr id="45070" name="Oval 14"/>
          <p:cNvSpPr/>
          <p:nvPr/>
        </p:nvSpPr>
        <p:spPr>
          <a:xfrm>
            <a:off x="6858000" y="1600200"/>
            <a:ext cx="2819400" cy="1295400"/>
          </a:xfrm>
          <a:prstGeom prst="ellipse">
            <a:avLst/>
          </a:prstGeom>
          <a:gradFill rotWithShape="0">
            <a:gsLst>
              <a:gs pos="0">
                <a:srgbClr val="CCFFFF"/>
              </a:gs>
              <a:gs pos="100000">
                <a:srgbClr val="AAD5D5"/>
              </a:gs>
            </a:gsLst>
            <a:path path="shape">
              <a:fillToRect l="50000" t="50000" r="50000" b="50000"/>
            </a:path>
            <a:tileRect/>
          </a:gradFill>
          <a:ln w="9525" cap="flat" cmpd="sng">
            <a:solidFill>
              <a:srgbClr val="CCFFCC"/>
            </a:solidFill>
            <a:prstDash val="solid"/>
            <a:headEnd type="none" w="med" len="med"/>
            <a:tailEnd type="none" w="med" len="med"/>
          </a:ln>
        </p:spPr>
        <p:txBody>
          <a:bodyPr wrap="none" anchor="ctr"/>
          <a:lstStyle/>
          <a:p>
            <a:pPr lvl="0" algn="ctr" eaLnBrk="1" hangingPunct="1"/>
            <a:r>
              <a:rPr lang="en-US" altLang="zh-CN" b="1" dirty="0">
                <a:solidFill>
                  <a:srgbClr val="000000"/>
                </a:solidFill>
                <a:latin typeface="Times New Roman" pitchFamily="18" charset="0"/>
                <a:ea typeface="宋体" pitchFamily="2" charset="-122"/>
              </a:rPr>
              <a:t>A: Exchange </a:t>
            </a:r>
          </a:p>
          <a:p>
            <a:pPr lvl="0" algn="ctr" eaLnBrk="1" hangingPunct="1"/>
            <a:r>
              <a:rPr lang="en-US" altLang="zh-CN" sz="2000" b="1" dirty="0">
                <a:solidFill>
                  <a:srgbClr val="000000"/>
                </a:solidFill>
                <a:latin typeface="Arial" pitchFamily="34" charset="0"/>
                <a:ea typeface="宋体" pitchFamily="2" charset="-122"/>
              </a:rPr>
              <a:t>rows </a:t>
            </a:r>
            <a:r>
              <a:rPr lang="en-US" altLang="zh-CN" b="1" dirty="0">
                <a:solidFill>
                  <a:srgbClr val="000000"/>
                </a:solidFill>
                <a:latin typeface="Times New Roman" pitchFamily="18" charset="0"/>
                <a:ea typeface="宋体" pitchFamily="2" charset="-122"/>
              </a:rPr>
              <a:t>and</a:t>
            </a:r>
            <a:r>
              <a:rPr lang="en-US" altLang="zh-CN" sz="2000" b="1" dirty="0">
                <a:solidFill>
                  <a:srgbClr val="000000"/>
                </a:solidFill>
                <a:latin typeface="Arial" pitchFamily="34" charset="0"/>
                <a:ea typeface="宋体" pitchFamily="2" charset="-122"/>
              </a:rPr>
              <a:t> cols.</a:t>
            </a:r>
            <a:endParaRPr lang="en-US" altLang="zh-CN" b="1" dirty="0">
              <a:solidFill>
                <a:srgbClr val="000000"/>
              </a:solidFill>
              <a:latin typeface="Times New Roman" pitchFamily="18" charset="0"/>
              <a:ea typeface="宋体" pitchFamily="2" charset="-122"/>
            </a:endParaRPr>
          </a:p>
        </p:txBody>
      </p:sp>
      <p:grpSp>
        <p:nvGrpSpPr>
          <p:cNvPr id="45076" name="Group 20"/>
          <p:cNvGrpSpPr/>
          <p:nvPr/>
        </p:nvGrpSpPr>
        <p:grpSpPr>
          <a:xfrm>
            <a:off x="7239000" y="2895600"/>
            <a:ext cx="1219200" cy="3124200"/>
            <a:chOff x="3600" y="1632"/>
            <a:chExt cx="768" cy="1968"/>
          </a:xfrm>
        </p:grpSpPr>
        <p:sp>
          <p:nvSpPr>
            <p:cNvPr id="43021" name="Oval 18"/>
            <p:cNvSpPr/>
            <p:nvPr/>
          </p:nvSpPr>
          <p:spPr>
            <a:xfrm>
              <a:off x="3600" y="3216"/>
              <a:ext cx="528" cy="384"/>
            </a:xfrm>
            <a:prstGeom prst="ellipse">
              <a:avLst/>
            </a:prstGeom>
            <a:noFill/>
            <a:ln w="38100" cap="flat" cmpd="sng">
              <a:solidFill>
                <a:schemeClr val="hlink"/>
              </a:solidFill>
              <a:prstDash val="solid"/>
              <a:headEnd type="none" w="med" len="med"/>
              <a:tailEnd type="none" w="med" len="med"/>
            </a:ln>
          </p:spPr>
          <p:txBody>
            <a:bodyPr wrap="none" anchor="ctr"/>
            <a:lstStyle/>
            <a:p>
              <a:pPr lvl="0" eaLnBrk="1" hangingPunct="1"/>
              <a:endParaRPr lang="zh-CN" altLang="en-US" dirty="0">
                <a:solidFill>
                  <a:srgbClr val="000000"/>
                </a:solidFill>
                <a:latin typeface="Times New Roman" pitchFamily="18" charset="0"/>
                <a:ea typeface="宋体" pitchFamily="2" charset="-122"/>
              </a:endParaRPr>
            </a:p>
          </p:txBody>
        </p:sp>
        <p:sp>
          <p:nvSpPr>
            <p:cNvPr id="43022" name="Line 19"/>
            <p:cNvSpPr/>
            <p:nvPr/>
          </p:nvSpPr>
          <p:spPr>
            <a:xfrm flipV="1">
              <a:off x="3840" y="1632"/>
              <a:ext cx="528" cy="1584"/>
            </a:xfrm>
            <a:prstGeom prst="line">
              <a:avLst/>
            </a:prstGeom>
            <a:ln w="38100" cap="flat" cmpd="sng">
              <a:solidFill>
                <a:schemeClr val="hlink"/>
              </a:solidFill>
              <a:prstDash val="solid"/>
              <a:headEnd type="none" w="med" len="med"/>
              <a:tailEnd type="none" w="med" len="med"/>
            </a:ln>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5059"/>
                                        </p:tgtEl>
                                        <p:attrNameLst>
                                          <p:attrName>style.visibility</p:attrName>
                                        </p:attrNameLst>
                                      </p:cBhvr>
                                      <p:to>
                                        <p:strVal val="visible"/>
                                      </p:to>
                                    </p:set>
                                    <p:animEffect transition="in" filter="wipe(left)">
                                      <p:cBhvr>
                                        <p:cTn id="7" dur="500"/>
                                        <p:tgtEl>
                                          <p:spTgt spid="45059"/>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45066"/>
                                        </p:tgtEl>
                                        <p:attrNameLst>
                                          <p:attrName>style.visibility</p:attrName>
                                        </p:attrNameLst>
                                      </p:cBhvr>
                                      <p:to>
                                        <p:strVal val="visible"/>
                                      </p:to>
                                    </p:set>
                                    <p:animEffect transition="in" filter="strips(downRight)">
                                      <p:cBhvr>
                                        <p:cTn id="12" dur="500"/>
                                        <p:tgtEl>
                                          <p:spTgt spid="4506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5064"/>
                                        </p:tgtEl>
                                        <p:attrNameLst>
                                          <p:attrName>style.visibility</p:attrName>
                                        </p:attrNameLst>
                                      </p:cBhvr>
                                      <p:to>
                                        <p:strVal val="visible"/>
                                      </p:to>
                                    </p:set>
                                    <p:animEffect transition="in" filter="wipe(left)">
                                      <p:cBhvr>
                                        <p:cTn id="17" dur="500"/>
                                        <p:tgtEl>
                                          <p:spTgt spid="4506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5065"/>
                                        </p:tgtEl>
                                        <p:attrNameLst>
                                          <p:attrName>style.visibility</p:attrName>
                                        </p:attrNameLst>
                                      </p:cBhvr>
                                      <p:to>
                                        <p:strVal val="visible"/>
                                      </p:to>
                                    </p:set>
                                    <p:animEffect transition="in" filter="wipe(left)">
                                      <p:cBhvr>
                                        <p:cTn id="22" dur="500"/>
                                        <p:tgtEl>
                                          <p:spTgt spid="4506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5067"/>
                                        </p:tgtEl>
                                        <p:attrNameLst>
                                          <p:attrName>style.visibility</p:attrName>
                                        </p:attrNameLst>
                                      </p:cBhvr>
                                      <p:to>
                                        <p:strVal val="visible"/>
                                      </p:to>
                                    </p:set>
                                    <p:animEffect transition="in" filter="wipe(left)">
                                      <p:cBhvr>
                                        <p:cTn id="27" dur="500"/>
                                        <p:tgtEl>
                                          <p:spTgt spid="45067"/>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37" fill="hold" grpId="0" nodeType="clickEffect">
                                  <p:stCondLst>
                                    <p:cond delay="0"/>
                                  </p:stCondLst>
                                  <p:childTnLst>
                                    <p:set>
                                      <p:cBhvr>
                                        <p:cTn id="31" dur="1" fill="hold">
                                          <p:stCondLst>
                                            <p:cond delay="0"/>
                                          </p:stCondLst>
                                        </p:cTn>
                                        <p:tgtEl>
                                          <p:spTgt spid="45068"/>
                                        </p:tgtEl>
                                        <p:attrNameLst>
                                          <p:attrName>style.visibility</p:attrName>
                                        </p:attrNameLst>
                                      </p:cBhvr>
                                      <p:to>
                                        <p:strVal val="visible"/>
                                      </p:to>
                                    </p:set>
                                    <p:animEffect transition="in" filter="barn(outVertical)">
                                      <p:cBhvr>
                                        <p:cTn id="32" dur="500"/>
                                        <p:tgtEl>
                                          <p:spTgt spid="45068"/>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45069"/>
                                        </p:tgtEl>
                                        <p:attrNameLst>
                                          <p:attrName>style.visibility</p:attrName>
                                        </p:attrNameLst>
                                      </p:cBhvr>
                                      <p:to>
                                        <p:strVal val="visible"/>
                                      </p:to>
                                    </p:set>
                                    <p:animEffect transition="in" filter="box(out)">
                                      <p:cBhvr>
                                        <p:cTn id="37" dur="500"/>
                                        <p:tgtEl>
                                          <p:spTgt spid="45069"/>
                                        </p:tgtEl>
                                      </p:cBhvr>
                                    </p:animEffect>
                                  </p:childTnLst>
                                  <p:subTnLst>
                                    <p:set>
                                      <p:cBhvr override="childStyle">
                                        <p:cTn dur="1" fill="hold" display="0" masterRel="nextClick" afterEffect="1"/>
                                        <p:tgtEl>
                                          <p:spTgt spid="45069"/>
                                        </p:tgtEl>
                                        <p:attrNameLst>
                                          <p:attrName>style.visibility</p:attrName>
                                        </p:attrNameLst>
                                      </p:cBhvr>
                                      <p:to>
                                        <p:strVal val="hidden"/>
                                      </p:to>
                                    </p:set>
                                    <p:audio>
                                      <p:cMediaNode>
                                        <p:cTn display="0" masterRel="sameClick">
                                          <p:stCondLst>
                                            <p:cond evt="begin" delay="0">
                                              <p:tn val="35"/>
                                            </p:cond>
                                          </p:stCondLst>
                                          <p:endCondLst>
                                            <p:cond evt="onStopAudio" delay="0">
                                              <p:tgtEl>
                                                <p:sldTgt/>
                                              </p:tgtEl>
                                            </p:cond>
                                          </p:endCondLst>
                                        </p:cTn>
                                        <p:tgtEl>
                                          <p:sndTgt r:embed="rId3" name="CHIMES.WAV"/>
                                        </p:tgtEl>
                                      </p:cMediaNode>
                                    </p:audio>
                                  </p:subTnLst>
                                </p:cTn>
                              </p:par>
                            </p:childTnLst>
                          </p:cTn>
                        </p:par>
                      </p:childTnLst>
                    </p:cTn>
                  </p:par>
                  <p:par>
                    <p:cTn id="38" fill="hold">
                      <p:stCondLst>
                        <p:cond delay="indefinite"/>
                      </p:stCondLst>
                      <p:childTnLst>
                        <p:par>
                          <p:cTn id="39" fill="hold">
                            <p:stCondLst>
                              <p:cond delay="0"/>
                            </p:stCondLst>
                            <p:childTnLst>
                              <p:par>
                                <p:cTn id="40" presetID="18" presetClass="entr" presetSubtype="3" fill="hold" nodeType="clickEffect">
                                  <p:stCondLst>
                                    <p:cond delay="0"/>
                                  </p:stCondLst>
                                  <p:childTnLst>
                                    <p:set>
                                      <p:cBhvr>
                                        <p:cTn id="41" dur="1" fill="hold">
                                          <p:stCondLst>
                                            <p:cond delay="0"/>
                                          </p:stCondLst>
                                        </p:cTn>
                                        <p:tgtEl>
                                          <p:spTgt spid="45076"/>
                                        </p:tgtEl>
                                        <p:attrNameLst>
                                          <p:attrName>style.visibility</p:attrName>
                                        </p:attrNameLst>
                                      </p:cBhvr>
                                      <p:to>
                                        <p:strVal val="visible"/>
                                      </p:to>
                                    </p:set>
                                    <p:animEffect transition="in" filter="strips(upRight)">
                                      <p:cBhvr>
                                        <p:cTn id="42" dur="500"/>
                                        <p:tgtEl>
                                          <p:spTgt spid="45076"/>
                                        </p:tgtEl>
                                      </p:cBhvr>
                                    </p:animEffect>
                                  </p:childTnLst>
                                </p:cTn>
                              </p:par>
                            </p:childTnLst>
                          </p:cTn>
                        </p:par>
                        <p:par>
                          <p:cTn id="43" fill="hold">
                            <p:stCondLst>
                              <p:cond delay="500"/>
                            </p:stCondLst>
                            <p:childTnLst>
                              <p:par>
                                <p:cTn id="44" presetID="22" presetClass="entr" presetSubtype="4" fill="hold" grpId="0" nodeType="afterEffect">
                                  <p:stCondLst>
                                    <p:cond delay="0"/>
                                  </p:stCondLst>
                                  <p:childTnLst>
                                    <p:set>
                                      <p:cBhvr>
                                        <p:cTn id="45" dur="1" fill="hold">
                                          <p:stCondLst>
                                            <p:cond delay="0"/>
                                          </p:stCondLst>
                                        </p:cTn>
                                        <p:tgtEl>
                                          <p:spTgt spid="45070"/>
                                        </p:tgtEl>
                                        <p:attrNameLst>
                                          <p:attrName>style.visibility</p:attrName>
                                        </p:attrNameLst>
                                      </p:cBhvr>
                                      <p:to>
                                        <p:strVal val="visible"/>
                                      </p:to>
                                    </p:set>
                                    <p:animEffect transition="in" filter="wipe(down)">
                                      <p:cBhvr>
                                        <p:cTn id="46" dur="500"/>
                                        <p:tgtEl>
                                          <p:spTgt spid="45070"/>
                                        </p:tgtEl>
                                      </p:cBhvr>
                                    </p:animEffect>
                                  </p:childTnLst>
                                  <p:subTnLst>
                                    <p:audio>
                                      <p:cMediaNode>
                                        <p:cTn display="0" masterRel="sameClick">
                                          <p:stCondLst>
                                            <p:cond evt="begin" delay="0">
                                              <p:tn val="44"/>
                                            </p:cond>
                                          </p:stCondLst>
                                          <p:endCondLst>
                                            <p:cond evt="onStopAudio" delay="0">
                                              <p:tgtEl>
                                                <p:sldTgt/>
                                              </p:tgtEl>
                                            </p:cond>
                                          </p:endCondLst>
                                        </p:cTn>
                                        <p:tgtEl>
                                          <p:sndTgt r:embed="rId4" name="TAD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p:bldP spid="45064" grpId="0"/>
      <p:bldP spid="45065" grpId="0"/>
      <p:bldP spid="45067" grpId="0"/>
      <p:bldP spid="45068" grpId="0"/>
      <p:bldP spid="45069" grpId="0" bldLvl="0" animBg="1"/>
      <p:bldP spid="45070"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custDataLst>
              <p:tags r:id="rId2"/>
            </p:custDataLst>
          </p:nvPr>
        </p:nvSpPr>
        <p:spPr/>
        <p:txBody>
          <a:bodyPr>
            <a:normAutofit/>
          </a:bodyPr>
          <a:lstStyle/>
          <a:p>
            <a:r>
              <a:rPr lang="en-US" altLang="zh-CN" sz="4000" b="1" dirty="0">
                <a:latin typeface="楷体" charset="0"/>
                <a:ea typeface="楷体" charset="0"/>
                <a:sym typeface="+mn-ea"/>
              </a:rPr>
              <a:t>1.</a:t>
            </a:r>
            <a:r>
              <a:rPr lang="zh-CN" altLang="en-US" sz="4000" b="1" dirty="0">
                <a:latin typeface="楷体" charset="0"/>
                <a:ea typeface="楷体" charset="0"/>
                <a:sym typeface="+mn-ea"/>
              </a:rPr>
              <a:t>算法及算法复杂度</a:t>
            </a:r>
            <a:endParaRPr lang="en-US" altLang="zh-CN" sz="4000" b="1" dirty="0">
              <a:latin typeface="楷体" charset="0"/>
              <a:ea typeface="楷体" charset="0"/>
              <a:sym typeface="+mn-ea"/>
            </a:endParaRPr>
          </a:p>
        </p:txBody>
      </p:sp>
      <p:sp>
        <p:nvSpPr>
          <p:cNvPr id="5" name="副标题 4"/>
          <p:cNvSpPr>
            <a:spLocks noGrp="1"/>
          </p:cNvSpPr>
          <p:nvPr>
            <p:ph type="subTitle" idx="1"/>
            <p:custDataLst>
              <p:tags r:id="rId3"/>
            </p:custDataLst>
          </p:nvPr>
        </p:nvSpPr>
        <p:spPr/>
        <p:txBody>
          <a:bodyPr>
            <a:normAutofit/>
          </a:bodyPr>
          <a:lstStyle/>
          <a:p>
            <a:r>
              <a:rPr lang="en-US" altLang="zh-CN" b="1" dirty="0">
                <a:solidFill>
                  <a:srgbClr val="000000"/>
                </a:solidFill>
                <a:latin typeface="Arial" pitchFamily="34" charset="0"/>
                <a:ea typeface="宋体" pitchFamily="2" charset="-122"/>
                <a:sym typeface="+mn-ea"/>
              </a:rPr>
              <a:t>CONCEPT OF ALGORITHM</a:t>
            </a:r>
            <a:endParaRPr lang="zh-CN" altLang="en-US" dirty="0"/>
          </a:p>
        </p:txBody>
      </p:sp>
      <p:sp>
        <p:nvSpPr>
          <p:cNvPr id="2" name="标题 3"/>
          <p:cNvSpPr>
            <a:spLocks noGrp="1"/>
          </p:cNvSpPr>
          <p:nvPr>
            <p:custDataLst>
              <p:tags r:id="rId4"/>
            </p:custDataLst>
          </p:nvPr>
        </p:nvSpPr>
        <p:spPr>
          <a:xfrm>
            <a:off x="8641080" y="3210560"/>
            <a:ext cx="3364230" cy="802005"/>
          </a:xfrm>
          <a:prstGeom prst="rect">
            <a:avLst/>
          </a:prstGeom>
        </p:spPr>
        <p:txBody>
          <a:bodyPr vert="horz" lIns="91440" tIns="45720" rIns="91440" bIns="45720" rtlCol="0" anchor="b">
            <a:normAutofit fontScale="87500"/>
          </a:bodyPr>
          <a:lstStyle>
            <a:lvl1pPr algn="ctr" defTabSz="914400" rtl="0" eaLnBrk="1" latinLnBrk="0" hangingPunct="1">
              <a:lnSpc>
                <a:spcPct val="90000"/>
              </a:lnSpc>
              <a:spcBef>
                <a:spcPct val="0"/>
              </a:spcBef>
              <a:buNone/>
              <a:defRPr sz="4800" kern="1200">
                <a:solidFill>
                  <a:schemeClr val="tx1"/>
                </a:solidFill>
                <a:latin typeface="+mj-lt"/>
                <a:ea typeface="+mj-ea"/>
                <a:cs typeface="+mj-cs"/>
              </a:defRPr>
            </a:lvl1pPr>
          </a:lstStyle>
          <a:p>
            <a:r>
              <a:rPr lang="zh-CN" altLang="en-US" sz="4000" b="1" dirty="0">
                <a:latin typeface="楷体" charset="0"/>
                <a:ea typeface="楷体" charset="0"/>
                <a:sym typeface="+mn-ea"/>
              </a:rPr>
              <a:t>站得高，看的远</a:t>
            </a: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p:cNvSpPr txBox="1"/>
          <p:nvPr/>
        </p:nvSpPr>
        <p:spPr>
          <a:xfrm>
            <a:off x="1631950" y="609600"/>
            <a:ext cx="3473450" cy="640080"/>
          </a:xfrm>
          <a:prstGeom prst="rect">
            <a:avLst/>
          </a:prstGeom>
          <a:noFill/>
          <a:ln w="9525">
            <a:noFill/>
            <a:miter/>
          </a:ln>
        </p:spPr>
        <p:txBody>
          <a:bodyPr>
            <a:spAutoFit/>
          </a:bodyPr>
          <a:lstStyle/>
          <a:p>
            <a:pPr marL="292100" lvl="0" indent="-292100" eaLnBrk="1" hangingPunct="1">
              <a:spcBef>
                <a:spcPct val="50000"/>
              </a:spcBef>
            </a:pPr>
            <a:r>
              <a:rPr lang="en-US" altLang="zh-CN" b="1" dirty="0">
                <a:solidFill>
                  <a:srgbClr val="000000"/>
                </a:solidFill>
                <a:latin typeface="Times New Roman" pitchFamily="18" charset="0"/>
                <a:ea typeface="MS Hei"/>
              </a:rPr>
              <a:t>〖Example〗Iterative function for summing a list of numbers</a:t>
            </a:r>
            <a:endParaRPr lang="en-US" altLang="zh-CN" sz="2000" b="1" dirty="0">
              <a:solidFill>
                <a:srgbClr val="000000"/>
              </a:solidFill>
              <a:latin typeface="Arial" pitchFamily="34" charset="0"/>
              <a:ea typeface="MS Hei"/>
            </a:endParaRPr>
          </a:p>
        </p:txBody>
      </p:sp>
      <p:grpSp>
        <p:nvGrpSpPr>
          <p:cNvPr id="46101" name="Group 21"/>
          <p:cNvGrpSpPr/>
          <p:nvPr/>
        </p:nvGrpSpPr>
        <p:grpSpPr>
          <a:xfrm>
            <a:off x="5029200" y="415925"/>
            <a:ext cx="5181600" cy="3276600"/>
            <a:chOff x="2208" y="288"/>
            <a:chExt cx="3264" cy="2064"/>
          </a:xfrm>
        </p:grpSpPr>
        <p:sp>
          <p:nvSpPr>
            <p:cNvPr id="44052" name="AutoShape 5"/>
            <p:cNvSpPr/>
            <p:nvPr/>
          </p:nvSpPr>
          <p:spPr>
            <a:xfrm>
              <a:off x="2208" y="288"/>
              <a:ext cx="3160" cy="2064"/>
            </a:xfrm>
            <a:prstGeom prst="foldedCorner">
              <a:avLst>
                <a:gd name="adj" fmla="val 12500"/>
              </a:avLst>
            </a:prstGeom>
            <a:gradFill rotWithShape="0">
              <a:gsLst>
                <a:gs pos="0">
                  <a:srgbClr val="FFFFFF"/>
                </a:gs>
                <a:gs pos="100000">
                  <a:schemeClr val="bg1"/>
                </a:gs>
              </a:gsLst>
              <a:lin ang="5400000" scaled="1"/>
              <a:tileRect/>
            </a:gradFill>
            <a:ln w="19050" cap="flat" cmpd="sng">
              <a:solidFill>
                <a:schemeClr val="tx1"/>
              </a:solidFill>
              <a:prstDash val="solid"/>
              <a:headEnd type="none" w="med" len="med"/>
              <a:tailEnd type="none" w="med" len="med"/>
            </a:ln>
          </p:spPr>
          <p:txBody>
            <a:bodyPr wrap="none" anchor="ctr"/>
            <a:lstStyle/>
            <a:p>
              <a:pPr lvl="0" eaLnBrk="1" hangingPunct="1"/>
              <a:endParaRPr lang="zh-CN" altLang="en-US" dirty="0">
                <a:solidFill>
                  <a:srgbClr val="000000"/>
                </a:solidFill>
                <a:latin typeface="Times New Roman" pitchFamily="18" charset="0"/>
                <a:ea typeface="宋体" pitchFamily="2" charset="-122"/>
              </a:endParaRPr>
            </a:p>
          </p:txBody>
        </p:sp>
        <p:sp>
          <p:nvSpPr>
            <p:cNvPr id="44053" name="Text Box 4"/>
            <p:cNvSpPr txBox="1"/>
            <p:nvPr/>
          </p:nvSpPr>
          <p:spPr>
            <a:xfrm>
              <a:off x="2208" y="288"/>
              <a:ext cx="3264" cy="1978"/>
            </a:xfrm>
            <a:prstGeom prst="rect">
              <a:avLst/>
            </a:prstGeom>
            <a:noFill/>
            <a:ln w="9525">
              <a:noFill/>
              <a:miter/>
            </a:ln>
          </p:spPr>
          <p:txBody>
            <a:bodyPr>
              <a:spAutoFit/>
            </a:bodyPr>
            <a:lstStyle/>
            <a:p>
              <a:pPr lvl="0" eaLnBrk="1" hangingPunct="1"/>
              <a:r>
                <a:rPr lang="en-US" altLang="zh-CN" sz="2000" b="1" dirty="0">
                  <a:solidFill>
                    <a:srgbClr val="0033CC"/>
                  </a:solidFill>
                  <a:latin typeface="Arial" pitchFamily="34" charset="0"/>
                  <a:ea typeface="宋体" pitchFamily="2" charset="-122"/>
                </a:rPr>
                <a:t>float</a:t>
              </a:r>
              <a:r>
                <a:rPr lang="en-US" altLang="zh-CN" sz="2000" b="1" dirty="0">
                  <a:solidFill>
                    <a:srgbClr val="000000"/>
                  </a:solidFill>
                  <a:latin typeface="Arial" pitchFamily="34" charset="0"/>
                  <a:ea typeface="宋体" pitchFamily="2" charset="-122"/>
                </a:rPr>
                <a:t>  sum ( </a:t>
              </a:r>
              <a:r>
                <a:rPr lang="en-US" altLang="zh-CN" sz="2000" b="1" dirty="0">
                  <a:solidFill>
                    <a:srgbClr val="0033CC"/>
                  </a:solidFill>
                  <a:latin typeface="Arial" pitchFamily="34" charset="0"/>
                  <a:ea typeface="宋体" pitchFamily="2" charset="-122"/>
                </a:rPr>
                <a:t>float</a:t>
              </a:r>
              <a:r>
                <a:rPr lang="en-US" altLang="zh-CN" sz="2000" b="1" dirty="0">
                  <a:solidFill>
                    <a:srgbClr val="000000"/>
                  </a:solidFill>
                  <a:latin typeface="Arial" pitchFamily="34" charset="0"/>
                  <a:ea typeface="宋体" pitchFamily="2" charset="-122"/>
                </a:rPr>
                <a:t>  list[ ],  </a:t>
              </a:r>
              <a:r>
                <a:rPr lang="en-US" altLang="zh-CN" sz="2000" b="1" dirty="0">
                  <a:solidFill>
                    <a:srgbClr val="0033CC"/>
                  </a:solidFill>
                  <a:latin typeface="Arial" pitchFamily="34" charset="0"/>
                  <a:ea typeface="宋体" pitchFamily="2" charset="-122"/>
                </a:rPr>
                <a:t>int</a:t>
              </a:r>
              <a:r>
                <a:rPr lang="en-US" altLang="zh-CN" sz="2000" b="1" dirty="0">
                  <a:solidFill>
                    <a:srgbClr val="000000"/>
                  </a:solidFill>
                  <a:latin typeface="Arial" pitchFamily="34" charset="0"/>
                  <a:ea typeface="宋体" pitchFamily="2" charset="-122"/>
                </a:rPr>
                <a:t>  n )</a:t>
              </a:r>
            </a:p>
            <a:p>
              <a:pPr lvl="0" eaLnBrk="1" hangingPunct="1"/>
              <a:r>
                <a:rPr lang="en-US" altLang="zh-CN" sz="2000" b="1" dirty="0">
                  <a:solidFill>
                    <a:srgbClr val="000000"/>
                  </a:solidFill>
                  <a:latin typeface="Arial" pitchFamily="34" charset="0"/>
                  <a:ea typeface="宋体" pitchFamily="2" charset="-122"/>
                </a:rPr>
                <a:t>{  </a:t>
              </a:r>
              <a:r>
                <a:rPr lang="en-US" altLang="zh-CN" sz="2000" b="1" dirty="0">
                  <a:solidFill>
                    <a:srgbClr val="339933"/>
                  </a:solidFill>
                  <a:latin typeface="Arial" pitchFamily="34" charset="0"/>
                  <a:ea typeface="宋体" pitchFamily="2" charset="-122"/>
                </a:rPr>
                <a:t>/* add a list of numbers */</a:t>
              </a:r>
              <a:endParaRPr lang="en-US" altLang="zh-CN" sz="2000" b="1" dirty="0">
                <a:solidFill>
                  <a:srgbClr val="000000"/>
                </a:solidFill>
                <a:latin typeface="Arial" pitchFamily="34" charset="0"/>
                <a:ea typeface="宋体" pitchFamily="2" charset="-122"/>
              </a:endParaRPr>
            </a:p>
            <a:p>
              <a:pPr lvl="0" eaLnBrk="1" hangingPunct="1"/>
              <a:r>
                <a:rPr lang="en-US" altLang="zh-CN" sz="2000" b="1" dirty="0">
                  <a:solidFill>
                    <a:srgbClr val="000000"/>
                  </a:solidFill>
                  <a:latin typeface="Arial" pitchFamily="34" charset="0"/>
                  <a:ea typeface="宋体" pitchFamily="2" charset="-122"/>
                </a:rPr>
                <a:t>   </a:t>
              </a:r>
              <a:r>
                <a:rPr lang="en-US" altLang="zh-CN" sz="2000" b="1" dirty="0">
                  <a:solidFill>
                    <a:srgbClr val="0033CC"/>
                  </a:solidFill>
                  <a:latin typeface="Arial" pitchFamily="34" charset="0"/>
                  <a:ea typeface="宋体" pitchFamily="2" charset="-122"/>
                </a:rPr>
                <a:t>float</a:t>
              </a:r>
              <a:r>
                <a:rPr lang="en-US" altLang="zh-CN" sz="2000" b="1" dirty="0">
                  <a:solidFill>
                    <a:srgbClr val="000000"/>
                  </a:solidFill>
                  <a:latin typeface="Arial" pitchFamily="34" charset="0"/>
                  <a:ea typeface="宋体" pitchFamily="2" charset="-122"/>
                </a:rPr>
                <a:t>  tempsum = 0; </a:t>
              </a:r>
            </a:p>
            <a:p>
              <a:pPr lvl="0" eaLnBrk="1" hangingPunct="1"/>
              <a:r>
                <a:rPr lang="en-US" altLang="zh-CN" sz="2000" b="1" dirty="0">
                  <a:solidFill>
                    <a:srgbClr val="000000"/>
                  </a:solidFill>
                  <a:latin typeface="Arial" pitchFamily="34" charset="0"/>
                  <a:ea typeface="宋体" pitchFamily="2" charset="-122"/>
                </a:rPr>
                <a:t>   </a:t>
              </a:r>
              <a:r>
                <a:rPr lang="en-US" altLang="zh-CN" sz="2000" b="1" dirty="0">
                  <a:solidFill>
                    <a:srgbClr val="0033CC"/>
                  </a:solidFill>
                  <a:latin typeface="Arial" pitchFamily="34" charset="0"/>
                  <a:ea typeface="宋体" pitchFamily="2" charset="-122"/>
                </a:rPr>
                <a:t>int</a:t>
              </a:r>
              <a:r>
                <a:rPr lang="en-US" altLang="zh-CN" sz="2000" b="1" dirty="0">
                  <a:solidFill>
                    <a:srgbClr val="000000"/>
                  </a:solidFill>
                  <a:latin typeface="Arial" pitchFamily="34" charset="0"/>
                  <a:ea typeface="宋体" pitchFamily="2" charset="-122"/>
                </a:rPr>
                <a:t>  i ; </a:t>
              </a:r>
            </a:p>
            <a:p>
              <a:pPr lvl="0" eaLnBrk="1" hangingPunct="1"/>
              <a:r>
                <a:rPr lang="en-US" altLang="zh-CN" sz="2000" b="1" dirty="0">
                  <a:solidFill>
                    <a:srgbClr val="000000"/>
                  </a:solidFill>
                  <a:latin typeface="Arial" pitchFamily="34" charset="0"/>
                  <a:ea typeface="宋体" pitchFamily="2" charset="-122"/>
                </a:rPr>
                <a:t>   </a:t>
              </a:r>
              <a:r>
                <a:rPr lang="en-US" altLang="zh-CN" sz="2000" b="1" dirty="0">
                  <a:solidFill>
                    <a:srgbClr val="0033CC"/>
                  </a:solidFill>
                  <a:latin typeface="Arial" pitchFamily="34" charset="0"/>
                  <a:ea typeface="宋体" pitchFamily="2" charset="-122"/>
                </a:rPr>
                <a:t>for</a:t>
              </a:r>
              <a:r>
                <a:rPr lang="en-US" altLang="zh-CN" sz="2000" b="1" dirty="0">
                  <a:solidFill>
                    <a:srgbClr val="000000"/>
                  </a:solidFill>
                  <a:latin typeface="Arial" pitchFamily="34" charset="0"/>
                  <a:ea typeface="宋体" pitchFamily="2" charset="-122"/>
                </a:rPr>
                <a:t> ( i = 0; i &lt; n; i++ ) </a:t>
              </a:r>
            </a:p>
            <a:p>
              <a:pPr lvl="0" eaLnBrk="1" hangingPunct="1"/>
              <a:endParaRPr lang="en-US" altLang="zh-CN" sz="2000" b="1" dirty="0">
                <a:solidFill>
                  <a:srgbClr val="000000"/>
                </a:solidFill>
                <a:latin typeface="Arial" pitchFamily="34" charset="0"/>
                <a:ea typeface="宋体" pitchFamily="2" charset="-122"/>
              </a:endParaRPr>
            </a:p>
            <a:p>
              <a:pPr lvl="0" eaLnBrk="1" hangingPunct="1"/>
              <a:r>
                <a:rPr lang="en-US" altLang="zh-CN" sz="2000" b="1" dirty="0">
                  <a:solidFill>
                    <a:srgbClr val="000000"/>
                  </a:solidFill>
                  <a:latin typeface="Arial" pitchFamily="34" charset="0"/>
                  <a:ea typeface="宋体" pitchFamily="2" charset="-122"/>
                </a:rPr>
                <a:t>       tempsum  += list [ i ] ;</a:t>
              </a:r>
            </a:p>
            <a:p>
              <a:pPr lvl="0" eaLnBrk="1" hangingPunct="1"/>
              <a:endParaRPr lang="en-US" altLang="zh-CN" sz="2000" b="1" dirty="0">
                <a:solidFill>
                  <a:srgbClr val="000000"/>
                </a:solidFill>
                <a:latin typeface="Arial" pitchFamily="34" charset="0"/>
                <a:ea typeface="宋体" pitchFamily="2" charset="-122"/>
              </a:endParaRPr>
            </a:p>
            <a:p>
              <a:pPr lvl="0" eaLnBrk="1" hangingPunct="1"/>
              <a:r>
                <a:rPr lang="en-US" altLang="zh-CN" sz="2000" b="1" dirty="0">
                  <a:solidFill>
                    <a:srgbClr val="000000"/>
                  </a:solidFill>
                  <a:latin typeface="Arial" pitchFamily="34" charset="0"/>
                  <a:ea typeface="宋体" pitchFamily="2" charset="-122"/>
                </a:rPr>
                <a:t>   </a:t>
              </a:r>
              <a:r>
                <a:rPr lang="en-US" altLang="zh-CN" sz="2000" b="1" dirty="0">
                  <a:solidFill>
                    <a:srgbClr val="0033CC"/>
                  </a:solidFill>
                  <a:latin typeface="Arial" pitchFamily="34" charset="0"/>
                  <a:ea typeface="宋体" pitchFamily="2" charset="-122"/>
                </a:rPr>
                <a:t>return</a:t>
              </a:r>
              <a:r>
                <a:rPr lang="en-US" altLang="zh-CN" sz="2000" b="1" dirty="0">
                  <a:solidFill>
                    <a:srgbClr val="000000"/>
                  </a:solidFill>
                  <a:latin typeface="Arial" pitchFamily="34" charset="0"/>
                  <a:ea typeface="宋体" pitchFamily="2" charset="-122"/>
                </a:rPr>
                <a:t>  tempsum;</a:t>
              </a:r>
            </a:p>
            <a:p>
              <a:pPr lvl="0" eaLnBrk="1" hangingPunct="1"/>
              <a:r>
                <a:rPr lang="en-US" altLang="zh-CN" sz="2000" b="1" dirty="0">
                  <a:solidFill>
                    <a:srgbClr val="000000"/>
                  </a:solidFill>
                  <a:latin typeface="Arial" pitchFamily="34" charset="0"/>
                  <a:ea typeface="宋体" pitchFamily="2" charset="-122"/>
                </a:rPr>
                <a:t>}</a:t>
              </a:r>
            </a:p>
          </p:txBody>
        </p:sp>
      </p:grpSp>
      <p:sp>
        <p:nvSpPr>
          <p:cNvPr id="46086" name="Text Box 6"/>
          <p:cNvSpPr txBox="1"/>
          <p:nvPr/>
        </p:nvSpPr>
        <p:spPr>
          <a:xfrm>
            <a:off x="7772400" y="1066800"/>
            <a:ext cx="1676400" cy="365760"/>
          </a:xfrm>
          <a:prstGeom prst="rect">
            <a:avLst/>
          </a:prstGeom>
          <a:noFill/>
          <a:ln w="9525">
            <a:noFill/>
            <a:miter/>
          </a:ln>
        </p:spPr>
        <p:txBody>
          <a:bodyPr>
            <a:spAutoFit/>
          </a:bodyPr>
          <a:lstStyle/>
          <a:p>
            <a:pPr lvl="0" eaLnBrk="1" hangingPunct="1">
              <a:spcBef>
                <a:spcPct val="50000"/>
              </a:spcBef>
            </a:pPr>
            <a:r>
              <a:rPr lang="en-US" altLang="zh-CN" sz="1800" b="1" dirty="0">
                <a:solidFill>
                  <a:srgbClr val="339933"/>
                </a:solidFill>
                <a:latin typeface="Arial" pitchFamily="34" charset="0"/>
                <a:ea typeface="宋体" pitchFamily="2" charset="-122"/>
              </a:rPr>
              <a:t>/* count = 1 */</a:t>
            </a:r>
          </a:p>
        </p:txBody>
      </p:sp>
      <p:sp>
        <p:nvSpPr>
          <p:cNvPr id="46087" name="Text Box 7"/>
          <p:cNvSpPr txBox="1"/>
          <p:nvPr/>
        </p:nvSpPr>
        <p:spPr>
          <a:xfrm>
            <a:off x="8305800" y="2286000"/>
            <a:ext cx="1676400" cy="365760"/>
          </a:xfrm>
          <a:prstGeom prst="rect">
            <a:avLst/>
          </a:prstGeom>
          <a:noFill/>
          <a:ln w="9525">
            <a:noFill/>
            <a:miter/>
          </a:ln>
        </p:spPr>
        <p:txBody>
          <a:bodyPr>
            <a:spAutoFit/>
          </a:bodyPr>
          <a:lstStyle/>
          <a:p>
            <a:pPr lvl="0" eaLnBrk="1" hangingPunct="1">
              <a:spcBef>
                <a:spcPct val="50000"/>
              </a:spcBef>
            </a:pPr>
            <a:r>
              <a:rPr lang="en-US" altLang="zh-CN" sz="1800" b="1" dirty="0">
                <a:solidFill>
                  <a:srgbClr val="339933"/>
                </a:solidFill>
                <a:latin typeface="Arial" pitchFamily="34" charset="0"/>
                <a:ea typeface="宋体" pitchFamily="2" charset="-122"/>
              </a:rPr>
              <a:t>/* count ++ */</a:t>
            </a:r>
          </a:p>
        </p:txBody>
      </p:sp>
      <p:sp>
        <p:nvSpPr>
          <p:cNvPr id="46088" name="Text Box 8"/>
          <p:cNvSpPr txBox="1"/>
          <p:nvPr/>
        </p:nvSpPr>
        <p:spPr>
          <a:xfrm>
            <a:off x="5334000" y="2590800"/>
            <a:ext cx="4419600" cy="365760"/>
          </a:xfrm>
          <a:prstGeom prst="rect">
            <a:avLst/>
          </a:prstGeom>
          <a:noFill/>
          <a:ln w="9525">
            <a:noFill/>
            <a:miter/>
          </a:ln>
        </p:spPr>
        <p:txBody>
          <a:bodyPr>
            <a:spAutoFit/>
          </a:bodyPr>
          <a:lstStyle/>
          <a:p>
            <a:pPr lvl="0" eaLnBrk="1" hangingPunct="1">
              <a:spcBef>
                <a:spcPct val="50000"/>
              </a:spcBef>
            </a:pPr>
            <a:r>
              <a:rPr lang="en-US" altLang="zh-CN" sz="1800" b="1" dirty="0">
                <a:solidFill>
                  <a:srgbClr val="339933"/>
                </a:solidFill>
                <a:latin typeface="Arial" pitchFamily="34" charset="0"/>
                <a:ea typeface="宋体" pitchFamily="2" charset="-122"/>
              </a:rPr>
              <a:t>/* count ++ for last execution of for */</a:t>
            </a:r>
          </a:p>
        </p:txBody>
      </p:sp>
      <p:sp>
        <p:nvSpPr>
          <p:cNvPr id="46089" name="Text Box 9"/>
          <p:cNvSpPr txBox="1"/>
          <p:nvPr/>
        </p:nvSpPr>
        <p:spPr>
          <a:xfrm>
            <a:off x="7620000" y="2895600"/>
            <a:ext cx="1676400" cy="365760"/>
          </a:xfrm>
          <a:prstGeom prst="rect">
            <a:avLst/>
          </a:prstGeom>
          <a:noFill/>
          <a:ln w="9525">
            <a:noFill/>
            <a:miter/>
          </a:ln>
        </p:spPr>
        <p:txBody>
          <a:bodyPr>
            <a:spAutoFit/>
          </a:bodyPr>
          <a:lstStyle/>
          <a:p>
            <a:pPr lvl="0" eaLnBrk="1" hangingPunct="1">
              <a:spcBef>
                <a:spcPct val="50000"/>
              </a:spcBef>
            </a:pPr>
            <a:r>
              <a:rPr lang="en-US" altLang="zh-CN" sz="1800" b="1" dirty="0">
                <a:solidFill>
                  <a:srgbClr val="339933"/>
                </a:solidFill>
                <a:latin typeface="Arial" pitchFamily="34" charset="0"/>
                <a:ea typeface="宋体" pitchFamily="2" charset="-122"/>
              </a:rPr>
              <a:t>/* count ++ */</a:t>
            </a:r>
          </a:p>
        </p:txBody>
      </p:sp>
      <p:sp>
        <p:nvSpPr>
          <p:cNvPr id="46090" name="Text Box 10"/>
          <p:cNvSpPr txBox="1"/>
          <p:nvPr/>
        </p:nvSpPr>
        <p:spPr>
          <a:xfrm>
            <a:off x="5867400" y="1981200"/>
            <a:ext cx="1676400" cy="365760"/>
          </a:xfrm>
          <a:prstGeom prst="rect">
            <a:avLst/>
          </a:prstGeom>
          <a:noFill/>
          <a:ln w="9525">
            <a:noFill/>
            <a:miter/>
          </a:ln>
        </p:spPr>
        <p:txBody>
          <a:bodyPr>
            <a:spAutoFit/>
          </a:bodyPr>
          <a:lstStyle/>
          <a:p>
            <a:pPr lvl="0" eaLnBrk="1" hangingPunct="1">
              <a:spcBef>
                <a:spcPct val="50000"/>
              </a:spcBef>
            </a:pPr>
            <a:r>
              <a:rPr lang="en-US" altLang="zh-CN" sz="1800" b="1" dirty="0">
                <a:solidFill>
                  <a:srgbClr val="339933"/>
                </a:solidFill>
                <a:latin typeface="Arial" pitchFamily="34" charset="0"/>
                <a:ea typeface="宋体" pitchFamily="2" charset="-122"/>
              </a:rPr>
              <a:t>/* count ++ */</a:t>
            </a:r>
          </a:p>
        </p:txBody>
      </p:sp>
      <p:sp>
        <p:nvSpPr>
          <p:cNvPr id="46091" name="Text Box 11"/>
          <p:cNvSpPr txBox="1"/>
          <p:nvPr/>
        </p:nvSpPr>
        <p:spPr>
          <a:xfrm>
            <a:off x="1828800" y="2438400"/>
            <a:ext cx="2895600" cy="365760"/>
          </a:xfrm>
          <a:prstGeom prst="rect">
            <a:avLst/>
          </a:prstGeom>
          <a:noFill/>
          <a:ln w="9525">
            <a:noFill/>
            <a:miter/>
          </a:ln>
        </p:spPr>
        <p:txBody>
          <a:bodyPr>
            <a:spAutoFit/>
          </a:bodyPr>
          <a:lstStyle/>
          <a:p>
            <a:pPr lvl="0" algn="ctr" eaLnBrk="1" hangingPunct="1">
              <a:spcBef>
                <a:spcPct val="50000"/>
              </a:spcBef>
            </a:pPr>
            <a:r>
              <a:rPr lang="en-US" altLang="zh-CN" b="1" i="1" dirty="0">
                <a:solidFill>
                  <a:srgbClr val="000000"/>
                </a:solidFill>
                <a:latin typeface="Times New Roman" pitchFamily="18" charset="0"/>
                <a:ea typeface="宋体" pitchFamily="2" charset="-122"/>
              </a:rPr>
              <a:t>T</a:t>
            </a:r>
            <a:r>
              <a:rPr lang="en-US" altLang="zh-CN" b="1" i="1" baseline="-25000" dirty="0">
                <a:solidFill>
                  <a:srgbClr val="000000"/>
                </a:solidFill>
                <a:latin typeface="Times New Roman" pitchFamily="18" charset="0"/>
                <a:ea typeface="宋体" pitchFamily="2" charset="-122"/>
              </a:rPr>
              <a:t>sum</a:t>
            </a:r>
            <a:r>
              <a:rPr lang="en-US" altLang="zh-CN" b="1" dirty="0">
                <a:solidFill>
                  <a:srgbClr val="000000"/>
                </a:solidFill>
                <a:latin typeface="Times New Roman" pitchFamily="18" charset="0"/>
                <a:ea typeface="宋体" pitchFamily="2" charset="-122"/>
              </a:rPr>
              <a:t> (</a:t>
            </a:r>
            <a:r>
              <a:rPr lang="en-US" altLang="zh-CN" b="1" i="1" dirty="0">
                <a:solidFill>
                  <a:srgbClr val="000000"/>
                </a:solidFill>
                <a:latin typeface="Times New Roman" pitchFamily="18" charset="0"/>
                <a:ea typeface="宋体" pitchFamily="2" charset="-122"/>
              </a:rPr>
              <a:t> n</a:t>
            </a:r>
            <a:r>
              <a:rPr lang="en-US" altLang="zh-CN" b="1" dirty="0">
                <a:solidFill>
                  <a:srgbClr val="000000"/>
                </a:solidFill>
                <a:latin typeface="Times New Roman" pitchFamily="18" charset="0"/>
                <a:ea typeface="宋体" pitchFamily="2" charset="-122"/>
              </a:rPr>
              <a:t> ) = 2</a:t>
            </a:r>
            <a:r>
              <a:rPr lang="en-US" altLang="zh-CN" b="1" i="1" dirty="0">
                <a:solidFill>
                  <a:srgbClr val="000000"/>
                </a:solidFill>
                <a:latin typeface="Times New Roman" pitchFamily="18" charset="0"/>
                <a:ea typeface="宋体" pitchFamily="2" charset="-122"/>
              </a:rPr>
              <a:t>n</a:t>
            </a:r>
            <a:r>
              <a:rPr lang="en-US" altLang="zh-CN" b="1" dirty="0">
                <a:solidFill>
                  <a:srgbClr val="000000"/>
                </a:solidFill>
                <a:latin typeface="Times New Roman" pitchFamily="18" charset="0"/>
                <a:ea typeface="宋体" pitchFamily="2" charset="-122"/>
              </a:rPr>
              <a:t> + 3</a:t>
            </a:r>
          </a:p>
        </p:txBody>
      </p:sp>
      <p:sp>
        <p:nvSpPr>
          <p:cNvPr id="46092" name="Text Box 12"/>
          <p:cNvSpPr txBox="1"/>
          <p:nvPr/>
        </p:nvSpPr>
        <p:spPr>
          <a:xfrm>
            <a:off x="1631950" y="3810000"/>
            <a:ext cx="3886200" cy="640080"/>
          </a:xfrm>
          <a:prstGeom prst="rect">
            <a:avLst/>
          </a:prstGeom>
          <a:noFill/>
          <a:ln w="9525">
            <a:noFill/>
            <a:miter/>
          </a:ln>
        </p:spPr>
        <p:txBody>
          <a:bodyPr>
            <a:spAutoFit/>
          </a:bodyPr>
          <a:lstStyle/>
          <a:p>
            <a:pPr marL="292100" lvl="0" indent="-292100" eaLnBrk="1" hangingPunct="1">
              <a:spcBef>
                <a:spcPct val="50000"/>
              </a:spcBef>
            </a:pPr>
            <a:r>
              <a:rPr lang="en-US" altLang="zh-CN" b="1" dirty="0">
                <a:solidFill>
                  <a:srgbClr val="000000"/>
                </a:solidFill>
                <a:latin typeface="Times New Roman" pitchFamily="18" charset="0"/>
                <a:ea typeface="MS Hei"/>
              </a:rPr>
              <a:t>〖Example〗Recursive function for summing a list of numbers</a:t>
            </a:r>
            <a:endParaRPr lang="en-US" altLang="zh-CN" sz="2000" b="1" dirty="0">
              <a:solidFill>
                <a:srgbClr val="000000"/>
              </a:solidFill>
              <a:latin typeface="Arial" pitchFamily="34" charset="0"/>
              <a:ea typeface="MS Hei"/>
            </a:endParaRPr>
          </a:p>
        </p:txBody>
      </p:sp>
      <p:grpSp>
        <p:nvGrpSpPr>
          <p:cNvPr id="46102" name="Group 22"/>
          <p:cNvGrpSpPr/>
          <p:nvPr/>
        </p:nvGrpSpPr>
        <p:grpSpPr>
          <a:xfrm>
            <a:off x="5334000" y="3849688"/>
            <a:ext cx="5029200" cy="2438400"/>
            <a:chOff x="2400" y="2448"/>
            <a:chExt cx="3168" cy="1536"/>
          </a:xfrm>
        </p:grpSpPr>
        <p:sp>
          <p:nvSpPr>
            <p:cNvPr id="44050" name="AutoShape 15"/>
            <p:cNvSpPr/>
            <p:nvPr/>
          </p:nvSpPr>
          <p:spPr>
            <a:xfrm>
              <a:off x="2400" y="2448"/>
              <a:ext cx="3069" cy="1536"/>
            </a:xfrm>
            <a:prstGeom prst="foldedCorner">
              <a:avLst>
                <a:gd name="adj" fmla="val 12500"/>
              </a:avLst>
            </a:prstGeom>
            <a:gradFill rotWithShape="0">
              <a:gsLst>
                <a:gs pos="0">
                  <a:srgbClr val="FFFFFF"/>
                </a:gs>
                <a:gs pos="100000">
                  <a:schemeClr val="bg1"/>
                </a:gs>
              </a:gsLst>
              <a:lin ang="5400000" scaled="1"/>
              <a:tileRect/>
            </a:gradFill>
            <a:ln w="19050" cap="flat" cmpd="sng">
              <a:solidFill>
                <a:schemeClr val="tx1"/>
              </a:solidFill>
              <a:prstDash val="solid"/>
              <a:headEnd type="none" w="med" len="med"/>
              <a:tailEnd type="none" w="med" len="med"/>
            </a:ln>
          </p:spPr>
          <p:txBody>
            <a:bodyPr wrap="none" anchor="ctr"/>
            <a:lstStyle/>
            <a:p>
              <a:pPr lvl="0" eaLnBrk="1" hangingPunct="1"/>
              <a:endParaRPr lang="zh-CN" altLang="en-US" dirty="0">
                <a:solidFill>
                  <a:srgbClr val="000000"/>
                </a:solidFill>
                <a:latin typeface="Times New Roman" pitchFamily="18" charset="0"/>
                <a:ea typeface="宋体" pitchFamily="2" charset="-122"/>
              </a:endParaRPr>
            </a:p>
          </p:txBody>
        </p:sp>
        <p:sp>
          <p:nvSpPr>
            <p:cNvPr id="44051" name="Text Box 14"/>
            <p:cNvSpPr txBox="1"/>
            <p:nvPr/>
          </p:nvSpPr>
          <p:spPr>
            <a:xfrm>
              <a:off x="2448" y="2496"/>
              <a:ext cx="3120" cy="1402"/>
            </a:xfrm>
            <a:prstGeom prst="rect">
              <a:avLst/>
            </a:prstGeom>
            <a:noFill/>
            <a:ln w="9525">
              <a:noFill/>
              <a:miter/>
            </a:ln>
          </p:spPr>
          <p:txBody>
            <a:bodyPr>
              <a:spAutoFit/>
            </a:bodyPr>
            <a:lstStyle/>
            <a:p>
              <a:pPr lvl="0" eaLnBrk="1" hangingPunct="1"/>
              <a:r>
                <a:rPr lang="en-US" altLang="zh-CN" sz="2000" b="1" dirty="0">
                  <a:solidFill>
                    <a:srgbClr val="0033CC"/>
                  </a:solidFill>
                  <a:latin typeface="Arial" pitchFamily="34" charset="0"/>
                  <a:ea typeface="宋体" pitchFamily="2" charset="-122"/>
                </a:rPr>
                <a:t>float</a:t>
              </a:r>
              <a:r>
                <a:rPr lang="en-US" altLang="zh-CN" sz="2000" b="1" dirty="0">
                  <a:solidFill>
                    <a:srgbClr val="000000"/>
                  </a:solidFill>
                  <a:latin typeface="Arial" pitchFamily="34" charset="0"/>
                  <a:ea typeface="宋体" pitchFamily="2" charset="-122"/>
                </a:rPr>
                <a:t>  rsum ( </a:t>
              </a:r>
              <a:r>
                <a:rPr lang="en-US" altLang="zh-CN" sz="2000" b="1" dirty="0">
                  <a:solidFill>
                    <a:srgbClr val="0033CC"/>
                  </a:solidFill>
                  <a:latin typeface="Arial" pitchFamily="34" charset="0"/>
                  <a:ea typeface="宋体" pitchFamily="2" charset="-122"/>
                </a:rPr>
                <a:t>float</a:t>
              </a:r>
              <a:r>
                <a:rPr lang="en-US" altLang="zh-CN" sz="2000" b="1" dirty="0">
                  <a:solidFill>
                    <a:srgbClr val="000000"/>
                  </a:solidFill>
                  <a:latin typeface="Arial" pitchFamily="34" charset="0"/>
                  <a:ea typeface="宋体" pitchFamily="2" charset="-122"/>
                </a:rPr>
                <a:t>  list[ ],  </a:t>
              </a:r>
              <a:r>
                <a:rPr lang="en-US" altLang="zh-CN" sz="2000" b="1" dirty="0">
                  <a:solidFill>
                    <a:srgbClr val="0033CC"/>
                  </a:solidFill>
                  <a:latin typeface="Arial" pitchFamily="34" charset="0"/>
                  <a:ea typeface="宋体" pitchFamily="2" charset="-122"/>
                </a:rPr>
                <a:t>int</a:t>
              </a:r>
              <a:r>
                <a:rPr lang="en-US" altLang="zh-CN" sz="2000" b="1" dirty="0">
                  <a:solidFill>
                    <a:srgbClr val="000000"/>
                  </a:solidFill>
                  <a:latin typeface="Arial" pitchFamily="34" charset="0"/>
                  <a:ea typeface="宋体" pitchFamily="2" charset="-122"/>
                </a:rPr>
                <a:t>  n )</a:t>
              </a:r>
            </a:p>
            <a:p>
              <a:pPr lvl="0" eaLnBrk="1" hangingPunct="1"/>
              <a:r>
                <a:rPr lang="en-US" altLang="zh-CN" sz="2000" b="1" dirty="0">
                  <a:solidFill>
                    <a:srgbClr val="000000"/>
                  </a:solidFill>
                  <a:latin typeface="Arial" pitchFamily="34" charset="0"/>
                  <a:ea typeface="宋体" pitchFamily="2" charset="-122"/>
                </a:rPr>
                <a:t>{  </a:t>
              </a:r>
              <a:r>
                <a:rPr lang="en-US" altLang="zh-CN" sz="2000" b="1" dirty="0">
                  <a:solidFill>
                    <a:srgbClr val="339933"/>
                  </a:solidFill>
                  <a:latin typeface="Arial" pitchFamily="34" charset="0"/>
                  <a:ea typeface="宋体" pitchFamily="2" charset="-122"/>
                </a:rPr>
                <a:t>/* add a list of numbers */</a:t>
              </a:r>
              <a:endParaRPr lang="en-US" altLang="zh-CN" sz="2000" b="1" dirty="0">
                <a:solidFill>
                  <a:srgbClr val="000000"/>
                </a:solidFill>
                <a:latin typeface="Arial" pitchFamily="34" charset="0"/>
                <a:ea typeface="宋体" pitchFamily="2" charset="-122"/>
              </a:endParaRPr>
            </a:p>
            <a:p>
              <a:pPr lvl="0" eaLnBrk="1" hangingPunct="1"/>
              <a:r>
                <a:rPr lang="en-US" altLang="zh-CN" sz="2000" b="1" dirty="0">
                  <a:solidFill>
                    <a:srgbClr val="000000"/>
                  </a:solidFill>
                  <a:latin typeface="Arial" pitchFamily="34" charset="0"/>
                  <a:ea typeface="宋体" pitchFamily="2" charset="-122"/>
                </a:rPr>
                <a:t>   </a:t>
              </a:r>
              <a:r>
                <a:rPr lang="en-US" altLang="zh-CN" sz="2000" b="1" dirty="0">
                  <a:solidFill>
                    <a:srgbClr val="0033CC"/>
                  </a:solidFill>
                  <a:latin typeface="Arial" pitchFamily="34" charset="0"/>
                  <a:ea typeface="宋体" pitchFamily="2" charset="-122"/>
                </a:rPr>
                <a:t>if</a:t>
              </a:r>
              <a:r>
                <a:rPr lang="en-US" altLang="zh-CN" sz="2000" b="1" dirty="0">
                  <a:solidFill>
                    <a:srgbClr val="000000"/>
                  </a:solidFill>
                  <a:latin typeface="Arial" pitchFamily="34" charset="0"/>
                  <a:ea typeface="宋体" pitchFamily="2" charset="-122"/>
                </a:rPr>
                <a:t> ( n )    </a:t>
              </a:r>
            </a:p>
            <a:p>
              <a:pPr lvl="0" eaLnBrk="1" hangingPunct="1"/>
              <a:r>
                <a:rPr lang="en-US" altLang="zh-CN" sz="2000" b="1" dirty="0">
                  <a:solidFill>
                    <a:srgbClr val="000000"/>
                  </a:solidFill>
                  <a:latin typeface="Arial" pitchFamily="34" charset="0"/>
                  <a:ea typeface="宋体" pitchFamily="2" charset="-122"/>
                </a:rPr>
                <a:t>       </a:t>
              </a:r>
              <a:r>
                <a:rPr lang="en-US" altLang="zh-CN" sz="2000" b="1" dirty="0">
                  <a:solidFill>
                    <a:srgbClr val="0033CC"/>
                  </a:solidFill>
                  <a:latin typeface="Arial" pitchFamily="34" charset="0"/>
                  <a:ea typeface="宋体" pitchFamily="2" charset="-122"/>
                </a:rPr>
                <a:t>return</a:t>
              </a:r>
              <a:r>
                <a:rPr lang="en-US" altLang="zh-CN" sz="2000" b="1" dirty="0">
                  <a:solidFill>
                    <a:srgbClr val="000000"/>
                  </a:solidFill>
                  <a:latin typeface="Arial" pitchFamily="34" charset="0"/>
                  <a:ea typeface="宋体" pitchFamily="2" charset="-122"/>
                </a:rPr>
                <a:t> rsum(list, n</a:t>
              </a:r>
              <a:r>
                <a:rPr lang="en-US" altLang="zh-CN" sz="2000" b="1" dirty="0">
                  <a:solidFill>
                    <a:srgbClr val="000000"/>
                  </a:solidFill>
                  <a:latin typeface="Arial" pitchFamily="34" charset="0"/>
                  <a:ea typeface="宋体" pitchFamily="2" charset="-122"/>
                  <a:sym typeface="Symbol" pitchFamily="18" charset="2"/>
                </a:rPr>
                <a:t></a:t>
              </a:r>
              <a:r>
                <a:rPr lang="en-US" altLang="zh-CN" sz="2000" b="1" dirty="0">
                  <a:solidFill>
                    <a:srgbClr val="000000"/>
                  </a:solidFill>
                  <a:latin typeface="Arial" pitchFamily="34" charset="0"/>
                  <a:ea typeface="宋体" pitchFamily="2" charset="-122"/>
                </a:rPr>
                <a:t>1) + list[n </a:t>
              </a:r>
              <a:r>
                <a:rPr lang="en-US" altLang="zh-CN" sz="2000" b="1" dirty="0">
                  <a:solidFill>
                    <a:srgbClr val="000000"/>
                  </a:solidFill>
                  <a:latin typeface="Arial" pitchFamily="34" charset="0"/>
                  <a:ea typeface="宋体" pitchFamily="2" charset="-122"/>
                  <a:sym typeface="Symbol" pitchFamily="18" charset="2"/>
                </a:rPr>
                <a:t></a:t>
              </a:r>
              <a:r>
                <a:rPr lang="en-US" altLang="zh-CN" sz="2000" b="1" dirty="0">
                  <a:solidFill>
                    <a:srgbClr val="000000"/>
                  </a:solidFill>
                  <a:latin typeface="Arial" pitchFamily="34" charset="0"/>
                  <a:ea typeface="宋体" pitchFamily="2" charset="-122"/>
                </a:rPr>
                <a:t> 1];</a:t>
              </a:r>
            </a:p>
            <a:p>
              <a:pPr lvl="0" eaLnBrk="1" hangingPunct="1"/>
              <a:endParaRPr lang="en-US" altLang="zh-CN" sz="2000" b="1" dirty="0">
                <a:solidFill>
                  <a:srgbClr val="000000"/>
                </a:solidFill>
                <a:latin typeface="Arial" pitchFamily="34" charset="0"/>
                <a:ea typeface="宋体" pitchFamily="2" charset="-122"/>
              </a:endParaRPr>
            </a:p>
            <a:p>
              <a:pPr lvl="0" eaLnBrk="1" hangingPunct="1"/>
              <a:r>
                <a:rPr lang="en-US" altLang="zh-CN" sz="2000" b="1" dirty="0">
                  <a:solidFill>
                    <a:srgbClr val="000000"/>
                  </a:solidFill>
                  <a:latin typeface="Arial" pitchFamily="34" charset="0"/>
                  <a:ea typeface="宋体" pitchFamily="2" charset="-122"/>
                </a:rPr>
                <a:t>   </a:t>
              </a:r>
              <a:r>
                <a:rPr lang="en-US" altLang="zh-CN" sz="2000" b="1" dirty="0">
                  <a:solidFill>
                    <a:srgbClr val="0033CC"/>
                  </a:solidFill>
                  <a:latin typeface="Arial" pitchFamily="34" charset="0"/>
                  <a:ea typeface="宋体" pitchFamily="2" charset="-122"/>
                </a:rPr>
                <a:t>return</a:t>
              </a:r>
              <a:r>
                <a:rPr lang="en-US" altLang="zh-CN" sz="2000" b="1" dirty="0">
                  <a:solidFill>
                    <a:srgbClr val="000000"/>
                  </a:solidFill>
                  <a:latin typeface="Arial" pitchFamily="34" charset="0"/>
                  <a:ea typeface="宋体" pitchFamily="2" charset="-122"/>
                </a:rPr>
                <a:t>   0;</a:t>
              </a:r>
            </a:p>
            <a:p>
              <a:pPr lvl="0" eaLnBrk="1" hangingPunct="1"/>
              <a:r>
                <a:rPr lang="en-US" altLang="zh-CN" sz="2000" b="1" dirty="0">
                  <a:solidFill>
                    <a:srgbClr val="000000"/>
                  </a:solidFill>
                  <a:latin typeface="Arial" pitchFamily="34" charset="0"/>
                  <a:ea typeface="宋体" pitchFamily="2" charset="-122"/>
                </a:rPr>
                <a:t>}</a:t>
              </a:r>
            </a:p>
          </p:txBody>
        </p:sp>
      </p:grpSp>
      <p:sp>
        <p:nvSpPr>
          <p:cNvPr id="46096" name="Text Box 16"/>
          <p:cNvSpPr txBox="1"/>
          <p:nvPr/>
        </p:nvSpPr>
        <p:spPr>
          <a:xfrm>
            <a:off x="6477000" y="4572000"/>
            <a:ext cx="1676400" cy="365760"/>
          </a:xfrm>
          <a:prstGeom prst="rect">
            <a:avLst/>
          </a:prstGeom>
          <a:noFill/>
          <a:ln w="9525">
            <a:noFill/>
            <a:miter/>
          </a:ln>
        </p:spPr>
        <p:txBody>
          <a:bodyPr>
            <a:spAutoFit/>
          </a:bodyPr>
          <a:lstStyle/>
          <a:p>
            <a:pPr lvl="0" eaLnBrk="1" hangingPunct="1">
              <a:spcBef>
                <a:spcPct val="50000"/>
              </a:spcBef>
            </a:pPr>
            <a:r>
              <a:rPr lang="en-US" altLang="zh-CN" sz="1800" b="1" dirty="0">
                <a:solidFill>
                  <a:srgbClr val="339933"/>
                </a:solidFill>
                <a:latin typeface="Arial" pitchFamily="34" charset="0"/>
                <a:ea typeface="宋体" pitchFamily="2" charset="-122"/>
              </a:rPr>
              <a:t>/* count ++ */</a:t>
            </a:r>
          </a:p>
        </p:txBody>
      </p:sp>
      <p:sp>
        <p:nvSpPr>
          <p:cNvPr id="46097" name="Text Box 17"/>
          <p:cNvSpPr txBox="1"/>
          <p:nvPr/>
        </p:nvSpPr>
        <p:spPr>
          <a:xfrm>
            <a:off x="6019800" y="5181600"/>
            <a:ext cx="1676400" cy="365760"/>
          </a:xfrm>
          <a:prstGeom prst="rect">
            <a:avLst/>
          </a:prstGeom>
          <a:noFill/>
          <a:ln w="9525">
            <a:noFill/>
            <a:miter/>
          </a:ln>
        </p:spPr>
        <p:txBody>
          <a:bodyPr>
            <a:spAutoFit/>
          </a:bodyPr>
          <a:lstStyle/>
          <a:p>
            <a:pPr lvl="0" eaLnBrk="1" hangingPunct="1">
              <a:spcBef>
                <a:spcPct val="50000"/>
              </a:spcBef>
            </a:pPr>
            <a:r>
              <a:rPr lang="en-US" altLang="zh-CN" sz="1800" b="1" dirty="0">
                <a:solidFill>
                  <a:srgbClr val="339933"/>
                </a:solidFill>
                <a:latin typeface="Arial" pitchFamily="34" charset="0"/>
                <a:ea typeface="宋体" pitchFamily="2" charset="-122"/>
              </a:rPr>
              <a:t>/* count ++ */</a:t>
            </a:r>
          </a:p>
        </p:txBody>
      </p:sp>
      <p:sp>
        <p:nvSpPr>
          <p:cNvPr id="46098" name="Text Box 18"/>
          <p:cNvSpPr txBox="1"/>
          <p:nvPr/>
        </p:nvSpPr>
        <p:spPr>
          <a:xfrm>
            <a:off x="7010400" y="5486400"/>
            <a:ext cx="1676400" cy="365760"/>
          </a:xfrm>
          <a:prstGeom prst="rect">
            <a:avLst/>
          </a:prstGeom>
          <a:noFill/>
          <a:ln w="9525">
            <a:noFill/>
            <a:miter/>
          </a:ln>
        </p:spPr>
        <p:txBody>
          <a:bodyPr>
            <a:spAutoFit/>
          </a:bodyPr>
          <a:lstStyle/>
          <a:p>
            <a:pPr lvl="0" eaLnBrk="1" hangingPunct="1">
              <a:spcBef>
                <a:spcPct val="50000"/>
              </a:spcBef>
            </a:pPr>
            <a:r>
              <a:rPr lang="en-US" altLang="zh-CN" sz="1800" b="1" dirty="0">
                <a:solidFill>
                  <a:srgbClr val="339933"/>
                </a:solidFill>
                <a:latin typeface="Arial" pitchFamily="34" charset="0"/>
                <a:ea typeface="宋体" pitchFamily="2" charset="-122"/>
              </a:rPr>
              <a:t>/* count ++ */</a:t>
            </a:r>
          </a:p>
        </p:txBody>
      </p:sp>
      <p:sp>
        <p:nvSpPr>
          <p:cNvPr id="46099" name="Text Box 19"/>
          <p:cNvSpPr txBox="1"/>
          <p:nvPr/>
        </p:nvSpPr>
        <p:spPr>
          <a:xfrm>
            <a:off x="1981200" y="4953000"/>
            <a:ext cx="2895600" cy="1051560"/>
          </a:xfrm>
          <a:prstGeom prst="rect">
            <a:avLst/>
          </a:prstGeom>
          <a:noFill/>
          <a:ln w="9525">
            <a:noFill/>
            <a:miter/>
          </a:ln>
        </p:spPr>
        <p:txBody>
          <a:bodyPr>
            <a:spAutoFit/>
          </a:bodyPr>
          <a:lstStyle/>
          <a:p>
            <a:pPr lvl="0" algn="ctr" eaLnBrk="1" hangingPunct="1">
              <a:spcBef>
                <a:spcPct val="50000"/>
              </a:spcBef>
            </a:pPr>
            <a:r>
              <a:rPr lang="en-US" altLang="zh-CN" b="1" i="1" dirty="0">
                <a:solidFill>
                  <a:srgbClr val="000000"/>
                </a:solidFill>
                <a:latin typeface="Times New Roman" pitchFamily="18" charset="0"/>
                <a:ea typeface="宋体" pitchFamily="2" charset="-122"/>
              </a:rPr>
              <a:t>T</a:t>
            </a:r>
            <a:r>
              <a:rPr lang="en-US" altLang="zh-CN" b="1" i="1" baseline="-25000" dirty="0">
                <a:solidFill>
                  <a:srgbClr val="000000"/>
                </a:solidFill>
                <a:latin typeface="Times New Roman" pitchFamily="18" charset="0"/>
                <a:ea typeface="宋体" pitchFamily="2" charset="-122"/>
              </a:rPr>
              <a:t>rsum</a:t>
            </a:r>
            <a:r>
              <a:rPr lang="en-US" altLang="zh-CN" b="1" dirty="0">
                <a:solidFill>
                  <a:srgbClr val="000000"/>
                </a:solidFill>
                <a:latin typeface="Times New Roman" pitchFamily="18" charset="0"/>
                <a:ea typeface="宋体" pitchFamily="2" charset="-122"/>
              </a:rPr>
              <a:t> (</a:t>
            </a:r>
            <a:r>
              <a:rPr lang="en-US" altLang="zh-CN" b="1" i="1" dirty="0">
                <a:solidFill>
                  <a:srgbClr val="000000"/>
                </a:solidFill>
                <a:latin typeface="Times New Roman" pitchFamily="18" charset="0"/>
                <a:ea typeface="宋体" pitchFamily="2" charset="-122"/>
              </a:rPr>
              <a:t> n</a:t>
            </a:r>
            <a:r>
              <a:rPr lang="en-US" altLang="zh-CN" b="1" dirty="0">
                <a:solidFill>
                  <a:srgbClr val="000000"/>
                </a:solidFill>
                <a:latin typeface="Times New Roman" pitchFamily="18" charset="0"/>
                <a:ea typeface="宋体" pitchFamily="2" charset="-122"/>
              </a:rPr>
              <a:t> ) = 2</a:t>
            </a:r>
            <a:r>
              <a:rPr lang="en-US" altLang="zh-CN" b="1" i="1" dirty="0">
                <a:solidFill>
                  <a:srgbClr val="000000"/>
                </a:solidFill>
                <a:latin typeface="Times New Roman" pitchFamily="18" charset="0"/>
                <a:ea typeface="宋体" pitchFamily="2" charset="-122"/>
              </a:rPr>
              <a:t>n</a:t>
            </a:r>
            <a:r>
              <a:rPr lang="en-US" altLang="zh-CN" b="1" dirty="0">
                <a:solidFill>
                  <a:srgbClr val="000000"/>
                </a:solidFill>
                <a:latin typeface="Times New Roman" pitchFamily="18" charset="0"/>
                <a:ea typeface="宋体" pitchFamily="2" charset="-122"/>
              </a:rPr>
              <a:t> + 2</a:t>
            </a:r>
          </a:p>
          <a:p>
            <a:pPr lvl="0" eaLnBrk="1" hangingPunct="1">
              <a:spcBef>
                <a:spcPct val="50000"/>
              </a:spcBef>
            </a:pPr>
            <a:r>
              <a:rPr lang="en-US" altLang="zh-CN" sz="1800" b="1" dirty="0">
                <a:solidFill>
                  <a:srgbClr val="0033CC"/>
                </a:solidFill>
                <a:latin typeface="Times New Roman" pitchFamily="18" charset="0"/>
                <a:ea typeface="宋体" pitchFamily="2" charset="-122"/>
              </a:rPr>
              <a:t>But it takes more time to compute each step.</a:t>
            </a:r>
          </a:p>
        </p:txBody>
      </p:sp>
      <p:sp>
        <p:nvSpPr>
          <p:cNvPr id="44048" name="Text Box 20"/>
          <p:cNvSpPr txBox="1"/>
          <p:nvPr/>
        </p:nvSpPr>
        <p:spPr>
          <a:xfrm>
            <a:off x="8077200" y="0"/>
            <a:ext cx="2584450" cy="365760"/>
          </a:xfrm>
          <a:prstGeom prst="rect">
            <a:avLst/>
          </a:prstGeom>
          <a:noFill/>
          <a:ln w="9525">
            <a:noFill/>
            <a:miter/>
          </a:ln>
        </p:spPr>
        <p:txBody>
          <a:bodyPr lIns="108000" rIns="144000">
            <a:spAutoFit/>
          </a:bodyPr>
          <a:lstStyle/>
          <a:p>
            <a:pPr lvl="0" algn="r" eaLnBrk="1" hangingPunct="1">
              <a:spcBef>
                <a:spcPct val="50000"/>
              </a:spcBef>
            </a:pPr>
            <a:r>
              <a:rPr lang="en-US" altLang="zh-CN" sz="1800" b="1" dirty="0">
                <a:solidFill>
                  <a:srgbClr val="000000"/>
                </a:solidFill>
                <a:latin typeface="Times New Roman" pitchFamily="18" charset="0"/>
                <a:ea typeface="宋体" pitchFamily="2" charset="-122"/>
                <a:sym typeface="Webdings" pitchFamily="18" charset="2"/>
              </a:rPr>
              <a:t>§1  What to Analyze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6082"/>
                                        </p:tgtEl>
                                        <p:attrNameLst>
                                          <p:attrName>style.visibility</p:attrName>
                                        </p:attrNameLst>
                                      </p:cBhvr>
                                      <p:to>
                                        <p:strVal val="visible"/>
                                      </p:to>
                                    </p:set>
                                    <p:animEffect transition="in" filter="wipe(left)">
                                      <p:cBhvr>
                                        <p:cTn id="7" dur="500"/>
                                        <p:tgtEl>
                                          <p:spTgt spid="46082"/>
                                        </p:tgtEl>
                                      </p:cBhvr>
                                    </p:animEffect>
                                  </p:childTnLst>
                                  <p:subTnLst>
                                    <p:audio>
                                      <p:cMediaNode>
                                        <p:cTn display="0" masterRel="sameClick">
                                          <p:stCondLst>
                                            <p:cond evt="begin" delay="0">
                                              <p:tn val="5"/>
                                            </p:cond>
                                          </p:stCondLst>
                                          <p:endCondLst>
                                            <p:cond evt="onStopAudio" delay="0">
                                              <p:tgtEl>
                                                <p:sldTgt/>
                                              </p:tgtEl>
                                            </p:cond>
                                          </p:endCondLst>
                                        </p:cTn>
                                        <p:tgtEl>
                                          <p:sndTgt r:embed="rId3" name="TYPE.WAV"/>
                                        </p:tgtEl>
                                      </p:cMediaNode>
                                    </p:audio>
                                  </p:sub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46101"/>
                                        </p:tgtEl>
                                        <p:attrNameLst>
                                          <p:attrName>style.visibility</p:attrName>
                                        </p:attrNameLst>
                                      </p:cBhvr>
                                      <p:to>
                                        <p:strVal val="visible"/>
                                      </p:to>
                                    </p:set>
                                    <p:animEffect transition="in" filter="strips(downRight)">
                                      <p:cBhvr>
                                        <p:cTn id="12" dur="500"/>
                                        <p:tgtEl>
                                          <p:spTgt spid="4610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6086"/>
                                        </p:tgtEl>
                                        <p:attrNameLst>
                                          <p:attrName>style.visibility</p:attrName>
                                        </p:attrNameLst>
                                      </p:cBhvr>
                                      <p:to>
                                        <p:strVal val="visible"/>
                                      </p:to>
                                    </p:set>
                                    <p:animEffect transition="in" filter="wipe(left)">
                                      <p:cBhvr>
                                        <p:cTn id="17" dur="500"/>
                                        <p:tgtEl>
                                          <p:spTgt spid="46086"/>
                                        </p:tgtEl>
                                      </p:cBhvr>
                                    </p:animEffect>
                                  </p:childTnLst>
                                  <p:subTnLst>
                                    <p:audio>
                                      <p:cMediaNode>
                                        <p:cTn display="0" masterRel="sameClick">
                                          <p:stCondLst>
                                            <p:cond evt="begin" delay="0">
                                              <p:tn val="15"/>
                                            </p:cond>
                                          </p:stCondLst>
                                          <p:endCondLst>
                                            <p:cond evt="onStopAudio" delay="0">
                                              <p:tgtEl>
                                                <p:sldTgt/>
                                              </p:tgtEl>
                                            </p:cond>
                                          </p:endCondLst>
                                        </p:cTn>
                                        <p:tgtEl>
                                          <p:sndTgt r:embed="rId3" name="TYPE.WAV"/>
                                        </p:tgtEl>
                                      </p:cMediaNode>
                                    </p:audio>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6090"/>
                                        </p:tgtEl>
                                        <p:attrNameLst>
                                          <p:attrName>style.visibility</p:attrName>
                                        </p:attrNameLst>
                                      </p:cBhvr>
                                      <p:to>
                                        <p:strVal val="visible"/>
                                      </p:to>
                                    </p:set>
                                    <p:animEffect transition="in" filter="wipe(left)">
                                      <p:cBhvr>
                                        <p:cTn id="22" dur="500"/>
                                        <p:tgtEl>
                                          <p:spTgt spid="46090"/>
                                        </p:tgtEl>
                                      </p:cBhvr>
                                    </p:animEffect>
                                  </p:childTnLst>
                                  <p:subTnLst>
                                    <p:audio>
                                      <p:cMediaNode>
                                        <p:cTn display="0" masterRel="sameClick">
                                          <p:stCondLst>
                                            <p:cond evt="begin" delay="0">
                                              <p:tn val="20"/>
                                            </p:cond>
                                          </p:stCondLst>
                                          <p:endCondLst>
                                            <p:cond evt="onStopAudio" delay="0">
                                              <p:tgtEl>
                                                <p:sldTgt/>
                                              </p:tgtEl>
                                            </p:cond>
                                          </p:endCondLst>
                                        </p:cTn>
                                        <p:tgtEl>
                                          <p:sndTgt r:embed="rId3" name="TYPE.WAV"/>
                                        </p:tgtEl>
                                      </p:cMediaNode>
                                    </p:audio>
                                  </p:sub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6087"/>
                                        </p:tgtEl>
                                        <p:attrNameLst>
                                          <p:attrName>style.visibility</p:attrName>
                                        </p:attrNameLst>
                                      </p:cBhvr>
                                      <p:to>
                                        <p:strVal val="visible"/>
                                      </p:to>
                                    </p:set>
                                    <p:animEffect transition="in" filter="wipe(left)">
                                      <p:cBhvr>
                                        <p:cTn id="27" dur="500"/>
                                        <p:tgtEl>
                                          <p:spTgt spid="46087"/>
                                        </p:tgtEl>
                                      </p:cBhvr>
                                    </p:animEffect>
                                  </p:childTnLst>
                                  <p:subTnLst>
                                    <p:audio>
                                      <p:cMediaNode>
                                        <p:cTn display="0" masterRel="sameClick">
                                          <p:stCondLst>
                                            <p:cond evt="begin" delay="0">
                                              <p:tn val="25"/>
                                            </p:cond>
                                          </p:stCondLst>
                                          <p:endCondLst>
                                            <p:cond evt="onStopAudio" delay="0">
                                              <p:tgtEl>
                                                <p:sldTgt/>
                                              </p:tgtEl>
                                            </p:cond>
                                          </p:endCondLst>
                                        </p:cTn>
                                        <p:tgtEl>
                                          <p:sndTgt r:embed="rId3" name="TYPE.WAV"/>
                                        </p:tgtEl>
                                      </p:cMediaNode>
                                    </p:audio>
                                  </p:sub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6088"/>
                                        </p:tgtEl>
                                        <p:attrNameLst>
                                          <p:attrName>style.visibility</p:attrName>
                                        </p:attrNameLst>
                                      </p:cBhvr>
                                      <p:to>
                                        <p:strVal val="visible"/>
                                      </p:to>
                                    </p:set>
                                    <p:animEffect transition="in" filter="wipe(left)">
                                      <p:cBhvr>
                                        <p:cTn id="32" dur="500"/>
                                        <p:tgtEl>
                                          <p:spTgt spid="46088"/>
                                        </p:tgtEl>
                                      </p:cBhvr>
                                    </p:animEffect>
                                  </p:childTnLst>
                                  <p:subTnLst>
                                    <p:audio>
                                      <p:cMediaNode>
                                        <p:cTn display="0" masterRel="sameClick">
                                          <p:stCondLst>
                                            <p:cond evt="begin" delay="0">
                                              <p:tn val="30"/>
                                            </p:cond>
                                          </p:stCondLst>
                                          <p:endCondLst>
                                            <p:cond evt="onStopAudio" delay="0">
                                              <p:tgtEl>
                                                <p:sldTgt/>
                                              </p:tgtEl>
                                            </p:cond>
                                          </p:endCondLst>
                                        </p:cTn>
                                        <p:tgtEl>
                                          <p:sndTgt r:embed="rId3" name="TYPE.WAV"/>
                                        </p:tgtEl>
                                      </p:cMediaNode>
                                    </p:audio>
                                  </p:sub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6089"/>
                                        </p:tgtEl>
                                        <p:attrNameLst>
                                          <p:attrName>style.visibility</p:attrName>
                                        </p:attrNameLst>
                                      </p:cBhvr>
                                      <p:to>
                                        <p:strVal val="visible"/>
                                      </p:to>
                                    </p:set>
                                    <p:animEffect transition="in" filter="wipe(left)">
                                      <p:cBhvr>
                                        <p:cTn id="37" dur="500"/>
                                        <p:tgtEl>
                                          <p:spTgt spid="46089"/>
                                        </p:tgtEl>
                                      </p:cBhvr>
                                    </p:animEffect>
                                  </p:childTnLst>
                                  <p:subTnLst>
                                    <p:audio>
                                      <p:cMediaNode>
                                        <p:cTn display="0" masterRel="sameClick">
                                          <p:stCondLst>
                                            <p:cond evt="begin" delay="0">
                                              <p:tn val="35"/>
                                            </p:cond>
                                          </p:stCondLst>
                                          <p:endCondLst>
                                            <p:cond evt="onStopAudio" delay="0">
                                              <p:tgtEl>
                                                <p:sldTgt/>
                                              </p:tgtEl>
                                            </p:cond>
                                          </p:endCondLst>
                                        </p:cTn>
                                        <p:tgtEl>
                                          <p:sndTgt r:embed="rId3" name="TYPE.WAV"/>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46091"/>
                                        </p:tgtEl>
                                        <p:attrNameLst>
                                          <p:attrName>style.visibility</p:attrName>
                                        </p:attrNameLst>
                                      </p:cBhvr>
                                      <p:to>
                                        <p:strVal val="visible"/>
                                      </p:to>
                                    </p:set>
                                    <p:animEffect transition="in" filter="box(out)">
                                      <p:cBhvr>
                                        <p:cTn id="42" dur="500"/>
                                        <p:tgtEl>
                                          <p:spTgt spid="46091"/>
                                        </p:tgtEl>
                                      </p:cBhvr>
                                    </p:animEffect>
                                  </p:childTnLst>
                                  <p:subTnLst>
                                    <p:audio>
                                      <p:cMediaNode>
                                        <p:cTn display="0" masterRel="sameClick">
                                          <p:stCondLst>
                                            <p:cond evt="begin" delay="0">
                                              <p:tn val="40"/>
                                            </p:cond>
                                          </p:stCondLst>
                                          <p:endCondLst>
                                            <p:cond evt="onStopAudio" delay="0">
                                              <p:tgtEl>
                                                <p:sldTgt/>
                                              </p:tgtEl>
                                            </p:cond>
                                          </p:endCondLst>
                                        </p:cTn>
                                        <p:tgtEl>
                                          <p:sndTgt r:embed="rId4" name="PROJCTOR.WAV"/>
                                        </p:tgtEl>
                                      </p:cMediaNode>
                                    </p:audio>
                                  </p:sub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6092"/>
                                        </p:tgtEl>
                                        <p:attrNameLst>
                                          <p:attrName>style.visibility</p:attrName>
                                        </p:attrNameLst>
                                      </p:cBhvr>
                                      <p:to>
                                        <p:strVal val="visible"/>
                                      </p:to>
                                    </p:set>
                                    <p:animEffect transition="in" filter="wipe(left)">
                                      <p:cBhvr>
                                        <p:cTn id="47" dur="500"/>
                                        <p:tgtEl>
                                          <p:spTgt spid="46092"/>
                                        </p:tgtEl>
                                      </p:cBhvr>
                                    </p:animEffect>
                                  </p:childTnLst>
                                  <p:subTnLst>
                                    <p:audio>
                                      <p:cMediaNode>
                                        <p:cTn display="0" masterRel="sameClick">
                                          <p:stCondLst>
                                            <p:cond evt="begin" delay="0">
                                              <p:tn val="45"/>
                                            </p:cond>
                                          </p:stCondLst>
                                          <p:endCondLst>
                                            <p:cond evt="onStopAudio" delay="0">
                                              <p:tgtEl>
                                                <p:sldTgt/>
                                              </p:tgtEl>
                                            </p:cond>
                                          </p:endCondLst>
                                        </p:cTn>
                                        <p:tgtEl>
                                          <p:sndTgt r:embed="rId3" name="TYPE.WAV"/>
                                        </p:tgtEl>
                                      </p:cMediaNode>
                                    </p:audio>
                                  </p:subTnLst>
                                </p:cTn>
                              </p:par>
                            </p:childTnLst>
                          </p:cTn>
                        </p:par>
                      </p:childTnLst>
                    </p:cTn>
                  </p:par>
                  <p:par>
                    <p:cTn id="48" fill="hold">
                      <p:stCondLst>
                        <p:cond delay="indefinite"/>
                      </p:stCondLst>
                      <p:childTnLst>
                        <p:par>
                          <p:cTn id="49" fill="hold">
                            <p:stCondLst>
                              <p:cond delay="0"/>
                            </p:stCondLst>
                            <p:childTnLst>
                              <p:par>
                                <p:cTn id="50" presetID="18" presetClass="entr" presetSubtype="6" fill="hold" nodeType="clickEffect">
                                  <p:stCondLst>
                                    <p:cond delay="0"/>
                                  </p:stCondLst>
                                  <p:childTnLst>
                                    <p:set>
                                      <p:cBhvr>
                                        <p:cTn id="51" dur="1" fill="hold">
                                          <p:stCondLst>
                                            <p:cond delay="0"/>
                                          </p:stCondLst>
                                        </p:cTn>
                                        <p:tgtEl>
                                          <p:spTgt spid="46102"/>
                                        </p:tgtEl>
                                        <p:attrNameLst>
                                          <p:attrName>style.visibility</p:attrName>
                                        </p:attrNameLst>
                                      </p:cBhvr>
                                      <p:to>
                                        <p:strVal val="visible"/>
                                      </p:to>
                                    </p:set>
                                    <p:animEffect transition="in" filter="strips(downRight)">
                                      <p:cBhvr>
                                        <p:cTn id="52" dur="500"/>
                                        <p:tgtEl>
                                          <p:spTgt spid="4610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46096"/>
                                        </p:tgtEl>
                                        <p:attrNameLst>
                                          <p:attrName>style.visibility</p:attrName>
                                        </p:attrNameLst>
                                      </p:cBhvr>
                                      <p:to>
                                        <p:strVal val="visible"/>
                                      </p:to>
                                    </p:set>
                                    <p:animEffect transition="in" filter="wipe(left)">
                                      <p:cBhvr>
                                        <p:cTn id="57" dur="500"/>
                                        <p:tgtEl>
                                          <p:spTgt spid="46096"/>
                                        </p:tgtEl>
                                      </p:cBhvr>
                                    </p:animEffect>
                                  </p:childTnLst>
                                  <p:subTnLst>
                                    <p:audio>
                                      <p:cMediaNode>
                                        <p:cTn display="0" masterRel="sameClick">
                                          <p:stCondLst>
                                            <p:cond evt="begin" delay="0">
                                              <p:tn val="55"/>
                                            </p:cond>
                                          </p:stCondLst>
                                          <p:endCondLst>
                                            <p:cond evt="onStopAudio" delay="0">
                                              <p:tgtEl>
                                                <p:sldTgt/>
                                              </p:tgtEl>
                                            </p:cond>
                                          </p:endCondLst>
                                        </p:cTn>
                                        <p:tgtEl>
                                          <p:sndTgt r:embed="rId3" name="TYPE.WAV"/>
                                        </p:tgtEl>
                                      </p:cMediaNode>
                                    </p:audio>
                                  </p:sub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46097"/>
                                        </p:tgtEl>
                                        <p:attrNameLst>
                                          <p:attrName>style.visibility</p:attrName>
                                        </p:attrNameLst>
                                      </p:cBhvr>
                                      <p:to>
                                        <p:strVal val="visible"/>
                                      </p:to>
                                    </p:set>
                                    <p:animEffect transition="in" filter="wipe(left)">
                                      <p:cBhvr>
                                        <p:cTn id="62" dur="500"/>
                                        <p:tgtEl>
                                          <p:spTgt spid="46097"/>
                                        </p:tgtEl>
                                      </p:cBhvr>
                                    </p:animEffect>
                                  </p:childTnLst>
                                  <p:subTnLst>
                                    <p:audio>
                                      <p:cMediaNode>
                                        <p:cTn display="0" masterRel="sameClick">
                                          <p:stCondLst>
                                            <p:cond evt="begin" delay="0">
                                              <p:tn val="60"/>
                                            </p:cond>
                                          </p:stCondLst>
                                          <p:endCondLst>
                                            <p:cond evt="onStopAudio" delay="0">
                                              <p:tgtEl>
                                                <p:sldTgt/>
                                              </p:tgtEl>
                                            </p:cond>
                                          </p:endCondLst>
                                        </p:cTn>
                                        <p:tgtEl>
                                          <p:sndTgt r:embed="rId3" name="TYPE.WAV"/>
                                        </p:tgtEl>
                                      </p:cMediaNode>
                                    </p:audio>
                                  </p:sub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46098"/>
                                        </p:tgtEl>
                                        <p:attrNameLst>
                                          <p:attrName>style.visibility</p:attrName>
                                        </p:attrNameLst>
                                      </p:cBhvr>
                                      <p:to>
                                        <p:strVal val="visible"/>
                                      </p:to>
                                    </p:set>
                                    <p:animEffect transition="in" filter="wipe(left)">
                                      <p:cBhvr>
                                        <p:cTn id="67" dur="500"/>
                                        <p:tgtEl>
                                          <p:spTgt spid="46098"/>
                                        </p:tgtEl>
                                      </p:cBhvr>
                                    </p:animEffect>
                                  </p:childTnLst>
                                  <p:subTnLst>
                                    <p:audio>
                                      <p:cMediaNode>
                                        <p:cTn display="0" masterRel="sameClick">
                                          <p:stCondLst>
                                            <p:cond evt="begin" delay="0">
                                              <p:tn val="65"/>
                                            </p:cond>
                                          </p:stCondLst>
                                          <p:endCondLst>
                                            <p:cond evt="onStopAudio" delay="0">
                                              <p:tgtEl>
                                                <p:sldTgt/>
                                              </p:tgtEl>
                                            </p:cond>
                                          </p:endCondLst>
                                        </p:cTn>
                                        <p:tgtEl>
                                          <p:sndTgt r:embed="rId3" name="TYPE.WAV"/>
                                        </p:tgtEl>
                                      </p:cMediaNode>
                                    </p:audio>
                                  </p:subTnLst>
                                </p:cTn>
                              </p:par>
                            </p:childTnLst>
                          </p:cTn>
                        </p:par>
                      </p:childTnLst>
                    </p:cTn>
                  </p:par>
                  <p:par>
                    <p:cTn id="68" fill="hold">
                      <p:stCondLst>
                        <p:cond delay="indefinite"/>
                      </p:stCondLst>
                      <p:childTnLst>
                        <p:par>
                          <p:cTn id="69" fill="hold">
                            <p:stCondLst>
                              <p:cond delay="0"/>
                            </p:stCondLst>
                            <p:childTnLst>
                              <p:par>
                                <p:cTn id="70" presetID="4" presetClass="entr" presetSubtype="32" fill="hold" grpId="0" nodeType="clickEffect">
                                  <p:stCondLst>
                                    <p:cond delay="0"/>
                                  </p:stCondLst>
                                  <p:childTnLst>
                                    <p:set>
                                      <p:cBhvr>
                                        <p:cTn id="71" dur="1" fill="hold">
                                          <p:stCondLst>
                                            <p:cond delay="0"/>
                                          </p:stCondLst>
                                        </p:cTn>
                                        <p:tgtEl>
                                          <p:spTgt spid="46099"/>
                                        </p:tgtEl>
                                        <p:attrNameLst>
                                          <p:attrName>style.visibility</p:attrName>
                                        </p:attrNameLst>
                                      </p:cBhvr>
                                      <p:to>
                                        <p:strVal val="visible"/>
                                      </p:to>
                                    </p:set>
                                    <p:animEffect transition="in" filter="box(out)">
                                      <p:cBhvr>
                                        <p:cTn id="72" dur="500"/>
                                        <p:tgtEl>
                                          <p:spTgt spid="46099"/>
                                        </p:tgtEl>
                                      </p:cBhvr>
                                    </p:animEffect>
                                  </p:childTnLst>
                                  <p:subTnLst>
                                    <p:audio>
                                      <p:cMediaNode>
                                        <p:cTn display="0" masterRel="sameClick">
                                          <p:stCondLst>
                                            <p:cond evt="begin" delay="0">
                                              <p:tn val="70"/>
                                            </p:cond>
                                          </p:stCondLst>
                                          <p:endCondLst>
                                            <p:cond evt="onStopAudio" delay="0">
                                              <p:tgtEl>
                                                <p:sldTgt/>
                                              </p:tgtEl>
                                            </p:cond>
                                          </p:endCondLst>
                                        </p:cTn>
                                        <p:tgtEl>
                                          <p:sndTgt r:embed="rId4" name="PROJCTO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2" grpId="0"/>
      <p:bldP spid="46086" grpId="0"/>
      <p:bldP spid="46087" grpId="0"/>
      <p:bldP spid="46088" grpId="0"/>
      <p:bldP spid="46089" grpId="0"/>
      <p:bldP spid="46090" grpId="0"/>
      <p:bldP spid="46091" grpId="0"/>
      <p:bldP spid="46092" grpId="0"/>
      <p:bldP spid="46096" grpId="0"/>
      <p:bldP spid="46097" grpId="0"/>
      <p:bldP spid="46098" grpId="0"/>
      <p:bldP spid="4609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p:nvPr/>
        </p:nvSpPr>
        <p:spPr>
          <a:xfrm>
            <a:off x="8077200" y="0"/>
            <a:ext cx="2584450" cy="365760"/>
          </a:xfrm>
          <a:prstGeom prst="rect">
            <a:avLst/>
          </a:prstGeom>
          <a:noFill/>
          <a:ln w="9525">
            <a:noFill/>
            <a:miter/>
          </a:ln>
        </p:spPr>
        <p:txBody>
          <a:bodyPr lIns="108000" rIns="144000">
            <a:spAutoFit/>
          </a:bodyPr>
          <a:lstStyle/>
          <a:p>
            <a:pPr lvl="0" algn="r" eaLnBrk="1" hangingPunct="1">
              <a:spcBef>
                <a:spcPct val="50000"/>
              </a:spcBef>
            </a:pPr>
            <a:r>
              <a:rPr lang="en-US" altLang="zh-CN" sz="1800" b="1" dirty="0">
                <a:solidFill>
                  <a:srgbClr val="000000"/>
                </a:solidFill>
                <a:latin typeface="Times New Roman" pitchFamily="18" charset="0"/>
                <a:ea typeface="宋体" pitchFamily="2" charset="-122"/>
                <a:sym typeface="Webdings" pitchFamily="18" charset="2"/>
              </a:rPr>
              <a:t>§1  What to Analyze</a:t>
            </a:r>
          </a:p>
        </p:txBody>
      </p:sp>
      <p:grpSp>
        <p:nvGrpSpPr>
          <p:cNvPr id="47107" name="Group 3"/>
          <p:cNvGrpSpPr/>
          <p:nvPr/>
        </p:nvGrpSpPr>
        <p:grpSpPr>
          <a:xfrm>
            <a:off x="1905000" y="3581400"/>
            <a:ext cx="8291513" cy="1754188"/>
            <a:chOff x="240" y="3024"/>
            <a:chExt cx="5223" cy="1105"/>
          </a:xfrm>
        </p:grpSpPr>
        <p:grpSp>
          <p:nvGrpSpPr>
            <p:cNvPr id="45069" name="Group 4"/>
            <p:cNvGrpSpPr/>
            <p:nvPr/>
          </p:nvGrpSpPr>
          <p:grpSpPr>
            <a:xfrm>
              <a:off x="240" y="3024"/>
              <a:ext cx="864" cy="1008"/>
              <a:chOff x="624" y="2647"/>
              <a:chExt cx="1242" cy="1289"/>
            </a:xfrm>
          </p:grpSpPr>
          <p:grpSp>
            <p:nvGrpSpPr>
              <p:cNvPr id="45071" name="Group 5"/>
              <p:cNvGrpSpPr/>
              <p:nvPr/>
            </p:nvGrpSpPr>
            <p:grpSpPr>
              <a:xfrm>
                <a:off x="624" y="3312"/>
                <a:ext cx="528" cy="624"/>
                <a:chOff x="2016" y="3024"/>
                <a:chExt cx="528" cy="624"/>
              </a:xfrm>
            </p:grpSpPr>
            <p:sp>
              <p:nvSpPr>
                <p:cNvPr id="45134" name="AutoShape 6"/>
                <p:cNvSpPr/>
                <p:nvPr/>
              </p:nvSpPr>
              <p:spPr>
                <a:xfrm flipH="1">
                  <a:off x="2016" y="3072"/>
                  <a:ext cx="480" cy="576"/>
                </a:xfrm>
                <a:prstGeom prst="rtTriangle">
                  <a:avLst/>
                </a:prstGeom>
                <a:solidFill>
                  <a:srgbClr val="00FFFF"/>
                </a:solidFill>
                <a:ln w="9525">
                  <a:noFill/>
                  <a:miter/>
                </a:ln>
              </p:spPr>
              <p:txBody>
                <a:bodyPr wrap="none" anchor="ctr"/>
                <a:lstStyle/>
                <a:p>
                  <a:pPr lvl="0" eaLnBrk="1" hangingPunct="1"/>
                  <a:endParaRPr lang="zh-CN" altLang="en-US" dirty="0">
                    <a:solidFill>
                      <a:srgbClr val="000000"/>
                    </a:solidFill>
                    <a:latin typeface="Times New Roman" pitchFamily="18" charset="0"/>
                    <a:ea typeface="宋体" pitchFamily="2" charset="-122"/>
                  </a:endParaRPr>
                </a:p>
              </p:txBody>
            </p:sp>
            <p:grpSp>
              <p:nvGrpSpPr>
                <p:cNvPr id="45135" name="Group 7"/>
                <p:cNvGrpSpPr/>
                <p:nvPr/>
              </p:nvGrpSpPr>
              <p:grpSpPr>
                <a:xfrm>
                  <a:off x="2016" y="3024"/>
                  <a:ext cx="528" cy="624"/>
                  <a:chOff x="576" y="3312"/>
                  <a:chExt cx="528" cy="624"/>
                </a:xfrm>
              </p:grpSpPr>
              <p:sp>
                <p:nvSpPr>
                  <p:cNvPr id="45136" name="Freeform 8"/>
                  <p:cNvSpPr/>
                  <p:nvPr/>
                </p:nvSpPr>
                <p:spPr>
                  <a:xfrm>
                    <a:off x="576" y="3312"/>
                    <a:ext cx="528" cy="624"/>
                  </a:xfrm>
                  <a:custGeom>
                    <a:avLst/>
                    <a:gdLst/>
                    <a:ahLst/>
                    <a:cxnLst>
                      <a:cxn ang="0">
                        <a:pos x="528" y="0"/>
                      </a:cxn>
                      <a:cxn ang="0">
                        <a:pos x="384" y="96"/>
                      </a:cxn>
                      <a:cxn ang="0">
                        <a:pos x="192" y="336"/>
                      </a:cxn>
                      <a:cxn ang="0">
                        <a:pos x="0" y="624"/>
                      </a:cxn>
                    </a:cxnLst>
                    <a:rect l="0" t="0" r="0" b="0"/>
                    <a:pathLst>
                      <a:path w="528" h="624">
                        <a:moveTo>
                          <a:pt x="528" y="0"/>
                        </a:moveTo>
                        <a:cubicBezTo>
                          <a:pt x="484" y="20"/>
                          <a:pt x="440" y="40"/>
                          <a:pt x="384" y="96"/>
                        </a:cubicBezTo>
                        <a:cubicBezTo>
                          <a:pt x="328" y="152"/>
                          <a:pt x="256" y="248"/>
                          <a:pt x="192" y="336"/>
                        </a:cubicBezTo>
                        <a:cubicBezTo>
                          <a:pt x="128" y="424"/>
                          <a:pt x="64" y="524"/>
                          <a:pt x="0" y="624"/>
                        </a:cubicBezTo>
                      </a:path>
                    </a:pathLst>
                  </a:custGeom>
                  <a:solidFill>
                    <a:srgbClr val="00FFFF">
                      <a:alpha val="100000"/>
                    </a:srgbClr>
                  </a:solidFill>
                  <a:ln w="9525" cap="flat" cmpd="sng">
                    <a:solidFill>
                      <a:schemeClr val="tx1">
                        <a:alpha val="100000"/>
                      </a:schemeClr>
                    </a:solidFill>
                    <a:prstDash val="solid"/>
                    <a:round/>
                    <a:headEnd type="none" w="med" len="med"/>
                    <a:tailEnd type="none" w="med" len="med"/>
                  </a:ln>
                </p:spPr>
                <p:txBody>
                  <a:bodyPr/>
                  <a:lstStyle/>
                  <a:p>
                    <a:endParaRPr lang="zh-CN" altLang="en-US"/>
                  </a:p>
                </p:txBody>
              </p:sp>
              <p:sp>
                <p:nvSpPr>
                  <p:cNvPr id="45137" name="Freeform 9"/>
                  <p:cNvSpPr/>
                  <p:nvPr/>
                </p:nvSpPr>
                <p:spPr>
                  <a:xfrm>
                    <a:off x="672" y="3696"/>
                    <a:ext cx="192" cy="240"/>
                  </a:xfrm>
                  <a:custGeom>
                    <a:avLst/>
                    <a:gdLst/>
                    <a:ahLst/>
                    <a:cxnLst>
                      <a:cxn ang="0">
                        <a:pos x="192" y="0"/>
                      </a:cxn>
                      <a:cxn ang="0">
                        <a:pos x="96" y="48"/>
                      </a:cxn>
                      <a:cxn ang="0">
                        <a:pos x="48" y="144"/>
                      </a:cxn>
                      <a:cxn ang="0">
                        <a:pos x="0" y="240"/>
                      </a:cxn>
                    </a:cxnLst>
                    <a:rect l="0" t="0" r="0" b="0"/>
                    <a:pathLst>
                      <a:path w="192" h="240">
                        <a:moveTo>
                          <a:pt x="192" y="0"/>
                        </a:moveTo>
                        <a:cubicBezTo>
                          <a:pt x="156" y="12"/>
                          <a:pt x="120" y="24"/>
                          <a:pt x="96" y="48"/>
                        </a:cubicBezTo>
                        <a:cubicBezTo>
                          <a:pt x="72" y="72"/>
                          <a:pt x="64" y="112"/>
                          <a:pt x="48" y="144"/>
                        </a:cubicBezTo>
                        <a:cubicBezTo>
                          <a:pt x="32" y="176"/>
                          <a:pt x="16" y="208"/>
                          <a:pt x="0" y="240"/>
                        </a:cubicBezTo>
                      </a:path>
                    </a:pathLst>
                  </a:custGeom>
                  <a:solidFill>
                    <a:srgbClr val="00FFFF">
                      <a:alpha val="100000"/>
                    </a:srgbClr>
                  </a:solidFill>
                  <a:ln w="9525" cap="flat" cmpd="sng">
                    <a:solidFill>
                      <a:schemeClr val="tx1">
                        <a:alpha val="100000"/>
                      </a:schemeClr>
                    </a:solidFill>
                    <a:prstDash val="solid"/>
                    <a:round/>
                    <a:headEnd type="none" w="med" len="med"/>
                    <a:tailEnd type="none" w="med" len="med"/>
                  </a:ln>
                </p:spPr>
                <p:txBody>
                  <a:bodyPr/>
                  <a:lstStyle/>
                  <a:p>
                    <a:endParaRPr lang="zh-CN" altLang="en-US"/>
                  </a:p>
                </p:txBody>
              </p:sp>
              <p:sp>
                <p:nvSpPr>
                  <p:cNvPr id="45138" name="Line 10"/>
                  <p:cNvSpPr/>
                  <p:nvPr/>
                </p:nvSpPr>
                <p:spPr>
                  <a:xfrm>
                    <a:off x="576" y="3936"/>
                    <a:ext cx="288"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grpSp>
          </p:grpSp>
          <p:grpSp>
            <p:nvGrpSpPr>
              <p:cNvPr id="45072" name="Group 11"/>
              <p:cNvGrpSpPr/>
              <p:nvPr/>
            </p:nvGrpSpPr>
            <p:grpSpPr>
              <a:xfrm>
                <a:off x="1134" y="2647"/>
                <a:ext cx="732" cy="823"/>
                <a:chOff x="1134" y="2647"/>
                <a:chExt cx="732" cy="823"/>
              </a:xfrm>
            </p:grpSpPr>
            <p:grpSp>
              <p:nvGrpSpPr>
                <p:cNvPr id="45099" name="Group 12"/>
                <p:cNvGrpSpPr/>
                <p:nvPr/>
              </p:nvGrpSpPr>
              <p:grpSpPr>
                <a:xfrm>
                  <a:off x="1134" y="2647"/>
                  <a:ext cx="732" cy="823"/>
                  <a:chOff x="1134" y="2647"/>
                  <a:chExt cx="732" cy="823"/>
                </a:xfrm>
              </p:grpSpPr>
              <p:grpSp>
                <p:nvGrpSpPr>
                  <p:cNvPr id="45106" name="Group 13"/>
                  <p:cNvGrpSpPr/>
                  <p:nvPr/>
                </p:nvGrpSpPr>
                <p:grpSpPr>
                  <a:xfrm>
                    <a:off x="1134" y="2647"/>
                    <a:ext cx="721" cy="823"/>
                    <a:chOff x="1134" y="2647"/>
                    <a:chExt cx="721" cy="823"/>
                  </a:xfrm>
                </p:grpSpPr>
                <p:grpSp>
                  <p:nvGrpSpPr>
                    <p:cNvPr id="45111" name="Group 14"/>
                    <p:cNvGrpSpPr/>
                    <p:nvPr/>
                  </p:nvGrpSpPr>
                  <p:grpSpPr>
                    <a:xfrm>
                      <a:off x="1134" y="2647"/>
                      <a:ext cx="721" cy="823"/>
                      <a:chOff x="1134" y="2647"/>
                      <a:chExt cx="721" cy="823"/>
                    </a:xfrm>
                  </p:grpSpPr>
                  <p:sp>
                    <p:nvSpPr>
                      <p:cNvPr id="45132" name="Freeform 15"/>
                      <p:cNvSpPr/>
                      <p:nvPr/>
                    </p:nvSpPr>
                    <p:spPr>
                      <a:xfrm>
                        <a:off x="1134" y="2647"/>
                        <a:ext cx="721" cy="823"/>
                      </a:xfrm>
                      <a:custGeom>
                        <a:avLst/>
                        <a:gdLst/>
                        <a:ahLst/>
                        <a:cxnLst>
                          <a:cxn ang="0">
                            <a:pos x="0" y="172"/>
                          </a:cxn>
                          <a:cxn ang="0">
                            <a:pos x="18" y="150"/>
                          </a:cxn>
                          <a:cxn ang="0">
                            <a:pos x="30" y="137"/>
                          </a:cxn>
                          <a:cxn ang="0">
                            <a:pos x="38" y="127"/>
                          </a:cxn>
                          <a:cxn ang="0">
                            <a:pos x="39" y="115"/>
                          </a:cxn>
                          <a:cxn ang="0">
                            <a:pos x="35" y="105"/>
                          </a:cxn>
                          <a:cxn ang="0">
                            <a:pos x="30" y="97"/>
                          </a:cxn>
                          <a:cxn ang="0">
                            <a:pos x="27" y="89"/>
                          </a:cxn>
                          <a:cxn ang="0">
                            <a:pos x="24" y="83"/>
                          </a:cxn>
                          <a:cxn ang="0">
                            <a:pos x="22" y="70"/>
                          </a:cxn>
                          <a:cxn ang="0">
                            <a:pos x="22" y="61"/>
                          </a:cxn>
                          <a:cxn ang="0">
                            <a:pos x="23" y="49"/>
                          </a:cxn>
                          <a:cxn ang="0">
                            <a:pos x="27" y="38"/>
                          </a:cxn>
                          <a:cxn ang="0">
                            <a:pos x="33" y="27"/>
                          </a:cxn>
                          <a:cxn ang="0">
                            <a:pos x="39" y="21"/>
                          </a:cxn>
                          <a:cxn ang="0">
                            <a:pos x="48" y="13"/>
                          </a:cxn>
                          <a:cxn ang="0">
                            <a:pos x="61" y="6"/>
                          </a:cxn>
                          <a:cxn ang="0">
                            <a:pos x="73" y="3"/>
                          </a:cxn>
                          <a:cxn ang="0">
                            <a:pos x="87" y="1"/>
                          </a:cxn>
                          <a:cxn ang="0">
                            <a:pos x="101" y="0"/>
                          </a:cxn>
                          <a:cxn ang="0">
                            <a:pos x="112" y="1"/>
                          </a:cxn>
                          <a:cxn ang="0">
                            <a:pos x="126" y="5"/>
                          </a:cxn>
                          <a:cxn ang="0">
                            <a:pos x="139" y="9"/>
                          </a:cxn>
                          <a:cxn ang="0">
                            <a:pos x="148" y="14"/>
                          </a:cxn>
                          <a:cxn ang="0">
                            <a:pos x="159" y="23"/>
                          </a:cxn>
                          <a:cxn ang="0">
                            <a:pos x="168" y="35"/>
                          </a:cxn>
                          <a:cxn ang="0">
                            <a:pos x="175" y="46"/>
                          </a:cxn>
                          <a:cxn ang="0">
                            <a:pos x="179" y="55"/>
                          </a:cxn>
                          <a:cxn ang="0">
                            <a:pos x="181" y="69"/>
                          </a:cxn>
                          <a:cxn ang="0">
                            <a:pos x="180" y="85"/>
                          </a:cxn>
                          <a:cxn ang="0">
                            <a:pos x="179" y="96"/>
                          </a:cxn>
                          <a:cxn ang="0">
                            <a:pos x="175" y="112"/>
                          </a:cxn>
                          <a:cxn ang="0">
                            <a:pos x="169" y="127"/>
                          </a:cxn>
                          <a:cxn ang="0">
                            <a:pos x="163" y="139"/>
                          </a:cxn>
                          <a:cxn ang="0">
                            <a:pos x="154" y="152"/>
                          </a:cxn>
                          <a:cxn ang="0">
                            <a:pos x="143" y="159"/>
                          </a:cxn>
                          <a:cxn ang="0">
                            <a:pos x="132" y="163"/>
                          </a:cxn>
                          <a:cxn ang="0">
                            <a:pos x="121" y="166"/>
                          </a:cxn>
                          <a:cxn ang="0">
                            <a:pos x="110" y="166"/>
                          </a:cxn>
                          <a:cxn ang="0">
                            <a:pos x="102" y="163"/>
                          </a:cxn>
                          <a:cxn ang="0">
                            <a:pos x="94" y="159"/>
                          </a:cxn>
                          <a:cxn ang="0">
                            <a:pos x="91" y="157"/>
                          </a:cxn>
                          <a:cxn ang="0">
                            <a:pos x="94" y="165"/>
                          </a:cxn>
                          <a:cxn ang="0">
                            <a:pos x="99" y="173"/>
                          </a:cxn>
                          <a:cxn ang="0">
                            <a:pos x="102" y="184"/>
                          </a:cxn>
                          <a:cxn ang="0">
                            <a:pos x="102" y="206"/>
                          </a:cxn>
                          <a:cxn ang="0">
                            <a:pos x="79" y="204"/>
                          </a:cxn>
                          <a:cxn ang="0">
                            <a:pos x="56" y="195"/>
                          </a:cxn>
                          <a:cxn ang="0">
                            <a:pos x="39" y="185"/>
                          </a:cxn>
                          <a:cxn ang="0">
                            <a:pos x="0" y="172"/>
                          </a:cxn>
                        </a:cxnLst>
                        <a:rect l="0" t="0" r="0" b="0"/>
                        <a:pathLst>
                          <a:path w="1442" h="1645">
                            <a:moveTo>
                              <a:pt x="0" y="1375"/>
                            </a:moveTo>
                            <a:lnTo>
                              <a:pt x="140" y="1196"/>
                            </a:lnTo>
                            <a:lnTo>
                              <a:pt x="238" y="1089"/>
                            </a:lnTo>
                            <a:lnTo>
                              <a:pt x="300" y="1011"/>
                            </a:lnTo>
                            <a:lnTo>
                              <a:pt x="305" y="918"/>
                            </a:lnTo>
                            <a:lnTo>
                              <a:pt x="276" y="840"/>
                            </a:lnTo>
                            <a:lnTo>
                              <a:pt x="233" y="773"/>
                            </a:lnTo>
                            <a:lnTo>
                              <a:pt x="213" y="710"/>
                            </a:lnTo>
                            <a:lnTo>
                              <a:pt x="191" y="663"/>
                            </a:lnTo>
                            <a:lnTo>
                              <a:pt x="170" y="554"/>
                            </a:lnTo>
                            <a:lnTo>
                              <a:pt x="172" y="485"/>
                            </a:lnTo>
                            <a:lnTo>
                              <a:pt x="182" y="387"/>
                            </a:lnTo>
                            <a:lnTo>
                              <a:pt x="211" y="304"/>
                            </a:lnTo>
                            <a:lnTo>
                              <a:pt x="257" y="216"/>
                            </a:lnTo>
                            <a:lnTo>
                              <a:pt x="305" y="165"/>
                            </a:lnTo>
                            <a:lnTo>
                              <a:pt x="379" y="97"/>
                            </a:lnTo>
                            <a:lnTo>
                              <a:pt x="484" y="48"/>
                            </a:lnTo>
                            <a:lnTo>
                              <a:pt x="577" y="22"/>
                            </a:lnTo>
                            <a:lnTo>
                              <a:pt x="689" y="1"/>
                            </a:lnTo>
                            <a:lnTo>
                              <a:pt x="801" y="0"/>
                            </a:lnTo>
                            <a:lnTo>
                              <a:pt x="891" y="8"/>
                            </a:lnTo>
                            <a:lnTo>
                              <a:pt x="1003" y="34"/>
                            </a:lnTo>
                            <a:lnTo>
                              <a:pt x="1108" y="71"/>
                            </a:lnTo>
                            <a:lnTo>
                              <a:pt x="1183" y="112"/>
                            </a:lnTo>
                            <a:lnTo>
                              <a:pt x="1271" y="182"/>
                            </a:lnTo>
                            <a:lnTo>
                              <a:pt x="1344" y="273"/>
                            </a:lnTo>
                            <a:lnTo>
                              <a:pt x="1393" y="366"/>
                            </a:lnTo>
                            <a:lnTo>
                              <a:pt x="1425" y="433"/>
                            </a:lnTo>
                            <a:lnTo>
                              <a:pt x="1442" y="551"/>
                            </a:lnTo>
                            <a:lnTo>
                              <a:pt x="1437" y="674"/>
                            </a:lnTo>
                            <a:lnTo>
                              <a:pt x="1426" y="768"/>
                            </a:lnTo>
                            <a:lnTo>
                              <a:pt x="1393" y="891"/>
                            </a:lnTo>
                            <a:lnTo>
                              <a:pt x="1350" y="1015"/>
                            </a:lnTo>
                            <a:lnTo>
                              <a:pt x="1297" y="1109"/>
                            </a:lnTo>
                            <a:lnTo>
                              <a:pt x="1226" y="1210"/>
                            </a:lnTo>
                            <a:lnTo>
                              <a:pt x="1141" y="1272"/>
                            </a:lnTo>
                            <a:lnTo>
                              <a:pt x="1056" y="1304"/>
                            </a:lnTo>
                            <a:lnTo>
                              <a:pt x="962" y="1324"/>
                            </a:lnTo>
                            <a:lnTo>
                              <a:pt x="879" y="1323"/>
                            </a:lnTo>
                            <a:lnTo>
                              <a:pt x="811" y="1298"/>
                            </a:lnTo>
                            <a:lnTo>
                              <a:pt x="752" y="1265"/>
                            </a:lnTo>
                            <a:lnTo>
                              <a:pt x="724" y="1254"/>
                            </a:lnTo>
                            <a:lnTo>
                              <a:pt x="748" y="1319"/>
                            </a:lnTo>
                            <a:lnTo>
                              <a:pt x="791" y="1381"/>
                            </a:lnTo>
                            <a:lnTo>
                              <a:pt x="811" y="1469"/>
                            </a:lnTo>
                            <a:lnTo>
                              <a:pt x="811" y="1645"/>
                            </a:lnTo>
                            <a:lnTo>
                              <a:pt x="625" y="1631"/>
                            </a:lnTo>
                            <a:lnTo>
                              <a:pt x="441" y="1557"/>
                            </a:lnTo>
                            <a:lnTo>
                              <a:pt x="305" y="1474"/>
                            </a:lnTo>
                            <a:lnTo>
                              <a:pt x="0" y="1375"/>
                            </a:lnTo>
                            <a:close/>
                          </a:path>
                        </a:pathLst>
                      </a:custGeom>
                      <a:solidFill>
                        <a:srgbClr val="E0A080">
                          <a:alpha val="100000"/>
                        </a:srgbClr>
                      </a:solidFill>
                      <a:ln w="6350" cap="flat" cmpd="sng">
                        <a:solidFill>
                          <a:srgbClr val="000000">
                            <a:alpha val="100000"/>
                          </a:srgbClr>
                        </a:solidFill>
                        <a:prstDash val="solid"/>
                        <a:round/>
                        <a:headEnd type="none" w="med" len="med"/>
                        <a:tailEnd type="none" w="med" len="med"/>
                      </a:ln>
                    </p:spPr>
                    <p:txBody>
                      <a:bodyPr/>
                      <a:lstStyle/>
                      <a:p>
                        <a:endParaRPr lang="zh-CN" altLang="en-US"/>
                      </a:p>
                    </p:txBody>
                  </p:sp>
                  <p:sp>
                    <p:nvSpPr>
                      <p:cNvPr id="45133" name="Freeform 16"/>
                      <p:cNvSpPr/>
                      <p:nvPr/>
                    </p:nvSpPr>
                    <p:spPr>
                      <a:xfrm>
                        <a:off x="1533" y="2952"/>
                        <a:ext cx="43" cy="139"/>
                      </a:xfrm>
                      <a:custGeom>
                        <a:avLst/>
                        <a:gdLst/>
                        <a:ahLst/>
                        <a:cxnLst>
                          <a:cxn ang="0">
                            <a:pos x="11" y="35"/>
                          </a:cxn>
                          <a:cxn ang="0">
                            <a:pos x="6" y="34"/>
                          </a:cxn>
                          <a:cxn ang="0">
                            <a:pos x="3" y="31"/>
                          </a:cxn>
                          <a:cxn ang="0">
                            <a:pos x="1" y="26"/>
                          </a:cxn>
                          <a:cxn ang="0">
                            <a:pos x="0" y="20"/>
                          </a:cxn>
                          <a:cxn ang="0">
                            <a:pos x="1" y="12"/>
                          </a:cxn>
                          <a:cxn ang="0">
                            <a:pos x="2" y="8"/>
                          </a:cxn>
                          <a:cxn ang="0">
                            <a:pos x="5" y="3"/>
                          </a:cxn>
                          <a:cxn ang="0">
                            <a:pos x="9" y="0"/>
                          </a:cxn>
                        </a:cxnLst>
                        <a:rect l="0" t="0" r="0" b="0"/>
                        <a:pathLst>
                          <a:path w="86" h="277">
                            <a:moveTo>
                              <a:pt x="86" y="277"/>
                            </a:moveTo>
                            <a:lnTo>
                              <a:pt x="46" y="265"/>
                            </a:lnTo>
                            <a:lnTo>
                              <a:pt x="24" y="241"/>
                            </a:lnTo>
                            <a:lnTo>
                              <a:pt x="7" y="202"/>
                            </a:lnTo>
                            <a:lnTo>
                              <a:pt x="0" y="153"/>
                            </a:lnTo>
                            <a:lnTo>
                              <a:pt x="3" y="96"/>
                            </a:lnTo>
                            <a:lnTo>
                              <a:pt x="16" y="60"/>
                            </a:lnTo>
                            <a:lnTo>
                              <a:pt x="39" y="24"/>
                            </a:lnTo>
                            <a:lnTo>
                              <a:pt x="65" y="0"/>
                            </a:lnTo>
                          </a:path>
                        </a:pathLst>
                      </a:custGeom>
                      <a:noFill/>
                      <a:ln w="6350" cap="flat" cmpd="sng">
                        <a:solidFill>
                          <a:srgbClr val="000000">
                            <a:alpha val="100000"/>
                          </a:srgbClr>
                        </a:solidFill>
                        <a:prstDash val="solid"/>
                        <a:round/>
                        <a:headEnd type="none" w="med" len="med"/>
                        <a:tailEnd type="none" w="med" len="med"/>
                      </a:ln>
                    </p:spPr>
                    <p:txBody>
                      <a:bodyPr/>
                      <a:lstStyle/>
                      <a:p>
                        <a:endParaRPr lang="zh-CN" altLang="en-US"/>
                      </a:p>
                    </p:txBody>
                  </p:sp>
                </p:grpSp>
                <p:grpSp>
                  <p:nvGrpSpPr>
                    <p:cNvPr id="45112" name="Group 17"/>
                    <p:cNvGrpSpPr/>
                    <p:nvPr/>
                  </p:nvGrpSpPr>
                  <p:grpSpPr>
                    <a:xfrm>
                      <a:off x="1159" y="2649"/>
                      <a:ext cx="630" cy="526"/>
                      <a:chOff x="1159" y="2649"/>
                      <a:chExt cx="630" cy="526"/>
                    </a:xfrm>
                  </p:grpSpPr>
                  <p:grpSp>
                    <p:nvGrpSpPr>
                      <p:cNvPr id="45113" name="Group 18"/>
                      <p:cNvGrpSpPr/>
                      <p:nvPr/>
                    </p:nvGrpSpPr>
                    <p:grpSpPr>
                      <a:xfrm>
                        <a:off x="1314" y="2649"/>
                        <a:ext cx="414" cy="152"/>
                        <a:chOff x="1314" y="2649"/>
                        <a:chExt cx="414" cy="152"/>
                      </a:xfrm>
                    </p:grpSpPr>
                    <p:sp>
                      <p:nvSpPr>
                        <p:cNvPr id="45130" name="Freeform 19"/>
                        <p:cNvSpPr/>
                        <p:nvPr/>
                      </p:nvSpPr>
                      <p:spPr>
                        <a:xfrm>
                          <a:off x="1344" y="2671"/>
                          <a:ext cx="384" cy="130"/>
                        </a:xfrm>
                        <a:custGeom>
                          <a:avLst/>
                          <a:gdLst/>
                          <a:ahLst/>
                          <a:cxnLst>
                            <a:cxn ang="0">
                              <a:pos x="0" y="33"/>
                            </a:cxn>
                            <a:cxn ang="0">
                              <a:pos x="8" y="22"/>
                            </a:cxn>
                            <a:cxn ang="0">
                              <a:pos x="18" y="15"/>
                            </a:cxn>
                            <a:cxn ang="0">
                              <a:pos x="29" y="8"/>
                            </a:cxn>
                            <a:cxn ang="0">
                              <a:pos x="41" y="4"/>
                            </a:cxn>
                            <a:cxn ang="0">
                              <a:pos x="54" y="2"/>
                            </a:cxn>
                            <a:cxn ang="0">
                              <a:pos x="70" y="0"/>
                            </a:cxn>
                            <a:cxn ang="0">
                              <a:pos x="82" y="2"/>
                            </a:cxn>
                            <a:cxn ang="0">
                              <a:pos x="96" y="7"/>
                            </a:cxn>
                          </a:cxnLst>
                          <a:rect l="0" t="0" r="0" b="0"/>
                          <a:pathLst>
                            <a:path w="768" h="259">
                              <a:moveTo>
                                <a:pt x="0" y="259"/>
                              </a:moveTo>
                              <a:lnTo>
                                <a:pt x="64" y="176"/>
                              </a:lnTo>
                              <a:lnTo>
                                <a:pt x="140" y="115"/>
                              </a:lnTo>
                              <a:lnTo>
                                <a:pt x="229" y="64"/>
                              </a:lnTo>
                              <a:lnTo>
                                <a:pt x="321" y="29"/>
                              </a:lnTo>
                              <a:lnTo>
                                <a:pt x="427" y="11"/>
                              </a:lnTo>
                              <a:lnTo>
                                <a:pt x="556" y="0"/>
                              </a:lnTo>
                              <a:lnTo>
                                <a:pt x="649" y="16"/>
                              </a:lnTo>
                              <a:lnTo>
                                <a:pt x="768" y="56"/>
                              </a:lnTo>
                            </a:path>
                          </a:pathLst>
                        </a:custGeom>
                        <a:noFill/>
                        <a:ln w="6350" cap="flat" cmpd="sng">
                          <a:solidFill>
                            <a:srgbClr val="804000">
                              <a:alpha val="100000"/>
                            </a:srgbClr>
                          </a:solidFill>
                          <a:prstDash val="solid"/>
                          <a:round/>
                          <a:headEnd type="none" w="med" len="med"/>
                          <a:tailEnd type="none" w="med" len="med"/>
                        </a:ln>
                      </p:spPr>
                      <p:txBody>
                        <a:bodyPr/>
                        <a:lstStyle/>
                        <a:p>
                          <a:endParaRPr lang="zh-CN" altLang="en-US"/>
                        </a:p>
                      </p:txBody>
                    </p:sp>
                    <p:sp>
                      <p:nvSpPr>
                        <p:cNvPr id="45131" name="Freeform 20"/>
                        <p:cNvSpPr/>
                        <p:nvPr/>
                      </p:nvSpPr>
                      <p:spPr>
                        <a:xfrm>
                          <a:off x="1314" y="2649"/>
                          <a:ext cx="389" cy="142"/>
                        </a:xfrm>
                        <a:custGeom>
                          <a:avLst/>
                          <a:gdLst/>
                          <a:ahLst/>
                          <a:cxnLst>
                            <a:cxn ang="0">
                              <a:pos x="0" y="35"/>
                            </a:cxn>
                            <a:cxn ang="0">
                              <a:pos x="5" y="25"/>
                            </a:cxn>
                            <a:cxn ang="0">
                              <a:pos x="11" y="17"/>
                            </a:cxn>
                            <a:cxn ang="0">
                              <a:pos x="19" y="10"/>
                            </a:cxn>
                            <a:cxn ang="0">
                              <a:pos x="29" y="4"/>
                            </a:cxn>
                            <a:cxn ang="0">
                              <a:pos x="43" y="0"/>
                            </a:cxn>
                            <a:cxn ang="0">
                              <a:pos x="57" y="0"/>
                            </a:cxn>
                            <a:cxn ang="0">
                              <a:pos x="72" y="1"/>
                            </a:cxn>
                            <a:cxn ang="0">
                              <a:pos x="84" y="4"/>
                            </a:cxn>
                            <a:cxn ang="0">
                              <a:pos x="91" y="7"/>
                            </a:cxn>
                            <a:cxn ang="0">
                              <a:pos x="98" y="10"/>
                            </a:cxn>
                          </a:cxnLst>
                          <a:rect l="0" t="0" r="0" b="0"/>
                          <a:pathLst>
                            <a:path w="776" h="285">
                              <a:moveTo>
                                <a:pt x="0" y="285"/>
                              </a:moveTo>
                              <a:lnTo>
                                <a:pt x="40" y="205"/>
                              </a:lnTo>
                              <a:lnTo>
                                <a:pt x="88" y="141"/>
                              </a:lnTo>
                              <a:lnTo>
                                <a:pt x="147" y="84"/>
                              </a:lnTo>
                              <a:lnTo>
                                <a:pt x="227" y="35"/>
                              </a:lnTo>
                              <a:lnTo>
                                <a:pt x="341" y="5"/>
                              </a:lnTo>
                              <a:lnTo>
                                <a:pt x="450" y="0"/>
                              </a:lnTo>
                              <a:lnTo>
                                <a:pt x="568" y="14"/>
                              </a:lnTo>
                              <a:lnTo>
                                <a:pt x="668" y="38"/>
                              </a:lnTo>
                              <a:lnTo>
                                <a:pt x="726" y="62"/>
                              </a:lnTo>
                              <a:lnTo>
                                <a:pt x="776" y="86"/>
                              </a:lnTo>
                            </a:path>
                          </a:pathLst>
                        </a:custGeom>
                        <a:noFill/>
                        <a:ln w="6350" cap="flat" cmpd="sng">
                          <a:solidFill>
                            <a:srgbClr val="804000">
                              <a:alpha val="100000"/>
                            </a:srgbClr>
                          </a:solidFill>
                          <a:prstDash val="solid"/>
                          <a:round/>
                          <a:headEnd type="none" w="med" len="med"/>
                          <a:tailEnd type="none" w="med" len="med"/>
                        </a:ln>
                      </p:spPr>
                      <p:txBody>
                        <a:bodyPr/>
                        <a:lstStyle/>
                        <a:p>
                          <a:endParaRPr lang="zh-CN" altLang="en-US"/>
                        </a:p>
                      </p:txBody>
                    </p:sp>
                  </p:grpSp>
                  <p:grpSp>
                    <p:nvGrpSpPr>
                      <p:cNvPr id="45114" name="Group 21"/>
                      <p:cNvGrpSpPr/>
                      <p:nvPr/>
                    </p:nvGrpSpPr>
                    <p:grpSpPr>
                      <a:xfrm>
                        <a:off x="1159" y="2743"/>
                        <a:ext cx="630" cy="432"/>
                        <a:chOff x="1159" y="2743"/>
                        <a:chExt cx="630" cy="432"/>
                      </a:xfrm>
                    </p:grpSpPr>
                    <p:grpSp>
                      <p:nvGrpSpPr>
                        <p:cNvPr id="45115" name="Group 22"/>
                        <p:cNvGrpSpPr/>
                        <p:nvPr/>
                      </p:nvGrpSpPr>
                      <p:grpSpPr>
                        <a:xfrm>
                          <a:off x="1159" y="2743"/>
                          <a:ext cx="225" cy="249"/>
                          <a:chOff x="1159" y="2743"/>
                          <a:chExt cx="225" cy="249"/>
                        </a:xfrm>
                      </p:grpSpPr>
                      <p:sp>
                        <p:nvSpPr>
                          <p:cNvPr id="45123" name="Freeform 23"/>
                          <p:cNvSpPr/>
                          <p:nvPr/>
                        </p:nvSpPr>
                        <p:spPr>
                          <a:xfrm>
                            <a:off x="1159" y="2743"/>
                            <a:ext cx="225" cy="249"/>
                          </a:xfrm>
                          <a:custGeom>
                            <a:avLst/>
                            <a:gdLst/>
                            <a:ahLst/>
                            <a:cxnLst>
                              <a:cxn ang="0">
                                <a:pos x="3" y="51"/>
                              </a:cxn>
                              <a:cxn ang="0">
                                <a:pos x="2" y="27"/>
                              </a:cxn>
                              <a:cxn ang="0">
                                <a:pos x="10" y="12"/>
                              </a:cxn>
                              <a:cxn ang="0">
                                <a:pos x="15" y="3"/>
                              </a:cxn>
                              <a:cxn ang="0">
                                <a:pos x="21" y="0"/>
                              </a:cxn>
                              <a:cxn ang="0">
                                <a:pos x="24" y="6"/>
                              </a:cxn>
                              <a:cxn ang="0">
                                <a:pos x="28" y="4"/>
                              </a:cxn>
                              <a:cxn ang="0">
                                <a:pos x="31" y="9"/>
                              </a:cxn>
                              <a:cxn ang="0">
                                <a:pos x="34" y="13"/>
                              </a:cxn>
                              <a:cxn ang="0">
                                <a:pos x="37" y="16"/>
                              </a:cxn>
                              <a:cxn ang="0">
                                <a:pos x="36" y="21"/>
                              </a:cxn>
                              <a:cxn ang="0">
                                <a:pos x="40" y="18"/>
                              </a:cxn>
                              <a:cxn ang="0">
                                <a:pos x="44" y="21"/>
                              </a:cxn>
                              <a:cxn ang="0">
                                <a:pos x="45" y="25"/>
                              </a:cxn>
                              <a:cxn ang="0">
                                <a:pos x="49" y="26"/>
                              </a:cxn>
                              <a:cxn ang="0">
                                <a:pos x="51" y="31"/>
                              </a:cxn>
                              <a:cxn ang="0">
                                <a:pos x="55" y="36"/>
                              </a:cxn>
                              <a:cxn ang="0">
                                <a:pos x="53" y="46"/>
                              </a:cxn>
                              <a:cxn ang="0">
                                <a:pos x="55" y="53"/>
                              </a:cxn>
                              <a:cxn ang="0">
                                <a:pos x="56" y="59"/>
                              </a:cxn>
                              <a:cxn ang="0">
                                <a:pos x="53" y="63"/>
                              </a:cxn>
                              <a:cxn ang="0">
                                <a:pos x="48" y="62"/>
                              </a:cxn>
                              <a:cxn ang="0">
                                <a:pos x="44" y="57"/>
                              </a:cxn>
                              <a:cxn ang="0">
                                <a:pos x="41" y="57"/>
                              </a:cxn>
                              <a:cxn ang="0">
                                <a:pos x="37" y="55"/>
                              </a:cxn>
                              <a:cxn ang="0">
                                <a:pos x="34" y="55"/>
                              </a:cxn>
                              <a:cxn ang="0">
                                <a:pos x="31" y="53"/>
                              </a:cxn>
                              <a:cxn ang="0">
                                <a:pos x="28" y="53"/>
                              </a:cxn>
                              <a:cxn ang="0">
                                <a:pos x="25" y="49"/>
                              </a:cxn>
                              <a:cxn ang="0">
                                <a:pos x="24" y="53"/>
                              </a:cxn>
                              <a:cxn ang="0">
                                <a:pos x="20" y="54"/>
                              </a:cxn>
                              <a:cxn ang="0">
                                <a:pos x="18" y="55"/>
                              </a:cxn>
                              <a:cxn ang="0">
                                <a:pos x="15" y="59"/>
                              </a:cxn>
                            </a:cxnLst>
                            <a:rect l="0" t="0" r="0" b="0"/>
                            <a:pathLst>
                              <a:path w="449" h="498">
                                <a:moveTo>
                                  <a:pt x="83" y="472"/>
                                </a:moveTo>
                                <a:lnTo>
                                  <a:pt x="24" y="408"/>
                                </a:lnTo>
                                <a:lnTo>
                                  <a:pt x="0" y="323"/>
                                </a:lnTo>
                                <a:lnTo>
                                  <a:pt x="16" y="215"/>
                                </a:lnTo>
                                <a:lnTo>
                                  <a:pt x="49" y="134"/>
                                </a:lnTo>
                                <a:lnTo>
                                  <a:pt x="75" y="93"/>
                                </a:lnTo>
                                <a:lnTo>
                                  <a:pt x="104" y="40"/>
                                </a:lnTo>
                                <a:lnTo>
                                  <a:pt x="119" y="23"/>
                                </a:lnTo>
                                <a:lnTo>
                                  <a:pt x="140" y="1"/>
                                </a:lnTo>
                                <a:lnTo>
                                  <a:pt x="162" y="0"/>
                                </a:lnTo>
                                <a:lnTo>
                                  <a:pt x="174" y="19"/>
                                </a:lnTo>
                                <a:lnTo>
                                  <a:pt x="185" y="44"/>
                                </a:lnTo>
                                <a:lnTo>
                                  <a:pt x="195" y="28"/>
                                </a:lnTo>
                                <a:lnTo>
                                  <a:pt x="220" y="25"/>
                                </a:lnTo>
                                <a:lnTo>
                                  <a:pt x="235" y="44"/>
                                </a:lnTo>
                                <a:lnTo>
                                  <a:pt x="242" y="70"/>
                                </a:lnTo>
                                <a:lnTo>
                                  <a:pt x="248" y="110"/>
                                </a:lnTo>
                                <a:lnTo>
                                  <a:pt x="265" y="99"/>
                                </a:lnTo>
                                <a:lnTo>
                                  <a:pt x="286" y="113"/>
                                </a:lnTo>
                                <a:lnTo>
                                  <a:pt x="291" y="126"/>
                                </a:lnTo>
                                <a:lnTo>
                                  <a:pt x="290" y="149"/>
                                </a:lnTo>
                                <a:lnTo>
                                  <a:pt x="286" y="168"/>
                                </a:lnTo>
                                <a:lnTo>
                                  <a:pt x="300" y="152"/>
                                </a:lnTo>
                                <a:lnTo>
                                  <a:pt x="319" y="142"/>
                                </a:lnTo>
                                <a:lnTo>
                                  <a:pt x="348" y="149"/>
                                </a:lnTo>
                                <a:lnTo>
                                  <a:pt x="351" y="166"/>
                                </a:lnTo>
                                <a:lnTo>
                                  <a:pt x="354" y="181"/>
                                </a:lnTo>
                                <a:lnTo>
                                  <a:pt x="354" y="200"/>
                                </a:lnTo>
                                <a:lnTo>
                                  <a:pt x="371" y="194"/>
                                </a:lnTo>
                                <a:lnTo>
                                  <a:pt x="391" y="205"/>
                                </a:lnTo>
                                <a:lnTo>
                                  <a:pt x="399" y="220"/>
                                </a:lnTo>
                                <a:lnTo>
                                  <a:pt x="404" y="245"/>
                                </a:lnTo>
                                <a:lnTo>
                                  <a:pt x="423" y="253"/>
                                </a:lnTo>
                                <a:lnTo>
                                  <a:pt x="433" y="283"/>
                                </a:lnTo>
                                <a:lnTo>
                                  <a:pt x="429" y="312"/>
                                </a:lnTo>
                                <a:lnTo>
                                  <a:pt x="423" y="366"/>
                                </a:lnTo>
                                <a:lnTo>
                                  <a:pt x="427" y="398"/>
                                </a:lnTo>
                                <a:lnTo>
                                  <a:pt x="438" y="422"/>
                                </a:lnTo>
                                <a:lnTo>
                                  <a:pt x="449" y="445"/>
                                </a:lnTo>
                                <a:lnTo>
                                  <a:pt x="446" y="471"/>
                                </a:lnTo>
                                <a:lnTo>
                                  <a:pt x="433" y="491"/>
                                </a:lnTo>
                                <a:lnTo>
                                  <a:pt x="417" y="498"/>
                                </a:lnTo>
                                <a:lnTo>
                                  <a:pt x="398" y="498"/>
                                </a:lnTo>
                                <a:lnTo>
                                  <a:pt x="381" y="492"/>
                                </a:lnTo>
                                <a:lnTo>
                                  <a:pt x="360" y="472"/>
                                </a:lnTo>
                                <a:lnTo>
                                  <a:pt x="351" y="455"/>
                                </a:lnTo>
                                <a:lnTo>
                                  <a:pt x="348" y="445"/>
                                </a:lnTo>
                                <a:lnTo>
                                  <a:pt x="328" y="450"/>
                                </a:lnTo>
                                <a:lnTo>
                                  <a:pt x="306" y="449"/>
                                </a:lnTo>
                                <a:lnTo>
                                  <a:pt x="290" y="440"/>
                                </a:lnTo>
                                <a:lnTo>
                                  <a:pt x="284" y="433"/>
                                </a:lnTo>
                                <a:lnTo>
                                  <a:pt x="265" y="433"/>
                                </a:lnTo>
                                <a:lnTo>
                                  <a:pt x="254" y="428"/>
                                </a:lnTo>
                                <a:lnTo>
                                  <a:pt x="248" y="423"/>
                                </a:lnTo>
                                <a:lnTo>
                                  <a:pt x="233" y="423"/>
                                </a:lnTo>
                                <a:lnTo>
                                  <a:pt x="220" y="417"/>
                                </a:lnTo>
                                <a:lnTo>
                                  <a:pt x="210" y="398"/>
                                </a:lnTo>
                                <a:lnTo>
                                  <a:pt x="200" y="385"/>
                                </a:lnTo>
                                <a:lnTo>
                                  <a:pt x="195" y="398"/>
                                </a:lnTo>
                                <a:lnTo>
                                  <a:pt x="187" y="418"/>
                                </a:lnTo>
                                <a:lnTo>
                                  <a:pt x="172" y="428"/>
                                </a:lnTo>
                                <a:lnTo>
                                  <a:pt x="158" y="429"/>
                                </a:lnTo>
                                <a:lnTo>
                                  <a:pt x="148" y="429"/>
                                </a:lnTo>
                                <a:lnTo>
                                  <a:pt x="144" y="440"/>
                                </a:lnTo>
                                <a:lnTo>
                                  <a:pt x="134" y="455"/>
                                </a:lnTo>
                                <a:lnTo>
                                  <a:pt x="119" y="472"/>
                                </a:lnTo>
                                <a:lnTo>
                                  <a:pt x="83" y="472"/>
                                </a:lnTo>
                                <a:close/>
                              </a:path>
                            </a:pathLst>
                          </a:custGeom>
                          <a:solidFill>
                            <a:srgbClr val="C08040">
                              <a:alpha val="100000"/>
                            </a:srgbClr>
                          </a:solidFill>
                          <a:ln w="6350" cap="flat" cmpd="sng">
                            <a:solidFill>
                              <a:srgbClr val="000000">
                                <a:alpha val="100000"/>
                              </a:srgbClr>
                            </a:solidFill>
                            <a:prstDash val="solid"/>
                            <a:round/>
                            <a:headEnd type="none" w="med" len="med"/>
                            <a:tailEnd type="none" w="med" len="med"/>
                          </a:ln>
                        </p:spPr>
                        <p:txBody>
                          <a:bodyPr/>
                          <a:lstStyle/>
                          <a:p>
                            <a:endParaRPr lang="zh-CN" altLang="en-US"/>
                          </a:p>
                        </p:txBody>
                      </p:sp>
                      <p:grpSp>
                        <p:nvGrpSpPr>
                          <p:cNvPr id="45124" name="Group 24"/>
                          <p:cNvGrpSpPr/>
                          <p:nvPr/>
                        </p:nvGrpSpPr>
                        <p:grpSpPr>
                          <a:xfrm>
                            <a:off x="1171" y="2756"/>
                            <a:ext cx="169" cy="217"/>
                            <a:chOff x="1171" y="2756"/>
                            <a:chExt cx="169" cy="217"/>
                          </a:xfrm>
                        </p:grpSpPr>
                        <p:sp>
                          <p:nvSpPr>
                            <p:cNvPr id="45125" name="Freeform 25"/>
                            <p:cNvSpPr/>
                            <p:nvPr/>
                          </p:nvSpPr>
                          <p:spPr>
                            <a:xfrm>
                              <a:off x="1306" y="2899"/>
                              <a:ext cx="34" cy="46"/>
                            </a:xfrm>
                            <a:custGeom>
                              <a:avLst/>
                              <a:gdLst/>
                              <a:ahLst/>
                              <a:cxnLst>
                                <a:cxn ang="0">
                                  <a:pos x="3" y="11"/>
                                </a:cxn>
                                <a:cxn ang="0">
                                  <a:pos x="2" y="5"/>
                                </a:cxn>
                                <a:cxn ang="0">
                                  <a:pos x="4" y="2"/>
                                </a:cxn>
                                <a:cxn ang="0">
                                  <a:pos x="9" y="0"/>
                                </a:cxn>
                                <a:cxn ang="0">
                                  <a:pos x="6" y="0"/>
                                </a:cxn>
                                <a:cxn ang="0">
                                  <a:pos x="2" y="1"/>
                                </a:cxn>
                                <a:cxn ang="0">
                                  <a:pos x="0" y="4"/>
                                </a:cxn>
                                <a:cxn ang="0">
                                  <a:pos x="3" y="11"/>
                                </a:cxn>
                              </a:cxnLst>
                              <a:rect l="0" t="0" r="0" b="0"/>
                              <a:pathLst>
                                <a:path w="66" h="93">
                                  <a:moveTo>
                                    <a:pt x="19" y="93"/>
                                  </a:moveTo>
                                  <a:lnTo>
                                    <a:pt x="14" y="47"/>
                                  </a:lnTo>
                                  <a:lnTo>
                                    <a:pt x="29" y="20"/>
                                  </a:lnTo>
                                  <a:lnTo>
                                    <a:pt x="66" y="0"/>
                                  </a:lnTo>
                                  <a:lnTo>
                                    <a:pt x="43" y="4"/>
                                  </a:lnTo>
                                  <a:lnTo>
                                    <a:pt x="12" y="14"/>
                                  </a:lnTo>
                                  <a:lnTo>
                                    <a:pt x="0" y="38"/>
                                  </a:lnTo>
                                  <a:lnTo>
                                    <a:pt x="19" y="93"/>
                                  </a:lnTo>
                                  <a:close/>
                                </a:path>
                              </a:pathLst>
                            </a:custGeom>
                            <a:solidFill>
                              <a:srgbClr val="804000">
                                <a:alpha val="100000"/>
                              </a:srgbClr>
                            </a:solidFill>
                            <a:ln w="6350" cap="flat" cmpd="sng">
                              <a:solidFill>
                                <a:srgbClr val="000000">
                                  <a:alpha val="100000"/>
                                </a:srgbClr>
                              </a:solidFill>
                              <a:prstDash val="solid"/>
                              <a:round/>
                              <a:headEnd type="none" w="med" len="med"/>
                              <a:tailEnd type="none" w="med" len="med"/>
                            </a:ln>
                          </p:spPr>
                          <p:txBody>
                            <a:bodyPr/>
                            <a:lstStyle/>
                            <a:p>
                              <a:endParaRPr lang="zh-CN" altLang="en-US"/>
                            </a:p>
                          </p:txBody>
                        </p:sp>
                        <p:sp>
                          <p:nvSpPr>
                            <p:cNvPr id="45126" name="Freeform 26"/>
                            <p:cNvSpPr/>
                            <p:nvPr/>
                          </p:nvSpPr>
                          <p:spPr>
                            <a:xfrm>
                              <a:off x="1243" y="2827"/>
                              <a:ext cx="54" cy="108"/>
                            </a:xfrm>
                            <a:custGeom>
                              <a:avLst/>
                              <a:gdLst/>
                              <a:ahLst/>
                              <a:cxnLst>
                                <a:cxn ang="0">
                                  <a:pos x="6" y="27"/>
                                </a:cxn>
                                <a:cxn ang="0">
                                  <a:pos x="3" y="21"/>
                                </a:cxn>
                                <a:cxn ang="0">
                                  <a:pos x="4" y="13"/>
                                </a:cxn>
                                <a:cxn ang="0">
                                  <a:pos x="8" y="6"/>
                                </a:cxn>
                                <a:cxn ang="0">
                                  <a:pos x="14" y="0"/>
                                </a:cxn>
                                <a:cxn ang="0">
                                  <a:pos x="11" y="3"/>
                                </a:cxn>
                                <a:cxn ang="0">
                                  <a:pos x="4" y="8"/>
                                </a:cxn>
                                <a:cxn ang="0">
                                  <a:pos x="0" y="12"/>
                                </a:cxn>
                                <a:cxn ang="0">
                                  <a:pos x="1" y="15"/>
                                </a:cxn>
                                <a:cxn ang="0">
                                  <a:pos x="1" y="19"/>
                                </a:cxn>
                                <a:cxn ang="0">
                                  <a:pos x="1" y="23"/>
                                </a:cxn>
                                <a:cxn ang="0">
                                  <a:pos x="6" y="27"/>
                                </a:cxn>
                              </a:cxnLst>
                              <a:rect l="0" t="0" r="0" b="0"/>
                              <a:pathLst>
                                <a:path w="108" h="217">
                                  <a:moveTo>
                                    <a:pt x="43" y="217"/>
                                  </a:moveTo>
                                  <a:lnTo>
                                    <a:pt x="22" y="171"/>
                                  </a:lnTo>
                                  <a:lnTo>
                                    <a:pt x="26" y="104"/>
                                  </a:lnTo>
                                  <a:lnTo>
                                    <a:pt x="60" y="52"/>
                                  </a:lnTo>
                                  <a:lnTo>
                                    <a:pt x="108" y="0"/>
                                  </a:lnTo>
                                  <a:lnTo>
                                    <a:pt x="81" y="30"/>
                                  </a:lnTo>
                                  <a:lnTo>
                                    <a:pt x="32" y="65"/>
                                  </a:lnTo>
                                  <a:lnTo>
                                    <a:pt x="0" y="97"/>
                                  </a:lnTo>
                                  <a:lnTo>
                                    <a:pt x="5" y="121"/>
                                  </a:lnTo>
                                  <a:lnTo>
                                    <a:pt x="4" y="154"/>
                                  </a:lnTo>
                                  <a:lnTo>
                                    <a:pt x="4" y="186"/>
                                  </a:lnTo>
                                  <a:lnTo>
                                    <a:pt x="43" y="217"/>
                                  </a:lnTo>
                                  <a:close/>
                                </a:path>
                              </a:pathLst>
                            </a:custGeom>
                            <a:solidFill>
                              <a:srgbClr val="804000">
                                <a:alpha val="100000"/>
                              </a:srgbClr>
                            </a:solidFill>
                            <a:ln w="6350" cap="flat" cmpd="sng">
                              <a:solidFill>
                                <a:srgbClr val="000000">
                                  <a:alpha val="100000"/>
                                </a:srgbClr>
                              </a:solidFill>
                              <a:prstDash val="solid"/>
                              <a:round/>
                              <a:headEnd type="none" w="med" len="med"/>
                              <a:tailEnd type="none" w="med" len="med"/>
                            </a:ln>
                          </p:spPr>
                          <p:txBody>
                            <a:bodyPr/>
                            <a:lstStyle/>
                            <a:p>
                              <a:endParaRPr lang="zh-CN" altLang="en-US"/>
                            </a:p>
                          </p:txBody>
                        </p:sp>
                        <p:sp>
                          <p:nvSpPr>
                            <p:cNvPr id="45127" name="Freeform 27"/>
                            <p:cNvSpPr/>
                            <p:nvPr/>
                          </p:nvSpPr>
                          <p:spPr>
                            <a:xfrm>
                              <a:off x="1171" y="2886"/>
                              <a:ext cx="37" cy="87"/>
                            </a:xfrm>
                            <a:custGeom>
                              <a:avLst/>
                              <a:gdLst/>
                              <a:ahLst/>
                              <a:cxnLst>
                                <a:cxn ang="0">
                                  <a:pos x="5" y="18"/>
                                </a:cxn>
                                <a:cxn ang="0">
                                  <a:pos x="0" y="12"/>
                                </a:cxn>
                                <a:cxn ang="0">
                                  <a:pos x="2" y="7"/>
                                </a:cxn>
                                <a:cxn ang="0">
                                  <a:pos x="6" y="0"/>
                                </a:cxn>
                                <a:cxn ang="0">
                                  <a:pos x="3" y="12"/>
                                </a:cxn>
                                <a:cxn ang="0">
                                  <a:pos x="5" y="17"/>
                                </a:cxn>
                                <a:cxn ang="0">
                                  <a:pos x="10" y="22"/>
                                </a:cxn>
                                <a:cxn ang="0">
                                  <a:pos x="5" y="18"/>
                                </a:cxn>
                              </a:cxnLst>
                              <a:rect l="0" t="0" r="0" b="0"/>
                              <a:pathLst>
                                <a:path w="74" h="174">
                                  <a:moveTo>
                                    <a:pt x="33" y="144"/>
                                  </a:moveTo>
                                  <a:lnTo>
                                    <a:pt x="0" y="90"/>
                                  </a:lnTo>
                                  <a:lnTo>
                                    <a:pt x="12" y="53"/>
                                  </a:lnTo>
                                  <a:lnTo>
                                    <a:pt x="42" y="0"/>
                                  </a:lnTo>
                                  <a:lnTo>
                                    <a:pt x="17" y="92"/>
                                  </a:lnTo>
                                  <a:lnTo>
                                    <a:pt x="36" y="132"/>
                                  </a:lnTo>
                                  <a:lnTo>
                                    <a:pt x="74" y="174"/>
                                  </a:lnTo>
                                  <a:lnTo>
                                    <a:pt x="33" y="144"/>
                                  </a:lnTo>
                                  <a:close/>
                                </a:path>
                              </a:pathLst>
                            </a:custGeom>
                            <a:solidFill>
                              <a:srgbClr val="804000">
                                <a:alpha val="100000"/>
                              </a:srgbClr>
                            </a:solidFill>
                            <a:ln w="6350" cap="flat" cmpd="sng">
                              <a:solidFill>
                                <a:srgbClr val="000000">
                                  <a:alpha val="100000"/>
                                </a:srgbClr>
                              </a:solidFill>
                              <a:prstDash val="solid"/>
                              <a:round/>
                              <a:headEnd type="none" w="med" len="med"/>
                              <a:tailEnd type="none" w="med" len="med"/>
                            </a:ln>
                          </p:spPr>
                          <p:txBody>
                            <a:bodyPr/>
                            <a:lstStyle/>
                            <a:p>
                              <a:endParaRPr lang="zh-CN" altLang="en-US"/>
                            </a:p>
                          </p:txBody>
                        </p:sp>
                        <p:sp>
                          <p:nvSpPr>
                            <p:cNvPr id="45128" name="Freeform 28"/>
                            <p:cNvSpPr/>
                            <p:nvPr/>
                          </p:nvSpPr>
                          <p:spPr>
                            <a:xfrm>
                              <a:off x="1201" y="2756"/>
                              <a:ext cx="49" cy="86"/>
                            </a:xfrm>
                            <a:custGeom>
                              <a:avLst/>
                              <a:gdLst/>
                              <a:ahLst/>
                              <a:cxnLst>
                                <a:cxn ang="0">
                                  <a:pos x="12" y="0"/>
                                </a:cxn>
                                <a:cxn ang="0">
                                  <a:pos x="6" y="6"/>
                                </a:cxn>
                                <a:cxn ang="0">
                                  <a:pos x="1" y="11"/>
                                </a:cxn>
                                <a:cxn ang="0">
                                  <a:pos x="0" y="16"/>
                                </a:cxn>
                                <a:cxn ang="0">
                                  <a:pos x="0" y="22"/>
                                </a:cxn>
                                <a:cxn ang="0">
                                  <a:pos x="2" y="17"/>
                                </a:cxn>
                                <a:cxn ang="0">
                                  <a:pos x="3" y="11"/>
                                </a:cxn>
                                <a:cxn ang="0">
                                  <a:pos x="9" y="5"/>
                                </a:cxn>
                                <a:cxn ang="0">
                                  <a:pos x="12" y="0"/>
                                </a:cxn>
                              </a:cxnLst>
                              <a:rect l="0" t="0" r="0" b="0"/>
                              <a:pathLst>
                                <a:path w="99" h="171">
                                  <a:moveTo>
                                    <a:pt x="99" y="0"/>
                                  </a:moveTo>
                                  <a:lnTo>
                                    <a:pt x="52" y="42"/>
                                  </a:lnTo>
                                  <a:lnTo>
                                    <a:pt x="14" y="83"/>
                                  </a:lnTo>
                                  <a:lnTo>
                                    <a:pt x="6" y="122"/>
                                  </a:lnTo>
                                  <a:lnTo>
                                    <a:pt x="0" y="171"/>
                                  </a:lnTo>
                                  <a:lnTo>
                                    <a:pt x="16" y="130"/>
                                  </a:lnTo>
                                  <a:lnTo>
                                    <a:pt x="31" y="87"/>
                                  </a:lnTo>
                                  <a:lnTo>
                                    <a:pt x="72" y="37"/>
                                  </a:lnTo>
                                  <a:lnTo>
                                    <a:pt x="99" y="0"/>
                                  </a:lnTo>
                                  <a:close/>
                                </a:path>
                              </a:pathLst>
                            </a:custGeom>
                            <a:solidFill>
                              <a:srgbClr val="804000">
                                <a:alpha val="100000"/>
                              </a:srgbClr>
                            </a:solidFill>
                            <a:ln w="6350" cap="flat" cmpd="sng">
                              <a:solidFill>
                                <a:srgbClr val="000000">
                                  <a:alpha val="100000"/>
                                </a:srgbClr>
                              </a:solidFill>
                              <a:prstDash val="solid"/>
                              <a:round/>
                              <a:headEnd type="none" w="med" len="med"/>
                              <a:tailEnd type="none" w="med" len="med"/>
                            </a:ln>
                          </p:spPr>
                          <p:txBody>
                            <a:bodyPr/>
                            <a:lstStyle/>
                            <a:p>
                              <a:endParaRPr lang="zh-CN" altLang="en-US"/>
                            </a:p>
                          </p:txBody>
                        </p:sp>
                        <p:sp>
                          <p:nvSpPr>
                            <p:cNvPr id="45129" name="Freeform 29"/>
                            <p:cNvSpPr/>
                            <p:nvPr/>
                          </p:nvSpPr>
                          <p:spPr>
                            <a:xfrm>
                              <a:off x="1195" y="2917"/>
                              <a:ext cx="28" cy="56"/>
                            </a:xfrm>
                            <a:custGeom>
                              <a:avLst/>
                              <a:gdLst/>
                              <a:ahLst/>
                              <a:cxnLst>
                                <a:cxn ang="0">
                                  <a:pos x="2" y="14"/>
                                </a:cxn>
                                <a:cxn ang="0">
                                  <a:pos x="0" y="10"/>
                                </a:cxn>
                                <a:cxn ang="0">
                                  <a:pos x="0" y="7"/>
                                </a:cxn>
                                <a:cxn ang="0">
                                  <a:pos x="2" y="3"/>
                                </a:cxn>
                                <a:cxn ang="0">
                                  <a:pos x="6" y="0"/>
                                </a:cxn>
                                <a:cxn ang="0">
                                  <a:pos x="3" y="4"/>
                                </a:cxn>
                                <a:cxn ang="0">
                                  <a:pos x="2" y="8"/>
                                </a:cxn>
                                <a:cxn ang="0">
                                  <a:pos x="4" y="10"/>
                                </a:cxn>
                                <a:cxn ang="0">
                                  <a:pos x="7" y="6"/>
                                </a:cxn>
                                <a:cxn ang="0">
                                  <a:pos x="5" y="9"/>
                                </a:cxn>
                                <a:cxn ang="0">
                                  <a:pos x="2" y="14"/>
                                </a:cxn>
                              </a:cxnLst>
                              <a:rect l="0" t="0" r="0" b="0"/>
                              <a:pathLst>
                                <a:path w="57" h="112">
                                  <a:moveTo>
                                    <a:pt x="21" y="112"/>
                                  </a:moveTo>
                                  <a:lnTo>
                                    <a:pt x="7" y="78"/>
                                  </a:lnTo>
                                  <a:lnTo>
                                    <a:pt x="0" y="53"/>
                                  </a:lnTo>
                                  <a:lnTo>
                                    <a:pt x="16" y="23"/>
                                  </a:lnTo>
                                  <a:lnTo>
                                    <a:pt x="50" y="0"/>
                                  </a:lnTo>
                                  <a:lnTo>
                                    <a:pt x="31" y="32"/>
                                  </a:lnTo>
                                  <a:lnTo>
                                    <a:pt x="18" y="64"/>
                                  </a:lnTo>
                                  <a:lnTo>
                                    <a:pt x="36" y="78"/>
                                  </a:lnTo>
                                  <a:lnTo>
                                    <a:pt x="57" y="47"/>
                                  </a:lnTo>
                                  <a:lnTo>
                                    <a:pt x="47" y="71"/>
                                  </a:lnTo>
                                  <a:lnTo>
                                    <a:pt x="21" y="112"/>
                                  </a:lnTo>
                                  <a:close/>
                                </a:path>
                              </a:pathLst>
                            </a:custGeom>
                            <a:solidFill>
                              <a:srgbClr val="804000">
                                <a:alpha val="100000"/>
                              </a:srgbClr>
                            </a:solidFill>
                            <a:ln w="6350" cap="flat" cmpd="sng">
                              <a:solidFill>
                                <a:srgbClr val="000000">
                                  <a:alpha val="100000"/>
                                </a:srgbClr>
                              </a:solidFill>
                              <a:prstDash val="solid"/>
                              <a:round/>
                              <a:headEnd type="none" w="med" len="med"/>
                              <a:tailEnd type="none" w="med" len="med"/>
                            </a:ln>
                          </p:spPr>
                          <p:txBody>
                            <a:bodyPr/>
                            <a:lstStyle/>
                            <a:p>
                              <a:endParaRPr lang="zh-CN" altLang="en-US"/>
                            </a:p>
                          </p:txBody>
                        </p:sp>
                      </p:grpSp>
                    </p:grpSp>
                    <p:grpSp>
                      <p:nvGrpSpPr>
                        <p:cNvPr id="45116" name="Group 30"/>
                        <p:cNvGrpSpPr/>
                        <p:nvPr/>
                      </p:nvGrpSpPr>
                      <p:grpSpPr>
                        <a:xfrm>
                          <a:off x="1549" y="3046"/>
                          <a:ext cx="240" cy="129"/>
                          <a:chOff x="1549" y="3046"/>
                          <a:chExt cx="240" cy="129"/>
                        </a:xfrm>
                      </p:grpSpPr>
                      <p:sp>
                        <p:nvSpPr>
                          <p:cNvPr id="45117" name="Freeform 31"/>
                          <p:cNvSpPr/>
                          <p:nvPr/>
                        </p:nvSpPr>
                        <p:spPr>
                          <a:xfrm>
                            <a:off x="1549" y="3046"/>
                            <a:ext cx="240" cy="129"/>
                          </a:xfrm>
                          <a:custGeom>
                            <a:avLst/>
                            <a:gdLst/>
                            <a:ahLst/>
                            <a:cxnLst>
                              <a:cxn ang="0">
                                <a:pos x="4" y="7"/>
                              </a:cxn>
                              <a:cxn ang="0">
                                <a:pos x="15" y="8"/>
                              </a:cxn>
                              <a:cxn ang="0">
                                <a:pos x="22" y="8"/>
                              </a:cxn>
                              <a:cxn ang="0">
                                <a:pos x="32" y="3"/>
                              </a:cxn>
                              <a:cxn ang="0">
                                <a:pos x="39" y="0"/>
                              </a:cxn>
                              <a:cxn ang="0">
                                <a:pos x="46" y="0"/>
                              </a:cxn>
                              <a:cxn ang="0">
                                <a:pos x="49" y="3"/>
                              </a:cxn>
                              <a:cxn ang="0">
                                <a:pos x="54" y="5"/>
                              </a:cxn>
                              <a:cxn ang="0">
                                <a:pos x="59" y="5"/>
                              </a:cxn>
                              <a:cxn ang="0">
                                <a:pos x="60" y="8"/>
                              </a:cxn>
                              <a:cxn ang="0">
                                <a:pos x="60" y="14"/>
                              </a:cxn>
                              <a:cxn ang="0">
                                <a:pos x="59" y="18"/>
                              </a:cxn>
                              <a:cxn ang="0">
                                <a:pos x="56" y="21"/>
                              </a:cxn>
                              <a:cxn ang="0">
                                <a:pos x="52" y="25"/>
                              </a:cxn>
                              <a:cxn ang="0">
                                <a:pos x="50" y="29"/>
                              </a:cxn>
                              <a:cxn ang="0">
                                <a:pos x="47" y="32"/>
                              </a:cxn>
                              <a:cxn ang="0">
                                <a:pos x="45" y="32"/>
                              </a:cxn>
                              <a:cxn ang="0">
                                <a:pos x="42" y="29"/>
                              </a:cxn>
                              <a:cxn ang="0">
                                <a:pos x="39" y="30"/>
                              </a:cxn>
                              <a:cxn ang="0">
                                <a:pos x="36" y="30"/>
                              </a:cxn>
                              <a:cxn ang="0">
                                <a:pos x="33" y="25"/>
                              </a:cxn>
                              <a:cxn ang="0">
                                <a:pos x="32" y="26"/>
                              </a:cxn>
                              <a:cxn ang="0">
                                <a:pos x="29" y="26"/>
                              </a:cxn>
                              <a:cxn ang="0">
                                <a:pos x="28" y="23"/>
                              </a:cxn>
                              <a:cxn ang="0">
                                <a:pos x="26" y="25"/>
                              </a:cxn>
                              <a:cxn ang="0">
                                <a:pos x="23" y="27"/>
                              </a:cxn>
                              <a:cxn ang="0">
                                <a:pos x="20" y="25"/>
                              </a:cxn>
                              <a:cxn ang="0">
                                <a:pos x="19" y="23"/>
                              </a:cxn>
                              <a:cxn ang="0">
                                <a:pos x="19" y="20"/>
                              </a:cxn>
                              <a:cxn ang="0">
                                <a:pos x="14" y="21"/>
                              </a:cxn>
                              <a:cxn ang="0">
                                <a:pos x="11" y="21"/>
                              </a:cxn>
                              <a:cxn ang="0">
                                <a:pos x="10" y="19"/>
                              </a:cxn>
                              <a:cxn ang="0">
                                <a:pos x="7" y="19"/>
                              </a:cxn>
                              <a:cxn ang="0">
                                <a:pos x="2" y="16"/>
                              </a:cxn>
                              <a:cxn ang="0">
                                <a:pos x="0" y="13"/>
                              </a:cxn>
                              <a:cxn ang="0">
                                <a:pos x="1" y="11"/>
                              </a:cxn>
                              <a:cxn ang="0">
                                <a:pos x="1" y="8"/>
                              </a:cxn>
                              <a:cxn ang="0">
                                <a:pos x="4" y="7"/>
                              </a:cxn>
                            </a:cxnLst>
                            <a:rect l="0" t="0" r="0" b="0"/>
                            <a:pathLst>
                              <a:path w="480" h="259">
                                <a:moveTo>
                                  <a:pt x="30" y="63"/>
                                </a:moveTo>
                                <a:lnTo>
                                  <a:pt x="117" y="67"/>
                                </a:lnTo>
                                <a:lnTo>
                                  <a:pt x="176" y="66"/>
                                </a:lnTo>
                                <a:lnTo>
                                  <a:pt x="250" y="31"/>
                                </a:lnTo>
                                <a:lnTo>
                                  <a:pt x="309" y="4"/>
                                </a:lnTo>
                                <a:lnTo>
                                  <a:pt x="363" y="0"/>
                                </a:lnTo>
                                <a:lnTo>
                                  <a:pt x="387" y="25"/>
                                </a:lnTo>
                                <a:lnTo>
                                  <a:pt x="425" y="43"/>
                                </a:lnTo>
                                <a:lnTo>
                                  <a:pt x="469" y="46"/>
                                </a:lnTo>
                                <a:lnTo>
                                  <a:pt x="480" y="67"/>
                                </a:lnTo>
                                <a:lnTo>
                                  <a:pt x="473" y="117"/>
                                </a:lnTo>
                                <a:lnTo>
                                  <a:pt x="465" y="149"/>
                                </a:lnTo>
                                <a:lnTo>
                                  <a:pt x="444" y="175"/>
                                </a:lnTo>
                                <a:lnTo>
                                  <a:pt x="413" y="207"/>
                                </a:lnTo>
                                <a:lnTo>
                                  <a:pt x="397" y="238"/>
                                </a:lnTo>
                                <a:lnTo>
                                  <a:pt x="375" y="256"/>
                                </a:lnTo>
                                <a:lnTo>
                                  <a:pt x="357" y="259"/>
                                </a:lnTo>
                                <a:lnTo>
                                  <a:pt x="330" y="233"/>
                                </a:lnTo>
                                <a:lnTo>
                                  <a:pt x="311" y="243"/>
                                </a:lnTo>
                                <a:lnTo>
                                  <a:pt x="284" y="244"/>
                                </a:lnTo>
                                <a:lnTo>
                                  <a:pt x="264" y="206"/>
                                </a:lnTo>
                                <a:lnTo>
                                  <a:pt x="252" y="212"/>
                                </a:lnTo>
                                <a:lnTo>
                                  <a:pt x="232" y="212"/>
                                </a:lnTo>
                                <a:lnTo>
                                  <a:pt x="224" y="191"/>
                                </a:lnTo>
                                <a:lnTo>
                                  <a:pt x="202" y="206"/>
                                </a:lnTo>
                                <a:lnTo>
                                  <a:pt x="181" y="218"/>
                                </a:lnTo>
                                <a:lnTo>
                                  <a:pt x="158" y="206"/>
                                </a:lnTo>
                                <a:lnTo>
                                  <a:pt x="151" y="186"/>
                                </a:lnTo>
                                <a:lnTo>
                                  <a:pt x="149" y="163"/>
                                </a:lnTo>
                                <a:lnTo>
                                  <a:pt x="110" y="168"/>
                                </a:lnTo>
                                <a:lnTo>
                                  <a:pt x="81" y="175"/>
                                </a:lnTo>
                                <a:lnTo>
                                  <a:pt x="74" y="159"/>
                                </a:lnTo>
                                <a:lnTo>
                                  <a:pt x="50" y="159"/>
                                </a:lnTo>
                                <a:lnTo>
                                  <a:pt x="14" y="134"/>
                                </a:lnTo>
                                <a:lnTo>
                                  <a:pt x="0" y="104"/>
                                </a:lnTo>
                                <a:lnTo>
                                  <a:pt x="7" y="91"/>
                                </a:lnTo>
                                <a:lnTo>
                                  <a:pt x="2" y="66"/>
                                </a:lnTo>
                                <a:lnTo>
                                  <a:pt x="30" y="63"/>
                                </a:lnTo>
                                <a:close/>
                              </a:path>
                            </a:pathLst>
                          </a:custGeom>
                          <a:solidFill>
                            <a:srgbClr val="C08040">
                              <a:alpha val="100000"/>
                            </a:srgbClr>
                          </a:solidFill>
                          <a:ln w="6350" cap="flat" cmpd="sng">
                            <a:solidFill>
                              <a:srgbClr val="000000">
                                <a:alpha val="100000"/>
                              </a:srgbClr>
                            </a:solidFill>
                            <a:prstDash val="solid"/>
                            <a:round/>
                            <a:headEnd type="none" w="med" len="med"/>
                            <a:tailEnd type="none" w="med" len="med"/>
                          </a:ln>
                        </p:spPr>
                        <p:txBody>
                          <a:bodyPr/>
                          <a:lstStyle/>
                          <a:p>
                            <a:endParaRPr lang="zh-CN" altLang="en-US"/>
                          </a:p>
                        </p:txBody>
                      </p:sp>
                      <p:grpSp>
                        <p:nvGrpSpPr>
                          <p:cNvPr id="45118" name="Group 32"/>
                          <p:cNvGrpSpPr/>
                          <p:nvPr/>
                        </p:nvGrpSpPr>
                        <p:grpSpPr>
                          <a:xfrm>
                            <a:off x="1585" y="3067"/>
                            <a:ext cx="180" cy="98"/>
                            <a:chOff x="1585" y="3067"/>
                            <a:chExt cx="180" cy="98"/>
                          </a:xfrm>
                        </p:grpSpPr>
                        <p:sp>
                          <p:nvSpPr>
                            <p:cNvPr id="45119" name="Freeform 33"/>
                            <p:cNvSpPr/>
                            <p:nvPr/>
                          </p:nvSpPr>
                          <p:spPr>
                            <a:xfrm>
                              <a:off x="1585" y="3097"/>
                              <a:ext cx="55" cy="28"/>
                            </a:xfrm>
                            <a:custGeom>
                              <a:avLst/>
                              <a:gdLst/>
                              <a:ahLst/>
                              <a:cxnLst>
                                <a:cxn ang="0">
                                  <a:pos x="0" y="7"/>
                                </a:cxn>
                                <a:cxn ang="0">
                                  <a:pos x="8" y="5"/>
                                </a:cxn>
                                <a:cxn ang="0">
                                  <a:pos x="14" y="0"/>
                                </a:cxn>
                                <a:cxn ang="0">
                                  <a:pos x="12" y="4"/>
                                </a:cxn>
                                <a:cxn ang="0">
                                  <a:pos x="9" y="7"/>
                                </a:cxn>
                                <a:cxn ang="0">
                                  <a:pos x="0" y="7"/>
                                </a:cxn>
                              </a:cxnLst>
                              <a:rect l="0" t="0" r="0" b="0"/>
                              <a:pathLst>
                                <a:path w="110" h="55">
                                  <a:moveTo>
                                    <a:pt x="0" y="55"/>
                                  </a:moveTo>
                                  <a:lnTo>
                                    <a:pt x="58" y="40"/>
                                  </a:lnTo>
                                  <a:lnTo>
                                    <a:pt x="110" y="0"/>
                                  </a:lnTo>
                                  <a:lnTo>
                                    <a:pt x="90" y="30"/>
                                  </a:lnTo>
                                  <a:lnTo>
                                    <a:pt x="67" y="50"/>
                                  </a:lnTo>
                                  <a:lnTo>
                                    <a:pt x="0" y="55"/>
                                  </a:lnTo>
                                  <a:close/>
                                </a:path>
                              </a:pathLst>
                            </a:custGeom>
                            <a:solidFill>
                              <a:srgbClr val="804000">
                                <a:alpha val="100000"/>
                              </a:srgbClr>
                            </a:solidFill>
                            <a:ln w="6350" cap="flat" cmpd="sng">
                              <a:solidFill>
                                <a:srgbClr val="000000">
                                  <a:alpha val="100000"/>
                                </a:srgbClr>
                              </a:solidFill>
                              <a:prstDash val="solid"/>
                              <a:round/>
                              <a:headEnd type="none" w="med" len="med"/>
                              <a:tailEnd type="none" w="med" len="med"/>
                            </a:ln>
                          </p:spPr>
                          <p:txBody>
                            <a:bodyPr/>
                            <a:lstStyle/>
                            <a:p>
                              <a:endParaRPr lang="zh-CN" altLang="en-US"/>
                            </a:p>
                          </p:txBody>
                        </p:sp>
                        <p:sp>
                          <p:nvSpPr>
                            <p:cNvPr id="45120" name="Freeform 34"/>
                            <p:cNvSpPr/>
                            <p:nvPr/>
                          </p:nvSpPr>
                          <p:spPr>
                            <a:xfrm>
                              <a:off x="1659" y="3067"/>
                              <a:ext cx="44" cy="78"/>
                            </a:xfrm>
                            <a:custGeom>
                              <a:avLst/>
                              <a:gdLst/>
                              <a:ahLst/>
                              <a:cxnLst>
                                <a:cxn ang="0">
                                  <a:pos x="0" y="19"/>
                                </a:cxn>
                                <a:cxn ang="0">
                                  <a:pos x="4" y="12"/>
                                </a:cxn>
                                <a:cxn ang="0">
                                  <a:pos x="11" y="0"/>
                                </a:cxn>
                                <a:cxn ang="0">
                                  <a:pos x="9" y="7"/>
                                </a:cxn>
                                <a:cxn ang="0">
                                  <a:pos x="8" y="13"/>
                                </a:cxn>
                                <a:cxn ang="0">
                                  <a:pos x="0" y="19"/>
                                </a:cxn>
                              </a:cxnLst>
                              <a:rect l="0" t="0" r="0" b="0"/>
                              <a:pathLst>
                                <a:path w="88" h="157">
                                  <a:moveTo>
                                    <a:pt x="0" y="157"/>
                                  </a:moveTo>
                                  <a:lnTo>
                                    <a:pt x="31" y="103"/>
                                  </a:lnTo>
                                  <a:lnTo>
                                    <a:pt x="88" y="0"/>
                                  </a:lnTo>
                                  <a:lnTo>
                                    <a:pt x="71" y="57"/>
                                  </a:lnTo>
                                  <a:lnTo>
                                    <a:pt x="59" y="106"/>
                                  </a:lnTo>
                                  <a:lnTo>
                                    <a:pt x="0" y="157"/>
                                  </a:lnTo>
                                  <a:close/>
                                </a:path>
                              </a:pathLst>
                            </a:custGeom>
                            <a:solidFill>
                              <a:srgbClr val="804000">
                                <a:alpha val="100000"/>
                              </a:srgbClr>
                            </a:solidFill>
                            <a:ln w="6350" cap="flat" cmpd="sng">
                              <a:solidFill>
                                <a:srgbClr val="000000">
                                  <a:alpha val="100000"/>
                                </a:srgbClr>
                              </a:solidFill>
                              <a:prstDash val="solid"/>
                              <a:round/>
                              <a:headEnd type="none" w="med" len="med"/>
                              <a:tailEnd type="none" w="med" len="med"/>
                            </a:ln>
                          </p:spPr>
                          <p:txBody>
                            <a:bodyPr/>
                            <a:lstStyle/>
                            <a:p>
                              <a:endParaRPr lang="zh-CN" altLang="en-US"/>
                            </a:p>
                          </p:txBody>
                        </p:sp>
                        <p:sp>
                          <p:nvSpPr>
                            <p:cNvPr id="45121" name="Freeform 35"/>
                            <p:cNvSpPr/>
                            <p:nvPr/>
                          </p:nvSpPr>
                          <p:spPr>
                            <a:xfrm>
                              <a:off x="1711" y="3069"/>
                              <a:ext cx="32" cy="96"/>
                            </a:xfrm>
                            <a:custGeom>
                              <a:avLst/>
                              <a:gdLst/>
                              <a:ahLst/>
                              <a:cxnLst>
                                <a:cxn ang="0">
                                  <a:pos x="0" y="24"/>
                                </a:cxn>
                                <a:cxn ang="0">
                                  <a:pos x="6" y="19"/>
                                </a:cxn>
                                <a:cxn ang="0">
                                  <a:pos x="5" y="8"/>
                                </a:cxn>
                                <a:cxn ang="0">
                                  <a:pos x="1" y="0"/>
                                </a:cxn>
                                <a:cxn ang="0">
                                  <a:pos x="6" y="8"/>
                                </a:cxn>
                                <a:cxn ang="0">
                                  <a:pos x="8" y="15"/>
                                </a:cxn>
                                <a:cxn ang="0">
                                  <a:pos x="7" y="21"/>
                                </a:cxn>
                                <a:cxn ang="0">
                                  <a:pos x="0" y="24"/>
                                </a:cxn>
                              </a:cxnLst>
                              <a:rect l="0" t="0" r="0" b="0"/>
                              <a:pathLst>
                                <a:path w="65" h="192">
                                  <a:moveTo>
                                    <a:pt x="0" y="192"/>
                                  </a:moveTo>
                                  <a:lnTo>
                                    <a:pt x="48" y="150"/>
                                  </a:lnTo>
                                  <a:lnTo>
                                    <a:pt x="46" y="59"/>
                                  </a:lnTo>
                                  <a:lnTo>
                                    <a:pt x="15" y="0"/>
                                  </a:lnTo>
                                  <a:lnTo>
                                    <a:pt x="53" y="57"/>
                                  </a:lnTo>
                                  <a:lnTo>
                                    <a:pt x="65" y="116"/>
                                  </a:lnTo>
                                  <a:lnTo>
                                    <a:pt x="63" y="166"/>
                                  </a:lnTo>
                                  <a:lnTo>
                                    <a:pt x="0" y="192"/>
                                  </a:lnTo>
                                  <a:close/>
                                </a:path>
                              </a:pathLst>
                            </a:custGeom>
                            <a:solidFill>
                              <a:srgbClr val="804000">
                                <a:alpha val="100000"/>
                              </a:srgbClr>
                            </a:solidFill>
                            <a:ln w="6350" cap="flat" cmpd="sng">
                              <a:solidFill>
                                <a:srgbClr val="000000">
                                  <a:alpha val="100000"/>
                                </a:srgbClr>
                              </a:solidFill>
                              <a:prstDash val="solid"/>
                              <a:round/>
                              <a:headEnd type="none" w="med" len="med"/>
                              <a:tailEnd type="none" w="med" len="med"/>
                            </a:ln>
                          </p:spPr>
                          <p:txBody>
                            <a:bodyPr/>
                            <a:lstStyle/>
                            <a:p>
                              <a:endParaRPr lang="zh-CN" altLang="en-US"/>
                            </a:p>
                          </p:txBody>
                        </p:sp>
                        <p:sp>
                          <p:nvSpPr>
                            <p:cNvPr id="45122" name="Freeform 36"/>
                            <p:cNvSpPr/>
                            <p:nvPr/>
                          </p:nvSpPr>
                          <p:spPr>
                            <a:xfrm>
                              <a:off x="1756" y="3099"/>
                              <a:ext cx="9" cy="37"/>
                            </a:xfrm>
                            <a:custGeom>
                              <a:avLst/>
                              <a:gdLst/>
                              <a:ahLst/>
                              <a:cxnLst>
                                <a:cxn ang="0">
                                  <a:pos x="0" y="0"/>
                                </a:cxn>
                                <a:cxn ang="0">
                                  <a:pos x="2" y="7"/>
                                </a:cxn>
                                <a:cxn ang="0">
                                  <a:pos x="1" y="10"/>
                                </a:cxn>
                              </a:cxnLst>
                              <a:rect l="0" t="0" r="0" b="0"/>
                              <a:pathLst>
                                <a:path w="19" h="74">
                                  <a:moveTo>
                                    <a:pt x="0" y="0"/>
                                  </a:moveTo>
                                  <a:lnTo>
                                    <a:pt x="19" y="51"/>
                                  </a:lnTo>
                                  <a:lnTo>
                                    <a:pt x="12" y="74"/>
                                  </a:lnTo>
                                </a:path>
                              </a:pathLst>
                            </a:custGeom>
                            <a:noFill/>
                            <a:ln w="6350" cap="flat" cmpd="sng">
                              <a:solidFill>
                                <a:srgbClr val="000000">
                                  <a:alpha val="100000"/>
                                </a:srgbClr>
                              </a:solidFill>
                              <a:prstDash val="solid"/>
                              <a:round/>
                              <a:headEnd type="none" w="med" len="med"/>
                              <a:tailEnd type="none" w="med" len="med"/>
                            </a:ln>
                          </p:spPr>
                          <p:txBody>
                            <a:bodyPr/>
                            <a:lstStyle/>
                            <a:p>
                              <a:endParaRPr lang="zh-CN" altLang="en-US"/>
                            </a:p>
                          </p:txBody>
                        </p:sp>
                      </p:grpSp>
                    </p:grpSp>
                  </p:grpSp>
                </p:grpSp>
              </p:grpSp>
              <p:grpSp>
                <p:nvGrpSpPr>
                  <p:cNvPr id="45107" name="Group 37"/>
                  <p:cNvGrpSpPr/>
                  <p:nvPr/>
                </p:nvGrpSpPr>
                <p:grpSpPr>
                  <a:xfrm>
                    <a:off x="1718" y="2805"/>
                    <a:ext cx="148" cy="215"/>
                    <a:chOff x="1718" y="2805"/>
                    <a:chExt cx="148" cy="215"/>
                  </a:xfrm>
                </p:grpSpPr>
                <p:sp>
                  <p:nvSpPr>
                    <p:cNvPr id="45108" name="Freeform 38"/>
                    <p:cNvSpPr/>
                    <p:nvPr/>
                  </p:nvSpPr>
                  <p:spPr>
                    <a:xfrm>
                      <a:off x="1718" y="2854"/>
                      <a:ext cx="132" cy="166"/>
                    </a:xfrm>
                    <a:custGeom>
                      <a:avLst/>
                      <a:gdLst/>
                      <a:ahLst/>
                      <a:cxnLst>
                        <a:cxn ang="0">
                          <a:pos x="2" y="17"/>
                        </a:cxn>
                        <a:cxn ang="0">
                          <a:pos x="6" y="9"/>
                        </a:cxn>
                        <a:cxn ang="0">
                          <a:pos x="8" y="6"/>
                        </a:cxn>
                        <a:cxn ang="0">
                          <a:pos x="12" y="2"/>
                        </a:cxn>
                        <a:cxn ang="0">
                          <a:pos x="18" y="0"/>
                        </a:cxn>
                        <a:cxn ang="0">
                          <a:pos x="23" y="0"/>
                        </a:cxn>
                        <a:cxn ang="0">
                          <a:pos x="27" y="3"/>
                        </a:cxn>
                        <a:cxn ang="0">
                          <a:pos x="31" y="7"/>
                        </a:cxn>
                        <a:cxn ang="0">
                          <a:pos x="33" y="15"/>
                        </a:cxn>
                        <a:cxn ang="0">
                          <a:pos x="33" y="21"/>
                        </a:cxn>
                        <a:cxn ang="0">
                          <a:pos x="31" y="26"/>
                        </a:cxn>
                        <a:cxn ang="0">
                          <a:pos x="28" y="32"/>
                        </a:cxn>
                        <a:cxn ang="0">
                          <a:pos x="25" y="36"/>
                        </a:cxn>
                        <a:cxn ang="0">
                          <a:pos x="19" y="40"/>
                        </a:cxn>
                        <a:cxn ang="0">
                          <a:pos x="12" y="41"/>
                        </a:cxn>
                        <a:cxn ang="0">
                          <a:pos x="6" y="40"/>
                        </a:cxn>
                        <a:cxn ang="0">
                          <a:pos x="1" y="35"/>
                        </a:cxn>
                        <a:cxn ang="0">
                          <a:pos x="0" y="28"/>
                        </a:cxn>
                        <a:cxn ang="0">
                          <a:pos x="2" y="17"/>
                        </a:cxn>
                      </a:cxnLst>
                      <a:rect l="0" t="0" r="0" b="0"/>
                      <a:pathLst>
                        <a:path w="263" h="333">
                          <a:moveTo>
                            <a:pt x="15" y="141"/>
                          </a:moveTo>
                          <a:lnTo>
                            <a:pt x="43" y="77"/>
                          </a:lnTo>
                          <a:lnTo>
                            <a:pt x="64" y="53"/>
                          </a:lnTo>
                          <a:lnTo>
                            <a:pt x="92" y="17"/>
                          </a:lnTo>
                          <a:lnTo>
                            <a:pt x="139" y="0"/>
                          </a:lnTo>
                          <a:lnTo>
                            <a:pt x="180" y="6"/>
                          </a:lnTo>
                          <a:lnTo>
                            <a:pt x="212" y="26"/>
                          </a:lnTo>
                          <a:lnTo>
                            <a:pt x="241" y="63"/>
                          </a:lnTo>
                          <a:lnTo>
                            <a:pt x="262" y="123"/>
                          </a:lnTo>
                          <a:lnTo>
                            <a:pt x="263" y="169"/>
                          </a:lnTo>
                          <a:lnTo>
                            <a:pt x="248" y="214"/>
                          </a:lnTo>
                          <a:lnTo>
                            <a:pt x="221" y="256"/>
                          </a:lnTo>
                          <a:lnTo>
                            <a:pt x="196" y="288"/>
                          </a:lnTo>
                          <a:lnTo>
                            <a:pt x="149" y="324"/>
                          </a:lnTo>
                          <a:lnTo>
                            <a:pt x="96" y="333"/>
                          </a:lnTo>
                          <a:lnTo>
                            <a:pt x="47" y="320"/>
                          </a:lnTo>
                          <a:lnTo>
                            <a:pt x="7" y="281"/>
                          </a:lnTo>
                          <a:lnTo>
                            <a:pt x="0" y="228"/>
                          </a:lnTo>
                          <a:lnTo>
                            <a:pt x="15" y="141"/>
                          </a:lnTo>
                          <a:close/>
                        </a:path>
                      </a:pathLst>
                    </a:custGeom>
                    <a:solidFill>
                      <a:srgbClr val="F0F0F0">
                        <a:alpha val="100000"/>
                      </a:srgbClr>
                    </a:solidFill>
                    <a:ln w="6350" cap="flat" cmpd="sng">
                      <a:solidFill>
                        <a:srgbClr val="000000">
                          <a:alpha val="100000"/>
                        </a:srgbClr>
                      </a:solidFill>
                      <a:prstDash val="solid"/>
                      <a:round/>
                      <a:headEnd type="none" w="med" len="med"/>
                      <a:tailEnd type="none" w="med" len="med"/>
                    </a:ln>
                  </p:spPr>
                  <p:txBody>
                    <a:bodyPr/>
                    <a:lstStyle/>
                    <a:p>
                      <a:endParaRPr lang="zh-CN" altLang="en-US"/>
                    </a:p>
                  </p:txBody>
                </p:sp>
                <p:sp>
                  <p:nvSpPr>
                    <p:cNvPr id="45109" name="Oval 39"/>
                    <p:cNvSpPr/>
                    <p:nvPr/>
                  </p:nvSpPr>
                  <p:spPr>
                    <a:xfrm>
                      <a:off x="1777" y="2902"/>
                      <a:ext cx="37" cy="41"/>
                    </a:xfrm>
                    <a:prstGeom prst="ellipse">
                      <a:avLst/>
                    </a:prstGeom>
                    <a:solidFill>
                      <a:srgbClr val="000080"/>
                    </a:solidFill>
                    <a:ln w="6350" cap="flat" cmpd="sng">
                      <a:solidFill>
                        <a:srgbClr val="000000"/>
                      </a:solidFill>
                      <a:prstDash val="solid"/>
                      <a:headEnd type="none" w="med" len="med"/>
                      <a:tailEnd type="none" w="med" len="med"/>
                    </a:ln>
                  </p:spPr>
                  <p:txBody>
                    <a:bodyPr/>
                    <a:lstStyle/>
                    <a:p>
                      <a:pPr lvl="0" eaLnBrk="1" hangingPunct="1"/>
                      <a:endParaRPr lang="zh-CN" altLang="en-US" dirty="0">
                        <a:solidFill>
                          <a:srgbClr val="000000"/>
                        </a:solidFill>
                        <a:latin typeface="Times New Roman" pitchFamily="18" charset="0"/>
                        <a:ea typeface="宋体" pitchFamily="2" charset="-122"/>
                      </a:endParaRPr>
                    </a:p>
                  </p:txBody>
                </p:sp>
                <p:sp>
                  <p:nvSpPr>
                    <p:cNvPr id="45110" name="Freeform 40"/>
                    <p:cNvSpPr/>
                    <p:nvPr/>
                  </p:nvSpPr>
                  <p:spPr>
                    <a:xfrm>
                      <a:off x="1737" y="2805"/>
                      <a:ext cx="129" cy="105"/>
                    </a:xfrm>
                    <a:custGeom>
                      <a:avLst/>
                      <a:gdLst/>
                      <a:ahLst/>
                      <a:cxnLst>
                        <a:cxn ang="0">
                          <a:pos x="32" y="18"/>
                        </a:cxn>
                        <a:cxn ang="0">
                          <a:pos x="32" y="16"/>
                        </a:cxn>
                        <a:cxn ang="0">
                          <a:pos x="9" y="1"/>
                        </a:cxn>
                        <a:cxn ang="0">
                          <a:pos x="6" y="0"/>
                        </a:cxn>
                        <a:cxn ang="0">
                          <a:pos x="4" y="1"/>
                        </a:cxn>
                        <a:cxn ang="0">
                          <a:pos x="2" y="3"/>
                        </a:cxn>
                        <a:cxn ang="0">
                          <a:pos x="0" y="6"/>
                        </a:cxn>
                        <a:cxn ang="0">
                          <a:pos x="1" y="8"/>
                        </a:cxn>
                        <a:cxn ang="0">
                          <a:pos x="2" y="11"/>
                        </a:cxn>
                        <a:cxn ang="0">
                          <a:pos x="3" y="13"/>
                        </a:cxn>
                        <a:cxn ang="0">
                          <a:pos x="5" y="14"/>
                        </a:cxn>
                        <a:cxn ang="0">
                          <a:pos x="22" y="26"/>
                        </a:cxn>
                        <a:cxn ang="0">
                          <a:pos x="24" y="26"/>
                        </a:cxn>
                        <a:cxn ang="0">
                          <a:pos x="26" y="27"/>
                        </a:cxn>
                        <a:cxn ang="0">
                          <a:pos x="28" y="26"/>
                        </a:cxn>
                        <a:cxn ang="0">
                          <a:pos x="30" y="25"/>
                        </a:cxn>
                        <a:cxn ang="0">
                          <a:pos x="32" y="23"/>
                        </a:cxn>
                        <a:cxn ang="0">
                          <a:pos x="33" y="20"/>
                        </a:cxn>
                        <a:cxn ang="0">
                          <a:pos x="32" y="18"/>
                        </a:cxn>
                      </a:cxnLst>
                      <a:rect l="0" t="0" r="0" b="0"/>
                      <a:pathLst>
                        <a:path w="258" h="210">
                          <a:moveTo>
                            <a:pt x="256" y="144"/>
                          </a:moveTo>
                          <a:lnTo>
                            <a:pt x="250" y="127"/>
                          </a:lnTo>
                          <a:lnTo>
                            <a:pt x="65" y="1"/>
                          </a:lnTo>
                          <a:lnTo>
                            <a:pt x="48" y="0"/>
                          </a:lnTo>
                          <a:lnTo>
                            <a:pt x="30" y="7"/>
                          </a:lnTo>
                          <a:lnTo>
                            <a:pt x="12" y="21"/>
                          </a:lnTo>
                          <a:lnTo>
                            <a:pt x="0" y="44"/>
                          </a:lnTo>
                          <a:lnTo>
                            <a:pt x="3" y="64"/>
                          </a:lnTo>
                          <a:lnTo>
                            <a:pt x="9" y="85"/>
                          </a:lnTo>
                          <a:lnTo>
                            <a:pt x="20" y="97"/>
                          </a:lnTo>
                          <a:lnTo>
                            <a:pt x="37" y="107"/>
                          </a:lnTo>
                          <a:lnTo>
                            <a:pt x="175" y="202"/>
                          </a:lnTo>
                          <a:lnTo>
                            <a:pt x="187" y="208"/>
                          </a:lnTo>
                          <a:lnTo>
                            <a:pt x="203" y="210"/>
                          </a:lnTo>
                          <a:lnTo>
                            <a:pt x="223" y="208"/>
                          </a:lnTo>
                          <a:lnTo>
                            <a:pt x="240" y="196"/>
                          </a:lnTo>
                          <a:lnTo>
                            <a:pt x="254" y="178"/>
                          </a:lnTo>
                          <a:lnTo>
                            <a:pt x="258" y="159"/>
                          </a:lnTo>
                          <a:lnTo>
                            <a:pt x="256" y="144"/>
                          </a:lnTo>
                          <a:close/>
                        </a:path>
                      </a:pathLst>
                    </a:custGeom>
                    <a:solidFill>
                      <a:srgbClr val="C08040">
                        <a:alpha val="100000"/>
                      </a:srgbClr>
                    </a:solidFill>
                    <a:ln w="6350" cap="flat" cmpd="sng">
                      <a:solidFill>
                        <a:srgbClr val="000000">
                          <a:alpha val="100000"/>
                        </a:srgbClr>
                      </a:solidFill>
                      <a:prstDash val="solid"/>
                      <a:round/>
                      <a:headEnd type="none" w="med" len="med"/>
                      <a:tailEnd type="none" w="med" len="med"/>
                    </a:ln>
                  </p:spPr>
                  <p:txBody>
                    <a:bodyPr/>
                    <a:lstStyle/>
                    <a:p>
                      <a:endParaRPr lang="zh-CN" altLang="en-US"/>
                    </a:p>
                  </p:txBody>
                </p:sp>
              </p:grpSp>
            </p:grpSp>
            <p:grpSp>
              <p:nvGrpSpPr>
                <p:cNvPr id="45100" name="Group 41"/>
                <p:cNvGrpSpPr/>
                <p:nvPr/>
              </p:nvGrpSpPr>
              <p:grpSpPr>
                <a:xfrm>
                  <a:off x="1559" y="2806"/>
                  <a:ext cx="302" cy="273"/>
                  <a:chOff x="1559" y="2806"/>
                  <a:chExt cx="302" cy="273"/>
                </a:xfrm>
              </p:grpSpPr>
              <p:sp>
                <p:nvSpPr>
                  <p:cNvPr id="45101" name="Freeform 42"/>
                  <p:cNvSpPr/>
                  <p:nvPr/>
                </p:nvSpPr>
                <p:spPr>
                  <a:xfrm>
                    <a:off x="1659" y="2863"/>
                    <a:ext cx="202" cy="216"/>
                  </a:xfrm>
                  <a:custGeom>
                    <a:avLst/>
                    <a:gdLst/>
                    <a:ahLst/>
                    <a:cxnLst>
                      <a:cxn ang="0">
                        <a:pos x="19" y="0"/>
                      </a:cxn>
                      <a:cxn ang="0">
                        <a:pos x="27" y="7"/>
                      </a:cxn>
                      <a:cxn ang="0">
                        <a:pos x="38" y="18"/>
                      </a:cxn>
                      <a:cxn ang="0">
                        <a:pos x="43" y="25"/>
                      </a:cxn>
                      <a:cxn ang="0">
                        <a:pos x="47" y="30"/>
                      </a:cxn>
                      <a:cxn ang="0">
                        <a:pos x="50" y="35"/>
                      </a:cxn>
                      <a:cxn ang="0">
                        <a:pos x="51" y="41"/>
                      </a:cxn>
                      <a:cxn ang="0">
                        <a:pos x="51" y="46"/>
                      </a:cxn>
                      <a:cxn ang="0">
                        <a:pos x="48" y="51"/>
                      </a:cxn>
                      <a:cxn ang="0">
                        <a:pos x="45" y="53"/>
                      </a:cxn>
                      <a:cxn ang="0">
                        <a:pos x="37" y="54"/>
                      </a:cxn>
                      <a:cxn ang="0">
                        <a:pos x="27" y="52"/>
                      </a:cxn>
                      <a:cxn ang="0">
                        <a:pos x="18" y="49"/>
                      </a:cxn>
                      <a:cxn ang="0">
                        <a:pos x="13" y="45"/>
                      </a:cxn>
                      <a:cxn ang="0">
                        <a:pos x="6" y="40"/>
                      </a:cxn>
                      <a:cxn ang="0">
                        <a:pos x="0" y="31"/>
                      </a:cxn>
                      <a:cxn ang="0">
                        <a:pos x="5" y="29"/>
                      </a:cxn>
                      <a:cxn ang="0">
                        <a:pos x="9" y="12"/>
                      </a:cxn>
                      <a:cxn ang="0">
                        <a:pos x="19" y="0"/>
                      </a:cxn>
                    </a:cxnLst>
                    <a:rect l="0" t="0" r="0" b="0"/>
                    <a:pathLst>
                      <a:path w="403" h="432">
                        <a:moveTo>
                          <a:pt x="146" y="0"/>
                        </a:moveTo>
                        <a:lnTo>
                          <a:pt x="215" y="49"/>
                        </a:lnTo>
                        <a:lnTo>
                          <a:pt x="302" y="141"/>
                        </a:lnTo>
                        <a:lnTo>
                          <a:pt x="344" y="194"/>
                        </a:lnTo>
                        <a:lnTo>
                          <a:pt x="373" y="235"/>
                        </a:lnTo>
                        <a:lnTo>
                          <a:pt x="396" y="277"/>
                        </a:lnTo>
                        <a:lnTo>
                          <a:pt x="403" y="323"/>
                        </a:lnTo>
                        <a:lnTo>
                          <a:pt x="403" y="365"/>
                        </a:lnTo>
                        <a:lnTo>
                          <a:pt x="384" y="402"/>
                        </a:lnTo>
                        <a:lnTo>
                          <a:pt x="357" y="424"/>
                        </a:lnTo>
                        <a:lnTo>
                          <a:pt x="294" y="432"/>
                        </a:lnTo>
                        <a:lnTo>
                          <a:pt x="214" y="410"/>
                        </a:lnTo>
                        <a:lnTo>
                          <a:pt x="141" y="386"/>
                        </a:lnTo>
                        <a:lnTo>
                          <a:pt x="103" y="359"/>
                        </a:lnTo>
                        <a:lnTo>
                          <a:pt x="45" y="317"/>
                        </a:lnTo>
                        <a:lnTo>
                          <a:pt x="0" y="242"/>
                        </a:lnTo>
                        <a:lnTo>
                          <a:pt x="34" y="230"/>
                        </a:lnTo>
                        <a:lnTo>
                          <a:pt x="72" y="96"/>
                        </a:lnTo>
                        <a:lnTo>
                          <a:pt x="146" y="0"/>
                        </a:lnTo>
                        <a:close/>
                      </a:path>
                    </a:pathLst>
                  </a:custGeom>
                  <a:solidFill>
                    <a:srgbClr val="E0A080">
                      <a:alpha val="100000"/>
                    </a:srgbClr>
                  </a:solidFill>
                  <a:ln w="6350" cap="flat" cmpd="sng">
                    <a:solidFill>
                      <a:srgbClr val="000000">
                        <a:alpha val="100000"/>
                      </a:srgbClr>
                    </a:solidFill>
                    <a:prstDash val="solid"/>
                    <a:round/>
                    <a:headEnd type="none" w="med" len="med"/>
                    <a:tailEnd type="none" w="med" len="med"/>
                  </a:ln>
                </p:spPr>
                <p:txBody>
                  <a:bodyPr/>
                  <a:lstStyle/>
                  <a:p>
                    <a:endParaRPr lang="zh-CN" altLang="en-US"/>
                  </a:p>
                </p:txBody>
              </p:sp>
              <p:grpSp>
                <p:nvGrpSpPr>
                  <p:cNvPr id="45102" name="Group 43"/>
                  <p:cNvGrpSpPr/>
                  <p:nvPr/>
                </p:nvGrpSpPr>
                <p:grpSpPr>
                  <a:xfrm>
                    <a:off x="1559" y="2806"/>
                    <a:ext cx="187" cy="193"/>
                    <a:chOff x="1559" y="2806"/>
                    <a:chExt cx="187" cy="193"/>
                  </a:xfrm>
                </p:grpSpPr>
                <p:sp>
                  <p:nvSpPr>
                    <p:cNvPr id="45103" name="Freeform 44"/>
                    <p:cNvSpPr/>
                    <p:nvPr/>
                  </p:nvSpPr>
                  <p:spPr>
                    <a:xfrm>
                      <a:off x="1584" y="2846"/>
                      <a:ext cx="132" cy="153"/>
                    </a:xfrm>
                    <a:custGeom>
                      <a:avLst/>
                      <a:gdLst/>
                      <a:ahLst/>
                      <a:cxnLst>
                        <a:cxn ang="0">
                          <a:pos x="3" y="14"/>
                        </a:cxn>
                        <a:cxn ang="0">
                          <a:pos x="6" y="8"/>
                        </a:cxn>
                        <a:cxn ang="0">
                          <a:pos x="9" y="4"/>
                        </a:cxn>
                        <a:cxn ang="0">
                          <a:pos x="13" y="1"/>
                        </a:cxn>
                        <a:cxn ang="0">
                          <a:pos x="20" y="0"/>
                        </a:cxn>
                        <a:cxn ang="0">
                          <a:pos x="26" y="0"/>
                        </a:cxn>
                        <a:cxn ang="0">
                          <a:pos x="30" y="1"/>
                        </a:cxn>
                        <a:cxn ang="0">
                          <a:pos x="32" y="5"/>
                        </a:cxn>
                        <a:cxn ang="0">
                          <a:pos x="33" y="10"/>
                        </a:cxn>
                        <a:cxn ang="0">
                          <a:pos x="33" y="17"/>
                        </a:cxn>
                        <a:cxn ang="0">
                          <a:pos x="32" y="23"/>
                        </a:cxn>
                        <a:cxn ang="0">
                          <a:pos x="29" y="29"/>
                        </a:cxn>
                        <a:cxn ang="0">
                          <a:pos x="25" y="34"/>
                        </a:cxn>
                        <a:cxn ang="0">
                          <a:pos x="18" y="38"/>
                        </a:cxn>
                        <a:cxn ang="0">
                          <a:pos x="10" y="37"/>
                        </a:cxn>
                        <a:cxn ang="0">
                          <a:pos x="4" y="35"/>
                        </a:cxn>
                        <a:cxn ang="0">
                          <a:pos x="0" y="29"/>
                        </a:cxn>
                        <a:cxn ang="0">
                          <a:pos x="1" y="21"/>
                        </a:cxn>
                        <a:cxn ang="0">
                          <a:pos x="3" y="14"/>
                        </a:cxn>
                      </a:cxnLst>
                      <a:rect l="0" t="0" r="0" b="0"/>
                      <a:pathLst>
                        <a:path w="264" h="308">
                          <a:moveTo>
                            <a:pt x="18" y="118"/>
                          </a:moveTo>
                          <a:lnTo>
                            <a:pt x="41" y="67"/>
                          </a:lnTo>
                          <a:lnTo>
                            <a:pt x="67" y="37"/>
                          </a:lnTo>
                          <a:lnTo>
                            <a:pt x="103" y="14"/>
                          </a:lnTo>
                          <a:lnTo>
                            <a:pt x="156" y="0"/>
                          </a:lnTo>
                          <a:lnTo>
                            <a:pt x="204" y="4"/>
                          </a:lnTo>
                          <a:lnTo>
                            <a:pt x="233" y="15"/>
                          </a:lnTo>
                          <a:lnTo>
                            <a:pt x="249" y="42"/>
                          </a:lnTo>
                          <a:lnTo>
                            <a:pt x="264" y="83"/>
                          </a:lnTo>
                          <a:lnTo>
                            <a:pt x="261" y="139"/>
                          </a:lnTo>
                          <a:lnTo>
                            <a:pt x="249" y="190"/>
                          </a:lnTo>
                          <a:lnTo>
                            <a:pt x="229" y="235"/>
                          </a:lnTo>
                          <a:lnTo>
                            <a:pt x="195" y="278"/>
                          </a:lnTo>
                          <a:lnTo>
                            <a:pt x="140" y="308"/>
                          </a:lnTo>
                          <a:lnTo>
                            <a:pt x="75" y="302"/>
                          </a:lnTo>
                          <a:lnTo>
                            <a:pt x="32" y="282"/>
                          </a:lnTo>
                          <a:lnTo>
                            <a:pt x="0" y="235"/>
                          </a:lnTo>
                          <a:lnTo>
                            <a:pt x="2" y="175"/>
                          </a:lnTo>
                          <a:lnTo>
                            <a:pt x="18" y="118"/>
                          </a:lnTo>
                          <a:close/>
                        </a:path>
                      </a:pathLst>
                    </a:custGeom>
                    <a:solidFill>
                      <a:srgbClr val="F0F0F0">
                        <a:alpha val="100000"/>
                      </a:srgbClr>
                    </a:solidFill>
                    <a:ln w="6350" cap="flat" cmpd="sng">
                      <a:solidFill>
                        <a:srgbClr val="000000">
                          <a:alpha val="100000"/>
                        </a:srgbClr>
                      </a:solidFill>
                      <a:prstDash val="solid"/>
                      <a:round/>
                      <a:headEnd type="none" w="med" len="med"/>
                      <a:tailEnd type="none" w="med" len="med"/>
                    </a:ln>
                  </p:spPr>
                  <p:txBody>
                    <a:bodyPr/>
                    <a:lstStyle/>
                    <a:p>
                      <a:endParaRPr lang="zh-CN" altLang="en-US"/>
                    </a:p>
                  </p:txBody>
                </p:sp>
                <p:sp>
                  <p:nvSpPr>
                    <p:cNvPr id="45104" name="Oval 45"/>
                    <p:cNvSpPr/>
                    <p:nvPr/>
                  </p:nvSpPr>
                  <p:spPr>
                    <a:xfrm>
                      <a:off x="1609" y="2932"/>
                      <a:ext cx="37" cy="42"/>
                    </a:xfrm>
                    <a:prstGeom prst="ellipse">
                      <a:avLst/>
                    </a:prstGeom>
                    <a:solidFill>
                      <a:srgbClr val="000080"/>
                    </a:solidFill>
                    <a:ln w="6350" cap="flat" cmpd="sng">
                      <a:solidFill>
                        <a:srgbClr val="000000"/>
                      </a:solidFill>
                      <a:prstDash val="solid"/>
                      <a:headEnd type="none" w="med" len="med"/>
                      <a:tailEnd type="none" w="med" len="med"/>
                    </a:ln>
                  </p:spPr>
                  <p:txBody>
                    <a:bodyPr/>
                    <a:lstStyle/>
                    <a:p>
                      <a:pPr lvl="0" eaLnBrk="1" hangingPunct="1"/>
                      <a:endParaRPr lang="zh-CN" altLang="en-US" dirty="0">
                        <a:solidFill>
                          <a:srgbClr val="000000"/>
                        </a:solidFill>
                        <a:latin typeface="Times New Roman" pitchFamily="18" charset="0"/>
                        <a:ea typeface="宋体" pitchFamily="2" charset="-122"/>
                      </a:endParaRPr>
                    </a:p>
                  </p:txBody>
                </p:sp>
                <p:sp>
                  <p:nvSpPr>
                    <p:cNvPr id="45105" name="Freeform 46"/>
                    <p:cNvSpPr/>
                    <p:nvPr/>
                  </p:nvSpPr>
                  <p:spPr>
                    <a:xfrm>
                      <a:off x="1559" y="2806"/>
                      <a:ext cx="187" cy="104"/>
                    </a:xfrm>
                    <a:custGeom>
                      <a:avLst/>
                      <a:gdLst/>
                      <a:ahLst/>
                      <a:cxnLst>
                        <a:cxn ang="0">
                          <a:pos x="2" y="16"/>
                        </a:cxn>
                        <a:cxn ang="0">
                          <a:pos x="4" y="14"/>
                        </a:cxn>
                        <a:cxn ang="0">
                          <a:pos x="39" y="1"/>
                        </a:cxn>
                        <a:cxn ang="0">
                          <a:pos x="41" y="0"/>
                        </a:cxn>
                        <a:cxn ang="0">
                          <a:pos x="43" y="1"/>
                        </a:cxn>
                        <a:cxn ang="0">
                          <a:pos x="46" y="3"/>
                        </a:cxn>
                        <a:cxn ang="0">
                          <a:pos x="47" y="6"/>
                        </a:cxn>
                        <a:cxn ang="0">
                          <a:pos x="47" y="8"/>
                        </a:cxn>
                        <a:cxn ang="0">
                          <a:pos x="46" y="11"/>
                        </a:cxn>
                        <a:cxn ang="0">
                          <a:pos x="45" y="13"/>
                        </a:cxn>
                        <a:cxn ang="0">
                          <a:pos x="42" y="14"/>
                        </a:cxn>
                        <a:cxn ang="0">
                          <a:pos x="9" y="26"/>
                        </a:cxn>
                        <a:cxn ang="0">
                          <a:pos x="7" y="26"/>
                        </a:cxn>
                        <a:cxn ang="0">
                          <a:pos x="5" y="26"/>
                        </a:cxn>
                        <a:cxn ang="0">
                          <a:pos x="3" y="25"/>
                        </a:cxn>
                        <a:cxn ang="0">
                          <a:pos x="1" y="23"/>
                        </a:cxn>
                        <a:cxn ang="0">
                          <a:pos x="0" y="21"/>
                        </a:cxn>
                        <a:cxn ang="0">
                          <a:pos x="1" y="18"/>
                        </a:cxn>
                        <a:cxn ang="0">
                          <a:pos x="2" y="16"/>
                        </a:cxn>
                      </a:cxnLst>
                      <a:rect l="0" t="0" r="0" b="0"/>
                      <a:pathLst>
                        <a:path w="373" h="208">
                          <a:moveTo>
                            <a:pt x="11" y="122"/>
                          </a:moveTo>
                          <a:lnTo>
                            <a:pt x="30" y="110"/>
                          </a:lnTo>
                          <a:lnTo>
                            <a:pt x="307" y="1"/>
                          </a:lnTo>
                          <a:lnTo>
                            <a:pt x="325" y="0"/>
                          </a:lnTo>
                          <a:lnTo>
                            <a:pt x="343" y="8"/>
                          </a:lnTo>
                          <a:lnTo>
                            <a:pt x="361" y="21"/>
                          </a:lnTo>
                          <a:lnTo>
                            <a:pt x="373" y="44"/>
                          </a:lnTo>
                          <a:lnTo>
                            <a:pt x="371" y="64"/>
                          </a:lnTo>
                          <a:lnTo>
                            <a:pt x="365" y="85"/>
                          </a:lnTo>
                          <a:lnTo>
                            <a:pt x="354" y="97"/>
                          </a:lnTo>
                          <a:lnTo>
                            <a:pt x="336" y="107"/>
                          </a:lnTo>
                          <a:lnTo>
                            <a:pt x="71" y="207"/>
                          </a:lnTo>
                          <a:lnTo>
                            <a:pt x="55" y="208"/>
                          </a:lnTo>
                          <a:lnTo>
                            <a:pt x="37" y="203"/>
                          </a:lnTo>
                          <a:lnTo>
                            <a:pt x="23" y="195"/>
                          </a:lnTo>
                          <a:lnTo>
                            <a:pt x="8" y="182"/>
                          </a:lnTo>
                          <a:lnTo>
                            <a:pt x="0" y="164"/>
                          </a:lnTo>
                          <a:lnTo>
                            <a:pt x="3" y="140"/>
                          </a:lnTo>
                          <a:lnTo>
                            <a:pt x="11" y="122"/>
                          </a:lnTo>
                          <a:close/>
                        </a:path>
                      </a:pathLst>
                    </a:custGeom>
                    <a:solidFill>
                      <a:srgbClr val="C08040">
                        <a:alpha val="100000"/>
                      </a:srgbClr>
                    </a:solidFill>
                    <a:ln w="6350" cap="flat" cmpd="sng">
                      <a:solidFill>
                        <a:srgbClr val="000000">
                          <a:alpha val="100000"/>
                        </a:srgbClr>
                      </a:solidFill>
                      <a:prstDash val="solid"/>
                      <a:round/>
                      <a:headEnd type="none" w="med" len="med"/>
                      <a:tailEnd type="none" w="med" len="med"/>
                    </a:ln>
                  </p:spPr>
                  <p:txBody>
                    <a:bodyPr/>
                    <a:lstStyle/>
                    <a:p>
                      <a:endParaRPr lang="zh-CN" altLang="en-US"/>
                    </a:p>
                  </p:txBody>
                </p:sp>
              </p:grpSp>
            </p:grpSp>
          </p:grpSp>
          <p:grpSp>
            <p:nvGrpSpPr>
              <p:cNvPr id="45073" name="Group 47"/>
              <p:cNvGrpSpPr/>
              <p:nvPr/>
            </p:nvGrpSpPr>
            <p:grpSpPr>
              <a:xfrm>
                <a:off x="884" y="3323"/>
                <a:ext cx="824" cy="610"/>
                <a:chOff x="884" y="3323"/>
                <a:chExt cx="824" cy="610"/>
              </a:xfrm>
            </p:grpSpPr>
            <p:sp>
              <p:nvSpPr>
                <p:cNvPr id="45089" name="Freeform 48"/>
                <p:cNvSpPr/>
                <p:nvPr/>
              </p:nvSpPr>
              <p:spPr>
                <a:xfrm>
                  <a:off x="884" y="3323"/>
                  <a:ext cx="824" cy="610"/>
                </a:xfrm>
                <a:custGeom>
                  <a:avLst/>
                  <a:gdLst/>
                  <a:ahLst/>
                  <a:cxnLst>
                    <a:cxn ang="0">
                      <a:pos x="55" y="74"/>
                    </a:cxn>
                    <a:cxn ang="0">
                      <a:pos x="67" y="79"/>
                    </a:cxn>
                    <a:cxn ang="0">
                      <a:pos x="71" y="72"/>
                    </a:cxn>
                    <a:cxn ang="0">
                      <a:pos x="79" y="63"/>
                    </a:cxn>
                    <a:cxn ang="0">
                      <a:pos x="87" y="53"/>
                    </a:cxn>
                    <a:cxn ang="0">
                      <a:pos x="99" y="44"/>
                    </a:cxn>
                    <a:cxn ang="0">
                      <a:pos x="113" y="34"/>
                    </a:cxn>
                    <a:cxn ang="0">
                      <a:pos x="130" y="24"/>
                    </a:cxn>
                    <a:cxn ang="0">
                      <a:pos x="149" y="13"/>
                    </a:cxn>
                    <a:cxn ang="0">
                      <a:pos x="170" y="1"/>
                    </a:cxn>
                    <a:cxn ang="0">
                      <a:pos x="177" y="0"/>
                    </a:cxn>
                    <a:cxn ang="0">
                      <a:pos x="187" y="5"/>
                    </a:cxn>
                    <a:cxn ang="0">
                      <a:pos x="195" y="15"/>
                    </a:cxn>
                    <a:cxn ang="0">
                      <a:pos x="201" y="29"/>
                    </a:cxn>
                    <a:cxn ang="0">
                      <a:pos x="204" y="44"/>
                    </a:cxn>
                    <a:cxn ang="0">
                      <a:pos x="206" y="68"/>
                    </a:cxn>
                    <a:cxn ang="0">
                      <a:pos x="206" y="83"/>
                    </a:cxn>
                    <a:cxn ang="0">
                      <a:pos x="202" y="103"/>
                    </a:cxn>
                    <a:cxn ang="0">
                      <a:pos x="196" y="122"/>
                    </a:cxn>
                    <a:cxn ang="0">
                      <a:pos x="188" y="139"/>
                    </a:cxn>
                    <a:cxn ang="0">
                      <a:pos x="178" y="153"/>
                    </a:cxn>
                    <a:cxn ang="0">
                      <a:pos x="0" y="153"/>
                    </a:cxn>
                    <a:cxn ang="0">
                      <a:pos x="16" y="118"/>
                    </a:cxn>
                    <a:cxn ang="0">
                      <a:pos x="25" y="122"/>
                    </a:cxn>
                    <a:cxn ang="0">
                      <a:pos x="34" y="115"/>
                    </a:cxn>
                    <a:cxn ang="0">
                      <a:pos x="43" y="107"/>
                    </a:cxn>
                    <a:cxn ang="0">
                      <a:pos x="47" y="102"/>
                    </a:cxn>
                    <a:cxn ang="0">
                      <a:pos x="52" y="93"/>
                    </a:cxn>
                    <a:cxn ang="0">
                      <a:pos x="55" y="74"/>
                    </a:cxn>
                  </a:cxnLst>
                  <a:rect l="0" t="0" r="0" b="0"/>
                  <a:pathLst>
                    <a:path w="1648" h="1220">
                      <a:moveTo>
                        <a:pt x="439" y="586"/>
                      </a:moveTo>
                      <a:lnTo>
                        <a:pt x="531" y="627"/>
                      </a:lnTo>
                      <a:lnTo>
                        <a:pt x="568" y="573"/>
                      </a:lnTo>
                      <a:lnTo>
                        <a:pt x="626" y="498"/>
                      </a:lnTo>
                      <a:lnTo>
                        <a:pt x="696" y="422"/>
                      </a:lnTo>
                      <a:lnTo>
                        <a:pt x="788" y="350"/>
                      </a:lnTo>
                      <a:lnTo>
                        <a:pt x="902" y="268"/>
                      </a:lnTo>
                      <a:lnTo>
                        <a:pt x="1039" y="189"/>
                      </a:lnTo>
                      <a:lnTo>
                        <a:pt x="1188" y="101"/>
                      </a:lnTo>
                      <a:lnTo>
                        <a:pt x="1353" y="4"/>
                      </a:lnTo>
                      <a:lnTo>
                        <a:pt x="1416" y="0"/>
                      </a:lnTo>
                      <a:lnTo>
                        <a:pt x="1492" y="34"/>
                      </a:lnTo>
                      <a:lnTo>
                        <a:pt x="1560" y="117"/>
                      </a:lnTo>
                      <a:lnTo>
                        <a:pt x="1608" y="226"/>
                      </a:lnTo>
                      <a:lnTo>
                        <a:pt x="1631" y="350"/>
                      </a:lnTo>
                      <a:lnTo>
                        <a:pt x="1648" y="541"/>
                      </a:lnTo>
                      <a:lnTo>
                        <a:pt x="1642" y="663"/>
                      </a:lnTo>
                      <a:lnTo>
                        <a:pt x="1615" y="818"/>
                      </a:lnTo>
                      <a:lnTo>
                        <a:pt x="1563" y="969"/>
                      </a:lnTo>
                      <a:lnTo>
                        <a:pt x="1498" y="1108"/>
                      </a:lnTo>
                      <a:lnTo>
                        <a:pt x="1424" y="1220"/>
                      </a:lnTo>
                      <a:lnTo>
                        <a:pt x="0" y="1220"/>
                      </a:lnTo>
                      <a:lnTo>
                        <a:pt x="127" y="941"/>
                      </a:lnTo>
                      <a:lnTo>
                        <a:pt x="199" y="974"/>
                      </a:lnTo>
                      <a:lnTo>
                        <a:pt x="271" y="919"/>
                      </a:lnTo>
                      <a:lnTo>
                        <a:pt x="343" y="854"/>
                      </a:lnTo>
                      <a:lnTo>
                        <a:pt x="375" y="814"/>
                      </a:lnTo>
                      <a:lnTo>
                        <a:pt x="415" y="743"/>
                      </a:lnTo>
                      <a:lnTo>
                        <a:pt x="439" y="586"/>
                      </a:lnTo>
                      <a:close/>
                    </a:path>
                  </a:pathLst>
                </a:custGeom>
                <a:solidFill>
                  <a:srgbClr val="00FFFF">
                    <a:alpha val="100000"/>
                  </a:srgbClr>
                </a:solidFill>
                <a:ln w="6350" cap="flat" cmpd="sng">
                  <a:solidFill>
                    <a:srgbClr val="000000">
                      <a:alpha val="100000"/>
                    </a:srgbClr>
                  </a:solidFill>
                  <a:prstDash val="solid"/>
                  <a:round/>
                  <a:headEnd type="none" w="med" len="med"/>
                  <a:tailEnd type="none" w="med" len="med"/>
                </a:ln>
              </p:spPr>
              <p:txBody>
                <a:bodyPr/>
                <a:lstStyle/>
                <a:p>
                  <a:endParaRPr lang="zh-CN" altLang="en-US"/>
                </a:p>
              </p:txBody>
            </p:sp>
            <p:grpSp>
              <p:nvGrpSpPr>
                <p:cNvPr id="45090" name="Group 49"/>
                <p:cNvGrpSpPr/>
                <p:nvPr/>
              </p:nvGrpSpPr>
              <p:grpSpPr>
                <a:xfrm>
                  <a:off x="1130" y="3517"/>
                  <a:ext cx="333" cy="320"/>
                  <a:chOff x="1130" y="3517"/>
                  <a:chExt cx="333" cy="320"/>
                </a:xfrm>
              </p:grpSpPr>
              <p:sp>
                <p:nvSpPr>
                  <p:cNvPr id="45097" name="Freeform 50"/>
                  <p:cNvSpPr/>
                  <p:nvPr/>
                </p:nvSpPr>
                <p:spPr>
                  <a:xfrm>
                    <a:off x="1130" y="3521"/>
                    <a:ext cx="333" cy="316"/>
                  </a:xfrm>
                  <a:custGeom>
                    <a:avLst/>
                    <a:gdLst/>
                    <a:ahLst/>
                    <a:cxnLst>
                      <a:cxn ang="0">
                        <a:pos x="0" y="27"/>
                      </a:cxn>
                      <a:cxn ang="0">
                        <a:pos x="4" y="30"/>
                      </a:cxn>
                      <a:cxn ang="0">
                        <a:pos x="7" y="33"/>
                      </a:cxn>
                      <a:cxn ang="0">
                        <a:pos x="16" y="39"/>
                      </a:cxn>
                      <a:cxn ang="0">
                        <a:pos x="23" y="45"/>
                      </a:cxn>
                      <a:cxn ang="0">
                        <a:pos x="27" y="50"/>
                      </a:cxn>
                      <a:cxn ang="0">
                        <a:pos x="32" y="56"/>
                      </a:cxn>
                      <a:cxn ang="0">
                        <a:pos x="33" y="61"/>
                      </a:cxn>
                      <a:cxn ang="0">
                        <a:pos x="37" y="60"/>
                      </a:cxn>
                      <a:cxn ang="0">
                        <a:pos x="38" y="62"/>
                      </a:cxn>
                      <a:cxn ang="0">
                        <a:pos x="40" y="66"/>
                      </a:cxn>
                      <a:cxn ang="0">
                        <a:pos x="41" y="68"/>
                      </a:cxn>
                      <a:cxn ang="0">
                        <a:pos x="40" y="69"/>
                      </a:cxn>
                      <a:cxn ang="0">
                        <a:pos x="44" y="70"/>
                      </a:cxn>
                      <a:cxn ang="0">
                        <a:pos x="50" y="74"/>
                      </a:cxn>
                      <a:cxn ang="0">
                        <a:pos x="50" y="80"/>
                      </a:cxn>
                      <a:cxn ang="0">
                        <a:pos x="51" y="70"/>
                      </a:cxn>
                      <a:cxn ang="0">
                        <a:pos x="47" y="67"/>
                      </a:cxn>
                      <a:cxn ang="0">
                        <a:pos x="48" y="59"/>
                      </a:cxn>
                      <a:cxn ang="0">
                        <a:pos x="48" y="59"/>
                      </a:cxn>
                      <a:cxn ang="0">
                        <a:pos x="49" y="55"/>
                      </a:cxn>
                      <a:cxn ang="0">
                        <a:pos x="51" y="45"/>
                      </a:cxn>
                      <a:cxn ang="0">
                        <a:pos x="55" y="38"/>
                      </a:cxn>
                      <a:cxn ang="0">
                        <a:pos x="61" y="34"/>
                      </a:cxn>
                      <a:cxn ang="0">
                        <a:pos x="67" y="28"/>
                      </a:cxn>
                      <a:cxn ang="0">
                        <a:pos x="76" y="19"/>
                      </a:cxn>
                      <a:cxn ang="0">
                        <a:pos x="80" y="11"/>
                      </a:cxn>
                      <a:cxn ang="0">
                        <a:pos x="82" y="6"/>
                      </a:cxn>
                      <a:cxn ang="0">
                        <a:pos x="83" y="0"/>
                      </a:cxn>
                      <a:cxn ang="0">
                        <a:pos x="77" y="12"/>
                      </a:cxn>
                      <a:cxn ang="0">
                        <a:pos x="71" y="21"/>
                      </a:cxn>
                      <a:cxn ang="0">
                        <a:pos x="63" y="26"/>
                      </a:cxn>
                      <a:cxn ang="0">
                        <a:pos x="57" y="29"/>
                      </a:cxn>
                      <a:cxn ang="0">
                        <a:pos x="51" y="34"/>
                      </a:cxn>
                      <a:cxn ang="0">
                        <a:pos x="46" y="41"/>
                      </a:cxn>
                      <a:cxn ang="0">
                        <a:pos x="43" y="47"/>
                      </a:cxn>
                      <a:cxn ang="0">
                        <a:pos x="42" y="54"/>
                      </a:cxn>
                      <a:cxn ang="0">
                        <a:pos x="41" y="61"/>
                      </a:cxn>
                      <a:cxn ang="0">
                        <a:pos x="43" y="63"/>
                      </a:cxn>
                      <a:cxn ang="0">
                        <a:pos x="39" y="61"/>
                      </a:cxn>
                      <a:cxn ang="0">
                        <a:pos x="39" y="57"/>
                      </a:cxn>
                      <a:cxn ang="0">
                        <a:pos x="36" y="57"/>
                      </a:cxn>
                      <a:cxn ang="0">
                        <a:pos x="35" y="53"/>
                      </a:cxn>
                      <a:cxn ang="0">
                        <a:pos x="29" y="48"/>
                      </a:cxn>
                      <a:cxn ang="0">
                        <a:pos x="22" y="41"/>
                      </a:cxn>
                      <a:cxn ang="0">
                        <a:pos x="12" y="32"/>
                      </a:cxn>
                      <a:cxn ang="0">
                        <a:pos x="0" y="27"/>
                      </a:cxn>
                    </a:cxnLst>
                    <a:rect l="0" t="0" r="0" b="0"/>
                    <a:pathLst>
                      <a:path w="667" h="630">
                        <a:moveTo>
                          <a:pt x="0" y="214"/>
                        </a:moveTo>
                        <a:lnTo>
                          <a:pt x="32" y="239"/>
                        </a:lnTo>
                        <a:lnTo>
                          <a:pt x="63" y="258"/>
                        </a:lnTo>
                        <a:lnTo>
                          <a:pt x="131" y="306"/>
                        </a:lnTo>
                        <a:lnTo>
                          <a:pt x="188" y="354"/>
                        </a:lnTo>
                        <a:lnTo>
                          <a:pt x="223" y="394"/>
                        </a:lnTo>
                        <a:lnTo>
                          <a:pt x="260" y="442"/>
                        </a:lnTo>
                        <a:lnTo>
                          <a:pt x="264" y="481"/>
                        </a:lnTo>
                        <a:lnTo>
                          <a:pt x="296" y="476"/>
                        </a:lnTo>
                        <a:lnTo>
                          <a:pt x="304" y="494"/>
                        </a:lnTo>
                        <a:lnTo>
                          <a:pt x="323" y="522"/>
                        </a:lnTo>
                        <a:lnTo>
                          <a:pt x="331" y="538"/>
                        </a:lnTo>
                        <a:lnTo>
                          <a:pt x="323" y="550"/>
                        </a:lnTo>
                        <a:lnTo>
                          <a:pt x="352" y="556"/>
                        </a:lnTo>
                        <a:lnTo>
                          <a:pt x="400" y="590"/>
                        </a:lnTo>
                        <a:lnTo>
                          <a:pt x="404" y="630"/>
                        </a:lnTo>
                        <a:lnTo>
                          <a:pt x="409" y="556"/>
                        </a:lnTo>
                        <a:lnTo>
                          <a:pt x="381" y="534"/>
                        </a:lnTo>
                        <a:lnTo>
                          <a:pt x="388" y="469"/>
                        </a:lnTo>
                        <a:lnTo>
                          <a:pt x="388" y="464"/>
                        </a:lnTo>
                        <a:lnTo>
                          <a:pt x="397" y="433"/>
                        </a:lnTo>
                        <a:lnTo>
                          <a:pt x="415" y="354"/>
                        </a:lnTo>
                        <a:lnTo>
                          <a:pt x="443" y="298"/>
                        </a:lnTo>
                        <a:lnTo>
                          <a:pt x="489" y="267"/>
                        </a:lnTo>
                        <a:lnTo>
                          <a:pt x="543" y="218"/>
                        </a:lnTo>
                        <a:lnTo>
                          <a:pt x="615" y="145"/>
                        </a:lnTo>
                        <a:lnTo>
                          <a:pt x="643" y="84"/>
                        </a:lnTo>
                        <a:lnTo>
                          <a:pt x="659" y="41"/>
                        </a:lnTo>
                        <a:lnTo>
                          <a:pt x="667" y="0"/>
                        </a:lnTo>
                        <a:lnTo>
                          <a:pt x="618" y="92"/>
                        </a:lnTo>
                        <a:lnTo>
                          <a:pt x="571" y="161"/>
                        </a:lnTo>
                        <a:lnTo>
                          <a:pt x="507" y="205"/>
                        </a:lnTo>
                        <a:lnTo>
                          <a:pt x="461" y="230"/>
                        </a:lnTo>
                        <a:lnTo>
                          <a:pt x="415" y="269"/>
                        </a:lnTo>
                        <a:lnTo>
                          <a:pt x="368" y="326"/>
                        </a:lnTo>
                        <a:lnTo>
                          <a:pt x="344" y="369"/>
                        </a:lnTo>
                        <a:lnTo>
                          <a:pt x="340" y="426"/>
                        </a:lnTo>
                        <a:lnTo>
                          <a:pt x="331" y="481"/>
                        </a:lnTo>
                        <a:lnTo>
                          <a:pt x="344" y="497"/>
                        </a:lnTo>
                        <a:lnTo>
                          <a:pt x="319" y="481"/>
                        </a:lnTo>
                        <a:lnTo>
                          <a:pt x="313" y="449"/>
                        </a:lnTo>
                        <a:lnTo>
                          <a:pt x="288" y="454"/>
                        </a:lnTo>
                        <a:lnTo>
                          <a:pt x="285" y="421"/>
                        </a:lnTo>
                        <a:lnTo>
                          <a:pt x="239" y="378"/>
                        </a:lnTo>
                        <a:lnTo>
                          <a:pt x="176" y="322"/>
                        </a:lnTo>
                        <a:lnTo>
                          <a:pt x="96" y="255"/>
                        </a:lnTo>
                        <a:lnTo>
                          <a:pt x="0" y="214"/>
                        </a:lnTo>
                        <a:close/>
                      </a:path>
                    </a:pathLst>
                  </a:custGeom>
                  <a:solidFill>
                    <a:srgbClr val="00C0E0">
                      <a:alpha val="100000"/>
                    </a:srgbClr>
                  </a:solidFill>
                  <a:ln w="6350" cap="flat" cmpd="sng">
                    <a:solidFill>
                      <a:srgbClr val="00C0E0">
                        <a:alpha val="100000"/>
                      </a:srgbClr>
                    </a:solidFill>
                    <a:prstDash val="solid"/>
                    <a:round/>
                    <a:headEnd type="none" w="med" len="med"/>
                    <a:tailEnd type="none" w="med" len="med"/>
                  </a:ln>
                </p:spPr>
                <p:txBody>
                  <a:bodyPr/>
                  <a:lstStyle/>
                  <a:p>
                    <a:endParaRPr lang="zh-CN" altLang="en-US"/>
                  </a:p>
                </p:txBody>
              </p:sp>
              <p:sp>
                <p:nvSpPr>
                  <p:cNvPr id="45098" name="Freeform 51"/>
                  <p:cNvSpPr/>
                  <p:nvPr/>
                </p:nvSpPr>
                <p:spPr>
                  <a:xfrm>
                    <a:off x="1132" y="3517"/>
                    <a:ext cx="330" cy="283"/>
                  </a:xfrm>
                  <a:custGeom>
                    <a:avLst/>
                    <a:gdLst/>
                    <a:ahLst/>
                    <a:cxnLst>
                      <a:cxn ang="0">
                        <a:pos x="0" y="28"/>
                      </a:cxn>
                      <a:cxn ang="0">
                        <a:pos x="7" y="29"/>
                      </a:cxn>
                      <a:cxn ang="0">
                        <a:pos x="13" y="34"/>
                      </a:cxn>
                      <a:cxn ang="0">
                        <a:pos x="24" y="42"/>
                      </a:cxn>
                      <a:cxn ang="0">
                        <a:pos x="35" y="53"/>
                      </a:cxn>
                      <a:cxn ang="0">
                        <a:pos x="35" y="57"/>
                      </a:cxn>
                      <a:cxn ang="0">
                        <a:pos x="38" y="56"/>
                      </a:cxn>
                      <a:cxn ang="0">
                        <a:pos x="40" y="60"/>
                      </a:cxn>
                      <a:cxn ang="0">
                        <a:pos x="41" y="63"/>
                      </a:cxn>
                      <a:cxn ang="0">
                        <a:pos x="48" y="70"/>
                      </a:cxn>
                      <a:cxn ang="0">
                        <a:pos x="41" y="63"/>
                      </a:cxn>
                      <a:cxn ang="0">
                        <a:pos x="40" y="59"/>
                      </a:cxn>
                      <a:cxn ang="0">
                        <a:pos x="42" y="47"/>
                      </a:cxn>
                      <a:cxn ang="0">
                        <a:pos x="48" y="36"/>
                      </a:cxn>
                      <a:cxn ang="0">
                        <a:pos x="58" y="28"/>
                      </a:cxn>
                      <a:cxn ang="0">
                        <a:pos x="67" y="23"/>
                      </a:cxn>
                      <a:cxn ang="0">
                        <a:pos x="73" y="15"/>
                      </a:cxn>
                      <a:cxn ang="0">
                        <a:pos x="78" y="9"/>
                      </a:cxn>
                      <a:cxn ang="0">
                        <a:pos x="82" y="0"/>
                      </a:cxn>
                    </a:cxnLst>
                    <a:rect l="0" t="0" r="0" b="0"/>
                    <a:pathLst>
                      <a:path w="661" h="567">
                        <a:moveTo>
                          <a:pt x="0" y="227"/>
                        </a:moveTo>
                        <a:lnTo>
                          <a:pt x="56" y="235"/>
                        </a:lnTo>
                        <a:lnTo>
                          <a:pt x="104" y="272"/>
                        </a:lnTo>
                        <a:lnTo>
                          <a:pt x="195" y="339"/>
                        </a:lnTo>
                        <a:lnTo>
                          <a:pt x="280" y="426"/>
                        </a:lnTo>
                        <a:lnTo>
                          <a:pt x="283" y="457"/>
                        </a:lnTo>
                        <a:lnTo>
                          <a:pt x="310" y="450"/>
                        </a:lnTo>
                        <a:lnTo>
                          <a:pt x="327" y="487"/>
                        </a:lnTo>
                        <a:lnTo>
                          <a:pt x="331" y="511"/>
                        </a:lnTo>
                        <a:lnTo>
                          <a:pt x="390" y="567"/>
                        </a:lnTo>
                        <a:lnTo>
                          <a:pt x="331" y="507"/>
                        </a:lnTo>
                        <a:lnTo>
                          <a:pt x="324" y="474"/>
                        </a:lnTo>
                        <a:lnTo>
                          <a:pt x="336" y="376"/>
                        </a:lnTo>
                        <a:lnTo>
                          <a:pt x="387" y="294"/>
                        </a:lnTo>
                        <a:lnTo>
                          <a:pt x="464" y="230"/>
                        </a:lnTo>
                        <a:lnTo>
                          <a:pt x="539" y="185"/>
                        </a:lnTo>
                        <a:lnTo>
                          <a:pt x="591" y="123"/>
                        </a:lnTo>
                        <a:lnTo>
                          <a:pt x="628" y="74"/>
                        </a:lnTo>
                        <a:lnTo>
                          <a:pt x="661" y="0"/>
                        </a:lnTo>
                      </a:path>
                    </a:pathLst>
                  </a:custGeom>
                  <a:noFill/>
                  <a:ln w="6350" cap="flat" cmpd="sng">
                    <a:solidFill>
                      <a:srgbClr val="000000">
                        <a:alpha val="100000"/>
                      </a:srgbClr>
                    </a:solidFill>
                    <a:prstDash val="solid"/>
                    <a:round/>
                    <a:headEnd type="none" w="med" len="med"/>
                    <a:tailEnd type="none" w="med" len="med"/>
                  </a:ln>
                </p:spPr>
                <p:txBody>
                  <a:bodyPr/>
                  <a:lstStyle/>
                  <a:p>
                    <a:endParaRPr lang="zh-CN" altLang="en-US"/>
                  </a:p>
                </p:txBody>
              </p:sp>
            </p:grpSp>
            <p:grpSp>
              <p:nvGrpSpPr>
                <p:cNvPr id="45091" name="Group 52"/>
                <p:cNvGrpSpPr/>
                <p:nvPr/>
              </p:nvGrpSpPr>
              <p:grpSpPr>
                <a:xfrm>
                  <a:off x="939" y="3808"/>
                  <a:ext cx="131" cy="125"/>
                  <a:chOff x="939" y="3808"/>
                  <a:chExt cx="131" cy="125"/>
                </a:xfrm>
              </p:grpSpPr>
              <p:sp>
                <p:nvSpPr>
                  <p:cNvPr id="45095" name="Freeform 53"/>
                  <p:cNvSpPr/>
                  <p:nvPr/>
                </p:nvSpPr>
                <p:spPr>
                  <a:xfrm>
                    <a:off x="939" y="3808"/>
                    <a:ext cx="131" cy="123"/>
                  </a:xfrm>
                  <a:custGeom>
                    <a:avLst/>
                    <a:gdLst/>
                    <a:ahLst/>
                    <a:cxnLst>
                      <a:cxn ang="0">
                        <a:pos x="0" y="0"/>
                      </a:cxn>
                      <a:cxn ang="0">
                        <a:pos x="16" y="5"/>
                      </a:cxn>
                      <a:cxn ang="0">
                        <a:pos x="20" y="8"/>
                      </a:cxn>
                      <a:cxn ang="0">
                        <a:pos x="24" y="17"/>
                      </a:cxn>
                      <a:cxn ang="0">
                        <a:pos x="24" y="18"/>
                      </a:cxn>
                      <a:cxn ang="0">
                        <a:pos x="27" y="21"/>
                      </a:cxn>
                      <a:cxn ang="0">
                        <a:pos x="29" y="23"/>
                      </a:cxn>
                      <a:cxn ang="0">
                        <a:pos x="32" y="25"/>
                      </a:cxn>
                      <a:cxn ang="0">
                        <a:pos x="32" y="28"/>
                      </a:cxn>
                      <a:cxn ang="0">
                        <a:pos x="33" y="31"/>
                      </a:cxn>
                      <a:cxn ang="0">
                        <a:pos x="31" y="31"/>
                      </a:cxn>
                      <a:cxn ang="0">
                        <a:pos x="30" y="30"/>
                      </a:cxn>
                      <a:cxn ang="0">
                        <a:pos x="30" y="26"/>
                      </a:cxn>
                      <a:cxn ang="0">
                        <a:pos x="26" y="24"/>
                      </a:cxn>
                      <a:cxn ang="0">
                        <a:pos x="22" y="18"/>
                      </a:cxn>
                      <a:cxn ang="0">
                        <a:pos x="20" y="14"/>
                      </a:cxn>
                      <a:cxn ang="0">
                        <a:pos x="17" y="8"/>
                      </a:cxn>
                      <a:cxn ang="0">
                        <a:pos x="11" y="4"/>
                      </a:cxn>
                      <a:cxn ang="0">
                        <a:pos x="0" y="0"/>
                      </a:cxn>
                    </a:cxnLst>
                    <a:rect l="0" t="0" r="0" b="0"/>
                    <a:pathLst>
                      <a:path w="262" h="245">
                        <a:moveTo>
                          <a:pt x="0" y="0"/>
                        </a:moveTo>
                        <a:lnTo>
                          <a:pt x="128" y="33"/>
                        </a:lnTo>
                        <a:lnTo>
                          <a:pt x="160" y="57"/>
                        </a:lnTo>
                        <a:lnTo>
                          <a:pt x="188" y="133"/>
                        </a:lnTo>
                        <a:lnTo>
                          <a:pt x="192" y="137"/>
                        </a:lnTo>
                        <a:lnTo>
                          <a:pt x="213" y="161"/>
                        </a:lnTo>
                        <a:lnTo>
                          <a:pt x="229" y="184"/>
                        </a:lnTo>
                        <a:lnTo>
                          <a:pt x="251" y="198"/>
                        </a:lnTo>
                        <a:lnTo>
                          <a:pt x="251" y="222"/>
                        </a:lnTo>
                        <a:lnTo>
                          <a:pt x="262" y="245"/>
                        </a:lnTo>
                        <a:lnTo>
                          <a:pt x="241" y="245"/>
                        </a:lnTo>
                        <a:lnTo>
                          <a:pt x="240" y="235"/>
                        </a:lnTo>
                        <a:lnTo>
                          <a:pt x="240" y="206"/>
                        </a:lnTo>
                        <a:lnTo>
                          <a:pt x="204" y="188"/>
                        </a:lnTo>
                        <a:lnTo>
                          <a:pt x="176" y="141"/>
                        </a:lnTo>
                        <a:lnTo>
                          <a:pt x="160" y="109"/>
                        </a:lnTo>
                        <a:lnTo>
                          <a:pt x="135" y="57"/>
                        </a:lnTo>
                        <a:lnTo>
                          <a:pt x="87" y="29"/>
                        </a:lnTo>
                        <a:lnTo>
                          <a:pt x="0" y="0"/>
                        </a:lnTo>
                        <a:close/>
                      </a:path>
                    </a:pathLst>
                  </a:custGeom>
                  <a:solidFill>
                    <a:srgbClr val="00C0E0">
                      <a:alpha val="100000"/>
                    </a:srgbClr>
                  </a:solidFill>
                  <a:ln w="6350" cap="flat" cmpd="sng">
                    <a:solidFill>
                      <a:srgbClr val="00C0E0">
                        <a:alpha val="100000"/>
                      </a:srgbClr>
                    </a:solidFill>
                    <a:prstDash val="solid"/>
                    <a:round/>
                    <a:headEnd type="none" w="med" len="med"/>
                    <a:tailEnd type="none" w="med" len="med"/>
                  </a:ln>
                </p:spPr>
                <p:txBody>
                  <a:bodyPr/>
                  <a:lstStyle/>
                  <a:p>
                    <a:endParaRPr lang="zh-CN" altLang="en-US"/>
                  </a:p>
                </p:txBody>
              </p:sp>
              <p:sp>
                <p:nvSpPr>
                  <p:cNvPr id="45096" name="Freeform 54"/>
                  <p:cNvSpPr/>
                  <p:nvPr/>
                </p:nvSpPr>
                <p:spPr>
                  <a:xfrm>
                    <a:off x="946" y="3810"/>
                    <a:ext cx="112" cy="123"/>
                  </a:xfrm>
                  <a:custGeom>
                    <a:avLst/>
                    <a:gdLst/>
                    <a:ahLst/>
                    <a:cxnLst>
                      <a:cxn ang="0">
                        <a:pos x="0" y="0"/>
                      </a:cxn>
                      <a:cxn ang="0">
                        <a:pos x="11" y="5"/>
                      </a:cxn>
                      <a:cxn ang="0">
                        <a:pos x="16" y="8"/>
                      </a:cxn>
                      <a:cxn ang="0">
                        <a:pos x="18" y="12"/>
                      </a:cxn>
                      <a:cxn ang="0">
                        <a:pos x="21" y="19"/>
                      </a:cxn>
                      <a:cxn ang="0">
                        <a:pos x="23" y="22"/>
                      </a:cxn>
                      <a:cxn ang="0">
                        <a:pos x="26" y="25"/>
                      </a:cxn>
                      <a:cxn ang="0">
                        <a:pos x="28" y="27"/>
                      </a:cxn>
                      <a:cxn ang="0">
                        <a:pos x="29" y="31"/>
                      </a:cxn>
                    </a:cxnLst>
                    <a:rect l="0" t="0" r="0" b="0"/>
                    <a:pathLst>
                      <a:path w="222" h="245">
                        <a:moveTo>
                          <a:pt x="0" y="0"/>
                        </a:moveTo>
                        <a:lnTo>
                          <a:pt x="85" y="36"/>
                        </a:lnTo>
                        <a:lnTo>
                          <a:pt x="122" y="58"/>
                        </a:lnTo>
                        <a:lnTo>
                          <a:pt x="141" y="96"/>
                        </a:lnTo>
                        <a:lnTo>
                          <a:pt x="160" y="147"/>
                        </a:lnTo>
                        <a:lnTo>
                          <a:pt x="178" y="176"/>
                        </a:lnTo>
                        <a:lnTo>
                          <a:pt x="204" y="195"/>
                        </a:lnTo>
                        <a:lnTo>
                          <a:pt x="219" y="210"/>
                        </a:lnTo>
                        <a:lnTo>
                          <a:pt x="222" y="245"/>
                        </a:lnTo>
                      </a:path>
                    </a:pathLst>
                  </a:custGeom>
                  <a:noFill/>
                  <a:ln w="6350" cap="flat" cmpd="sng">
                    <a:solidFill>
                      <a:srgbClr val="000000">
                        <a:alpha val="100000"/>
                      </a:srgbClr>
                    </a:solidFill>
                    <a:prstDash val="solid"/>
                    <a:round/>
                    <a:headEnd type="none" w="med" len="med"/>
                    <a:tailEnd type="none" w="med" len="med"/>
                  </a:ln>
                </p:spPr>
                <p:txBody>
                  <a:bodyPr/>
                  <a:lstStyle/>
                  <a:p>
                    <a:endParaRPr lang="zh-CN" altLang="en-US"/>
                  </a:p>
                </p:txBody>
              </p:sp>
            </p:grpSp>
            <p:grpSp>
              <p:nvGrpSpPr>
                <p:cNvPr id="45092" name="Group 55"/>
                <p:cNvGrpSpPr/>
                <p:nvPr/>
              </p:nvGrpSpPr>
              <p:grpSpPr>
                <a:xfrm>
                  <a:off x="1512" y="3664"/>
                  <a:ext cx="194" cy="269"/>
                  <a:chOff x="1512" y="3664"/>
                  <a:chExt cx="194" cy="269"/>
                </a:xfrm>
              </p:grpSpPr>
              <p:sp>
                <p:nvSpPr>
                  <p:cNvPr id="45093" name="Freeform 56"/>
                  <p:cNvSpPr/>
                  <p:nvPr/>
                </p:nvSpPr>
                <p:spPr>
                  <a:xfrm>
                    <a:off x="1516" y="3667"/>
                    <a:ext cx="189" cy="264"/>
                  </a:xfrm>
                  <a:custGeom>
                    <a:avLst/>
                    <a:gdLst/>
                    <a:ahLst/>
                    <a:cxnLst>
                      <a:cxn ang="0">
                        <a:pos x="48" y="0"/>
                      </a:cxn>
                      <a:cxn ang="0">
                        <a:pos x="46" y="7"/>
                      </a:cxn>
                      <a:cxn ang="0">
                        <a:pos x="43" y="13"/>
                      </a:cxn>
                      <a:cxn ang="0">
                        <a:pos x="38" y="18"/>
                      </a:cxn>
                      <a:cxn ang="0">
                        <a:pos x="31" y="23"/>
                      </a:cxn>
                      <a:cxn ang="0">
                        <a:pos x="23" y="29"/>
                      </a:cxn>
                      <a:cxn ang="0">
                        <a:pos x="17" y="33"/>
                      </a:cxn>
                      <a:cxn ang="0">
                        <a:pos x="12" y="41"/>
                      </a:cxn>
                      <a:cxn ang="0">
                        <a:pos x="9" y="49"/>
                      </a:cxn>
                      <a:cxn ang="0">
                        <a:pos x="7" y="55"/>
                      </a:cxn>
                      <a:cxn ang="0">
                        <a:pos x="5" y="60"/>
                      </a:cxn>
                      <a:cxn ang="0">
                        <a:pos x="3" y="65"/>
                      </a:cxn>
                      <a:cxn ang="0">
                        <a:pos x="0" y="66"/>
                      </a:cxn>
                      <a:cxn ang="0">
                        <a:pos x="4" y="65"/>
                      </a:cxn>
                      <a:cxn ang="0">
                        <a:pos x="6" y="65"/>
                      </a:cxn>
                      <a:cxn ang="0">
                        <a:pos x="10" y="60"/>
                      </a:cxn>
                      <a:cxn ang="0">
                        <a:pos x="12" y="54"/>
                      </a:cxn>
                      <a:cxn ang="0">
                        <a:pos x="14" y="49"/>
                      </a:cxn>
                      <a:cxn ang="0">
                        <a:pos x="17" y="42"/>
                      </a:cxn>
                      <a:cxn ang="0">
                        <a:pos x="22" y="37"/>
                      </a:cxn>
                      <a:cxn ang="0">
                        <a:pos x="25" y="33"/>
                      </a:cxn>
                      <a:cxn ang="0">
                        <a:pos x="31" y="29"/>
                      </a:cxn>
                      <a:cxn ang="0">
                        <a:pos x="36" y="26"/>
                      </a:cxn>
                      <a:cxn ang="0">
                        <a:pos x="41" y="19"/>
                      </a:cxn>
                      <a:cxn ang="0">
                        <a:pos x="44" y="14"/>
                      </a:cxn>
                      <a:cxn ang="0">
                        <a:pos x="46" y="10"/>
                      </a:cxn>
                      <a:cxn ang="0">
                        <a:pos x="48" y="0"/>
                      </a:cxn>
                    </a:cxnLst>
                    <a:rect l="0" t="0" r="0" b="0"/>
                    <a:pathLst>
                      <a:path w="378" h="530">
                        <a:moveTo>
                          <a:pt x="378" y="0"/>
                        </a:moveTo>
                        <a:lnTo>
                          <a:pt x="366" y="62"/>
                        </a:lnTo>
                        <a:lnTo>
                          <a:pt x="342" y="105"/>
                        </a:lnTo>
                        <a:lnTo>
                          <a:pt x="298" y="144"/>
                        </a:lnTo>
                        <a:lnTo>
                          <a:pt x="245" y="188"/>
                        </a:lnTo>
                        <a:lnTo>
                          <a:pt x="184" y="233"/>
                        </a:lnTo>
                        <a:lnTo>
                          <a:pt x="134" y="272"/>
                        </a:lnTo>
                        <a:lnTo>
                          <a:pt x="95" y="336"/>
                        </a:lnTo>
                        <a:lnTo>
                          <a:pt x="67" y="393"/>
                        </a:lnTo>
                        <a:lnTo>
                          <a:pt x="54" y="445"/>
                        </a:lnTo>
                        <a:lnTo>
                          <a:pt x="38" y="487"/>
                        </a:lnTo>
                        <a:lnTo>
                          <a:pt x="20" y="522"/>
                        </a:lnTo>
                        <a:lnTo>
                          <a:pt x="0" y="530"/>
                        </a:lnTo>
                        <a:lnTo>
                          <a:pt x="27" y="527"/>
                        </a:lnTo>
                        <a:lnTo>
                          <a:pt x="47" y="527"/>
                        </a:lnTo>
                        <a:lnTo>
                          <a:pt x="79" y="482"/>
                        </a:lnTo>
                        <a:lnTo>
                          <a:pt x="91" y="434"/>
                        </a:lnTo>
                        <a:lnTo>
                          <a:pt x="107" y="393"/>
                        </a:lnTo>
                        <a:lnTo>
                          <a:pt x="134" y="341"/>
                        </a:lnTo>
                        <a:lnTo>
                          <a:pt x="171" y="304"/>
                        </a:lnTo>
                        <a:lnTo>
                          <a:pt x="196" y="268"/>
                        </a:lnTo>
                        <a:lnTo>
                          <a:pt x="241" y="237"/>
                        </a:lnTo>
                        <a:lnTo>
                          <a:pt x="286" y="212"/>
                        </a:lnTo>
                        <a:lnTo>
                          <a:pt x="325" y="157"/>
                        </a:lnTo>
                        <a:lnTo>
                          <a:pt x="345" y="117"/>
                        </a:lnTo>
                        <a:lnTo>
                          <a:pt x="363" y="82"/>
                        </a:lnTo>
                        <a:lnTo>
                          <a:pt x="378" y="0"/>
                        </a:lnTo>
                        <a:close/>
                      </a:path>
                    </a:pathLst>
                  </a:custGeom>
                  <a:solidFill>
                    <a:srgbClr val="00C0E0">
                      <a:alpha val="100000"/>
                    </a:srgbClr>
                  </a:solidFill>
                  <a:ln w="6350" cap="flat" cmpd="sng">
                    <a:solidFill>
                      <a:srgbClr val="00C0E0">
                        <a:alpha val="100000"/>
                      </a:srgbClr>
                    </a:solidFill>
                    <a:prstDash val="solid"/>
                    <a:round/>
                    <a:headEnd type="none" w="med" len="med"/>
                    <a:tailEnd type="none" w="med" len="med"/>
                  </a:ln>
                </p:spPr>
                <p:txBody>
                  <a:bodyPr/>
                  <a:lstStyle/>
                  <a:p>
                    <a:endParaRPr lang="zh-CN" altLang="en-US"/>
                  </a:p>
                </p:txBody>
              </p:sp>
              <p:sp>
                <p:nvSpPr>
                  <p:cNvPr id="45094" name="Freeform 57"/>
                  <p:cNvSpPr/>
                  <p:nvPr/>
                </p:nvSpPr>
                <p:spPr>
                  <a:xfrm>
                    <a:off x="1512" y="3664"/>
                    <a:ext cx="194" cy="269"/>
                  </a:xfrm>
                  <a:custGeom>
                    <a:avLst/>
                    <a:gdLst/>
                    <a:ahLst/>
                    <a:cxnLst>
                      <a:cxn ang="0">
                        <a:pos x="0" y="67"/>
                      </a:cxn>
                      <a:cxn ang="0">
                        <a:pos x="5" y="65"/>
                      </a:cxn>
                      <a:cxn ang="0">
                        <a:pos x="8" y="61"/>
                      </a:cxn>
                      <a:cxn ang="0">
                        <a:pos x="9" y="54"/>
                      </a:cxn>
                      <a:cxn ang="0">
                        <a:pos x="13" y="42"/>
                      </a:cxn>
                      <a:cxn ang="0">
                        <a:pos x="20" y="33"/>
                      </a:cxn>
                      <a:cxn ang="0">
                        <a:pos x="32" y="24"/>
                      </a:cxn>
                      <a:cxn ang="0">
                        <a:pos x="38" y="20"/>
                      </a:cxn>
                      <a:cxn ang="0">
                        <a:pos x="46" y="11"/>
                      </a:cxn>
                      <a:cxn ang="0">
                        <a:pos x="48" y="4"/>
                      </a:cxn>
                      <a:cxn ang="0">
                        <a:pos x="49" y="0"/>
                      </a:cxn>
                    </a:cxnLst>
                    <a:rect l="0" t="0" r="0" b="0"/>
                    <a:pathLst>
                      <a:path w="386" h="539">
                        <a:moveTo>
                          <a:pt x="0" y="539"/>
                        </a:moveTo>
                        <a:lnTo>
                          <a:pt x="36" y="523"/>
                        </a:lnTo>
                        <a:lnTo>
                          <a:pt x="58" y="491"/>
                        </a:lnTo>
                        <a:lnTo>
                          <a:pt x="70" y="436"/>
                        </a:lnTo>
                        <a:lnTo>
                          <a:pt x="102" y="341"/>
                        </a:lnTo>
                        <a:lnTo>
                          <a:pt x="154" y="267"/>
                        </a:lnTo>
                        <a:lnTo>
                          <a:pt x="255" y="196"/>
                        </a:lnTo>
                        <a:lnTo>
                          <a:pt x="299" y="163"/>
                        </a:lnTo>
                        <a:lnTo>
                          <a:pt x="364" y="93"/>
                        </a:lnTo>
                        <a:lnTo>
                          <a:pt x="380" y="35"/>
                        </a:lnTo>
                        <a:lnTo>
                          <a:pt x="386" y="0"/>
                        </a:lnTo>
                      </a:path>
                    </a:pathLst>
                  </a:custGeom>
                  <a:noFill/>
                  <a:ln w="6350" cap="flat" cmpd="sng">
                    <a:solidFill>
                      <a:srgbClr val="000000">
                        <a:alpha val="100000"/>
                      </a:srgbClr>
                    </a:solidFill>
                    <a:prstDash val="solid"/>
                    <a:round/>
                    <a:headEnd type="none" w="med" len="med"/>
                    <a:tailEnd type="none" w="med" len="med"/>
                  </a:ln>
                </p:spPr>
                <p:txBody>
                  <a:bodyPr/>
                  <a:lstStyle/>
                  <a:p>
                    <a:endParaRPr lang="zh-CN" altLang="en-US"/>
                  </a:p>
                </p:txBody>
              </p:sp>
            </p:grpSp>
          </p:grpSp>
          <p:grpSp>
            <p:nvGrpSpPr>
              <p:cNvPr id="45074" name="Group 58"/>
              <p:cNvGrpSpPr/>
              <p:nvPr/>
            </p:nvGrpSpPr>
            <p:grpSpPr>
              <a:xfrm>
                <a:off x="1209" y="2947"/>
                <a:ext cx="128" cy="172"/>
                <a:chOff x="1209" y="2947"/>
                <a:chExt cx="128" cy="172"/>
              </a:xfrm>
            </p:grpSpPr>
            <p:sp>
              <p:nvSpPr>
                <p:cNvPr id="45087" name="Freeform 59"/>
                <p:cNvSpPr/>
                <p:nvPr/>
              </p:nvSpPr>
              <p:spPr>
                <a:xfrm>
                  <a:off x="1209" y="2947"/>
                  <a:ext cx="119" cy="172"/>
                </a:xfrm>
                <a:custGeom>
                  <a:avLst/>
                  <a:gdLst/>
                  <a:ahLst/>
                  <a:cxnLst>
                    <a:cxn ang="0">
                      <a:pos x="24" y="7"/>
                    </a:cxn>
                    <a:cxn ang="0">
                      <a:pos x="20" y="2"/>
                    </a:cxn>
                    <a:cxn ang="0">
                      <a:pos x="16" y="0"/>
                    </a:cxn>
                    <a:cxn ang="0">
                      <a:pos x="10" y="0"/>
                    </a:cxn>
                    <a:cxn ang="0">
                      <a:pos x="4" y="3"/>
                    </a:cxn>
                    <a:cxn ang="0">
                      <a:pos x="1" y="9"/>
                    </a:cxn>
                    <a:cxn ang="0">
                      <a:pos x="0" y="16"/>
                    </a:cxn>
                    <a:cxn ang="0">
                      <a:pos x="0" y="25"/>
                    </a:cxn>
                    <a:cxn ang="0">
                      <a:pos x="4" y="31"/>
                    </a:cxn>
                    <a:cxn ang="0">
                      <a:pos x="7" y="34"/>
                    </a:cxn>
                    <a:cxn ang="0">
                      <a:pos x="13" y="36"/>
                    </a:cxn>
                    <a:cxn ang="0">
                      <a:pos x="15" y="41"/>
                    </a:cxn>
                    <a:cxn ang="0">
                      <a:pos x="19" y="43"/>
                    </a:cxn>
                    <a:cxn ang="0">
                      <a:pos x="24" y="42"/>
                    </a:cxn>
                    <a:cxn ang="0">
                      <a:pos x="27" y="39"/>
                    </a:cxn>
                    <a:cxn ang="0">
                      <a:pos x="29" y="35"/>
                    </a:cxn>
                    <a:cxn ang="0">
                      <a:pos x="29" y="31"/>
                    </a:cxn>
                    <a:cxn ang="0">
                      <a:pos x="28" y="26"/>
                    </a:cxn>
                    <a:cxn ang="0">
                      <a:pos x="28" y="19"/>
                    </a:cxn>
                    <a:cxn ang="0">
                      <a:pos x="27" y="12"/>
                    </a:cxn>
                    <a:cxn ang="0">
                      <a:pos x="24" y="7"/>
                    </a:cxn>
                  </a:cxnLst>
                  <a:rect l="0" t="0" r="0" b="0"/>
                  <a:pathLst>
                    <a:path w="239" h="346">
                      <a:moveTo>
                        <a:pt x="196" y="57"/>
                      </a:moveTo>
                      <a:lnTo>
                        <a:pt x="166" y="16"/>
                      </a:lnTo>
                      <a:lnTo>
                        <a:pt x="128" y="1"/>
                      </a:lnTo>
                      <a:lnTo>
                        <a:pt x="80" y="0"/>
                      </a:lnTo>
                      <a:lnTo>
                        <a:pt x="38" y="27"/>
                      </a:lnTo>
                      <a:lnTo>
                        <a:pt x="9" y="74"/>
                      </a:lnTo>
                      <a:lnTo>
                        <a:pt x="0" y="129"/>
                      </a:lnTo>
                      <a:lnTo>
                        <a:pt x="5" y="208"/>
                      </a:lnTo>
                      <a:lnTo>
                        <a:pt x="35" y="250"/>
                      </a:lnTo>
                      <a:lnTo>
                        <a:pt x="63" y="275"/>
                      </a:lnTo>
                      <a:lnTo>
                        <a:pt x="104" y="296"/>
                      </a:lnTo>
                      <a:lnTo>
                        <a:pt x="126" y="331"/>
                      </a:lnTo>
                      <a:lnTo>
                        <a:pt x="156" y="346"/>
                      </a:lnTo>
                      <a:lnTo>
                        <a:pt x="195" y="344"/>
                      </a:lnTo>
                      <a:lnTo>
                        <a:pt x="220" y="320"/>
                      </a:lnTo>
                      <a:lnTo>
                        <a:pt x="235" y="288"/>
                      </a:lnTo>
                      <a:lnTo>
                        <a:pt x="239" y="249"/>
                      </a:lnTo>
                      <a:lnTo>
                        <a:pt x="225" y="211"/>
                      </a:lnTo>
                      <a:lnTo>
                        <a:pt x="229" y="159"/>
                      </a:lnTo>
                      <a:lnTo>
                        <a:pt x="218" y="103"/>
                      </a:lnTo>
                      <a:lnTo>
                        <a:pt x="196" y="57"/>
                      </a:lnTo>
                      <a:close/>
                    </a:path>
                  </a:pathLst>
                </a:custGeom>
                <a:solidFill>
                  <a:srgbClr val="E0A080">
                    <a:alpha val="100000"/>
                  </a:srgbClr>
                </a:solidFill>
                <a:ln w="6350" cap="flat" cmpd="sng">
                  <a:solidFill>
                    <a:srgbClr val="000000">
                      <a:alpha val="100000"/>
                    </a:srgbClr>
                  </a:solidFill>
                  <a:prstDash val="solid"/>
                  <a:round/>
                  <a:headEnd type="none" w="med" len="med"/>
                  <a:tailEnd type="none" w="med" len="med"/>
                </a:ln>
              </p:spPr>
              <p:txBody>
                <a:bodyPr/>
                <a:lstStyle/>
                <a:p>
                  <a:endParaRPr lang="zh-CN" altLang="en-US"/>
                </a:p>
              </p:txBody>
            </p:sp>
            <p:sp>
              <p:nvSpPr>
                <p:cNvPr id="45088" name="Freeform 60"/>
                <p:cNvSpPr/>
                <p:nvPr/>
              </p:nvSpPr>
              <p:spPr>
                <a:xfrm>
                  <a:off x="1239" y="2947"/>
                  <a:ext cx="98" cy="163"/>
                </a:xfrm>
                <a:custGeom>
                  <a:avLst/>
                  <a:gdLst/>
                  <a:ahLst/>
                  <a:cxnLst>
                    <a:cxn ang="0">
                      <a:pos x="20" y="7"/>
                    </a:cxn>
                    <a:cxn ang="0">
                      <a:pos x="17" y="2"/>
                    </a:cxn>
                    <a:cxn ang="0">
                      <a:pos x="13" y="1"/>
                    </a:cxn>
                    <a:cxn ang="0">
                      <a:pos x="8" y="0"/>
                    </a:cxn>
                    <a:cxn ang="0">
                      <a:pos x="4" y="4"/>
                    </a:cxn>
                    <a:cxn ang="0">
                      <a:pos x="1" y="9"/>
                    </a:cxn>
                    <a:cxn ang="0">
                      <a:pos x="0" y="16"/>
                    </a:cxn>
                    <a:cxn ang="0">
                      <a:pos x="0" y="25"/>
                    </a:cxn>
                    <a:cxn ang="0">
                      <a:pos x="3" y="30"/>
                    </a:cxn>
                    <a:cxn ang="0">
                      <a:pos x="6" y="33"/>
                    </a:cxn>
                    <a:cxn ang="0">
                      <a:pos x="10" y="35"/>
                    </a:cxn>
                    <a:cxn ang="0">
                      <a:pos x="13" y="40"/>
                    </a:cxn>
                    <a:cxn ang="0">
                      <a:pos x="16" y="41"/>
                    </a:cxn>
                    <a:cxn ang="0">
                      <a:pos x="20" y="41"/>
                    </a:cxn>
                    <a:cxn ang="0">
                      <a:pos x="22" y="38"/>
                    </a:cxn>
                    <a:cxn ang="0">
                      <a:pos x="24" y="34"/>
                    </a:cxn>
                    <a:cxn ang="0">
                      <a:pos x="24" y="30"/>
                    </a:cxn>
                    <a:cxn ang="0">
                      <a:pos x="23" y="25"/>
                    </a:cxn>
                    <a:cxn ang="0">
                      <a:pos x="23" y="19"/>
                    </a:cxn>
                    <a:cxn ang="0">
                      <a:pos x="22" y="13"/>
                    </a:cxn>
                    <a:cxn ang="0">
                      <a:pos x="20" y="7"/>
                    </a:cxn>
                  </a:cxnLst>
                  <a:rect l="0" t="0" r="0" b="0"/>
                  <a:pathLst>
                    <a:path w="197" h="326">
                      <a:moveTo>
                        <a:pt x="161" y="53"/>
                      </a:moveTo>
                      <a:lnTo>
                        <a:pt x="137" y="15"/>
                      </a:lnTo>
                      <a:lnTo>
                        <a:pt x="106" y="1"/>
                      </a:lnTo>
                      <a:lnTo>
                        <a:pt x="67" y="0"/>
                      </a:lnTo>
                      <a:lnTo>
                        <a:pt x="32" y="26"/>
                      </a:lnTo>
                      <a:lnTo>
                        <a:pt x="8" y="70"/>
                      </a:lnTo>
                      <a:lnTo>
                        <a:pt x="0" y="122"/>
                      </a:lnTo>
                      <a:lnTo>
                        <a:pt x="4" y="196"/>
                      </a:lnTo>
                      <a:lnTo>
                        <a:pt x="29" y="235"/>
                      </a:lnTo>
                      <a:lnTo>
                        <a:pt x="52" y="259"/>
                      </a:lnTo>
                      <a:lnTo>
                        <a:pt x="85" y="278"/>
                      </a:lnTo>
                      <a:lnTo>
                        <a:pt x="104" y="313"/>
                      </a:lnTo>
                      <a:lnTo>
                        <a:pt x="129" y="326"/>
                      </a:lnTo>
                      <a:lnTo>
                        <a:pt x="160" y="324"/>
                      </a:lnTo>
                      <a:lnTo>
                        <a:pt x="182" y="302"/>
                      </a:lnTo>
                      <a:lnTo>
                        <a:pt x="195" y="272"/>
                      </a:lnTo>
                      <a:lnTo>
                        <a:pt x="197" y="235"/>
                      </a:lnTo>
                      <a:lnTo>
                        <a:pt x="186" y="198"/>
                      </a:lnTo>
                      <a:lnTo>
                        <a:pt x="189" y="150"/>
                      </a:lnTo>
                      <a:lnTo>
                        <a:pt x="180" y="97"/>
                      </a:lnTo>
                      <a:lnTo>
                        <a:pt x="161" y="53"/>
                      </a:lnTo>
                      <a:close/>
                    </a:path>
                  </a:pathLst>
                </a:custGeom>
                <a:solidFill>
                  <a:srgbClr val="E0A080">
                    <a:alpha val="100000"/>
                  </a:srgbClr>
                </a:solidFill>
                <a:ln w="9525">
                  <a:noFill/>
                </a:ln>
              </p:spPr>
              <p:txBody>
                <a:bodyPr/>
                <a:lstStyle/>
                <a:p>
                  <a:endParaRPr lang="zh-CN" altLang="en-US"/>
                </a:p>
              </p:txBody>
            </p:sp>
          </p:grpSp>
          <p:grpSp>
            <p:nvGrpSpPr>
              <p:cNvPr id="45075" name="Group 61"/>
              <p:cNvGrpSpPr/>
              <p:nvPr/>
            </p:nvGrpSpPr>
            <p:grpSpPr>
              <a:xfrm>
                <a:off x="741" y="3199"/>
                <a:ext cx="811" cy="623"/>
                <a:chOff x="741" y="3199"/>
                <a:chExt cx="811" cy="623"/>
              </a:xfrm>
            </p:grpSpPr>
            <p:sp>
              <p:nvSpPr>
                <p:cNvPr id="45076" name="Freeform 62"/>
                <p:cNvSpPr/>
                <p:nvPr/>
              </p:nvSpPr>
              <p:spPr>
                <a:xfrm>
                  <a:off x="1055" y="3199"/>
                  <a:ext cx="497" cy="419"/>
                </a:xfrm>
                <a:custGeom>
                  <a:avLst/>
                  <a:gdLst/>
                  <a:ahLst/>
                  <a:cxnLst>
                    <a:cxn ang="0">
                      <a:pos x="48" y="0"/>
                    </a:cxn>
                    <a:cxn ang="0">
                      <a:pos x="24" y="21"/>
                    </a:cxn>
                    <a:cxn ang="0">
                      <a:pos x="9" y="40"/>
                    </a:cxn>
                    <a:cxn ang="0">
                      <a:pos x="0" y="73"/>
                    </a:cxn>
                    <a:cxn ang="0">
                      <a:pos x="24" y="56"/>
                    </a:cxn>
                    <a:cxn ang="0">
                      <a:pos x="37" y="44"/>
                    </a:cxn>
                    <a:cxn ang="0">
                      <a:pos x="44" y="36"/>
                    </a:cxn>
                    <a:cxn ang="0">
                      <a:pos x="37" y="56"/>
                    </a:cxn>
                    <a:cxn ang="0">
                      <a:pos x="35" y="74"/>
                    </a:cxn>
                    <a:cxn ang="0">
                      <a:pos x="35" y="105"/>
                    </a:cxn>
                    <a:cxn ang="0">
                      <a:pos x="39" y="96"/>
                    </a:cxn>
                    <a:cxn ang="0">
                      <a:pos x="47" y="83"/>
                    </a:cxn>
                    <a:cxn ang="0">
                      <a:pos x="60" y="73"/>
                    </a:cxn>
                    <a:cxn ang="0">
                      <a:pos x="71" y="68"/>
                    </a:cxn>
                    <a:cxn ang="0">
                      <a:pos x="100" y="55"/>
                    </a:cxn>
                    <a:cxn ang="0">
                      <a:pos x="125" y="32"/>
                    </a:cxn>
                    <a:cxn ang="0">
                      <a:pos x="117" y="27"/>
                    </a:cxn>
                    <a:cxn ang="0">
                      <a:pos x="110" y="29"/>
                    </a:cxn>
                    <a:cxn ang="0">
                      <a:pos x="99" y="30"/>
                    </a:cxn>
                    <a:cxn ang="0">
                      <a:pos x="85" y="28"/>
                    </a:cxn>
                    <a:cxn ang="0">
                      <a:pos x="73" y="25"/>
                    </a:cxn>
                    <a:cxn ang="0">
                      <a:pos x="53" y="26"/>
                    </a:cxn>
                    <a:cxn ang="0">
                      <a:pos x="48" y="0"/>
                    </a:cxn>
                  </a:cxnLst>
                  <a:rect l="0" t="0" r="0" b="0"/>
                  <a:pathLst>
                    <a:path w="994" h="838">
                      <a:moveTo>
                        <a:pt x="380" y="0"/>
                      </a:moveTo>
                      <a:lnTo>
                        <a:pt x="188" y="165"/>
                      </a:lnTo>
                      <a:lnTo>
                        <a:pt x="71" y="319"/>
                      </a:lnTo>
                      <a:lnTo>
                        <a:pt x="0" y="582"/>
                      </a:lnTo>
                      <a:lnTo>
                        <a:pt x="188" y="443"/>
                      </a:lnTo>
                      <a:lnTo>
                        <a:pt x="292" y="345"/>
                      </a:lnTo>
                      <a:lnTo>
                        <a:pt x="349" y="282"/>
                      </a:lnTo>
                      <a:lnTo>
                        <a:pt x="292" y="441"/>
                      </a:lnTo>
                      <a:lnTo>
                        <a:pt x="278" y="586"/>
                      </a:lnTo>
                      <a:lnTo>
                        <a:pt x="273" y="838"/>
                      </a:lnTo>
                      <a:lnTo>
                        <a:pt x="305" y="766"/>
                      </a:lnTo>
                      <a:lnTo>
                        <a:pt x="369" y="661"/>
                      </a:lnTo>
                      <a:lnTo>
                        <a:pt x="473" y="582"/>
                      </a:lnTo>
                      <a:lnTo>
                        <a:pt x="568" y="541"/>
                      </a:lnTo>
                      <a:lnTo>
                        <a:pt x="799" y="433"/>
                      </a:lnTo>
                      <a:lnTo>
                        <a:pt x="994" y="252"/>
                      </a:lnTo>
                      <a:lnTo>
                        <a:pt x="934" y="209"/>
                      </a:lnTo>
                      <a:lnTo>
                        <a:pt x="879" y="230"/>
                      </a:lnTo>
                      <a:lnTo>
                        <a:pt x="787" y="234"/>
                      </a:lnTo>
                      <a:lnTo>
                        <a:pt x="675" y="221"/>
                      </a:lnTo>
                      <a:lnTo>
                        <a:pt x="577" y="193"/>
                      </a:lnTo>
                      <a:lnTo>
                        <a:pt x="424" y="205"/>
                      </a:lnTo>
                      <a:lnTo>
                        <a:pt x="380" y="0"/>
                      </a:lnTo>
                      <a:close/>
                    </a:path>
                  </a:pathLst>
                </a:custGeom>
                <a:solidFill>
                  <a:srgbClr val="E0E0FF">
                    <a:alpha val="100000"/>
                  </a:srgbClr>
                </a:solidFill>
                <a:ln w="6350" cap="flat" cmpd="sng">
                  <a:solidFill>
                    <a:srgbClr val="000000">
                      <a:alpha val="100000"/>
                    </a:srgbClr>
                  </a:solidFill>
                  <a:prstDash val="solid"/>
                  <a:round/>
                  <a:headEnd type="none" w="med" len="med"/>
                  <a:tailEnd type="none" w="med" len="med"/>
                </a:ln>
              </p:spPr>
              <p:txBody>
                <a:bodyPr/>
                <a:lstStyle/>
                <a:p>
                  <a:endParaRPr lang="zh-CN" altLang="en-US"/>
                </a:p>
              </p:txBody>
            </p:sp>
            <p:sp>
              <p:nvSpPr>
                <p:cNvPr id="45077" name="Freeform 63"/>
                <p:cNvSpPr/>
                <p:nvPr/>
              </p:nvSpPr>
              <p:spPr>
                <a:xfrm>
                  <a:off x="982" y="3334"/>
                  <a:ext cx="268" cy="462"/>
                </a:xfrm>
                <a:custGeom>
                  <a:avLst/>
                  <a:gdLst/>
                  <a:ahLst/>
                  <a:cxnLst>
                    <a:cxn ang="0">
                      <a:pos x="59" y="0"/>
                    </a:cxn>
                    <a:cxn ang="0">
                      <a:pos x="67" y="6"/>
                    </a:cxn>
                    <a:cxn ang="0">
                      <a:pos x="66" y="22"/>
                    </a:cxn>
                    <a:cxn ang="0">
                      <a:pos x="50" y="35"/>
                    </a:cxn>
                    <a:cxn ang="0">
                      <a:pos x="39" y="75"/>
                    </a:cxn>
                    <a:cxn ang="0">
                      <a:pos x="0" y="115"/>
                    </a:cxn>
                    <a:cxn ang="0">
                      <a:pos x="18" y="59"/>
                    </a:cxn>
                    <a:cxn ang="0">
                      <a:pos x="38" y="28"/>
                    </a:cxn>
                    <a:cxn ang="0">
                      <a:pos x="41" y="10"/>
                    </a:cxn>
                    <a:cxn ang="0">
                      <a:pos x="59" y="0"/>
                    </a:cxn>
                  </a:cxnLst>
                  <a:rect l="0" t="0" r="0" b="0"/>
                  <a:pathLst>
                    <a:path w="537" h="925">
                      <a:moveTo>
                        <a:pt x="473" y="0"/>
                      </a:moveTo>
                      <a:lnTo>
                        <a:pt x="537" y="48"/>
                      </a:lnTo>
                      <a:lnTo>
                        <a:pt x="531" y="180"/>
                      </a:lnTo>
                      <a:lnTo>
                        <a:pt x="406" y="280"/>
                      </a:lnTo>
                      <a:lnTo>
                        <a:pt x="316" y="606"/>
                      </a:lnTo>
                      <a:lnTo>
                        <a:pt x="0" y="925"/>
                      </a:lnTo>
                      <a:lnTo>
                        <a:pt x="145" y="476"/>
                      </a:lnTo>
                      <a:lnTo>
                        <a:pt x="305" y="231"/>
                      </a:lnTo>
                      <a:lnTo>
                        <a:pt x="330" y="80"/>
                      </a:lnTo>
                      <a:lnTo>
                        <a:pt x="473" y="0"/>
                      </a:lnTo>
                      <a:close/>
                    </a:path>
                  </a:pathLst>
                </a:custGeom>
                <a:solidFill>
                  <a:srgbClr val="FF00A0">
                    <a:alpha val="100000"/>
                  </a:srgbClr>
                </a:solidFill>
                <a:ln w="6350" cap="flat" cmpd="sng">
                  <a:solidFill>
                    <a:srgbClr val="000000">
                      <a:alpha val="100000"/>
                    </a:srgbClr>
                  </a:solidFill>
                  <a:prstDash val="solid"/>
                  <a:round/>
                  <a:headEnd type="none" w="med" len="med"/>
                  <a:tailEnd type="none" w="med" len="med"/>
                </a:ln>
              </p:spPr>
              <p:txBody>
                <a:bodyPr/>
                <a:lstStyle/>
                <a:p>
                  <a:endParaRPr lang="zh-CN" altLang="en-US"/>
                </a:p>
              </p:txBody>
            </p:sp>
            <p:grpSp>
              <p:nvGrpSpPr>
                <p:cNvPr id="45078" name="Group 64"/>
                <p:cNvGrpSpPr/>
                <p:nvPr/>
              </p:nvGrpSpPr>
              <p:grpSpPr>
                <a:xfrm>
                  <a:off x="741" y="3360"/>
                  <a:ext cx="391" cy="462"/>
                  <a:chOff x="741" y="3360"/>
                  <a:chExt cx="391" cy="462"/>
                </a:xfrm>
              </p:grpSpPr>
              <p:grpSp>
                <p:nvGrpSpPr>
                  <p:cNvPr id="45079" name="Group 65"/>
                  <p:cNvGrpSpPr/>
                  <p:nvPr/>
                </p:nvGrpSpPr>
                <p:grpSpPr>
                  <a:xfrm>
                    <a:off x="741" y="3360"/>
                    <a:ext cx="335" cy="372"/>
                    <a:chOff x="741" y="3360"/>
                    <a:chExt cx="335" cy="372"/>
                  </a:xfrm>
                </p:grpSpPr>
                <p:sp>
                  <p:nvSpPr>
                    <p:cNvPr id="45081" name="Freeform 66"/>
                    <p:cNvSpPr/>
                    <p:nvPr/>
                  </p:nvSpPr>
                  <p:spPr>
                    <a:xfrm>
                      <a:off x="741" y="3360"/>
                      <a:ext cx="335" cy="372"/>
                    </a:xfrm>
                    <a:custGeom>
                      <a:avLst/>
                      <a:gdLst/>
                      <a:ahLst/>
                      <a:cxnLst>
                        <a:cxn ang="0">
                          <a:pos x="72" y="9"/>
                        </a:cxn>
                        <a:cxn ang="0">
                          <a:pos x="64" y="24"/>
                        </a:cxn>
                        <a:cxn ang="0">
                          <a:pos x="52" y="21"/>
                        </a:cxn>
                        <a:cxn ang="0">
                          <a:pos x="40" y="17"/>
                        </a:cxn>
                        <a:cxn ang="0">
                          <a:pos x="29" y="12"/>
                        </a:cxn>
                        <a:cxn ang="0">
                          <a:pos x="21" y="9"/>
                        </a:cxn>
                        <a:cxn ang="0">
                          <a:pos x="7" y="0"/>
                        </a:cxn>
                        <a:cxn ang="0">
                          <a:pos x="3" y="1"/>
                        </a:cxn>
                        <a:cxn ang="0">
                          <a:pos x="2" y="10"/>
                        </a:cxn>
                        <a:cxn ang="0">
                          <a:pos x="8" y="19"/>
                        </a:cxn>
                        <a:cxn ang="0">
                          <a:pos x="4" y="18"/>
                        </a:cxn>
                        <a:cxn ang="0">
                          <a:pos x="0" y="22"/>
                        </a:cxn>
                        <a:cxn ang="0">
                          <a:pos x="1" y="26"/>
                        </a:cxn>
                        <a:cxn ang="0">
                          <a:pos x="6" y="31"/>
                        </a:cxn>
                        <a:cxn ang="0">
                          <a:pos x="4" y="33"/>
                        </a:cxn>
                        <a:cxn ang="0">
                          <a:pos x="1" y="36"/>
                        </a:cxn>
                        <a:cxn ang="0">
                          <a:pos x="1" y="39"/>
                        </a:cxn>
                        <a:cxn ang="0">
                          <a:pos x="4" y="46"/>
                        </a:cxn>
                        <a:cxn ang="0">
                          <a:pos x="10" y="51"/>
                        </a:cxn>
                        <a:cxn ang="0">
                          <a:pos x="7" y="53"/>
                        </a:cxn>
                        <a:cxn ang="0">
                          <a:pos x="6" y="59"/>
                        </a:cxn>
                        <a:cxn ang="0">
                          <a:pos x="8" y="64"/>
                        </a:cxn>
                        <a:cxn ang="0">
                          <a:pos x="14" y="67"/>
                        </a:cxn>
                        <a:cxn ang="0">
                          <a:pos x="22" y="70"/>
                        </a:cxn>
                        <a:cxn ang="0">
                          <a:pos x="29" y="75"/>
                        </a:cxn>
                        <a:cxn ang="0">
                          <a:pos x="34" y="80"/>
                        </a:cxn>
                        <a:cxn ang="0">
                          <a:pos x="38" y="85"/>
                        </a:cxn>
                        <a:cxn ang="0">
                          <a:pos x="43" y="91"/>
                        </a:cxn>
                        <a:cxn ang="0">
                          <a:pos x="53" y="93"/>
                        </a:cxn>
                        <a:cxn ang="0">
                          <a:pos x="70" y="70"/>
                        </a:cxn>
                        <a:cxn ang="0">
                          <a:pos x="73" y="53"/>
                        </a:cxn>
                        <a:cxn ang="0">
                          <a:pos x="75" y="43"/>
                        </a:cxn>
                        <a:cxn ang="0">
                          <a:pos x="79" y="37"/>
                        </a:cxn>
                        <a:cxn ang="0">
                          <a:pos x="82" y="32"/>
                        </a:cxn>
                        <a:cxn ang="0">
                          <a:pos x="84" y="24"/>
                        </a:cxn>
                        <a:cxn ang="0">
                          <a:pos x="84" y="19"/>
                        </a:cxn>
                        <a:cxn ang="0">
                          <a:pos x="82" y="14"/>
                        </a:cxn>
                        <a:cxn ang="0">
                          <a:pos x="79" y="10"/>
                        </a:cxn>
                        <a:cxn ang="0">
                          <a:pos x="76" y="8"/>
                        </a:cxn>
                        <a:cxn ang="0">
                          <a:pos x="72" y="9"/>
                        </a:cxn>
                      </a:cxnLst>
                      <a:rect l="0" t="0" r="0" b="0"/>
                      <a:pathLst>
                        <a:path w="669" h="745">
                          <a:moveTo>
                            <a:pt x="571" y="72"/>
                          </a:moveTo>
                          <a:lnTo>
                            <a:pt x="511" y="192"/>
                          </a:lnTo>
                          <a:lnTo>
                            <a:pt x="409" y="169"/>
                          </a:lnTo>
                          <a:lnTo>
                            <a:pt x="314" y="140"/>
                          </a:lnTo>
                          <a:lnTo>
                            <a:pt x="229" y="102"/>
                          </a:lnTo>
                          <a:lnTo>
                            <a:pt x="167" y="75"/>
                          </a:lnTo>
                          <a:lnTo>
                            <a:pt x="52" y="0"/>
                          </a:lnTo>
                          <a:lnTo>
                            <a:pt x="20" y="12"/>
                          </a:lnTo>
                          <a:lnTo>
                            <a:pt x="16" y="85"/>
                          </a:lnTo>
                          <a:lnTo>
                            <a:pt x="64" y="153"/>
                          </a:lnTo>
                          <a:lnTo>
                            <a:pt x="25" y="144"/>
                          </a:lnTo>
                          <a:lnTo>
                            <a:pt x="0" y="176"/>
                          </a:lnTo>
                          <a:lnTo>
                            <a:pt x="7" y="208"/>
                          </a:lnTo>
                          <a:lnTo>
                            <a:pt x="41" y="249"/>
                          </a:lnTo>
                          <a:lnTo>
                            <a:pt x="25" y="265"/>
                          </a:lnTo>
                          <a:lnTo>
                            <a:pt x="7" y="289"/>
                          </a:lnTo>
                          <a:lnTo>
                            <a:pt x="7" y="319"/>
                          </a:lnTo>
                          <a:lnTo>
                            <a:pt x="25" y="368"/>
                          </a:lnTo>
                          <a:lnTo>
                            <a:pt x="80" y="415"/>
                          </a:lnTo>
                          <a:lnTo>
                            <a:pt x="55" y="431"/>
                          </a:lnTo>
                          <a:lnTo>
                            <a:pt x="44" y="472"/>
                          </a:lnTo>
                          <a:lnTo>
                            <a:pt x="59" y="512"/>
                          </a:lnTo>
                          <a:lnTo>
                            <a:pt x="109" y="537"/>
                          </a:lnTo>
                          <a:lnTo>
                            <a:pt x="173" y="561"/>
                          </a:lnTo>
                          <a:lnTo>
                            <a:pt x="225" y="605"/>
                          </a:lnTo>
                          <a:lnTo>
                            <a:pt x="265" y="645"/>
                          </a:lnTo>
                          <a:lnTo>
                            <a:pt x="301" y="685"/>
                          </a:lnTo>
                          <a:lnTo>
                            <a:pt x="343" y="730"/>
                          </a:lnTo>
                          <a:lnTo>
                            <a:pt x="417" y="745"/>
                          </a:lnTo>
                          <a:lnTo>
                            <a:pt x="560" y="561"/>
                          </a:lnTo>
                          <a:lnTo>
                            <a:pt x="584" y="424"/>
                          </a:lnTo>
                          <a:lnTo>
                            <a:pt x="593" y="344"/>
                          </a:lnTo>
                          <a:lnTo>
                            <a:pt x="629" y="303"/>
                          </a:lnTo>
                          <a:lnTo>
                            <a:pt x="656" y="261"/>
                          </a:lnTo>
                          <a:lnTo>
                            <a:pt x="669" y="197"/>
                          </a:lnTo>
                          <a:lnTo>
                            <a:pt x="666" y="154"/>
                          </a:lnTo>
                          <a:lnTo>
                            <a:pt x="652" y="118"/>
                          </a:lnTo>
                          <a:lnTo>
                            <a:pt x="629" y="83"/>
                          </a:lnTo>
                          <a:lnTo>
                            <a:pt x="602" y="68"/>
                          </a:lnTo>
                          <a:lnTo>
                            <a:pt x="571" y="72"/>
                          </a:lnTo>
                          <a:close/>
                        </a:path>
                      </a:pathLst>
                    </a:custGeom>
                    <a:solidFill>
                      <a:srgbClr val="E0A080">
                        <a:alpha val="100000"/>
                      </a:srgbClr>
                    </a:solidFill>
                    <a:ln w="6350" cap="flat" cmpd="sng">
                      <a:solidFill>
                        <a:srgbClr val="000000">
                          <a:alpha val="100000"/>
                        </a:srgbClr>
                      </a:solidFill>
                      <a:prstDash val="solid"/>
                      <a:round/>
                      <a:headEnd type="none" w="med" len="med"/>
                      <a:tailEnd type="none" w="med" len="med"/>
                    </a:ln>
                  </p:spPr>
                  <p:txBody>
                    <a:bodyPr/>
                    <a:lstStyle/>
                    <a:p>
                      <a:endParaRPr lang="zh-CN" altLang="en-US"/>
                    </a:p>
                  </p:txBody>
                </p:sp>
                <p:grpSp>
                  <p:nvGrpSpPr>
                    <p:cNvPr id="45082" name="Group 67"/>
                    <p:cNvGrpSpPr/>
                    <p:nvPr/>
                  </p:nvGrpSpPr>
                  <p:grpSpPr>
                    <a:xfrm>
                      <a:off x="762" y="3416"/>
                      <a:ext cx="249" cy="182"/>
                      <a:chOff x="762" y="3416"/>
                      <a:chExt cx="249" cy="182"/>
                    </a:xfrm>
                  </p:grpSpPr>
                  <p:sp>
                    <p:nvSpPr>
                      <p:cNvPr id="45083" name="Freeform 68"/>
                      <p:cNvSpPr/>
                      <p:nvPr/>
                    </p:nvSpPr>
                    <p:spPr>
                      <a:xfrm>
                        <a:off x="769" y="3432"/>
                        <a:ext cx="177" cy="62"/>
                      </a:xfrm>
                      <a:custGeom>
                        <a:avLst/>
                        <a:gdLst/>
                        <a:ahLst/>
                        <a:cxnLst>
                          <a:cxn ang="0">
                            <a:pos x="0" y="0"/>
                          </a:cxn>
                          <a:cxn ang="0">
                            <a:pos x="10" y="8"/>
                          </a:cxn>
                          <a:cxn ang="0">
                            <a:pos x="22" y="14"/>
                          </a:cxn>
                          <a:cxn ang="0">
                            <a:pos x="35" y="16"/>
                          </a:cxn>
                          <a:cxn ang="0">
                            <a:pos x="45" y="16"/>
                          </a:cxn>
                        </a:cxnLst>
                        <a:rect l="0" t="0" r="0" b="0"/>
                        <a:pathLst>
                          <a:path w="354" h="124">
                            <a:moveTo>
                              <a:pt x="0" y="0"/>
                            </a:moveTo>
                            <a:lnTo>
                              <a:pt x="79" y="59"/>
                            </a:lnTo>
                            <a:lnTo>
                              <a:pt x="175" y="105"/>
                            </a:lnTo>
                            <a:lnTo>
                              <a:pt x="275" y="124"/>
                            </a:lnTo>
                            <a:lnTo>
                              <a:pt x="354" y="124"/>
                            </a:lnTo>
                          </a:path>
                        </a:pathLst>
                      </a:custGeom>
                      <a:noFill/>
                      <a:ln w="6350" cap="flat" cmpd="sng">
                        <a:solidFill>
                          <a:srgbClr val="000000">
                            <a:alpha val="100000"/>
                          </a:srgbClr>
                        </a:solidFill>
                        <a:prstDash val="solid"/>
                        <a:round/>
                        <a:headEnd type="none" w="med" len="med"/>
                        <a:tailEnd type="none" w="med" len="med"/>
                      </a:ln>
                    </p:spPr>
                    <p:txBody>
                      <a:bodyPr/>
                      <a:lstStyle/>
                      <a:p>
                        <a:endParaRPr lang="zh-CN" altLang="en-US"/>
                      </a:p>
                    </p:txBody>
                  </p:sp>
                  <p:sp>
                    <p:nvSpPr>
                      <p:cNvPr id="45084" name="Freeform 69"/>
                      <p:cNvSpPr/>
                      <p:nvPr/>
                    </p:nvSpPr>
                    <p:spPr>
                      <a:xfrm>
                        <a:off x="762" y="3488"/>
                        <a:ext cx="128" cy="57"/>
                      </a:xfrm>
                      <a:custGeom>
                        <a:avLst/>
                        <a:gdLst/>
                        <a:ahLst/>
                        <a:cxnLst>
                          <a:cxn ang="0">
                            <a:pos x="0" y="0"/>
                          </a:cxn>
                          <a:cxn ang="0">
                            <a:pos x="7" y="5"/>
                          </a:cxn>
                          <a:cxn ang="0">
                            <a:pos x="18" y="11"/>
                          </a:cxn>
                          <a:cxn ang="0">
                            <a:pos x="32" y="14"/>
                          </a:cxn>
                        </a:cxnLst>
                        <a:rect l="0" t="0" r="0" b="0"/>
                        <a:pathLst>
                          <a:path w="257" h="116">
                            <a:moveTo>
                              <a:pt x="0" y="0"/>
                            </a:moveTo>
                            <a:lnTo>
                              <a:pt x="59" y="47"/>
                            </a:lnTo>
                            <a:lnTo>
                              <a:pt x="148" y="91"/>
                            </a:lnTo>
                            <a:lnTo>
                              <a:pt x="257" y="116"/>
                            </a:lnTo>
                          </a:path>
                        </a:pathLst>
                      </a:custGeom>
                      <a:noFill/>
                      <a:ln w="6350" cap="flat" cmpd="sng">
                        <a:solidFill>
                          <a:srgbClr val="000000">
                            <a:alpha val="100000"/>
                          </a:srgbClr>
                        </a:solidFill>
                        <a:prstDash val="solid"/>
                        <a:round/>
                        <a:headEnd type="none" w="med" len="med"/>
                        <a:tailEnd type="none" w="med" len="med"/>
                      </a:ln>
                    </p:spPr>
                    <p:txBody>
                      <a:bodyPr/>
                      <a:lstStyle/>
                      <a:p>
                        <a:endParaRPr lang="zh-CN" altLang="en-US"/>
                      </a:p>
                    </p:txBody>
                  </p:sp>
                  <p:sp>
                    <p:nvSpPr>
                      <p:cNvPr id="45085" name="Freeform 70"/>
                      <p:cNvSpPr/>
                      <p:nvPr/>
                    </p:nvSpPr>
                    <p:spPr>
                      <a:xfrm>
                        <a:off x="781" y="3567"/>
                        <a:ext cx="87" cy="31"/>
                      </a:xfrm>
                      <a:custGeom>
                        <a:avLst/>
                        <a:gdLst/>
                        <a:ahLst/>
                        <a:cxnLst>
                          <a:cxn ang="0">
                            <a:pos x="0" y="0"/>
                          </a:cxn>
                          <a:cxn ang="0">
                            <a:pos x="11" y="6"/>
                          </a:cxn>
                          <a:cxn ang="0">
                            <a:pos x="22" y="8"/>
                          </a:cxn>
                        </a:cxnLst>
                        <a:rect l="0" t="0" r="0" b="0"/>
                        <a:pathLst>
                          <a:path w="172" h="62">
                            <a:moveTo>
                              <a:pt x="0" y="0"/>
                            </a:moveTo>
                            <a:lnTo>
                              <a:pt x="81" y="41"/>
                            </a:lnTo>
                            <a:lnTo>
                              <a:pt x="172" y="62"/>
                            </a:lnTo>
                          </a:path>
                        </a:pathLst>
                      </a:custGeom>
                      <a:noFill/>
                      <a:ln w="6350" cap="flat" cmpd="sng">
                        <a:solidFill>
                          <a:srgbClr val="000000">
                            <a:alpha val="100000"/>
                          </a:srgbClr>
                        </a:solidFill>
                        <a:prstDash val="solid"/>
                        <a:round/>
                        <a:headEnd type="none" w="med" len="med"/>
                        <a:tailEnd type="none" w="med" len="med"/>
                      </a:ln>
                    </p:spPr>
                    <p:txBody>
                      <a:bodyPr/>
                      <a:lstStyle/>
                      <a:p>
                        <a:endParaRPr lang="zh-CN" altLang="en-US"/>
                      </a:p>
                    </p:txBody>
                  </p:sp>
                  <p:sp>
                    <p:nvSpPr>
                      <p:cNvPr id="45086" name="Freeform 71"/>
                      <p:cNvSpPr/>
                      <p:nvPr/>
                    </p:nvSpPr>
                    <p:spPr>
                      <a:xfrm>
                        <a:off x="1005" y="3416"/>
                        <a:ext cx="6" cy="38"/>
                      </a:xfrm>
                      <a:custGeom>
                        <a:avLst/>
                        <a:gdLst/>
                        <a:ahLst/>
                        <a:cxnLst>
                          <a:cxn ang="0">
                            <a:pos x="1" y="10"/>
                          </a:cxn>
                          <a:cxn ang="0">
                            <a:pos x="0" y="6"/>
                          </a:cxn>
                          <a:cxn ang="0">
                            <a:pos x="1" y="4"/>
                          </a:cxn>
                          <a:cxn ang="0">
                            <a:pos x="2" y="0"/>
                          </a:cxn>
                        </a:cxnLst>
                        <a:rect l="0" t="0" r="0" b="0"/>
                        <a:pathLst>
                          <a:path w="12" h="75">
                            <a:moveTo>
                              <a:pt x="6" y="75"/>
                            </a:moveTo>
                            <a:lnTo>
                              <a:pt x="0" y="43"/>
                            </a:lnTo>
                            <a:lnTo>
                              <a:pt x="1" y="25"/>
                            </a:lnTo>
                            <a:lnTo>
                              <a:pt x="12" y="0"/>
                            </a:lnTo>
                          </a:path>
                        </a:pathLst>
                      </a:custGeom>
                      <a:noFill/>
                      <a:ln w="6350" cap="flat" cmpd="sng">
                        <a:solidFill>
                          <a:srgbClr val="000000">
                            <a:alpha val="100000"/>
                          </a:srgbClr>
                        </a:solidFill>
                        <a:prstDash val="solid"/>
                        <a:round/>
                        <a:headEnd type="none" w="med" len="med"/>
                        <a:tailEnd type="none" w="med" len="med"/>
                      </a:ln>
                    </p:spPr>
                    <p:txBody>
                      <a:bodyPr/>
                      <a:lstStyle/>
                      <a:p>
                        <a:endParaRPr lang="zh-CN" altLang="en-US"/>
                      </a:p>
                    </p:txBody>
                  </p:sp>
                </p:grpSp>
              </p:grpSp>
              <p:sp>
                <p:nvSpPr>
                  <p:cNvPr id="45080" name="Freeform 72"/>
                  <p:cNvSpPr/>
                  <p:nvPr/>
                </p:nvSpPr>
                <p:spPr>
                  <a:xfrm>
                    <a:off x="898" y="3547"/>
                    <a:ext cx="234" cy="275"/>
                  </a:xfrm>
                  <a:custGeom>
                    <a:avLst/>
                    <a:gdLst/>
                    <a:ahLst/>
                    <a:cxnLst>
                      <a:cxn ang="0">
                        <a:pos x="35" y="0"/>
                      </a:cxn>
                      <a:cxn ang="0">
                        <a:pos x="47" y="9"/>
                      </a:cxn>
                      <a:cxn ang="0">
                        <a:pos x="59" y="19"/>
                      </a:cxn>
                      <a:cxn ang="0">
                        <a:pos x="58" y="26"/>
                      </a:cxn>
                      <a:cxn ang="0">
                        <a:pos x="56" y="32"/>
                      </a:cxn>
                      <a:cxn ang="0">
                        <a:pos x="50" y="44"/>
                      </a:cxn>
                      <a:cxn ang="0">
                        <a:pos x="38" y="59"/>
                      </a:cxn>
                      <a:cxn ang="0">
                        <a:pos x="26" y="69"/>
                      </a:cxn>
                      <a:cxn ang="0">
                        <a:pos x="12" y="65"/>
                      </a:cxn>
                      <a:cxn ang="0">
                        <a:pos x="4" y="60"/>
                      </a:cxn>
                      <a:cxn ang="0">
                        <a:pos x="0" y="52"/>
                      </a:cxn>
                      <a:cxn ang="0">
                        <a:pos x="0" y="43"/>
                      </a:cxn>
                      <a:cxn ang="0">
                        <a:pos x="4" y="44"/>
                      </a:cxn>
                      <a:cxn ang="0">
                        <a:pos x="12" y="40"/>
                      </a:cxn>
                      <a:cxn ang="0">
                        <a:pos x="18" y="33"/>
                      </a:cxn>
                      <a:cxn ang="0">
                        <a:pos x="30" y="19"/>
                      </a:cxn>
                      <a:cxn ang="0">
                        <a:pos x="35" y="0"/>
                      </a:cxn>
                    </a:cxnLst>
                    <a:rect l="0" t="0" r="0" b="0"/>
                    <a:pathLst>
                      <a:path w="467" h="549">
                        <a:moveTo>
                          <a:pt x="279" y="0"/>
                        </a:moveTo>
                        <a:lnTo>
                          <a:pt x="375" y="66"/>
                        </a:lnTo>
                        <a:lnTo>
                          <a:pt x="467" y="152"/>
                        </a:lnTo>
                        <a:lnTo>
                          <a:pt x="464" y="203"/>
                        </a:lnTo>
                        <a:lnTo>
                          <a:pt x="443" y="249"/>
                        </a:lnTo>
                        <a:lnTo>
                          <a:pt x="395" y="346"/>
                        </a:lnTo>
                        <a:lnTo>
                          <a:pt x="304" y="465"/>
                        </a:lnTo>
                        <a:lnTo>
                          <a:pt x="203" y="549"/>
                        </a:lnTo>
                        <a:lnTo>
                          <a:pt x="95" y="520"/>
                        </a:lnTo>
                        <a:lnTo>
                          <a:pt x="29" y="474"/>
                        </a:lnTo>
                        <a:lnTo>
                          <a:pt x="0" y="416"/>
                        </a:lnTo>
                        <a:lnTo>
                          <a:pt x="0" y="337"/>
                        </a:lnTo>
                        <a:lnTo>
                          <a:pt x="29" y="346"/>
                        </a:lnTo>
                        <a:lnTo>
                          <a:pt x="95" y="314"/>
                        </a:lnTo>
                        <a:lnTo>
                          <a:pt x="143" y="257"/>
                        </a:lnTo>
                        <a:lnTo>
                          <a:pt x="234" y="149"/>
                        </a:lnTo>
                        <a:lnTo>
                          <a:pt x="279" y="0"/>
                        </a:lnTo>
                        <a:close/>
                      </a:path>
                    </a:pathLst>
                  </a:custGeom>
                  <a:solidFill>
                    <a:srgbClr val="C0E0FF">
                      <a:alpha val="100000"/>
                    </a:srgbClr>
                  </a:solidFill>
                  <a:ln w="6350" cap="flat" cmpd="sng">
                    <a:solidFill>
                      <a:srgbClr val="000000">
                        <a:alpha val="100000"/>
                      </a:srgbClr>
                    </a:solidFill>
                    <a:prstDash val="solid"/>
                    <a:round/>
                    <a:headEnd type="none" w="med" len="med"/>
                    <a:tailEnd type="none" w="med" len="med"/>
                  </a:ln>
                </p:spPr>
                <p:txBody>
                  <a:bodyPr/>
                  <a:lstStyle/>
                  <a:p>
                    <a:endParaRPr lang="zh-CN" altLang="en-US"/>
                  </a:p>
                </p:txBody>
              </p:sp>
            </p:grpSp>
          </p:grpSp>
        </p:grpSp>
        <p:graphicFrame>
          <p:nvGraphicFramePr>
            <p:cNvPr id="45070" name="Object 73"/>
            <p:cNvGraphicFramePr>
              <a:graphicFrameLocks noChangeAspect="1"/>
            </p:cNvGraphicFramePr>
            <p:nvPr/>
          </p:nvGraphicFramePr>
          <p:xfrm>
            <a:off x="4416" y="3024"/>
            <a:ext cx="1047" cy="1105"/>
          </p:xfrm>
          <a:graphic>
            <a:graphicData uri="http://schemas.openxmlformats.org/presentationml/2006/ole">
              <mc:AlternateContent xmlns:mc="http://schemas.openxmlformats.org/markup-compatibility/2006">
                <mc:Choice xmlns:v="urn:schemas-microsoft-com:vml" Requires="v">
                  <p:oleObj spid="_x0000_s3094" r:id="rId7" imgW="2166620" imgH="2287270" progId="MS_ClipArt_Gallery.2">
                    <p:embed/>
                  </p:oleObj>
                </mc:Choice>
                <mc:Fallback>
                  <p:oleObj r:id="rId7" imgW="2166620" imgH="2287270" progId="MS_ClipArt_Gallery.2">
                    <p:embed/>
                    <p:pic>
                      <p:nvPicPr>
                        <p:cNvPr id="0" name="图片 3075"/>
                        <p:cNvPicPr/>
                        <p:nvPr/>
                      </p:nvPicPr>
                      <p:blipFill>
                        <a:blip r:embed="rId8"/>
                        <a:stretch>
                          <a:fillRect/>
                        </a:stretch>
                      </p:blipFill>
                      <p:spPr>
                        <a:xfrm>
                          <a:off x="4416" y="3024"/>
                          <a:ext cx="1047" cy="1105"/>
                        </a:xfrm>
                        <a:prstGeom prst="rect">
                          <a:avLst/>
                        </a:prstGeom>
                        <a:noFill/>
                        <a:ln w="38100">
                          <a:noFill/>
                          <a:miter/>
                        </a:ln>
                      </p:spPr>
                    </p:pic>
                  </p:oleObj>
                </mc:Fallback>
              </mc:AlternateContent>
            </a:graphicData>
          </a:graphic>
        </p:graphicFrame>
      </p:grpSp>
      <p:sp>
        <p:nvSpPr>
          <p:cNvPr id="47178" name="AutoShape 74"/>
          <p:cNvSpPr/>
          <p:nvPr/>
        </p:nvSpPr>
        <p:spPr>
          <a:xfrm>
            <a:off x="3276600" y="2743200"/>
            <a:ext cx="4267200" cy="1371600"/>
          </a:xfrm>
          <a:prstGeom prst="cloudCallout">
            <a:avLst>
              <a:gd name="adj1" fmla="val -47546"/>
              <a:gd name="adj2" fmla="val 54861"/>
            </a:avLst>
          </a:prstGeom>
          <a:gradFill rotWithShape="0">
            <a:gsLst>
              <a:gs pos="0">
                <a:srgbClr val="CCFFFF"/>
              </a:gs>
              <a:gs pos="100000">
                <a:srgbClr val="8BAEAE"/>
              </a:gs>
            </a:gsLst>
            <a:lin ang="18900000" scaled="1"/>
            <a:tileRect/>
          </a:gradFill>
          <a:ln w="9525" cap="flat" cmpd="sng">
            <a:solidFill>
              <a:srgbClr val="CCFFCC"/>
            </a:solidFill>
            <a:prstDash val="solid"/>
            <a:headEnd type="none" w="med" len="med"/>
            <a:tailEnd type="none" w="med" len="med"/>
          </a:ln>
        </p:spPr>
        <p:txBody>
          <a:bodyPr wrap="none" anchor="ctr"/>
          <a:lstStyle/>
          <a:p>
            <a:pPr lvl="0" algn="ctr" eaLnBrk="1" hangingPunct="1">
              <a:lnSpc>
                <a:spcPct val="90000"/>
              </a:lnSpc>
            </a:pPr>
            <a:r>
              <a:rPr lang="en-US" altLang="zh-CN" b="1" dirty="0">
                <a:solidFill>
                  <a:srgbClr val="000000"/>
                </a:solidFill>
                <a:latin typeface="Times New Roman" pitchFamily="18" charset="0"/>
                <a:ea typeface="宋体" pitchFamily="2" charset="-122"/>
              </a:rPr>
              <a:t>        Is it really necessary </a:t>
            </a:r>
          </a:p>
          <a:p>
            <a:pPr lvl="0" algn="ctr" eaLnBrk="1" hangingPunct="1">
              <a:lnSpc>
                <a:spcPct val="90000"/>
              </a:lnSpc>
            </a:pPr>
            <a:r>
              <a:rPr lang="en-US" altLang="zh-CN" b="1" dirty="0">
                <a:solidFill>
                  <a:srgbClr val="000000"/>
                </a:solidFill>
                <a:latin typeface="Times New Roman" pitchFamily="18" charset="0"/>
                <a:ea typeface="宋体" pitchFamily="2" charset="-122"/>
              </a:rPr>
              <a:t>to count the exact </a:t>
            </a:r>
          </a:p>
          <a:p>
            <a:pPr lvl="0" algn="ctr" eaLnBrk="1" hangingPunct="1">
              <a:lnSpc>
                <a:spcPct val="90000"/>
              </a:lnSpc>
            </a:pPr>
            <a:r>
              <a:rPr lang="en-US" altLang="zh-CN" b="1" dirty="0">
                <a:solidFill>
                  <a:srgbClr val="000000"/>
                </a:solidFill>
                <a:latin typeface="Times New Roman" pitchFamily="18" charset="0"/>
                <a:ea typeface="宋体" pitchFamily="2" charset="-122"/>
              </a:rPr>
              <a:t>number of steps ?</a:t>
            </a:r>
          </a:p>
        </p:txBody>
      </p:sp>
      <p:sp>
        <p:nvSpPr>
          <p:cNvPr id="47179" name="AutoShape 75"/>
          <p:cNvSpPr/>
          <p:nvPr/>
        </p:nvSpPr>
        <p:spPr>
          <a:xfrm flipH="1">
            <a:off x="5715000" y="2743200"/>
            <a:ext cx="2819400" cy="1143000"/>
          </a:xfrm>
          <a:prstGeom prst="cloudCallout">
            <a:avLst>
              <a:gd name="adj1" fmla="val -58333"/>
              <a:gd name="adj2" fmla="val 68329"/>
            </a:avLst>
          </a:prstGeom>
          <a:gradFill rotWithShape="0">
            <a:gsLst>
              <a:gs pos="0">
                <a:srgbClr val="91B591"/>
              </a:gs>
              <a:gs pos="100000">
                <a:srgbClr val="CCFFCC"/>
              </a:gs>
            </a:gsLst>
            <a:lin ang="2700000" scaled="1"/>
            <a:tileRect/>
          </a:gradFill>
          <a:ln w="9525" cap="flat" cmpd="sng">
            <a:solidFill>
              <a:srgbClr val="CCFFFF"/>
            </a:solidFill>
            <a:prstDash val="solid"/>
            <a:headEnd type="none" w="med" len="med"/>
            <a:tailEnd type="none" w="med" len="med"/>
          </a:ln>
        </p:spPr>
        <p:txBody>
          <a:bodyPr wrap="none" anchor="ctr"/>
          <a:lstStyle/>
          <a:p>
            <a:pPr lvl="0" algn="ctr" eaLnBrk="1" hangingPunct="1"/>
            <a:r>
              <a:rPr lang="en-US" altLang="zh-CN" b="1" dirty="0">
                <a:solidFill>
                  <a:srgbClr val="000000"/>
                </a:solidFill>
                <a:latin typeface="Times New Roman" pitchFamily="18" charset="0"/>
                <a:ea typeface="宋体" pitchFamily="2" charset="-122"/>
              </a:rPr>
              <a:t>Uhhh ...</a:t>
            </a:r>
          </a:p>
          <a:p>
            <a:pPr lvl="0" algn="ctr" eaLnBrk="1" hangingPunct="1"/>
            <a:r>
              <a:rPr lang="en-US" altLang="zh-CN" b="1" dirty="0">
                <a:solidFill>
                  <a:srgbClr val="000000"/>
                </a:solidFill>
                <a:latin typeface="Times New Roman" pitchFamily="18" charset="0"/>
                <a:ea typeface="宋体" pitchFamily="2" charset="-122"/>
              </a:rPr>
              <a:t> I don’t think so.</a:t>
            </a:r>
          </a:p>
        </p:txBody>
      </p:sp>
      <p:sp>
        <p:nvSpPr>
          <p:cNvPr id="47180" name="AutoShape 76"/>
          <p:cNvSpPr/>
          <p:nvPr/>
        </p:nvSpPr>
        <p:spPr>
          <a:xfrm>
            <a:off x="3352800" y="2971800"/>
            <a:ext cx="2133600" cy="838200"/>
          </a:xfrm>
          <a:prstGeom prst="cloudCallout">
            <a:avLst>
              <a:gd name="adj1" fmla="val -49106"/>
              <a:gd name="adj2" fmla="val 83144"/>
            </a:avLst>
          </a:prstGeom>
          <a:gradFill rotWithShape="0">
            <a:gsLst>
              <a:gs pos="0">
                <a:srgbClr val="CCFFFF"/>
              </a:gs>
              <a:gs pos="100000">
                <a:srgbClr val="91B5B5"/>
              </a:gs>
            </a:gsLst>
            <a:lin ang="18900000" scaled="1"/>
            <a:tileRect/>
          </a:gradFill>
          <a:ln w="9525" cap="flat" cmpd="sng">
            <a:solidFill>
              <a:srgbClr val="CCFFCC"/>
            </a:solidFill>
            <a:prstDash val="solid"/>
            <a:headEnd type="none" w="med" len="med"/>
            <a:tailEnd type="none" w="med" len="med"/>
          </a:ln>
        </p:spPr>
        <p:txBody>
          <a:bodyPr wrap="none" anchor="ctr"/>
          <a:lstStyle/>
          <a:p>
            <a:pPr lvl="0" algn="ctr" eaLnBrk="1" hangingPunct="1"/>
            <a:r>
              <a:rPr lang="en-US" altLang="zh-CN" b="1" dirty="0">
                <a:solidFill>
                  <a:srgbClr val="000000"/>
                </a:solidFill>
                <a:latin typeface="Times New Roman" pitchFamily="18" charset="0"/>
                <a:ea typeface="宋体" pitchFamily="2" charset="-122"/>
              </a:rPr>
              <a:t>Why?</a:t>
            </a:r>
          </a:p>
        </p:txBody>
      </p:sp>
      <p:sp>
        <p:nvSpPr>
          <p:cNvPr id="47181" name="AutoShape 77"/>
          <p:cNvSpPr/>
          <p:nvPr/>
        </p:nvSpPr>
        <p:spPr>
          <a:xfrm flipH="1">
            <a:off x="4495800" y="2819400"/>
            <a:ext cx="3429000" cy="1066800"/>
          </a:xfrm>
          <a:prstGeom prst="cloudCallout">
            <a:avLst>
              <a:gd name="adj1" fmla="val -76250"/>
              <a:gd name="adj2" fmla="val 70236"/>
            </a:avLst>
          </a:prstGeom>
          <a:gradFill rotWithShape="0">
            <a:gsLst>
              <a:gs pos="0">
                <a:srgbClr val="A6CFA6"/>
              </a:gs>
              <a:gs pos="100000">
                <a:srgbClr val="CCFFCC"/>
              </a:gs>
            </a:gsLst>
            <a:lin ang="2700000" scaled="1"/>
            <a:tileRect/>
          </a:gradFill>
          <a:ln w="9525" cap="flat" cmpd="sng">
            <a:solidFill>
              <a:srgbClr val="CCFFFF"/>
            </a:solidFill>
            <a:prstDash val="solid"/>
            <a:headEnd type="none" w="med" len="med"/>
            <a:tailEnd type="none" w="med" len="med"/>
          </a:ln>
        </p:spPr>
        <p:txBody>
          <a:bodyPr wrap="none" anchor="ctr"/>
          <a:lstStyle/>
          <a:p>
            <a:pPr lvl="0" algn="ctr" eaLnBrk="1" hangingPunct="1"/>
            <a:r>
              <a:rPr lang="en-US" altLang="zh-CN" b="1" dirty="0">
                <a:solidFill>
                  <a:srgbClr val="000000"/>
                </a:solidFill>
                <a:latin typeface="Times New Roman" pitchFamily="18" charset="0"/>
                <a:ea typeface="宋体" pitchFamily="2" charset="-122"/>
              </a:rPr>
              <a:t>Because</a:t>
            </a:r>
          </a:p>
          <a:p>
            <a:pPr lvl="0" algn="ctr" eaLnBrk="1" hangingPunct="1"/>
            <a:r>
              <a:rPr lang="en-US" altLang="zh-CN" b="1" dirty="0">
                <a:solidFill>
                  <a:srgbClr val="000000"/>
                </a:solidFill>
                <a:latin typeface="Times New Roman" pitchFamily="18" charset="0"/>
                <a:ea typeface="宋体" pitchFamily="2" charset="-122"/>
              </a:rPr>
              <a:t> it drives me crazy!</a:t>
            </a:r>
          </a:p>
        </p:txBody>
      </p:sp>
      <p:sp>
        <p:nvSpPr>
          <p:cNvPr id="47182" name="AutoShape 78"/>
          <p:cNvSpPr/>
          <p:nvPr/>
        </p:nvSpPr>
        <p:spPr>
          <a:xfrm>
            <a:off x="3429000" y="2667000"/>
            <a:ext cx="5334000" cy="1371600"/>
          </a:xfrm>
          <a:prstGeom prst="cloudCallout">
            <a:avLst>
              <a:gd name="adj1" fmla="val -51130"/>
              <a:gd name="adj2" fmla="val 59028"/>
            </a:avLst>
          </a:prstGeom>
          <a:gradFill rotWithShape="0">
            <a:gsLst>
              <a:gs pos="0">
                <a:srgbClr val="CCFFFF"/>
              </a:gs>
              <a:gs pos="100000">
                <a:srgbClr val="91B5B5"/>
              </a:gs>
            </a:gsLst>
            <a:lin ang="18900000" scaled="1"/>
            <a:tileRect/>
          </a:gradFill>
          <a:ln w="9525" cap="flat" cmpd="sng">
            <a:solidFill>
              <a:srgbClr val="CCFFCC"/>
            </a:solidFill>
            <a:prstDash val="solid"/>
            <a:headEnd type="none" w="med" len="med"/>
            <a:tailEnd type="none" w="med" len="med"/>
          </a:ln>
        </p:spPr>
        <p:txBody>
          <a:bodyPr wrap="none" anchor="ctr"/>
          <a:lstStyle/>
          <a:p>
            <a:pPr lvl="0" algn="ctr" eaLnBrk="1" hangingPunct="1"/>
            <a:r>
              <a:rPr lang="en-US" altLang="zh-CN" b="1" dirty="0">
                <a:solidFill>
                  <a:srgbClr val="000000"/>
                </a:solidFill>
                <a:latin typeface="Times New Roman" pitchFamily="18" charset="0"/>
                <a:ea typeface="宋体" pitchFamily="2" charset="-122"/>
              </a:rPr>
              <a:t>          So it’s too complicated sometimes.</a:t>
            </a:r>
          </a:p>
          <a:p>
            <a:pPr lvl="0" algn="ctr" eaLnBrk="1" hangingPunct="1"/>
            <a:r>
              <a:rPr lang="en-US" altLang="zh-CN" b="1" dirty="0">
                <a:solidFill>
                  <a:srgbClr val="000000"/>
                </a:solidFill>
                <a:latin typeface="Times New Roman" pitchFamily="18" charset="0"/>
                <a:ea typeface="宋体" pitchFamily="2" charset="-122"/>
              </a:rPr>
              <a:t>But does it worth the effort?</a:t>
            </a:r>
          </a:p>
        </p:txBody>
      </p:sp>
      <p:sp>
        <p:nvSpPr>
          <p:cNvPr id="47183" name="AutoShape 79"/>
          <p:cNvSpPr/>
          <p:nvPr/>
        </p:nvSpPr>
        <p:spPr>
          <a:xfrm flipH="1">
            <a:off x="2743200" y="1524000"/>
            <a:ext cx="6324600" cy="2362200"/>
          </a:xfrm>
          <a:prstGeom prst="cloudCallout">
            <a:avLst>
              <a:gd name="adj1" fmla="val -45435"/>
              <a:gd name="adj2" fmla="val 64444"/>
            </a:avLst>
          </a:prstGeom>
          <a:gradFill rotWithShape="0">
            <a:gsLst>
              <a:gs pos="0">
                <a:srgbClr val="91B591"/>
              </a:gs>
              <a:gs pos="100000">
                <a:srgbClr val="CCFFCC"/>
              </a:gs>
            </a:gsLst>
            <a:lin ang="2700000" scaled="1"/>
            <a:tileRect/>
          </a:gradFill>
          <a:ln w="9525" cap="flat" cmpd="sng">
            <a:solidFill>
              <a:srgbClr val="CCFFFF"/>
            </a:solidFill>
            <a:prstDash val="solid"/>
            <a:headEnd type="none" w="med" len="med"/>
            <a:tailEnd type="none" w="med" len="med"/>
          </a:ln>
        </p:spPr>
        <p:txBody>
          <a:bodyPr wrap="none" lIns="0" tIns="10800" rIns="0" bIns="10800" anchor="ctr"/>
          <a:lstStyle/>
          <a:p>
            <a:pPr lvl="0" algn="ctr" eaLnBrk="1" hangingPunct="1"/>
            <a:r>
              <a:rPr lang="en-US" altLang="zh-CN" b="1" dirty="0">
                <a:solidFill>
                  <a:srgbClr val="000000"/>
                </a:solidFill>
                <a:latin typeface="Times New Roman" pitchFamily="18" charset="0"/>
                <a:ea typeface="宋体" pitchFamily="2" charset="-122"/>
              </a:rPr>
              <a:t>Take the iterative and </a:t>
            </a:r>
          </a:p>
          <a:p>
            <a:pPr lvl="0" algn="ctr" eaLnBrk="1" hangingPunct="1"/>
            <a:r>
              <a:rPr lang="en-US" altLang="zh-CN" b="1" dirty="0">
                <a:solidFill>
                  <a:srgbClr val="000000"/>
                </a:solidFill>
                <a:latin typeface="Times New Roman" pitchFamily="18" charset="0"/>
                <a:ea typeface="宋体" pitchFamily="2" charset="-122"/>
              </a:rPr>
              <a:t>recursive programs for summing </a:t>
            </a:r>
          </a:p>
          <a:p>
            <a:pPr lvl="0" algn="ctr" eaLnBrk="1" hangingPunct="1"/>
            <a:r>
              <a:rPr lang="en-US" altLang="zh-CN" b="1" dirty="0">
                <a:solidFill>
                  <a:srgbClr val="000000"/>
                </a:solidFill>
                <a:latin typeface="Times New Roman" pitchFamily="18" charset="0"/>
                <a:ea typeface="宋体" pitchFamily="2" charset="-122"/>
              </a:rPr>
              <a:t>a list for example --- if you think 2</a:t>
            </a:r>
            <a:r>
              <a:rPr lang="en-US" altLang="zh-CN" b="1" i="1" dirty="0">
                <a:solidFill>
                  <a:srgbClr val="000000"/>
                </a:solidFill>
                <a:latin typeface="Times New Roman" pitchFamily="18" charset="0"/>
                <a:ea typeface="宋体" pitchFamily="2" charset="-122"/>
              </a:rPr>
              <a:t>n</a:t>
            </a:r>
            <a:r>
              <a:rPr lang="en-US" altLang="zh-CN" b="1" dirty="0">
                <a:solidFill>
                  <a:srgbClr val="000000"/>
                </a:solidFill>
                <a:latin typeface="Times New Roman" pitchFamily="18" charset="0"/>
                <a:ea typeface="宋体" pitchFamily="2" charset="-122"/>
              </a:rPr>
              <a:t>+2 is </a:t>
            </a:r>
          </a:p>
          <a:p>
            <a:pPr lvl="0" algn="ctr" eaLnBrk="1" hangingPunct="1"/>
            <a:r>
              <a:rPr lang="en-US" altLang="zh-CN" b="1" dirty="0">
                <a:solidFill>
                  <a:srgbClr val="000000"/>
                </a:solidFill>
                <a:latin typeface="Times New Roman" pitchFamily="18" charset="0"/>
                <a:ea typeface="宋体" pitchFamily="2" charset="-122"/>
              </a:rPr>
              <a:t>less than 2</a:t>
            </a:r>
            <a:r>
              <a:rPr lang="en-US" altLang="zh-CN" b="1" i="1" dirty="0">
                <a:solidFill>
                  <a:srgbClr val="000000"/>
                </a:solidFill>
                <a:latin typeface="Times New Roman" pitchFamily="18" charset="0"/>
                <a:ea typeface="宋体" pitchFamily="2" charset="-122"/>
              </a:rPr>
              <a:t>n</a:t>
            </a:r>
            <a:r>
              <a:rPr lang="en-US" altLang="zh-CN" b="1" dirty="0">
                <a:solidFill>
                  <a:srgbClr val="000000"/>
                </a:solidFill>
                <a:latin typeface="Times New Roman" pitchFamily="18" charset="0"/>
                <a:ea typeface="宋体" pitchFamily="2" charset="-122"/>
              </a:rPr>
              <a:t>+3, try a large </a:t>
            </a:r>
            <a:r>
              <a:rPr lang="en-US" altLang="zh-CN" b="1" i="1" dirty="0">
                <a:solidFill>
                  <a:srgbClr val="000000"/>
                </a:solidFill>
                <a:latin typeface="Times New Roman" pitchFamily="18" charset="0"/>
                <a:ea typeface="宋体" pitchFamily="2" charset="-122"/>
              </a:rPr>
              <a:t>n</a:t>
            </a:r>
            <a:r>
              <a:rPr lang="en-US" altLang="zh-CN" b="1" dirty="0">
                <a:solidFill>
                  <a:srgbClr val="000000"/>
                </a:solidFill>
                <a:latin typeface="Times New Roman" pitchFamily="18" charset="0"/>
                <a:ea typeface="宋体" pitchFamily="2" charset="-122"/>
              </a:rPr>
              <a:t> and </a:t>
            </a:r>
          </a:p>
          <a:p>
            <a:pPr lvl="0" algn="ctr" eaLnBrk="1" hangingPunct="1"/>
            <a:r>
              <a:rPr lang="en-US" altLang="zh-CN" b="1" dirty="0">
                <a:solidFill>
                  <a:srgbClr val="000000"/>
                </a:solidFill>
                <a:latin typeface="Times New Roman" pitchFamily="18" charset="0"/>
                <a:ea typeface="宋体" pitchFamily="2" charset="-122"/>
              </a:rPr>
              <a:t>you’ll be surprised !</a:t>
            </a:r>
          </a:p>
        </p:txBody>
      </p:sp>
      <p:sp>
        <p:nvSpPr>
          <p:cNvPr id="47184" name="AutoShape 80"/>
          <p:cNvSpPr/>
          <p:nvPr/>
        </p:nvSpPr>
        <p:spPr>
          <a:xfrm>
            <a:off x="3429000" y="2590800"/>
            <a:ext cx="4724400" cy="1371600"/>
          </a:xfrm>
          <a:prstGeom prst="cloudCallout">
            <a:avLst>
              <a:gd name="adj1" fmla="val -50505"/>
              <a:gd name="adj2" fmla="val 61574"/>
            </a:avLst>
          </a:prstGeom>
          <a:gradFill rotWithShape="0">
            <a:gsLst>
              <a:gs pos="0">
                <a:srgbClr val="CCFFFF"/>
              </a:gs>
              <a:gs pos="100000">
                <a:srgbClr val="91B5B5"/>
              </a:gs>
            </a:gsLst>
            <a:lin ang="18900000" scaled="1"/>
            <a:tileRect/>
          </a:gradFill>
          <a:ln w="9525" cap="flat" cmpd="sng">
            <a:solidFill>
              <a:srgbClr val="CCFFCC"/>
            </a:solidFill>
            <a:prstDash val="solid"/>
            <a:headEnd type="none" w="med" len="med"/>
            <a:tailEnd type="none" w="med" len="med"/>
          </a:ln>
        </p:spPr>
        <p:txBody>
          <a:bodyPr wrap="none" anchor="ctr"/>
          <a:lstStyle/>
          <a:p>
            <a:pPr lvl="0" algn="ctr" eaLnBrk="1" hangingPunct="1"/>
            <a:r>
              <a:rPr lang="en-US" altLang="zh-CN" b="1" dirty="0">
                <a:solidFill>
                  <a:srgbClr val="000000"/>
                </a:solidFill>
                <a:latin typeface="Times New Roman" pitchFamily="18" charset="0"/>
                <a:ea typeface="宋体" pitchFamily="2" charset="-122"/>
              </a:rPr>
              <a:t>          I see ...</a:t>
            </a:r>
          </a:p>
          <a:p>
            <a:pPr lvl="0" algn="ctr" eaLnBrk="1" hangingPunct="1"/>
            <a:r>
              <a:rPr lang="en-US" altLang="zh-CN" b="1" dirty="0">
                <a:solidFill>
                  <a:srgbClr val="000000"/>
                </a:solidFill>
                <a:latin typeface="Times New Roman" pitchFamily="18" charset="0"/>
                <a:ea typeface="宋体" pitchFamily="2" charset="-122"/>
              </a:rPr>
              <a:t>Then what’s the point of </a:t>
            </a:r>
          </a:p>
          <a:p>
            <a:pPr lvl="0" algn="ctr" eaLnBrk="1" hangingPunct="1"/>
            <a:r>
              <a:rPr lang="en-US" altLang="zh-CN" b="1" dirty="0">
                <a:solidFill>
                  <a:srgbClr val="000000"/>
                </a:solidFill>
                <a:latin typeface="Times New Roman" pitchFamily="18" charset="0"/>
                <a:ea typeface="宋体" pitchFamily="2" charset="-122"/>
              </a:rPr>
              <a:t>this </a:t>
            </a:r>
            <a:r>
              <a:rPr lang="en-US" altLang="zh-CN" b="1" i="1" dirty="0">
                <a:solidFill>
                  <a:srgbClr val="000000"/>
                </a:solidFill>
                <a:latin typeface="Times New Roman" pitchFamily="18" charset="0"/>
                <a:ea typeface="宋体" pitchFamily="2" charset="-122"/>
              </a:rPr>
              <a:t>T</a:t>
            </a:r>
            <a:r>
              <a:rPr lang="en-US" altLang="zh-CN" b="1" i="1" baseline="-25000" dirty="0">
                <a:solidFill>
                  <a:srgbClr val="000000"/>
                </a:solidFill>
                <a:latin typeface="Times New Roman" pitchFamily="18" charset="0"/>
                <a:ea typeface="宋体" pitchFamily="2" charset="-122"/>
              </a:rPr>
              <a:t>p</a:t>
            </a:r>
            <a:r>
              <a:rPr lang="en-US" altLang="zh-CN" b="1" dirty="0">
                <a:solidFill>
                  <a:srgbClr val="000000"/>
                </a:solidFill>
                <a:latin typeface="Times New Roman" pitchFamily="18" charset="0"/>
                <a:ea typeface="宋体" pitchFamily="2" charset="-122"/>
              </a:rPr>
              <a:t> stuff?</a:t>
            </a:r>
          </a:p>
        </p:txBody>
      </p:sp>
      <p:sp>
        <p:nvSpPr>
          <p:cNvPr id="47185" name="AutoShape 81"/>
          <p:cNvSpPr/>
          <p:nvPr/>
        </p:nvSpPr>
        <p:spPr>
          <a:xfrm flipH="1">
            <a:off x="3962400" y="2819400"/>
            <a:ext cx="4191000" cy="1676400"/>
          </a:xfrm>
          <a:prstGeom prst="cloudCallout">
            <a:avLst>
              <a:gd name="adj1" fmla="val -64736"/>
              <a:gd name="adj2" fmla="val 30963"/>
            </a:avLst>
          </a:prstGeom>
          <a:gradFill rotWithShape="0">
            <a:gsLst>
              <a:gs pos="0">
                <a:srgbClr val="91B591"/>
              </a:gs>
              <a:gs pos="100000">
                <a:srgbClr val="CCFFCC"/>
              </a:gs>
            </a:gsLst>
            <a:lin ang="2700000" scaled="1"/>
            <a:tileRect/>
          </a:gradFill>
          <a:ln w="9525" cap="flat" cmpd="sng">
            <a:solidFill>
              <a:srgbClr val="CCFFFF"/>
            </a:solidFill>
            <a:prstDash val="solid"/>
            <a:headEnd type="none" w="med" len="med"/>
            <a:tailEnd type="none" w="med" len="med"/>
          </a:ln>
        </p:spPr>
        <p:txBody>
          <a:bodyPr wrap="none" lIns="0" tIns="10800" rIns="0" bIns="10800" anchor="ctr"/>
          <a:lstStyle/>
          <a:p>
            <a:pPr lvl="0" algn="ctr" eaLnBrk="1" hangingPunct="1"/>
            <a:r>
              <a:rPr lang="en-US" altLang="zh-CN" b="1" dirty="0">
                <a:solidFill>
                  <a:srgbClr val="000000"/>
                </a:solidFill>
                <a:latin typeface="Times New Roman" pitchFamily="18" charset="0"/>
                <a:ea typeface="宋体" pitchFamily="2" charset="-122"/>
              </a:rPr>
              <a:t>Good question !</a:t>
            </a:r>
          </a:p>
          <a:p>
            <a:pPr lvl="0" algn="ctr" eaLnBrk="1" hangingPunct="1"/>
            <a:r>
              <a:rPr lang="en-US" altLang="zh-CN" b="1" dirty="0">
                <a:solidFill>
                  <a:srgbClr val="000000"/>
                </a:solidFill>
                <a:latin typeface="Times New Roman" pitchFamily="18" charset="0"/>
                <a:ea typeface="宋体" pitchFamily="2" charset="-122"/>
              </a:rPr>
              <a:t>Let’s ask the students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7107"/>
                                        </p:tgtEl>
                                        <p:attrNameLst>
                                          <p:attrName>style.visibility</p:attrName>
                                        </p:attrNameLst>
                                      </p:cBhvr>
                                      <p:to>
                                        <p:strVal val="visible"/>
                                      </p:to>
                                    </p:set>
                                    <p:animEffect transition="in" filter="dissolve">
                                      <p:cBhvr>
                                        <p:cTn id="7" dur="500"/>
                                        <p:tgtEl>
                                          <p:spTgt spid="47107"/>
                                        </p:tgtEl>
                                      </p:cBhvr>
                                    </p:animEffect>
                                  </p:childTnLst>
                                  <p:subTnLst>
                                    <p:audio>
                                      <p:cMediaNode>
                                        <p:cTn display="0" masterRel="sameClick">
                                          <p:stCondLst>
                                            <p:cond evt="begin" delay="0">
                                              <p:tn val="5"/>
                                            </p:cond>
                                          </p:stCondLst>
                                          <p:endCondLst>
                                            <p:cond evt="onStopAudio" delay="0">
                                              <p:tgtEl>
                                                <p:sldTgt/>
                                              </p:tgtEl>
                                            </p:cond>
                                          </p:endCondLst>
                                        </p:cTn>
                                        <p:tgtEl>
                                          <p:sndTgt r:embed="rId3" name="CHIMES.WAV"/>
                                        </p:tgtEl>
                                      </p:cMediaNode>
                                    </p:audio>
                                  </p:subTnLst>
                                </p:cTn>
                              </p:par>
                            </p:childTnLst>
                          </p:cTn>
                        </p:par>
                        <p:par>
                          <p:cTn id="8" fill="hold">
                            <p:stCondLst>
                              <p:cond delay="500"/>
                            </p:stCondLst>
                            <p:childTnLst>
                              <p:par>
                                <p:cTn id="9" presetID="18" presetClass="entr" presetSubtype="3" fill="hold" grpId="0" nodeType="afterEffect">
                                  <p:stCondLst>
                                    <p:cond delay="0"/>
                                  </p:stCondLst>
                                  <p:childTnLst>
                                    <p:set>
                                      <p:cBhvr>
                                        <p:cTn id="10" dur="1" fill="hold">
                                          <p:stCondLst>
                                            <p:cond delay="0"/>
                                          </p:stCondLst>
                                        </p:cTn>
                                        <p:tgtEl>
                                          <p:spTgt spid="47178"/>
                                        </p:tgtEl>
                                        <p:attrNameLst>
                                          <p:attrName>style.visibility</p:attrName>
                                        </p:attrNameLst>
                                      </p:cBhvr>
                                      <p:to>
                                        <p:strVal val="visible"/>
                                      </p:to>
                                    </p:set>
                                    <p:animEffect transition="in" filter="strips(upRight)">
                                      <p:cBhvr>
                                        <p:cTn id="11" dur="500"/>
                                        <p:tgtEl>
                                          <p:spTgt spid="47178"/>
                                        </p:tgtEl>
                                      </p:cBhvr>
                                    </p:animEffect>
                                  </p:childTnLst>
                                  <p:subTnLst>
                                    <p:set>
                                      <p:cBhvr override="childStyle">
                                        <p:cTn dur="1" fill="hold" display="0" masterRel="nextClick" afterEffect="1"/>
                                        <p:tgtEl>
                                          <p:spTgt spid="47178"/>
                                        </p:tgtEl>
                                        <p:attrNameLst>
                                          <p:attrName>style.visibility</p:attrName>
                                        </p:attrNameLst>
                                      </p:cBhvr>
                                      <p:to>
                                        <p:strVal val="hidden"/>
                                      </p:to>
                                    </p:set>
                                  </p:subTnLst>
                                </p:cTn>
                              </p:par>
                            </p:childTnLst>
                          </p:cTn>
                        </p:par>
                      </p:childTnLst>
                    </p:cTn>
                  </p:par>
                  <p:par>
                    <p:cTn id="12" fill="hold">
                      <p:stCondLst>
                        <p:cond delay="indefinite"/>
                      </p:stCondLst>
                      <p:childTnLst>
                        <p:par>
                          <p:cTn id="13" fill="hold">
                            <p:stCondLst>
                              <p:cond delay="0"/>
                            </p:stCondLst>
                            <p:childTnLst>
                              <p:par>
                                <p:cTn id="14" presetID="18" presetClass="entr" presetSubtype="9" fill="hold" grpId="0" nodeType="clickEffect">
                                  <p:stCondLst>
                                    <p:cond delay="0"/>
                                  </p:stCondLst>
                                  <p:childTnLst>
                                    <p:set>
                                      <p:cBhvr>
                                        <p:cTn id="15" dur="1" fill="hold">
                                          <p:stCondLst>
                                            <p:cond delay="0"/>
                                          </p:stCondLst>
                                        </p:cTn>
                                        <p:tgtEl>
                                          <p:spTgt spid="47179"/>
                                        </p:tgtEl>
                                        <p:attrNameLst>
                                          <p:attrName>style.visibility</p:attrName>
                                        </p:attrNameLst>
                                      </p:cBhvr>
                                      <p:to>
                                        <p:strVal val="visible"/>
                                      </p:to>
                                    </p:set>
                                    <p:animEffect transition="in" filter="strips(upLeft)">
                                      <p:cBhvr>
                                        <p:cTn id="16" dur="500"/>
                                        <p:tgtEl>
                                          <p:spTgt spid="47179"/>
                                        </p:tgtEl>
                                      </p:cBhvr>
                                    </p:animEffect>
                                  </p:childTnLst>
                                  <p:subTnLst>
                                    <p:set>
                                      <p:cBhvr override="childStyle">
                                        <p:cTn dur="1" fill="hold" display="0" masterRel="nextClick" afterEffect="1"/>
                                        <p:tgtEl>
                                          <p:spTgt spid="47179"/>
                                        </p:tgtEl>
                                        <p:attrNameLst>
                                          <p:attrName>style.visibility</p:attrName>
                                        </p:attrNameLst>
                                      </p:cBhvr>
                                      <p:to>
                                        <p:strVal val="hidden"/>
                                      </p:to>
                                    </p:set>
                                    <p:audio>
                                      <p:cMediaNode>
                                        <p:cTn display="0" masterRel="sameClick">
                                          <p:stCondLst>
                                            <p:cond evt="begin" delay="0">
                                              <p:tn val="14"/>
                                            </p:cond>
                                          </p:stCondLst>
                                          <p:endCondLst>
                                            <p:cond evt="onStopAudio" delay="0">
                                              <p:tgtEl>
                                                <p:sldTgt/>
                                              </p:tgtEl>
                                            </p:cond>
                                          </p:endCondLst>
                                        </p:cTn>
                                        <p:tgtEl>
                                          <p:sndTgt r:embed="rId4" name="WHOOSH.WAV"/>
                                        </p:tgtEl>
                                      </p:cMediaNode>
                                    </p:audio>
                                  </p:subTnLst>
                                </p:cTn>
                              </p:par>
                            </p:childTnLst>
                          </p:cTn>
                        </p:par>
                      </p:childTnLst>
                    </p:cTn>
                  </p:par>
                  <p:par>
                    <p:cTn id="17" fill="hold">
                      <p:stCondLst>
                        <p:cond delay="indefinite"/>
                      </p:stCondLst>
                      <p:childTnLst>
                        <p:par>
                          <p:cTn id="18" fill="hold">
                            <p:stCondLst>
                              <p:cond delay="0"/>
                            </p:stCondLst>
                            <p:childTnLst>
                              <p:par>
                                <p:cTn id="19" presetID="18" presetClass="entr" presetSubtype="3" fill="hold" grpId="0" nodeType="clickEffect">
                                  <p:stCondLst>
                                    <p:cond delay="0"/>
                                  </p:stCondLst>
                                  <p:childTnLst>
                                    <p:set>
                                      <p:cBhvr>
                                        <p:cTn id="20" dur="1" fill="hold">
                                          <p:stCondLst>
                                            <p:cond delay="0"/>
                                          </p:stCondLst>
                                        </p:cTn>
                                        <p:tgtEl>
                                          <p:spTgt spid="47180"/>
                                        </p:tgtEl>
                                        <p:attrNameLst>
                                          <p:attrName>style.visibility</p:attrName>
                                        </p:attrNameLst>
                                      </p:cBhvr>
                                      <p:to>
                                        <p:strVal val="visible"/>
                                      </p:to>
                                    </p:set>
                                    <p:animEffect transition="in" filter="strips(upRight)">
                                      <p:cBhvr>
                                        <p:cTn id="21" dur="500"/>
                                        <p:tgtEl>
                                          <p:spTgt spid="47180"/>
                                        </p:tgtEl>
                                      </p:cBhvr>
                                    </p:animEffect>
                                  </p:childTnLst>
                                  <p:subTnLst>
                                    <p:set>
                                      <p:cBhvr override="childStyle">
                                        <p:cTn dur="1" fill="hold" display="0" masterRel="nextClick" afterEffect="1"/>
                                        <p:tgtEl>
                                          <p:spTgt spid="47180"/>
                                        </p:tgtEl>
                                        <p:attrNameLst>
                                          <p:attrName>style.visibility</p:attrName>
                                        </p:attrNameLst>
                                      </p:cBhvr>
                                      <p:to>
                                        <p:strVal val="hidden"/>
                                      </p:to>
                                    </p:set>
                                    <p:audio>
                                      <p:cMediaNode>
                                        <p:cTn display="0" masterRel="sameClick">
                                          <p:stCondLst>
                                            <p:cond evt="begin" delay="0">
                                              <p:tn val="19"/>
                                            </p:cond>
                                          </p:stCondLst>
                                          <p:endCondLst>
                                            <p:cond evt="onStopAudio" delay="0">
                                              <p:tgtEl>
                                                <p:sldTgt/>
                                              </p:tgtEl>
                                            </p:cond>
                                          </p:endCondLst>
                                        </p:cTn>
                                        <p:tgtEl>
                                          <p:sndTgt r:embed="rId4" name="WHOOSH.WAV"/>
                                        </p:tgtEl>
                                      </p:cMediaNode>
                                    </p:audio>
                                  </p:subTnLst>
                                </p:cTn>
                              </p:par>
                            </p:childTnLst>
                          </p:cTn>
                        </p:par>
                      </p:childTnLst>
                    </p:cTn>
                  </p:par>
                  <p:par>
                    <p:cTn id="22" fill="hold">
                      <p:stCondLst>
                        <p:cond delay="indefinite"/>
                      </p:stCondLst>
                      <p:childTnLst>
                        <p:par>
                          <p:cTn id="23" fill="hold">
                            <p:stCondLst>
                              <p:cond delay="0"/>
                            </p:stCondLst>
                            <p:childTnLst>
                              <p:par>
                                <p:cTn id="24" presetID="18" presetClass="entr" presetSubtype="9" fill="hold" grpId="0" nodeType="clickEffect">
                                  <p:stCondLst>
                                    <p:cond delay="0"/>
                                  </p:stCondLst>
                                  <p:childTnLst>
                                    <p:set>
                                      <p:cBhvr>
                                        <p:cTn id="25" dur="1" fill="hold">
                                          <p:stCondLst>
                                            <p:cond delay="0"/>
                                          </p:stCondLst>
                                        </p:cTn>
                                        <p:tgtEl>
                                          <p:spTgt spid="47181"/>
                                        </p:tgtEl>
                                        <p:attrNameLst>
                                          <p:attrName>style.visibility</p:attrName>
                                        </p:attrNameLst>
                                      </p:cBhvr>
                                      <p:to>
                                        <p:strVal val="visible"/>
                                      </p:to>
                                    </p:set>
                                    <p:animEffect transition="in" filter="strips(upLeft)">
                                      <p:cBhvr>
                                        <p:cTn id="26" dur="500"/>
                                        <p:tgtEl>
                                          <p:spTgt spid="47181"/>
                                        </p:tgtEl>
                                      </p:cBhvr>
                                    </p:animEffect>
                                  </p:childTnLst>
                                  <p:subTnLst>
                                    <p:set>
                                      <p:cBhvr override="childStyle">
                                        <p:cTn dur="1" fill="hold" display="0" masterRel="nextClick" afterEffect="1"/>
                                        <p:tgtEl>
                                          <p:spTgt spid="47181"/>
                                        </p:tgtEl>
                                        <p:attrNameLst>
                                          <p:attrName>style.visibility</p:attrName>
                                        </p:attrNameLst>
                                      </p:cBhvr>
                                      <p:to>
                                        <p:strVal val="hidden"/>
                                      </p:to>
                                    </p:set>
                                    <p:audio>
                                      <p:cMediaNode>
                                        <p:cTn display="0" masterRel="sameClick">
                                          <p:stCondLst>
                                            <p:cond evt="begin" delay="0">
                                              <p:tn val="24"/>
                                            </p:cond>
                                          </p:stCondLst>
                                          <p:endCondLst>
                                            <p:cond evt="onStopAudio" delay="0">
                                              <p:tgtEl>
                                                <p:sldTgt/>
                                              </p:tgtEl>
                                            </p:cond>
                                          </p:endCondLst>
                                        </p:cTn>
                                        <p:tgtEl>
                                          <p:sndTgt r:embed="rId5" name="GLASS.WAV"/>
                                        </p:tgtEl>
                                      </p:cMediaNode>
                                    </p:audio>
                                  </p:subTnLst>
                                </p:cTn>
                              </p:par>
                            </p:childTnLst>
                          </p:cTn>
                        </p:par>
                      </p:childTnLst>
                    </p:cTn>
                  </p:par>
                  <p:par>
                    <p:cTn id="27" fill="hold">
                      <p:stCondLst>
                        <p:cond delay="indefinite"/>
                      </p:stCondLst>
                      <p:childTnLst>
                        <p:par>
                          <p:cTn id="28" fill="hold">
                            <p:stCondLst>
                              <p:cond delay="0"/>
                            </p:stCondLst>
                            <p:childTnLst>
                              <p:par>
                                <p:cTn id="29" presetID="18" presetClass="entr" presetSubtype="3" fill="hold" grpId="0" nodeType="clickEffect">
                                  <p:stCondLst>
                                    <p:cond delay="0"/>
                                  </p:stCondLst>
                                  <p:childTnLst>
                                    <p:set>
                                      <p:cBhvr>
                                        <p:cTn id="30" dur="1" fill="hold">
                                          <p:stCondLst>
                                            <p:cond delay="0"/>
                                          </p:stCondLst>
                                        </p:cTn>
                                        <p:tgtEl>
                                          <p:spTgt spid="47182"/>
                                        </p:tgtEl>
                                        <p:attrNameLst>
                                          <p:attrName>style.visibility</p:attrName>
                                        </p:attrNameLst>
                                      </p:cBhvr>
                                      <p:to>
                                        <p:strVal val="visible"/>
                                      </p:to>
                                    </p:set>
                                    <p:animEffect transition="in" filter="strips(upRight)">
                                      <p:cBhvr>
                                        <p:cTn id="31" dur="500"/>
                                        <p:tgtEl>
                                          <p:spTgt spid="47182"/>
                                        </p:tgtEl>
                                      </p:cBhvr>
                                    </p:animEffect>
                                  </p:childTnLst>
                                  <p:subTnLst>
                                    <p:set>
                                      <p:cBhvr override="childStyle">
                                        <p:cTn dur="1" fill="hold" display="0" masterRel="nextClick" afterEffect="1"/>
                                        <p:tgtEl>
                                          <p:spTgt spid="47182"/>
                                        </p:tgtEl>
                                        <p:attrNameLst>
                                          <p:attrName>style.visibility</p:attrName>
                                        </p:attrNameLst>
                                      </p:cBhvr>
                                      <p:to>
                                        <p:strVal val="hidden"/>
                                      </p:to>
                                    </p:set>
                                    <p:audio>
                                      <p:cMediaNode>
                                        <p:cTn display="0" masterRel="sameClick">
                                          <p:stCondLst>
                                            <p:cond evt="begin" delay="0">
                                              <p:tn val="29"/>
                                            </p:cond>
                                          </p:stCondLst>
                                          <p:endCondLst>
                                            <p:cond evt="onStopAudio" delay="0">
                                              <p:tgtEl>
                                                <p:sldTgt/>
                                              </p:tgtEl>
                                            </p:cond>
                                          </p:endCondLst>
                                        </p:cTn>
                                        <p:tgtEl>
                                          <p:sndTgt r:embed="rId4" name="WHOOSH.WAV"/>
                                        </p:tgtEl>
                                      </p:cMediaNode>
                                    </p:audio>
                                  </p:subTnLst>
                                </p:cTn>
                              </p:par>
                            </p:childTnLst>
                          </p:cTn>
                        </p:par>
                      </p:childTnLst>
                    </p:cTn>
                  </p:par>
                  <p:par>
                    <p:cTn id="32" fill="hold">
                      <p:stCondLst>
                        <p:cond delay="indefinite"/>
                      </p:stCondLst>
                      <p:childTnLst>
                        <p:par>
                          <p:cTn id="33" fill="hold">
                            <p:stCondLst>
                              <p:cond delay="0"/>
                            </p:stCondLst>
                            <p:childTnLst>
                              <p:par>
                                <p:cTn id="34" presetID="18" presetClass="entr" presetSubtype="9" fill="hold" grpId="0" nodeType="clickEffect">
                                  <p:stCondLst>
                                    <p:cond delay="0"/>
                                  </p:stCondLst>
                                  <p:childTnLst>
                                    <p:set>
                                      <p:cBhvr>
                                        <p:cTn id="35" dur="1" fill="hold">
                                          <p:stCondLst>
                                            <p:cond delay="0"/>
                                          </p:stCondLst>
                                        </p:cTn>
                                        <p:tgtEl>
                                          <p:spTgt spid="47183"/>
                                        </p:tgtEl>
                                        <p:attrNameLst>
                                          <p:attrName>style.visibility</p:attrName>
                                        </p:attrNameLst>
                                      </p:cBhvr>
                                      <p:to>
                                        <p:strVal val="visible"/>
                                      </p:to>
                                    </p:set>
                                    <p:animEffect transition="in" filter="strips(upLeft)">
                                      <p:cBhvr>
                                        <p:cTn id="36" dur="500"/>
                                        <p:tgtEl>
                                          <p:spTgt spid="47183"/>
                                        </p:tgtEl>
                                      </p:cBhvr>
                                    </p:animEffect>
                                  </p:childTnLst>
                                  <p:subTnLst>
                                    <p:set>
                                      <p:cBhvr override="childStyle">
                                        <p:cTn dur="1" fill="hold" display="0" masterRel="nextClick" afterEffect="1"/>
                                        <p:tgtEl>
                                          <p:spTgt spid="47183"/>
                                        </p:tgtEl>
                                        <p:attrNameLst>
                                          <p:attrName>style.visibility</p:attrName>
                                        </p:attrNameLst>
                                      </p:cBhvr>
                                      <p:to>
                                        <p:strVal val="hidden"/>
                                      </p:to>
                                    </p:set>
                                    <p:audio>
                                      <p:cMediaNode>
                                        <p:cTn display="0" masterRel="sameClick">
                                          <p:stCondLst>
                                            <p:cond evt="begin" delay="0">
                                              <p:tn val="34"/>
                                            </p:cond>
                                          </p:stCondLst>
                                          <p:endCondLst>
                                            <p:cond evt="onStopAudio" delay="0">
                                              <p:tgtEl>
                                                <p:sldTgt/>
                                              </p:tgtEl>
                                            </p:cond>
                                          </p:endCondLst>
                                        </p:cTn>
                                        <p:tgtEl>
                                          <p:sndTgt r:embed="rId6" name="LASER.WAV"/>
                                        </p:tgtEl>
                                      </p:cMediaNode>
                                    </p:audio>
                                  </p:subTnLst>
                                </p:cTn>
                              </p:par>
                            </p:childTnLst>
                          </p:cTn>
                        </p:par>
                      </p:childTnLst>
                    </p:cTn>
                  </p:par>
                  <p:par>
                    <p:cTn id="37" fill="hold">
                      <p:stCondLst>
                        <p:cond delay="indefinite"/>
                      </p:stCondLst>
                      <p:childTnLst>
                        <p:par>
                          <p:cTn id="38" fill="hold">
                            <p:stCondLst>
                              <p:cond delay="0"/>
                            </p:stCondLst>
                            <p:childTnLst>
                              <p:par>
                                <p:cTn id="39" presetID="18" presetClass="entr" presetSubtype="3" fill="hold" grpId="0" nodeType="clickEffect">
                                  <p:stCondLst>
                                    <p:cond delay="0"/>
                                  </p:stCondLst>
                                  <p:childTnLst>
                                    <p:set>
                                      <p:cBhvr>
                                        <p:cTn id="40" dur="1" fill="hold">
                                          <p:stCondLst>
                                            <p:cond delay="0"/>
                                          </p:stCondLst>
                                        </p:cTn>
                                        <p:tgtEl>
                                          <p:spTgt spid="47184"/>
                                        </p:tgtEl>
                                        <p:attrNameLst>
                                          <p:attrName>style.visibility</p:attrName>
                                        </p:attrNameLst>
                                      </p:cBhvr>
                                      <p:to>
                                        <p:strVal val="visible"/>
                                      </p:to>
                                    </p:set>
                                    <p:animEffect transition="in" filter="strips(upRight)">
                                      <p:cBhvr>
                                        <p:cTn id="41" dur="500"/>
                                        <p:tgtEl>
                                          <p:spTgt spid="47184"/>
                                        </p:tgtEl>
                                      </p:cBhvr>
                                    </p:animEffect>
                                  </p:childTnLst>
                                  <p:subTnLst>
                                    <p:set>
                                      <p:cBhvr override="childStyle">
                                        <p:cTn dur="1" fill="hold" display="0" masterRel="nextClick" afterEffect="1"/>
                                        <p:tgtEl>
                                          <p:spTgt spid="47184"/>
                                        </p:tgtEl>
                                        <p:attrNameLst>
                                          <p:attrName>style.visibility</p:attrName>
                                        </p:attrNameLst>
                                      </p:cBhvr>
                                      <p:to>
                                        <p:strVal val="hidden"/>
                                      </p:to>
                                    </p:set>
                                    <p:audio>
                                      <p:cMediaNode>
                                        <p:cTn display="0" masterRel="sameClick">
                                          <p:stCondLst>
                                            <p:cond evt="begin" delay="0">
                                              <p:tn val="39"/>
                                            </p:cond>
                                          </p:stCondLst>
                                          <p:endCondLst>
                                            <p:cond evt="onStopAudio" delay="0">
                                              <p:tgtEl>
                                                <p:sldTgt/>
                                              </p:tgtEl>
                                            </p:cond>
                                          </p:endCondLst>
                                        </p:cTn>
                                        <p:tgtEl>
                                          <p:sndTgt r:embed="rId4" name="WHOOSH.WAV"/>
                                        </p:tgtEl>
                                      </p:cMediaNode>
                                    </p:audio>
                                  </p:subTnLst>
                                </p:cTn>
                              </p:par>
                            </p:childTnLst>
                          </p:cTn>
                        </p:par>
                      </p:childTnLst>
                    </p:cTn>
                  </p:par>
                  <p:par>
                    <p:cTn id="42" fill="hold">
                      <p:stCondLst>
                        <p:cond delay="indefinite"/>
                      </p:stCondLst>
                      <p:childTnLst>
                        <p:par>
                          <p:cTn id="43" fill="hold">
                            <p:stCondLst>
                              <p:cond delay="0"/>
                            </p:stCondLst>
                            <p:childTnLst>
                              <p:par>
                                <p:cTn id="44" presetID="18" presetClass="entr" presetSubtype="9" fill="hold" grpId="0" nodeType="clickEffect">
                                  <p:stCondLst>
                                    <p:cond delay="0"/>
                                  </p:stCondLst>
                                  <p:childTnLst>
                                    <p:set>
                                      <p:cBhvr>
                                        <p:cTn id="45" dur="1" fill="hold">
                                          <p:stCondLst>
                                            <p:cond delay="0"/>
                                          </p:stCondLst>
                                        </p:cTn>
                                        <p:tgtEl>
                                          <p:spTgt spid="47185"/>
                                        </p:tgtEl>
                                        <p:attrNameLst>
                                          <p:attrName>style.visibility</p:attrName>
                                        </p:attrNameLst>
                                      </p:cBhvr>
                                      <p:to>
                                        <p:strVal val="visible"/>
                                      </p:to>
                                    </p:set>
                                    <p:animEffect transition="in" filter="strips(upLeft)">
                                      <p:cBhvr>
                                        <p:cTn id="46" dur="500"/>
                                        <p:tgtEl>
                                          <p:spTgt spid="47185"/>
                                        </p:tgtEl>
                                      </p:cBhvr>
                                    </p:animEffect>
                                  </p:childTnLst>
                                  <p:subTnLst>
                                    <p:audio>
                                      <p:cMediaNode>
                                        <p:cTn display="0" masterRel="sameClick">
                                          <p:stCondLst>
                                            <p:cond evt="begin" delay="0">
                                              <p:tn val="44"/>
                                            </p:cond>
                                          </p:stCondLst>
                                          <p:endCondLst>
                                            <p:cond evt="onStopAudio" delay="0">
                                              <p:tgtEl>
                                                <p:sldTgt/>
                                              </p:tgtEl>
                                            </p:cond>
                                          </p:endCondLst>
                                        </p:cTn>
                                        <p:tgtEl>
                                          <p:sndTgt r:embed="rId6"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78" grpId="0" bldLvl="0" animBg="1"/>
      <p:bldP spid="47179" grpId="0" bldLvl="0" animBg="1"/>
      <p:bldP spid="47180" grpId="0" bldLvl="0" animBg="1"/>
      <p:bldP spid="47181" grpId="0" bldLvl="0" animBg="1"/>
      <p:bldP spid="47182" grpId="0" bldLvl="0" animBg="1"/>
      <p:bldP spid="47183" grpId="0" bldLvl="0" animBg="1"/>
      <p:bldP spid="47184" grpId="0" bldLvl="0" animBg="1"/>
      <p:bldP spid="47185"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custDataLst>
              <p:tags r:id="rId2"/>
            </p:custDataLst>
          </p:nvPr>
        </p:nvSpPr>
        <p:spPr/>
        <p:txBody>
          <a:bodyPr>
            <a:normAutofit/>
          </a:bodyPr>
          <a:lstStyle/>
          <a:p>
            <a:r>
              <a:rPr lang="en-US" altLang="zh-CN" sz="4000" b="1" dirty="0">
                <a:latin typeface="楷体" charset="0"/>
                <a:ea typeface="楷体" charset="0"/>
                <a:sym typeface="+mn-ea"/>
              </a:rPr>
              <a:t>2.</a:t>
            </a:r>
            <a:r>
              <a:rPr lang="zh-CN" altLang="en-US" sz="4000" b="1" dirty="0">
                <a:latin typeface="楷体" charset="0"/>
                <a:ea typeface="楷体" charset="0"/>
                <a:sym typeface="+mn-ea"/>
              </a:rPr>
              <a:t>算法复杂度分析之</a:t>
            </a:r>
            <a:br>
              <a:rPr lang="zh-CN" altLang="en-US" sz="4000" b="1" dirty="0">
                <a:latin typeface="楷体" charset="0"/>
                <a:ea typeface="楷体" charset="0"/>
                <a:sym typeface="+mn-ea"/>
              </a:rPr>
            </a:br>
            <a:r>
              <a:rPr lang="zh-CN" altLang="en-US" sz="4000" b="1" dirty="0">
                <a:latin typeface="楷体" charset="0"/>
                <a:ea typeface="楷体" charset="0"/>
                <a:sym typeface="+mn-ea"/>
              </a:rPr>
              <a:t>渐进性复杂性分析</a:t>
            </a:r>
          </a:p>
        </p:txBody>
      </p:sp>
      <p:sp>
        <p:nvSpPr>
          <p:cNvPr id="5" name="副标题 4"/>
          <p:cNvSpPr>
            <a:spLocks noGrp="1"/>
          </p:cNvSpPr>
          <p:nvPr>
            <p:ph type="subTitle" idx="1"/>
            <p:custDataLst>
              <p:tags r:id="rId3"/>
            </p:custDataLst>
          </p:nvPr>
        </p:nvSpPr>
        <p:spPr/>
        <p:txBody>
          <a:bodyPr>
            <a:noAutofit/>
          </a:bodyPr>
          <a:lstStyle/>
          <a:p>
            <a:r>
              <a:rPr lang="en-US" altLang="zh-CN" sz="3200" b="1" i="1" dirty="0">
                <a:solidFill>
                  <a:srgbClr val="FF0000"/>
                </a:solidFill>
                <a:latin typeface="Times New Roman" pitchFamily="18" charset="0"/>
                <a:ea typeface="宋体" pitchFamily="2" charset="-122"/>
                <a:sym typeface="+mn-ea"/>
              </a:rPr>
              <a:t>Asymptotic Notation</a:t>
            </a:r>
            <a:endParaRPr lang="en-US" altLang="zh-CN" sz="3200" b="1" i="1" dirty="0">
              <a:solidFill>
                <a:srgbClr val="FF0000"/>
              </a:solidFill>
              <a:latin typeface="Times New Roman" pitchFamily="18" charset="0"/>
              <a:ea typeface="宋体" pitchFamily="2" charset="-122"/>
              <a:sym typeface="Webdings" pitchFamily="18" charset="2"/>
            </a:endParaRPr>
          </a:p>
        </p:txBody>
      </p:sp>
      <p:sp>
        <p:nvSpPr>
          <p:cNvPr id="2" name="标题 3"/>
          <p:cNvSpPr>
            <a:spLocks noGrp="1"/>
          </p:cNvSpPr>
          <p:nvPr>
            <p:custDataLst>
              <p:tags r:id="rId4"/>
            </p:custDataLst>
          </p:nvPr>
        </p:nvSpPr>
        <p:spPr>
          <a:xfrm>
            <a:off x="8641080" y="3210560"/>
            <a:ext cx="3364230" cy="802005"/>
          </a:xfrm>
          <a:prstGeom prst="rect">
            <a:avLst/>
          </a:prstGeom>
        </p:spPr>
        <p:txBody>
          <a:bodyPr vert="horz" lIns="91440" tIns="45720" rIns="91440" bIns="45720" rtlCol="0" anchor="b">
            <a:normAutofit fontScale="87500"/>
          </a:bodyPr>
          <a:lstStyle>
            <a:lvl1pPr algn="ctr" defTabSz="914400" rtl="0" eaLnBrk="1" latinLnBrk="0" hangingPunct="1">
              <a:lnSpc>
                <a:spcPct val="90000"/>
              </a:lnSpc>
              <a:spcBef>
                <a:spcPct val="0"/>
              </a:spcBef>
              <a:buNone/>
              <a:defRPr sz="4800" kern="1200">
                <a:solidFill>
                  <a:schemeClr val="tx1"/>
                </a:solidFill>
                <a:latin typeface="+mj-lt"/>
                <a:ea typeface="+mj-ea"/>
                <a:cs typeface="+mj-cs"/>
              </a:defRPr>
            </a:lvl1pPr>
          </a:lstStyle>
          <a:p>
            <a:r>
              <a:rPr lang="zh-CN" altLang="en-US" sz="4000" b="1" dirty="0">
                <a:latin typeface="楷体" charset="0"/>
                <a:ea typeface="楷体" charset="0"/>
                <a:sym typeface="+mn-ea"/>
              </a:rPr>
              <a:t>站得高，看的远</a:t>
            </a:r>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Text Box 3"/>
          <p:cNvSpPr txBox="1"/>
          <p:nvPr/>
        </p:nvSpPr>
        <p:spPr>
          <a:xfrm>
            <a:off x="1037590" y="229870"/>
            <a:ext cx="10229215" cy="522605"/>
          </a:xfrm>
          <a:prstGeom prst="rect">
            <a:avLst/>
          </a:prstGeom>
          <a:noFill/>
          <a:ln w="9525">
            <a:noFill/>
            <a:miter/>
          </a:ln>
        </p:spPr>
        <p:txBody>
          <a:bodyPr wrap="square">
            <a:spAutoFit/>
          </a:bodyPr>
          <a:lstStyle/>
          <a:p>
            <a:pPr lvl="0" eaLnBrk="1" hangingPunct="1">
              <a:spcBef>
                <a:spcPct val="50000"/>
              </a:spcBef>
            </a:pPr>
            <a:r>
              <a:rPr lang="en-US" altLang="zh-CN" sz="2800" b="1" i="1" dirty="0">
                <a:solidFill>
                  <a:srgbClr val="FF0000"/>
                </a:solidFill>
                <a:latin typeface="Times New Roman" pitchFamily="18" charset="0"/>
                <a:ea typeface="宋体" pitchFamily="2" charset="-122"/>
                <a:sym typeface="Webdings" pitchFamily="18" charset="2"/>
              </a:rPr>
              <a:t>§2   </a:t>
            </a:r>
            <a:r>
              <a:rPr lang="en-US" altLang="zh-CN" sz="2800" b="1" i="1" dirty="0">
                <a:solidFill>
                  <a:srgbClr val="FF0000"/>
                </a:solidFill>
                <a:latin typeface="Times New Roman" pitchFamily="18" charset="0"/>
                <a:ea typeface="宋体" pitchFamily="2" charset="-122"/>
              </a:rPr>
              <a:t>Asymptotic Notation  ( </a:t>
            </a:r>
            <a:r>
              <a:rPr lang="en-US" altLang="zh-CN" sz="2800" b="1" i="1" dirty="0">
                <a:solidFill>
                  <a:srgbClr val="FF0000"/>
                </a:solidFill>
                <a:latin typeface="Times New Roman" pitchFamily="18" charset="0"/>
                <a:ea typeface="宋体" pitchFamily="2" charset="-122"/>
                <a:sym typeface="Symbol" pitchFamily="18" charset="2"/>
              </a:rPr>
              <a:t>, , , o </a:t>
            </a:r>
            <a:r>
              <a:rPr lang="zh-CN" altLang="en-US" sz="2800" b="1" i="1" dirty="0">
                <a:solidFill>
                  <a:srgbClr val="FF0000"/>
                </a:solidFill>
                <a:latin typeface="Times New Roman" pitchFamily="18" charset="0"/>
                <a:ea typeface="宋体" pitchFamily="2" charset="-122"/>
                <a:sym typeface="Symbol" pitchFamily="18" charset="2"/>
              </a:rPr>
              <a:t>）</a:t>
            </a:r>
            <a:r>
              <a:rPr lang="zh-CN" altLang="en-US" sz="2800" b="1" i="1" dirty="0">
                <a:solidFill>
                  <a:srgbClr val="FF0000"/>
                </a:solidFill>
                <a:latin typeface="Times New Roman" pitchFamily="18" charset="0"/>
                <a:ea typeface="宋体" pitchFamily="2" charset="-122"/>
              </a:rPr>
              <a:t>渐进性原理及表示符号</a:t>
            </a:r>
          </a:p>
        </p:txBody>
      </p:sp>
      <p:grpSp>
        <p:nvGrpSpPr>
          <p:cNvPr id="48132" name="Group 4"/>
          <p:cNvGrpSpPr/>
          <p:nvPr/>
        </p:nvGrpSpPr>
        <p:grpSpPr>
          <a:xfrm>
            <a:off x="1037590" y="990600"/>
            <a:ext cx="10253980" cy="1554480"/>
            <a:chOff x="272" y="720"/>
            <a:chExt cx="5468" cy="979"/>
          </a:xfrm>
        </p:grpSpPr>
        <p:pic>
          <p:nvPicPr>
            <p:cNvPr id="46136" name="Picture 5" descr="D:\Sims\UserData\Web Pages\grany\FamilyGFX\family2_face.jpg"/>
            <p:cNvPicPr>
              <a:picLocks noChangeAspect="1"/>
            </p:cNvPicPr>
            <p:nvPr/>
          </p:nvPicPr>
          <p:blipFill>
            <a:blip r:embed="rId2"/>
            <a:stretch>
              <a:fillRect/>
            </a:stretch>
          </p:blipFill>
          <p:spPr>
            <a:xfrm>
              <a:off x="272" y="804"/>
              <a:ext cx="688" cy="781"/>
            </a:xfrm>
            <a:prstGeom prst="rect">
              <a:avLst/>
            </a:prstGeom>
            <a:noFill/>
            <a:ln w="9525">
              <a:noFill/>
              <a:miter/>
            </a:ln>
          </p:spPr>
        </p:pic>
        <p:sp>
          <p:nvSpPr>
            <p:cNvPr id="46137" name="Text Box 6"/>
            <p:cNvSpPr txBox="1"/>
            <p:nvPr/>
          </p:nvSpPr>
          <p:spPr>
            <a:xfrm>
              <a:off x="960" y="720"/>
              <a:ext cx="4780" cy="979"/>
            </a:xfrm>
            <a:prstGeom prst="rect">
              <a:avLst/>
            </a:prstGeom>
            <a:noFill/>
            <a:ln w="9525">
              <a:noFill/>
              <a:miter/>
            </a:ln>
          </p:spPr>
          <p:txBody>
            <a:bodyPr wrap="square">
              <a:spAutoFit/>
            </a:bodyPr>
            <a:lstStyle/>
            <a:p>
              <a:pPr lvl="0" eaLnBrk="1" hangingPunct="1">
                <a:spcBef>
                  <a:spcPct val="50000"/>
                </a:spcBef>
              </a:pPr>
              <a:r>
                <a:rPr lang="en-US" altLang="zh-CN" sz="2400" b="1" dirty="0">
                  <a:latin typeface="Times New Roman" pitchFamily="18" charset="0"/>
                  <a:ea typeface="宋体" pitchFamily="2" charset="-122"/>
                </a:rPr>
                <a:t>The point of counting the steps is to </a:t>
              </a:r>
              <a:r>
                <a:rPr lang="en-US" altLang="zh-CN" sz="2400" b="1" dirty="0">
                  <a:solidFill>
                    <a:schemeClr val="hlink"/>
                  </a:solidFill>
                  <a:latin typeface="Times New Roman" pitchFamily="18" charset="0"/>
                  <a:ea typeface="宋体" pitchFamily="2" charset="-122"/>
                </a:rPr>
                <a:t>predict the growth</a:t>
              </a:r>
              <a:r>
                <a:rPr lang="en-US" altLang="zh-CN" sz="2400" b="1" dirty="0">
                  <a:latin typeface="Times New Roman" pitchFamily="18" charset="0"/>
                  <a:ea typeface="宋体" pitchFamily="2" charset="-122"/>
                </a:rPr>
                <a:t> in run time as the </a:t>
              </a:r>
              <a:r>
                <a:rPr lang="en-US" altLang="zh-CN" sz="2400" b="1" i="1" dirty="0">
                  <a:latin typeface="Times New Roman" pitchFamily="18" charset="0"/>
                  <a:ea typeface="宋体" pitchFamily="2" charset="-122"/>
                </a:rPr>
                <a:t>N</a:t>
              </a:r>
              <a:r>
                <a:rPr lang="en-US" altLang="zh-CN" sz="2400" b="1" dirty="0">
                  <a:latin typeface="Times New Roman" pitchFamily="18" charset="0"/>
                  <a:ea typeface="宋体" pitchFamily="2" charset="-122"/>
                </a:rPr>
                <a:t> change, and thereby </a:t>
              </a:r>
              <a:r>
                <a:rPr lang="en-US" altLang="zh-CN" sz="2400" b="1" dirty="0">
                  <a:solidFill>
                    <a:schemeClr val="hlink"/>
                  </a:solidFill>
                  <a:latin typeface="Times New Roman" pitchFamily="18" charset="0"/>
                  <a:ea typeface="宋体" pitchFamily="2" charset="-122"/>
                </a:rPr>
                <a:t>compare the time complexities of two programs</a:t>
              </a:r>
              <a:r>
                <a:rPr lang="en-US" altLang="zh-CN" sz="2400" b="1" dirty="0">
                  <a:latin typeface="Times New Roman" pitchFamily="18" charset="0"/>
                  <a:ea typeface="宋体" pitchFamily="2" charset="-122"/>
                </a:rPr>
                <a:t>.  So what we really want to know is the </a:t>
              </a:r>
              <a:r>
                <a:rPr lang="en-US" altLang="zh-CN" sz="2400" b="1" dirty="0">
                  <a:solidFill>
                    <a:schemeClr val="hlink"/>
                  </a:solidFill>
                  <a:latin typeface="Times New Roman" pitchFamily="18" charset="0"/>
                  <a:ea typeface="宋体" pitchFamily="2" charset="-122"/>
                </a:rPr>
                <a:t>asymptotic behavior</a:t>
              </a:r>
              <a:r>
                <a:rPr lang="en-US" altLang="zh-CN" sz="2400" b="1" dirty="0">
                  <a:latin typeface="Times New Roman" pitchFamily="18" charset="0"/>
                  <a:ea typeface="宋体" pitchFamily="2" charset="-122"/>
                </a:rPr>
                <a:t> of </a:t>
              </a:r>
              <a:r>
                <a:rPr lang="en-US" altLang="zh-CN" sz="2400" b="1" i="1" dirty="0">
                  <a:latin typeface="Times New Roman" pitchFamily="18" charset="0"/>
                  <a:ea typeface="宋体" pitchFamily="2" charset="-122"/>
                </a:rPr>
                <a:t>T</a:t>
              </a:r>
              <a:r>
                <a:rPr lang="en-US" altLang="zh-CN" sz="2400" b="1" i="1" baseline="-25000" dirty="0">
                  <a:latin typeface="Times New Roman" pitchFamily="18" charset="0"/>
                  <a:ea typeface="宋体" pitchFamily="2" charset="-122"/>
                </a:rPr>
                <a:t>p</a:t>
              </a:r>
              <a:r>
                <a:rPr lang="en-US" altLang="zh-CN" sz="2400" b="1" dirty="0">
                  <a:latin typeface="Times New Roman" pitchFamily="18" charset="0"/>
                  <a:ea typeface="宋体" pitchFamily="2" charset="-122"/>
                </a:rPr>
                <a:t>.</a:t>
              </a:r>
            </a:p>
          </p:txBody>
        </p:sp>
      </p:grpSp>
      <p:sp>
        <p:nvSpPr>
          <p:cNvPr id="48135" name="Text Box 7"/>
          <p:cNvSpPr txBox="1"/>
          <p:nvPr/>
        </p:nvSpPr>
        <p:spPr>
          <a:xfrm>
            <a:off x="1205230" y="3048000"/>
            <a:ext cx="10102850" cy="457200"/>
          </a:xfrm>
          <a:prstGeom prst="rect">
            <a:avLst/>
          </a:prstGeom>
          <a:noFill/>
          <a:ln w="9525">
            <a:noFill/>
            <a:miter/>
          </a:ln>
        </p:spPr>
        <p:txBody>
          <a:bodyPr wrap="square">
            <a:spAutoFit/>
          </a:bodyPr>
          <a:lstStyle/>
          <a:p>
            <a:pPr lvl="0" indent="563880" eaLnBrk="1" hangingPunct="1">
              <a:spcBef>
                <a:spcPct val="50000"/>
              </a:spcBef>
            </a:pPr>
            <a:r>
              <a:rPr lang="en-US" altLang="zh-CN" sz="2400" b="1" dirty="0">
                <a:latin typeface="Times New Roman" pitchFamily="18" charset="0"/>
                <a:ea typeface="宋体" pitchFamily="2" charset="-122"/>
              </a:rPr>
              <a:t>Suppose </a:t>
            </a:r>
            <a:r>
              <a:rPr lang="en-US" altLang="zh-CN" sz="2400" b="1" i="1" dirty="0">
                <a:latin typeface="Times New Roman" pitchFamily="18" charset="0"/>
                <a:ea typeface="宋体" pitchFamily="2" charset="-122"/>
              </a:rPr>
              <a:t>T</a:t>
            </a:r>
            <a:r>
              <a:rPr lang="en-US" altLang="zh-CN" sz="2400" b="1" i="1" baseline="-25000" dirty="0">
                <a:latin typeface="Times New Roman" pitchFamily="18" charset="0"/>
                <a:ea typeface="宋体" pitchFamily="2" charset="-122"/>
              </a:rPr>
              <a:t>p1 </a:t>
            </a:r>
            <a:r>
              <a:rPr lang="en-US" altLang="zh-CN" sz="2400" b="1" dirty="0">
                <a:latin typeface="Times New Roman" pitchFamily="18" charset="0"/>
                <a:ea typeface="宋体" pitchFamily="2" charset="-122"/>
              </a:rPr>
              <a:t>( </a:t>
            </a:r>
            <a:r>
              <a:rPr lang="en-US" altLang="zh-CN" sz="2400" b="1" i="1" dirty="0">
                <a:latin typeface="Times New Roman" pitchFamily="18" charset="0"/>
                <a:ea typeface="宋体" pitchFamily="2" charset="-122"/>
              </a:rPr>
              <a:t>N </a:t>
            </a:r>
            <a:r>
              <a:rPr lang="en-US" altLang="zh-CN" sz="2400" b="1" dirty="0">
                <a:latin typeface="Times New Roman" pitchFamily="18" charset="0"/>
                <a:ea typeface="宋体" pitchFamily="2" charset="-122"/>
              </a:rPr>
              <a:t>) = </a:t>
            </a:r>
            <a:r>
              <a:rPr lang="en-US" altLang="zh-CN" sz="2400" b="1" i="1" dirty="0">
                <a:latin typeface="Times New Roman" pitchFamily="18" charset="0"/>
                <a:ea typeface="宋体" pitchFamily="2" charset="-122"/>
              </a:rPr>
              <a:t>c</a:t>
            </a:r>
            <a:r>
              <a:rPr lang="en-US" altLang="zh-CN" sz="2400" b="1" baseline="-25000" dirty="0">
                <a:latin typeface="Times New Roman" pitchFamily="18" charset="0"/>
                <a:ea typeface="宋体" pitchFamily="2" charset="-122"/>
              </a:rPr>
              <a:t>1</a:t>
            </a:r>
            <a:r>
              <a:rPr lang="en-US" altLang="zh-CN" sz="2400" b="1" i="1" dirty="0">
                <a:latin typeface="Times New Roman" pitchFamily="18" charset="0"/>
                <a:ea typeface="宋体" pitchFamily="2" charset="-122"/>
              </a:rPr>
              <a:t>N</a:t>
            </a:r>
            <a:r>
              <a:rPr lang="en-US" altLang="zh-CN" sz="2400" b="1" baseline="30000" dirty="0">
                <a:latin typeface="Times New Roman" pitchFamily="18" charset="0"/>
                <a:ea typeface="宋体" pitchFamily="2" charset="-122"/>
              </a:rPr>
              <a:t>2 </a:t>
            </a:r>
            <a:r>
              <a:rPr lang="en-US" altLang="zh-CN" sz="2400" b="1" dirty="0">
                <a:latin typeface="Times New Roman" pitchFamily="18" charset="0"/>
                <a:ea typeface="宋体" pitchFamily="2" charset="-122"/>
              </a:rPr>
              <a:t>+ </a:t>
            </a:r>
            <a:r>
              <a:rPr lang="en-US" altLang="zh-CN" sz="2400" b="1" i="1" dirty="0">
                <a:latin typeface="Times New Roman" pitchFamily="18" charset="0"/>
                <a:ea typeface="宋体" pitchFamily="2" charset="-122"/>
              </a:rPr>
              <a:t>c</a:t>
            </a:r>
            <a:r>
              <a:rPr lang="en-US" altLang="zh-CN" sz="2400" b="1" baseline="-25000" dirty="0">
                <a:latin typeface="Times New Roman" pitchFamily="18" charset="0"/>
                <a:ea typeface="宋体" pitchFamily="2" charset="-122"/>
              </a:rPr>
              <a:t>2</a:t>
            </a:r>
            <a:r>
              <a:rPr lang="en-US" altLang="zh-CN" sz="2400" b="1" i="1" dirty="0">
                <a:latin typeface="Times New Roman" pitchFamily="18" charset="0"/>
                <a:ea typeface="宋体" pitchFamily="2" charset="-122"/>
              </a:rPr>
              <a:t>N</a:t>
            </a:r>
            <a:r>
              <a:rPr lang="en-US" altLang="zh-CN" sz="2400" b="1" dirty="0">
                <a:latin typeface="Times New Roman" pitchFamily="18" charset="0"/>
                <a:ea typeface="宋体" pitchFamily="2" charset="-122"/>
              </a:rPr>
              <a:t> and </a:t>
            </a:r>
            <a:r>
              <a:rPr lang="en-US" altLang="zh-CN" sz="2400" b="1" i="1" dirty="0">
                <a:latin typeface="Times New Roman" pitchFamily="18" charset="0"/>
                <a:ea typeface="宋体" pitchFamily="2" charset="-122"/>
              </a:rPr>
              <a:t>T</a:t>
            </a:r>
            <a:r>
              <a:rPr lang="en-US" altLang="zh-CN" sz="2400" b="1" i="1" baseline="-25000" dirty="0">
                <a:latin typeface="Times New Roman" pitchFamily="18" charset="0"/>
                <a:ea typeface="宋体" pitchFamily="2" charset="-122"/>
              </a:rPr>
              <a:t>p2 </a:t>
            </a:r>
            <a:r>
              <a:rPr lang="en-US" altLang="zh-CN" sz="2400" b="1" dirty="0">
                <a:latin typeface="Times New Roman" pitchFamily="18" charset="0"/>
                <a:ea typeface="宋体" pitchFamily="2" charset="-122"/>
              </a:rPr>
              <a:t>( </a:t>
            </a:r>
            <a:r>
              <a:rPr lang="en-US" altLang="zh-CN" sz="2400" b="1" i="1" dirty="0">
                <a:latin typeface="Times New Roman" pitchFamily="18" charset="0"/>
                <a:ea typeface="宋体" pitchFamily="2" charset="-122"/>
              </a:rPr>
              <a:t>N </a:t>
            </a:r>
            <a:r>
              <a:rPr lang="en-US" altLang="zh-CN" sz="2400" b="1" dirty="0">
                <a:latin typeface="Times New Roman" pitchFamily="18" charset="0"/>
                <a:ea typeface="宋体" pitchFamily="2" charset="-122"/>
              </a:rPr>
              <a:t>) = </a:t>
            </a:r>
            <a:r>
              <a:rPr lang="en-US" altLang="zh-CN" sz="2400" b="1" i="1" dirty="0">
                <a:latin typeface="Times New Roman" pitchFamily="18" charset="0"/>
                <a:ea typeface="宋体" pitchFamily="2" charset="-122"/>
              </a:rPr>
              <a:t>c</a:t>
            </a:r>
            <a:r>
              <a:rPr lang="en-US" altLang="zh-CN" sz="2400" b="1" baseline="-25000" dirty="0">
                <a:latin typeface="Times New Roman" pitchFamily="18" charset="0"/>
                <a:ea typeface="宋体" pitchFamily="2" charset="-122"/>
              </a:rPr>
              <a:t>3</a:t>
            </a:r>
            <a:r>
              <a:rPr lang="en-US" altLang="zh-CN" sz="2400" b="1" i="1" dirty="0">
                <a:latin typeface="Times New Roman" pitchFamily="18" charset="0"/>
                <a:ea typeface="宋体" pitchFamily="2" charset="-122"/>
              </a:rPr>
              <a:t>N</a:t>
            </a:r>
            <a:r>
              <a:rPr lang="en-US" altLang="zh-CN" sz="2400" b="1" dirty="0">
                <a:latin typeface="Times New Roman" pitchFamily="18" charset="0"/>
                <a:ea typeface="宋体" pitchFamily="2" charset="-122"/>
              </a:rPr>
              <a:t>.  Which one is faster?</a:t>
            </a:r>
          </a:p>
        </p:txBody>
      </p:sp>
      <p:sp>
        <p:nvSpPr>
          <p:cNvPr id="48136" name="Text Box 8"/>
          <p:cNvSpPr txBox="1"/>
          <p:nvPr/>
        </p:nvSpPr>
        <p:spPr>
          <a:xfrm>
            <a:off x="734695" y="3733800"/>
            <a:ext cx="10498455" cy="944880"/>
          </a:xfrm>
          <a:prstGeom prst="rect">
            <a:avLst/>
          </a:prstGeom>
          <a:noFill/>
          <a:ln w="9525">
            <a:noFill/>
            <a:miter/>
          </a:ln>
        </p:spPr>
        <p:txBody>
          <a:bodyPr wrap="square">
            <a:spAutoFit/>
          </a:bodyPr>
          <a:lstStyle/>
          <a:p>
            <a:pPr lvl="0" indent="563880" eaLnBrk="1" hangingPunct="1">
              <a:spcBef>
                <a:spcPct val="50000"/>
              </a:spcBef>
            </a:pPr>
            <a:r>
              <a:rPr lang="en-US" altLang="zh-CN" sz="2800" b="1" dirty="0">
                <a:latin typeface="Times New Roman" pitchFamily="18" charset="0"/>
                <a:ea typeface="宋体" pitchFamily="2" charset="-122"/>
              </a:rPr>
              <a:t>No matter what  </a:t>
            </a:r>
            <a:r>
              <a:rPr lang="en-US" altLang="zh-CN" sz="2800" b="1" i="1" dirty="0">
                <a:latin typeface="Times New Roman" pitchFamily="18" charset="0"/>
                <a:ea typeface="宋体" pitchFamily="2" charset="-122"/>
              </a:rPr>
              <a:t>c</a:t>
            </a:r>
            <a:r>
              <a:rPr lang="en-US" altLang="zh-CN" sz="2800" b="1" baseline="-25000" dirty="0">
                <a:latin typeface="Times New Roman" pitchFamily="18" charset="0"/>
                <a:ea typeface="宋体" pitchFamily="2" charset="-122"/>
              </a:rPr>
              <a:t>1</a:t>
            </a:r>
            <a:r>
              <a:rPr lang="en-US" altLang="zh-CN" sz="2800" b="1" dirty="0">
                <a:latin typeface="Times New Roman" pitchFamily="18" charset="0"/>
                <a:ea typeface="宋体" pitchFamily="2" charset="-122"/>
              </a:rPr>
              <a:t>, </a:t>
            </a:r>
            <a:r>
              <a:rPr lang="en-US" altLang="zh-CN" sz="2800" b="1" i="1" dirty="0">
                <a:latin typeface="Times New Roman" pitchFamily="18" charset="0"/>
                <a:ea typeface="宋体" pitchFamily="2" charset="-122"/>
              </a:rPr>
              <a:t>c</a:t>
            </a:r>
            <a:r>
              <a:rPr lang="en-US" altLang="zh-CN" sz="2800" b="1" baseline="-25000" dirty="0">
                <a:latin typeface="Times New Roman" pitchFamily="18" charset="0"/>
                <a:ea typeface="宋体" pitchFamily="2" charset="-122"/>
              </a:rPr>
              <a:t>2</a:t>
            </a:r>
            <a:r>
              <a:rPr lang="en-US" altLang="zh-CN" sz="2800" b="1" dirty="0">
                <a:latin typeface="Times New Roman" pitchFamily="18" charset="0"/>
                <a:ea typeface="宋体" pitchFamily="2" charset="-122"/>
              </a:rPr>
              <a:t>, and </a:t>
            </a:r>
            <a:r>
              <a:rPr lang="en-US" altLang="zh-CN" sz="2800" b="1" i="1" dirty="0">
                <a:latin typeface="Times New Roman" pitchFamily="18" charset="0"/>
                <a:ea typeface="宋体" pitchFamily="2" charset="-122"/>
              </a:rPr>
              <a:t>c</a:t>
            </a:r>
            <a:r>
              <a:rPr lang="en-US" altLang="zh-CN" sz="2800" b="1" baseline="-25000" dirty="0">
                <a:latin typeface="Times New Roman" pitchFamily="18" charset="0"/>
                <a:ea typeface="宋体" pitchFamily="2" charset="-122"/>
              </a:rPr>
              <a:t>3</a:t>
            </a:r>
            <a:r>
              <a:rPr lang="en-US" altLang="zh-CN" sz="2800" b="1" dirty="0">
                <a:latin typeface="Times New Roman" pitchFamily="18" charset="0"/>
                <a:ea typeface="宋体" pitchFamily="2" charset="-122"/>
              </a:rPr>
              <a:t> are, there will be an </a:t>
            </a:r>
            <a:r>
              <a:rPr lang="en-US" altLang="zh-CN" sz="2800" b="1" i="1" dirty="0">
                <a:latin typeface="Times New Roman" pitchFamily="18" charset="0"/>
                <a:ea typeface="宋体" pitchFamily="2" charset="-122"/>
              </a:rPr>
              <a:t>n</a:t>
            </a:r>
            <a:r>
              <a:rPr lang="en-US" altLang="zh-CN" sz="2800" b="1" baseline="-25000" dirty="0">
                <a:latin typeface="Times New Roman" pitchFamily="18" charset="0"/>
                <a:ea typeface="宋体" pitchFamily="2" charset="-122"/>
              </a:rPr>
              <a:t>0</a:t>
            </a:r>
            <a:r>
              <a:rPr lang="en-US" altLang="zh-CN" sz="2800" b="1" dirty="0">
                <a:latin typeface="Times New Roman" pitchFamily="18" charset="0"/>
                <a:ea typeface="宋体" pitchFamily="2" charset="-122"/>
              </a:rPr>
              <a:t> such that </a:t>
            </a:r>
            <a:r>
              <a:rPr lang="en-US" altLang="zh-CN" sz="2800" b="1" i="1" dirty="0">
                <a:latin typeface="Times New Roman" pitchFamily="18" charset="0"/>
                <a:ea typeface="宋体" pitchFamily="2" charset="-122"/>
              </a:rPr>
              <a:t>T</a:t>
            </a:r>
            <a:r>
              <a:rPr lang="en-US" altLang="zh-CN" sz="2800" b="1" i="1" baseline="-25000" dirty="0">
                <a:latin typeface="Times New Roman" pitchFamily="18" charset="0"/>
                <a:ea typeface="宋体" pitchFamily="2" charset="-122"/>
              </a:rPr>
              <a:t>p1</a:t>
            </a:r>
            <a:r>
              <a:rPr lang="en-US" altLang="zh-CN" sz="2800" b="1" dirty="0">
                <a:latin typeface="Times New Roman" pitchFamily="18" charset="0"/>
                <a:ea typeface="宋体" pitchFamily="2" charset="-122"/>
              </a:rPr>
              <a:t> ( </a:t>
            </a:r>
            <a:r>
              <a:rPr lang="en-US" altLang="zh-CN" sz="2800" b="1" i="1" dirty="0">
                <a:latin typeface="Times New Roman" pitchFamily="18" charset="0"/>
                <a:ea typeface="宋体" pitchFamily="2" charset="-122"/>
              </a:rPr>
              <a:t>N</a:t>
            </a:r>
            <a:r>
              <a:rPr lang="en-US" altLang="zh-CN" sz="2800" b="1" dirty="0">
                <a:latin typeface="Times New Roman" pitchFamily="18" charset="0"/>
                <a:ea typeface="宋体" pitchFamily="2" charset="-122"/>
              </a:rPr>
              <a:t> ) &gt; </a:t>
            </a:r>
            <a:r>
              <a:rPr lang="en-US" altLang="zh-CN" sz="2800" b="1" i="1" dirty="0">
                <a:latin typeface="Times New Roman" pitchFamily="18" charset="0"/>
                <a:ea typeface="宋体" pitchFamily="2" charset="-122"/>
              </a:rPr>
              <a:t>T</a:t>
            </a:r>
            <a:r>
              <a:rPr lang="en-US" altLang="zh-CN" sz="2800" b="1" i="1" baseline="-25000" dirty="0">
                <a:latin typeface="Times New Roman" pitchFamily="18" charset="0"/>
                <a:ea typeface="宋体" pitchFamily="2" charset="-122"/>
              </a:rPr>
              <a:t>p2</a:t>
            </a:r>
            <a:r>
              <a:rPr lang="en-US" altLang="zh-CN" sz="2800" b="1" dirty="0">
                <a:latin typeface="Times New Roman" pitchFamily="18" charset="0"/>
                <a:ea typeface="宋体" pitchFamily="2" charset="-122"/>
              </a:rPr>
              <a:t> ( </a:t>
            </a:r>
            <a:r>
              <a:rPr lang="en-US" altLang="zh-CN" sz="2800" b="1" i="1" dirty="0">
                <a:latin typeface="Times New Roman" pitchFamily="18" charset="0"/>
                <a:ea typeface="宋体" pitchFamily="2" charset="-122"/>
              </a:rPr>
              <a:t>N</a:t>
            </a:r>
            <a:r>
              <a:rPr lang="en-US" altLang="zh-CN" sz="2800" b="1" dirty="0">
                <a:latin typeface="Times New Roman" pitchFamily="18" charset="0"/>
                <a:ea typeface="宋体" pitchFamily="2" charset="-122"/>
              </a:rPr>
              <a:t> ) for all </a:t>
            </a:r>
            <a:r>
              <a:rPr lang="en-US" altLang="zh-CN" sz="2800" b="1" i="1" dirty="0">
                <a:latin typeface="Times New Roman" pitchFamily="18" charset="0"/>
                <a:ea typeface="宋体" pitchFamily="2" charset="-122"/>
              </a:rPr>
              <a:t>N</a:t>
            </a:r>
            <a:r>
              <a:rPr lang="en-US" altLang="zh-CN" sz="2800" b="1" dirty="0">
                <a:latin typeface="Times New Roman" pitchFamily="18" charset="0"/>
                <a:ea typeface="宋体" pitchFamily="2" charset="-122"/>
              </a:rPr>
              <a:t> &gt; </a:t>
            </a:r>
            <a:r>
              <a:rPr lang="en-US" altLang="zh-CN" sz="2800" b="1" i="1" dirty="0">
                <a:latin typeface="Times New Roman" pitchFamily="18" charset="0"/>
                <a:ea typeface="宋体" pitchFamily="2" charset="-122"/>
              </a:rPr>
              <a:t>n</a:t>
            </a:r>
            <a:r>
              <a:rPr lang="en-US" altLang="zh-CN" sz="2800" b="1" baseline="-25000" dirty="0">
                <a:latin typeface="Times New Roman" pitchFamily="18" charset="0"/>
                <a:ea typeface="宋体" pitchFamily="2" charset="-122"/>
              </a:rPr>
              <a:t>0</a:t>
            </a:r>
            <a:r>
              <a:rPr lang="en-US" altLang="zh-CN" sz="2800" b="1" dirty="0">
                <a:latin typeface="Times New Roman" pitchFamily="18" charset="0"/>
                <a:ea typeface="宋体" pitchFamily="2" charset="-122"/>
              </a:rPr>
              <a:t>.</a:t>
            </a:r>
          </a:p>
        </p:txBody>
      </p:sp>
      <p:sp>
        <p:nvSpPr>
          <p:cNvPr id="46086" name="AutoShape 9"/>
          <p:cNvSpPr/>
          <p:nvPr/>
        </p:nvSpPr>
        <p:spPr>
          <a:xfrm rot="10800000">
            <a:off x="4191000" y="4724400"/>
            <a:ext cx="5791200" cy="1600200"/>
          </a:xfrm>
          <a:prstGeom prst="cloudCallout">
            <a:avLst>
              <a:gd name="adj1" fmla="val 67324"/>
              <a:gd name="adj2" fmla="val 21824"/>
            </a:avLst>
          </a:prstGeom>
          <a:gradFill rotWithShape="0">
            <a:gsLst>
              <a:gs pos="0">
                <a:srgbClr val="CCFFCC"/>
              </a:gs>
              <a:gs pos="100000">
                <a:srgbClr val="96BB96"/>
              </a:gs>
            </a:gsLst>
            <a:lin ang="2700000" scaled="1"/>
            <a:tileRect/>
          </a:gradFill>
          <a:ln w="9525" cap="flat" cmpd="sng">
            <a:solidFill>
              <a:srgbClr val="CCFFFF"/>
            </a:solidFill>
            <a:prstDash val="solid"/>
            <a:headEnd type="none" w="med" len="med"/>
            <a:tailEnd type="none" w="med" len="med"/>
          </a:ln>
        </p:spPr>
        <p:txBody>
          <a:bodyPr rot="10800000" wrap="none" lIns="0" rIns="0" anchor="ctr"/>
          <a:lstStyle/>
          <a:p>
            <a:pPr lvl="0" algn="ctr" eaLnBrk="1" hangingPunct="1"/>
            <a:endParaRPr lang="en-US" altLang="zh-CN" sz="2000" b="1" dirty="0">
              <a:latin typeface="Times New Roman" pitchFamily="18" charset="0"/>
              <a:ea typeface="宋体" pitchFamily="2" charset="-122"/>
            </a:endParaRPr>
          </a:p>
          <a:p>
            <a:pPr lvl="0" algn="ctr" eaLnBrk="1" hangingPunct="1"/>
            <a:r>
              <a:rPr lang="en-US" altLang="zh-CN" sz="2000" b="1" dirty="0">
                <a:latin typeface="Times New Roman" pitchFamily="18" charset="0"/>
                <a:ea typeface="宋体" pitchFamily="2" charset="-122"/>
              </a:rPr>
              <a:t>I see!  So as long as I know that </a:t>
            </a:r>
          </a:p>
          <a:p>
            <a:pPr lvl="0" algn="ctr" eaLnBrk="1" hangingPunct="1"/>
            <a:r>
              <a:rPr lang="en-US" altLang="zh-CN" sz="2000" b="1" i="1" dirty="0">
                <a:latin typeface="Times New Roman" pitchFamily="18" charset="0"/>
                <a:ea typeface="宋体" pitchFamily="2" charset="-122"/>
              </a:rPr>
              <a:t>T</a:t>
            </a:r>
            <a:r>
              <a:rPr lang="en-US" altLang="zh-CN" sz="2000" b="1" i="1" baseline="-25000" dirty="0">
                <a:latin typeface="Times New Roman" pitchFamily="18" charset="0"/>
                <a:ea typeface="宋体" pitchFamily="2" charset="-122"/>
              </a:rPr>
              <a:t>p1</a:t>
            </a:r>
            <a:r>
              <a:rPr lang="en-US" altLang="zh-CN" sz="2000" b="1" dirty="0">
                <a:latin typeface="Times New Roman" pitchFamily="18" charset="0"/>
                <a:ea typeface="宋体" pitchFamily="2" charset="-122"/>
              </a:rPr>
              <a:t> is </a:t>
            </a:r>
            <a:r>
              <a:rPr lang="en-US" altLang="zh-CN" sz="2000" b="1" dirty="0">
                <a:solidFill>
                  <a:srgbClr val="FF3300"/>
                </a:solidFill>
                <a:latin typeface="Times New Roman" pitchFamily="18" charset="0"/>
                <a:ea typeface="宋体" pitchFamily="2" charset="-122"/>
              </a:rPr>
              <a:t>about</a:t>
            </a:r>
            <a:r>
              <a:rPr lang="en-US" altLang="zh-CN" sz="2000" b="1" dirty="0">
                <a:latin typeface="Times New Roman" pitchFamily="18" charset="0"/>
                <a:ea typeface="宋体" pitchFamily="2" charset="-122"/>
              </a:rPr>
              <a:t> </a:t>
            </a:r>
            <a:r>
              <a:rPr lang="en-US" altLang="zh-CN" sz="2000" b="1" i="1" dirty="0">
                <a:latin typeface="Times New Roman" pitchFamily="18" charset="0"/>
                <a:ea typeface="宋体" pitchFamily="2" charset="-122"/>
              </a:rPr>
              <a:t>N</a:t>
            </a:r>
            <a:r>
              <a:rPr lang="en-US" altLang="zh-CN" sz="2000" b="1" baseline="30000" dirty="0">
                <a:latin typeface="Times New Roman" pitchFamily="18" charset="0"/>
                <a:ea typeface="宋体" pitchFamily="2" charset="-122"/>
              </a:rPr>
              <a:t>2</a:t>
            </a:r>
            <a:r>
              <a:rPr lang="en-US" altLang="zh-CN" sz="2000" b="1" dirty="0">
                <a:latin typeface="Times New Roman" pitchFamily="18" charset="0"/>
                <a:ea typeface="宋体" pitchFamily="2" charset="-122"/>
              </a:rPr>
              <a:t> and </a:t>
            </a:r>
            <a:r>
              <a:rPr lang="en-US" altLang="zh-CN" sz="2000" b="1" i="1" dirty="0">
                <a:latin typeface="Times New Roman" pitchFamily="18" charset="0"/>
                <a:ea typeface="宋体" pitchFamily="2" charset="-122"/>
              </a:rPr>
              <a:t>T</a:t>
            </a:r>
            <a:r>
              <a:rPr lang="en-US" altLang="zh-CN" sz="2000" b="1" i="1" baseline="-25000" dirty="0">
                <a:latin typeface="Times New Roman" pitchFamily="18" charset="0"/>
                <a:ea typeface="宋体" pitchFamily="2" charset="-122"/>
              </a:rPr>
              <a:t>p2</a:t>
            </a:r>
            <a:r>
              <a:rPr lang="en-US" altLang="zh-CN" sz="2000" b="1" dirty="0">
                <a:latin typeface="Times New Roman" pitchFamily="18" charset="0"/>
                <a:ea typeface="宋体" pitchFamily="2" charset="-122"/>
              </a:rPr>
              <a:t> is </a:t>
            </a:r>
            <a:r>
              <a:rPr lang="en-US" altLang="zh-CN" sz="2000" b="1" dirty="0">
                <a:solidFill>
                  <a:srgbClr val="FF3300"/>
                </a:solidFill>
                <a:latin typeface="Times New Roman" pitchFamily="18" charset="0"/>
                <a:ea typeface="宋体" pitchFamily="2" charset="-122"/>
              </a:rPr>
              <a:t>about</a:t>
            </a:r>
            <a:r>
              <a:rPr lang="en-US" altLang="zh-CN" sz="2000" b="1" dirty="0">
                <a:latin typeface="Times New Roman" pitchFamily="18" charset="0"/>
                <a:ea typeface="宋体" pitchFamily="2" charset="-122"/>
              </a:rPr>
              <a:t> </a:t>
            </a:r>
            <a:r>
              <a:rPr lang="en-US" altLang="zh-CN" sz="2000" b="1" i="1" dirty="0">
                <a:latin typeface="Times New Roman" pitchFamily="18" charset="0"/>
                <a:ea typeface="宋体" pitchFamily="2" charset="-122"/>
              </a:rPr>
              <a:t>N</a:t>
            </a:r>
            <a:r>
              <a:rPr lang="en-US" altLang="zh-CN" sz="2000" b="1" dirty="0">
                <a:latin typeface="Times New Roman" pitchFamily="18" charset="0"/>
                <a:ea typeface="宋体" pitchFamily="2" charset="-122"/>
              </a:rPr>
              <a:t>, then for </a:t>
            </a:r>
          </a:p>
          <a:p>
            <a:pPr lvl="0" algn="ctr" eaLnBrk="1" hangingPunct="1"/>
            <a:r>
              <a:rPr lang="en-US" altLang="zh-CN" sz="2000" b="1" dirty="0">
                <a:solidFill>
                  <a:srgbClr val="FF3300"/>
                </a:solidFill>
                <a:latin typeface="Times New Roman" pitchFamily="18" charset="0"/>
                <a:ea typeface="宋体" pitchFamily="2" charset="-122"/>
              </a:rPr>
              <a:t>sufficiently large</a:t>
            </a:r>
            <a:r>
              <a:rPr lang="en-US" altLang="zh-CN" sz="2000" b="1" dirty="0">
                <a:latin typeface="Times New Roman" pitchFamily="18" charset="0"/>
                <a:ea typeface="宋体" pitchFamily="2" charset="-122"/>
              </a:rPr>
              <a:t> </a:t>
            </a:r>
            <a:r>
              <a:rPr lang="en-US" altLang="zh-CN" sz="2000" b="1" i="1" dirty="0">
                <a:latin typeface="Times New Roman" pitchFamily="18" charset="0"/>
                <a:ea typeface="宋体" pitchFamily="2" charset="-122"/>
              </a:rPr>
              <a:t>N</a:t>
            </a:r>
            <a:r>
              <a:rPr lang="en-US" altLang="zh-CN" sz="2000" b="1" dirty="0">
                <a:latin typeface="Times New Roman" pitchFamily="18" charset="0"/>
                <a:ea typeface="宋体" pitchFamily="2" charset="-122"/>
              </a:rPr>
              <a:t>,  P2 will be faster! </a:t>
            </a:r>
          </a:p>
          <a:p>
            <a:pPr lvl="0" algn="ctr" eaLnBrk="1" hangingPunct="1"/>
            <a:endParaRPr lang="en-US" altLang="zh-CN" sz="2000" b="1" dirty="0">
              <a:latin typeface="Times New Roman" pitchFamily="18" charset="0"/>
              <a:ea typeface="宋体" pitchFamily="2" charset="-122"/>
            </a:endParaRPr>
          </a:p>
        </p:txBody>
      </p:sp>
      <p:grpSp>
        <p:nvGrpSpPr>
          <p:cNvPr id="48138" name="Group 10"/>
          <p:cNvGrpSpPr/>
          <p:nvPr/>
        </p:nvGrpSpPr>
        <p:grpSpPr>
          <a:xfrm>
            <a:off x="2133600" y="4800600"/>
            <a:ext cx="1593850" cy="1631950"/>
            <a:chOff x="2051" y="1696"/>
            <a:chExt cx="1004" cy="1028"/>
          </a:xfrm>
        </p:grpSpPr>
        <p:sp>
          <p:nvSpPr>
            <p:cNvPr id="46089" name="Freeform 11"/>
            <p:cNvSpPr/>
            <p:nvPr/>
          </p:nvSpPr>
          <p:spPr>
            <a:xfrm rot="1123344">
              <a:off x="2261" y="1981"/>
              <a:ext cx="467" cy="582"/>
            </a:xfrm>
            <a:custGeom>
              <a:avLst/>
              <a:gdLst/>
              <a:ahLst/>
              <a:cxnLst>
                <a:cxn ang="0">
                  <a:pos x="19" y="68"/>
                </a:cxn>
                <a:cxn ang="0">
                  <a:pos x="46" y="47"/>
                </a:cxn>
                <a:cxn ang="0">
                  <a:pos x="151" y="18"/>
                </a:cxn>
                <a:cxn ang="0">
                  <a:pos x="217" y="3"/>
                </a:cxn>
                <a:cxn ang="0">
                  <a:pos x="241" y="0"/>
                </a:cxn>
                <a:cxn ang="0">
                  <a:pos x="273" y="45"/>
                </a:cxn>
                <a:cxn ang="0">
                  <a:pos x="290" y="95"/>
                </a:cxn>
                <a:cxn ang="0">
                  <a:pos x="300" y="142"/>
                </a:cxn>
                <a:cxn ang="0">
                  <a:pos x="300" y="228"/>
                </a:cxn>
                <a:cxn ang="0">
                  <a:pos x="337" y="312"/>
                </a:cxn>
                <a:cxn ang="0">
                  <a:pos x="332" y="351"/>
                </a:cxn>
                <a:cxn ang="0">
                  <a:pos x="283" y="374"/>
                </a:cxn>
                <a:cxn ang="0">
                  <a:pos x="155" y="395"/>
                </a:cxn>
                <a:cxn ang="0">
                  <a:pos x="109" y="371"/>
                </a:cxn>
                <a:cxn ang="0">
                  <a:pos x="79" y="304"/>
                </a:cxn>
                <a:cxn ang="0">
                  <a:pos x="56" y="229"/>
                </a:cxn>
                <a:cxn ang="0">
                  <a:pos x="13" y="191"/>
                </a:cxn>
                <a:cxn ang="0">
                  <a:pos x="3" y="151"/>
                </a:cxn>
                <a:cxn ang="0">
                  <a:pos x="0" y="101"/>
                </a:cxn>
                <a:cxn ang="0">
                  <a:pos x="19" y="68"/>
                </a:cxn>
              </a:cxnLst>
              <a:rect l="0" t="0" r="0" b="0"/>
              <a:pathLst>
                <a:path w="648" h="858">
                  <a:moveTo>
                    <a:pt x="38" y="148"/>
                  </a:moveTo>
                  <a:lnTo>
                    <a:pt x="89" y="103"/>
                  </a:lnTo>
                  <a:lnTo>
                    <a:pt x="292" y="40"/>
                  </a:lnTo>
                  <a:lnTo>
                    <a:pt x="418" y="7"/>
                  </a:lnTo>
                  <a:lnTo>
                    <a:pt x="463" y="0"/>
                  </a:lnTo>
                  <a:lnTo>
                    <a:pt x="526" y="97"/>
                  </a:lnTo>
                  <a:lnTo>
                    <a:pt x="559" y="206"/>
                  </a:lnTo>
                  <a:lnTo>
                    <a:pt x="577" y="309"/>
                  </a:lnTo>
                  <a:lnTo>
                    <a:pt x="577" y="495"/>
                  </a:lnTo>
                  <a:lnTo>
                    <a:pt x="648" y="678"/>
                  </a:lnTo>
                  <a:lnTo>
                    <a:pt x="640" y="763"/>
                  </a:lnTo>
                  <a:lnTo>
                    <a:pt x="545" y="813"/>
                  </a:lnTo>
                  <a:lnTo>
                    <a:pt x="299" y="858"/>
                  </a:lnTo>
                  <a:lnTo>
                    <a:pt x="210" y="807"/>
                  </a:lnTo>
                  <a:lnTo>
                    <a:pt x="153" y="660"/>
                  </a:lnTo>
                  <a:lnTo>
                    <a:pt x="108" y="499"/>
                  </a:lnTo>
                  <a:lnTo>
                    <a:pt x="25" y="416"/>
                  </a:lnTo>
                  <a:lnTo>
                    <a:pt x="6" y="328"/>
                  </a:lnTo>
                  <a:lnTo>
                    <a:pt x="0" y="219"/>
                  </a:lnTo>
                  <a:lnTo>
                    <a:pt x="38" y="148"/>
                  </a:lnTo>
                  <a:close/>
                </a:path>
              </a:pathLst>
            </a:custGeom>
            <a:solidFill>
              <a:srgbClr val="FFFFFF">
                <a:alpha val="100000"/>
              </a:srgbClr>
            </a:solidFill>
            <a:ln w="12700" cap="flat" cmpd="sng">
              <a:solidFill>
                <a:srgbClr val="000000">
                  <a:alpha val="100000"/>
                </a:srgbClr>
              </a:solidFill>
              <a:prstDash val="solid"/>
              <a:round/>
              <a:headEnd type="none" w="med" len="med"/>
              <a:tailEnd type="none" w="med" len="med"/>
            </a:ln>
          </p:spPr>
          <p:txBody>
            <a:bodyPr/>
            <a:lstStyle/>
            <a:p>
              <a:endParaRPr lang="zh-CN" altLang="en-US"/>
            </a:p>
          </p:txBody>
        </p:sp>
        <p:grpSp>
          <p:nvGrpSpPr>
            <p:cNvPr id="46090" name="Group 12"/>
            <p:cNvGrpSpPr/>
            <p:nvPr/>
          </p:nvGrpSpPr>
          <p:grpSpPr>
            <a:xfrm rot="1123344">
              <a:off x="2441" y="2029"/>
              <a:ext cx="511" cy="637"/>
              <a:chOff x="2308" y="1206"/>
              <a:chExt cx="710" cy="940"/>
            </a:xfrm>
          </p:grpSpPr>
          <p:sp>
            <p:nvSpPr>
              <p:cNvPr id="46134" name="Freeform 13"/>
              <p:cNvSpPr/>
              <p:nvPr/>
            </p:nvSpPr>
            <p:spPr>
              <a:xfrm>
                <a:off x="2308" y="1206"/>
                <a:ext cx="710" cy="940"/>
              </a:xfrm>
              <a:custGeom>
                <a:avLst/>
                <a:gdLst/>
                <a:ahLst/>
                <a:cxnLst>
                  <a:cxn ang="0">
                    <a:pos x="0" y="58"/>
                  </a:cxn>
                  <a:cxn ang="0">
                    <a:pos x="39" y="113"/>
                  </a:cxn>
                  <a:cxn ang="0">
                    <a:pos x="90" y="197"/>
                  </a:cxn>
                  <a:cxn ang="0">
                    <a:pos x="141" y="307"/>
                  </a:cxn>
                  <a:cxn ang="0">
                    <a:pos x="182" y="415"/>
                  </a:cxn>
                  <a:cxn ang="0">
                    <a:pos x="211" y="503"/>
                  </a:cxn>
                  <a:cxn ang="0">
                    <a:pos x="261" y="685"/>
                  </a:cxn>
                  <a:cxn ang="0">
                    <a:pos x="276" y="741"/>
                  </a:cxn>
                  <a:cxn ang="0">
                    <a:pos x="297" y="777"/>
                  </a:cxn>
                  <a:cxn ang="0">
                    <a:pos x="315" y="807"/>
                  </a:cxn>
                  <a:cxn ang="0">
                    <a:pos x="455" y="901"/>
                  </a:cxn>
                  <a:cxn ang="0">
                    <a:pos x="507" y="940"/>
                  </a:cxn>
                  <a:cxn ang="0">
                    <a:pos x="500" y="844"/>
                  </a:cxn>
                  <a:cxn ang="0">
                    <a:pos x="477" y="766"/>
                  </a:cxn>
                  <a:cxn ang="0">
                    <a:pos x="450" y="684"/>
                  </a:cxn>
                  <a:cxn ang="0">
                    <a:pos x="387" y="583"/>
                  </a:cxn>
                  <a:cxn ang="0">
                    <a:pos x="347" y="472"/>
                  </a:cxn>
                  <a:cxn ang="0">
                    <a:pos x="328" y="307"/>
                  </a:cxn>
                  <a:cxn ang="0">
                    <a:pos x="411" y="371"/>
                  </a:cxn>
                  <a:cxn ang="0">
                    <a:pos x="488" y="423"/>
                  </a:cxn>
                  <a:cxn ang="0">
                    <a:pos x="564" y="448"/>
                  </a:cxn>
                  <a:cxn ang="0">
                    <a:pos x="614" y="460"/>
                  </a:cxn>
                  <a:cxn ang="0">
                    <a:pos x="653" y="454"/>
                  </a:cxn>
                  <a:cxn ang="0">
                    <a:pos x="678" y="423"/>
                  </a:cxn>
                  <a:cxn ang="0">
                    <a:pos x="704" y="335"/>
                  </a:cxn>
                  <a:cxn ang="0">
                    <a:pos x="710" y="271"/>
                  </a:cxn>
                  <a:cxn ang="0">
                    <a:pos x="710" y="163"/>
                  </a:cxn>
                  <a:cxn ang="0">
                    <a:pos x="710" y="73"/>
                  </a:cxn>
                  <a:cxn ang="0">
                    <a:pos x="595" y="76"/>
                  </a:cxn>
                  <a:cxn ang="0">
                    <a:pos x="545" y="64"/>
                  </a:cxn>
                  <a:cxn ang="0">
                    <a:pos x="538" y="166"/>
                  </a:cxn>
                  <a:cxn ang="0">
                    <a:pos x="526" y="198"/>
                  </a:cxn>
                  <a:cxn ang="0">
                    <a:pos x="450" y="160"/>
                  </a:cxn>
                  <a:cxn ang="0">
                    <a:pos x="398" y="116"/>
                  </a:cxn>
                  <a:cxn ang="0">
                    <a:pos x="302" y="64"/>
                  </a:cxn>
                  <a:cxn ang="0">
                    <a:pos x="233" y="19"/>
                  </a:cxn>
                  <a:cxn ang="0">
                    <a:pos x="171" y="0"/>
                  </a:cxn>
                  <a:cxn ang="0">
                    <a:pos x="94" y="31"/>
                  </a:cxn>
                  <a:cxn ang="0">
                    <a:pos x="0" y="58"/>
                  </a:cxn>
                </a:cxnLst>
                <a:rect l="0" t="0" r="0" b="0"/>
                <a:pathLst>
                  <a:path w="710" h="940">
                    <a:moveTo>
                      <a:pt x="0" y="58"/>
                    </a:moveTo>
                    <a:lnTo>
                      <a:pt x="39" y="113"/>
                    </a:lnTo>
                    <a:lnTo>
                      <a:pt x="90" y="197"/>
                    </a:lnTo>
                    <a:lnTo>
                      <a:pt x="141" y="307"/>
                    </a:lnTo>
                    <a:lnTo>
                      <a:pt x="182" y="415"/>
                    </a:lnTo>
                    <a:lnTo>
                      <a:pt x="211" y="503"/>
                    </a:lnTo>
                    <a:lnTo>
                      <a:pt x="261" y="685"/>
                    </a:lnTo>
                    <a:lnTo>
                      <a:pt x="276" y="741"/>
                    </a:lnTo>
                    <a:lnTo>
                      <a:pt x="297" y="777"/>
                    </a:lnTo>
                    <a:lnTo>
                      <a:pt x="315" y="807"/>
                    </a:lnTo>
                    <a:lnTo>
                      <a:pt x="455" y="901"/>
                    </a:lnTo>
                    <a:lnTo>
                      <a:pt x="507" y="940"/>
                    </a:lnTo>
                    <a:lnTo>
                      <a:pt x="500" y="844"/>
                    </a:lnTo>
                    <a:lnTo>
                      <a:pt x="477" y="766"/>
                    </a:lnTo>
                    <a:lnTo>
                      <a:pt x="450" y="684"/>
                    </a:lnTo>
                    <a:lnTo>
                      <a:pt x="387" y="583"/>
                    </a:lnTo>
                    <a:lnTo>
                      <a:pt x="347" y="472"/>
                    </a:lnTo>
                    <a:lnTo>
                      <a:pt x="328" y="307"/>
                    </a:lnTo>
                    <a:lnTo>
                      <a:pt x="411" y="371"/>
                    </a:lnTo>
                    <a:lnTo>
                      <a:pt x="488" y="423"/>
                    </a:lnTo>
                    <a:lnTo>
                      <a:pt x="564" y="448"/>
                    </a:lnTo>
                    <a:lnTo>
                      <a:pt x="614" y="460"/>
                    </a:lnTo>
                    <a:lnTo>
                      <a:pt x="653" y="454"/>
                    </a:lnTo>
                    <a:lnTo>
                      <a:pt x="678" y="423"/>
                    </a:lnTo>
                    <a:lnTo>
                      <a:pt x="704" y="335"/>
                    </a:lnTo>
                    <a:lnTo>
                      <a:pt x="710" y="271"/>
                    </a:lnTo>
                    <a:lnTo>
                      <a:pt x="710" y="163"/>
                    </a:lnTo>
                    <a:lnTo>
                      <a:pt x="710" y="73"/>
                    </a:lnTo>
                    <a:lnTo>
                      <a:pt x="595" y="76"/>
                    </a:lnTo>
                    <a:lnTo>
                      <a:pt x="545" y="64"/>
                    </a:lnTo>
                    <a:lnTo>
                      <a:pt x="538" y="166"/>
                    </a:lnTo>
                    <a:lnTo>
                      <a:pt x="526" y="198"/>
                    </a:lnTo>
                    <a:lnTo>
                      <a:pt x="450" y="160"/>
                    </a:lnTo>
                    <a:lnTo>
                      <a:pt x="398" y="116"/>
                    </a:lnTo>
                    <a:lnTo>
                      <a:pt x="302" y="64"/>
                    </a:lnTo>
                    <a:lnTo>
                      <a:pt x="233" y="19"/>
                    </a:lnTo>
                    <a:lnTo>
                      <a:pt x="171" y="0"/>
                    </a:lnTo>
                    <a:lnTo>
                      <a:pt x="94" y="31"/>
                    </a:lnTo>
                    <a:lnTo>
                      <a:pt x="0" y="58"/>
                    </a:lnTo>
                    <a:close/>
                  </a:path>
                </a:pathLst>
              </a:custGeom>
              <a:solidFill>
                <a:srgbClr val="0000FF">
                  <a:alpha val="100000"/>
                </a:srgbClr>
              </a:solidFill>
              <a:ln w="12700" cap="flat" cmpd="sng">
                <a:solidFill>
                  <a:srgbClr val="000000">
                    <a:alpha val="100000"/>
                  </a:srgbClr>
                </a:solidFill>
                <a:prstDash val="solid"/>
                <a:round/>
                <a:headEnd type="none" w="med" len="med"/>
                <a:tailEnd type="none" w="med" len="med"/>
              </a:ln>
            </p:spPr>
            <p:txBody>
              <a:bodyPr/>
              <a:lstStyle/>
              <a:p>
                <a:endParaRPr lang="zh-CN" altLang="en-US"/>
              </a:p>
            </p:txBody>
          </p:sp>
          <p:sp>
            <p:nvSpPr>
              <p:cNvPr id="46135" name="Freeform 14"/>
              <p:cNvSpPr/>
              <p:nvPr/>
            </p:nvSpPr>
            <p:spPr>
              <a:xfrm>
                <a:off x="2355" y="1252"/>
                <a:ext cx="199" cy="569"/>
              </a:xfrm>
              <a:custGeom>
                <a:avLst/>
                <a:gdLst/>
                <a:ahLst/>
                <a:cxnLst>
                  <a:cxn ang="0">
                    <a:pos x="0" y="0"/>
                  </a:cxn>
                  <a:cxn ang="0">
                    <a:pos x="87" y="39"/>
                  </a:cxn>
                  <a:cxn ang="0">
                    <a:pos x="79" y="107"/>
                  </a:cxn>
                  <a:cxn ang="0">
                    <a:pos x="134" y="110"/>
                  </a:cxn>
                  <a:cxn ang="0">
                    <a:pos x="169" y="233"/>
                  </a:cxn>
                  <a:cxn ang="0">
                    <a:pos x="189" y="366"/>
                  </a:cxn>
                  <a:cxn ang="0">
                    <a:pos x="197" y="492"/>
                  </a:cxn>
                  <a:cxn ang="0">
                    <a:pos x="199" y="569"/>
                  </a:cxn>
                </a:cxnLst>
                <a:rect l="0" t="0" r="0" b="0"/>
                <a:pathLst>
                  <a:path w="199" h="569">
                    <a:moveTo>
                      <a:pt x="0" y="0"/>
                    </a:moveTo>
                    <a:lnTo>
                      <a:pt x="87" y="39"/>
                    </a:lnTo>
                    <a:lnTo>
                      <a:pt x="79" y="107"/>
                    </a:lnTo>
                    <a:lnTo>
                      <a:pt x="134" y="110"/>
                    </a:lnTo>
                    <a:lnTo>
                      <a:pt x="169" y="233"/>
                    </a:lnTo>
                    <a:lnTo>
                      <a:pt x="189" y="366"/>
                    </a:lnTo>
                    <a:lnTo>
                      <a:pt x="197" y="492"/>
                    </a:lnTo>
                    <a:lnTo>
                      <a:pt x="199" y="569"/>
                    </a:lnTo>
                  </a:path>
                </a:pathLst>
              </a:custGeom>
              <a:noFill/>
              <a:ln w="12700" cap="flat" cmpd="sng">
                <a:solidFill>
                  <a:srgbClr val="000000">
                    <a:alpha val="100000"/>
                  </a:srgbClr>
                </a:solidFill>
                <a:prstDash val="solid"/>
                <a:round/>
                <a:headEnd type="none" w="med" len="med"/>
                <a:tailEnd type="none" w="med" len="med"/>
              </a:ln>
            </p:spPr>
            <p:txBody>
              <a:bodyPr/>
              <a:lstStyle/>
              <a:p>
                <a:endParaRPr lang="zh-CN" altLang="en-US"/>
              </a:p>
            </p:txBody>
          </p:sp>
        </p:grpSp>
        <p:sp>
          <p:nvSpPr>
            <p:cNvPr id="46091" name="Freeform 15"/>
            <p:cNvSpPr/>
            <p:nvPr/>
          </p:nvSpPr>
          <p:spPr>
            <a:xfrm rot="1123344">
              <a:off x="2406" y="1975"/>
              <a:ext cx="154" cy="119"/>
            </a:xfrm>
            <a:custGeom>
              <a:avLst/>
              <a:gdLst/>
              <a:ahLst/>
              <a:cxnLst>
                <a:cxn ang="0">
                  <a:pos x="10" y="26"/>
                </a:cxn>
                <a:cxn ang="0">
                  <a:pos x="0" y="39"/>
                </a:cxn>
                <a:cxn ang="0">
                  <a:pos x="48" y="80"/>
                </a:cxn>
                <a:cxn ang="0">
                  <a:pos x="64" y="32"/>
                </a:cxn>
                <a:cxn ang="0">
                  <a:pos x="111" y="55"/>
                </a:cxn>
                <a:cxn ang="0">
                  <a:pos x="109" y="14"/>
                </a:cxn>
                <a:cxn ang="0">
                  <a:pos x="80" y="0"/>
                </a:cxn>
                <a:cxn ang="0">
                  <a:pos x="10" y="26"/>
                </a:cxn>
              </a:cxnLst>
              <a:rect l="0" t="0" r="0" b="0"/>
              <a:pathLst>
                <a:path w="213" h="176">
                  <a:moveTo>
                    <a:pt x="19" y="56"/>
                  </a:moveTo>
                  <a:lnTo>
                    <a:pt x="0" y="85"/>
                  </a:lnTo>
                  <a:lnTo>
                    <a:pt x="92" y="176"/>
                  </a:lnTo>
                  <a:lnTo>
                    <a:pt x="122" y="69"/>
                  </a:lnTo>
                  <a:lnTo>
                    <a:pt x="213" y="122"/>
                  </a:lnTo>
                  <a:lnTo>
                    <a:pt x="209" y="30"/>
                  </a:lnTo>
                  <a:lnTo>
                    <a:pt x="153" y="0"/>
                  </a:lnTo>
                  <a:lnTo>
                    <a:pt x="19" y="56"/>
                  </a:lnTo>
                  <a:close/>
                </a:path>
              </a:pathLst>
            </a:custGeom>
            <a:solidFill>
              <a:srgbClr val="FFFFFF">
                <a:alpha val="100000"/>
              </a:srgbClr>
            </a:solidFill>
            <a:ln w="12700" cap="flat" cmpd="sng">
              <a:solidFill>
                <a:srgbClr val="000000">
                  <a:alpha val="100000"/>
                </a:srgbClr>
              </a:solidFill>
              <a:prstDash val="solid"/>
              <a:round/>
              <a:headEnd type="none" w="med" len="med"/>
              <a:tailEnd type="none" w="med" len="med"/>
            </a:ln>
          </p:spPr>
          <p:txBody>
            <a:bodyPr/>
            <a:lstStyle/>
            <a:p>
              <a:endParaRPr lang="zh-CN" altLang="en-US"/>
            </a:p>
          </p:txBody>
        </p:sp>
        <p:grpSp>
          <p:nvGrpSpPr>
            <p:cNvPr id="46092" name="Group 16"/>
            <p:cNvGrpSpPr/>
            <p:nvPr/>
          </p:nvGrpSpPr>
          <p:grpSpPr>
            <a:xfrm rot="1123344">
              <a:off x="2051" y="1977"/>
              <a:ext cx="454" cy="747"/>
              <a:chOff x="1799" y="1328"/>
              <a:chExt cx="630" cy="1101"/>
            </a:xfrm>
          </p:grpSpPr>
          <p:grpSp>
            <p:nvGrpSpPr>
              <p:cNvPr id="46127" name="Group 17"/>
              <p:cNvGrpSpPr/>
              <p:nvPr/>
            </p:nvGrpSpPr>
            <p:grpSpPr>
              <a:xfrm>
                <a:off x="1968" y="1328"/>
                <a:ext cx="461" cy="1101"/>
                <a:chOff x="1968" y="1328"/>
                <a:chExt cx="461" cy="1101"/>
              </a:xfrm>
            </p:grpSpPr>
            <p:sp>
              <p:nvSpPr>
                <p:cNvPr id="46132" name="Freeform 18"/>
                <p:cNvSpPr/>
                <p:nvPr/>
              </p:nvSpPr>
              <p:spPr>
                <a:xfrm>
                  <a:off x="1968" y="1328"/>
                  <a:ext cx="461" cy="1101"/>
                </a:xfrm>
                <a:custGeom>
                  <a:avLst/>
                  <a:gdLst/>
                  <a:ahLst/>
                  <a:cxnLst>
                    <a:cxn ang="0">
                      <a:pos x="322" y="1065"/>
                    </a:cxn>
                    <a:cxn ang="0">
                      <a:pos x="398" y="1019"/>
                    </a:cxn>
                    <a:cxn ang="0">
                      <a:pos x="430" y="916"/>
                    </a:cxn>
                    <a:cxn ang="0">
                      <a:pos x="454" y="823"/>
                    </a:cxn>
                    <a:cxn ang="0">
                      <a:pos x="461" y="720"/>
                    </a:cxn>
                    <a:cxn ang="0">
                      <a:pos x="434" y="608"/>
                    </a:cxn>
                    <a:cxn ang="0">
                      <a:pos x="416" y="516"/>
                    </a:cxn>
                    <a:cxn ang="0">
                      <a:pos x="392" y="410"/>
                    </a:cxn>
                    <a:cxn ang="0">
                      <a:pos x="363" y="331"/>
                    </a:cxn>
                    <a:cxn ang="0">
                      <a:pos x="315" y="236"/>
                    </a:cxn>
                    <a:cxn ang="0">
                      <a:pos x="276" y="149"/>
                    </a:cxn>
                    <a:cxn ang="0">
                      <a:pos x="207" y="45"/>
                    </a:cxn>
                    <a:cxn ang="0">
                      <a:pos x="169" y="0"/>
                    </a:cxn>
                    <a:cxn ang="0">
                      <a:pos x="124" y="33"/>
                    </a:cxn>
                    <a:cxn ang="0">
                      <a:pos x="77" y="76"/>
                    </a:cxn>
                    <a:cxn ang="0">
                      <a:pos x="13" y="134"/>
                    </a:cxn>
                    <a:cxn ang="0">
                      <a:pos x="7" y="153"/>
                    </a:cxn>
                    <a:cxn ang="0">
                      <a:pos x="0" y="187"/>
                    </a:cxn>
                    <a:cxn ang="0">
                      <a:pos x="19" y="247"/>
                    </a:cxn>
                    <a:cxn ang="0">
                      <a:pos x="45" y="321"/>
                    </a:cxn>
                    <a:cxn ang="0">
                      <a:pos x="115" y="457"/>
                    </a:cxn>
                    <a:cxn ang="0">
                      <a:pos x="141" y="573"/>
                    </a:cxn>
                    <a:cxn ang="0">
                      <a:pos x="150" y="661"/>
                    </a:cxn>
                    <a:cxn ang="0">
                      <a:pos x="153" y="728"/>
                    </a:cxn>
                    <a:cxn ang="0">
                      <a:pos x="153" y="843"/>
                    </a:cxn>
                    <a:cxn ang="0">
                      <a:pos x="141" y="1024"/>
                    </a:cxn>
                    <a:cxn ang="0">
                      <a:pos x="141" y="1086"/>
                    </a:cxn>
                    <a:cxn ang="0">
                      <a:pos x="162" y="1095"/>
                    </a:cxn>
                    <a:cxn ang="0">
                      <a:pos x="224" y="1101"/>
                    </a:cxn>
                    <a:cxn ang="0">
                      <a:pos x="269" y="1088"/>
                    </a:cxn>
                    <a:cxn ang="0">
                      <a:pos x="322" y="1065"/>
                    </a:cxn>
                  </a:cxnLst>
                  <a:rect l="0" t="0" r="0" b="0"/>
                  <a:pathLst>
                    <a:path w="461" h="1101">
                      <a:moveTo>
                        <a:pt x="322" y="1065"/>
                      </a:moveTo>
                      <a:lnTo>
                        <a:pt x="398" y="1019"/>
                      </a:lnTo>
                      <a:lnTo>
                        <a:pt x="430" y="916"/>
                      </a:lnTo>
                      <a:lnTo>
                        <a:pt x="454" y="823"/>
                      </a:lnTo>
                      <a:lnTo>
                        <a:pt x="461" y="720"/>
                      </a:lnTo>
                      <a:lnTo>
                        <a:pt x="434" y="608"/>
                      </a:lnTo>
                      <a:lnTo>
                        <a:pt x="416" y="516"/>
                      </a:lnTo>
                      <a:lnTo>
                        <a:pt x="392" y="410"/>
                      </a:lnTo>
                      <a:lnTo>
                        <a:pt x="363" y="331"/>
                      </a:lnTo>
                      <a:lnTo>
                        <a:pt x="315" y="236"/>
                      </a:lnTo>
                      <a:lnTo>
                        <a:pt x="276" y="149"/>
                      </a:lnTo>
                      <a:lnTo>
                        <a:pt x="207" y="45"/>
                      </a:lnTo>
                      <a:lnTo>
                        <a:pt x="169" y="0"/>
                      </a:lnTo>
                      <a:lnTo>
                        <a:pt x="124" y="33"/>
                      </a:lnTo>
                      <a:lnTo>
                        <a:pt x="77" y="76"/>
                      </a:lnTo>
                      <a:lnTo>
                        <a:pt x="13" y="134"/>
                      </a:lnTo>
                      <a:lnTo>
                        <a:pt x="7" y="153"/>
                      </a:lnTo>
                      <a:lnTo>
                        <a:pt x="0" y="187"/>
                      </a:lnTo>
                      <a:lnTo>
                        <a:pt x="19" y="247"/>
                      </a:lnTo>
                      <a:lnTo>
                        <a:pt x="45" y="321"/>
                      </a:lnTo>
                      <a:lnTo>
                        <a:pt x="115" y="457"/>
                      </a:lnTo>
                      <a:lnTo>
                        <a:pt x="141" y="573"/>
                      </a:lnTo>
                      <a:lnTo>
                        <a:pt x="150" y="661"/>
                      </a:lnTo>
                      <a:lnTo>
                        <a:pt x="153" y="728"/>
                      </a:lnTo>
                      <a:lnTo>
                        <a:pt x="153" y="843"/>
                      </a:lnTo>
                      <a:lnTo>
                        <a:pt x="141" y="1024"/>
                      </a:lnTo>
                      <a:lnTo>
                        <a:pt x="141" y="1086"/>
                      </a:lnTo>
                      <a:lnTo>
                        <a:pt x="162" y="1095"/>
                      </a:lnTo>
                      <a:lnTo>
                        <a:pt x="224" y="1101"/>
                      </a:lnTo>
                      <a:lnTo>
                        <a:pt x="269" y="1088"/>
                      </a:lnTo>
                      <a:lnTo>
                        <a:pt x="322" y="1065"/>
                      </a:lnTo>
                      <a:close/>
                    </a:path>
                  </a:pathLst>
                </a:custGeom>
                <a:solidFill>
                  <a:srgbClr val="0000FF">
                    <a:alpha val="100000"/>
                  </a:srgbClr>
                </a:solidFill>
                <a:ln w="12700" cap="flat" cmpd="sng">
                  <a:solidFill>
                    <a:srgbClr val="000000">
                      <a:alpha val="100000"/>
                    </a:srgbClr>
                  </a:solidFill>
                  <a:prstDash val="solid"/>
                  <a:round/>
                  <a:headEnd type="none" w="med" len="med"/>
                  <a:tailEnd type="none" w="med" len="med"/>
                </a:ln>
              </p:spPr>
              <p:txBody>
                <a:bodyPr/>
                <a:lstStyle/>
                <a:p>
                  <a:endParaRPr lang="zh-CN" altLang="en-US"/>
                </a:p>
              </p:txBody>
            </p:sp>
            <p:sp>
              <p:nvSpPr>
                <p:cNvPr id="46133" name="Freeform 19"/>
                <p:cNvSpPr/>
                <p:nvPr/>
              </p:nvSpPr>
              <p:spPr>
                <a:xfrm>
                  <a:off x="2085" y="1371"/>
                  <a:ext cx="325" cy="620"/>
                </a:xfrm>
                <a:custGeom>
                  <a:avLst/>
                  <a:gdLst/>
                  <a:ahLst/>
                  <a:cxnLst>
                    <a:cxn ang="0">
                      <a:pos x="0" y="0"/>
                    </a:cxn>
                    <a:cxn ang="0">
                      <a:pos x="44" y="144"/>
                    </a:cxn>
                    <a:cxn ang="0">
                      <a:pos x="119" y="125"/>
                    </a:cxn>
                    <a:cxn ang="0">
                      <a:pos x="71" y="200"/>
                    </a:cxn>
                    <a:cxn ang="0">
                      <a:pos x="119" y="255"/>
                    </a:cxn>
                    <a:cxn ang="0">
                      <a:pos x="172" y="341"/>
                    </a:cxn>
                    <a:cxn ang="0">
                      <a:pos x="235" y="440"/>
                    </a:cxn>
                    <a:cxn ang="0">
                      <a:pos x="289" y="535"/>
                    </a:cxn>
                    <a:cxn ang="0">
                      <a:pos x="325" y="620"/>
                    </a:cxn>
                  </a:cxnLst>
                  <a:rect l="0" t="0" r="0" b="0"/>
                  <a:pathLst>
                    <a:path w="325" h="620">
                      <a:moveTo>
                        <a:pt x="0" y="0"/>
                      </a:moveTo>
                      <a:lnTo>
                        <a:pt x="44" y="144"/>
                      </a:lnTo>
                      <a:lnTo>
                        <a:pt x="119" y="125"/>
                      </a:lnTo>
                      <a:lnTo>
                        <a:pt x="71" y="200"/>
                      </a:lnTo>
                      <a:lnTo>
                        <a:pt x="119" y="255"/>
                      </a:lnTo>
                      <a:lnTo>
                        <a:pt x="172" y="341"/>
                      </a:lnTo>
                      <a:lnTo>
                        <a:pt x="235" y="440"/>
                      </a:lnTo>
                      <a:lnTo>
                        <a:pt x="289" y="535"/>
                      </a:lnTo>
                      <a:lnTo>
                        <a:pt x="325" y="620"/>
                      </a:lnTo>
                    </a:path>
                  </a:pathLst>
                </a:custGeom>
                <a:noFill/>
                <a:ln w="12700" cap="flat" cmpd="sng">
                  <a:solidFill>
                    <a:srgbClr val="000000">
                      <a:alpha val="100000"/>
                    </a:srgbClr>
                  </a:solidFill>
                  <a:prstDash val="solid"/>
                  <a:round/>
                  <a:headEnd type="none" w="med" len="med"/>
                  <a:tailEnd type="none" w="med" len="med"/>
                </a:ln>
              </p:spPr>
              <p:txBody>
                <a:bodyPr/>
                <a:lstStyle/>
                <a:p>
                  <a:endParaRPr lang="zh-CN" altLang="en-US"/>
                </a:p>
              </p:txBody>
            </p:sp>
          </p:grpSp>
          <p:grpSp>
            <p:nvGrpSpPr>
              <p:cNvPr id="46128" name="Group 20"/>
              <p:cNvGrpSpPr/>
              <p:nvPr/>
            </p:nvGrpSpPr>
            <p:grpSpPr>
              <a:xfrm>
                <a:off x="1799" y="1444"/>
                <a:ext cx="549" cy="922"/>
                <a:chOff x="1799" y="1444"/>
                <a:chExt cx="549" cy="922"/>
              </a:xfrm>
            </p:grpSpPr>
            <p:sp>
              <p:nvSpPr>
                <p:cNvPr id="46129" name="Freeform 21"/>
                <p:cNvSpPr/>
                <p:nvPr/>
              </p:nvSpPr>
              <p:spPr>
                <a:xfrm>
                  <a:off x="2144" y="2152"/>
                  <a:ext cx="204" cy="214"/>
                </a:xfrm>
                <a:custGeom>
                  <a:avLst/>
                  <a:gdLst/>
                  <a:ahLst/>
                  <a:cxnLst>
                    <a:cxn ang="0">
                      <a:pos x="63" y="0"/>
                    </a:cxn>
                    <a:cxn ang="0">
                      <a:pos x="102" y="28"/>
                    </a:cxn>
                    <a:cxn ang="0">
                      <a:pos x="142" y="29"/>
                    </a:cxn>
                    <a:cxn ang="0">
                      <a:pos x="176" y="37"/>
                    </a:cxn>
                    <a:cxn ang="0">
                      <a:pos x="192" y="50"/>
                    </a:cxn>
                    <a:cxn ang="0">
                      <a:pos x="196" y="66"/>
                    </a:cxn>
                    <a:cxn ang="0">
                      <a:pos x="189" y="95"/>
                    </a:cxn>
                    <a:cxn ang="0">
                      <a:pos x="204" y="115"/>
                    </a:cxn>
                    <a:cxn ang="0">
                      <a:pos x="203" y="143"/>
                    </a:cxn>
                    <a:cxn ang="0">
                      <a:pos x="187" y="160"/>
                    </a:cxn>
                    <a:cxn ang="0">
                      <a:pos x="175" y="181"/>
                    </a:cxn>
                    <a:cxn ang="0">
                      <a:pos x="147" y="191"/>
                    </a:cxn>
                    <a:cxn ang="0">
                      <a:pos x="129" y="214"/>
                    </a:cxn>
                    <a:cxn ang="0">
                      <a:pos x="95" y="210"/>
                    </a:cxn>
                    <a:cxn ang="0">
                      <a:pos x="75" y="197"/>
                    </a:cxn>
                    <a:cxn ang="0">
                      <a:pos x="56" y="176"/>
                    </a:cxn>
                    <a:cxn ang="0">
                      <a:pos x="44" y="127"/>
                    </a:cxn>
                    <a:cxn ang="0">
                      <a:pos x="0" y="83"/>
                    </a:cxn>
                    <a:cxn ang="0">
                      <a:pos x="63" y="0"/>
                    </a:cxn>
                  </a:cxnLst>
                  <a:rect l="0" t="0" r="0" b="0"/>
                  <a:pathLst>
                    <a:path w="204" h="214">
                      <a:moveTo>
                        <a:pt x="63" y="0"/>
                      </a:moveTo>
                      <a:lnTo>
                        <a:pt x="102" y="28"/>
                      </a:lnTo>
                      <a:lnTo>
                        <a:pt x="142" y="29"/>
                      </a:lnTo>
                      <a:lnTo>
                        <a:pt x="176" y="37"/>
                      </a:lnTo>
                      <a:lnTo>
                        <a:pt x="192" y="50"/>
                      </a:lnTo>
                      <a:lnTo>
                        <a:pt x="196" y="66"/>
                      </a:lnTo>
                      <a:lnTo>
                        <a:pt x="189" y="95"/>
                      </a:lnTo>
                      <a:lnTo>
                        <a:pt x="204" y="115"/>
                      </a:lnTo>
                      <a:lnTo>
                        <a:pt x="203" y="143"/>
                      </a:lnTo>
                      <a:lnTo>
                        <a:pt x="187" y="160"/>
                      </a:lnTo>
                      <a:lnTo>
                        <a:pt x="175" y="181"/>
                      </a:lnTo>
                      <a:lnTo>
                        <a:pt x="147" y="191"/>
                      </a:lnTo>
                      <a:lnTo>
                        <a:pt x="129" y="214"/>
                      </a:lnTo>
                      <a:lnTo>
                        <a:pt x="95" y="210"/>
                      </a:lnTo>
                      <a:lnTo>
                        <a:pt x="75" y="197"/>
                      </a:lnTo>
                      <a:lnTo>
                        <a:pt x="56" y="176"/>
                      </a:lnTo>
                      <a:lnTo>
                        <a:pt x="44" y="127"/>
                      </a:lnTo>
                      <a:lnTo>
                        <a:pt x="0" y="83"/>
                      </a:lnTo>
                      <a:lnTo>
                        <a:pt x="63" y="0"/>
                      </a:lnTo>
                      <a:close/>
                    </a:path>
                  </a:pathLst>
                </a:custGeom>
                <a:solidFill>
                  <a:srgbClr val="FFE0C0">
                    <a:alpha val="100000"/>
                  </a:srgbClr>
                </a:solidFill>
                <a:ln w="12700" cap="flat" cmpd="sng">
                  <a:solidFill>
                    <a:srgbClr val="000000">
                      <a:alpha val="100000"/>
                    </a:srgbClr>
                  </a:solidFill>
                  <a:prstDash val="solid"/>
                  <a:round/>
                  <a:headEnd type="none" w="med" len="med"/>
                  <a:tailEnd type="none" w="med" len="med"/>
                </a:ln>
              </p:spPr>
              <p:txBody>
                <a:bodyPr/>
                <a:lstStyle/>
                <a:p>
                  <a:endParaRPr lang="zh-CN" altLang="en-US"/>
                </a:p>
              </p:txBody>
            </p:sp>
            <p:sp>
              <p:nvSpPr>
                <p:cNvPr id="46130" name="Freeform 22"/>
                <p:cNvSpPr/>
                <p:nvPr/>
              </p:nvSpPr>
              <p:spPr>
                <a:xfrm>
                  <a:off x="2116" y="2142"/>
                  <a:ext cx="121" cy="137"/>
                </a:xfrm>
                <a:custGeom>
                  <a:avLst/>
                  <a:gdLst/>
                  <a:ahLst/>
                  <a:cxnLst>
                    <a:cxn ang="0">
                      <a:pos x="91" y="0"/>
                    </a:cxn>
                    <a:cxn ang="0">
                      <a:pos x="121" y="20"/>
                    </a:cxn>
                    <a:cxn ang="0">
                      <a:pos x="105" y="52"/>
                    </a:cxn>
                    <a:cxn ang="0">
                      <a:pos x="75" y="92"/>
                    </a:cxn>
                    <a:cxn ang="0">
                      <a:pos x="33" y="137"/>
                    </a:cxn>
                    <a:cxn ang="0">
                      <a:pos x="0" y="97"/>
                    </a:cxn>
                    <a:cxn ang="0">
                      <a:pos x="91" y="0"/>
                    </a:cxn>
                  </a:cxnLst>
                  <a:rect l="0" t="0" r="0" b="0"/>
                  <a:pathLst>
                    <a:path w="121" h="137">
                      <a:moveTo>
                        <a:pt x="91" y="0"/>
                      </a:moveTo>
                      <a:lnTo>
                        <a:pt x="121" y="20"/>
                      </a:lnTo>
                      <a:lnTo>
                        <a:pt x="105" y="52"/>
                      </a:lnTo>
                      <a:lnTo>
                        <a:pt x="75" y="92"/>
                      </a:lnTo>
                      <a:lnTo>
                        <a:pt x="33" y="137"/>
                      </a:lnTo>
                      <a:lnTo>
                        <a:pt x="0" y="97"/>
                      </a:lnTo>
                      <a:lnTo>
                        <a:pt x="91" y="0"/>
                      </a:lnTo>
                      <a:close/>
                    </a:path>
                  </a:pathLst>
                </a:custGeom>
                <a:solidFill>
                  <a:srgbClr val="FFFFFF">
                    <a:alpha val="100000"/>
                  </a:srgbClr>
                </a:solidFill>
                <a:ln w="12700" cap="flat" cmpd="sng">
                  <a:solidFill>
                    <a:srgbClr val="000000">
                      <a:alpha val="100000"/>
                    </a:srgbClr>
                  </a:solidFill>
                  <a:prstDash val="solid"/>
                  <a:round/>
                  <a:headEnd type="none" w="med" len="med"/>
                  <a:tailEnd type="none" w="med" len="med"/>
                </a:ln>
              </p:spPr>
              <p:txBody>
                <a:bodyPr/>
                <a:lstStyle/>
                <a:p>
                  <a:endParaRPr lang="zh-CN" altLang="en-US"/>
                </a:p>
              </p:txBody>
            </p:sp>
            <p:sp>
              <p:nvSpPr>
                <p:cNvPr id="46131" name="Freeform 23"/>
                <p:cNvSpPr/>
                <p:nvPr/>
              </p:nvSpPr>
              <p:spPr>
                <a:xfrm>
                  <a:off x="1799" y="1444"/>
                  <a:ext cx="444" cy="840"/>
                </a:xfrm>
                <a:custGeom>
                  <a:avLst/>
                  <a:gdLst/>
                  <a:ahLst/>
                  <a:cxnLst>
                    <a:cxn ang="0">
                      <a:pos x="133" y="64"/>
                    </a:cxn>
                    <a:cxn ang="0">
                      <a:pos x="107" y="118"/>
                    </a:cxn>
                    <a:cxn ang="0">
                      <a:pos x="61" y="196"/>
                    </a:cxn>
                    <a:cxn ang="0">
                      <a:pos x="46" y="258"/>
                    </a:cxn>
                    <a:cxn ang="0">
                      <a:pos x="22" y="329"/>
                    </a:cxn>
                    <a:cxn ang="0">
                      <a:pos x="5" y="447"/>
                    </a:cxn>
                    <a:cxn ang="0">
                      <a:pos x="0" y="510"/>
                    </a:cxn>
                    <a:cxn ang="0">
                      <a:pos x="14" y="526"/>
                    </a:cxn>
                    <a:cxn ang="0">
                      <a:pos x="56" y="583"/>
                    </a:cxn>
                    <a:cxn ang="0">
                      <a:pos x="106" y="644"/>
                    </a:cxn>
                    <a:cxn ang="0">
                      <a:pos x="163" y="698"/>
                    </a:cxn>
                    <a:cxn ang="0">
                      <a:pos x="318" y="840"/>
                    </a:cxn>
                    <a:cxn ang="0">
                      <a:pos x="389" y="753"/>
                    </a:cxn>
                    <a:cxn ang="0">
                      <a:pos x="444" y="683"/>
                    </a:cxn>
                    <a:cxn ang="0">
                      <a:pos x="297" y="556"/>
                    </a:cxn>
                    <a:cxn ang="0">
                      <a:pos x="248" y="519"/>
                    </a:cxn>
                    <a:cxn ang="0">
                      <a:pos x="218" y="486"/>
                    </a:cxn>
                    <a:cxn ang="0">
                      <a:pos x="193" y="471"/>
                    </a:cxn>
                    <a:cxn ang="0">
                      <a:pos x="232" y="368"/>
                    </a:cxn>
                    <a:cxn ang="0">
                      <a:pos x="255" y="288"/>
                    </a:cxn>
                    <a:cxn ang="0">
                      <a:pos x="267" y="252"/>
                    </a:cxn>
                    <a:cxn ang="0">
                      <a:pos x="280" y="213"/>
                    </a:cxn>
                    <a:cxn ang="0">
                      <a:pos x="286" y="167"/>
                    </a:cxn>
                    <a:cxn ang="0">
                      <a:pos x="286" y="123"/>
                    </a:cxn>
                    <a:cxn ang="0">
                      <a:pos x="286" y="88"/>
                    </a:cxn>
                    <a:cxn ang="0">
                      <a:pos x="280" y="52"/>
                    </a:cxn>
                    <a:cxn ang="0">
                      <a:pos x="258" y="24"/>
                    </a:cxn>
                    <a:cxn ang="0">
                      <a:pos x="229" y="5"/>
                    </a:cxn>
                    <a:cxn ang="0">
                      <a:pos x="208" y="0"/>
                    </a:cxn>
                    <a:cxn ang="0">
                      <a:pos x="169" y="25"/>
                    </a:cxn>
                    <a:cxn ang="0">
                      <a:pos x="133" y="64"/>
                    </a:cxn>
                  </a:cxnLst>
                  <a:rect l="0" t="0" r="0" b="0"/>
                  <a:pathLst>
                    <a:path w="444" h="840">
                      <a:moveTo>
                        <a:pt x="133" y="64"/>
                      </a:moveTo>
                      <a:lnTo>
                        <a:pt x="107" y="118"/>
                      </a:lnTo>
                      <a:lnTo>
                        <a:pt x="61" y="196"/>
                      </a:lnTo>
                      <a:lnTo>
                        <a:pt x="46" y="258"/>
                      </a:lnTo>
                      <a:lnTo>
                        <a:pt x="22" y="329"/>
                      </a:lnTo>
                      <a:lnTo>
                        <a:pt x="5" y="447"/>
                      </a:lnTo>
                      <a:lnTo>
                        <a:pt x="0" y="510"/>
                      </a:lnTo>
                      <a:lnTo>
                        <a:pt x="14" y="526"/>
                      </a:lnTo>
                      <a:lnTo>
                        <a:pt x="56" y="583"/>
                      </a:lnTo>
                      <a:lnTo>
                        <a:pt x="106" y="644"/>
                      </a:lnTo>
                      <a:lnTo>
                        <a:pt x="163" y="698"/>
                      </a:lnTo>
                      <a:lnTo>
                        <a:pt x="318" y="840"/>
                      </a:lnTo>
                      <a:lnTo>
                        <a:pt x="389" y="753"/>
                      </a:lnTo>
                      <a:lnTo>
                        <a:pt x="444" y="683"/>
                      </a:lnTo>
                      <a:lnTo>
                        <a:pt x="297" y="556"/>
                      </a:lnTo>
                      <a:lnTo>
                        <a:pt x="248" y="519"/>
                      </a:lnTo>
                      <a:lnTo>
                        <a:pt x="218" y="486"/>
                      </a:lnTo>
                      <a:lnTo>
                        <a:pt x="193" y="471"/>
                      </a:lnTo>
                      <a:lnTo>
                        <a:pt x="232" y="368"/>
                      </a:lnTo>
                      <a:lnTo>
                        <a:pt x="255" y="288"/>
                      </a:lnTo>
                      <a:lnTo>
                        <a:pt x="267" y="252"/>
                      </a:lnTo>
                      <a:lnTo>
                        <a:pt x="280" y="213"/>
                      </a:lnTo>
                      <a:lnTo>
                        <a:pt x="286" y="167"/>
                      </a:lnTo>
                      <a:lnTo>
                        <a:pt x="286" y="123"/>
                      </a:lnTo>
                      <a:lnTo>
                        <a:pt x="286" y="88"/>
                      </a:lnTo>
                      <a:lnTo>
                        <a:pt x="280" y="52"/>
                      </a:lnTo>
                      <a:lnTo>
                        <a:pt x="258" y="24"/>
                      </a:lnTo>
                      <a:lnTo>
                        <a:pt x="229" y="5"/>
                      </a:lnTo>
                      <a:lnTo>
                        <a:pt x="208" y="0"/>
                      </a:lnTo>
                      <a:lnTo>
                        <a:pt x="169" y="25"/>
                      </a:lnTo>
                      <a:lnTo>
                        <a:pt x="133" y="64"/>
                      </a:lnTo>
                      <a:close/>
                    </a:path>
                  </a:pathLst>
                </a:custGeom>
                <a:solidFill>
                  <a:srgbClr val="0000FF">
                    <a:alpha val="100000"/>
                  </a:srgbClr>
                </a:solidFill>
                <a:ln w="12700" cap="flat" cmpd="sng">
                  <a:solidFill>
                    <a:srgbClr val="000000">
                      <a:alpha val="100000"/>
                    </a:srgbClr>
                  </a:solidFill>
                  <a:prstDash val="solid"/>
                  <a:round/>
                  <a:headEnd type="none" w="med" len="med"/>
                  <a:tailEnd type="none" w="med" len="med"/>
                </a:ln>
              </p:spPr>
              <p:txBody>
                <a:bodyPr/>
                <a:lstStyle/>
                <a:p>
                  <a:endParaRPr lang="zh-CN" altLang="en-US"/>
                </a:p>
              </p:txBody>
            </p:sp>
          </p:grpSp>
        </p:grpSp>
        <p:grpSp>
          <p:nvGrpSpPr>
            <p:cNvPr id="46093" name="Group 24"/>
            <p:cNvGrpSpPr/>
            <p:nvPr/>
          </p:nvGrpSpPr>
          <p:grpSpPr>
            <a:xfrm rot="1123344">
              <a:off x="2327" y="1696"/>
              <a:ext cx="255" cy="314"/>
              <a:chOff x="1947" y="869"/>
              <a:chExt cx="355" cy="463"/>
            </a:xfrm>
          </p:grpSpPr>
          <p:grpSp>
            <p:nvGrpSpPr>
              <p:cNvPr id="46111" name="Group 25"/>
              <p:cNvGrpSpPr/>
              <p:nvPr/>
            </p:nvGrpSpPr>
            <p:grpSpPr>
              <a:xfrm>
                <a:off x="1982" y="1005"/>
                <a:ext cx="305" cy="220"/>
                <a:chOff x="1982" y="1005"/>
                <a:chExt cx="305" cy="220"/>
              </a:xfrm>
            </p:grpSpPr>
            <p:sp>
              <p:nvSpPr>
                <p:cNvPr id="46125" name="Freeform 26"/>
                <p:cNvSpPr/>
                <p:nvPr/>
              </p:nvSpPr>
              <p:spPr>
                <a:xfrm>
                  <a:off x="2244" y="1005"/>
                  <a:ext cx="43" cy="100"/>
                </a:xfrm>
                <a:custGeom>
                  <a:avLst/>
                  <a:gdLst/>
                  <a:ahLst/>
                  <a:cxnLst>
                    <a:cxn ang="0">
                      <a:pos x="0" y="11"/>
                    </a:cxn>
                    <a:cxn ang="0">
                      <a:pos x="7" y="0"/>
                    </a:cxn>
                    <a:cxn ang="0">
                      <a:pos x="21" y="0"/>
                    </a:cxn>
                    <a:cxn ang="0">
                      <a:pos x="27" y="7"/>
                    </a:cxn>
                    <a:cxn ang="0">
                      <a:pos x="33" y="19"/>
                    </a:cxn>
                    <a:cxn ang="0">
                      <a:pos x="38" y="44"/>
                    </a:cxn>
                    <a:cxn ang="0">
                      <a:pos x="43" y="76"/>
                    </a:cxn>
                    <a:cxn ang="0">
                      <a:pos x="43" y="100"/>
                    </a:cxn>
                    <a:cxn ang="0">
                      <a:pos x="32" y="100"/>
                    </a:cxn>
                    <a:cxn ang="0">
                      <a:pos x="0" y="11"/>
                    </a:cxn>
                  </a:cxnLst>
                  <a:rect l="0" t="0" r="0" b="0"/>
                  <a:pathLst>
                    <a:path w="43" h="100">
                      <a:moveTo>
                        <a:pt x="0" y="11"/>
                      </a:moveTo>
                      <a:lnTo>
                        <a:pt x="7" y="0"/>
                      </a:lnTo>
                      <a:lnTo>
                        <a:pt x="21" y="0"/>
                      </a:lnTo>
                      <a:lnTo>
                        <a:pt x="27" y="7"/>
                      </a:lnTo>
                      <a:lnTo>
                        <a:pt x="33" y="19"/>
                      </a:lnTo>
                      <a:lnTo>
                        <a:pt x="38" y="44"/>
                      </a:lnTo>
                      <a:lnTo>
                        <a:pt x="43" y="76"/>
                      </a:lnTo>
                      <a:lnTo>
                        <a:pt x="43" y="100"/>
                      </a:lnTo>
                      <a:lnTo>
                        <a:pt x="32" y="100"/>
                      </a:lnTo>
                      <a:lnTo>
                        <a:pt x="0" y="11"/>
                      </a:lnTo>
                      <a:close/>
                    </a:path>
                  </a:pathLst>
                </a:custGeom>
                <a:solidFill>
                  <a:srgbClr val="FFE0C0">
                    <a:alpha val="100000"/>
                  </a:srgbClr>
                </a:solidFill>
                <a:ln w="12700" cap="flat" cmpd="sng">
                  <a:solidFill>
                    <a:srgbClr val="000000">
                      <a:alpha val="100000"/>
                    </a:srgbClr>
                  </a:solidFill>
                  <a:prstDash val="solid"/>
                  <a:round/>
                  <a:headEnd type="none" w="med" len="med"/>
                  <a:tailEnd type="none" w="med" len="med"/>
                </a:ln>
              </p:spPr>
              <p:txBody>
                <a:bodyPr/>
                <a:lstStyle/>
                <a:p>
                  <a:endParaRPr lang="zh-CN" altLang="en-US"/>
                </a:p>
              </p:txBody>
            </p:sp>
            <p:sp>
              <p:nvSpPr>
                <p:cNvPr id="46126" name="Freeform 27"/>
                <p:cNvSpPr/>
                <p:nvPr/>
              </p:nvSpPr>
              <p:spPr>
                <a:xfrm>
                  <a:off x="1982" y="1143"/>
                  <a:ext cx="73" cy="82"/>
                </a:xfrm>
                <a:custGeom>
                  <a:avLst/>
                  <a:gdLst/>
                  <a:ahLst/>
                  <a:cxnLst>
                    <a:cxn ang="0">
                      <a:pos x="17" y="0"/>
                    </a:cxn>
                    <a:cxn ang="0">
                      <a:pos x="4" y="7"/>
                    </a:cxn>
                    <a:cxn ang="0">
                      <a:pos x="0" y="16"/>
                    </a:cxn>
                    <a:cxn ang="0">
                      <a:pos x="4" y="29"/>
                    </a:cxn>
                    <a:cxn ang="0">
                      <a:pos x="14" y="43"/>
                    </a:cxn>
                    <a:cxn ang="0">
                      <a:pos x="25" y="56"/>
                    </a:cxn>
                    <a:cxn ang="0">
                      <a:pos x="46" y="77"/>
                    </a:cxn>
                    <a:cxn ang="0">
                      <a:pos x="60" y="82"/>
                    </a:cxn>
                    <a:cxn ang="0">
                      <a:pos x="73" y="72"/>
                    </a:cxn>
                    <a:cxn ang="0">
                      <a:pos x="17" y="0"/>
                    </a:cxn>
                  </a:cxnLst>
                  <a:rect l="0" t="0" r="0" b="0"/>
                  <a:pathLst>
                    <a:path w="73" h="82">
                      <a:moveTo>
                        <a:pt x="17" y="0"/>
                      </a:moveTo>
                      <a:lnTo>
                        <a:pt x="4" y="7"/>
                      </a:lnTo>
                      <a:lnTo>
                        <a:pt x="0" y="16"/>
                      </a:lnTo>
                      <a:lnTo>
                        <a:pt x="4" y="29"/>
                      </a:lnTo>
                      <a:lnTo>
                        <a:pt x="14" y="43"/>
                      </a:lnTo>
                      <a:lnTo>
                        <a:pt x="25" y="56"/>
                      </a:lnTo>
                      <a:lnTo>
                        <a:pt x="46" y="77"/>
                      </a:lnTo>
                      <a:lnTo>
                        <a:pt x="60" y="82"/>
                      </a:lnTo>
                      <a:lnTo>
                        <a:pt x="73" y="72"/>
                      </a:lnTo>
                      <a:lnTo>
                        <a:pt x="17" y="0"/>
                      </a:lnTo>
                      <a:close/>
                    </a:path>
                  </a:pathLst>
                </a:custGeom>
                <a:solidFill>
                  <a:srgbClr val="FFE0C0">
                    <a:alpha val="100000"/>
                  </a:srgbClr>
                </a:solidFill>
                <a:ln w="12700" cap="flat" cmpd="sng">
                  <a:solidFill>
                    <a:srgbClr val="000000">
                      <a:alpha val="100000"/>
                    </a:srgbClr>
                  </a:solidFill>
                  <a:prstDash val="solid"/>
                  <a:round/>
                  <a:headEnd type="none" w="med" len="med"/>
                  <a:tailEnd type="none" w="med" len="med"/>
                </a:ln>
              </p:spPr>
              <p:txBody>
                <a:bodyPr/>
                <a:lstStyle/>
                <a:p>
                  <a:endParaRPr lang="zh-CN" altLang="en-US"/>
                </a:p>
              </p:txBody>
            </p:sp>
          </p:grpSp>
          <p:sp>
            <p:nvSpPr>
              <p:cNvPr id="46112" name="Freeform 28"/>
              <p:cNvSpPr/>
              <p:nvPr/>
            </p:nvSpPr>
            <p:spPr>
              <a:xfrm>
                <a:off x="1962" y="919"/>
                <a:ext cx="340" cy="413"/>
              </a:xfrm>
              <a:custGeom>
                <a:avLst/>
                <a:gdLst/>
                <a:ahLst/>
                <a:cxnLst>
                  <a:cxn ang="0">
                    <a:pos x="30" y="59"/>
                  </a:cxn>
                  <a:cxn ang="0">
                    <a:pos x="13" y="82"/>
                  </a:cxn>
                  <a:cxn ang="0">
                    <a:pos x="4" y="111"/>
                  </a:cxn>
                  <a:cxn ang="0">
                    <a:pos x="0" y="145"/>
                  </a:cxn>
                  <a:cxn ang="0">
                    <a:pos x="5" y="173"/>
                  </a:cxn>
                  <a:cxn ang="0">
                    <a:pos x="17" y="199"/>
                  </a:cxn>
                  <a:cxn ang="0">
                    <a:pos x="37" y="222"/>
                  </a:cxn>
                  <a:cxn ang="0">
                    <a:pos x="54" y="247"/>
                  </a:cxn>
                  <a:cxn ang="0">
                    <a:pos x="71" y="282"/>
                  </a:cxn>
                  <a:cxn ang="0">
                    <a:pos x="90" y="323"/>
                  </a:cxn>
                  <a:cxn ang="0">
                    <a:pos x="109" y="356"/>
                  </a:cxn>
                  <a:cxn ang="0">
                    <a:pos x="128" y="375"/>
                  </a:cxn>
                  <a:cxn ang="0">
                    <a:pos x="149" y="387"/>
                  </a:cxn>
                  <a:cxn ang="0">
                    <a:pos x="185" y="403"/>
                  </a:cxn>
                  <a:cxn ang="0">
                    <a:pos x="222" y="413"/>
                  </a:cxn>
                  <a:cxn ang="0">
                    <a:pos x="247" y="410"/>
                  </a:cxn>
                  <a:cxn ang="0">
                    <a:pos x="268" y="406"/>
                  </a:cxn>
                  <a:cxn ang="0">
                    <a:pos x="304" y="393"/>
                  </a:cxn>
                  <a:cxn ang="0">
                    <a:pos x="319" y="379"/>
                  </a:cxn>
                  <a:cxn ang="0">
                    <a:pos x="326" y="360"/>
                  </a:cxn>
                  <a:cxn ang="0">
                    <a:pos x="337" y="319"/>
                  </a:cxn>
                  <a:cxn ang="0">
                    <a:pos x="340" y="288"/>
                  </a:cxn>
                  <a:cxn ang="0">
                    <a:pos x="340" y="251"/>
                  </a:cxn>
                  <a:cxn ang="0">
                    <a:pos x="335" y="224"/>
                  </a:cxn>
                  <a:cxn ang="0">
                    <a:pos x="326" y="194"/>
                  </a:cxn>
                  <a:cxn ang="0">
                    <a:pos x="310" y="152"/>
                  </a:cxn>
                  <a:cxn ang="0">
                    <a:pos x="291" y="121"/>
                  </a:cxn>
                  <a:cxn ang="0">
                    <a:pos x="282" y="86"/>
                  </a:cxn>
                  <a:cxn ang="0">
                    <a:pos x="264" y="46"/>
                  </a:cxn>
                  <a:cxn ang="0">
                    <a:pos x="244" y="25"/>
                  </a:cxn>
                  <a:cxn ang="0">
                    <a:pos x="224" y="13"/>
                  </a:cxn>
                  <a:cxn ang="0">
                    <a:pos x="186" y="1"/>
                  </a:cxn>
                  <a:cxn ang="0">
                    <a:pos x="160" y="0"/>
                  </a:cxn>
                  <a:cxn ang="0">
                    <a:pos x="122" y="7"/>
                  </a:cxn>
                  <a:cxn ang="0">
                    <a:pos x="87" y="19"/>
                  </a:cxn>
                  <a:cxn ang="0">
                    <a:pos x="52" y="41"/>
                  </a:cxn>
                  <a:cxn ang="0">
                    <a:pos x="30" y="59"/>
                  </a:cxn>
                </a:cxnLst>
                <a:rect l="0" t="0" r="0" b="0"/>
                <a:pathLst>
                  <a:path w="340" h="413">
                    <a:moveTo>
                      <a:pt x="30" y="59"/>
                    </a:moveTo>
                    <a:lnTo>
                      <a:pt x="13" y="82"/>
                    </a:lnTo>
                    <a:lnTo>
                      <a:pt x="4" y="111"/>
                    </a:lnTo>
                    <a:lnTo>
                      <a:pt x="0" y="145"/>
                    </a:lnTo>
                    <a:lnTo>
                      <a:pt x="5" y="173"/>
                    </a:lnTo>
                    <a:lnTo>
                      <a:pt x="17" y="199"/>
                    </a:lnTo>
                    <a:lnTo>
                      <a:pt x="37" y="222"/>
                    </a:lnTo>
                    <a:lnTo>
                      <a:pt x="54" y="247"/>
                    </a:lnTo>
                    <a:lnTo>
                      <a:pt x="71" y="282"/>
                    </a:lnTo>
                    <a:lnTo>
                      <a:pt x="90" y="323"/>
                    </a:lnTo>
                    <a:lnTo>
                      <a:pt x="109" y="356"/>
                    </a:lnTo>
                    <a:lnTo>
                      <a:pt x="128" y="375"/>
                    </a:lnTo>
                    <a:lnTo>
                      <a:pt x="149" y="387"/>
                    </a:lnTo>
                    <a:lnTo>
                      <a:pt x="185" y="403"/>
                    </a:lnTo>
                    <a:lnTo>
                      <a:pt x="222" y="413"/>
                    </a:lnTo>
                    <a:lnTo>
                      <a:pt x="247" y="410"/>
                    </a:lnTo>
                    <a:lnTo>
                      <a:pt x="268" y="406"/>
                    </a:lnTo>
                    <a:lnTo>
                      <a:pt x="304" y="393"/>
                    </a:lnTo>
                    <a:lnTo>
                      <a:pt x="319" y="379"/>
                    </a:lnTo>
                    <a:lnTo>
                      <a:pt x="326" y="360"/>
                    </a:lnTo>
                    <a:lnTo>
                      <a:pt x="337" y="319"/>
                    </a:lnTo>
                    <a:lnTo>
                      <a:pt x="340" y="288"/>
                    </a:lnTo>
                    <a:lnTo>
                      <a:pt x="340" y="251"/>
                    </a:lnTo>
                    <a:lnTo>
                      <a:pt x="335" y="224"/>
                    </a:lnTo>
                    <a:lnTo>
                      <a:pt x="326" y="194"/>
                    </a:lnTo>
                    <a:lnTo>
                      <a:pt x="310" y="152"/>
                    </a:lnTo>
                    <a:lnTo>
                      <a:pt x="291" y="121"/>
                    </a:lnTo>
                    <a:lnTo>
                      <a:pt x="282" y="86"/>
                    </a:lnTo>
                    <a:lnTo>
                      <a:pt x="264" y="46"/>
                    </a:lnTo>
                    <a:lnTo>
                      <a:pt x="244" y="25"/>
                    </a:lnTo>
                    <a:lnTo>
                      <a:pt x="224" y="13"/>
                    </a:lnTo>
                    <a:lnTo>
                      <a:pt x="186" y="1"/>
                    </a:lnTo>
                    <a:lnTo>
                      <a:pt x="160" y="0"/>
                    </a:lnTo>
                    <a:lnTo>
                      <a:pt x="122" y="7"/>
                    </a:lnTo>
                    <a:lnTo>
                      <a:pt x="87" y="19"/>
                    </a:lnTo>
                    <a:lnTo>
                      <a:pt x="52" y="41"/>
                    </a:lnTo>
                    <a:lnTo>
                      <a:pt x="30" y="59"/>
                    </a:lnTo>
                    <a:close/>
                  </a:path>
                </a:pathLst>
              </a:custGeom>
              <a:solidFill>
                <a:srgbClr val="FFE0C0">
                  <a:alpha val="100000"/>
                </a:srgbClr>
              </a:solidFill>
              <a:ln w="12700" cap="flat" cmpd="sng">
                <a:solidFill>
                  <a:srgbClr val="000000">
                    <a:alpha val="100000"/>
                  </a:srgbClr>
                </a:solidFill>
                <a:prstDash val="solid"/>
                <a:round/>
                <a:headEnd type="none" w="med" len="med"/>
                <a:tailEnd type="none" w="med" len="med"/>
              </a:ln>
            </p:spPr>
            <p:txBody>
              <a:bodyPr/>
              <a:lstStyle/>
              <a:p>
                <a:endParaRPr lang="zh-CN" altLang="en-US"/>
              </a:p>
            </p:txBody>
          </p:sp>
          <p:grpSp>
            <p:nvGrpSpPr>
              <p:cNvPr id="46113" name="Group 29"/>
              <p:cNvGrpSpPr/>
              <p:nvPr/>
            </p:nvGrpSpPr>
            <p:grpSpPr>
              <a:xfrm>
                <a:off x="1997" y="1009"/>
                <a:ext cx="257" cy="143"/>
                <a:chOff x="1997" y="1009"/>
                <a:chExt cx="257" cy="143"/>
              </a:xfrm>
            </p:grpSpPr>
            <p:sp>
              <p:nvSpPr>
                <p:cNvPr id="46122" name="Freeform 30"/>
                <p:cNvSpPr/>
                <p:nvPr/>
              </p:nvSpPr>
              <p:spPr>
                <a:xfrm>
                  <a:off x="2122" y="1074"/>
                  <a:ext cx="19" cy="21"/>
                </a:xfrm>
                <a:custGeom>
                  <a:avLst/>
                  <a:gdLst/>
                  <a:ahLst/>
                  <a:cxnLst>
                    <a:cxn ang="0">
                      <a:pos x="0" y="12"/>
                    </a:cxn>
                    <a:cxn ang="0">
                      <a:pos x="6" y="4"/>
                    </a:cxn>
                    <a:cxn ang="0">
                      <a:pos x="17" y="0"/>
                    </a:cxn>
                    <a:cxn ang="0">
                      <a:pos x="19" y="11"/>
                    </a:cxn>
                    <a:cxn ang="0">
                      <a:pos x="10" y="11"/>
                    </a:cxn>
                    <a:cxn ang="0">
                      <a:pos x="3" y="21"/>
                    </a:cxn>
                    <a:cxn ang="0">
                      <a:pos x="0" y="12"/>
                    </a:cxn>
                  </a:cxnLst>
                  <a:rect l="0" t="0" r="0" b="0"/>
                  <a:pathLst>
                    <a:path w="19" h="21">
                      <a:moveTo>
                        <a:pt x="0" y="12"/>
                      </a:moveTo>
                      <a:lnTo>
                        <a:pt x="6" y="4"/>
                      </a:lnTo>
                      <a:lnTo>
                        <a:pt x="17" y="0"/>
                      </a:lnTo>
                      <a:lnTo>
                        <a:pt x="19" y="11"/>
                      </a:lnTo>
                      <a:lnTo>
                        <a:pt x="10" y="11"/>
                      </a:lnTo>
                      <a:lnTo>
                        <a:pt x="3" y="21"/>
                      </a:lnTo>
                      <a:lnTo>
                        <a:pt x="0" y="12"/>
                      </a:lnTo>
                      <a:close/>
                    </a:path>
                  </a:pathLst>
                </a:custGeom>
                <a:solidFill>
                  <a:srgbClr val="C0C0C0">
                    <a:alpha val="100000"/>
                  </a:srgbClr>
                </a:solidFill>
                <a:ln w="12700" cap="flat" cmpd="sng">
                  <a:solidFill>
                    <a:srgbClr val="000000">
                      <a:alpha val="100000"/>
                    </a:srgbClr>
                  </a:solidFill>
                  <a:prstDash val="solid"/>
                  <a:round/>
                  <a:headEnd type="none" w="med" len="med"/>
                  <a:tailEnd type="none" w="med" len="med"/>
                </a:ln>
              </p:spPr>
              <p:txBody>
                <a:bodyPr/>
                <a:lstStyle/>
                <a:p>
                  <a:endParaRPr lang="zh-CN" altLang="en-US"/>
                </a:p>
              </p:txBody>
            </p:sp>
            <p:sp>
              <p:nvSpPr>
                <p:cNvPr id="46123" name="Freeform 31"/>
                <p:cNvSpPr/>
                <p:nvPr/>
              </p:nvSpPr>
              <p:spPr>
                <a:xfrm>
                  <a:off x="1997" y="1128"/>
                  <a:ext cx="37" cy="24"/>
                </a:xfrm>
                <a:custGeom>
                  <a:avLst/>
                  <a:gdLst/>
                  <a:ahLst/>
                  <a:cxnLst>
                    <a:cxn ang="0">
                      <a:pos x="31" y="0"/>
                    </a:cxn>
                    <a:cxn ang="0">
                      <a:pos x="37" y="13"/>
                    </a:cxn>
                    <a:cxn ang="0">
                      <a:pos x="6" y="24"/>
                    </a:cxn>
                    <a:cxn ang="0">
                      <a:pos x="0" y="18"/>
                    </a:cxn>
                    <a:cxn ang="0">
                      <a:pos x="31" y="0"/>
                    </a:cxn>
                  </a:cxnLst>
                  <a:rect l="0" t="0" r="0" b="0"/>
                  <a:pathLst>
                    <a:path w="37" h="24">
                      <a:moveTo>
                        <a:pt x="31" y="0"/>
                      </a:moveTo>
                      <a:lnTo>
                        <a:pt x="37" y="13"/>
                      </a:lnTo>
                      <a:lnTo>
                        <a:pt x="6" y="24"/>
                      </a:lnTo>
                      <a:lnTo>
                        <a:pt x="0" y="18"/>
                      </a:lnTo>
                      <a:lnTo>
                        <a:pt x="31" y="0"/>
                      </a:lnTo>
                      <a:close/>
                    </a:path>
                  </a:pathLst>
                </a:custGeom>
                <a:solidFill>
                  <a:srgbClr val="C0C0C0">
                    <a:alpha val="100000"/>
                  </a:srgbClr>
                </a:solidFill>
                <a:ln w="12700" cap="flat" cmpd="sng">
                  <a:solidFill>
                    <a:srgbClr val="000000">
                      <a:alpha val="100000"/>
                    </a:srgbClr>
                  </a:solidFill>
                  <a:prstDash val="solid"/>
                  <a:round/>
                  <a:headEnd type="none" w="med" len="med"/>
                  <a:tailEnd type="none" w="med" len="med"/>
                </a:ln>
              </p:spPr>
              <p:txBody>
                <a:bodyPr/>
                <a:lstStyle/>
                <a:p>
                  <a:endParaRPr lang="zh-CN" altLang="en-US"/>
                </a:p>
              </p:txBody>
            </p:sp>
            <p:sp>
              <p:nvSpPr>
                <p:cNvPr id="46124" name="Freeform 32"/>
                <p:cNvSpPr/>
                <p:nvPr/>
              </p:nvSpPr>
              <p:spPr>
                <a:xfrm>
                  <a:off x="2221" y="1009"/>
                  <a:ext cx="33" cy="24"/>
                </a:xfrm>
                <a:custGeom>
                  <a:avLst/>
                  <a:gdLst/>
                  <a:ahLst/>
                  <a:cxnLst>
                    <a:cxn ang="0">
                      <a:pos x="0" y="13"/>
                    </a:cxn>
                    <a:cxn ang="0">
                      <a:pos x="7" y="24"/>
                    </a:cxn>
                    <a:cxn ang="0">
                      <a:pos x="33" y="6"/>
                    </a:cxn>
                    <a:cxn ang="0">
                      <a:pos x="30" y="0"/>
                    </a:cxn>
                    <a:cxn ang="0">
                      <a:pos x="0" y="13"/>
                    </a:cxn>
                  </a:cxnLst>
                  <a:rect l="0" t="0" r="0" b="0"/>
                  <a:pathLst>
                    <a:path w="33" h="24">
                      <a:moveTo>
                        <a:pt x="0" y="13"/>
                      </a:moveTo>
                      <a:lnTo>
                        <a:pt x="7" y="24"/>
                      </a:lnTo>
                      <a:lnTo>
                        <a:pt x="33" y="6"/>
                      </a:lnTo>
                      <a:lnTo>
                        <a:pt x="30" y="0"/>
                      </a:lnTo>
                      <a:lnTo>
                        <a:pt x="0" y="13"/>
                      </a:lnTo>
                      <a:close/>
                    </a:path>
                  </a:pathLst>
                </a:custGeom>
                <a:solidFill>
                  <a:srgbClr val="C0C0C0">
                    <a:alpha val="100000"/>
                  </a:srgbClr>
                </a:solidFill>
                <a:ln w="12700" cap="flat" cmpd="sng">
                  <a:solidFill>
                    <a:srgbClr val="000000">
                      <a:alpha val="100000"/>
                    </a:srgbClr>
                  </a:solidFill>
                  <a:prstDash val="solid"/>
                  <a:round/>
                  <a:headEnd type="none" w="med" len="med"/>
                  <a:tailEnd type="none" w="med" len="med"/>
                </a:ln>
              </p:spPr>
              <p:txBody>
                <a:bodyPr/>
                <a:lstStyle/>
                <a:p>
                  <a:endParaRPr lang="zh-CN" altLang="en-US"/>
                </a:p>
              </p:txBody>
            </p:sp>
          </p:grpSp>
          <p:grpSp>
            <p:nvGrpSpPr>
              <p:cNvPr id="46114" name="Group 33"/>
              <p:cNvGrpSpPr/>
              <p:nvPr/>
            </p:nvGrpSpPr>
            <p:grpSpPr>
              <a:xfrm>
                <a:off x="2027" y="1019"/>
                <a:ext cx="218" cy="158"/>
                <a:chOff x="2027" y="1019"/>
                <a:chExt cx="218" cy="158"/>
              </a:xfrm>
            </p:grpSpPr>
            <p:sp>
              <p:nvSpPr>
                <p:cNvPr id="46118" name="Freeform 34"/>
                <p:cNvSpPr/>
                <p:nvPr/>
              </p:nvSpPr>
              <p:spPr>
                <a:xfrm>
                  <a:off x="2027" y="1077"/>
                  <a:ext cx="110" cy="100"/>
                </a:xfrm>
                <a:custGeom>
                  <a:avLst/>
                  <a:gdLst/>
                  <a:ahLst/>
                  <a:cxnLst>
                    <a:cxn ang="0">
                      <a:pos x="0" y="51"/>
                    </a:cxn>
                    <a:cxn ang="0">
                      <a:pos x="90" y="0"/>
                    </a:cxn>
                    <a:cxn ang="0">
                      <a:pos x="105" y="26"/>
                    </a:cxn>
                    <a:cxn ang="0">
                      <a:pos x="110" y="44"/>
                    </a:cxn>
                    <a:cxn ang="0">
                      <a:pos x="109" y="63"/>
                    </a:cxn>
                    <a:cxn ang="0">
                      <a:pos x="101" y="75"/>
                    </a:cxn>
                    <a:cxn ang="0">
                      <a:pos x="89" y="85"/>
                    </a:cxn>
                    <a:cxn ang="0">
                      <a:pos x="71" y="92"/>
                    </a:cxn>
                    <a:cxn ang="0">
                      <a:pos x="60" y="99"/>
                    </a:cxn>
                    <a:cxn ang="0">
                      <a:pos x="49" y="100"/>
                    </a:cxn>
                    <a:cxn ang="0">
                      <a:pos x="35" y="98"/>
                    </a:cxn>
                    <a:cxn ang="0">
                      <a:pos x="25" y="91"/>
                    </a:cxn>
                    <a:cxn ang="0">
                      <a:pos x="18" y="83"/>
                    </a:cxn>
                    <a:cxn ang="0">
                      <a:pos x="14" y="75"/>
                    </a:cxn>
                    <a:cxn ang="0">
                      <a:pos x="6" y="60"/>
                    </a:cxn>
                    <a:cxn ang="0">
                      <a:pos x="0" y="51"/>
                    </a:cxn>
                  </a:cxnLst>
                  <a:rect l="0" t="0" r="0" b="0"/>
                  <a:pathLst>
                    <a:path w="110" h="100">
                      <a:moveTo>
                        <a:pt x="0" y="51"/>
                      </a:moveTo>
                      <a:lnTo>
                        <a:pt x="90" y="0"/>
                      </a:lnTo>
                      <a:lnTo>
                        <a:pt x="105" y="26"/>
                      </a:lnTo>
                      <a:lnTo>
                        <a:pt x="110" y="44"/>
                      </a:lnTo>
                      <a:lnTo>
                        <a:pt x="109" y="63"/>
                      </a:lnTo>
                      <a:lnTo>
                        <a:pt x="101" y="75"/>
                      </a:lnTo>
                      <a:lnTo>
                        <a:pt x="89" y="85"/>
                      </a:lnTo>
                      <a:lnTo>
                        <a:pt x="71" y="92"/>
                      </a:lnTo>
                      <a:lnTo>
                        <a:pt x="60" y="99"/>
                      </a:lnTo>
                      <a:lnTo>
                        <a:pt x="49" y="100"/>
                      </a:lnTo>
                      <a:lnTo>
                        <a:pt x="35" y="98"/>
                      </a:lnTo>
                      <a:lnTo>
                        <a:pt x="25" y="91"/>
                      </a:lnTo>
                      <a:lnTo>
                        <a:pt x="18" y="83"/>
                      </a:lnTo>
                      <a:lnTo>
                        <a:pt x="14" y="75"/>
                      </a:lnTo>
                      <a:lnTo>
                        <a:pt x="6" y="60"/>
                      </a:lnTo>
                      <a:lnTo>
                        <a:pt x="0" y="51"/>
                      </a:lnTo>
                      <a:close/>
                    </a:path>
                  </a:pathLst>
                </a:custGeom>
                <a:solidFill>
                  <a:srgbClr val="80FFFF">
                    <a:alpha val="100000"/>
                  </a:srgbClr>
                </a:solidFill>
                <a:ln w="12700" cap="flat" cmpd="sng">
                  <a:solidFill>
                    <a:srgbClr val="000000">
                      <a:alpha val="100000"/>
                    </a:srgbClr>
                  </a:solidFill>
                  <a:prstDash val="solid"/>
                  <a:round/>
                  <a:headEnd type="none" w="med" len="med"/>
                  <a:tailEnd type="none" w="med" len="med"/>
                </a:ln>
              </p:spPr>
              <p:txBody>
                <a:bodyPr/>
                <a:lstStyle/>
                <a:p>
                  <a:endParaRPr lang="zh-CN" altLang="en-US"/>
                </a:p>
              </p:txBody>
            </p:sp>
            <p:sp>
              <p:nvSpPr>
                <p:cNvPr id="46119" name="Oval 35"/>
                <p:cNvSpPr/>
                <p:nvPr/>
              </p:nvSpPr>
              <p:spPr>
                <a:xfrm>
                  <a:off x="2077" y="1122"/>
                  <a:ext cx="19" cy="18"/>
                </a:xfrm>
                <a:prstGeom prst="ellipse">
                  <a:avLst/>
                </a:prstGeom>
                <a:solidFill>
                  <a:srgbClr val="00A000"/>
                </a:solidFill>
                <a:ln w="12700" cap="flat" cmpd="sng">
                  <a:solidFill>
                    <a:srgbClr val="000000"/>
                  </a:solidFill>
                  <a:prstDash val="solid"/>
                  <a:headEnd type="none" w="med" len="med"/>
                  <a:tailEnd type="none" w="med" len="med"/>
                </a:ln>
              </p:spPr>
              <p:txBody>
                <a:bodyPr/>
                <a:lstStyle/>
                <a:p>
                  <a:pPr lvl="0" eaLnBrk="1" hangingPunct="1"/>
                  <a:endParaRPr lang="zh-CN" altLang="en-US" dirty="0">
                    <a:latin typeface="Times New Roman" pitchFamily="18" charset="0"/>
                    <a:ea typeface="宋体" pitchFamily="2" charset="-122"/>
                  </a:endParaRPr>
                </a:p>
              </p:txBody>
            </p:sp>
            <p:sp>
              <p:nvSpPr>
                <p:cNvPr id="46120" name="Freeform 36"/>
                <p:cNvSpPr/>
                <p:nvPr/>
              </p:nvSpPr>
              <p:spPr>
                <a:xfrm>
                  <a:off x="2134" y="1019"/>
                  <a:ext cx="111" cy="99"/>
                </a:xfrm>
                <a:custGeom>
                  <a:avLst/>
                  <a:gdLst/>
                  <a:ahLst/>
                  <a:cxnLst>
                    <a:cxn ang="0">
                      <a:pos x="0" y="50"/>
                    </a:cxn>
                    <a:cxn ang="0">
                      <a:pos x="92" y="0"/>
                    </a:cxn>
                    <a:cxn ang="0">
                      <a:pos x="105" y="28"/>
                    </a:cxn>
                    <a:cxn ang="0">
                      <a:pos x="111" y="45"/>
                    </a:cxn>
                    <a:cxn ang="0">
                      <a:pos x="108" y="62"/>
                    </a:cxn>
                    <a:cxn ang="0">
                      <a:pos x="101" y="73"/>
                    </a:cxn>
                    <a:cxn ang="0">
                      <a:pos x="88" y="84"/>
                    </a:cxn>
                    <a:cxn ang="0">
                      <a:pos x="73" y="92"/>
                    </a:cxn>
                    <a:cxn ang="0">
                      <a:pos x="61" y="97"/>
                    </a:cxn>
                    <a:cxn ang="0">
                      <a:pos x="48" y="99"/>
                    </a:cxn>
                    <a:cxn ang="0">
                      <a:pos x="36" y="97"/>
                    </a:cxn>
                    <a:cxn ang="0">
                      <a:pos x="25" y="90"/>
                    </a:cxn>
                    <a:cxn ang="0">
                      <a:pos x="19" y="84"/>
                    </a:cxn>
                    <a:cxn ang="0">
                      <a:pos x="14" y="74"/>
                    </a:cxn>
                    <a:cxn ang="0">
                      <a:pos x="6" y="60"/>
                    </a:cxn>
                    <a:cxn ang="0">
                      <a:pos x="0" y="50"/>
                    </a:cxn>
                  </a:cxnLst>
                  <a:rect l="0" t="0" r="0" b="0"/>
                  <a:pathLst>
                    <a:path w="111" h="99">
                      <a:moveTo>
                        <a:pt x="0" y="50"/>
                      </a:moveTo>
                      <a:lnTo>
                        <a:pt x="92" y="0"/>
                      </a:lnTo>
                      <a:lnTo>
                        <a:pt x="105" y="28"/>
                      </a:lnTo>
                      <a:lnTo>
                        <a:pt x="111" y="45"/>
                      </a:lnTo>
                      <a:lnTo>
                        <a:pt x="108" y="62"/>
                      </a:lnTo>
                      <a:lnTo>
                        <a:pt x="101" y="73"/>
                      </a:lnTo>
                      <a:lnTo>
                        <a:pt x="88" y="84"/>
                      </a:lnTo>
                      <a:lnTo>
                        <a:pt x="73" y="92"/>
                      </a:lnTo>
                      <a:lnTo>
                        <a:pt x="61" y="97"/>
                      </a:lnTo>
                      <a:lnTo>
                        <a:pt x="48" y="99"/>
                      </a:lnTo>
                      <a:lnTo>
                        <a:pt x="36" y="97"/>
                      </a:lnTo>
                      <a:lnTo>
                        <a:pt x="25" y="90"/>
                      </a:lnTo>
                      <a:lnTo>
                        <a:pt x="19" y="84"/>
                      </a:lnTo>
                      <a:lnTo>
                        <a:pt x="14" y="74"/>
                      </a:lnTo>
                      <a:lnTo>
                        <a:pt x="6" y="60"/>
                      </a:lnTo>
                      <a:lnTo>
                        <a:pt x="0" y="50"/>
                      </a:lnTo>
                      <a:close/>
                    </a:path>
                  </a:pathLst>
                </a:custGeom>
                <a:solidFill>
                  <a:srgbClr val="80FFFF">
                    <a:alpha val="100000"/>
                  </a:srgbClr>
                </a:solidFill>
                <a:ln w="12700" cap="flat" cmpd="sng">
                  <a:solidFill>
                    <a:srgbClr val="000000">
                      <a:alpha val="100000"/>
                    </a:srgbClr>
                  </a:solidFill>
                  <a:prstDash val="solid"/>
                  <a:round/>
                  <a:headEnd type="none" w="med" len="med"/>
                  <a:tailEnd type="none" w="med" len="med"/>
                </a:ln>
              </p:spPr>
              <p:txBody>
                <a:bodyPr/>
                <a:lstStyle/>
                <a:p>
                  <a:endParaRPr lang="zh-CN" altLang="en-US"/>
                </a:p>
              </p:txBody>
            </p:sp>
            <p:sp>
              <p:nvSpPr>
                <p:cNvPr id="46121" name="Oval 37"/>
                <p:cNvSpPr/>
                <p:nvPr/>
              </p:nvSpPr>
              <p:spPr>
                <a:xfrm>
                  <a:off x="2184" y="1064"/>
                  <a:ext cx="19" cy="18"/>
                </a:xfrm>
                <a:prstGeom prst="ellipse">
                  <a:avLst/>
                </a:prstGeom>
                <a:solidFill>
                  <a:srgbClr val="00A000"/>
                </a:solidFill>
                <a:ln w="12700" cap="flat" cmpd="sng">
                  <a:solidFill>
                    <a:srgbClr val="000000"/>
                  </a:solidFill>
                  <a:prstDash val="solid"/>
                  <a:headEnd type="none" w="med" len="med"/>
                  <a:tailEnd type="none" w="med" len="med"/>
                </a:ln>
              </p:spPr>
              <p:txBody>
                <a:bodyPr/>
                <a:lstStyle/>
                <a:p>
                  <a:pPr lvl="0" eaLnBrk="1" hangingPunct="1"/>
                  <a:endParaRPr lang="zh-CN" altLang="en-US" dirty="0">
                    <a:latin typeface="Times New Roman" pitchFamily="18" charset="0"/>
                    <a:ea typeface="宋体" pitchFamily="2" charset="-122"/>
                  </a:endParaRPr>
                </a:p>
              </p:txBody>
            </p:sp>
          </p:grpSp>
          <p:sp>
            <p:nvSpPr>
              <p:cNvPr id="46115" name="Freeform 38"/>
              <p:cNvSpPr/>
              <p:nvPr/>
            </p:nvSpPr>
            <p:spPr>
              <a:xfrm>
                <a:off x="2141" y="1182"/>
                <a:ext cx="110" cy="89"/>
              </a:xfrm>
              <a:custGeom>
                <a:avLst/>
                <a:gdLst/>
                <a:ahLst/>
                <a:cxnLst>
                  <a:cxn ang="0">
                    <a:pos x="0" y="46"/>
                  </a:cxn>
                  <a:cxn ang="0">
                    <a:pos x="17" y="46"/>
                  </a:cxn>
                  <a:cxn ang="0">
                    <a:pos x="32" y="43"/>
                  </a:cxn>
                  <a:cxn ang="0">
                    <a:pos x="50" y="38"/>
                  </a:cxn>
                  <a:cxn ang="0">
                    <a:pos x="66" y="33"/>
                  </a:cxn>
                  <a:cxn ang="0">
                    <a:pos x="83" y="21"/>
                  </a:cxn>
                  <a:cxn ang="0">
                    <a:pos x="93" y="12"/>
                  </a:cxn>
                  <a:cxn ang="0">
                    <a:pos x="103" y="0"/>
                  </a:cxn>
                  <a:cxn ang="0">
                    <a:pos x="109" y="24"/>
                  </a:cxn>
                  <a:cxn ang="0">
                    <a:pos x="110" y="33"/>
                  </a:cxn>
                  <a:cxn ang="0">
                    <a:pos x="110" y="51"/>
                  </a:cxn>
                  <a:cxn ang="0">
                    <a:pos x="106" y="63"/>
                  </a:cxn>
                  <a:cxn ang="0">
                    <a:pos x="98" y="76"/>
                  </a:cxn>
                  <a:cxn ang="0">
                    <a:pos x="88" y="84"/>
                  </a:cxn>
                  <a:cxn ang="0">
                    <a:pos x="76" y="88"/>
                  </a:cxn>
                  <a:cxn ang="0">
                    <a:pos x="62" y="89"/>
                  </a:cxn>
                  <a:cxn ang="0">
                    <a:pos x="49" y="88"/>
                  </a:cxn>
                  <a:cxn ang="0">
                    <a:pos x="37" y="82"/>
                  </a:cxn>
                  <a:cxn ang="0">
                    <a:pos x="31" y="80"/>
                  </a:cxn>
                  <a:cxn ang="0">
                    <a:pos x="19" y="72"/>
                  </a:cxn>
                  <a:cxn ang="0">
                    <a:pos x="11" y="57"/>
                  </a:cxn>
                  <a:cxn ang="0">
                    <a:pos x="0" y="46"/>
                  </a:cxn>
                </a:cxnLst>
                <a:rect l="0" t="0" r="0" b="0"/>
                <a:pathLst>
                  <a:path w="110" h="89">
                    <a:moveTo>
                      <a:pt x="0" y="46"/>
                    </a:moveTo>
                    <a:lnTo>
                      <a:pt x="17" y="46"/>
                    </a:lnTo>
                    <a:lnTo>
                      <a:pt x="32" y="43"/>
                    </a:lnTo>
                    <a:lnTo>
                      <a:pt x="50" y="38"/>
                    </a:lnTo>
                    <a:lnTo>
                      <a:pt x="66" y="33"/>
                    </a:lnTo>
                    <a:lnTo>
                      <a:pt x="83" y="21"/>
                    </a:lnTo>
                    <a:lnTo>
                      <a:pt x="93" y="12"/>
                    </a:lnTo>
                    <a:lnTo>
                      <a:pt x="103" y="0"/>
                    </a:lnTo>
                    <a:lnTo>
                      <a:pt x="109" y="24"/>
                    </a:lnTo>
                    <a:lnTo>
                      <a:pt x="110" y="33"/>
                    </a:lnTo>
                    <a:lnTo>
                      <a:pt x="110" y="51"/>
                    </a:lnTo>
                    <a:lnTo>
                      <a:pt x="106" y="63"/>
                    </a:lnTo>
                    <a:lnTo>
                      <a:pt x="98" y="76"/>
                    </a:lnTo>
                    <a:lnTo>
                      <a:pt x="88" y="84"/>
                    </a:lnTo>
                    <a:lnTo>
                      <a:pt x="76" y="88"/>
                    </a:lnTo>
                    <a:lnTo>
                      <a:pt x="62" y="89"/>
                    </a:lnTo>
                    <a:lnTo>
                      <a:pt x="49" y="88"/>
                    </a:lnTo>
                    <a:lnTo>
                      <a:pt x="37" y="82"/>
                    </a:lnTo>
                    <a:lnTo>
                      <a:pt x="31" y="80"/>
                    </a:lnTo>
                    <a:lnTo>
                      <a:pt x="19" y="72"/>
                    </a:lnTo>
                    <a:lnTo>
                      <a:pt x="11" y="57"/>
                    </a:lnTo>
                    <a:lnTo>
                      <a:pt x="0" y="46"/>
                    </a:lnTo>
                    <a:close/>
                  </a:path>
                </a:pathLst>
              </a:custGeom>
              <a:solidFill>
                <a:srgbClr val="FFFFFF">
                  <a:alpha val="100000"/>
                </a:srgbClr>
              </a:solidFill>
              <a:ln w="12700" cap="flat" cmpd="sng">
                <a:solidFill>
                  <a:srgbClr val="000000">
                    <a:alpha val="100000"/>
                  </a:srgbClr>
                </a:solidFill>
                <a:prstDash val="solid"/>
                <a:round/>
                <a:headEnd type="none" w="med" len="med"/>
                <a:tailEnd type="none" w="med" len="med"/>
              </a:ln>
            </p:spPr>
            <p:txBody>
              <a:bodyPr/>
              <a:lstStyle/>
              <a:p>
                <a:endParaRPr lang="zh-CN" altLang="en-US"/>
              </a:p>
            </p:txBody>
          </p:sp>
          <p:sp>
            <p:nvSpPr>
              <p:cNvPr id="46116" name="Freeform 39"/>
              <p:cNvSpPr/>
              <p:nvPr/>
            </p:nvSpPr>
            <p:spPr>
              <a:xfrm>
                <a:off x="2149" y="1152"/>
                <a:ext cx="57" cy="32"/>
              </a:xfrm>
              <a:custGeom>
                <a:avLst/>
                <a:gdLst/>
                <a:ahLst/>
                <a:cxnLst>
                  <a:cxn ang="0">
                    <a:pos x="0" y="32"/>
                  </a:cxn>
                  <a:cxn ang="0">
                    <a:pos x="17" y="31"/>
                  </a:cxn>
                  <a:cxn ang="0">
                    <a:pos x="24" y="28"/>
                  </a:cxn>
                  <a:cxn ang="0">
                    <a:pos x="33" y="25"/>
                  </a:cxn>
                  <a:cxn ang="0">
                    <a:pos x="43" y="19"/>
                  </a:cxn>
                  <a:cxn ang="0">
                    <a:pos x="49" y="10"/>
                  </a:cxn>
                  <a:cxn ang="0">
                    <a:pos x="57" y="0"/>
                  </a:cxn>
                </a:cxnLst>
                <a:rect l="0" t="0" r="0" b="0"/>
                <a:pathLst>
                  <a:path w="57" h="32">
                    <a:moveTo>
                      <a:pt x="0" y="32"/>
                    </a:moveTo>
                    <a:lnTo>
                      <a:pt x="17" y="31"/>
                    </a:lnTo>
                    <a:lnTo>
                      <a:pt x="24" y="28"/>
                    </a:lnTo>
                    <a:lnTo>
                      <a:pt x="33" y="25"/>
                    </a:lnTo>
                    <a:lnTo>
                      <a:pt x="43" y="19"/>
                    </a:lnTo>
                    <a:lnTo>
                      <a:pt x="49" y="10"/>
                    </a:lnTo>
                    <a:lnTo>
                      <a:pt x="57" y="0"/>
                    </a:lnTo>
                  </a:path>
                </a:pathLst>
              </a:custGeom>
              <a:noFill/>
              <a:ln w="12700" cap="flat" cmpd="sng">
                <a:solidFill>
                  <a:srgbClr val="000000">
                    <a:alpha val="100000"/>
                  </a:srgbClr>
                </a:solidFill>
                <a:prstDash val="solid"/>
                <a:round/>
                <a:headEnd type="none" w="med" len="med"/>
                <a:tailEnd type="none" w="med" len="med"/>
              </a:ln>
            </p:spPr>
            <p:txBody>
              <a:bodyPr/>
              <a:lstStyle/>
              <a:p>
                <a:endParaRPr lang="zh-CN" altLang="en-US"/>
              </a:p>
            </p:txBody>
          </p:sp>
          <p:sp>
            <p:nvSpPr>
              <p:cNvPr id="46117" name="Freeform 40"/>
              <p:cNvSpPr/>
              <p:nvPr/>
            </p:nvSpPr>
            <p:spPr>
              <a:xfrm>
                <a:off x="1947" y="869"/>
                <a:ext cx="307" cy="282"/>
              </a:xfrm>
              <a:custGeom>
                <a:avLst/>
                <a:gdLst/>
                <a:ahLst/>
                <a:cxnLst>
                  <a:cxn ang="0">
                    <a:pos x="52" y="282"/>
                  </a:cxn>
                  <a:cxn ang="0">
                    <a:pos x="65" y="276"/>
                  </a:cxn>
                  <a:cxn ang="0">
                    <a:pos x="68" y="258"/>
                  </a:cxn>
                  <a:cxn ang="0">
                    <a:pos x="70" y="233"/>
                  </a:cxn>
                  <a:cxn ang="0">
                    <a:pos x="58" y="183"/>
                  </a:cxn>
                  <a:cxn ang="0">
                    <a:pos x="51" y="154"/>
                  </a:cxn>
                  <a:cxn ang="0">
                    <a:pos x="89" y="155"/>
                  </a:cxn>
                  <a:cxn ang="0">
                    <a:pos x="139" y="153"/>
                  </a:cxn>
                  <a:cxn ang="0">
                    <a:pos x="155" y="137"/>
                  </a:cxn>
                  <a:cxn ang="0">
                    <a:pos x="181" y="118"/>
                  </a:cxn>
                  <a:cxn ang="0">
                    <a:pos x="221" y="122"/>
                  </a:cxn>
                  <a:cxn ang="0">
                    <a:pos x="260" y="101"/>
                  </a:cxn>
                  <a:cxn ang="0">
                    <a:pos x="265" y="123"/>
                  </a:cxn>
                  <a:cxn ang="0">
                    <a:pos x="281" y="132"/>
                  </a:cxn>
                  <a:cxn ang="0">
                    <a:pos x="298" y="160"/>
                  </a:cxn>
                  <a:cxn ang="0">
                    <a:pos x="307" y="154"/>
                  </a:cxn>
                  <a:cxn ang="0">
                    <a:pos x="307" y="135"/>
                  </a:cxn>
                  <a:cxn ang="0">
                    <a:pos x="303" y="106"/>
                  </a:cxn>
                  <a:cxn ang="0">
                    <a:pos x="295" y="82"/>
                  </a:cxn>
                  <a:cxn ang="0">
                    <a:pos x="280" y="64"/>
                  </a:cxn>
                  <a:cxn ang="0">
                    <a:pos x="282" y="33"/>
                  </a:cxn>
                  <a:cxn ang="0">
                    <a:pos x="282" y="16"/>
                  </a:cxn>
                  <a:cxn ang="0">
                    <a:pos x="261" y="19"/>
                  </a:cxn>
                  <a:cxn ang="0">
                    <a:pos x="238" y="19"/>
                  </a:cxn>
                  <a:cxn ang="0">
                    <a:pos x="225" y="14"/>
                  </a:cxn>
                  <a:cxn ang="0">
                    <a:pos x="209" y="0"/>
                  </a:cxn>
                  <a:cxn ang="0">
                    <a:pos x="195" y="13"/>
                  </a:cxn>
                  <a:cxn ang="0">
                    <a:pos x="182" y="19"/>
                  </a:cxn>
                  <a:cxn ang="0">
                    <a:pos x="156" y="21"/>
                  </a:cxn>
                  <a:cxn ang="0">
                    <a:pos x="132" y="26"/>
                  </a:cxn>
                  <a:cxn ang="0">
                    <a:pos x="106" y="35"/>
                  </a:cxn>
                  <a:cxn ang="0">
                    <a:pos x="84" y="49"/>
                  </a:cxn>
                  <a:cxn ang="0">
                    <a:pos x="58" y="73"/>
                  </a:cxn>
                  <a:cxn ang="0">
                    <a:pos x="42" y="78"/>
                  </a:cxn>
                  <a:cxn ang="0">
                    <a:pos x="28" y="91"/>
                  </a:cxn>
                  <a:cxn ang="0">
                    <a:pos x="16" y="103"/>
                  </a:cxn>
                  <a:cxn ang="0">
                    <a:pos x="10" y="122"/>
                  </a:cxn>
                  <a:cxn ang="0">
                    <a:pos x="2" y="143"/>
                  </a:cxn>
                  <a:cxn ang="0">
                    <a:pos x="0" y="161"/>
                  </a:cxn>
                  <a:cxn ang="0">
                    <a:pos x="0" y="200"/>
                  </a:cxn>
                  <a:cxn ang="0">
                    <a:pos x="10" y="241"/>
                  </a:cxn>
                  <a:cxn ang="0">
                    <a:pos x="52" y="282"/>
                  </a:cxn>
                </a:cxnLst>
                <a:rect l="0" t="0" r="0" b="0"/>
                <a:pathLst>
                  <a:path w="307" h="282">
                    <a:moveTo>
                      <a:pt x="52" y="282"/>
                    </a:moveTo>
                    <a:lnTo>
                      <a:pt x="65" y="276"/>
                    </a:lnTo>
                    <a:lnTo>
                      <a:pt x="68" y="258"/>
                    </a:lnTo>
                    <a:lnTo>
                      <a:pt x="70" y="233"/>
                    </a:lnTo>
                    <a:lnTo>
                      <a:pt x="58" y="183"/>
                    </a:lnTo>
                    <a:lnTo>
                      <a:pt x="51" y="154"/>
                    </a:lnTo>
                    <a:lnTo>
                      <a:pt x="89" y="155"/>
                    </a:lnTo>
                    <a:lnTo>
                      <a:pt x="139" y="153"/>
                    </a:lnTo>
                    <a:lnTo>
                      <a:pt x="155" y="137"/>
                    </a:lnTo>
                    <a:lnTo>
                      <a:pt x="181" y="118"/>
                    </a:lnTo>
                    <a:lnTo>
                      <a:pt x="221" y="122"/>
                    </a:lnTo>
                    <a:lnTo>
                      <a:pt x="260" y="101"/>
                    </a:lnTo>
                    <a:lnTo>
                      <a:pt x="265" y="123"/>
                    </a:lnTo>
                    <a:lnTo>
                      <a:pt x="281" y="132"/>
                    </a:lnTo>
                    <a:lnTo>
                      <a:pt x="298" y="160"/>
                    </a:lnTo>
                    <a:lnTo>
                      <a:pt x="307" y="154"/>
                    </a:lnTo>
                    <a:lnTo>
                      <a:pt x="307" y="135"/>
                    </a:lnTo>
                    <a:lnTo>
                      <a:pt x="303" y="106"/>
                    </a:lnTo>
                    <a:lnTo>
                      <a:pt x="295" y="82"/>
                    </a:lnTo>
                    <a:lnTo>
                      <a:pt x="280" y="64"/>
                    </a:lnTo>
                    <a:lnTo>
                      <a:pt x="282" y="33"/>
                    </a:lnTo>
                    <a:lnTo>
                      <a:pt x="282" y="16"/>
                    </a:lnTo>
                    <a:lnTo>
                      <a:pt x="261" y="19"/>
                    </a:lnTo>
                    <a:lnTo>
                      <a:pt x="238" y="19"/>
                    </a:lnTo>
                    <a:lnTo>
                      <a:pt x="225" y="14"/>
                    </a:lnTo>
                    <a:lnTo>
                      <a:pt x="209" y="0"/>
                    </a:lnTo>
                    <a:lnTo>
                      <a:pt x="195" y="13"/>
                    </a:lnTo>
                    <a:lnTo>
                      <a:pt x="182" y="19"/>
                    </a:lnTo>
                    <a:lnTo>
                      <a:pt x="156" y="21"/>
                    </a:lnTo>
                    <a:lnTo>
                      <a:pt x="132" y="26"/>
                    </a:lnTo>
                    <a:lnTo>
                      <a:pt x="106" y="35"/>
                    </a:lnTo>
                    <a:lnTo>
                      <a:pt x="84" y="49"/>
                    </a:lnTo>
                    <a:lnTo>
                      <a:pt x="58" y="73"/>
                    </a:lnTo>
                    <a:lnTo>
                      <a:pt x="42" y="78"/>
                    </a:lnTo>
                    <a:lnTo>
                      <a:pt x="28" y="91"/>
                    </a:lnTo>
                    <a:lnTo>
                      <a:pt x="16" y="103"/>
                    </a:lnTo>
                    <a:lnTo>
                      <a:pt x="10" y="122"/>
                    </a:lnTo>
                    <a:lnTo>
                      <a:pt x="2" y="143"/>
                    </a:lnTo>
                    <a:lnTo>
                      <a:pt x="0" y="161"/>
                    </a:lnTo>
                    <a:lnTo>
                      <a:pt x="0" y="200"/>
                    </a:lnTo>
                    <a:lnTo>
                      <a:pt x="10" y="241"/>
                    </a:lnTo>
                    <a:lnTo>
                      <a:pt x="52" y="282"/>
                    </a:lnTo>
                    <a:close/>
                  </a:path>
                </a:pathLst>
              </a:custGeom>
              <a:solidFill>
                <a:srgbClr val="C06000">
                  <a:alpha val="100000"/>
                </a:srgbClr>
              </a:solidFill>
              <a:ln w="12700" cap="flat" cmpd="sng">
                <a:solidFill>
                  <a:srgbClr val="000000">
                    <a:alpha val="100000"/>
                  </a:srgbClr>
                </a:solidFill>
                <a:prstDash val="solid"/>
                <a:round/>
                <a:headEnd type="none" w="med" len="med"/>
                <a:tailEnd type="none" w="med" len="med"/>
              </a:ln>
            </p:spPr>
            <p:txBody>
              <a:bodyPr/>
              <a:lstStyle/>
              <a:p>
                <a:endParaRPr lang="zh-CN" altLang="en-US"/>
              </a:p>
            </p:txBody>
          </p:sp>
        </p:grpSp>
        <p:sp>
          <p:nvSpPr>
            <p:cNvPr id="46094" name="Freeform 41"/>
            <p:cNvSpPr/>
            <p:nvPr/>
          </p:nvSpPr>
          <p:spPr>
            <a:xfrm rot="1123344">
              <a:off x="2393" y="2047"/>
              <a:ext cx="219" cy="518"/>
            </a:xfrm>
            <a:custGeom>
              <a:avLst/>
              <a:gdLst/>
              <a:ahLst/>
              <a:cxnLst>
                <a:cxn ang="0">
                  <a:pos x="8" y="3"/>
                </a:cxn>
                <a:cxn ang="0">
                  <a:pos x="17" y="0"/>
                </a:cxn>
                <a:cxn ang="0">
                  <a:pos x="39" y="12"/>
                </a:cxn>
                <a:cxn ang="0">
                  <a:pos x="39" y="33"/>
                </a:cxn>
                <a:cxn ang="0">
                  <a:pos x="57" y="52"/>
                </a:cxn>
                <a:cxn ang="0">
                  <a:pos x="75" y="73"/>
                </a:cxn>
                <a:cxn ang="0">
                  <a:pos x="94" y="101"/>
                </a:cxn>
                <a:cxn ang="0">
                  <a:pos x="108" y="127"/>
                </a:cxn>
                <a:cxn ang="0">
                  <a:pos x="123" y="164"/>
                </a:cxn>
                <a:cxn ang="0">
                  <a:pos x="135" y="197"/>
                </a:cxn>
                <a:cxn ang="0">
                  <a:pos x="151" y="262"/>
                </a:cxn>
                <a:cxn ang="0">
                  <a:pos x="158" y="302"/>
                </a:cxn>
                <a:cxn ang="0">
                  <a:pos x="138" y="351"/>
                </a:cxn>
                <a:cxn ang="0">
                  <a:pos x="98" y="312"/>
                </a:cxn>
                <a:cxn ang="0">
                  <a:pos x="87" y="246"/>
                </a:cxn>
                <a:cxn ang="0">
                  <a:pos x="79" y="206"/>
                </a:cxn>
                <a:cxn ang="0">
                  <a:pos x="67" y="168"/>
                </a:cxn>
                <a:cxn ang="0">
                  <a:pos x="53" y="140"/>
                </a:cxn>
                <a:cxn ang="0">
                  <a:pos x="36" y="100"/>
                </a:cxn>
                <a:cxn ang="0">
                  <a:pos x="25" y="72"/>
                </a:cxn>
                <a:cxn ang="0">
                  <a:pos x="16" y="39"/>
                </a:cxn>
                <a:cxn ang="0">
                  <a:pos x="0" y="31"/>
                </a:cxn>
                <a:cxn ang="0">
                  <a:pos x="8" y="3"/>
                </a:cxn>
              </a:cxnLst>
              <a:rect l="0" t="0" r="0" b="0"/>
              <a:pathLst>
                <a:path w="304" h="764">
                  <a:moveTo>
                    <a:pt x="15" y="6"/>
                  </a:moveTo>
                  <a:lnTo>
                    <a:pt x="34" y="0"/>
                  </a:lnTo>
                  <a:lnTo>
                    <a:pt x="75" y="26"/>
                  </a:lnTo>
                  <a:lnTo>
                    <a:pt x="75" y="71"/>
                  </a:lnTo>
                  <a:lnTo>
                    <a:pt x="110" y="114"/>
                  </a:lnTo>
                  <a:lnTo>
                    <a:pt x="144" y="160"/>
                  </a:lnTo>
                  <a:lnTo>
                    <a:pt x="180" y="220"/>
                  </a:lnTo>
                  <a:lnTo>
                    <a:pt x="208" y="276"/>
                  </a:lnTo>
                  <a:lnTo>
                    <a:pt x="237" y="357"/>
                  </a:lnTo>
                  <a:lnTo>
                    <a:pt x="261" y="428"/>
                  </a:lnTo>
                  <a:lnTo>
                    <a:pt x="291" y="570"/>
                  </a:lnTo>
                  <a:lnTo>
                    <a:pt x="304" y="658"/>
                  </a:lnTo>
                  <a:lnTo>
                    <a:pt x="265" y="764"/>
                  </a:lnTo>
                  <a:lnTo>
                    <a:pt x="189" y="679"/>
                  </a:lnTo>
                  <a:lnTo>
                    <a:pt x="168" y="536"/>
                  </a:lnTo>
                  <a:lnTo>
                    <a:pt x="152" y="449"/>
                  </a:lnTo>
                  <a:lnTo>
                    <a:pt x="129" y="366"/>
                  </a:lnTo>
                  <a:lnTo>
                    <a:pt x="103" y="306"/>
                  </a:lnTo>
                  <a:lnTo>
                    <a:pt x="69" y="219"/>
                  </a:lnTo>
                  <a:lnTo>
                    <a:pt x="49" y="156"/>
                  </a:lnTo>
                  <a:lnTo>
                    <a:pt x="30" y="84"/>
                  </a:lnTo>
                  <a:lnTo>
                    <a:pt x="0" y="66"/>
                  </a:lnTo>
                  <a:lnTo>
                    <a:pt x="15" y="6"/>
                  </a:lnTo>
                  <a:close/>
                </a:path>
              </a:pathLst>
            </a:custGeom>
            <a:solidFill>
              <a:srgbClr val="FF0000">
                <a:alpha val="100000"/>
              </a:srgbClr>
            </a:solidFill>
            <a:ln w="12700" cap="flat" cmpd="sng">
              <a:solidFill>
                <a:srgbClr val="000000">
                  <a:alpha val="100000"/>
                </a:srgbClr>
              </a:solidFill>
              <a:prstDash val="solid"/>
              <a:round/>
              <a:headEnd type="none" w="med" len="med"/>
              <a:tailEnd type="none" w="med" len="med"/>
            </a:ln>
          </p:spPr>
          <p:txBody>
            <a:bodyPr/>
            <a:lstStyle/>
            <a:p>
              <a:endParaRPr lang="zh-CN" altLang="en-US"/>
            </a:p>
          </p:txBody>
        </p:sp>
        <p:grpSp>
          <p:nvGrpSpPr>
            <p:cNvPr id="46095" name="Group 42"/>
            <p:cNvGrpSpPr/>
            <p:nvPr/>
          </p:nvGrpSpPr>
          <p:grpSpPr>
            <a:xfrm rot="1123344">
              <a:off x="2928" y="1942"/>
              <a:ext cx="127" cy="227"/>
              <a:chOff x="2833" y="962"/>
              <a:chExt cx="176" cy="334"/>
            </a:xfrm>
          </p:grpSpPr>
          <p:sp>
            <p:nvSpPr>
              <p:cNvPr id="46096" name="Freeform 43"/>
              <p:cNvSpPr/>
              <p:nvPr/>
            </p:nvSpPr>
            <p:spPr>
              <a:xfrm>
                <a:off x="2834" y="1086"/>
                <a:ext cx="175" cy="210"/>
              </a:xfrm>
              <a:custGeom>
                <a:avLst/>
                <a:gdLst/>
                <a:ahLst/>
                <a:cxnLst>
                  <a:cxn ang="0">
                    <a:pos x="19" y="30"/>
                  </a:cxn>
                  <a:cxn ang="0">
                    <a:pos x="20" y="26"/>
                  </a:cxn>
                  <a:cxn ang="0">
                    <a:pos x="21" y="24"/>
                  </a:cxn>
                  <a:cxn ang="0">
                    <a:pos x="23" y="22"/>
                  </a:cxn>
                  <a:cxn ang="0">
                    <a:pos x="24" y="19"/>
                  </a:cxn>
                  <a:cxn ang="0">
                    <a:pos x="25" y="17"/>
                  </a:cxn>
                  <a:cxn ang="0">
                    <a:pos x="25" y="15"/>
                  </a:cxn>
                  <a:cxn ang="0">
                    <a:pos x="24" y="12"/>
                  </a:cxn>
                  <a:cxn ang="0">
                    <a:pos x="23" y="10"/>
                  </a:cxn>
                  <a:cxn ang="0">
                    <a:pos x="24" y="8"/>
                  </a:cxn>
                  <a:cxn ang="0">
                    <a:pos x="23" y="7"/>
                  </a:cxn>
                  <a:cxn ang="0">
                    <a:pos x="23" y="6"/>
                  </a:cxn>
                  <a:cxn ang="0">
                    <a:pos x="22" y="5"/>
                  </a:cxn>
                  <a:cxn ang="0">
                    <a:pos x="22" y="4"/>
                  </a:cxn>
                  <a:cxn ang="0">
                    <a:pos x="21" y="4"/>
                  </a:cxn>
                  <a:cxn ang="0">
                    <a:pos x="20" y="3"/>
                  </a:cxn>
                  <a:cxn ang="0">
                    <a:pos x="20" y="4"/>
                  </a:cxn>
                  <a:cxn ang="0">
                    <a:pos x="19" y="6"/>
                  </a:cxn>
                  <a:cxn ang="0">
                    <a:pos x="18" y="8"/>
                  </a:cxn>
                  <a:cxn ang="0">
                    <a:pos x="19" y="4"/>
                  </a:cxn>
                  <a:cxn ang="0">
                    <a:pos x="20" y="3"/>
                  </a:cxn>
                  <a:cxn ang="0">
                    <a:pos x="19" y="2"/>
                  </a:cxn>
                  <a:cxn ang="0">
                    <a:pos x="19" y="2"/>
                  </a:cxn>
                  <a:cxn ang="0">
                    <a:pos x="18" y="1"/>
                  </a:cxn>
                  <a:cxn ang="0">
                    <a:pos x="16" y="1"/>
                  </a:cxn>
                  <a:cxn ang="0">
                    <a:pos x="16" y="1"/>
                  </a:cxn>
                  <a:cxn ang="0">
                    <a:pos x="15" y="0"/>
                  </a:cxn>
                  <a:cxn ang="0">
                    <a:pos x="12" y="1"/>
                  </a:cxn>
                  <a:cxn ang="0">
                    <a:pos x="7" y="3"/>
                  </a:cxn>
                  <a:cxn ang="0">
                    <a:pos x="7" y="4"/>
                  </a:cxn>
                  <a:cxn ang="0">
                    <a:pos x="6" y="5"/>
                  </a:cxn>
                  <a:cxn ang="0">
                    <a:pos x="4" y="6"/>
                  </a:cxn>
                  <a:cxn ang="0">
                    <a:pos x="3" y="7"/>
                  </a:cxn>
                  <a:cxn ang="0">
                    <a:pos x="2" y="8"/>
                  </a:cxn>
                  <a:cxn ang="0">
                    <a:pos x="1" y="10"/>
                  </a:cxn>
                  <a:cxn ang="0">
                    <a:pos x="0" y="12"/>
                  </a:cxn>
                  <a:cxn ang="0">
                    <a:pos x="0" y="13"/>
                  </a:cxn>
                  <a:cxn ang="0">
                    <a:pos x="0" y="15"/>
                  </a:cxn>
                  <a:cxn ang="0">
                    <a:pos x="1" y="18"/>
                  </a:cxn>
                  <a:cxn ang="0">
                    <a:pos x="2" y="20"/>
                  </a:cxn>
                  <a:cxn ang="0">
                    <a:pos x="3" y="23"/>
                  </a:cxn>
                  <a:cxn ang="0">
                    <a:pos x="4" y="25"/>
                  </a:cxn>
                  <a:cxn ang="0">
                    <a:pos x="5" y="25"/>
                  </a:cxn>
                  <a:cxn ang="0">
                    <a:pos x="6" y="26"/>
                  </a:cxn>
                  <a:cxn ang="0">
                    <a:pos x="6" y="30"/>
                  </a:cxn>
                  <a:cxn ang="0">
                    <a:pos x="19" y="30"/>
                  </a:cxn>
                </a:cxnLst>
                <a:rect l="0" t="0" r="0" b="0"/>
                <a:pathLst>
                  <a:path w="1229" h="1468">
                    <a:moveTo>
                      <a:pt x="957" y="1468"/>
                    </a:moveTo>
                    <a:lnTo>
                      <a:pt x="981" y="1270"/>
                    </a:lnTo>
                    <a:lnTo>
                      <a:pt x="1049" y="1164"/>
                    </a:lnTo>
                    <a:lnTo>
                      <a:pt x="1118" y="1071"/>
                    </a:lnTo>
                    <a:lnTo>
                      <a:pt x="1182" y="953"/>
                    </a:lnTo>
                    <a:lnTo>
                      <a:pt x="1216" y="854"/>
                    </a:lnTo>
                    <a:lnTo>
                      <a:pt x="1229" y="734"/>
                    </a:lnTo>
                    <a:lnTo>
                      <a:pt x="1202" y="604"/>
                    </a:lnTo>
                    <a:lnTo>
                      <a:pt x="1159" y="500"/>
                    </a:lnTo>
                    <a:lnTo>
                      <a:pt x="1166" y="405"/>
                    </a:lnTo>
                    <a:lnTo>
                      <a:pt x="1149" y="320"/>
                    </a:lnTo>
                    <a:lnTo>
                      <a:pt x="1125" y="272"/>
                    </a:lnTo>
                    <a:lnTo>
                      <a:pt x="1091" y="231"/>
                    </a:lnTo>
                    <a:lnTo>
                      <a:pt x="1079" y="204"/>
                    </a:lnTo>
                    <a:lnTo>
                      <a:pt x="1032" y="176"/>
                    </a:lnTo>
                    <a:lnTo>
                      <a:pt x="992" y="170"/>
                    </a:lnTo>
                    <a:lnTo>
                      <a:pt x="963" y="185"/>
                    </a:lnTo>
                    <a:lnTo>
                      <a:pt x="927" y="279"/>
                    </a:lnTo>
                    <a:lnTo>
                      <a:pt x="861" y="414"/>
                    </a:lnTo>
                    <a:lnTo>
                      <a:pt x="958" y="181"/>
                    </a:lnTo>
                    <a:lnTo>
                      <a:pt x="975" y="152"/>
                    </a:lnTo>
                    <a:lnTo>
                      <a:pt x="953" y="100"/>
                    </a:lnTo>
                    <a:lnTo>
                      <a:pt x="918" y="82"/>
                    </a:lnTo>
                    <a:lnTo>
                      <a:pt x="871" y="62"/>
                    </a:lnTo>
                    <a:lnTo>
                      <a:pt x="806" y="39"/>
                    </a:lnTo>
                    <a:lnTo>
                      <a:pt x="790" y="25"/>
                    </a:lnTo>
                    <a:lnTo>
                      <a:pt x="760" y="0"/>
                    </a:lnTo>
                    <a:lnTo>
                      <a:pt x="582" y="39"/>
                    </a:lnTo>
                    <a:lnTo>
                      <a:pt x="346" y="169"/>
                    </a:lnTo>
                    <a:lnTo>
                      <a:pt x="329" y="204"/>
                    </a:lnTo>
                    <a:lnTo>
                      <a:pt x="274" y="259"/>
                    </a:lnTo>
                    <a:lnTo>
                      <a:pt x="210" y="303"/>
                    </a:lnTo>
                    <a:lnTo>
                      <a:pt x="154" y="326"/>
                    </a:lnTo>
                    <a:lnTo>
                      <a:pt x="102" y="378"/>
                    </a:lnTo>
                    <a:lnTo>
                      <a:pt x="67" y="466"/>
                    </a:lnTo>
                    <a:lnTo>
                      <a:pt x="20" y="584"/>
                    </a:lnTo>
                    <a:lnTo>
                      <a:pt x="0" y="649"/>
                    </a:lnTo>
                    <a:lnTo>
                      <a:pt x="20" y="753"/>
                    </a:lnTo>
                    <a:lnTo>
                      <a:pt x="55" y="861"/>
                    </a:lnTo>
                    <a:lnTo>
                      <a:pt x="110" y="998"/>
                    </a:lnTo>
                    <a:lnTo>
                      <a:pt x="141" y="1111"/>
                    </a:lnTo>
                    <a:lnTo>
                      <a:pt x="218" y="1215"/>
                    </a:lnTo>
                    <a:lnTo>
                      <a:pt x="257" y="1233"/>
                    </a:lnTo>
                    <a:lnTo>
                      <a:pt x="279" y="1290"/>
                    </a:lnTo>
                    <a:lnTo>
                      <a:pt x="283" y="1465"/>
                    </a:lnTo>
                    <a:lnTo>
                      <a:pt x="957" y="1468"/>
                    </a:lnTo>
                    <a:close/>
                  </a:path>
                </a:pathLst>
              </a:custGeom>
              <a:solidFill>
                <a:srgbClr val="FFD7AF">
                  <a:alpha val="100000"/>
                </a:srgbClr>
              </a:solidFill>
              <a:ln w="1651" cap="flat" cmpd="sng">
                <a:solidFill>
                  <a:srgbClr val="000000">
                    <a:alpha val="100000"/>
                  </a:srgbClr>
                </a:solidFill>
                <a:prstDash val="solid"/>
                <a:round/>
                <a:headEnd type="none" w="med" len="med"/>
                <a:tailEnd type="none" w="med" len="med"/>
              </a:ln>
            </p:spPr>
            <p:txBody>
              <a:bodyPr/>
              <a:lstStyle/>
              <a:p>
                <a:endParaRPr lang="zh-CN" altLang="en-US"/>
              </a:p>
            </p:txBody>
          </p:sp>
          <p:sp>
            <p:nvSpPr>
              <p:cNvPr id="46097" name="Freeform 44"/>
              <p:cNvSpPr/>
              <p:nvPr/>
            </p:nvSpPr>
            <p:spPr>
              <a:xfrm>
                <a:off x="2932" y="1151"/>
                <a:ext cx="77" cy="40"/>
              </a:xfrm>
              <a:custGeom>
                <a:avLst/>
                <a:gdLst/>
                <a:ahLst/>
                <a:cxnLst>
                  <a:cxn ang="0">
                    <a:pos x="0" y="0"/>
                  </a:cxn>
                  <a:cxn ang="0">
                    <a:pos x="5" y="3"/>
                  </a:cxn>
                  <a:cxn ang="0">
                    <a:pos x="9" y="5"/>
                  </a:cxn>
                  <a:cxn ang="0">
                    <a:pos x="11" y="6"/>
                  </a:cxn>
                </a:cxnLst>
                <a:rect l="0" t="0" r="0" b="0"/>
                <a:pathLst>
                  <a:path w="538" h="275">
                    <a:moveTo>
                      <a:pt x="0" y="0"/>
                    </a:moveTo>
                    <a:lnTo>
                      <a:pt x="234" y="164"/>
                    </a:lnTo>
                    <a:lnTo>
                      <a:pt x="445" y="246"/>
                    </a:lnTo>
                    <a:lnTo>
                      <a:pt x="538" y="275"/>
                    </a:lnTo>
                  </a:path>
                </a:pathLst>
              </a:custGeom>
              <a:solidFill>
                <a:srgbClr val="FFD7AF">
                  <a:alpha val="100000"/>
                </a:srgbClr>
              </a:solidFill>
              <a:ln w="1588" cap="flat" cmpd="sng">
                <a:solidFill>
                  <a:srgbClr val="000000">
                    <a:alpha val="100000"/>
                  </a:srgbClr>
                </a:solidFill>
                <a:prstDash val="solid"/>
                <a:round/>
                <a:headEnd type="none" w="med" len="med"/>
                <a:tailEnd type="none" w="med" len="med"/>
              </a:ln>
            </p:spPr>
            <p:txBody>
              <a:bodyPr/>
              <a:lstStyle/>
              <a:p>
                <a:endParaRPr lang="zh-CN" altLang="en-US"/>
              </a:p>
            </p:txBody>
          </p:sp>
          <p:sp>
            <p:nvSpPr>
              <p:cNvPr id="46098" name="Freeform 45"/>
              <p:cNvSpPr/>
              <p:nvPr/>
            </p:nvSpPr>
            <p:spPr>
              <a:xfrm>
                <a:off x="2885" y="1141"/>
                <a:ext cx="86" cy="91"/>
              </a:xfrm>
              <a:custGeom>
                <a:avLst/>
                <a:gdLst/>
                <a:ahLst/>
                <a:cxnLst>
                  <a:cxn ang="0">
                    <a:pos x="0" y="0"/>
                  </a:cxn>
                  <a:cxn ang="0">
                    <a:pos x="7" y="4"/>
                  </a:cxn>
                  <a:cxn ang="0">
                    <a:pos x="8" y="5"/>
                  </a:cxn>
                  <a:cxn ang="0">
                    <a:pos x="10" y="7"/>
                  </a:cxn>
                  <a:cxn ang="0">
                    <a:pos x="11" y="9"/>
                  </a:cxn>
                  <a:cxn ang="0">
                    <a:pos x="12" y="11"/>
                  </a:cxn>
                  <a:cxn ang="0">
                    <a:pos x="12" y="13"/>
                  </a:cxn>
                </a:cxnLst>
                <a:rect l="0" t="0" r="0" b="0"/>
                <a:pathLst>
                  <a:path w="601" h="643">
                    <a:moveTo>
                      <a:pt x="0" y="0"/>
                    </a:moveTo>
                    <a:lnTo>
                      <a:pt x="337" y="180"/>
                    </a:lnTo>
                    <a:lnTo>
                      <a:pt x="413" y="245"/>
                    </a:lnTo>
                    <a:lnTo>
                      <a:pt x="510" y="360"/>
                    </a:lnTo>
                    <a:lnTo>
                      <a:pt x="551" y="454"/>
                    </a:lnTo>
                    <a:lnTo>
                      <a:pt x="573" y="534"/>
                    </a:lnTo>
                    <a:lnTo>
                      <a:pt x="601" y="643"/>
                    </a:lnTo>
                  </a:path>
                </a:pathLst>
              </a:custGeom>
              <a:solidFill>
                <a:srgbClr val="FFD7AF">
                  <a:alpha val="100000"/>
                </a:srgbClr>
              </a:solidFill>
              <a:ln w="1588" cap="flat" cmpd="sng">
                <a:solidFill>
                  <a:srgbClr val="000000">
                    <a:alpha val="100000"/>
                  </a:srgbClr>
                </a:solidFill>
                <a:prstDash val="solid"/>
                <a:round/>
                <a:headEnd type="none" w="med" len="med"/>
                <a:tailEnd type="none" w="med" len="med"/>
              </a:ln>
            </p:spPr>
            <p:txBody>
              <a:bodyPr/>
              <a:lstStyle/>
              <a:p>
                <a:endParaRPr lang="zh-CN" altLang="en-US"/>
              </a:p>
            </p:txBody>
          </p:sp>
          <p:sp>
            <p:nvSpPr>
              <p:cNvPr id="46099" name="Freeform 46"/>
              <p:cNvSpPr/>
              <p:nvPr/>
            </p:nvSpPr>
            <p:spPr>
              <a:xfrm>
                <a:off x="2919" y="1090"/>
                <a:ext cx="57" cy="89"/>
              </a:xfrm>
              <a:custGeom>
                <a:avLst/>
                <a:gdLst/>
                <a:ahLst/>
                <a:cxnLst>
                  <a:cxn ang="0">
                    <a:pos x="8" y="3"/>
                  </a:cxn>
                  <a:cxn ang="0">
                    <a:pos x="8" y="2"/>
                  </a:cxn>
                  <a:cxn ang="0">
                    <a:pos x="8" y="1"/>
                  </a:cxn>
                  <a:cxn ang="0">
                    <a:pos x="7" y="0"/>
                  </a:cxn>
                  <a:cxn ang="0">
                    <a:pos x="6" y="0"/>
                  </a:cxn>
                  <a:cxn ang="0">
                    <a:pos x="5" y="0"/>
                  </a:cxn>
                  <a:cxn ang="0">
                    <a:pos x="4" y="0"/>
                  </a:cxn>
                  <a:cxn ang="0">
                    <a:pos x="4" y="1"/>
                  </a:cxn>
                  <a:cxn ang="0">
                    <a:pos x="3" y="3"/>
                  </a:cxn>
                  <a:cxn ang="0">
                    <a:pos x="2" y="6"/>
                  </a:cxn>
                  <a:cxn ang="0">
                    <a:pos x="1" y="8"/>
                  </a:cxn>
                  <a:cxn ang="0">
                    <a:pos x="0" y="10"/>
                  </a:cxn>
                  <a:cxn ang="0">
                    <a:pos x="0" y="12"/>
                  </a:cxn>
                  <a:cxn ang="0">
                    <a:pos x="1" y="12"/>
                  </a:cxn>
                  <a:cxn ang="0">
                    <a:pos x="1" y="13"/>
                  </a:cxn>
                  <a:cxn ang="0">
                    <a:pos x="2" y="13"/>
                  </a:cxn>
                  <a:cxn ang="0">
                    <a:pos x="3" y="12"/>
                  </a:cxn>
                  <a:cxn ang="0">
                    <a:pos x="4" y="11"/>
                  </a:cxn>
                  <a:cxn ang="0">
                    <a:pos x="4" y="9"/>
                  </a:cxn>
                  <a:cxn ang="0">
                    <a:pos x="5" y="8"/>
                  </a:cxn>
                  <a:cxn ang="0">
                    <a:pos x="5" y="7"/>
                  </a:cxn>
                  <a:cxn ang="0">
                    <a:pos x="6" y="5"/>
                  </a:cxn>
                  <a:cxn ang="0">
                    <a:pos x="8" y="4"/>
                  </a:cxn>
                  <a:cxn ang="0">
                    <a:pos x="8" y="3"/>
                  </a:cxn>
                </a:cxnLst>
                <a:rect l="0" t="0" r="0" b="0"/>
                <a:pathLst>
                  <a:path w="395" h="623">
                    <a:moveTo>
                      <a:pt x="391" y="139"/>
                    </a:moveTo>
                    <a:lnTo>
                      <a:pt x="395" y="98"/>
                    </a:lnTo>
                    <a:lnTo>
                      <a:pt x="368" y="42"/>
                    </a:lnTo>
                    <a:lnTo>
                      <a:pt x="328" y="15"/>
                    </a:lnTo>
                    <a:lnTo>
                      <a:pt x="290" y="0"/>
                    </a:lnTo>
                    <a:lnTo>
                      <a:pt x="248" y="1"/>
                    </a:lnTo>
                    <a:lnTo>
                      <a:pt x="211" y="10"/>
                    </a:lnTo>
                    <a:lnTo>
                      <a:pt x="181" y="28"/>
                    </a:lnTo>
                    <a:lnTo>
                      <a:pt x="123" y="167"/>
                    </a:lnTo>
                    <a:lnTo>
                      <a:pt x="83" y="298"/>
                    </a:lnTo>
                    <a:lnTo>
                      <a:pt x="45" y="401"/>
                    </a:lnTo>
                    <a:lnTo>
                      <a:pt x="0" y="512"/>
                    </a:lnTo>
                    <a:lnTo>
                      <a:pt x="16" y="581"/>
                    </a:lnTo>
                    <a:lnTo>
                      <a:pt x="38" y="604"/>
                    </a:lnTo>
                    <a:lnTo>
                      <a:pt x="72" y="623"/>
                    </a:lnTo>
                    <a:lnTo>
                      <a:pt x="110" y="618"/>
                    </a:lnTo>
                    <a:lnTo>
                      <a:pt x="148" y="602"/>
                    </a:lnTo>
                    <a:lnTo>
                      <a:pt x="186" y="540"/>
                    </a:lnTo>
                    <a:lnTo>
                      <a:pt x="201" y="453"/>
                    </a:lnTo>
                    <a:lnTo>
                      <a:pt x="235" y="398"/>
                    </a:lnTo>
                    <a:lnTo>
                      <a:pt x="265" y="332"/>
                    </a:lnTo>
                    <a:lnTo>
                      <a:pt x="315" y="267"/>
                    </a:lnTo>
                    <a:lnTo>
                      <a:pt x="364" y="183"/>
                    </a:lnTo>
                    <a:lnTo>
                      <a:pt x="391" y="139"/>
                    </a:lnTo>
                    <a:close/>
                  </a:path>
                </a:pathLst>
              </a:custGeom>
              <a:solidFill>
                <a:srgbClr val="FFD7AF">
                  <a:alpha val="100000"/>
                </a:srgbClr>
              </a:solidFill>
              <a:ln w="1588" cap="flat" cmpd="sng">
                <a:solidFill>
                  <a:srgbClr val="000000">
                    <a:alpha val="100000"/>
                  </a:srgbClr>
                </a:solidFill>
                <a:prstDash val="solid"/>
                <a:round/>
                <a:headEnd type="none" w="med" len="med"/>
                <a:tailEnd type="none" w="med" len="med"/>
              </a:ln>
            </p:spPr>
            <p:txBody>
              <a:bodyPr/>
              <a:lstStyle/>
              <a:p>
                <a:endParaRPr lang="zh-CN" altLang="en-US"/>
              </a:p>
            </p:txBody>
          </p:sp>
          <p:sp>
            <p:nvSpPr>
              <p:cNvPr id="46100" name="Freeform 47"/>
              <p:cNvSpPr/>
              <p:nvPr/>
            </p:nvSpPr>
            <p:spPr>
              <a:xfrm>
                <a:off x="2925" y="1154"/>
                <a:ext cx="16" cy="21"/>
              </a:xfrm>
              <a:custGeom>
                <a:avLst/>
                <a:gdLst/>
                <a:ahLst/>
                <a:cxnLst>
                  <a:cxn ang="0">
                    <a:pos x="0" y="0"/>
                  </a:cxn>
                  <a:cxn ang="0">
                    <a:pos x="1" y="0"/>
                  </a:cxn>
                  <a:cxn ang="0">
                    <a:pos x="2" y="0"/>
                  </a:cxn>
                  <a:cxn ang="0">
                    <a:pos x="2" y="0"/>
                  </a:cxn>
                  <a:cxn ang="0">
                    <a:pos x="2" y="2"/>
                  </a:cxn>
                  <a:cxn ang="0">
                    <a:pos x="2" y="2"/>
                  </a:cxn>
                  <a:cxn ang="0">
                    <a:pos x="2" y="3"/>
                  </a:cxn>
                  <a:cxn ang="0">
                    <a:pos x="1" y="3"/>
                  </a:cxn>
                  <a:cxn ang="0">
                    <a:pos x="1" y="3"/>
                  </a:cxn>
                  <a:cxn ang="0">
                    <a:pos x="0" y="3"/>
                  </a:cxn>
                  <a:cxn ang="0">
                    <a:pos x="0" y="2"/>
                  </a:cxn>
                  <a:cxn ang="0">
                    <a:pos x="0" y="0"/>
                  </a:cxn>
                </a:cxnLst>
                <a:rect l="0" t="0" r="0" b="0"/>
                <a:pathLst>
                  <a:path w="114" h="148">
                    <a:moveTo>
                      <a:pt x="16" y="18"/>
                    </a:moveTo>
                    <a:lnTo>
                      <a:pt x="38" y="0"/>
                    </a:lnTo>
                    <a:lnTo>
                      <a:pt x="77" y="4"/>
                    </a:lnTo>
                    <a:lnTo>
                      <a:pt x="114" y="22"/>
                    </a:lnTo>
                    <a:lnTo>
                      <a:pt x="114" y="77"/>
                    </a:lnTo>
                    <a:lnTo>
                      <a:pt x="108" y="107"/>
                    </a:lnTo>
                    <a:lnTo>
                      <a:pt x="92" y="139"/>
                    </a:lnTo>
                    <a:lnTo>
                      <a:pt x="54" y="148"/>
                    </a:lnTo>
                    <a:lnTo>
                      <a:pt x="35" y="146"/>
                    </a:lnTo>
                    <a:lnTo>
                      <a:pt x="13" y="124"/>
                    </a:lnTo>
                    <a:lnTo>
                      <a:pt x="0" y="98"/>
                    </a:lnTo>
                    <a:lnTo>
                      <a:pt x="16" y="18"/>
                    </a:lnTo>
                    <a:close/>
                  </a:path>
                </a:pathLst>
              </a:custGeom>
              <a:solidFill>
                <a:srgbClr val="FFD7AF">
                  <a:alpha val="100000"/>
                </a:srgbClr>
              </a:solidFill>
              <a:ln w="1588" cap="flat" cmpd="sng">
                <a:solidFill>
                  <a:srgbClr val="000000">
                    <a:alpha val="100000"/>
                  </a:srgbClr>
                </a:solidFill>
                <a:prstDash val="solid"/>
                <a:round/>
                <a:headEnd type="none" w="med" len="med"/>
                <a:tailEnd type="none" w="med" len="med"/>
              </a:ln>
            </p:spPr>
            <p:txBody>
              <a:bodyPr/>
              <a:lstStyle/>
              <a:p>
                <a:endParaRPr lang="zh-CN" altLang="en-US"/>
              </a:p>
            </p:txBody>
          </p:sp>
          <p:sp>
            <p:nvSpPr>
              <p:cNvPr id="46101" name="Freeform 48"/>
              <p:cNvSpPr/>
              <p:nvPr/>
            </p:nvSpPr>
            <p:spPr>
              <a:xfrm>
                <a:off x="2870" y="962"/>
                <a:ext cx="42" cy="155"/>
              </a:xfrm>
              <a:custGeom>
                <a:avLst/>
                <a:gdLst/>
                <a:ahLst/>
                <a:cxnLst>
                  <a:cxn ang="0">
                    <a:pos x="6" y="20"/>
                  </a:cxn>
                  <a:cxn ang="0">
                    <a:pos x="6" y="19"/>
                  </a:cxn>
                  <a:cxn ang="0">
                    <a:pos x="6" y="16"/>
                  </a:cxn>
                  <a:cxn ang="0">
                    <a:pos x="6" y="14"/>
                  </a:cxn>
                  <a:cxn ang="0">
                    <a:pos x="6" y="13"/>
                  </a:cxn>
                  <a:cxn ang="0">
                    <a:pos x="6" y="12"/>
                  </a:cxn>
                  <a:cxn ang="0">
                    <a:pos x="6" y="10"/>
                  </a:cxn>
                  <a:cxn ang="0">
                    <a:pos x="6" y="8"/>
                  </a:cxn>
                  <a:cxn ang="0">
                    <a:pos x="6" y="7"/>
                  </a:cxn>
                  <a:cxn ang="0">
                    <a:pos x="6" y="6"/>
                  </a:cxn>
                  <a:cxn ang="0">
                    <a:pos x="6" y="3"/>
                  </a:cxn>
                  <a:cxn ang="0">
                    <a:pos x="5" y="2"/>
                  </a:cxn>
                  <a:cxn ang="0">
                    <a:pos x="5" y="0"/>
                  </a:cxn>
                  <a:cxn ang="0">
                    <a:pos x="4" y="0"/>
                  </a:cxn>
                  <a:cxn ang="0">
                    <a:pos x="4" y="0"/>
                  </a:cxn>
                  <a:cxn ang="0">
                    <a:pos x="3" y="0"/>
                  </a:cxn>
                  <a:cxn ang="0">
                    <a:pos x="3" y="0"/>
                  </a:cxn>
                  <a:cxn ang="0">
                    <a:pos x="2" y="1"/>
                  </a:cxn>
                  <a:cxn ang="0">
                    <a:pos x="2" y="3"/>
                  </a:cxn>
                  <a:cxn ang="0">
                    <a:pos x="2" y="5"/>
                  </a:cxn>
                  <a:cxn ang="0">
                    <a:pos x="2" y="7"/>
                  </a:cxn>
                  <a:cxn ang="0">
                    <a:pos x="1" y="8"/>
                  </a:cxn>
                  <a:cxn ang="0">
                    <a:pos x="1" y="10"/>
                  </a:cxn>
                  <a:cxn ang="0">
                    <a:pos x="1" y="12"/>
                  </a:cxn>
                  <a:cxn ang="0">
                    <a:pos x="1" y="13"/>
                  </a:cxn>
                  <a:cxn ang="0">
                    <a:pos x="1" y="16"/>
                  </a:cxn>
                  <a:cxn ang="0">
                    <a:pos x="0" y="18"/>
                  </a:cxn>
                  <a:cxn ang="0">
                    <a:pos x="0" y="20"/>
                  </a:cxn>
                  <a:cxn ang="0">
                    <a:pos x="0" y="22"/>
                  </a:cxn>
                  <a:cxn ang="0">
                    <a:pos x="6" y="22"/>
                  </a:cxn>
                  <a:cxn ang="0">
                    <a:pos x="6" y="20"/>
                  </a:cxn>
                </a:cxnLst>
                <a:rect l="0" t="0" r="0" b="0"/>
                <a:pathLst>
                  <a:path w="290" h="1090">
                    <a:moveTo>
                      <a:pt x="284" y="1005"/>
                    </a:moveTo>
                    <a:lnTo>
                      <a:pt x="289" y="947"/>
                    </a:lnTo>
                    <a:lnTo>
                      <a:pt x="290" y="818"/>
                    </a:lnTo>
                    <a:lnTo>
                      <a:pt x="281" y="691"/>
                    </a:lnTo>
                    <a:lnTo>
                      <a:pt x="275" y="635"/>
                    </a:lnTo>
                    <a:lnTo>
                      <a:pt x="271" y="594"/>
                    </a:lnTo>
                    <a:lnTo>
                      <a:pt x="271" y="505"/>
                    </a:lnTo>
                    <a:lnTo>
                      <a:pt x="276" y="406"/>
                    </a:lnTo>
                    <a:lnTo>
                      <a:pt x="275" y="332"/>
                    </a:lnTo>
                    <a:lnTo>
                      <a:pt x="273" y="276"/>
                    </a:lnTo>
                    <a:lnTo>
                      <a:pt x="262" y="166"/>
                    </a:lnTo>
                    <a:lnTo>
                      <a:pt x="253" y="88"/>
                    </a:lnTo>
                    <a:lnTo>
                      <a:pt x="236" y="24"/>
                    </a:lnTo>
                    <a:lnTo>
                      <a:pt x="214" y="3"/>
                    </a:lnTo>
                    <a:lnTo>
                      <a:pt x="186" y="1"/>
                    </a:lnTo>
                    <a:lnTo>
                      <a:pt x="156" y="0"/>
                    </a:lnTo>
                    <a:lnTo>
                      <a:pt x="121" y="14"/>
                    </a:lnTo>
                    <a:lnTo>
                      <a:pt x="92" y="70"/>
                    </a:lnTo>
                    <a:lnTo>
                      <a:pt x="85" y="160"/>
                    </a:lnTo>
                    <a:lnTo>
                      <a:pt x="82" y="264"/>
                    </a:lnTo>
                    <a:lnTo>
                      <a:pt x="76" y="332"/>
                    </a:lnTo>
                    <a:lnTo>
                      <a:pt x="67" y="402"/>
                    </a:lnTo>
                    <a:lnTo>
                      <a:pt x="68" y="485"/>
                    </a:lnTo>
                    <a:lnTo>
                      <a:pt x="64" y="580"/>
                    </a:lnTo>
                    <a:lnTo>
                      <a:pt x="51" y="651"/>
                    </a:lnTo>
                    <a:lnTo>
                      <a:pt x="37" y="765"/>
                    </a:lnTo>
                    <a:lnTo>
                      <a:pt x="19" y="885"/>
                    </a:lnTo>
                    <a:lnTo>
                      <a:pt x="3" y="986"/>
                    </a:lnTo>
                    <a:lnTo>
                      <a:pt x="0" y="1090"/>
                    </a:lnTo>
                    <a:lnTo>
                      <a:pt x="266" y="1085"/>
                    </a:lnTo>
                    <a:lnTo>
                      <a:pt x="284" y="1005"/>
                    </a:lnTo>
                    <a:close/>
                  </a:path>
                </a:pathLst>
              </a:custGeom>
              <a:solidFill>
                <a:srgbClr val="FFD7AF">
                  <a:alpha val="100000"/>
                </a:srgbClr>
              </a:solidFill>
              <a:ln w="1651" cap="flat" cmpd="sng">
                <a:solidFill>
                  <a:srgbClr val="000000">
                    <a:alpha val="100000"/>
                  </a:srgbClr>
                </a:solidFill>
                <a:prstDash val="solid"/>
                <a:round/>
                <a:headEnd type="none" w="med" len="med"/>
                <a:tailEnd type="none" w="med" len="med"/>
              </a:ln>
            </p:spPr>
            <p:txBody>
              <a:bodyPr/>
              <a:lstStyle/>
              <a:p>
                <a:endParaRPr lang="zh-CN" altLang="en-US"/>
              </a:p>
            </p:txBody>
          </p:sp>
          <p:sp>
            <p:nvSpPr>
              <p:cNvPr id="46102" name="Freeform 49"/>
              <p:cNvSpPr/>
              <p:nvPr/>
            </p:nvSpPr>
            <p:spPr>
              <a:xfrm>
                <a:off x="2968" y="1156"/>
                <a:ext cx="31" cy="4"/>
              </a:xfrm>
              <a:custGeom>
                <a:avLst/>
                <a:gdLst/>
                <a:ahLst/>
                <a:cxnLst>
                  <a:cxn ang="0">
                    <a:pos x="4" y="0"/>
                  </a:cxn>
                  <a:cxn ang="0">
                    <a:pos x="3" y="0"/>
                  </a:cxn>
                  <a:cxn ang="0">
                    <a:pos x="2" y="1"/>
                  </a:cxn>
                  <a:cxn ang="0">
                    <a:pos x="1" y="0"/>
                  </a:cxn>
                  <a:cxn ang="0">
                    <a:pos x="0" y="0"/>
                  </a:cxn>
                </a:cxnLst>
                <a:rect l="0" t="0" r="0" b="0"/>
                <a:pathLst>
                  <a:path w="221" h="28">
                    <a:moveTo>
                      <a:pt x="221" y="14"/>
                    </a:moveTo>
                    <a:lnTo>
                      <a:pt x="156" y="24"/>
                    </a:lnTo>
                    <a:lnTo>
                      <a:pt x="104" y="28"/>
                    </a:lnTo>
                    <a:lnTo>
                      <a:pt x="35" y="14"/>
                    </a:lnTo>
                    <a:lnTo>
                      <a:pt x="0" y="0"/>
                    </a:lnTo>
                  </a:path>
                </a:pathLst>
              </a:custGeom>
              <a:solidFill>
                <a:srgbClr val="FFD7AF">
                  <a:alpha val="100000"/>
                </a:srgbClr>
              </a:solidFill>
              <a:ln w="1588" cap="flat" cmpd="sng">
                <a:solidFill>
                  <a:srgbClr val="000000">
                    <a:alpha val="100000"/>
                  </a:srgbClr>
                </a:solidFill>
                <a:prstDash val="solid"/>
                <a:round/>
                <a:headEnd type="none" w="med" len="med"/>
                <a:tailEnd type="none" w="med" len="med"/>
              </a:ln>
            </p:spPr>
            <p:txBody>
              <a:bodyPr/>
              <a:lstStyle/>
              <a:p>
                <a:endParaRPr lang="zh-CN" altLang="en-US"/>
              </a:p>
            </p:txBody>
          </p:sp>
          <p:sp>
            <p:nvSpPr>
              <p:cNvPr id="46103" name="Freeform 50"/>
              <p:cNvSpPr/>
              <p:nvPr/>
            </p:nvSpPr>
            <p:spPr>
              <a:xfrm>
                <a:off x="2872" y="1264"/>
                <a:ext cx="26" cy="2"/>
              </a:xfrm>
              <a:custGeom>
                <a:avLst/>
                <a:gdLst/>
                <a:ahLst/>
                <a:cxnLst>
                  <a:cxn ang="0">
                    <a:pos x="0" y="0"/>
                  </a:cxn>
                  <a:cxn ang="0">
                    <a:pos x="1" y="0"/>
                  </a:cxn>
                  <a:cxn ang="0">
                    <a:pos x="3" y="0"/>
                  </a:cxn>
                  <a:cxn ang="0">
                    <a:pos x="4" y="0"/>
                  </a:cxn>
                </a:cxnLst>
                <a:rect l="0" t="0" r="0" b="0"/>
                <a:pathLst>
                  <a:path w="181" h="14">
                    <a:moveTo>
                      <a:pt x="0" y="0"/>
                    </a:moveTo>
                    <a:lnTo>
                      <a:pt x="70" y="14"/>
                    </a:lnTo>
                    <a:lnTo>
                      <a:pt x="146" y="14"/>
                    </a:lnTo>
                    <a:lnTo>
                      <a:pt x="181" y="7"/>
                    </a:lnTo>
                  </a:path>
                </a:pathLst>
              </a:custGeom>
              <a:solidFill>
                <a:srgbClr val="FFD7AF">
                  <a:alpha val="100000"/>
                </a:srgbClr>
              </a:solidFill>
              <a:ln w="1588" cap="flat" cmpd="sng">
                <a:solidFill>
                  <a:srgbClr val="000000">
                    <a:alpha val="100000"/>
                  </a:srgbClr>
                </a:solidFill>
                <a:prstDash val="solid"/>
                <a:round/>
                <a:headEnd type="none" w="med" len="med"/>
                <a:tailEnd type="none" w="med" len="med"/>
              </a:ln>
            </p:spPr>
            <p:txBody>
              <a:bodyPr/>
              <a:lstStyle/>
              <a:p>
                <a:endParaRPr lang="zh-CN" altLang="en-US"/>
              </a:p>
            </p:txBody>
          </p:sp>
          <p:sp>
            <p:nvSpPr>
              <p:cNvPr id="46104" name="Freeform 51"/>
              <p:cNvSpPr/>
              <p:nvPr/>
            </p:nvSpPr>
            <p:spPr>
              <a:xfrm>
                <a:off x="2928" y="1104"/>
                <a:ext cx="53" cy="72"/>
              </a:xfrm>
              <a:custGeom>
                <a:avLst/>
                <a:gdLst/>
                <a:ahLst/>
                <a:cxnLst>
                  <a:cxn ang="0">
                    <a:pos x="8" y="2"/>
                  </a:cxn>
                  <a:cxn ang="0">
                    <a:pos x="7" y="3"/>
                  </a:cxn>
                  <a:cxn ang="0">
                    <a:pos x="7" y="4"/>
                  </a:cxn>
                  <a:cxn ang="0">
                    <a:pos x="6" y="5"/>
                  </a:cxn>
                  <a:cxn ang="0">
                    <a:pos x="5" y="6"/>
                  </a:cxn>
                  <a:cxn ang="0">
                    <a:pos x="4" y="6"/>
                  </a:cxn>
                  <a:cxn ang="0">
                    <a:pos x="4" y="7"/>
                  </a:cxn>
                  <a:cxn ang="0">
                    <a:pos x="3" y="8"/>
                  </a:cxn>
                  <a:cxn ang="0">
                    <a:pos x="3" y="10"/>
                  </a:cxn>
                  <a:cxn ang="0">
                    <a:pos x="2" y="10"/>
                  </a:cxn>
                  <a:cxn ang="0">
                    <a:pos x="1" y="10"/>
                  </a:cxn>
                  <a:cxn ang="0">
                    <a:pos x="0" y="10"/>
                  </a:cxn>
                  <a:cxn ang="0">
                    <a:pos x="0" y="9"/>
                  </a:cxn>
                  <a:cxn ang="0">
                    <a:pos x="0" y="8"/>
                  </a:cxn>
                  <a:cxn ang="0">
                    <a:pos x="0" y="7"/>
                  </a:cxn>
                  <a:cxn ang="0">
                    <a:pos x="1" y="5"/>
                  </a:cxn>
                  <a:cxn ang="0">
                    <a:pos x="2" y="4"/>
                  </a:cxn>
                  <a:cxn ang="0">
                    <a:pos x="3" y="1"/>
                  </a:cxn>
                  <a:cxn ang="0">
                    <a:pos x="4" y="0"/>
                  </a:cxn>
                  <a:cxn ang="0">
                    <a:pos x="6" y="0"/>
                  </a:cxn>
                  <a:cxn ang="0">
                    <a:pos x="6" y="0"/>
                  </a:cxn>
                  <a:cxn ang="0">
                    <a:pos x="7" y="1"/>
                  </a:cxn>
                  <a:cxn ang="0">
                    <a:pos x="7" y="1"/>
                  </a:cxn>
                  <a:cxn ang="0">
                    <a:pos x="8" y="2"/>
                  </a:cxn>
                </a:cxnLst>
                <a:rect l="0" t="0" r="0" b="0"/>
                <a:pathLst>
                  <a:path w="370" h="501">
                    <a:moveTo>
                      <a:pt x="370" y="97"/>
                    </a:moveTo>
                    <a:lnTo>
                      <a:pt x="362" y="159"/>
                    </a:lnTo>
                    <a:lnTo>
                      <a:pt x="331" y="214"/>
                    </a:lnTo>
                    <a:lnTo>
                      <a:pt x="276" y="266"/>
                    </a:lnTo>
                    <a:lnTo>
                      <a:pt x="239" y="279"/>
                    </a:lnTo>
                    <a:lnTo>
                      <a:pt x="209" y="294"/>
                    </a:lnTo>
                    <a:lnTo>
                      <a:pt x="191" y="344"/>
                    </a:lnTo>
                    <a:lnTo>
                      <a:pt x="163" y="414"/>
                    </a:lnTo>
                    <a:lnTo>
                      <a:pt x="132" y="480"/>
                    </a:lnTo>
                    <a:lnTo>
                      <a:pt x="97" y="501"/>
                    </a:lnTo>
                    <a:lnTo>
                      <a:pt x="46" y="501"/>
                    </a:lnTo>
                    <a:lnTo>
                      <a:pt x="14" y="486"/>
                    </a:lnTo>
                    <a:lnTo>
                      <a:pt x="0" y="446"/>
                    </a:lnTo>
                    <a:lnTo>
                      <a:pt x="3" y="401"/>
                    </a:lnTo>
                    <a:lnTo>
                      <a:pt x="19" y="318"/>
                    </a:lnTo>
                    <a:lnTo>
                      <a:pt x="52" y="251"/>
                    </a:lnTo>
                    <a:lnTo>
                      <a:pt x="90" y="193"/>
                    </a:lnTo>
                    <a:lnTo>
                      <a:pt x="160" y="69"/>
                    </a:lnTo>
                    <a:lnTo>
                      <a:pt x="207" y="14"/>
                    </a:lnTo>
                    <a:lnTo>
                      <a:pt x="269" y="0"/>
                    </a:lnTo>
                    <a:lnTo>
                      <a:pt x="305" y="9"/>
                    </a:lnTo>
                    <a:lnTo>
                      <a:pt x="331" y="28"/>
                    </a:lnTo>
                    <a:lnTo>
                      <a:pt x="357" y="61"/>
                    </a:lnTo>
                    <a:lnTo>
                      <a:pt x="370" y="97"/>
                    </a:lnTo>
                    <a:close/>
                  </a:path>
                </a:pathLst>
              </a:custGeom>
              <a:solidFill>
                <a:srgbClr val="FFD7AF">
                  <a:alpha val="100000"/>
                </a:srgbClr>
              </a:solidFill>
              <a:ln w="1651" cap="flat" cmpd="sng">
                <a:solidFill>
                  <a:srgbClr val="000000">
                    <a:alpha val="100000"/>
                  </a:srgbClr>
                </a:solidFill>
                <a:prstDash val="solid"/>
                <a:round/>
                <a:headEnd type="none" w="med" len="med"/>
                <a:tailEnd type="none" w="med" len="med"/>
              </a:ln>
            </p:spPr>
            <p:txBody>
              <a:bodyPr/>
              <a:lstStyle/>
              <a:p>
                <a:endParaRPr lang="zh-CN" altLang="en-US"/>
              </a:p>
            </p:txBody>
          </p:sp>
          <p:sp>
            <p:nvSpPr>
              <p:cNvPr id="46105" name="Freeform 52"/>
              <p:cNvSpPr/>
              <p:nvPr/>
            </p:nvSpPr>
            <p:spPr>
              <a:xfrm>
                <a:off x="2948" y="1163"/>
                <a:ext cx="14" cy="17"/>
              </a:xfrm>
              <a:custGeom>
                <a:avLst/>
                <a:gdLst/>
                <a:ahLst/>
                <a:cxnLst>
                  <a:cxn ang="0">
                    <a:pos x="0" y="0"/>
                  </a:cxn>
                  <a:cxn ang="0">
                    <a:pos x="1" y="0"/>
                  </a:cxn>
                  <a:cxn ang="0">
                    <a:pos x="2" y="0"/>
                  </a:cxn>
                  <a:cxn ang="0">
                    <a:pos x="2" y="1"/>
                  </a:cxn>
                  <a:cxn ang="0">
                    <a:pos x="2" y="2"/>
                  </a:cxn>
                  <a:cxn ang="0">
                    <a:pos x="1" y="3"/>
                  </a:cxn>
                  <a:cxn ang="0">
                    <a:pos x="0" y="2"/>
                  </a:cxn>
                  <a:cxn ang="0">
                    <a:pos x="0" y="2"/>
                  </a:cxn>
                  <a:cxn ang="0">
                    <a:pos x="0" y="1"/>
                  </a:cxn>
                  <a:cxn ang="0">
                    <a:pos x="0" y="0"/>
                  </a:cxn>
                  <a:cxn ang="0">
                    <a:pos x="0" y="0"/>
                  </a:cxn>
                </a:cxnLst>
                <a:rect l="0" t="0" r="0" b="0"/>
                <a:pathLst>
                  <a:path w="98" h="114">
                    <a:moveTo>
                      <a:pt x="17" y="0"/>
                    </a:moveTo>
                    <a:lnTo>
                      <a:pt x="57" y="0"/>
                    </a:lnTo>
                    <a:lnTo>
                      <a:pt x="96" y="14"/>
                    </a:lnTo>
                    <a:lnTo>
                      <a:pt x="98" y="59"/>
                    </a:lnTo>
                    <a:lnTo>
                      <a:pt x="86" y="92"/>
                    </a:lnTo>
                    <a:lnTo>
                      <a:pt x="48" y="114"/>
                    </a:lnTo>
                    <a:lnTo>
                      <a:pt x="21" y="102"/>
                    </a:lnTo>
                    <a:lnTo>
                      <a:pt x="11" y="83"/>
                    </a:lnTo>
                    <a:lnTo>
                      <a:pt x="0" y="54"/>
                    </a:lnTo>
                    <a:lnTo>
                      <a:pt x="4" y="16"/>
                    </a:lnTo>
                    <a:lnTo>
                      <a:pt x="17" y="0"/>
                    </a:lnTo>
                    <a:close/>
                  </a:path>
                </a:pathLst>
              </a:custGeom>
              <a:solidFill>
                <a:srgbClr val="FFD7AF">
                  <a:alpha val="100000"/>
                </a:srgbClr>
              </a:solidFill>
              <a:ln w="1588" cap="flat" cmpd="sng">
                <a:solidFill>
                  <a:srgbClr val="000000">
                    <a:alpha val="100000"/>
                  </a:srgbClr>
                </a:solidFill>
                <a:prstDash val="solid"/>
                <a:round/>
                <a:headEnd type="none" w="med" len="med"/>
                <a:tailEnd type="none" w="med" len="med"/>
              </a:ln>
            </p:spPr>
            <p:txBody>
              <a:bodyPr/>
              <a:lstStyle/>
              <a:p>
                <a:endParaRPr lang="zh-CN" altLang="en-US"/>
              </a:p>
            </p:txBody>
          </p:sp>
          <p:sp>
            <p:nvSpPr>
              <p:cNvPr id="46106" name="Freeform 53"/>
              <p:cNvSpPr/>
              <p:nvPr/>
            </p:nvSpPr>
            <p:spPr>
              <a:xfrm>
                <a:off x="2902" y="1083"/>
                <a:ext cx="45" cy="90"/>
              </a:xfrm>
              <a:custGeom>
                <a:avLst/>
                <a:gdLst/>
                <a:ahLst/>
                <a:cxnLst>
                  <a:cxn ang="0">
                    <a:pos x="6" y="2"/>
                  </a:cxn>
                  <a:cxn ang="0">
                    <a:pos x="6" y="1"/>
                  </a:cxn>
                  <a:cxn ang="0">
                    <a:pos x="6" y="0"/>
                  </a:cxn>
                  <a:cxn ang="0">
                    <a:pos x="5" y="0"/>
                  </a:cxn>
                  <a:cxn ang="0">
                    <a:pos x="4" y="0"/>
                  </a:cxn>
                  <a:cxn ang="0">
                    <a:pos x="3" y="0"/>
                  </a:cxn>
                  <a:cxn ang="0">
                    <a:pos x="2" y="1"/>
                  </a:cxn>
                  <a:cxn ang="0">
                    <a:pos x="1" y="2"/>
                  </a:cxn>
                  <a:cxn ang="0">
                    <a:pos x="1" y="6"/>
                  </a:cxn>
                  <a:cxn ang="0">
                    <a:pos x="0" y="8"/>
                  </a:cxn>
                  <a:cxn ang="0">
                    <a:pos x="0" y="11"/>
                  </a:cxn>
                  <a:cxn ang="0">
                    <a:pos x="0" y="12"/>
                  </a:cxn>
                  <a:cxn ang="0">
                    <a:pos x="1" y="13"/>
                  </a:cxn>
                  <a:cxn ang="0">
                    <a:pos x="2" y="13"/>
                  </a:cxn>
                  <a:cxn ang="0">
                    <a:pos x="3" y="12"/>
                  </a:cxn>
                  <a:cxn ang="0">
                    <a:pos x="4" y="11"/>
                  </a:cxn>
                  <a:cxn ang="0">
                    <a:pos x="4" y="9"/>
                  </a:cxn>
                  <a:cxn ang="0">
                    <a:pos x="4" y="7"/>
                  </a:cxn>
                  <a:cxn ang="0">
                    <a:pos x="5" y="5"/>
                  </a:cxn>
                  <a:cxn ang="0">
                    <a:pos x="6" y="3"/>
                  </a:cxn>
                  <a:cxn ang="0">
                    <a:pos x="6" y="2"/>
                  </a:cxn>
                </a:cxnLst>
                <a:rect l="0" t="0" r="0" b="0"/>
                <a:pathLst>
                  <a:path w="317" h="626">
                    <a:moveTo>
                      <a:pt x="317" y="90"/>
                    </a:moveTo>
                    <a:lnTo>
                      <a:pt x="303" y="48"/>
                    </a:lnTo>
                    <a:lnTo>
                      <a:pt x="280" y="18"/>
                    </a:lnTo>
                    <a:lnTo>
                      <a:pt x="245" y="7"/>
                    </a:lnTo>
                    <a:lnTo>
                      <a:pt x="200" y="0"/>
                    </a:lnTo>
                    <a:lnTo>
                      <a:pt x="138" y="21"/>
                    </a:lnTo>
                    <a:lnTo>
                      <a:pt x="92" y="49"/>
                    </a:lnTo>
                    <a:lnTo>
                      <a:pt x="53" y="118"/>
                    </a:lnTo>
                    <a:lnTo>
                      <a:pt x="30" y="277"/>
                    </a:lnTo>
                    <a:lnTo>
                      <a:pt x="3" y="394"/>
                    </a:lnTo>
                    <a:lnTo>
                      <a:pt x="0" y="512"/>
                    </a:lnTo>
                    <a:lnTo>
                      <a:pt x="8" y="567"/>
                    </a:lnTo>
                    <a:lnTo>
                      <a:pt x="33" y="608"/>
                    </a:lnTo>
                    <a:lnTo>
                      <a:pt x="91" y="626"/>
                    </a:lnTo>
                    <a:lnTo>
                      <a:pt x="145" y="601"/>
                    </a:lnTo>
                    <a:lnTo>
                      <a:pt x="173" y="539"/>
                    </a:lnTo>
                    <a:lnTo>
                      <a:pt x="193" y="436"/>
                    </a:lnTo>
                    <a:lnTo>
                      <a:pt x="221" y="341"/>
                    </a:lnTo>
                    <a:lnTo>
                      <a:pt x="267" y="253"/>
                    </a:lnTo>
                    <a:lnTo>
                      <a:pt x="300" y="155"/>
                    </a:lnTo>
                    <a:lnTo>
                      <a:pt x="317" y="90"/>
                    </a:lnTo>
                    <a:close/>
                  </a:path>
                </a:pathLst>
              </a:custGeom>
              <a:solidFill>
                <a:srgbClr val="FFD7AF">
                  <a:alpha val="100000"/>
                </a:srgbClr>
              </a:solidFill>
              <a:ln w="1651" cap="flat" cmpd="sng">
                <a:solidFill>
                  <a:srgbClr val="000000">
                    <a:alpha val="100000"/>
                  </a:srgbClr>
                </a:solidFill>
                <a:prstDash val="solid"/>
                <a:round/>
                <a:headEnd type="none" w="med" len="med"/>
                <a:tailEnd type="none" w="med" len="med"/>
              </a:ln>
            </p:spPr>
            <p:txBody>
              <a:bodyPr/>
              <a:lstStyle/>
              <a:p>
                <a:endParaRPr lang="zh-CN" altLang="en-US"/>
              </a:p>
            </p:txBody>
          </p:sp>
          <p:sp>
            <p:nvSpPr>
              <p:cNvPr id="46107" name="Freeform 54"/>
              <p:cNvSpPr/>
              <p:nvPr/>
            </p:nvSpPr>
            <p:spPr>
              <a:xfrm>
                <a:off x="2904" y="1147"/>
                <a:ext cx="19" cy="21"/>
              </a:xfrm>
              <a:custGeom>
                <a:avLst/>
                <a:gdLst/>
                <a:ahLst/>
                <a:cxnLst>
                  <a:cxn ang="0">
                    <a:pos x="3" y="0"/>
                  </a:cxn>
                  <a:cxn ang="0">
                    <a:pos x="3" y="2"/>
                  </a:cxn>
                  <a:cxn ang="0">
                    <a:pos x="2" y="3"/>
                  </a:cxn>
                  <a:cxn ang="0">
                    <a:pos x="2" y="3"/>
                  </a:cxn>
                  <a:cxn ang="0">
                    <a:pos x="1" y="3"/>
                  </a:cxn>
                  <a:cxn ang="0">
                    <a:pos x="0" y="2"/>
                  </a:cxn>
                  <a:cxn ang="0">
                    <a:pos x="0" y="2"/>
                  </a:cxn>
                  <a:cxn ang="0">
                    <a:pos x="0" y="1"/>
                  </a:cxn>
                  <a:cxn ang="0">
                    <a:pos x="0" y="0"/>
                  </a:cxn>
                  <a:cxn ang="0">
                    <a:pos x="2" y="0"/>
                  </a:cxn>
                  <a:cxn ang="0">
                    <a:pos x="3" y="0"/>
                  </a:cxn>
                </a:cxnLst>
                <a:rect l="0" t="0" r="0" b="0"/>
                <a:pathLst>
                  <a:path w="132" h="152">
                    <a:moveTo>
                      <a:pt x="131" y="24"/>
                    </a:moveTo>
                    <a:lnTo>
                      <a:pt x="132" y="80"/>
                    </a:lnTo>
                    <a:lnTo>
                      <a:pt x="113" y="137"/>
                    </a:lnTo>
                    <a:lnTo>
                      <a:pt x="78" y="152"/>
                    </a:lnTo>
                    <a:lnTo>
                      <a:pt x="26" y="137"/>
                    </a:lnTo>
                    <a:lnTo>
                      <a:pt x="10" y="111"/>
                    </a:lnTo>
                    <a:lnTo>
                      <a:pt x="2" y="81"/>
                    </a:lnTo>
                    <a:lnTo>
                      <a:pt x="0" y="39"/>
                    </a:lnTo>
                    <a:lnTo>
                      <a:pt x="22" y="10"/>
                    </a:lnTo>
                    <a:lnTo>
                      <a:pt x="92" y="0"/>
                    </a:lnTo>
                    <a:lnTo>
                      <a:pt x="131" y="24"/>
                    </a:lnTo>
                    <a:close/>
                  </a:path>
                </a:pathLst>
              </a:custGeom>
              <a:solidFill>
                <a:srgbClr val="FFD7AF">
                  <a:alpha val="100000"/>
                </a:srgbClr>
              </a:solidFill>
              <a:ln w="1588" cap="flat" cmpd="sng">
                <a:solidFill>
                  <a:srgbClr val="000000">
                    <a:alpha val="100000"/>
                  </a:srgbClr>
                </a:solidFill>
                <a:prstDash val="solid"/>
                <a:round/>
                <a:headEnd type="none" w="med" len="med"/>
                <a:tailEnd type="none" w="med" len="med"/>
              </a:ln>
            </p:spPr>
            <p:txBody>
              <a:bodyPr/>
              <a:lstStyle/>
              <a:p>
                <a:endParaRPr lang="zh-CN" altLang="en-US"/>
              </a:p>
            </p:txBody>
          </p:sp>
          <p:sp>
            <p:nvSpPr>
              <p:cNvPr id="46108" name="Freeform 55"/>
              <p:cNvSpPr/>
              <p:nvPr/>
            </p:nvSpPr>
            <p:spPr>
              <a:xfrm>
                <a:off x="2833" y="1089"/>
                <a:ext cx="83" cy="135"/>
              </a:xfrm>
              <a:custGeom>
                <a:avLst/>
                <a:gdLst/>
                <a:ahLst/>
                <a:cxnLst>
                  <a:cxn ang="0">
                    <a:pos x="5" y="2"/>
                  </a:cxn>
                  <a:cxn ang="0">
                    <a:pos x="7" y="2"/>
                  </a:cxn>
                  <a:cxn ang="0">
                    <a:pos x="8" y="1"/>
                  </a:cxn>
                  <a:cxn ang="0">
                    <a:pos x="9" y="0"/>
                  </a:cxn>
                  <a:cxn ang="0">
                    <a:pos x="11" y="0"/>
                  </a:cxn>
                  <a:cxn ang="0">
                    <a:pos x="11" y="0"/>
                  </a:cxn>
                  <a:cxn ang="0">
                    <a:pos x="12" y="1"/>
                  </a:cxn>
                  <a:cxn ang="0">
                    <a:pos x="12" y="1"/>
                  </a:cxn>
                  <a:cxn ang="0">
                    <a:pos x="12" y="2"/>
                  </a:cxn>
                  <a:cxn ang="0">
                    <a:pos x="11" y="3"/>
                  </a:cxn>
                  <a:cxn ang="0">
                    <a:pos x="11" y="4"/>
                  </a:cxn>
                  <a:cxn ang="0">
                    <a:pos x="9" y="6"/>
                  </a:cxn>
                  <a:cxn ang="0">
                    <a:pos x="8" y="6"/>
                  </a:cxn>
                  <a:cxn ang="0">
                    <a:pos x="7" y="7"/>
                  </a:cxn>
                  <a:cxn ang="0">
                    <a:pos x="8" y="8"/>
                  </a:cxn>
                  <a:cxn ang="0">
                    <a:pos x="8" y="10"/>
                  </a:cxn>
                  <a:cxn ang="0">
                    <a:pos x="8" y="12"/>
                  </a:cxn>
                  <a:cxn ang="0">
                    <a:pos x="7" y="13"/>
                  </a:cxn>
                  <a:cxn ang="0">
                    <a:pos x="7" y="14"/>
                  </a:cxn>
                  <a:cxn ang="0">
                    <a:pos x="6" y="16"/>
                  </a:cxn>
                  <a:cxn ang="0">
                    <a:pos x="6" y="17"/>
                  </a:cxn>
                  <a:cxn ang="0">
                    <a:pos x="5" y="18"/>
                  </a:cxn>
                  <a:cxn ang="0">
                    <a:pos x="4" y="19"/>
                  </a:cxn>
                  <a:cxn ang="0">
                    <a:pos x="3" y="19"/>
                  </a:cxn>
                  <a:cxn ang="0">
                    <a:pos x="2" y="19"/>
                  </a:cxn>
                  <a:cxn ang="0">
                    <a:pos x="1" y="18"/>
                  </a:cxn>
                  <a:cxn ang="0">
                    <a:pos x="1" y="16"/>
                  </a:cxn>
                  <a:cxn ang="0">
                    <a:pos x="0" y="14"/>
                  </a:cxn>
                  <a:cxn ang="0">
                    <a:pos x="0" y="13"/>
                  </a:cxn>
                  <a:cxn ang="0">
                    <a:pos x="1" y="11"/>
                  </a:cxn>
                  <a:cxn ang="0">
                    <a:pos x="1" y="8"/>
                  </a:cxn>
                  <a:cxn ang="0">
                    <a:pos x="2" y="5"/>
                  </a:cxn>
                  <a:cxn ang="0">
                    <a:pos x="3" y="3"/>
                  </a:cxn>
                  <a:cxn ang="0">
                    <a:pos x="4" y="3"/>
                  </a:cxn>
                  <a:cxn ang="0">
                    <a:pos x="5" y="2"/>
                  </a:cxn>
                </a:cxnLst>
                <a:rect l="0" t="0" r="0" b="0"/>
                <a:pathLst>
                  <a:path w="578" h="941">
                    <a:moveTo>
                      <a:pt x="242" y="117"/>
                    </a:moveTo>
                    <a:lnTo>
                      <a:pt x="326" y="97"/>
                    </a:lnTo>
                    <a:lnTo>
                      <a:pt x="381" y="62"/>
                    </a:lnTo>
                    <a:lnTo>
                      <a:pt x="450" y="21"/>
                    </a:lnTo>
                    <a:lnTo>
                      <a:pt x="526" y="0"/>
                    </a:lnTo>
                    <a:lnTo>
                      <a:pt x="554" y="10"/>
                    </a:lnTo>
                    <a:lnTo>
                      <a:pt x="574" y="33"/>
                    </a:lnTo>
                    <a:lnTo>
                      <a:pt x="578" y="71"/>
                    </a:lnTo>
                    <a:lnTo>
                      <a:pt x="567" y="117"/>
                    </a:lnTo>
                    <a:lnTo>
                      <a:pt x="557" y="158"/>
                    </a:lnTo>
                    <a:lnTo>
                      <a:pt x="526" y="207"/>
                    </a:lnTo>
                    <a:lnTo>
                      <a:pt x="454" y="276"/>
                    </a:lnTo>
                    <a:lnTo>
                      <a:pt x="402" y="311"/>
                    </a:lnTo>
                    <a:lnTo>
                      <a:pt x="360" y="331"/>
                    </a:lnTo>
                    <a:lnTo>
                      <a:pt x="367" y="407"/>
                    </a:lnTo>
                    <a:lnTo>
                      <a:pt x="374" y="477"/>
                    </a:lnTo>
                    <a:lnTo>
                      <a:pt x="367" y="580"/>
                    </a:lnTo>
                    <a:lnTo>
                      <a:pt x="353" y="642"/>
                    </a:lnTo>
                    <a:lnTo>
                      <a:pt x="347" y="705"/>
                    </a:lnTo>
                    <a:lnTo>
                      <a:pt x="315" y="769"/>
                    </a:lnTo>
                    <a:lnTo>
                      <a:pt x="287" y="815"/>
                    </a:lnTo>
                    <a:lnTo>
                      <a:pt x="235" y="859"/>
                    </a:lnTo>
                    <a:lnTo>
                      <a:pt x="187" y="899"/>
                    </a:lnTo>
                    <a:lnTo>
                      <a:pt x="135" y="926"/>
                    </a:lnTo>
                    <a:lnTo>
                      <a:pt x="97" y="941"/>
                    </a:lnTo>
                    <a:lnTo>
                      <a:pt x="62" y="865"/>
                    </a:lnTo>
                    <a:lnTo>
                      <a:pt x="42" y="787"/>
                    </a:lnTo>
                    <a:lnTo>
                      <a:pt x="7" y="670"/>
                    </a:lnTo>
                    <a:lnTo>
                      <a:pt x="0" y="615"/>
                    </a:lnTo>
                    <a:lnTo>
                      <a:pt x="28" y="525"/>
                    </a:lnTo>
                    <a:lnTo>
                      <a:pt x="55" y="401"/>
                    </a:lnTo>
                    <a:lnTo>
                      <a:pt x="90" y="242"/>
                    </a:lnTo>
                    <a:lnTo>
                      <a:pt x="124" y="166"/>
                    </a:lnTo>
                    <a:lnTo>
                      <a:pt x="187" y="131"/>
                    </a:lnTo>
                    <a:lnTo>
                      <a:pt x="242" y="117"/>
                    </a:lnTo>
                    <a:close/>
                  </a:path>
                </a:pathLst>
              </a:custGeom>
              <a:solidFill>
                <a:srgbClr val="FFD7AF">
                  <a:alpha val="100000"/>
                </a:srgbClr>
              </a:solidFill>
              <a:ln w="1651" cap="flat" cmpd="sng">
                <a:solidFill>
                  <a:srgbClr val="000000">
                    <a:alpha val="100000"/>
                  </a:srgbClr>
                </a:solidFill>
                <a:prstDash val="solid"/>
                <a:round/>
                <a:headEnd type="none" w="med" len="med"/>
                <a:tailEnd type="none" w="med" len="med"/>
              </a:ln>
            </p:spPr>
            <p:txBody>
              <a:bodyPr/>
              <a:lstStyle/>
              <a:p>
                <a:endParaRPr lang="zh-CN" altLang="en-US"/>
              </a:p>
            </p:txBody>
          </p:sp>
          <p:sp>
            <p:nvSpPr>
              <p:cNvPr id="46109" name="Freeform 56"/>
              <p:cNvSpPr/>
              <p:nvPr/>
            </p:nvSpPr>
            <p:spPr>
              <a:xfrm>
                <a:off x="2883" y="1090"/>
                <a:ext cx="30" cy="21"/>
              </a:xfrm>
              <a:custGeom>
                <a:avLst/>
                <a:gdLst/>
                <a:ahLst/>
                <a:cxnLst>
                  <a:cxn ang="0">
                    <a:pos x="0" y="2"/>
                  </a:cxn>
                  <a:cxn ang="0">
                    <a:pos x="1" y="3"/>
                  </a:cxn>
                  <a:cxn ang="0">
                    <a:pos x="1" y="3"/>
                  </a:cxn>
                  <a:cxn ang="0">
                    <a:pos x="2" y="3"/>
                  </a:cxn>
                  <a:cxn ang="0">
                    <a:pos x="4" y="2"/>
                  </a:cxn>
                  <a:cxn ang="0">
                    <a:pos x="4" y="2"/>
                  </a:cxn>
                  <a:cxn ang="0">
                    <a:pos x="4" y="1"/>
                  </a:cxn>
                  <a:cxn ang="0">
                    <a:pos x="4" y="0"/>
                  </a:cxn>
                  <a:cxn ang="0">
                    <a:pos x="3" y="0"/>
                  </a:cxn>
                  <a:cxn ang="0">
                    <a:pos x="2" y="0"/>
                  </a:cxn>
                  <a:cxn ang="0">
                    <a:pos x="1" y="1"/>
                  </a:cxn>
                  <a:cxn ang="0">
                    <a:pos x="0" y="2"/>
                  </a:cxn>
                </a:cxnLst>
                <a:rect l="0" t="0" r="0" b="0"/>
                <a:pathLst>
                  <a:path w="210" h="149">
                    <a:moveTo>
                      <a:pt x="0" y="83"/>
                    </a:moveTo>
                    <a:lnTo>
                      <a:pt x="27" y="135"/>
                    </a:lnTo>
                    <a:lnTo>
                      <a:pt x="55" y="149"/>
                    </a:lnTo>
                    <a:lnTo>
                      <a:pt x="120" y="132"/>
                    </a:lnTo>
                    <a:lnTo>
                      <a:pt x="182" y="104"/>
                    </a:lnTo>
                    <a:lnTo>
                      <a:pt x="207" y="83"/>
                    </a:lnTo>
                    <a:lnTo>
                      <a:pt x="210" y="31"/>
                    </a:lnTo>
                    <a:lnTo>
                      <a:pt x="189" y="0"/>
                    </a:lnTo>
                    <a:lnTo>
                      <a:pt x="141" y="4"/>
                    </a:lnTo>
                    <a:lnTo>
                      <a:pt x="103" y="20"/>
                    </a:lnTo>
                    <a:lnTo>
                      <a:pt x="62" y="41"/>
                    </a:lnTo>
                    <a:lnTo>
                      <a:pt x="0" y="83"/>
                    </a:lnTo>
                    <a:close/>
                  </a:path>
                </a:pathLst>
              </a:custGeom>
              <a:solidFill>
                <a:srgbClr val="FFD7AF">
                  <a:alpha val="100000"/>
                </a:srgbClr>
              </a:solidFill>
              <a:ln w="1651" cap="flat" cmpd="sng">
                <a:solidFill>
                  <a:srgbClr val="000000">
                    <a:alpha val="100000"/>
                  </a:srgbClr>
                </a:solidFill>
                <a:prstDash val="solid"/>
                <a:round/>
                <a:headEnd type="none" w="med" len="med"/>
                <a:tailEnd type="none" w="med" len="med"/>
              </a:ln>
            </p:spPr>
            <p:txBody>
              <a:bodyPr/>
              <a:lstStyle/>
              <a:p>
                <a:endParaRPr lang="zh-CN" altLang="en-US"/>
              </a:p>
            </p:txBody>
          </p:sp>
          <p:sp>
            <p:nvSpPr>
              <p:cNvPr id="46110" name="Freeform 57"/>
              <p:cNvSpPr/>
              <p:nvPr/>
            </p:nvSpPr>
            <p:spPr>
              <a:xfrm>
                <a:off x="2974" y="1146"/>
                <a:ext cx="1" cy="6"/>
              </a:xfrm>
              <a:custGeom>
                <a:avLst/>
                <a:gdLst/>
                <a:ahLst/>
                <a:cxnLst>
                  <a:cxn ang="0">
                    <a:pos x="0" y="1"/>
                  </a:cxn>
                  <a:cxn ang="0">
                    <a:pos x="0" y="0"/>
                  </a:cxn>
                  <a:cxn ang="0">
                    <a:pos x="0" y="0"/>
                  </a:cxn>
                </a:cxnLst>
                <a:rect l="0" t="0" r="0" b="0"/>
                <a:pathLst>
                  <a:path w="7" h="42">
                    <a:moveTo>
                      <a:pt x="7" y="42"/>
                    </a:moveTo>
                    <a:lnTo>
                      <a:pt x="7" y="18"/>
                    </a:lnTo>
                    <a:lnTo>
                      <a:pt x="0" y="0"/>
                    </a:lnTo>
                  </a:path>
                </a:pathLst>
              </a:custGeom>
              <a:solidFill>
                <a:srgbClr val="FFD7AF">
                  <a:alpha val="100000"/>
                </a:srgbClr>
              </a:solidFill>
              <a:ln w="1588" cap="flat" cmpd="sng">
                <a:solidFill>
                  <a:srgbClr val="000000">
                    <a:alpha val="100000"/>
                  </a:srgbClr>
                </a:solidFill>
                <a:prstDash val="solid"/>
                <a:round/>
                <a:headEnd type="none" w="med" len="med"/>
                <a:tailEnd type="none" w="med" len="med"/>
              </a:ln>
            </p:spPr>
            <p:txBody>
              <a:bodyPr/>
              <a:lstStyle/>
              <a:p>
                <a:endParaRPr lang="zh-CN" altLang="en-US"/>
              </a:p>
            </p:txBody>
          </p:sp>
        </p:gr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p:cNvSpPr>
          <p:nvPr>
            <p:ph type="title"/>
          </p:nvPr>
        </p:nvSpPr>
        <p:spPr>
          <a:xfrm>
            <a:off x="1051560" y="121920"/>
            <a:ext cx="9570720" cy="945515"/>
          </a:xfrm>
        </p:spPr>
        <p:txBody>
          <a:bodyPr vert="horz" wrap="square" lIns="91440" tIns="45720" rIns="91440" bIns="45720" anchor="ctr"/>
          <a:lstStyle/>
          <a:p>
            <a:pPr eaLnBrk="1" hangingPunct="1"/>
            <a:r>
              <a:rPr lang="zh-CN" altLang="en-US" sz="3600" b="1" dirty="0">
                <a:solidFill>
                  <a:srgbClr val="0000FF"/>
                </a:solidFill>
                <a:latin typeface="楷体" charset="0"/>
                <a:ea typeface="楷体" charset="0"/>
              </a:rPr>
              <a:t>算法渐近复杂性</a:t>
            </a:r>
          </a:p>
        </p:txBody>
      </p:sp>
      <p:sp>
        <p:nvSpPr>
          <p:cNvPr id="35843" name="Rectangle 3"/>
          <p:cNvSpPr>
            <a:spLocks noGrp="1"/>
          </p:cNvSpPr>
          <p:nvPr>
            <p:ph idx="1"/>
          </p:nvPr>
        </p:nvSpPr>
        <p:spPr>
          <a:xfrm>
            <a:off x="392430" y="707390"/>
            <a:ext cx="11582400" cy="5301615"/>
          </a:xfrm>
        </p:spPr>
        <p:txBody>
          <a:bodyPr vert="horz" wrap="square" lIns="91440" tIns="45720" rIns="91440" bIns="45720" anchor="t">
            <a:noAutofit/>
          </a:bodyPr>
          <a:lstStyle/>
          <a:p>
            <a:pPr eaLnBrk="1" hangingPunct="1">
              <a:lnSpc>
                <a:spcPct val="150000"/>
              </a:lnSpc>
            </a:pPr>
            <a:r>
              <a:rPr lang="zh-CN" altLang="en-US" sz="2400" b="1" dirty="0"/>
              <a:t>衡量算法复杂性的</a:t>
            </a:r>
            <a:r>
              <a:rPr lang="zh-CN" altLang="en-US" sz="3200" b="1" dirty="0">
                <a:solidFill>
                  <a:srgbClr val="F72401"/>
                </a:solidFill>
              </a:rPr>
              <a:t>档次</a:t>
            </a:r>
            <a:r>
              <a:rPr lang="en-US" altLang="zh-CN" sz="3200" b="1" dirty="0">
                <a:solidFill>
                  <a:srgbClr val="F72401"/>
                </a:solidFill>
              </a:rPr>
              <a:t>/</a:t>
            </a:r>
            <a:r>
              <a:rPr lang="zh-CN" altLang="en-US" sz="3200" b="1" dirty="0">
                <a:solidFill>
                  <a:srgbClr val="F72401"/>
                </a:solidFill>
              </a:rPr>
              <a:t>规模</a:t>
            </a:r>
            <a:r>
              <a:rPr lang="en-US" altLang="zh-CN" sz="3200" b="1" dirty="0">
                <a:solidFill>
                  <a:srgbClr val="F72401"/>
                </a:solidFill>
              </a:rPr>
              <a:t>——</a:t>
            </a:r>
            <a:r>
              <a:rPr lang="zh-CN" altLang="en-US" sz="3200" b="1" dirty="0">
                <a:solidFill>
                  <a:srgbClr val="F72401"/>
                </a:solidFill>
              </a:rPr>
              <a:t>阶，</a:t>
            </a:r>
            <a:r>
              <a:rPr lang="zh-CN" altLang="en-US" sz="4000" b="1" dirty="0"/>
              <a:t> </a:t>
            </a:r>
            <a:r>
              <a:rPr lang="en-US" altLang="zh-CN" sz="4000" b="1" dirty="0"/>
              <a:t>Rate/Order of growth</a:t>
            </a:r>
            <a:endParaRPr lang="en-US" altLang="zh-CN" sz="4400" b="1" dirty="0">
              <a:solidFill>
                <a:srgbClr val="F72401"/>
              </a:solidFill>
            </a:endParaRPr>
          </a:p>
          <a:p>
            <a:pPr eaLnBrk="1" hangingPunct="1">
              <a:lnSpc>
                <a:spcPct val="150000"/>
              </a:lnSpc>
            </a:pPr>
            <a:r>
              <a:rPr lang="zh-CN" altLang="en-US" sz="2400" b="1" dirty="0"/>
              <a:t>对时间复杂性函数</a:t>
            </a:r>
            <a:r>
              <a:rPr lang="en-US" altLang="zh-CN" sz="2400" b="1" i="1" dirty="0"/>
              <a:t>T</a:t>
            </a:r>
            <a:r>
              <a:rPr lang="en-US" altLang="zh-CN" sz="2400" b="1" dirty="0"/>
              <a:t>(</a:t>
            </a:r>
            <a:r>
              <a:rPr lang="en-US" altLang="zh-CN" sz="2400" b="1" i="1" dirty="0"/>
              <a:t>n</a:t>
            </a:r>
            <a:r>
              <a:rPr lang="en-US" altLang="zh-CN" sz="2400" b="1" dirty="0"/>
              <a:t>)</a:t>
            </a:r>
            <a:r>
              <a:rPr lang="zh-CN" altLang="en-US" sz="2400" b="1" dirty="0"/>
              <a:t>，有可能，</a:t>
            </a:r>
            <a:r>
              <a:rPr lang="en-US" altLang="zh-CN" sz="2400" b="1" i="1" dirty="0"/>
              <a:t>T</a:t>
            </a:r>
            <a:r>
              <a:rPr lang="en-US" altLang="zh-CN" sz="2400" b="1" dirty="0"/>
              <a:t>(</a:t>
            </a:r>
            <a:r>
              <a:rPr lang="en-US" altLang="zh-CN" sz="2400" b="1" i="1" dirty="0"/>
              <a:t>n</a:t>
            </a:r>
            <a:r>
              <a:rPr lang="en-US" altLang="zh-CN" sz="2400" b="1" dirty="0"/>
              <a:t>) </a:t>
            </a:r>
            <a:r>
              <a:rPr lang="en-US" altLang="zh-CN" sz="2400" b="1" dirty="0">
                <a:sym typeface="Symbol" pitchFamily="18" charset="2"/>
              </a:rPr>
              <a:t></a:t>
            </a:r>
            <a:r>
              <a:rPr lang="en-US" altLang="zh-CN" sz="2400" b="1" dirty="0"/>
              <a:t> ,  as </a:t>
            </a:r>
            <a:r>
              <a:rPr lang="en-US" altLang="zh-CN" sz="2400" b="1" i="1" dirty="0"/>
              <a:t>n</a:t>
            </a:r>
            <a:r>
              <a:rPr lang="en-US" altLang="zh-CN" sz="2400" b="1" dirty="0">
                <a:sym typeface="Symbol" pitchFamily="18" charset="2"/>
              </a:rPr>
              <a:t></a:t>
            </a:r>
            <a:r>
              <a:rPr lang="en-US" altLang="zh-CN" sz="2400" b="1" dirty="0"/>
              <a:t> ;</a:t>
            </a:r>
          </a:p>
          <a:p>
            <a:pPr eaLnBrk="1" hangingPunct="1">
              <a:lnSpc>
                <a:spcPct val="150000"/>
              </a:lnSpc>
            </a:pPr>
            <a:r>
              <a:rPr lang="zh-CN" altLang="en-US" sz="2400" b="1" dirty="0"/>
              <a:t>例如，</a:t>
            </a:r>
          </a:p>
          <a:p>
            <a:pPr eaLnBrk="1" hangingPunct="1">
              <a:lnSpc>
                <a:spcPct val="150000"/>
              </a:lnSpc>
              <a:buNone/>
            </a:pPr>
            <a:r>
              <a:rPr lang="zh-CN" altLang="en-US" sz="2400" b="1" dirty="0"/>
              <a:t>        </a:t>
            </a:r>
            <a:r>
              <a:rPr lang="en-US" altLang="zh-CN" sz="2400" b="1" i="1" dirty="0"/>
              <a:t>T</a:t>
            </a:r>
            <a:r>
              <a:rPr lang="en-US" altLang="zh-CN" sz="2400" b="1" dirty="0"/>
              <a:t>(</a:t>
            </a:r>
            <a:r>
              <a:rPr lang="en-US" altLang="zh-CN" sz="2400" b="1" i="1" dirty="0"/>
              <a:t>n</a:t>
            </a:r>
            <a:r>
              <a:rPr lang="en-US" altLang="zh-CN" sz="2400" b="1" dirty="0"/>
              <a:t>) = 2</a:t>
            </a:r>
            <a:r>
              <a:rPr lang="en-US" altLang="zh-CN" sz="2400" b="1" i="1" dirty="0"/>
              <a:t>n</a:t>
            </a:r>
            <a:r>
              <a:rPr lang="en-US" altLang="zh-CN" sz="2400" b="1" baseline="30000" dirty="0"/>
              <a:t>2</a:t>
            </a:r>
            <a:r>
              <a:rPr lang="en-US" altLang="zh-CN" sz="2400" b="1" dirty="0"/>
              <a:t> + 4</a:t>
            </a:r>
            <a:r>
              <a:rPr lang="en-US" altLang="zh-CN" sz="2400" b="1" i="1" dirty="0"/>
              <a:t>n</a:t>
            </a:r>
            <a:r>
              <a:rPr lang="en-US" altLang="zh-CN" sz="2400" b="1" dirty="0"/>
              <a:t> + 1</a:t>
            </a:r>
            <a:r>
              <a:rPr lang="zh-CN" altLang="en-US" sz="2400" b="1" dirty="0"/>
              <a:t>， </a:t>
            </a:r>
            <a:r>
              <a:rPr lang="en-US" altLang="zh-CN" sz="2400" b="1" i="1" dirty="0"/>
              <a:t>t</a:t>
            </a:r>
            <a:r>
              <a:rPr lang="en-US" altLang="zh-CN" sz="2400" b="1" dirty="0"/>
              <a:t>(</a:t>
            </a:r>
            <a:r>
              <a:rPr lang="en-US" altLang="zh-CN" sz="2400" b="1" i="1" dirty="0"/>
              <a:t>n</a:t>
            </a:r>
            <a:r>
              <a:rPr lang="en-US" altLang="zh-CN" sz="2400" b="1" dirty="0"/>
              <a:t>)= 2</a:t>
            </a:r>
            <a:r>
              <a:rPr lang="en-US" altLang="zh-CN" sz="2400" b="1" i="1" dirty="0"/>
              <a:t>n</a:t>
            </a:r>
            <a:r>
              <a:rPr lang="en-US" altLang="zh-CN" sz="3200" b="1" baseline="30000" dirty="0"/>
              <a:t>2</a:t>
            </a:r>
          </a:p>
          <a:p>
            <a:pPr eaLnBrk="1" hangingPunct="1">
              <a:lnSpc>
                <a:spcPct val="150000"/>
              </a:lnSpc>
            </a:pPr>
            <a:r>
              <a:rPr lang="en-US" altLang="zh-CN" sz="2400" b="1" dirty="0">
                <a:solidFill>
                  <a:srgbClr val="FF0000"/>
                </a:solidFill>
              </a:rPr>
              <a:t>(</a:t>
            </a:r>
            <a:r>
              <a:rPr lang="en-US" altLang="zh-CN" sz="2400" b="1" i="1" dirty="0">
                <a:solidFill>
                  <a:srgbClr val="FF0000"/>
                </a:solidFill>
              </a:rPr>
              <a:t>T</a:t>
            </a:r>
            <a:r>
              <a:rPr lang="en-US" altLang="zh-CN" sz="2400" b="1" dirty="0">
                <a:solidFill>
                  <a:srgbClr val="FF0000"/>
                </a:solidFill>
              </a:rPr>
              <a:t>(</a:t>
            </a:r>
            <a:r>
              <a:rPr lang="en-US" altLang="zh-CN" sz="2400" b="1" i="1" dirty="0">
                <a:solidFill>
                  <a:srgbClr val="FF0000"/>
                </a:solidFill>
              </a:rPr>
              <a:t>n</a:t>
            </a:r>
            <a:r>
              <a:rPr lang="en-US" altLang="zh-CN" sz="2400" b="1" dirty="0">
                <a:solidFill>
                  <a:srgbClr val="FF0000"/>
                </a:solidFill>
              </a:rPr>
              <a:t>) - </a:t>
            </a:r>
            <a:r>
              <a:rPr lang="en-US" altLang="zh-CN" sz="2400" b="1" i="1" dirty="0">
                <a:solidFill>
                  <a:srgbClr val="FF0000"/>
                </a:solidFill>
              </a:rPr>
              <a:t>t</a:t>
            </a:r>
            <a:r>
              <a:rPr lang="en-US" altLang="zh-CN" sz="2400" b="1" dirty="0">
                <a:solidFill>
                  <a:srgbClr val="FF0000"/>
                </a:solidFill>
              </a:rPr>
              <a:t>(</a:t>
            </a:r>
            <a:r>
              <a:rPr lang="en-US" altLang="zh-CN" sz="2400" b="1" i="1" dirty="0">
                <a:solidFill>
                  <a:srgbClr val="FF0000"/>
                </a:solidFill>
              </a:rPr>
              <a:t>n</a:t>
            </a:r>
            <a:r>
              <a:rPr lang="en-US" altLang="zh-CN" sz="2400" b="1" dirty="0">
                <a:solidFill>
                  <a:srgbClr val="FF0000"/>
                </a:solidFill>
              </a:rPr>
              <a:t>) ) / </a:t>
            </a:r>
            <a:r>
              <a:rPr lang="en-US" altLang="zh-CN" sz="2400" b="1" i="1" dirty="0">
                <a:solidFill>
                  <a:srgbClr val="FF0000"/>
                </a:solidFill>
              </a:rPr>
              <a:t>T</a:t>
            </a:r>
            <a:r>
              <a:rPr lang="en-US" altLang="zh-CN" sz="2400" b="1" dirty="0">
                <a:solidFill>
                  <a:srgbClr val="FF0000"/>
                </a:solidFill>
              </a:rPr>
              <a:t>(</a:t>
            </a:r>
            <a:r>
              <a:rPr lang="en-US" altLang="zh-CN" sz="2400" b="1" i="1" dirty="0">
                <a:solidFill>
                  <a:srgbClr val="FF0000"/>
                </a:solidFill>
              </a:rPr>
              <a:t>n</a:t>
            </a:r>
            <a:r>
              <a:rPr lang="en-US" altLang="zh-CN" sz="2400" b="1" dirty="0">
                <a:solidFill>
                  <a:srgbClr val="FF0000"/>
                </a:solidFill>
              </a:rPr>
              <a:t>) </a:t>
            </a:r>
            <a:r>
              <a:rPr lang="en-US" altLang="zh-CN" sz="2400" b="1" dirty="0">
                <a:solidFill>
                  <a:srgbClr val="FF0000"/>
                </a:solidFill>
                <a:sym typeface="Symbol" pitchFamily="18" charset="2"/>
              </a:rPr>
              <a:t>0</a:t>
            </a:r>
            <a:r>
              <a:rPr lang="en-US" altLang="zh-CN" sz="2400" b="1" dirty="0">
                <a:solidFill>
                  <a:srgbClr val="FF0000"/>
                </a:solidFill>
              </a:rPr>
              <a:t> </a:t>
            </a:r>
            <a:r>
              <a:rPr lang="zh-CN" altLang="en-US" sz="2400" b="1" dirty="0">
                <a:solidFill>
                  <a:srgbClr val="FF0000"/>
                </a:solidFill>
              </a:rPr>
              <a:t>，</a:t>
            </a:r>
            <a:r>
              <a:rPr lang="en-US" altLang="zh-CN" sz="2400" b="1" dirty="0">
                <a:solidFill>
                  <a:srgbClr val="FF0000"/>
                </a:solidFill>
              </a:rPr>
              <a:t>as  </a:t>
            </a:r>
            <a:r>
              <a:rPr lang="en-US" altLang="zh-CN" sz="2400" b="1" i="1" dirty="0">
                <a:solidFill>
                  <a:srgbClr val="FF0000"/>
                </a:solidFill>
              </a:rPr>
              <a:t>n</a:t>
            </a:r>
            <a:r>
              <a:rPr lang="en-US" altLang="zh-CN" sz="2400" b="1" dirty="0">
                <a:solidFill>
                  <a:srgbClr val="FF0000"/>
                </a:solidFill>
                <a:sym typeface="Symbol" pitchFamily="18" charset="2"/>
              </a:rPr>
              <a:t>;</a:t>
            </a:r>
          </a:p>
          <a:p>
            <a:pPr eaLnBrk="1" hangingPunct="1">
              <a:lnSpc>
                <a:spcPct val="150000"/>
              </a:lnSpc>
              <a:buNone/>
            </a:pPr>
            <a:r>
              <a:rPr lang="en-US" altLang="zh-CN" sz="2400" b="1" i="1" dirty="0"/>
              <a:t>    </a:t>
            </a:r>
            <a:r>
              <a:rPr lang="en-US" altLang="zh-CN" sz="2400" b="1" i="1" dirty="0">
                <a:solidFill>
                  <a:srgbClr val="FF0000"/>
                </a:solidFill>
              </a:rPr>
              <a:t>t</a:t>
            </a:r>
            <a:r>
              <a:rPr lang="en-US" altLang="zh-CN" sz="2400" b="1" dirty="0">
                <a:solidFill>
                  <a:srgbClr val="FF0000"/>
                </a:solidFill>
              </a:rPr>
              <a:t>(</a:t>
            </a:r>
            <a:r>
              <a:rPr lang="en-US" altLang="zh-CN" sz="2400" b="1" i="1" dirty="0">
                <a:solidFill>
                  <a:srgbClr val="FF0000"/>
                </a:solidFill>
              </a:rPr>
              <a:t>n</a:t>
            </a:r>
            <a:r>
              <a:rPr lang="en-US" altLang="zh-CN" sz="2400" b="1" dirty="0">
                <a:solidFill>
                  <a:srgbClr val="FF0000"/>
                </a:solidFill>
              </a:rPr>
              <a:t>)</a:t>
            </a:r>
            <a:r>
              <a:rPr lang="zh-CN" altLang="en-US" sz="2400" b="1" dirty="0">
                <a:solidFill>
                  <a:srgbClr val="FF0000"/>
                </a:solidFill>
              </a:rPr>
              <a:t>是</a:t>
            </a:r>
            <a:r>
              <a:rPr lang="en-US" altLang="zh-CN" sz="2400" b="1" i="1" dirty="0">
                <a:solidFill>
                  <a:srgbClr val="FF0000"/>
                </a:solidFill>
              </a:rPr>
              <a:t>T</a:t>
            </a:r>
            <a:r>
              <a:rPr lang="en-US" altLang="zh-CN" sz="2400" b="1" dirty="0">
                <a:solidFill>
                  <a:srgbClr val="FF0000"/>
                </a:solidFill>
              </a:rPr>
              <a:t>(</a:t>
            </a:r>
            <a:r>
              <a:rPr lang="en-US" altLang="zh-CN" sz="2400" b="1" i="1" dirty="0">
                <a:solidFill>
                  <a:srgbClr val="FF0000"/>
                </a:solidFill>
              </a:rPr>
              <a:t>n</a:t>
            </a:r>
            <a:r>
              <a:rPr lang="en-US" altLang="zh-CN" sz="2400" b="1" dirty="0">
                <a:solidFill>
                  <a:srgbClr val="FF0000"/>
                </a:solidFill>
              </a:rPr>
              <a:t>)</a:t>
            </a:r>
            <a:r>
              <a:rPr lang="zh-CN" altLang="en-US" sz="2400" b="1" dirty="0">
                <a:solidFill>
                  <a:srgbClr val="FF0000"/>
                </a:solidFill>
              </a:rPr>
              <a:t>的渐近性态，为算法的渐近复杂性。</a:t>
            </a:r>
          </a:p>
          <a:p>
            <a:pPr eaLnBrk="1" hangingPunct="1">
              <a:lnSpc>
                <a:spcPct val="150000"/>
              </a:lnSpc>
            </a:pPr>
            <a:r>
              <a:rPr lang="zh-CN" altLang="en-US" sz="2400" b="1" dirty="0"/>
              <a:t>在数学上， </a:t>
            </a:r>
            <a:r>
              <a:rPr lang="en-US" altLang="zh-CN" sz="2400" b="1" i="1" dirty="0">
                <a:solidFill>
                  <a:srgbClr val="F72401"/>
                </a:solidFill>
              </a:rPr>
              <a:t>t</a:t>
            </a:r>
            <a:r>
              <a:rPr lang="en-US" altLang="zh-CN" sz="2400" b="1" dirty="0">
                <a:solidFill>
                  <a:srgbClr val="F72401"/>
                </a:solidFill>
              </a:rPr>
              <a:t>(</a:t>
            </a:r>
            <a:r>
              <a:rPr lang="en-US" altLang="zh-CN" sz="2400" b="1" i="1" dirty="0">
                <a:solidFill>
                  <a:srgbClr val="F72401"/>
                </a:solidFill>
              </a:rPr>
              <a:t>n</a:t>
            </a:r>
            <a:r>
              <a:rPr lang="en-US" altLang="zh-CN" sz="2400" b="1" dirty="0">
                <a:solidFill>
                  <a:srgbClr val="F72401"/>
                </a:solidFill>
              </a:rPr>
              <a:t>)</a:t>
            </a:r>
            <a:r>
              <a:rPr lang="zh-CN" altLang="en-US" sz="2400" b="1" dirty="0">
                <a:solidFill>
                  <a:srgbClr val="F72401"/>
                </a:solidFill>
              </a:rPr>
              <a:t>是</a:t>
            </a:r>
            <a:r>
              <a:rPr lang="en-US" altLang="zh-CN" sz="2400" b="1" i="1" dirty="0">
                <a:solidFill>
                  <a:srgbClr val="F72401"/>
                </a:solidFill>
              </a:rPr>
              <a:t>T</a:t>
            </a:r>
            <a:r>
              <a:rPr lang="en-US" altLang="zh-CN" sz="2400" b="1" dirty="0">
                <a:solidFill>
                  <a:srgbClr val="F72401"/>
                </a:solidFill>
              </a:rPr>
              <a:t>(</a:t>
            </a:r>
            <a:r>
              <a:rPr lang="en-US" altLang="zh-CN" sz="2400" b="1" i="1" dirty="0">
                <a:solidFill>
                  <a:srgbClr val="F72401"/>
                </a:solidFill>
              </a:rPr>
              <a:t>n</a:t>
            </a:r>
            <a:r>
              <a:rPr lang="en-US" altLang="zh-CN" sz="2400" b="1" dirty="0">
                <a:solidFill>
                  <a:srgbClr val="F72401"/>
                </a:solidFill>
              </a:rPr>
              <a:t>)</a:t>
            </a:r>
            <a:r>
              <a:rPr lang="zh-CN" altLang="en-US" sz="2400" b="1" dirty="0">
                <a:solidFill>
                  <a:srgbClr val="F72401"/>
                </a:solidFill>
              </a:rPr>
              <a:t>的渐近表达式</a:t>
            </a:r>
            <a:r>
              <a:rPr lang="zh-CN" altLang="en-US" sz="2400" b="1" dirty="0"/>
              <a:t>，是</a:t>
            </a:r>
            <a:r>
              <a:rPr lang="en-US" altLang="zh-CN" sz="2400" b="1" i="1" dirty="0"/>
              <a:t>T</a:t>
            </a:r>
            <a:r>
              <a:rPr lang="en-US" altLang="zh-CN" sz="2400" b="1" dirty="0"/>
              <a:t>(</a:t>
            </a:r>
            <a:r>
              <a:rPr lang="en-US" altLang="zh-CN" sz="2400" b="1" i="1" dirty="0"/>
              <a:t>n</a:t>
            </a:r>
            <a:r>
              <a:rPr lang="en-US" altLang="zh-CN" sz="2400" b="1" dirty="0"/>
              <a:t>)</a:t>
            </a:r>
            <a:r>
              <a:rPr lang="zh-CN" altLang="en-US" sz="2400" b="1" dirty="0"/>
              <a:t>略去低阶项留下的主项。它比</a:t>
            </a:r>
            <a:r>
              <a:rPr lang="en-US" altLang="zh-CN" sz="2400" b="1" i="1" dirty="0"/>
              <a:t>T</a:t>
            </a:r>
            <a:r>
              <a:rPr lang="en-US" altLang="zh-CN" sz="2400" b="1" dirty="0"/>
              <a:t>(</a:t>
            </a:r>
            <a:r>
              <a:rPr lang="en-US" altLang="zh-CN" sz="2400" b="1" i="1" dirty="0"/>
              <a:t>n</a:t>
            </a:r>
            <a:r>
              <a:rPr lang="en-US" altLang="zh-CN" sz="2400" b="1" dirty="0"/>
              <a:t>) </a:t>
            </a:r>
            <a:r>
              <a:rPr lang="zh-CN" altLang="en-US" sz="2400" b="1" dirty="0"/>
              <a:t>简单。</a:t>
            </a:r>
          </a:p>
        </p:txBody>
      </p:sp>
      <p:pic>
        <p:nvPicPr>
          <p:cNvPr id="2" name="图片 1" descr="57dafe503274279d5d2f28429199a69fee084b3d64fb-wzkPf0_fw658"/>
          <p:cNvPicPr>
            <a:picLocks noChangeAspect="1"/>
          </p:cNvPicPr>
          <p:nvPr/>
        </p:nvPicPr>
        <p:blipFill>
          <a:blip r:embed="rId2"/>
          <a:srcRect l="-838" t="81160" r="838" b="-74"/>
          <a:stretch>
            <a:fillRect/>
          </a:stretch>
        </p:blipFill>
        <p:spPr>
          <a:xfrm>
            <a:off x="-147320" y="5970905"/>
            <a:ext cx="12345035" cy="939165"/>
          </a:xfrm>
          <a:prstGeom prst="rect">
            <a:avLst/>
          </a:prstGeom>
        </p:spPr>
      </p:pic>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p:nvPr/>
        </p:nvSpPr>
        <p:spPr>
          <a:xfrm>
            <a:off x="534035" y="167640"/>
            <a:ext cx="5616575" cy="640080"/>
          </a:xfrm>
          <a:prstGeom prst="rect">
            <a:avLst/>
          </a:prstGeom>
          <a:noFill/>
          <a:ln w="9525">
            <a:noFill/>
            <a:miter/>
          </a:ln>
        </p:spPr>
        <p:txBody>
          <a:bodyPr wrap="square" lIns="108000" rIns="144000">
            <a:spAutoFit/>
          </a:bodyPr>
          <a:lstStyle/>
          <a:p>
            <a:pPr lvl="0" algn="l" eaLnBrk="1" hangingPunct="1">
              <a:spcBef>
                <a:spcPct val="50000"/>
              </a:spcBef>
            </a:pPr>
            <a:r>
              <a:rPr lang="en-US" altLang="zh-CN" sz="3600" b="1" dirty="0">
                <a:latin typeface="Times New Roman" pitchFamily="18" charset="0"/>
                <a:ea typeface="宋体" pitchFamily="2" charset="-122"/>
                <a:sym typeface="Webdings" pitchFamily="18" charset="2"/>
              </a:rPr>
              <a:t>§2  </a:t>
            </a:r>
            <a:r>
              <a:rPr lang="en-US" altLang="zh-CN" sz="3600" b="1" dirty="0">
                <a:latin typeface="Times New Roman" pitchFamily="18" charset="0"/>
                <a:ea typeface="宋体" pitchFamily="2" charset="-122"/>
              </a:rPr>
              <a:t>Asymptotic Notation</a:t>
            </a:r>
          </a:p>
        </p:txBody>
      </p:sp>
      <p:sp>
        <p:nvSpPr>
          <p:cNvPr id="49155" name="Text Box 3"/>
          <p:cNvSpPr txBox="1"/>
          <p:nvPr/>
        </p:nvSpPr>
        <p:spPr>
          <a:xfrm>
            <a:off x="365760" y="1005840"/>
            <a:ext cx="11472454" cy="944880"/>
          </a:xfrm>
          <a:prstGeom prst="rect">
            <a:avLst/>
          </a:prstGeom>
          <a:noFill/>
          <a:ln w="9525">
            <a:noFill/>
            <a:miter/>
          </a:ln>
        </p:spPr>
        <p:txBody>
          <a:bodyPr wrap="square">
            <a:spAutoFit/>
          </a:bodyPr>
          <a:lstStyle/>
          <a:p>
            <a:pPr marL="292100" lvl="0" indent="-292100" eaLnBrk="1" hangingPunct="1"/>
            <a:r>
              <a:rPr lang="en-US" altLang="zh-CN" sz="2400" b="1" dirty="0">
                <a:latin typeface="Arial" pitchFamily="34" charset="0"/>
                <a:ea typeface="宋体" pitchFamily="2" charset="-122"/>
              </a:rPr>
              <a:t>【Definition】  </a:t>
            </a:r>
            <a:r>
              <a:rPr lang="en-US" altLang="zh-CN" sz="2800" b="1" i="1" dirty="0">
                <a:solidFill>
                  <a:schemeClr val="hlink"/>
                </a:solidFill>
                <a:latin typeface="Times New Roman" pitchFamily="18" charset="0"/>
                <a:ea typeface="宋体" pitchFamily="2" charset="-122"/>
              </a:rPr>
              <a:t>T </a:t>
            </a:r>
            <a:r>
              <a:rPr lang="en-US" altLang="zh-CN" sz="2800" b="1" dirty="0">
                <a:solidFill>
                  <a:schemeClr val="hlink"/>
                </a:solidFill>
                <a:latin typeface="Times New Roman" pitchFamily="18" charset="0"/>
                <a:ea typeface="宋体" pitchFamily="2" charset="-122"/>
              </a:rPr>
              <a:t>(</a:t>
            </a:r>
            <a:r>
              <a:rPr lang="en-US" altLang="zh-CN" sz="2800" b="1" i="1" dirty="0">
                <a:solidFill>
                  <a:schemeClr val="hlink"/>
                </a:solidFill>
                <a:latin typeface="Times New Roman" pitchFamily="18" charset="0"/>
                <a:ea typeface="宋体" pitchFamily="2" charset="-122"/>
              </a:rPr>
              <a:t>N</a:t>
            </a:r>
            <a:r>
              <a:rPr lang="en-US" altLang="zh-CN" sz="2800" b="1" dirty="0">
                <a:solidFill>
                  <a:schemeClr val="hlink"/>
                </a:solidFill>
                <a:latin typeface="Times New Roman" pitchFamily="18" charset="0"/>
                <a:ea typeface="宋体" pitchFamily="2" charset="-122"/>
              </a:rPr>
              <a:t>) = O( </a:t>
            </a:r>
            <a:r>
              <a:rPr lang="en-US" altLang="zh-CN" sz="2800" b="1" i="1" dirty="0">
                <a:solidFill>
                  <a:schemeClr val="hlink"/>
                </a:solidFill>
                <a:latin typeface="Times New Roman" pitchFamily="18" charset="0"/>
                <a:ea typeface="宋体" pitchFamily="2" charset="-122"/>
              </a:rPr>
              <a:t>f </a:t>
            </a:r>
            <a:r>
              <a:rPr lang="en-US" altLang="zh-CN" sz="2800" b="1" dirty="0">
                <a:solidFill>
                  <a:schemeClr val="hlink"/>
                </a:solidFill>
                <a:latin typeface="Times New Roman" pitchFamily="18" charset="0"/>
                <a:ea typeface="宋体" pitchFamily="2" charset="-122"/>
              </a:rPr>
              <a:t>(</a:t>
            </a:r>
            <a:r>
              <a:rPr lang="en-US" altLang="zh-CN" sz="2800" b="1" i="1" dirty="0">
                <a:solidFill>
                  <a:schemeClr val="hlink"/>
                </a:solidFill>
                <a:latin typeface="Times New Roman" pitchFamily="18" charset="0"/>
                <a:ea typeface="宋体" pitchFamily="2" charset="-122"/>
              </a:rPr>
              <a:t>N</a:t>
            </a:r>
            <a:r>
              <a:rPr lang="en-US" altLang="zh-CN" sz="2800" b="1" dirty="0">
                <a:solidFill>
                  <a:schemeClr val="hlink"/>
                </a:solidFill>
                <a:latin typeface="Times New Roman" pitchFamily="18" charset="0"/>
                <a:ea typeface="宋体" pitchFamily="2" charset="-122"/>
              </a:rPr>
              <a:t>) )</a:t>
            </a:r>
            <a:r>
              <a:rPr lang="en-US" altLang="zh-CN" sz="2800" b="1" dirty="0">
                <a:latin typeface="Arial" pitchFamily="34" charset="0"/>
                <a:ea typeface="宋体" pitchFamily="2" charset="-122"/>
              </a:rPr>
              <a:t> if there are positive constants </a:t>
            </a:r>
            <a:r>
              <a:rPr lang="en-US" altLang="zh-CN" sz="2800" b="1" i="1" dirty="0">
                <a:latin typeface="Times New Roman" pitchFamily="18" charset="0"/>
                <a:ea typeface="宋体" pitchFamily="2" charset="-122"/>
              </a:rPr>
              <a:t>c</a:t>
            </a:r>
            <a:r>
              <a:rPr lang="en-US" altLang="zh-CN" sz="2800" b="1" dirty="0">
                <a:latin typeface="Arial" pitchFamily="34" charset="0"/>
                <a:ea typeface="宋体" pitchFamily="2" charset="-122"/>
              </a:rPr>
              <a:t> and </a:t>
            </a:r>
            <a:r>
              <a:rPr lang="en-US" altLang="zh-CN" sz="2800" b="1" i="1" dirty="0">
                <a:latin typeface="Times New Roman" pitchFamily="18" charset="0"/>
                <a:ea typeface="宋体" pitchFamily="2" charset="-122"/>
              </a:rPr>
              <a:t>n</a:t>
            </a:r>
            <a:r>
              <a:rPr lang="en-US" altLang="zh-CN" sz="2800" b="1" baseline="-25000" dirty="0">
                <a:latin typeface="Times New Roman" pitchFamily="18" charset="0"/>
                <a:ea typeface="宋体" pitchFamily="2" charset="-122"/>
              </a:rPr>
              <a:t>0</a:t>
            </a:r>
            <a:r>
              <a:rPr lang="en-US" altLang="zh-CN" sz="2800" b="1" dirty="0">
                <a:latin typeface="Arial" pitchFamily="34" charset="0"/>
                <a:ea typeface="宋体" pitchFamily="2" charset="-122"/>
              </a:rPr>
              <a:t> such that  </a:t>
            </a:r>
            <a:r>
              <a:rPr lang="en-US" altLang="zh-CN" sz="2800" b="1" i="1" dirty="0">
                <a:latin typeface="Times New Roman" pitchFamily="18" charset="0"/>
                <a:ea typeface="宋体" pitchFamily="2" charset="-122"/>
              </a:rPr>
              <a:t>T </a:t>
            </a:r>
            <a:r>
              <a:rPr lang="en-US" altLang="zh-CN" sz="2800" b="1" dirty="0">
                <a:latin typeface="Times New Roman" pitchFamily="18" charset="0"/>
                <a:ea typeface="宋体" pitchFamily="2" charset="-122"/>
              </a:rPr>
              <a:t>(</a:t>
            </a:r>
            <a:r>
              <a:rPr lang="en-US" altLang="zh-CN" sz="2800" b="1" i="1" dirty="0">
                <a:latin typeface="Times New Roman" pitchFamily="18" charset="0"/>
                <a:ea typeface="宋体" pitchFamily="2" charset="-122"/>
              </a:rPr>
              <a:t>N</a:t>
            </a:r>
            <a:r>
              <a:rPr lang="en-US" altLang="zh-CN" sz="2800" b="1" dirty="0">
                <a:latin typeface="Times New Roman" pitchFamily="18" charset="0"/>
                <a:ea typeface="宋体" pitchFamily="2" charset="-122"/>
              </a:rPr>
              <a:t>) </a:t>
            </a:r>
            <a:r>
              <a:rPr lang="en-US" altLang="zh-CN" sz="2800" b="1" dirty="0">
                <a:latin typeface="Times New Roman" pitchFamily="18" charset="0"/>
                <a:ea typeface="宋体" pitchFamily="2" charset="-122"/>
                <a:sym typeface="Symbol" pitchFamily="18" charset="2"/>
              </a:rPr>
              <a:t> </a:t>
            </a:r>
            <a:r>
              <a:rPr lang="en-US" altLang="zh-CN" sz="2800" b="1" i="1" dirty="0">
                <a:latin typeface="Times New Roman" pitchFamily="18" charset="0"/>
                <a:ea typeface="宋体" pitchFamily="2" charset="-122"/>
              </a:rPr>
              <a:t>c f </a:t>
            </a:r>
            <a:r>
              <a:rPr lang="en-US" altLang="zh-CN" sz="2800" b="1" dirty="0">
                <a:latin typeface="Times New Roman" pitchFamily="18" charset="0"/>
                <a:ea typeface="宋体" pitchFamily="2" charset="-122"/>
              </a:rPr>
              <a:t>(</a:t>
            </a:r>
            <a:r>
              <a:rPr lang="en-US" altLang="zh-CN" sz="2800" b="1" i="1" dirty="0">
                <a:latin typeface="Times New Roman" pitchFamily="18" charset="0"/>
                <a:ea typeface="宋体" pitchFamily="2" charset="-122"/>
              </a:rPr>
              <a:t>N</a:t>
            </a:r>
            <a:r>
              <a:rPr lang="en-US" altLang="zh-CN" sz="2800" b="1" dirty="0">
                <a:latin typeface="Times New Roman" pitchFamily="18" charset="0"/>
                <a:ea typeface="宋体" pitchFamily="2" charset="-122"/>
              </a:rPr>
              <a:t>)</a:t>
            </a:r>
            <a:r>
              <a:rPr lang="en-US" altLang="zh-CN" sz="2800" b="1" dirty="0">
                <a:latin typeface="Arial" pitchFamily="34" charset="0"/>
                <a:ea typeface="宋体" pitchFamily="2" charset="-122"/>
              </a:rPr>
              <a:t> for all </a:t>
            </a:r>
            <a:r>
              <a:rPr lang="en-US" altLang="zh-CN" sz="2800" b="1" i="1" dirty="0">
                <a:latin typeface="Times New Roman" pitchFamily="18" charset="0"/>
                <a:ea typeface="宋体" pitchFamily="2" charset="-122"/>
              </a:rPr>
              <a:t>N </a:t>
            </a:r>
            <a:r>
              <a:rPr lang="en-US" altLang="zh-CN" sz="2800" b="1" dirty="0">
                <a:latin typeface="Times New Roman" pitchFamily="18" charset="0"/>
                <a:ea typeface="宋体" pitchFamily="2" charset="-122"/>
                <a:sym typeface="Symbol" pitchFamily="18" charset="2"/>
              </a:rPr>
              <a:t> </a:t>
            </a:r>
            <a:r>
              <a:rPr lang="en-US" altLang="zh-CN" sz="2800" b="1" i="1" dirty="0">
                <a:latin typeface="Times New Roman" pitchFamily="18" charset="0"/>
                <a:ea typeface="宋体" pitchFamily="2" charset="-122"/>
              </a:rPr>
              <a:t>n</a:t>
            </a:r>
            <a:r>
              <a:rPr lang="en-US" altLang="zh-CN" sz="2800" b="1" baseline="-25000" dirty="0">
                <a:latin typeface="Times New Roman" pitchFamily="18" charset="0"/>
                <a:ea typeface="宋体" pitchFamily="2" charset="-122"/>
              </a:rPr>
              <a:t>0</a:t>
            </a:r>
            <a:r>
              <a:rPr lang="en-US" altLang="zh-CN" sz="2800" b="1" dirty="0">
                <a:latin typeface="Times New Roman" pitchFamily="18" charset="0"/>
                <a:ea typeface="宋体" pitchFamily="2" charset="-122"/>
              </a:rPr>
              <a:t>.</a:t>
            </a:r>
          </a:p>
        </p:txBody>
      </p:sp>
      <p:sp>
        <p:nvSpPr>
          <p:cNvPr id="49156" name="Text Box 4"/>
          <p:cNvSpPr txBox="1"/>
          <p:nvPr/>
        </p:nvSpPr>
        <p:spPr>
          <a:xfrm>
            <a:off x="365760" y="2006600"/>
            <a:ext cx="9951720" cy="949325"/>
          </a:xfrm>
          <a:prstGeom prst="rect">
            <a:avLst/>
          </a:prstGeom>
          <a:noFill/>
          <a:ln w="9525">
            <a:noFill/>
            <a:miter/>
          </a:ln>
        </p:spPr>
        <p:txBody>
          <a:bodyPr wrap="square">
            <a:spAutoFit/>
          </a:bodyPr>
          <a:lstStyle/>
          <a:p>
            <a:pPr marL="292100" lvl="0" indent="-292100" eaLnBrk="1" hangingPunct="1"/>
            <a:r>
              <a:rPr lang="en-US" altLang="zh-CN" sz="2400" b="1" dirty="0">
                <a:latin typeface="Arial" pitchFamily="34" charset="0"/>
                <a:ea typeface="宋体" pitchFamily="2" charset="-122"/>
              </a:rPr>
              <a:t>【Definition】  </a:t>
            </a:r>
            <a:r>
              <a:rPr lang="en-US" altLang="zh-CN" sz="2800" b="1" i="1" dirty="0">
                <a:solidFill>
                  <a:schemeClr val="hlink"/>
                </a:solidFill>
                <a:latin typeface="Times New Roman" pitchFamily="18" charset="0"/>
                <a:ea typeface="宋体" pitchFamily="2" charset="-122"/>
              </a:rPr>
              <a:t>T </a:t>
            </a:r>
            <a:r>
              <a:rPr lang="en-US" altLang="zh-CN" sz="2800" b="1" dirty="0">
                <a:solidFill>
                  <a:schemeClr val="hlink"/>
                </a:solidFill>
                <a:latin typeface="Times New Roman" pitchFamily="18" charset="0"/>
                <a:ea typeface="宋体" pitchFamily="2" charset="-122"/>
              </a:rPr>
              <a:t>(</a:t>
            </a:r>
            <a:r>
              <a:rPr lang="en-US" altLang="zh-CN" sz="2800" b="1" i="1" dirty="0">
                <a:solidFill>
                  <a:schemeClr val="hlink"/>
                </a:solidFill>
                <a:latin typeface="Times New Roman" pitchFamily="18" charset="0"/>
                <a:ea typeface="宋体" pitchFamily="2" charset="-122"/>
              </a:rPr>
              <a:t>N</a:t>
            </a:r>
            <a:r>
              <a:rPr lang="en-US" altLang="zh-CN" sz="2800" b="1" dirty="0">
                <a:solidFill>
                  <a:schemeClr val="hlink"/>
                </a:solidFill>
                <a:latin typeface="Times New Roman" pitchFamily="18" charset="0"/>
                <a:ea typeface="宋体" pitchFamily="2" charset="-122"/>
              </a:rPr>
              <a:t>) = </a:t>
            </a:r>
            <a:r>
              <a:rPr lang="en-US" altLang="zh-CN" sz="2800" b="1" dirty="0">
                <a:solidFill>
                  <a:schemeClr val="hlink"/>
                </a:solidFill>
                <a:latin typeface="Times New Roman" pitchFamily="18" charset="0"/>
                <a:ea typeface="宋体" pitchFamily="2" charset="-122"/>
                <a:sym typeface="Symbol" pitchFamily="18" charset="2"/>
              </a:rPr>
              <a:t></a:t>
            </a:r>
            <a:r>
              <a:rPr lang="en-US" altLang="zh-CN" sz="2800" b="1" dirty="0">
                <a:solidFill>
                  <a:schemeClr val="hlink"/>
                </a:solidFill>
                <a:latin typeface="Times New Roman" pitchFamily="18" charset="0"/>
                <a:ea typeface="宋体" pitchFamily="2" charset="-122"/>
              </a:rPr>
              <a:t>( </a:t>
            </a:r>
            <a:r>
              <a:rPr lang="en-US" altLang="zh-CN" sz="2800" b="1" i="1" dirty="0">
                <a:solidFill>
                  <a:schemeClr val="hlink"/>
                </a:solidFill>
                <a:latin typeface="Times New Roman" pitchFamily="18" charset="0"/>
                <a:ea typeface="宋体" pitchFamily="2" charset="-122"/>
              </a:rPr>
              <a:t>g</a:t>
            </a:r>
            <a:r>
              <a:rPr lang="en-US" altLang="zh-CN" sz="2800" b="1" dirty="0">
                <a:solidFill>
                  <a:schemeClr val="hlink"/>
                </a:solidFill>
                <a:latin typeface="Times New Roman" pitchFamily="18" charset="0"/>
                <a:ea typeface="宋体" pitchFamily="2" charset="-122"/>
              </a:rPr>
              <a:t>(</a:t>
            </a:r>
            <a:r>
              <a:rPr lang="en-US" altLang="zh-CN" sz="2800" b="1" i="1" dirty="0">
                <a:solidFill>
                  <a:schemeClr val="hlink"/>
                </a:solidFill>
                <a:latin typeface="Times New Roman" pitchFamily="18" charset="0"/>
                <a:ea typeface="宋体" pitchFamily="2" charset="-122"/>
              </a:rPr>
              <a:t>N</a:t>
            </a:r>
            <a:r>
              <a:rPr lang="en-US" altLang="zh-CN" sz="2800" b="1" dirty="0">
                <a:solidFill>
                  <a:schemeClr val="hlink"/>
                </a:solidFill>
                <a:latin typeface="Times New Roman" pitchFamily="18" charset="0"/>
                <a:ea typeface="宋体" pitchFamily="2" charset="-122"/>
              </a:rPr>
              <a:t>) )</a:t>
            </a:r>
            <a:r>
              <a:rPr lang="en-US" altLang="zh-CN" sz="2800" b="1" dirty="0">
                <a:latin typeface="Arial" pitchFamily="34" charset="0"/>
                <a:ea typeface="宋体" pitchFamily="2" charset="-122"/>
              </a:rPr>
              <a:t> if there are positive constants </a:t>
            </a:r>
            <a:r>
              <a:rPr lang="en-US" altLang="zh-CN" sz="2800" b="1" i="1" dirty="0">
                <a:latin typeface="Times New Roman" pitchFamily="18" charset="0"/>
                <a:ea typeface="宋体" pitchFamily="2" charset="-122"/>
              </a:rPr>
              <a:t>c</a:t>
            </a:r>
            <a:r>
              <a:rPr lang="en-US" altLang="zh-CN" sz="2800" b="1" dirty="0">
                <a:latin typeface="Arial" pitchFamily="34" charset="0"/>
                <a:ea typeface="宋体" pitchFamily="2" charset="-122"/>
              </a:rPr>
              <a:t> and </a:t>
            </a:r>
            <a:r>
              <a:rPr lang="en-US" altLang="zh-CN" sz="2800" b="1" i="1" dirty="0">
                <a:latin typeface="Times New Roman" pitchFamily="18" charset="0"/>
                <a:ea typeface="宋体" pitchFamily="2" charset="-122"/>
              </a:rPr>
              <a:t>n</a:t>
            </a:r>
            <a:r>
              <a:rPr lang="en-US" altLang="zh-CN" sz="2800" b="1" baseline="-25000" dirty="0">
                <a:latin typeface="Times New Roman" pitchFamily="18" charset="0"/>
                <a:ea typeface="宋体" pitchFamily="2" charset="-122"/>
              </a:rPr>
              <a:t>0</a:t>
            </a:r>
            <a:r>
              <a:rPr lang="en-US" altLang="zh-CN" sz="2800" b="1" dirty="0">
                <a:latin typeface="Arial" pitchFamily="34" charset="0"/>
                <a:ea typeface="宋体" pitchFamily="2" charset="-122"/>
              </a:rPr>
              <a:t> such that  </a:t>
            </a:r>
            <a:r>
              <a:rPr lang="en-US" altLang="zh-CN" sz="2800" b="1" i="1" dirty="0">
                <a:latin typeface="Times New Roman" pitchFamily="18" charset="0"/>
                <a:ea typeface="宋体" pitchFamily="2" charset="-122"/>
              </a:rPr>
              <a:t>T </a:t>
            </a:r>
            <a:r>
              <a:rPr lang="en-US" altLang="zh-CN" sz="2800" b="1" dirty="0">
                <a:latin typeface="Times New Roman" pitchFamily="18" charset="0"/>
                <a:ea typeface="宋体" pitchFamily="2" charset="-122"/>
              </a:rPr>
              <a:t>(</a:t>
            </a:r>
            <a:r>
              <a:rPr lang="en-US" altLang="zh-CN" sz="2800" b="1" i="1" dirty="0">
                <a:latin typeface="Times New Roman" pitchFamily="18" charset="0"/>
                <a:ea typeface="宋体" pitchFamily="2" charset="-122"/>
              </a:rPr>
              <a:t>N</a:t>
            </a:r>
            <a:r>
              <a:rPr lang="en-US" altLang="zh-CN" sz="2800" b="1" dirty="0">
                <a:latin typeface="Times New Roman" pitchFamily="18" charset="0"/>
                <a:ea typeface="宋体" pitchFamily="2" charset="-122"/>
              </a:rPr>
              <a:t>) </a:t>
            </a:r>
            <a:r>
              <a:rPr lang="en-US" altLang="zh-CN" sz="2800" b="1" dirty="0">
                <a:latin typeface="Times New Roman" pitchFamily="18" charset="0"/>
                <a:ea typeface="宋体" pitchFamily="2" charset="-122"/>
                <a:sym typeface="Symbol" pitchFamily="18" charset="2"/>
              </a:rPr>
              <a:t> </a:t>
            </a:r>
            <a:r>
              <a:rPr lang="en-US" altLang="zh-CN" sz="2800" b="1" i="1" dirty="0">
                <a:latin typeface="Times New Roman" pitchFamily="18" charset="0"/>
                <a:ea typeface="宋体" pitchFamily="2" charset="-122"/>
              </a:rPr>
              <a:t>c g</a:t>
            </a:r>
            <a:r>
              <a:rPr lang="en-US" altLang="zh-CN" sz="2800" b="1" dirty="0">
                <a:latin typeface="Times New Roman" pitchFamily="18" charset="0"/>
                <a:ea typeface="宋体" pitchFamily="2" charset="-122"/>
              </a:rPr>
              <a:t>(</a:t>
            </a:r>
            <a:r>
              <a:rPr lang="en-US" altLang="zh-CN" sz="2800" b="1" i="1" dirty="0">
                <a:latin typeface="Times New Roman" pitchFamily="18" charset="0"/>
                <a:ea typeface="宋体" pitchFamily="2" charset="-122"/>
              </a:rPr>
              <a:t>N</a:t>
            </a:r>
            <a:r>
              <a:rPr lang="en-US" altLang="zh-CN" sz="2800" b="1" dirty="0">
                <a:latin typeface="Times New Roman" pitchFamily="18" charset="0"/>
                <a:ea typeface="宋体" pitchFamily="2" charset="-122"/>
              </a:rPr>
              <a:t>)</a:t>
            </a:r>
            <a:r>
              <a:rPr lang="en-US" altLang="zh-CN" sz="2800" b="1" dirty="0">
                <a:latin typeface="Arial" pitchFamily="34" charset="0"/>
                <a:ea typeface="宋体" pitchFamily="2" charset="-122"/>
              </a:rPr>
              <a:t> for all </a:t>
            </a:r>
            <a:r>
              <a:rPr lang="en-US" altLang="zh-CN" sz="2800" b="1" i="1" dirty="0">
                <a:latin typeface="Times New Roman" pitchFamily="18" charset="0"/>
                <a:ea typeface="宋体" pitchFamily="2" charset="-122"/>
              </a:rPr>
              <a:t>N </a:t>
            </a:r>
            <a:r>
              <a:rPr lang="en-US" altLang="zh-CN" sz="2800" b="1" dirty="0">
                <a:latin typeface="Times New Roman" pitchFamily="18" charset="0"/>
                <a:ea typeface="宋体" pitchFamily="2" charset="-122"/>
                <a:sym typeface="Symbol" pitchFamily="18" charset="2"/>
              </a:rPr>
              <a:t> </a:t>
            </a:r>
            <a:r>
              <a:rPr lang="en-US" altLang="zh-CN" sz="2800" b="1" i="1" dirty="0">
                <a:latin typeface="Times New Roman" pitchFamily="18" charset="0"/>
                <a:ea typeface="宋体" pitchFamily="2" charset="-122"/>
              </a:rPr>
              <a:t>n</a:t>
            </a:r>
            <a:r>
              <a:rPr lang="en-US" altLang="zh-CN" sz="2800" b="1" baseline="-25000" dirty="0">
                <a:latin typeface="Times New Roman" pitchFamily="18" charset="0"/>
                <a:ea typeface="宋体" pitchFamily="2" charset="-122"/>
              </a:rPr>
              <a:t>0</a:t>
            </a:r>
            <a:r>
              <a:rPr lang="en-US" altLang="zh-CN" sz="2800" b="1" dirty="0">
                <a:latin typeface="Times New Roman" pitchFamily="18" charset="0"/>
                <a:ea typeface="宋体" pitchFamily="2" charset="-122"/>
              </a:rPr>
              <a:t>.</a:t>
            </a:r>
          </a:p>
        </p:txBody>
      </p:sp>
      <p:sp>
        <p:nvSpPr>
          <p:cNvPr id="49157" name="Text Box 5"/>
          <p:cNvSpPr txBox="1"/>
          <p:nvPr/>
        </p:nvSpPr>
        <p:spPr>
          <a:xfrm>
            <a:off x="365760" y="2945765"/>
            <a:ext cx="10668000" cy="949325"/>
          </a:xfrm>
          <a:prstGeom prst="rect">
            <a:avLst/>
          </a:prstGeom>
          <a:noFill/>
          <a:ln w="9525">
            <a:noFill/>
            <a:miter/>
          </a:ln>
        </p:spPr>
        <p:txBody>
          <a:bodyPr wrap="square">
            <a:spAutoFit/>
          </a:bodyPr>
          <a:lstStyle/>
          <a:p>
            <a:pPr marL="292100" lvl="0" indent="-292100" eaLnBrk="1" hangingPunct="1"/>
            <a:r>
              <a:rPr lang="en-US" altLang="zh-CN" sz="2400" b="1" dirty="0">
                <a:latin typeface="Arial" pitchFamily="34" charset="0"/>
                <a:ea typeface="宋体" pitchFamily="2" charset="-122"/>
              </a:rPr>
              <a:t>【Definition】  </a:t>
            </a:r>
            <a:r>
              <a:rPr lang="en-US" altLang="zh-CN" sz="2800" b="1" i="1" dirty="0">
                <a:solidFill>
                  <a:schemeClr val="hlink"/>
                </a:solidFill>
                <a:latin typeface="Times New Roman" pitchFamily="18" charset="0"/>
                <a:ea typeface="宋体" pitchFamily="2" charset="-122"/>
              </a:rPr>
              <a:t>T </a:t>
            </a:r>
            <a:r>
              <a:rPr lang="en-US" altLang="zh-CN" sz="2800" b="1" dirty="0">
                <a:solidFill>
                  <a:schemeClr val="hlink"/>
                </a:solidFill>
                <a:latin typeface="Times New Roman" pitchFamily="18" charset="0"/>
                <a:ea typeface="宋体" pitchFamily="2" charset="-122"/>
              </a:rPr>
              <a:t>(</a:t>
            </a:r>
            <a:r>
              <a:rPr lang="en-US" altLang="zh-CN" sz="2800" b="1" i="1" dirty="0">
                <a:solidFill>
                  <a:schemeClr val="hlink"/>
                </a:solidFill>
                <a:latin typeface="Times New Roman" pitchFamily="18" charset="0"/>
                <a:ea typeface="宋体" pitchFamily="2" charset="-122"/>
              </a:rPr>
              <a:t>N</a:t>
            </a:r>
            <a:r>
              <a:rPr lang="en-US" altLang="zh-CN" sz="2800" b="1" dirty="0">
                <a:solidFill>
                  <a:schemeClr val="hlink"/>
                </a:solidFill>
                <a:latin typeface="Times New Roman" pitchFamily="18" charset="0"/>
                <a:ea typeface="宋体" pitchFamily="2" charset="-122"/>
              </a:rPr>
              <a:t>) = </a:t>
            </a:r>
            <a:r>
              <a:rPr lang="en-US" altLang="zh-CN" sz="2800" b="1" dirty="0">
                <a:solidFill>
                  <a:schemeClr val="hlink"/>
                </a:solidFill>
                <a:latin typeface="Times New Roman" pitchFamily="18" charset="0"/>
                <a:ea typeface="宋体" pitchFamily="2" charset="-122"/>
                <a:sym typeface="Symbol" pitchFamily="18" charset="2"/>
              </a:rPr>
              <a:t></a:t>
            </a:r>
            <a:r>
              <a:rPr lang="en-US" altLang="zh-CN" sz="2800" b="1" dirty="0">
                <a:solidFill>
                  <a:schemeClr val="hlink"/>
                </a:solidFill>
                <a:latin typeface="Times New Roman" pitchFamily="18" charset="0"/>
                <a:ea typeface="宋体" pitchFamily="2" charset="-122"/>
              </a:rPr>
              <a:t>( </a:t>
            </a:r>
            <a:r>
              <a:rPr lang="en-US" altLang="zh-CN" sz="2800" b="1" i="1" dirty="0">
                <a:solidFill>
                  <a:schemeClr val="hlink"/>
                </a:solidFill>
                <a:latin typeface="Times New Roman" pitchFamily="18" charset="0"/>
                <a:ea typeface="宋体" pitchFamily="2" charset="-122"/>
              </a:rPr>
              <a:t>h</a:t>
            </a:r>
            <a:r>
              <a:rPr lang="en-US" altLang="zh-CN" sz="2800" b="1" dirty="0">
                <a:solidFill>
                  <a:schemeClr val="hlink"/>
                </a:solidFill>
                <a:latin typeface="Times New Roman" pitchFamily="18" charset="0"/>
                <a:ea typeface="宋体" pitchFamily="2" charset="-122"/>
              </a:rPr>
              <a:t>(</a:t>
            </a:r>
            <a:r>
              <a:rPr lang="en-US" altLang="zh-CN" sz="2800" b="1" i="1" dirty="0">
                <a:solidFill>
                  <a:schemeClr val="hlink"/>
                </a:solidFill>
                <a:latin typeface="Times New Roman" pitchFamily="18" charset="0"/>
                <a:ea typeface="宋体" pitchFamily="2" charset="-122"/>
              </a:rPr>
              <a:t>N</a:t>
            </a:r>
            <a:r>
              <a:rPr lang="en-US" altLang="zh-CN" sz="2800" b="1" dirty="0">
                <a:solidFill>
                  <a:schemeClr val="hlink"/>
                </a:solidFill>
                <a:latin typeface="Times New Roman" pitchFamily="18" charset="0"/>
                <a:ea typeface="宋体" pitchFamily="2" charset="-122"/>
              </a:rPr>
              <a:t>) )</a:t>
            </a:r>
            <a:r>
              <a:rPr lang="en-US" altLang="zh-CN" sz="2800" b="1" dirty="0">
                <a:latin typeface="Arial" pitchFamily="34" charset="0"/>
                <a:ea typeface="宋体" pitchFamily="2" charset="-122"/>
              </a:rPr>
              <a:t> if and only if </a:t>
            </a:r>
            <a:r>
              <a:rPr lang="en-US" altLang="zh-CN" sz="2800" b="1" i="1" dirty="0">
                <a:latin typeface="Times New Roman" pitchFamily="18" charset="0"/>
                <a:ea typeface="宋体" pitchFamily="2" charset="-122"/>
              </a:rPr>
              <a:t>T </a:t>
            </a:r>
            <a:r>
              <a:rPr lang="en-US" altLang="zh-CN" sz="2800" b="1" dirty="0">
                <a:latin typeface="Times New Roman" pitchFamily="18" charset="0"/>
                <a:ea typeface="宋体" pitchFamily="2" charset="-122"/>
              </a:rPr>
              <a:t>(</a:t>
            </a:r>
            <a:r>
              <a:rPr lang="en-US" altLang="zh-CN" sz="2800" b="1" i="1" dirty="0">
                <a:latin typeface="Times New Roman" pitchFamily="18" charset="0"/>
                <a:ea typeface="宋体" pitchFamily="2" charset="-122"/>
              </a:rPr>
              <a:t>N</a:t>
            </a:r>
            <a:r>
              <a:rPr lang="en-US" altLang="zh-CN" sz="2800" b="1" dirty="0">
                <a:latin typeface="Times New Roman" pitchFamily="18" charset="0"/>
                <a:ea typeface="宋体" pitchFamily="2" charset="-122"/>
              </a:rPr>
              <a:t>) = O( </a:t>
            </a:r>
            <a:r>
              <a:rPr lang="en-US" altLang="zh-CN" sz="2800" b="1" i="1" dirty="0">
                <a:latin typeface="Times New Roman" pitchFamily="18" charset="0"/>
                <a:ea typeface="宋体" pitchFamily="2" charset="-122"/>
              </a:rPr>
              <a:t>h</a:t>
            </a:r>
            <a:r>
              <a:rPr lang="en-US" altLang="zh-CN" sz="2800" b="1" dirty="0">
                <a:latin typeface="Times New Roman" pitchFamily="18" charset="0"/>
                <a:ea typeface="宋体" pitchFamily="2" charset="-122"/>
              </a:rPr>
              <a:t>(</a:t>
            </a:r>
            <a:r>
              <a:rPr lang="en-US" altLang="zh-CN" sz="2800" b="1" i="1" dirty="0">
                <a:latin typeface="Times New Roman" pitchFamily="18" charset="0"/>
                <a:ea typeface="宋体" pitchFamily="2" charset="-122"/>
              </a:rPr>
              <a:t>N</a:t>
            </a:r>
            <a:r>
              <a:rPr lang="en-US" altLang="zh-CN" sz="2800" b="1" dirty="0">
                <a:latin typeface="Times New Roman" pitchFamily="18" charset="0"/>
                <a:ea typeface="宋体" pitchFamily="2" charset="-122"/>
              </a:rPr>
              <a:t>) )</a:t>
            </a:r>
            <a:r>
              <a:rPr lang="en-US" altLang="zh-CN" sz="2800" b="1" dirty="0">
                <a:latin typeface="Arial" pitchFamily="34" charset="0"/>
                <a:ea typeface="宋体" pitchFamily="2" charset="-122"/>
              </a:rPr>
              <a:t> and </a:t>
            </a:r>
            <a:r>
              <a:rPr lang="en-US" altLang="zh-CN" sz="2800" b="1" i="1" dirty="0">
                <a:latin typeface="Times New Roman" pitchFamily="18" charset="0"/>
                <a:ea typeface="宋体" pitchFamily="2" charset="-122"/>
              </a:rPr>
              <a:t>T </a:t>
            </a:r>
            <a:r>
              <a:rPr lang="en-US" altLang="zh-CN" sz="2800" b="1" dirty="0">
                <a:latin typeface="Times New Roman" pitchFamily="18" charset="0"/>
                <a:ea typeface="宋体" pitchFamily="2" charset="-122"/>
              </a:rPr>
              <a:t>(</a:t>
            </a:r>
            <a:r>
              <a:rPr lang="en-US" altLang="zh-CN" sz="2800" b="1" i="1" dirty="0">
                <a:latin typeface="Times New Roman" pitchFamily="18" charset="0"/>
                <a:ea typeface="宋体" pitchFamily="2" charset="-122"/>
              </a:rPr>
              <a:t>N</a:t>
            </a:r>
            <a:r>
              <a:rPr lang="en-US" altLang="zh-CN" sz="2800" b="1" dirty="0">
                <a:latin typeface="Times New Roman" pitchFamily="18" charset="0"/>
                <a:ea typeface="宋体" pitchFamily="2" charset="-122"/>
              </a:rPr>
              <a:t>) = </a:t>
            </a:r>
            <a:r>
              <a:rPr lang="en-US" altLang="zh-CN" sz="2800" b="1" dirty="0">
                <a:latin typeface="Times New Roman" pitchFamily="18" charset="0"/>
                <a:ea typeface="宋体" pitchFamily="2" charset="-122"/>
                <a:sym typeface="Symbol" pitchFamily="18" charset="2"/>
              </a:rPr>
              <a:t></a:t>
            </a:r>
            <a:r>
              <a:rPr lang="en-US" altLang="zh-CN" sz="2800" b="1" dirty="0">
                <a:latin typeface="Times New Roman" pitchFamily="18" charset="0"/>
                <a:ea typeface="宋体" pitchFamily="2" charset="-122"/>
              </a:rPr>
              <a:t>( </a:t>
            </a:r>
            <a:r>
              <a:rPr lang="en-US" altLang="zh-CN" sz="2800" b="1" i="1" dirty="0">
                <a:latin typeface="Times New Roman" pitchFamily="18" charset="0"/>
                <a:ea typeface="宋体" pitchFamily="2" charset="-122"/>
              </a:rPr>
              <a:t>h</a:t>
            </a:r>
            <a:r>
              <a:rPr lang="en-US" altLang="zh-CN" sz="2800" b="1" dirty="0">
                <a:latin typeface="Times New Roman" pitchFamily="18" charset="0"/>
                <a:ea typeface="宋体" pitchFamily="2" charset="-122"/>
              </a:rPr>
              <a:t>(</a:t>
            </a:r>
            <a:r>
              <a:rPr lang="en-US" altLang="zh-CN" sz="2800" b="1" i="1" dirty="0">
                <a:latin typeface="Times New Roman" pitchFamily="18" charset="0"/>
                <a:ea typeface="宋体" pitchFamily="2" charset="-122"/>
              </a:rPr>
              <a:t>N</a:t>
            </a:r>
            <a:r>
              <a:rPr lang="en-US" altLang="zh-CN" sz="2800" b="1" dirty="0">
                <a:latin typeface="Times New Roman" pitchFamily="18" charset="0"/>
                <a:ea typeface="宋体" pitchFamily="2" charset="-122"/>
              </a:rPr>
              <a:t>) )</a:t>
            </a:r>
            <a:r>
              <a:rPr lang="en-US" altLang="zh-CN" sz="2800" b="1" dirty="0">
                <a:latin typeface="Arial" pitchFamily="34" charset="0"/>
                <a:ea typeface="宋体" pitchFamily="2" charset="-122"/>
              </a:rPr>
              <a:t> </a:t>
            </a:r>
            <a:r>
              <a:rPr lang="en-US" altLang="zh-CN" sz="2800" b="1" dirty="0">
                <a:latin typeface="Times New Roman" pitchFamily="18" charset="0"/>
                <a:ea typeface="宋体" pitchFamily="2" charset="-122"/>
              </a:rPr>
              <a:t>.</a:t>
            </a:r>
          </a:p>
        </p:txBody>
      </p:sp>
      <p:sp>
        <p:nvSpPr>
          <p:cNvPr id="49158" name="Text Box 6"/>
          <p:cNvSpPr txBox="1"/>
          <p:nvPr/>
        </p:nvSpPr>
        <p:spPr>
          <a:xfrm>
            <a:off x="762000" y="4420870"/>
            <a:ext cx="8153400" cy="1493520"/>
          </a:xfrm>
          <a:prstGeom prst="rect">
            <a:avLst/>
          </a:prstGeom>
          <a:noFill/>
          <a:ln w="9525">
            <a:noFill/>
            <a:miter/>
          </a:ln>
        </p:spPr>
        <p:txBody>
          <a:bodyPr>
            <a:spAutoFit/>
          </a:bodyPr>
          <a:lstStyle/>
          <a:p>
            <a:pPr marL="389255" lvl="0" indent="-389255" eaLnBrk="1" hangingPunct="1"/>
            <a:r>
              <a:rPr lang="en-US" altLang="zh-CN" sz="2800" b="1" dirty="0">
                <a:latin typeface="Arial" pitchFamily="34" charset="0"/>
                <a:ea typeface="宋体" pitchFamily="2" charset="-122"/>
              </a:rPr>
              <a:t>Note: </a:t>
            </a:r>
          </a:p>
          <a:p>
            <a:pPr marL="389255" lvl="0" indent="-389255" eaLnBrk="1" hangingPunct="1"/>
            <a:r>
              <a:rPr lang="en-US" altLang="zh-CN" sz="2800" b="1" dirty="0">
                <a:latin typeface="Times New Roman" pitchFamily="18" charset="0"/>
                <a:ea typeface="宋体" pitchFamily="2" charset="-122"/>
                <a:sym typeface="Wingdings" pitchFamily="2" charset="2"/>
              </a:rPr>
              <a:t>  </a:t>
            </a:r>
            <a:r>
              <a:rPr lang="en-US" altLang="zh-CN" sz="3200" b="1" dirty="0">
                <a:latin typeface="Times New Roman" pitchFamily="18" charset="0"/>
                <a:ea typeface="宋体" pitchFamily="2" charset="-122"/>
                <a:sym typeface="Wingdings" pitchFamily="2" charset="2"/>
              </a:rPr>
              <a:t>2</a:t>
            </a:r>
            <a:r>
              <a:rPr lang="en-US" altLang="zh-CN" sz="3200" b="1" i="1" dirty="0">
                <a:latin typeface="Times New Roman" pitchFamily="18" charset="0"/>
                <a:ea typeface="宋体" pitchFamily="2" charset="-122"/>
                <a:sym typeface="Wingdings" pitchFamily="2" charset="2"/>
              </a:rPr>
              <a:t>N </a:t>
            </a:r>
            <a:r>
              <a:rPr lang="en-US" altLang="zh-CN" sz="3200" b="1" dirty="0">
                <a:latin typeface="Times New Roman" pitchFamily="18" charset="0"/>
                <a:ea typeface="宋体" pitchFamily="2" charset="-122"/>
                <a:sym typeface="Wingdings" pitchFamily="2" charset="2"/>
              </a:rPr>
              <a:t>+ 3 = O( </a:t>
            </a:r>
            <a:r>
              <a:rPr lang="en-US" altLang="zh-CN" sz="3200" b="1" i="1" dirty="0">
                <a:latin typeface="Times New Roman" pitchFamily="18" charset="0"/>
                <a:ea typeface="宋体" pitchFamily="2" charset="-122"/>
                <a:sym typeface="Wingdings" pitchFamily="2" charset="2"/>
              </a:rPr>
              <a:t>? </a:t>
            </a:r>
            <a:r>
              <a:rPr lang="en-US" altLang="zh-CN" sz="3200" b="1" dirty="0">
                <a:latin typeface="Times New Roman" pitchFamily="18" charset="0"/>
                <a:ea typeface="宋体" pitchFamily="2" charset="-122"/>
                <a:sym typeface="Wingdings" pitchFamily="2" charset="2"/>
              </a:rPr>
              <a:t>) </a:t>
            </a:r>
          </a:p>
          <a:p>
            <a:pPr marL="389255" lvl="0" indent="-389255" eaLnBrk="1" hangingPunct="1"/>
            <a:r>
              <a:rPr lang="en-US" altLang="zh-CN" sz="2800" b="1" dirty="0">
                <a:latin typeface="Times New Roman" pitchFamily="18" charset="0"/>
                <a:ea typeface="宋体" pitchFamily="2" charset="-122"/>
                <a:sym typeface="Wingdings" pitchFamily="2" charset="2"/>
              </a:rPr>
              <a:t>  </a:t>
            </a:r>
            <a:r>
              <a:rPr lang="en-US" altLang="zh-CN" sz="3200" b="1" dirty="0">
                <a:latin typeface="Times New Roman" pitchFamily="18" charset="0"/>
                <a:ea typeface="宋体" pitchFamily="2" charset="-122"/>
                <a:sym typeface="Wingdings" pitchFamily="2" charset="2"/>
              </a:rPr>
              <a:t>2</a:t>
            </a:r>
            <a:r>
              <a:rPr lang="en-US" altLang="zh-CN" sz="3200" b="1" i="1" baseline="30000" dirty="0">
                <a:latin typeface="Times New Roman" pitchFamily="18" charset="0"/>
                <a:ea typeface="宋体" pitchFamily="2" charset="-122"/>
                <a:sym typeface="Wingdings" pitchFamily="2" charset="2"/>
              </a:rPr>
              <a:t>N </a:t>
            </a:r>
            <a:r>
              <a:rPr lang="en-US" altLang="zh-CN" sz="3200" b="1" dirty="0">
                <a:latin typeface="Times New Roman" pitchFamily="18" charset="0"/>
                <a:ea typeface="宋体" pitchFamily="2" charset="-122"/>
                <a:sym typeface="Wingdings" pitchFamily="2" charset="2"/>
              </a:rPr>
              <a:t>+ </a:t>
            </a:r>
            <a:r>
              <a:rPr lang="en-US" altLang="zh-CN" sz="3200" b="1" i="1" dirty="0">
                <a:latin typeface="Times New Roman" pitchFamily="18" charset="0"/>
                <a:ea typeface="宋体" pitchFamily="2" charset="-122"/>
                <a:sym typeface="Wingdings" pitchFamily="2" charset="2"/>
              </a:rPr>
              <a:t>N</a:t>
            </a:r>
            <a:r>
              <a:rPr lang="en-US" altLang="zh-CN" sz="3200" b="1" baseline="30000" dirty="0">
                <a:latin typeface="Times New Roman" pitchFamily="18" charset="0"/>
                <a:ea typeface="宋体" pitchFamily="2" charset="-122"/>
                <a:sym typeface="Wingdings" pitchFamily="2" charset="2"/>
              </a:rPr>
              <a:t>2 </a:t>
            </a:r>
            <a:r>
              <a:rPr lang="en-US" altLang="zh-CN" sz="3200" b="1" dirty="0">
                <a:latin typeface="Times New Roman" pitchFamily="18" charset="0"/>
                <a:ea typeface="宋体" pitchFamily="2" charset="-122"/>
                <a:sym typeface="Wingdings" pitchFamily="2" charset="2"/>
              </a:rPr>
              <a:t>= </a:t>
            </a:r>
            <a:r>
              <a:rPr lang="en-US" altLang="zh-CN" sz="3200" b="1" dirty="0">
                <a:latin typeface="Times New Roman" pitchFamily="18" charset="0"/>
                <a:ea typeface="宋体" pitchFamily="2" charset="-122"/>
                <a:sym typeface="Symbol" pitchFamily="18" charset="2"/>
              </a:rPr>
              <a:t></a:t>
            </a:r>
            <a:r>
              <a:rPr lang="en-US" altLang="zh-CN" sz="3200" b="1" dirty="0">
                <a:latin typeface="Times New Roman" pitchFamily="18" charset="0"/>
                <a:ea typeface="宋体" pitchFamily="2" charset="-122"/>
                <a:sym typeface="Wingdings" pitchFamily="2" charset="2"/>
              </a:rPr>
              <a:t>( ?</a:t>
            </a:r>
            <a:r>
              <a:rPr lang="en-US" altLang="zh-CN" sz="3200" b="1" i="1" baseline="30000" dirty="0">
                <a:latin typeface="Times New Roman" pitchFamily="18" charset="0"/>
                <a:ea typeface="宋体" pitchFamily="2" charset="-122"/>
                <a:sym typeface="Wingdings" pitchFamily="2" charset="2"/>
              </a:rPr>
              <a:t> </a:t>
            </a:r>
            <a:r>
              <a:rPr lang="en-US" altLang="zh-CN" sz="3200" b="1" dirty="0">
                <a:latin typeface="Times New Roman" pitchFamily="18" charset="0"/>
                <a:ea typeface="宋体" pitchFamily="2" charset="-122"/>
                <a:sym typeface="Wingdings" pitchFamily="2" charset="2"/>
              </a:rPr>
              <a:t>)</a:t>
            </a:r>
          </a:p>
        </p:txBody>
      </p:sp>
      <p:sp>
        <p:nvSpPr>
          <p:cNvPr id="49159" name="Text Box 7"/>
          <p:cNvSpPr txBox="1"/>
          <p:nvPr/>
        </p:nvSpPr>
        <p:spPr>
          <a:xfrm>
            <a:off x="365760" y="3856355"/>
            <a:ext cx="11597640" cy="522605"/>
          </a:xfrm>
          <a:prstGeom prst="rect">
            <a:avLst/>
          </a:prstGeom>
          <a:noFill/>
          <a:ln w="9525">
            <a:noFill/>
            <a:miter/>
          </a:ln>
        </p:spPr>
        <p:txBody>
          <a:bodyPr wrap="square">
            <a:spAutoFit/>
          </a:bodyPr>
          <a:lstStyle/>
          <a:p>
            <a:pPr marL="292100" lvl="0" indent="-292100" eaLnBrk="1" hangingPunct="1"/>
            <a:r>
              <a:rPr lang="en-US" altLang="zh-CN" sz="2400" b="1" dirty="0">
                <a:latin typeface="Arial" pitchFamily="34" charset="0"/>
                <a:ea typeface="宋体" pitchFamily="2" charset="-122"/>
              </a:rPr>
              <a:t>【Definition】  </a:t>
            </a:r>
            <a:r>
              <a:rPr lang="en-US" altLang="zh-CN" sz="2800" b="1" i="1" dirty="0">
                <a:solidFill>
                  <a:schemeClr val="hlink"/>
                </a:solidFill>
                <a:latin typeface="Times New Roman" pitchFamily="18" charset="0"/>
                <a:ea typeface="宋体" pitchFamily="2" charset="-122"/>
              </a:rPr>
              <a:t>T </a:t>
            </a:r>
            <a:r>
              <a:rPr lang="en-US" altLang="zh-CN" sz="2800" b="1" dirty="0">
                <a:solidFill>
                  <a:schemeClr val="hlink"/>
                </a:solidFill>
                <a:latin typeface="Times New Roman" pitchFamily="18" charset="0"/>
                <a:ea typeface="宋体" pitchFamily="2" charset="-122"/>
              </a:rPr>
              <a:t>(</a:t>
            </a:r>
            <a:r>
              <a:rPr lang="en-US" altLang="zh-CN" sz="2800" b="1" i="1" dirty="0">
                <a:solidFill>
                  <a:schemeClr val="hlink"/>
                </a:solidFill>
                <a:latin typeface="Times New Roman" pitchFamily="18" charset="0"/>
                <a:ea typeface="宋体" pitchFamily="2" charset="-122"/>
              </a:rPr>
              <a:t>N</a:t>
            </a:r>
            <a:r>
              <a:rPr lang="en-US" altLang="zh-CN" sz="2800" b="1" dirty="0">
                <a:solidFill>
                  <a:schemeClr val="hlink"/>
                </a:solidFill>
                <a:latin typeface="Times New Roman" pitchFamily="18" charset="0"/>
                <a:ea typeface="宋体" pitchFamily="2" charset="-122"/>
              </a:rPr>
              <a:t>) = </a:t>
            </a:r>
            <a:r>
              <a:rPr lang="en-US" altLang="zh-CN" sz="2800" b="1" dirty="0">
                <a:solidFill>
                  <a:schemeClr val="hlink"/>
                </a:solidFill>
                <a:latin typeface="Times New Roman" pitchFamily="18" charset="0"/>
                <a:ea typeface="宋体" pitchFamily="2" charset="-122"/>
                <a:sym typeface="Symbol" pitchFamily="18" charset="2"/>
              </a:rPr>
              <a:t>o</a:t>
            </a:r>
            <a:r>
              <a:rPr lang="en-US" altLang="zh-CN" sz="2800" b="1" dirty="0">
                <a:solidFill>
                  <a:schemeClr val="hlink"/>
                </a:solidFill>
                <a:latin typeface="Times New Roman" pitchFamily="18" charset="0"/>
                <a:ea typeface="宋体" pitchFamily="2" charset="-122"/>
              </a:rPr>
              <a:t>( </a:t>
            </a:r>
            <a:r>
              <a:rPr lang="en-US" altLang="zh-CN" sz="2800" b="1" i="1" dirty="0">
                <a:solidFill>
                  <a:schemeClr val="hlink"/>
                </a:solidFill>
                <a:latin typeface="Times New Roman" pitchFamily="18" charset="0"/>
                <a:ea typeface="宋体" pitchFamily="2" charset="-122"/>
              </a:rPr>
              <a:t>p</a:t>
            </a:r>
            <a:r>
              <a:rPr lang="en-US" altLang="zh-CN" sz="2800" b="1" dirty="0">
                <a:solidFill>
                  <a:schemeClr val="hlink"/>
                </a:solidFill>
                <a:latin typeface="Times New Roman" pitchFamily="18" charset="0"/>
                <a:ea typeface="宋体" pitchFamily="2" charset="-122"/>
              </a:rPr>
              <a:t>(</a:t>
            </a:r>
            <a:r>
              <a:rPr lang="en-US" altLang="zh-CN" sz="2800" b="1" i="1" dirty="0">
                <a:solidFill>
                  <a:schemeClr val="hlink"/>
                </a:solidFill>
                <a:latin typeface="Times New Roman" pitchFamily="18" charset="0"/>
                <a:ea typeface="宋体" pitchFamily="2" charset="-122"/>
              </a:rPr>
              <a:t>N</a:t>
            </a:r>
            <a:r>
              <a:rPr lang="en-US" altLang="zh-CN" sz="2800" b="1" dirty="0">
                <a:solidFill>
                  <a:schemeClr val="hlink"/>
                </a:solidFill>
                <a:latin typeface="Times New Roman" pitchFamily="18" charset="0"/>
                <a:ea typeface="宋体" pitchFamily="2" charset="-122"/>
              </a:rPr>
              <a:t>) )</a:t>
            </a:r>
            <a:r>
              <a:rPr lang="en-US" altLang="zh-CN" sz="2800" b="1" dirty="0">
                <a:latin typeface="Arial" pitchFamily="34" charset="0"/>
                <a:ea typeface="宋体" pitchFamily="2" charset="-122"/>
              </a:rPr>
              <a:t> if </a:t>
            </a:r>
            <a:r>
              <a:rPr lang="en-US" altLang="zh-CN" sz="2800" b="1" i="1" dirty="0">
                <a:latin typeface="Times New Roman" pitchFamily="18" charset="0"/>
                <a:ea typeface="宋体" pitchFamily="2" charset="-122"/>
              </a:rPr>
              <a:t>T </a:t>
            </a:r>
            <a:r>
              <a:rPr lang="en-US" altLang="zh-CN" sz="2800" b="1" dirty="0">
                <a:latin typeface="Times New Roman" pitchFamily="18" charset="0"/>
                <a:ea typeface="宋体" pitchFamily="2" charset="-122"/>
              </a:rPr>
              <a:t>(</a:t>
            </a:r>
            <a:r>
              <a:rPr lang="en-US" altLang="zh-CN" sz="2800" b="1" i="1" dirty="0">
                <a:latin typeface="Times New Roman" pitchFamily="18" charset="0"/>
                <a:ea typeface="宋体" pitchFamily="2" charset="-122"/>
              </a:rPr>
              <a:t>N</a:t>
            </a:r>
            <a:r>
              <a:rPr lang="en-US" altLang="zh-CN" sz="2800" b="1" dirty="0">
                <a:latin typeface="Times New Roman" pitchFamily="18" charset="0"/>
                <a:ea typeface="宋体" pitchFamily="2" charset="-122"/>
              </a:rPr>
              <a:t>) = O( </a:t>
            </a:r>
            <a:r>
              <a:rPr lang="en-US" altLang="zh-CN" sz="2800" b="1" i="1" dirty="0">
                <a:latin typeface="Times New Roman" pitchFamily="18" charset="0"/>
                <a:ea typeface="宋体" pitchFamily="2" charset="-122"/>
              </a:rPr>
              <a:t>p</a:t>
            </a:r>
            <a:r>
              <a:rPr lang="en-US" altLang="zh-CN" sz="2800" b="1" dirty="0">
                <a:latin typeface="Times New Roman" pitchFamily="18" charset="0"/>
                <a:ea typeface="宋体" pitchFamily="2" charset="-122"/>
              </a:rPr>
              <a:t>(</a:t>
            </a:r>
            <a:r>
              <a:rPr lang="en-US" altLang="zh-CN" sz="2800" b="1" i="1" dirty="0">
                <a:latin typeface="Times New Roman" pitchFamily="18" charset="0"/>
                <a:ea typeface="宋体" pitchFamily="2" charset="-122"/>
              </a:rPr>
              <a:t>N</a:t>
            </a:r>
            <a:r>
              <a:rPr lang="en-US" altLang="zh-CN" sz="2800" b="1" dirty="0">
                <a:latin typeface="Times New Roman" pitchFamily="18" charset="0"/>
                <a:ea typeface="宋体" pitchFamily="2" charset="-122"/>
              </a:rPr>
              <a:t>) )</a:t>
            </a:r>
            <a:r>
              <a:rPr lang="en-US" altLang="zh-CN" sz="2800" b="1" dirty="0">
                <a:latin typeface="Arial" pitchFamily="34" charset="0"/>
                <a:ea typeface="宋体" pitchFamily="2" charset="-122"/>
              </a:rPr>
              <a:t> and </a:t>
            </a:r>
            <a:r>
              <a:rPr lang="en-US" altLang="zh-CN" sz="2800" b="1" i="1" dirty="0">
                <a:latin typeface="Times New Roman" pitchFamily="18" charset="0"/>
                <a:ea typeface="宋体" pitchFamily="2" charset="-122"/>
              </a:rPr>
              <a:t>T </a:t>
            </a:r>
            <a:r>
              <a:rPr lang="en-US" altLang="zh-CN" sz="2800" b="1" dirty="0">
                <a:latin typeface="Times New Roman" pitchFamily="18" charset="0"/>
                <a:ea typeface="宋体" pitchFamily="2" charset="-122"/>
              </a:rPr>
              <a:t>(</a:t>
            </a:r>
            <a:r>
              <a:rPr lang="en-US" altLang="zh-CN" sz="2800" b="1" i="1" dirty="0">
                <a:latin typeface="Times New Roman" pitchFamily="18" charset="0"/>
                <a:ea typeface="宋体" pitchFamily="2" charset="-122"/>
              </a:rPr>
              <a:t>N</a:t>
            </a:r>
            <a:r>
              <a:rPr lang="en-US" altLang="zh-CN" sz="2800" b="1" dirty="0">
                <a:latin typeface="Times New Roman" pitchFamily="18" charset="0"/>
                <a:ea typeface="宋体" pitchFamily="2" charset="-122"/>
              </a:rPr>
              <a:t>) </a:t>
            </a:r>
            <a:r>
              <a:rPr lang="en-US" altLang="zh-CN" sz="2800" b="1" dirty="0">
                <a:latin typeface="Times New Roman" pitchFamily="18" charset="0"/>
                <a:ea typeface="宋体" pitchFamily="2" charset="-122"/>
                <a:sym typeface="Symbol" pitchFamily="18" charset="2"/>
              </a:rPr>
              <a:t></a:t>
            </a:r>
            <a:r>
              <a:rPr lang="en-US" altLang="zh-CN" sz="2800" b="1" dirty="0">
                <a:latin typeface="Times New Roman" pitchFamily="18" charset="0"/>
                <a:ea typeface="宋体" pitchFamily="2" charset="-122"/>
              </a:rPr>
              <a:t> </a:t>
            </a:r>
            <a:r>
              <a:rPr lang="en-US" altLang="zh-CN" sz="2800" b="1" dirty="0">
                <a:latin typeface="Times New Roman" pitchFamily="18" charset="0"/>
                <a:ea typeface="宋体" pitchFamily="2" charset="-122"/>
                <a:sym typeface="Symbol" pitchFamily="18" charset="2"/>
              </a:rPr>
              <a:t></a:t>
            </a:r>
            <a:r>
              <a:rPr lang="en-US" altLang="zh-CN" sz="2800" b="1" dirty="0">
                <a:latin typeface="Times New Roman" pitchFamily="18" charset="0"/>
                <a:ea typeface="宋体" pitchFamily="2" charset="-122"/>
              </a:rPr>
              <a:t>( </a:t>
            </a:r>
            <a:r>
              <a:rPr lang="en-US" altLang="zh-CN" sz="2800" b="1" i="1" dirty="0">
                <a:latin typeface="Times New Roman" pitchFamily="18" charset="0"/>
                <a:ea typeface="宋体" pitchFamily="2" charset="-122"/>
              </a:rPr>
              <a:t>p</a:t>
            </a:r>
            <a:r>
              <a:rPr lang="en-US" altLang="zh-CN" sz="2800" b="1" dirty="0">
                <a:latin typeface="Times New Roman" pitchFamily="18" charset="0"/>
                <a:ea typeface="宋体" pitchFamily="2" charset="-122"/>
              </a:rPr>
              <a:t>(</a:t>
            </a:r>
            <a:r>
              <a:rPr lang="en-US" altLang="zh-CN" sz="2800" b="1" i="1" dirty="0">
                <a:latin typeface="Times New Roman" pitchFamily="18" charset="0"/>
                <a:ea typeface="宋体" pitchFamily="2" charset="-122"/>
              </a:rPr>
              <a:t>N</a:t>
            </a:r>
            <a:r>
              <a:rPr lang="en-US" altLang="zh-CN" sz="2800" b="1" dirty="0">
                <a:latin typeface="Times New Roman" pitchFamily="18" charset="0"/>
                <a:ea typeface="宋体" pitchFamily="2" charset="-122"/>
              </a:rPr>
              <a:t>) )</a:t>
            </a:r>
            <a:r>
              <a:rPr lang="en-US" altLang="zh-CN" sz="2800" b="1" dirty="0">
                <a:latin typeface="Arial" pitchFamily="34" charset="0"/>
                <a:ea typeface="宋体" pitchFamily="2" charset="-122"/>
              </a:rPr>
              <a:t> </a:t>
            </a:r>
            <a:r>
              <a:rPr lang="en-US" altLang="zh-CN" sz="2800" b="1" dirty="0">
                <a:latin typeface="Times New Roman" pitchFamily="18" charset="0"/>
                <a:ea typeface="宋体" pitchFamily="2" charset="-122"/>
              </a:rPr>
              <a:t>.</a:t>
            </a:r>
          </a:p>
        </p:txBody>
      </p:sp>
      <p:pic>
        <p:nvPicPr>
          <p:cNvPr id="2" name="图片 1" descr="57dafe503274279d5d2f28429199a69fee084b3d64fb-wzkPf0_fw658"/>
          <p:cNvPicPr>
            <a:picLocks noChangeAspect="1"/>
          </p:cNvPicPr>
          <p:nvPr/>
        </p:nvPicPr>
        <p:blipFill>
          <a:blip r:embed="rId3"/>
          <a:srcRect l="-838" t="81160" r="838" b="-74"/>
          <a:stretch>
            <a:fillRect/>
          </a:stretch>
        </p:blipFill>
        <p:spPr>
          <a:xfrm>
            <a:off x="-147955" y="5969635"/>
            <a:ext cx="12345035" cy="93980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Line 4"/>
          <p:cNvSpPr/>
          <p:nvPr/>
        </p:nvSpPr>
        <p:spPr>
          <a:xfrm>
            <a:off x="2495550" y="4868863"/>
            <a:ext cx="7200900" cy="0"/>
          </a:xfrm>
          <a:prstGeom prst="line">
            <a:avLst/>
          </a:prstGeom>
          <a:ln w="9525" cap="flat" cmpd="sng">
            <a:solidFill>
              <a:schemeClr val="tx1"/>
            </a:solidFill>
            <a:prstDash val="solid"/>
            <a:headEnd type="none" w="med" len="med"/>
            <a:tailEnd type="triangle" w="med" len="med"/>
          </a:ln>
        </p:spPr>
        <p:txBody>
          <a:bodyPr/>
          <a:lstStyle/>
          <a:p>
            <a:endParaRPr lang="zh-CN" altLang="en-US"/>
          </a:p>
        </p:txBody>
      </p:sp>
      <p:sp>
        <p:nvSpPr>
          <p:cNvPr id="37891" name="Line 5"/>
          <p:cNvSpPr/>
          <p:nvPr/>
        </p:nvSpPr>
        <p:spPr>
          <a:xfrm flipV="1">
            <a:off x="3935413" y="836613"/>
            <a:ext cx="0" cy="4032250"/>
          </a:xfrm>
          <a:prstGeom prst="line">
            <a:avLst/>
          </a:prstGeom>
          <a:ln w="9525" cap="flat" cmpd="sng">
            <a:solidFill>
              <a:schemeClr val="tx1"/>
            </a:solidFill>
            <a:prstDash val="solid"/>
            <a:headEnd type="none" w="med" len="med"/>
            <a:tailEnd type="triangle" w="med" len="med"/>
          </a:ln>
        </p:spPr>
        <p:txBody>
          <a:bodyPr/>
          <a:lstStyle/>
          <a:p>
            <a:endParaRPr lang="zh-CN" altLang="en-US"/>
          </a:p>
        </p:txBody>
      </p:sp>
      <p:sp>
        <p:nvSpPr>
          <p:cNvPr id="37892" name="Line 7"/>
          <p:cNvSpPr/>
          <p:nvPr/>
        </p:nvSpPr>
        <p:spPr>
          <a:xfrm flipV="1">
            <a:off x="3863975" y="836613"/>
            <a:ext cx="6408738" cy="3455987"/>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37893" name="Text Box 8"/>
          <p:cNvSpPr txBox="1"/>
          <p:nvPr/>
        </p:nvSpPr>
        <p:spPr>
          <a:xfrm>
            <a:off x="8975725" y="908050"/>
            <a:ext cx="649288" cy="365760"/>
          </a:xfrm>
          <a:prstGeom prst="rect">
            <a:avLst/>
          </a:prstGeom>
          <a:noFill/>
          <a:ln w="9525">
            <a:noFill/>
            <a:miter/>
          </a:ln>
        </p:spPr>
        <p:txBody>
          <a:bodyPr>
            <a:spAutoFit/>
          </a:bodyPr>
          <a:lstStyle/>
          <a:p>
            <a:pPr lvl="0" eaLnBrk="1" hangingPunct="1"/>
            <a:r>
              <a:rPr lang="en-US" altLang="zh-CN" dirty="0">
                <a:latin typeface="Arial" pitchFamily="34" charset="0"/>
                <a:ea typeface="宋体" pitchFamily="2" charset="-122"/>
              </a:rPr>
              <a:t>f(</a:t>
            </a:r>
            <a:r>
              <a:rPr lang="en-US" altLang="zh-CN" i="1" dirty="0">
                <a:latin typeface="Arial" pitchFamily="34" charset="0"/>
                <a:ea typeface="宋体" pitchFamily="2" charset="-122"/>
              </a:rPr>
              <a:t>n)</a:t>
            </a:r>
          </a:p>
        </p:txBody>
      </p:sp>
      <p:sp>
        <p:nvSpPr>
          <p:cNvPr id="37894" name="Text Box 10"/>
          <p:cNvSpPr txBox="1"/>
          <p:nvPr/>
        </p:nvSpPr>
        <p:spPr>
          <a:xfrm>
            <a:off x="4727575" y="2708275"/>
            <a:ext cx="649288" cy="365760"/>
          </a:xfrm>
          <a:prstGeom prst="rect">
            <a:avLst/>
          </a:prstGeom>
          <a:noFill/>
          <a:ln w="9525">
            <a:noFill/>
            <a:miter/>
          </a:ln>
        </p:spPr>
        <p:txBody>
          <a:bodyPr>
            <a:spAutoFit/>
          </a:bodyPr>
          <a:lstStyle/>
          <a:p>
            <a:pPr lvl="0" eaLnBrk="1" hangingPunct="1"/>
            <a:r>
              <a:rPr lang="en-US" altLang="zh-CN" i="1" dirty="0">
                <a:latin typeface="Arial" pitchFamily="34" charset="0"/>
                <a:ea typeface="宋体" pitchFamily="2" charset="-122"/>
              </a:rPr>
              <a:t>T</a:t>
            </a:r>
            <a:r>
              <a:rPr lang="en-US" altLang="zh-CN" dirty="0">
                <a:latin typeface="Arial" pitchFamily="34" charset="0"/>
                <a:ea typeface="宋体" pitchFamily="2" charset="-122"/>
              </a:rPr>
              <a:t>(</a:t>
            </a:r>
            <a:r>
              <a:rPr lang="en-US" altLang="zh-CN" i="1" dirty="0">
                <a:latin typeface="Arial" pitchFamily="34" charset="0"/>
                <a:ea typeface="宋体" pitchFamily="2" charset="-122"/>
              </a:rPr>
              <a:t>n)</a:t>
            </a:r>
          </a:p>
        </p:txBody>
      </p:sp>
      <p:sp>
        <p:nvSpPr>
          <p:cNvPr id="37895" name="Line 11"/>
          <p:cNvSpPr/>
          <p:nvPr/>
        </p:nvSpPr>
        <p:spPr>
          <a:xfrm>
            <a:off x="8256588" y="1916113"/>
            <a:ext cx="0" cy="2952750"/>
          </a:xfrm>
          <a:prstGeom prst="line">
            <a:avLst/>
          </a:prstGeom>
          <a:ln w="9525" cap="flat" cmpd="sng">
            <a:solidFill>
              <a:schemeClr val="tx1"/>
            </a:solidFill>
            <a:prstDash val="dash"/>
            <a:headEnd type="none" w="med" len="med"/>
            <a:tailEnd type="none" w="med" len="med"/>
          </a:ln>
        </p:spPr>
        <p:txBody>
          <a:bodyPr/>
          <a:lstStyle/>
          <a:p>
            <a:endParaRPr lang="zh-CN" altLang="en-US"/>
          </a:p>
        </p:txBody>
      </p:sp>
      <p:sp>
        <p:nvSpPr>
          <p:cNvPr id="37896" name="Rectangle 12"/>
          <p:cNvSpPr/>
          <p:nvPr/>
        </p:nvSpPr>
        <p:spPr>
          <a:xfrm>
            <a:off x="7967663" y="4868863"/>
            <a:ext cx="395287" cy="365760"/>
          </a:xfrm>
          <a:prstGeom prst="rect">
            <a:avLst/>
          </a:prstGeom>
          <a:noFill/>
          <a:ln w="9525">
            <a:noFill/>
            <a:miter/>
          </a:ln>
        </p:spPr>
        <p:txBody>
          <a:bodyPr>
            <a:spAutoFit/>
          </a:bodyPr>
          <a:lstStyle/>
          <a:p>
            <a:pPr lvl="0" eaLnBrk="1" hangingPunct="1"/>
            <a:r>
              <a:rPr lang="en-US" altLang="zh-CN" i="1" dirty="0">
                <a:latin typeface="Arial" pitchFamily="34" charset="0"/>
                <a:ea typeface="宋体" pitchFamily="2" charset="-122"/>
              </a:rPr>
              <a:t>n</a:t>
            </a:r>
            <a:r>
              <a:rPr lang="en-US" altLang="zh-CN" baseline="-25000" dirty="0">
                <a:latin typeface="Arial" pitchFamily="34" charset="0"/>
                <a:ea typeface="宋体" pitchFamily="2" charset="-122"/>
              </a:rPr>
              <a:t>0</a:t>
            </a:r>
          </a:p>
        </p:txBody>
      </p:sp>
      <p:sp>
        <p:nvSpPr>
          <p:cNvPr id="37897" name="Text Box 13"/>
          <p:cNvSpPr txBox="1"/>
          <p:nvPr/>
        </p:nvSpPr>
        <p:spPr>
          <a:xfrm>
            <a:off x="8883650" y="3160713"/>
            <a:ext cx="557530" cy="365760"/>
          </a:xfrm>
          <a:prstGeom prst="rect">
            <a:avLst/>
          </a:prstGeom>
          <a:noFill/>
          <a:ln w="9525">
            <a:noFill/>
            <a:miter/>
          </a:ln>
        </p:spPr>
        <p:txBody>
          <a:bodyPr wrap="none">
            <a:spAutoFit/>
          </a:bodyPr>
          <a:lstStyle/>
          <a:p>
            <a:pPr lvl="0" eaLnBrk="1" hangingPunct="1"/>
            <a:r>
              <a:rPr lang="en-US" altLang="zh-CN" i="1" dirty="0">
                <a:latin typeface="Arial" pitchFamily="34" charset="0"/>
                <a:ea typeface="宋体" pitchFamily="2" charset="-122"/>
              </a:rPr>
              <a:t>c</a:t>
            </a:r>
            <a:r>
              <a:rPr lang="en-US" altLang="zh-CN" dirty="0">
                <a:latin typeface="Arial" pitchFamily="34" charset="0"/>
                <a:ea typeface="宋体" pitchFamily="2" charset="-122"/>
              </a:rPr>
              <a:t>=1</a:t>
            </a:r>
          </a:p>
        </p:txBody>
      </p:sp>
      <p:sp>
        <p:nvSpPr>
          <p:cNvPr id="37898" name="Freeform 14"/>
          <p:cNvSpPr/>
          <p:nvPr/>
        </p:nvSpPr>
        <p:spPr>
          <a:xfrm>
            <a:off x="3935413" y="1628775"/>
            <a:ext cx="6624637" cy="2016125"/>
          </a:xfrm>
          <a:custGeom>
            <a:avLst/>
            <a:gdLst>
              <a:gd name="txL" fmla="*/ 0 w 4173"/>
              <a:gd name="txT" fmla="*/ 0 h 1270"/>
              <a:gd name="txR" fmla="*/ 4173 w 4173"/>
              <a:gd name="txB" fmla="*/ 1270 h 1270"/>
            </a:gdLst>
            <a:ahLst/>
            <a:cxnLst>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Lst>
            <a:rect l="txL" t="txT" r="txR" b="txB"/>
            <a:pathLst>
              <a:path w="4173" h="1270">
                <a:moveTo>
                  <a:pt x="0" y="1179"/>
                </a:moveTo>
                <a:cubicBezTo>
                  <a:pt x="121" y="1224"/>
                  <a:pt x="242" y="1270"/>
                  <a:pt x="363" y="1225"/>
                </a:cubicBezTo>
                <a:cubicBezTo>
                  <a:pt x="484" y="1180"/>
                  <a:pt x="605" y="975"/>
                  <a:pt x="726" y="907"/>
                </a:cubicBezTo>
                <a:cubicBezTo>
                  <a:pt x="847" y="839"/>
                  <a:pt x="953" y="778"/>
                  <a:pt x="1089" y="816"/>
                </a:cubicBezTo>
                <a:cubicBezTo>
                  <a:pt x="1225" y="854"/>
                  <a:pt x="1406" y="1225"/>
                  <a:pt x="1542" y="1134"/>
                </a:cubicBezTo>
                <a:cubicBezTo>
                  <a:pt x="1678" y="1043"/>
                  <a:pt x="1807" y="438"/>
                  <a:pt x="1905" y="272"/>
                </a:cubicBezTo>
                <a:cubicBezTo>
                  <a:pt x="2003" y="106"/>
                  <a:pt x="1996" y="53"/>
                  <a:pt x="2132" y="136"/>
                </a:cubicBezTo>
                <a:cubicBezTo>
                  <a:pt x="2268" y="219"/>
                  <a:pt x="2382" y="794"/>
                  <a:pt x="2722" y="771"/>
                </a:cubicBezTo>
                <a:cubicBezTo>
                  <a:pt x="3062" y="748"/>
                  <a:pt x="3931" y="128"/>
                  <a:pt x="4173" y="0"/>
                </a:cubicBezTo>
              </a:path>
            </a:pathLst>
          </a:custGeom>
          <a:noFill/>
          <a:ln w="9525" cap="flat" cmpd="sng">
            <a:solidFill>
              <a:srgbClr val="F72401"/>
            </a:solidFill>
            <a:prstDash val="solid"/>
            <a:round/>
            <a:headEnd type="none" w="med" len="med"/>
            <a:tailEnd type="none" w="med" len="med"/>
          </a:ln>
        </p:spPr>
        <p:txBody>
          <a:bodyPr wrap="none"/>
          <a:lstStyle/>
          <a:p>
            <a:pPr lvl="0" eaLnBrk="1" hangingPunct="1"/>
            <a:endParaRPr lang="zh-CN" altLang="en-US" dirty="0">
              <a:latin typeface="Arial" pitchFamily="34" charset="0"/>
              <a:ea typeface="宋体" pitchFamily="2" charset="-122"/>
            </a:endParaRPr>
          </a:p>
        </p:txBody>
      </p:sp>
      <p:sp>
        <p:nvSpPr>
          <p:cNvPr id="37899" name="Text Box 15"/>
          <p:cNvSpPr txBox="1"/>
          <p:nvPr/>
        </p:nvSpPr>
        <p:spPr>
          <a:xfrm>
            <a:off x="9551988" y="1412875"/>
            <a:ext cx="640080" cy="365760"/>
          </a:xfrm>
          <a:prstGeom prst="rect">
            <a:avLst/>
          </a:prstGeom>
          <a:noFill/>
          <a:ln w="9525">
            <a:noFill/>
            <a:miter/>
          </a:ln>
        </p:spPr>
        <p:txBody>
          <a:bodyPr wrap="none">
            <a:spAutoFit/>
          </a:bodyPr>
          <a:lstStyle/>
          <a:p>
            <a:pPr lvl="0" eaLnBrk="1" hangingPunct="1"/>
            <a:r>
              <a:rPr lang="zh-CN" altLang="en-US" dirty="0">
                <a:latin typeface="Arial" pitchFamily="34" charset="0"/>
                <a:ea typeface="宋体" pitchFamily="2" charset="-122"/>
              </a:rPr>
              <a:t>平行</a:t>
            </a:r>
          </a:p>
        </p:txBody>
      </p:sp>
      <p:sp>
        <p:nvSpPr>
          <p:cNvPr id="37900" name="Text Box 16"/>
          <p:cNvSpPr txBox="1"/>
          <p:nvPr/>
        </p:nvSpPr>
        <p:spPr>
          <a:xfrm>
            <a:off x="361315" y="248920"/>
            <a:ext cx="3663315" cy="460375"/>
          </a:xfrm>
          <a:prstGeom prst="rect">
            <a:avLst/>
          </a:prstGeom>
          <a:noFill/>
          <a:ln w="9525">
            <a:noFill/>
            <a:miter/>
          </a:ln>
        </p:spPr>
        <p:txBody>
          <a:bodyPr wrap="square">
            <a:spAutoFit/>
          </a:bodyPr>
          <a:lstStyle/>
          <a:p>
            <a:pPr lvl="0" algn="l" eaLnBrk="1" hangingPunct="1"/>
            <a:r>
              <a:rPr lang="zh-CN" altLang="en-US" sz="2400" b="1" dirty="0">
                <a:solidFill>
                  <a:srgbClr val="3907F1"/>
                </a:solidFill>
                <a:sym typeface="+mn-ea"/>
              </a:rPr>
              <a:t>渐近上界记号</a:t>
            </a:r>
            <a:r>
              <a:rPr lang="en-US" altLang="zh-CN" sz="2400" b="1" i="1" dirty="0">
                <a:solidFill>
                  <a:srgbClr val="3907F1"/>
                </a:solidFill>
                <a:sym typeface="+mn-ea"/>
              </a:rPr>
              <a:t>O</a:t>
            </a:r>
            <a:endParaRPr lang="en-US" altLang="zh-CN" sz="2400" dirty="0">
              <a:latin typeface="Arial" pitchFamily="34" charset="0"/>
              <a:ea typeface="宋体" pitchFamily="2" charset="-122"/>
            </a:endParaRPr>
          </a:p>
        </p:txBody>
      </p:sp>
      <p:pic>
        <p:nvPicPr>
          <p:cNvPr id="2" name="图片 1" descr="57dafe503274279d5d2f28429199a69fee084b3d64fb-wzkPf0_fw658"/>
          <p:cNvPicPr>
            <a:picLocks noChangeAspect="1"/>
          </p:cNvPicPr>
          <p:nvPr/>
        </p:nvPicPr>
        <p:blipFill>
          <a:blip r:embed="rId2"/>
          <a:srcRect l="-838" t="81160" r="838" b="-74"/>
          <a:stretch>
            <a:fillRect/>
          </a:stretch>
        </p:blipFill>
        <p:spPr>
          <a:xfrm>
            <a:off x="-149225" y="5604510"/>
            <a:ext cx="12345035" cy="130492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Line 2"/>
          <p:cNvSpPr/>
          <p:nvPr/>
        </p:nvSpPr>
        <p:spPr>
          <a:xfrm>
            <a:off x="2495550" y="4868863"/>
            <a:ext cx="7200900" cy="0"/>
          </a:xfrm>
          <a:prstGeom prst="line">
            <a:avLst/>
          </a:prstGeom>
          <a:ln w="9525" cap="flat" cmpd="sng">
            <a:solidFill>
              <a:schemeClr val="tx1"/>
            </a:solidFill>
            <a:prstDash val="solid"/>
            <a:headEnd type="none" w="med" len="med"/>
            <a:tailEnd type="triangle" w="med" len="med"/>
          </a:ln>
        </p:spPr>
        <p:txBody>
          <a:bodyPr/>
          <a:lstStyle/>
          <a:p>
            <a:endParaRPr lang="zh-CN" altLang="en-US"/>
          </a:p>
        </p:txBody>
      </p:sp>
      <p:sp>
        <p:nvSpPr>
          <p:cNvPr id="39939" name="Line 3"/>
          <p:cNvSpPr/>
          <p:nvPr/>
        </p:nvSpPr>
        <p:spPr>
          <a:xfrm flipV="1">
            <a:off x="3935413" y="836613"/>
            <a:ext cx="0" cy="4032250"/>
          </a:xfrm>
          <a:prstGeom prst="line">
            <a:avLst/>
          </a:prstGeom>
          <a:ln w="9525" cap="flat" cmpd="sng">
            <a:solidFill>
              <a:schemeClr val="tx1"/>
            </a:solidFill>
            <a:prstDash val="solid"/>
            <a:headEnd type="none" w="med" len="med"/>
            <a:tailEnd type="triangle" w="med" len="med"/>
          </a:ln>
        </p:spPr>
        <p:txBody>
          <a:bodyPr/>
          <a:lstStyle/>
          <a:p>
            <a:endParaRPr lang="zh-CN" altLang="en-US"/>
          </a:p>
        </p:txBody>
      </p:sp>
      <p:sp>
        <p:nvSpPr>
          <p:cNvPr id="39940" name="Line 5"/>
          <p:cNvSpPr/>
          <p:nvPr/>
        </p:nvSpPr>
        <p:spPr>
          <a:xfrm flipV="1">
            <a:off x="3935413" y="692150"/>
            <a:ext cx="6408737" cy="3529013"/>
          </a:xfrm>
          <a:prstGeom prst="line">
            <a:avLst/>
          </a:prstGeom>
          <a:ln w="9525" cap="flat" cmpd="sng">
            <a:solidFill>
              <a:srgbClr val="F72401"/>
            </a:solidFill>
            <a:prstDash val="solid"/>
            <a:headEnd type="none" w="med" len="med"/>
            <a:tailEnd type="none" w="med" len="med"/>
          </a:ln>
        </p:spPr>
        <p:txBody>
          <a:bodyPr/>
          <a:lstStyle/>
          <a:p>
            <a:endParaRPr lang="zh-CN" altLang="en-US"/>
          </a:p>
        </p:txBody>
      </p:sp>
      <p:sp>
        <p:nvSpPr>
          <p:cNvPr id="39941" name="Text Box 6"/>
          <p:cNvSpPr txBox="1"/>
          <p:nvPr/>
        </p:nvSpPr>
        <p:spPr>
          <a:xfrm>
            <a:off x="9120188" y="1916113"/>
            <a:ext cx="649287" cy="365760"/>
          </a:xfrm>
          <a:prstGeom prst="rect">
            <a:avLst/>
          </a:prstGeom>
          <a:noFill/>
          <a:ln w="9525">
            <a:noFill/>
            <a:miter/>
          </a:ln>
        </p:spPr>
        <p:txBody>
          <a:bodyPr>
            <a:spAutoFit/>
          </a:bodyPr>
          <a:lstStyle/>
          <a:p>
            <a:pPr lvl="0" eaLnBrk="1" hangingPunct="1"/>
            <a:r>
              <a:rPr lang="en-US" altLang="zh-CN" i="1" dirty="0">
                <a:latin typeface="Arial" pitchFamily="34" charset="0"/>
                <a:ea typeface="宋体" pitchFamily="2" charset="-122"/>
              </a:rPr>
              <a:t>g</a:t>
            </a:r>
            <a:r>
              <a:rPr lang="en-US" altLang="zh-CN" dirty="0">
                <a:latin typeface="Arial" pitchFamily="34" charset="0"/>
                <a:ea typeface="宋体" pitchFamily="2" charset="-122"/>
              </a:rPr>
              <a:t>(</a:t>
            </a:r>
            <a:r>
              <a:rPr lang="en-US" altLang="zh-CN" i="1" dirty="0">
                <a:latin typeface="Arial" pitchFamily="34" charset="0"/>
                <a:ea typeface="宋体" pitchFamily="2" charset="-122"/>
              </a:rPr>
              <a:t>n)</a:t>
            </a:r>
          </a:p>
        </p:txBody>
      </p:sp>
      <p:sp>
        <p:nvSpPr>
          <p:cNvPr id="39942" name="Text Box 7"/>
          <p:cNvSpPr txBox="1"/>
          <p:nvPr/>
        </p:nvSpPr>
        <p:spPr>
          <a:xfrm>
            <a:off x="8256588" y="1125538"/>
            <a:ext cx="649287" cy="365760"/>
          </a:xfrm>
          <a:prstGeom prst="rect">
            <a:avLst/>
          </a:prstGeom>
          <a:noFill/>
          <a:ln w="9525">
            <a:noFill/>
            <a:miter/>
          </a:ln>
        </p:spPr>
        <p:txBody>
          <a:bodyPr>
            <a:spAutoFit/>
          </a:bodyPr>
          <a:lstStyle/>
          <a:p>
            <a:pPr lvl="0" eaLnBrk="1" hangingPunct="1"/>
            <a:r>
              <a:rPr lang="en-US" altLang="zh-CN" b="1" i="1" dirty="0">
                <a:latin typeface="Arial" pitchFamily="34" charset="0"/>
                <a:ea typeface="宋体" pitchFamily="2" charset="-122"/>
              </a:rPr>
              <a:t>T</a:t>
            </a:r>
            <a:r>
              <a:rPr lang="en-US" altLang="zh-CN" dirty="0">
                <a:latin typeface="Arial" pitchFamily="34" charset="0"/>
                <a:ea typeface="宋体" pitchFamily="2" charset="-122"/>
              </a:rPr>
              <a:t>(</a:t>
            </a:r>
            <a:r>
              <a:rPr lang="en-US" altLang="zh-CN" i="1" dirty="0">
                <a:latin typeface="Arial" pitchFamily="34" charset="0"/>
                <a:ea typeface="宋体" pitchFamily="2" charset="-122"/>
              </a:rPr>
              <a:t>n)</a:t>
            </a:r>
          </a:p>
        </p:txBody>
      </p:sp>
      <p:sp>
        <p:nvSpPr>
          <p:cNvPr id="39943" name="Line 8"/>
          <p:cNvSpPr/>
          <p:nvPr/>
        </p:nvSpPr>
        <p:spPr>
          <a:xfrm>
            <a:off x="8256588" y="1916113"/>
            <a:ext cx="0" cy="2881312"/>
          </a:xfrm>
          <a:prstGeom prst="line">
            <a:avLst/>
          </a:prstGeom>
          <a:ln w="9525" cap="flat" cmpd="sng">
            <a:solidFill>
              <a:schemeClr val="tx1"/>
            </a:solidFill>
            <a:prstDash val="dash"/>
            <a:headEnd type="none" w="med" len="med"/>
            <a:tailEnd type="none" w="med" len="med"/>
          </a:ln>
        </p:spPr>
        <p:txBody>
          <a:bodyPr/>
          <a:lstStyle/>
          <a:p>
            <a:endParaRPr lang="zh-CN" altLang="en-US"/>
          </a:p>
        </p:txBody>
      </p:sp>
      <p:sp>
        <p:nvSpPr>
          <p:cNvPr id="39944" name="Rectangle 9"/>
          <p:cNvSpPr/>
          <p:nvPr/>
        </p:nvSpPr>
        <p:spPr>
          <a:xfrm>
            <a:off x="8040688" y="4797425"/>
            <a:ext cx="392430" cy="365760"/>
          </a:xfrm>
          <a:prstGeom prst="rect">
            <a:avLst/>
          </a:prstGeom>
          <a:noFill/>
          <a:ln w="9525">
            <a:noFill/>
            <a:miter/>
          </a:ln>
        </p:spPr>
        <p:txBody>
          <a:bodyPr wrap="none">
            <a:spAutoFit/>
          </a:bodyPr>
          <a:lstStyle/>
          <a:p>
            <a:pPr lvl="0" eaLnBrk="1" hangingPunct="1"/>
            <a:r>
              <a:rPr lang="en-US" altLang="zh-CN" i="1" dirty="0">
                <a:latin typeface="Arial" pitchFamily="34" charset="0"/>
                <a:ea typeface="宋体" pitchFamily="2" charset="-122"/>
              </a:rPr>
              <a:t>n</a:t>
            </a:r>
            <a:r>
              <a:rPr lang="en-US" altLang="zh-CN" baseline="-25000" dirty="0">
                <a:latin typeface="Arial" pitchFamily="34" charset="0"/>
                <a:ea typeface="宋体" pitchFamily="2" charset="-122"/>
              </a:rPr>
              <a:t>0</a:t>
            </a:r>
          </a:p>
        </p:txBody>
      </p:sp>
      <p:sp>
        <p:nvSpPr>
          <p:cNvPr id="39945" name="Text Box 10"/>
          <p:cNvSpPr txBox="1"/>
          <p:nvPr/>
        </p:nvSpPr>
        <p:spPr>
          <a:xfrm>
            <a:off x="8328025" y="2924175"/>
            <a:ext cx="557530" cy="365760"/>
          </a:xfrm>
          <a:prstGeom prst="rect">
            <a:avLst/>
          </a:prstGeom>
          <a:noFill/>
          <a:ln w="9525">
            <a:noFill/>
            <a:miter/>
          </a:ln>
        </p:spPr>
        <p:txBody>
          <a:bodyPr wrap="none">
            <a:spAutoFit/>
          </a:bodyPr>
          <a:lstStyle/>
          <a:p>
            <a:pPr lvl="0" eaLnBrk="1" hangingPunct="1"/>
            <a:r>
              <a:rPr lang="en-US" altLang="zh-CN" i="1" dirty="0">
                <a:latin typeface="Arial" pitchFamily="34" charset="0"/>
                <a:ea typeface="宋体" pitchFamily="2" charset="-122"/>
              </a:rPr>
              <a:t>c</a:t>
            </a:r>
            <a:r>
              <a:rPr lang="en-US" altLang="zh-CN" dirty="0">
                <a:latin typeface="Arial" pitchFamily="34" charset="0"/>
                <a:ea typeface="宋体" pitchFamily="2" charset="-122"/>
              </a:rPr>
              <a:t>=1</a:t>
            </a:r>
          </a:p>
        </p:txBody>
      </p:sp>
      <p:sp>
        <p:nvSpPr>
          <p:cNvPr id="39946" name="Freeform 11"/>
          <p:cNvSpPr/>
          <p:nvPr/>
        </p:nvSpPr>
        <p:spPr>
          <a:xfrm>
            <a:off x="3935413" y="1268413"/>
            <a:ext cx="6624637" cy="2016125"/>
          </a:xfrm>
          <a:custGeom>
            <a:avLst/>
            <a:gdLst>
              <a:gd name="txL" fmla="*/ 0 w 4173"/>
              <a:gd name="txT" fmla="*/ 0 h 1270"/>
              <a:gd name="txR" fmla="*/ 4173 w 4173"/>
              <a:gd name="txB" fmla="*/ 1270 h 1270"/>
            </a:gdLst>
            <a:ahLst/>
            <a:cxnLst>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Lst>
            <a:rect l="txL" t="txT" r="txR" b="txB"/>
            <a:pathLst>
              <a:path w="4173" h="1270">
                <a:moveTo>
                  <a:pt x="0" y="1179"/>
                </a:moveTo>
                <a:cubicBezTo>
                  <a:pt x="121" y="1224"/>
                  <a:pt x="242" y="1270"/>
                  <a:pt x="363" y="1225"/>
                </a:cubicBezTo>
                <a:cubicBezTo>
                  <a:pt x="484" y="1180"/>
                  <a:pt x="605" y="975"/>
                  <a:pt x="726" y="907"/>
                </a:cubicBezTo>
                <a:cubicBezTo>
                  <a:pt x="847" y="839"/>
                  <a:pt x="953" y="778"/>
                  <a:pt x="1089" y="816"/>
                </a:cubicBezTo>
                <a:cubicBezTo>
                  <a:pt x="1225" y="854"/>
                  <a:pt x="1406" y="1225"/>
                  <a:pt x="1542" y="1134"/>
                </a:cubicBezTo>
                <a:cubicBezTo>
                  <a:pt x="1678" y="1043"/>
                  <a:pt x="1807" y="438"/>
                  <a:pt x="1905" y="272"/>
                </a:cubicBezTo>
                <a:cubicBezTo>
                  <a:pt x="2003" y="106"/>
                  <a:pt x="1996" y="53"/>
                  <a:pt x="2132" y="136"/>
                </a:cubicBezTo>
                <a:cubicBezTo>
                  <a:pt x="2268" y="219"/>
                  <a:pt x="2382" y="794"/>
                  <a:pt x="2722" y="771"/>
                </a:cubicBezTo>
                <a:cubicBezTo>
                  <a:pt x="3062" y="748"/>
                  <a:pt x="3931" y="128"/>
                  <a:pt x="4173" y="0"/>
                </a:cubicBezTo>
              </a:path>
            </a:pathLst>
          </a:custGeom>
          <a:noFill/>
          <a:ln w="9525" cap="flat" cmpd="sng">
            <a:solidFill>
              <a:schemeClr val="tx1"/>
            </a:solidFill>
            <a:prstDash val="solid"/>
            <a:round/>
            <a:headEnd type="none" w="med" len="med"/>
            <a:tailEnd type="none" w="med" len="med"/>
          </a:ln>
        </p:spPr>
        <p:txBody>
          <a:bodyPr wrap="none"/>
          <a:lstStyle/>
          <a:p>
            <a:pPr lvl="0" eaLnBrk="1" hangingPunct="1"/>
            <a:endParaRPr lang="zh-CN" altLang="en-US" dirty="0">
              <a:latin typeface="Arial" pitchFamily="34" charset="0"/>
              <a:ea typeface="宋体" pitchFamily="2" charset="-122"/>
            </a:endParaRPr>
          </a:p>
        </p:txBody>
      </p:sp>
      <p:sp>
        <p:nvSpPr>
          <p:cNvPr id="39947" name="Text Box 12"/>
          <p:cNvSpPr txBox="1"/>
          <p:nvPr/>
        </p:nvSpPr>
        <p:spPr>
          <a:xfrm>
            <a:off x="9264650" y="1268413"/>
            <a:ext cx="640080" cy="365760"/>
          </a:xfrm>
          <a:prstGeom prst="rect">
            <a:avLst/>
          </a:prstGeom>
          <a:noFill/>
          <a:ln w="9525">
            <a:noFill/>
            <a:miter/>
          </a:ln>
        </p:spPr>
        <p:txBody>
          <a:bodyPr wrap="none">
            <a:spAutoFit/>
          </a:bodyPr>
          <a:lstStyle/>
          <a:p>
            <a:pPr lvl="0" eaLnBrk="1" hangingPunct="1"/>
            <a:r>
              <a:rPr lang="zh-CN" altLang="en-US" dirty="0">
                <a:latin typeface="Arial" pitchFamily="34" charset="0"/>
                <a:ea typeface="宋体" pitchFamily="2" charset="-122"/>
              </a:rPr>
              <a:t>平行</a:t>
            </a:r>
          </a:p>
        </p:txBody>
      </p:sp>
      <p:sp>
        <p:nvSpPr>
          <p:cNvPr id="39948" name="Text Box 13"/>
          <p:cNvSpPr txBox="1"/>
          <p:nvPr/>
        </p:nvSpPr>
        <p:spPr>
          <a:xfrm>
            <a:off x="684530" y="254953"/>
            <a:ext cx="2398395" cy="461010"/>
          </a:xfrm>
          <a:prstGeom prst="rect">
            <a:avLst/>
          </a:prstGeom>
          <a:noFill/>
          <a:ln w="9525">
            <a:noFill/>
            <a:miter/>
          </a:ln>
        </p:spPr>
        <p:txBody>
          <a:bodyPr wrap="none">
            <a:spAutoFit/>
          </a:bodyPr>
          <a:lstStyle/>
          <a:p>
            <a:pPr lvl="0" algn="l" eaLnBrk="1" hangingPunct="1"/>
            <a:r>
              <a:rPr lang="zh-CN" altLang="en-US" sz="2400" b="1" dirty="0">
                <a:solidFill>
                  <a:srgbClr val="3907F1"/>
                </a:solidFill>
                <a:latin typeface="楷体" charset="0"/>
                <a:ea typeface="楷体" charset="0"/>
                <a:sym typeface="+mn-ea"/>
              </a:rPr>
              <a:t>渐近下界记号</a:t>
            </a:r>
            <a:r>
              <a:rPr lang="zh-CN" altLang="en-US" sz="2400" b="1" dirty="0">
                <a:solidFill>
                  <a:srgbClr val="3907F1"/>
                </a:solidFill>
                <a:latin typeface="楷体" charset="0"/>
                <a:ea typeface="楷体" charset="0"/>
                <a:sym typeface="Symbol" pitchFamily="18" charset="2"/>
              </a:rPr>
              <a:t></a:t>
            </a:r>
            <a:r>
              <a:rPr lang="zh-CN" altLang="en-US" sz="2400" dirty="0">
                <a:latin typeface="楷体" charset="0"/>
                <a:ea typeface="楷体" charset="0"/>
                <a:sym typeface="+mn-ea"/>
              </a:rPr>
              <a:t> </a:t>
            </a:r>
          </a:p>
        </p:txBody>
      </p:sp>
      <p:pic>
        <p:nvPicPr>
          <p:cNvPr id="2" name="图片 1" descr="57dafe503274279d5d2f28429199a69fee084b3d64fb-wzkPf0_fw658"/>
          <p:cNvPicPr>
            <a:picLocks noChangeAspect="1"/>
          </p:cNvPicPr>
          <p:nvPr/>
        </p:nvPicPr>
        <p:blipFill>
          <a:blip r:embed="rId2"/>
          <a:srcRect l="-838" t="81160" r="838" b="-74"/>
          <a:stretch>
            <a:fillRect/>
          </a:stretch>
        </p:blipFill>
        <p:spPr>
          <a:xfrm>
            <a:off x="-149225" y="5604510"/>
            <a:ext cx="12345035" cy="130492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Line 2"/>
          <p:cNvSpPr/>
          <p:nvPr/>
        </p:nvSpPr>
        <p:spPr>
          <a:xfrm>
            <a:off x="2135188" y="4868863"/>
            <a:ext cx="7200900" cy="0"/>
          </a:xfrm>
          <a:prstGeom prst="line">
            <a:avLst/>
          </a:prstGeom>
          <a:ln w="9525" cap="flat" cmpd="sng">
            <a:solidFill>
              <a:schemeClr val="tx1"/>
            </a:solidFill>
            <a:prstDash val="solid"/>
            <a:headEnd type="none" w="med" len="med"/>
            <a:tailEnd type="triangle" w="med" len="med"/>
          </a:ln>
        </p:spPr>
        <p:txBody>
          <a:bodyPr/>
          <a:lstStyle/>
          <a:p>
            <a:endParaRPr lang="zh-CN" altLang="en-US"/>
          </a:p>
        </p:txBody>
      </p:sp>
      <p:sp>
        <p:nvSpPr>
          <p:cNvPr id="41987" name="Line 3"/>
          <p:cNvSpPr/>
          <p:nvPr/>
        </p:nvSpPr>
        <p:spPr>
          <a:xfrm flipV="1">
            <a:off x="3575050" y="836613"/>
            <a:ext cx="0" cy="4032250"/>
          </a:xfrm>
          <a:prstGeom prst="line">
            <a:avLst/>
          </a:prstGeom>
          <a:ln w="9525" cap="flat" cmpd="sng">
            <a:solidFill>
              <a:schemeClr val="tx1"/>
            </a:solidFill>
            <a:prstDash val="solid"/>
            <a:headEnd type="none" w="med" len="med"/>
            <a:tailEnd type="triangle" w="med" len="med"/>
          </a:ln>
        </p:spPr>
        <p:txBody>
          <a:bodyPr/>
          <a:lstStyle/>
          <a:p>
            <a:endParaRPr lang="zh-CN" altLang="en-US"/>
          </a:p>
        </p:txBody>
      </p:sp>
      <p:sp>
        <p:nvSpPr>
          <p:cNvPr id="41988" name="Line 4"/>
          <p:cNvSpPr/>
          <p:nvPr/>
        </p:nvSpPr>
        <p:spPr>
          <a:xfrm flipV="1">
            <a:off x="3575050" y="620713"/>
            <a:ext cx="6481763" cy="424815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41989" name="Text Box 5"/>
          <p:cNvSpPr txBox="1"/>
          <p:nvPr/>
        </p:nvSpPr>
        <p:spPr>
          <a:xfrm>
            <a:off x="8615363" y="908050"/>
            <a:ext cx="649287" cy="365760"/>
          </a:xfrm>
          <a:prstGeom prst="rect">
            <a:avLst/>
          </a:prstGeom>
          <a:noFill/>
          <a:ln w="9525">
            <a:noFill/>
            <a:miter/>
          </a:ln>
        </p:spPr>
        <p:txBody>
          <a:bodyPr>
            <a:spAutoFit/>
          </a:bodyPr>
          <a:lstStyle/>
          <a:p>
            <a:pPr lvl="0" eaLnBrk="1" hangingPunct="1"/>
            <a:r>
              <a:rPr lang="en-US" altLang="zh-CN" i="1" dirty="0">
                <a:latin typeface="Arial" pitchFamily="34" charset="0"/>
                <a:ea typeface="宋体" pitchFamily="2" charset="-122"/>
              </a:rPr>
              <a:t>p</a:t>
            </a:r>
            <a:r>
              <a:rPr lang="en-US" altLang="zh-CN" dirty="0">
                <a:latin typeface="Arial" pitchFamily="34" charset="0"/>
                <a:ea typeface="宋体" pitchFamily="2" charset="-122"/>
              </a:rPr>
              <a:t>(</a:t>
            </a:r>
            <a:r>
              <a:rPr lang="en-US" altLang="zh-CN" i="1" dirty="0">
                <a:latin typeface="Arial" pitchFamily="34" charset="0"/>
                <a:ea typeface="宋体" pitchFamily="2" charset="-122"/>
              </a:rPr>
              <a:t>n)</a:t>
            </a:r>
          </a:p>
        </p:txBody>
      </p:sp>
      <p:sp>
        <p:nvSpPr>
          <p:cNvPr id="41990" name="Text Box 6"/>
          <p:cNvSpPr txBox="1"/>
          <p:nvPr/>
        </p:nvSpPr>
        <p:spPr>
          <a:xfrm>
            <a:off x="4367213" y="2781300"/>
            <a:ext cx="649287" cy="365760"/>
          </a:xfrm>
          <a:prstGeom prst="rect">
            <a:avLst/>
          </a:prstGeom>
          <a:noFill/>
          <a:ln w="9525">
            <a:noFill/>
            <a:miter/>
          </a:ln>
        </p:spPr>
        <p:txBody>
          <a:bodyPr>
            <a:spAutoFit/>
          </a:bodyPr>
          <a:lstStyle/>
          <a:p>
            <a:pPr lvl="0" eaLnBrk="1" hangingPunct="1"/>
            <a:r>
              <a:rPr lang="en-US" altLang="zh-CN" i="1" dirty="0">
                <a:latin typeface="Arial" pitchFamily="34" charset="0"/>
                <a:ea typeface="宋体" pitchFamily="2" charset="-122"/>
              </a:rPr>
              <a:t>T(n)</a:t>
            </a:r>
          </a:p>
        </p:txBody>
      </p:sp>
      <p:sp>
        <p:nvSpPr>
          <p:cNvPr id="41991" name="Line 7"/>
          <p:cNvSpPr/>
          <p:nvPr/>
        </p:nvSpPr>
        <p:spPr>
          <a:xfrm>
            <a:off x="7823200" y="2133600"/>
            <a:ext cx="1588" cy="2735263"/>
          </a:xfrm>
          <a:prstGeom prst="line">
            <a:avLst/>
          </a:prstGeom>
          <a:ln w="9525" cap="flat" cmpd="sng">
            <a:solidFill>
              <a:schemeClr val="tx1"/>
            </a:solidFill>
            <a:prstDash val="dash"/>
            <a:headEnd type="none" w="med" len="med"/>
            <a:tailEnd type="none" w="med" len="med"/>
          </a:ln>
        </p:spPr>
        <p:txBody>
          <a:bodyPr/>
          <a:lstStyle/>
          <a:p>
            <a:endParaRPr lang="zh-CN" altLang="en-US"/>
          </a:p>
        </p:txBody>
      </p:sp>
      <p:sp>
        <p:nvSpPr>
          <p:cNvPr id="41992" name="Rectangle 8"/>
          <p:cNvSpPr/>
          <p:nvPr/>
        </p:nvSpPr>
        <p:spPr>
          <a:xfrm>
            <a:off x="7607300" y="4868863"/>
            <a:ext cx="395288" cy="365760"/>
          </a:xfrm>
          <a:prstGeom prst="rect">
            <a:avLst/>
          </a:prstGeom>
          <a:noFill/>
          <a:ln w="9525">
            <a:noFill/>
            <a:miter/>
          </a:ln>
        </p:spPr>
        <p:txBody>
          <a:bodyPr>
            <a:spAutoFit/>
          </a:bodyPr>
          <a:lstStyle/>
          <a:p>
            <a:pPr lvl="0" eaLnBrk="1" hangingPunct="1"/>
            <a:r>
              <a:rPr lang="en-US" altLang="zh-CN" i="1" dirty="0">
                <a:latin typeface="Arial" pitchFamily="34" charset="0"/>
                <a:ea typeface="宋体" pitchFamily="2" charset="-122"/>
              </a:rPr>
              <a:t>n</a:t>
            </a:r>
            <a:r>
              <a:rPr lang="en-US" altLang="zh-CN" baseline="-25000" dirty="0">
                <a:latin typeface="Arial" pitchFamily="34" charset="0"/>
                <a:ea typeface="宋体" pitchFamily="2" charset="-122"/>
              </a:rPr>
              <a:t>0</a:t>
            </a:r>
          </a:p>
        </p:txBody>
      </p:sp>
      <p:sp>
        <p:nvSpPr>
          <p:cNvPr id="41993" name="Text Box 9"/>
          <p:cNvSpPr txBox="1"/>
          <p:nvPr/>
        </p:nvSpPr>
        <p:spPr>
          <a:xfrm>
            <a:off x="8040688" y="3068638"/>
            <a:ext cx="557530" cy="365760"/>
          </a:xfrm>
          <a:prstGeom prst="rect">
            <a:avLst/>
          </a:prstGeom>
          <a:noFill/>
          <a:ln w="9525">
            <a:noFill/>
            <a:miter/>
          </a:ln>
        </p:spPr>
        <p:txBody>
          <a:bodyPr wrap="none">
            <a:spAutoFit/>
          </a:bodyPr>
          <a:lstStyle/>
          <a:p>
            <a:pPr lvl="0" eaLnBrk="1" hangingPunct="1"/>
            <a:r>
              <a:rPr lang="en-US" altLang="zh-CN" i="1" dirty="0">
                <a:latin typeface="Arial" pitchFamily="34" charset="0"/>
                <a:ea typeface="宋体" pitchFamily="2" charset="-122"/>
              </a:rPr>
              <a:t>c</a:t>
            </a:r>
            <a:r>
              <a:rPr lang="en-US" altLang="zh-CN" dirty="0">
                <a:latin typeface="Arial" pitchFamily="34" charset="0"/>
                <a:ea typeface="宋体" pitchFamily="2" charset="-122"/>
              </a:rPr>
              <a:t>=1</a:t>
            </a:r>
          </a:p>
        </p:txBody>
      </p:sp>
      <p:sp>
        <p:nvSpPr>
          <p:cNvPr id="41994" name="Freeform 10"/>
          <p:cNvSpPr/>
          <p:nvPr/>
        </p:nvSpPr>
        <p:spPr>
          <a:xfrm>
            <a:off x="3503613" y="2565400"/>
            <a:ext cx="6624637" cy="1008063"/>
          </a:xfrm>
          <a:custGeom>
            <a:avLst/>
            <a:gdLst>
              <a:gd name="txL" fmla="*/ 0 w 4173"/>
              <a:gd name="txT" fmla="*/ 0 h 1270"/>
              <a:gd name="txR" fmla="*/ 4173 w 4173"/>
              <a:gd name="txB" fmla="*/ 1270 h 1270"/>
            </a:gdLst>
            <a:ahLst/>
            <a:cxnLst>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0"/>
              </a:cxn>
            </a:cxnLst>
            <a:rect l="txL" t="txT" r="txR" b="txB"/>
            <a:pathLst>
              <a:path w="4173" h="1270">
                <a:moveTo>
                  <a:pt x="0" y="1179"/>
                </a:moveTo>
                <a:cubicBezTo>
                  <a:pt x="121" y="1224"/>
                  <a:pt x="242" y="1270"/>
                  <a:pt x="363" y="1225"/>
                </a:cubicBezTo>
                <a:cubicBezTo>
                  <a:pt x="484" y="1180"/>
                  <a:pt x="605" y="975"/>
                  <a:pt x="726" y="907"/>
                </a:cubicBezTo>
                <a:cubicBezTo>
                  <a:pt x="847" y="839"/>
                  <a:pt x="953" y="778"/>
                  <a:pt x="1089" y="816"/>
                </a:cubicBezTo>
                <a:cubicBezTo>
                  <a:pt x="1225" y="854"/>
                  <a:pt x="1406" y="1225"/>
                  <a:pt x="1542" y="1134"/>
                </a:cubicBezTo>
                <a:cubicBezTo>
                  <a:pt x="1678" y="1043"/>
                  <a:pt x="1807" y="438"/>
                  <a:pt x="1905" y="272"/>
                </a:cubicBezTo>
                <a:cubicBezTo>
                  <a:pt x="2003" y="106"/>
                  <a:pt x="1996" y="53"/>
                  <a:pt x="2132" y="136"/>
                </a:cubicBezTo>
                <a:cubicBezTo>
                  <a:pt x="2268" y="219"/>
                  <a:pt x="2382" y="794"/>
                  <a:pt x="2722" y="771"/>
                </a:cubicBezTo>
                <a:cubicBezTo>
                  <a:pt x="3062" y="748"/>
                  <a:pt x="3931" y="128"/>
                  <a:pt x="4173" y="0"/>
                </a:cubicBezTo>
              </a:path>
            </a:pathLst>
          </a:custGeom>
          <a:noFill/>
          <a:ln w="9525" cap="flat" cmpd="sng">
            <a:solidFill>
              <a:srgbClr val="F72401"/>
            </a:solidFill>
            <a:prstDash val="solid"/>
            <a:round/>
            <a:headEnd type="none" w="med" len="med"/>
            <a:tailEnd type="none" w="med" len="med"/>
          </a:ln>
        </p:spPr>
        <p:txBody>
          <a:bodyPr wrap="none"/>
          <a:lstStyle/>
          <a:p>
            <a:pPr lvl="0" eaLnBrk="1" hangingPunct="1"/>
            <a:endParaRPr lang="zh-CN" altLang="en-US" dirty="0">
              <a:latin typeface="Arial" pitchFamily="34" charset="0"/>
              <a:ea typeface="宋体" pitchFamily="2" charset="-122"/>
            </a:endParaRPr>
          </a:p>
        </p:txBody>
      </p:sp>
      <p:sp>
        <p:nvSpPr>
          <p:cNvPr id="41995" name="Text Box 11"/>
          <p:cNvSpPr txBox="1"/>
          <p:nvPr/>
        </p:nvSpPr>
        <p:spPr>
          <a:xfrm>
            <a:off x="9336088" y="1557338"/>
            <a:ext cx="868680" cy="365760"/>
          </a:xfrm>
          <a:prstGeom prst="rect">
            <a:avLst/>
          </a:prstGeom>
          <a:noFill/>
          <a:ln w="9525">
            <a:noFill/>
            <a:miter/>
          </a:ln>
        </p:spPr>
        <p:txBody>
          <a:bodyPr wrap="none">
            <a:spAutoFit/>
          </a:bodyPr>
          <a:lstStyle/>
          <a:p>
            <a:pPr lvl="0" eaLnBrk="1" hangingPunct="1"/>
            <a:r>
              <a:rPr lang="zh-CN" altLang="en-US" dirty="0">
                <a:latin typeface="Arial" pitchFamily="34" charset="0"/>
                <a:ea typeface="宋体" pitchFamily="2" charset="-122"/>
              </a:rPr>
              <a:t>非平行</a:t>
            </a:r>
          </a:p>
        </p:txBody>
      </p:sp>
      <p:sp>
        <p:nvSpPr>
          <p:cNvPr id="2" name="文本框 1"/>
          <p:cNvSpPr txBox="1"/>
          <p:nvPr/>
        </p:nvSpPr>
        <p:spPr>
          <a:xfrm>
            <a:off x="542290" y="398780"/>
            <a:ext cx="2164080" cy="457200"/>
          </a:xfrm>
          <a:prstGeom prst="rect">
            <a:avLst/>
          </a:prstGeom>
          <a:noFill/>
        </p:spPr>
        <p:txBody>
          <a:bodyPr wrap="none" rtlCol="0" anchor="t">
            <a:spAutoFit/>
          </a:bodyPr>
          <a:lstStyle/>
          <a:p>
            <a:r>
              <a:rPr lang="zh-CN" altLang="en-US" sz="2400" b="1" dirty="0">
                <a:solidFill>
                  <a:srgbClr val="3907F1"/>
                </a:solidFill>
                <a:latin typeface="楷体" charset="0"/>
                <a:ea typeface="楷体" charset="0"/>
                <a:sym typeface="+mn-ea"/>
              </a:rPr>
              <a:t>非紧上界记号</a:t>
            </a:r>
            <a:r>
              <a:rPr lang="en-US" altLang="zh-CN" sz="2400" b="1" i="1" dirty="0">
                <a:solidFill>
                  <a:srgbClr val="3907F1"/>
                </a:solidFill>
                <a:latin typeface="楷体" charset="0"/>
                <a:ea typeface="楷体" charset="0"/>
                <a:sym typeface="+mn-ea"/>
              </a:rPr>
              <a:t>o</a:t>
            </a:r>
          </a:p>
        </p:txBody>
      </p:sp>
      <p:pic>
        <p:nvPicPr>
          <p:cNvPr id="3" name="图片 2" descr="57dafe503274279d5d2f28429199a69fee084b3d64fb-wzkPf0_fw658"/>
          <p:cNvPicPr>
            <a:picLocks noChangeAspect="1"/>
          </p:cNvPicPr>
          <p:nvPr/>
        </p:nvPicPr>
        <p:blipFill>
          <a:blip r:embed="rId2"/>
          <a:srcRect l="-838" t="81160" r="838" b="-74"/>
          <a:stretch>
            <a:fillRect/>
          </a:stretch>
        </p:blipFill>
        <p:spPr>
          <a:xfrm>
            <a:off x="-149225" y="5604510"/>
            <a:ext cx="12345035" cy="130492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Line 2"/>
          <p:cNvSpPr>
            <a:spLocks noChangeShapeType="1"/>
          </p:cNvSpPr>
          <p:nvPr/>
        </p:nvSpPr>
        <p:spPr bwMode="auto">
          <a:xfrm>
            <a:off x="2135188" y="4868863"/>
            <a:ext cx="72009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4035" name="Line 3"/>
          <p:cNvSpPr>
            <a:spLocks noChangeShapeType="1"/>
          </p:cNvSpPr>
          <p:nvPr/>
        </p:nvSpPr>
        <p:spPr bwMode="auto">
          <a:xfrm flipV="1">
            <a:off x="3575050" y="836613"/>
            <a:ext cx="0" cy="40322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4036" name="Line 4"/>
          <p:cNvSpPr>
            <a:spLocks noChangeShapeType="1"/>
          </p:cNvSpPr>
          <p:nvPr/>
        </p:nvSpPr>
        <p:spPr bwMode="auto">
          <a:xfrm flipV="1">
            <a:off x="3575051" y="620713"/>
            <a:ext cx="6481763" cy="42481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4037" name="Text Box 5"/>
          <p:cNvSpPr txBox="1">
            <a:spLocks noChangeArrowheads="1"/>
          </p:cNvSpPr>
          <p:nvPr/>
        </p:nvSpPr>
        <p:spPr bwMode="auto">
          <a:xfrm>
            <a:off x="4008439" y="2924176"/>
            <a:ext cx="6492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i="1"/>
              <a:t>g</a:t>
            </a:r>
            <a:r>
              <a:rPr lang="en-US" altLang="zh-CN"/>
              <a:t>(</a:t>
            </a:r>
            <a:r>
              <a:rPr lang="en-US" altLang="zh-CN" i="1"/>
              <a:t>n)</a:t>
            </a:r>
          </a:p>
        </p:txBody>
      </p:sp>
      <p:sp>
        <p:nvSpPr>
          <p:cNvPr id="44038" name="Text Box 6"/>
          <p:cNvSpPr txBox="1">
            <a:spLocks noChangeArrowheads="1"/>
          </p:cNvSpPr>
          <p:nvPr/>
        </p:nvSpPr>
        <p:spPr bwMode="auto">
          <a:xfrm>
            <a:off x="8616950" y="765176"/>
            <a:ext cx="6492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dirty="0"/>
              <a:t>T(</a:t>
            </a:r>
            <a:r>
              <a:rPr lang="en-US" altLang="zh-CN" i="1" dirty="0"/>
              <a:t>n)</a:t>
            </a:r>
          </a:p>
        </p:txBody>
      </p:sp>
      <p:sp>
        <p:nvSpPr>
          <p:cNvPr id="44039" name="Line 7"/>
          <p:cNvSpPr>
            <a:spLocks noChangeShapeType="1"/>
          </p:cNvSpPr>
          <p:nvPr/>
        </p:nvSpPr>
        <p:spPr bwMode="auto">
          <a:xfrm>
            <a:off x="7823200" y="2133601"/>
            <a:ext cx="1588" cy="273526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4040" name="Rectangle 8"/>
          <p:cNvSpPr>
            <a:spLocks noChangeArrowheads="1"/>
          </p:cNvSpPr>
          <p:nvPr/>
        </p:nvSpPr>
        <p:spPr bwMode="auto">
          <a:xfrm>
            <a:off x="7607300" y="4868863"/>
            <a:ext cx="3952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i="1"/>
              <a:t>n</a:t>
            </a:r>
            <a:r>
              <a:rPr lang="en-US" altLang="zh-CN" baseline="-25000"/>
              <a:t>0</a:t>
            </a:r>
          </a:p>
        </p:txBody>
      </p:sp>
      <p:sp>
        <p:nvSpPr>
          <p:cNvPr id="44041" name="Text Box 9"/>
          <p:cNvSpPr txBox="1">
            <a:spLocks noChangeArrowheads="1"/>
          </p:cNvSpPr>
          <p:nvPr/>
        </p:nvSpPr>
        <p:spPr bwMode="auto">
          <a:xfrm>
            <a:off x="8040688" y="3068638"/>
            <a:ext cx="558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i="1"/>
              <a:t>c</a:t>
            </a:r>
            <a:r>
              <a:rPr lang="en-US" altLang="zh-CN"/>
              <a:t>=1</a:t>
            </a:r>
          </a:p>
        </p:txBody>
      </p:sp>
      <p:sp>
        <p:nvSpPr>
          <p:cNvPr id="44042" name="Freeform 10"/>
          <p:cNvSpPr>
            <a:spLocks/>
          </p:cNvSpPr>
          <p:nvPr/>
        </p:nvSpPr>
        <p:spPr bwMode="auto">
          <a:xfrm>
            <a:off x="3503614" y="2565401"/>
            <a:ext cx="6624637" cy="1008063"/>
          </a:xfrm>
          <a:custGeom>
            <a:avLst/>
            <a:gdLst>
              <a:gd name="T0" fmla="*/ 0 w 4173"/>
              <a:gd name="T1" fmla="*/ 2147483647 h 1270"/>
              <a:gd name="T2" fmla="*/ 2147483647 w 4173"/>
              <a:gd name="T3" fmla="*/ 2147483647 h 1270"/>
              <a:gd name="T4" fmla="*/ 2147483647 w 4173"/>
              <a:gd name="T5" fmla="*/ 2147483647 h 1270"/>
              <a:gd name="T6" fmla="*/ 2147483647 w 4173"/>
              <a:gd name="T7" fmla="*/ 2147483647 h 1270"/>
              <a:gd name="T8" fmla="*/ 2147483647 w 4173"/>
              <a:gd name="T9" fmla="*/ 2147483647 h 1270"/>
              <a:gd name="T10" fmla="*/ 2147483647 w 4173"/>
              <a:gd name="T11" fmla="*/ 2147483647 h 1270"/>
              <a:gd name="T12" fmla="*/ 2147483647 w 4173"/>
              <a:gd name="T13" fmla="*/ 2147483647 h 1270"/>
              <a:gd name="T14" fmla="*/ 2147483647 w 4173"/>
              <a:gd name="T15" fmla="*/ 2147483647 h 1270"/>
              <a:gd name="T16" fmla="*/ 2147483647 w 4173"/>
              <a:gd name="T17" fmla="*/ 0 h 127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173"/>
              <a:gd name="T28" fmla="*/ 0 h 1270"/>
              <a:gd name="T29" fmla="*/ 4173 w 4173"/>
              <a:gd name="T30" fmla="*/ 1270 h 127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173" h="1270">
                <a:moveTo>
                  <a:pt x="0" y="1179"/>
                </a:moveTo>
                <a:cubicBezTo>
                  <a:pt x="121" y="1224"/>
                  <a:pt x="242" y="1270"/>
                  <a:pt x="363" y="1225"/>
                </a:cubicBezTo>
                <a:cubicBezTo>
                  <a:pt x="484" y="1180"/>
                  <a:pt x="605" y="975"/>
                  <a:pt x="726" y="907"/>
                </a:cubicBezTo>
                <a:cubicBezTo>
                  <a:pt x="847" y="839"/>
                  <a:pt x="953" y="778"/>
                  <a:pt x="1089" y="816"/>
                </a:cubicBezTo>
                <a:cubicBezTo>
                  <a:pt x="1225" y="854"/>
                  <a:pt x="1406" y="1225"/>
                  <a:pt x="1542" y="1134"/>
                </a:cubicBezTo>
                <a:cubicBezTo>
                  <a:pt x="1678" y="1043"/>
                  <a:pt x="1807" y="438"/>
                  <a:pt x="1905" y="272"/>
                </a:cubicBezTo>
                <a:cubicBezTo>
                  <a:pt x="2003" y="106"/>
                  <a:pt x="1996" y="53"/>
                  <a:pt x="2132" y="136"/>
                </a:cubicBezTo>
                <a:cubicBezTo>
                  <a:pt x="2268" y="219"/>
                  <a:pt x="2382" y="794"/>
                  <a:pt x="2722" y="771"/>
                </a:cubicBezTo>
                <a:cubicBezTo>
                  <a:pt x="3062" y="748"/>
                  <a:pt x="3931" y="128"/>
                  <a:pt x="4173" y="0"/>
                </a:cubicBezTo>
              </a:path>
            </a:pathLst>
          </a:custGeom>
          <a:noFill/>
          <a:ln w="9525">
            <a:solidFill>
              <a:srgbClr val="F72401"/>
            </a:solidFill>
            <a:round/>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4043" name="Text Box 11"/>
          <p:cNvSpPr txBox="1">
            <a:spLocks noChangeArrowheads="1"/>
          </p:cNvSpPr>
          <p:nvPr/>
        </p:nvSpPr>
        <p:spPr bwMode="auto">
          <a:xfrm>
            <a:off x="9336088" y="1557338"/>
            <a:ext cx="869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t>非平行</a:t>
            </a:r>
          </a:p>
        </p:txBody>
      </p:sp>
      <p:sp>
        <p:nvSpPr>
          <p:cNvPr id="12" name="文本框 11"/>
          <p:cNvSpPr txBox="1"/>
          <p:nvPr/>
        </p:nvSpPr>
        <p:spPr>
          <a:xfrm>
            <a:off x="888956" y="390526"/>
            <a:ext cx="1762760" cy="374650"/>
          </a:xfrm>
          <a:prstGeom prst="rect">
            <a:avLst/>
          </a:prstGeom>
          <a:noFill/>
        </p:spPr>
        <p:txBody>
          <a:bodyPr wrap="none" rtlCol="0" anchor="t">
            <a:spAutoFit/>
          </a:bodyPr>
          <a:lstStyle/>
          <a:p>
            <a:r>
              <a:rPr lang="zh-CN" altLang="en-US" b="1" dirty="0">
                <a:solidFill>
                  <a:srgbClr val="3907F1"/>
                </a:solidFill>
                <a:sym typeface="+mn-ea"/>
              </a:rPr>
              <a:t>非紧下界记号</a:t>
            </a:r>
            <a:r>
              <a:rPr lang="zh-CN" altLang="en-US" b="1" i="1" dirty="0">
                <a:solidFill>
                  <a:srgbClr val="3907F1"/>
                </a:solidFill>
                <a:sym typeface="Symbol" pitchFamily="18" charset="2"/>
              </a:rPr>
              <a:t></a:t>
            </a:r>
            <a:r>
              <a:rPr lang="zh-CN" altLang="en-US" dirty="0">
                <a:sym typeface="+mn-ea"/>
              </a:rPr>
              <a:t> </a:t>
            </a:r>
            <a:endParaRPr lang="zh-CN" altLang="en-US" dirty="0"/>
          </a:p>
        </p:txBody>
      </p:sp>
    </p:spTree>
    <p:extLst>
      <p:ext uri="{BB962C8B-B14F-4D97-AF65-F5344CB8AC3E}">
        <p14:creationId xmlns:p14="http://schemas.microsoft.com/office/powerpoint/2010/main" val="3461997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p:nvPr/>
        </p:nvSpPr>
        <p:spPr>
          <a:xfrm>
            <a:off x="868680" y="228600"/>
            <a:ext cx="5257800" cy="523220"/>
          </a:xfrm>
          <a:prstGeom prst="rect">
            <a:avLst/>
          </a:prstGeom>
          <a:noFill/>
          <a:ln w="9525">
            <a:noFill/>
            <a:miter/>
          </a:ln>
        </p:spPr>
        <p:txBody>
          <a:bodyPr>
            <a:spAutoFit/>
          </a:bodyPr>
          <a:lstStyle/>
          <a:p>
            <a:pPr lvl="0" eaLnBrk="1" hangingPunct="1">
              <a:spcBef>
                <a:spcPct val="50000"/>
              </a:spcBef>
            </a:pPr>
            <a:r>
              <a:rPr lang="en-US" altLang="zh-CN" sz="2800" b="1" u="sng" dirty="0">
                <a:solidFill>
                  <a:srgbClr val="000000"/>
                </a:solidFill>
                <a:latin typeface="Times New Roman" pitchFamily="18" charset="0"/>
                <a:ea typeface="宋体" pitchFamily="2" charset="-122"/>
              </a:rPr>
              <a:t>CHAPTER  </a:t>
            </a:r>
            <a:r>
              <a:rPr lang="en-US" altLang="zh-CN" sz="2000" b="1" dirty="0">
                <a:solidFill>
                  <a:srgbClr val="000000"/>
                </a:solidFill>
                <a:latin typeface="Arial" pitchFamily="34" charset="0"/>
                <a:ea typeface="宋体" pitchFamily="2" charset="-122"/>
              </a:rPr>
              <a:t>ALGORITHM ANALYSIS</a:t>
            </a:r>
          </a:p>
        </p:txBody>
      </p:sp>
      <p:sp>
        <p:nvSpPr>
          <p:cNvPr id="2099" name="Text Box 51"/>
          <p:cNvSpPr txBox="1"/>
          <p:nvPr/>
        </p:nvSpPr>
        <p:spPr>
          <a:xfrm>
            <a:off x="801370" y="962660"/>
            <a:ext cx="10145395" cy="4845050"/>
          </a:xfrm>
          <a:prstGeom prst="rect">
            <a:avLst/>
          </a:prstGeom>
          <a:noFill/>
          <a:ln w="9525">
            <a:noFill/>
            <a:miter/>
          </a:ln>
        </p:spPr>
        <p:txBody>
          <a:bodyPr wrap="square">
            <a:spAutoFit/>
          </a:bodyPr>
          <a:lstStyle/>
          <a:p>
            <a:pPr lvl="0" eaLnBrk="1" hangingPunct="1">
              <a:spcBef>
                <a:spcPct val="50000"/>
              </a:spcBef>
            </a:pPr>
            <a:r>
              <a:rPr lang="en-US" altLang="zh-CN" sz="2400" b="1" dirty="0">
                <a:solidFill>
                  <a:srgbClr val="000000"/>
                </a:solidFill>
                <a:latin typeface="Arial" pitchFamily="34" charset="0"/>
                <a:ea typeface="宋体" pitchFamily="2" charset="-122"/>
              </a:rPr>
              <a:t>【</a:t>
            </a:r>
            <a:r>
              <a:rPr lang="en-US" altLang="zh-CN" sz="2400" b="1" dirty="0">
                <a:solidFill>
                  <a:srgbClr val="FF0000"/>
                </a:solidFill>
                <a:latin typeface="Arial" pitchFamily="34" charset="0"/>
                <a:ea typeface="宋体" pitchFamily="2" charset="-122"/>
              </a:rPr>
              <a:t>Definition</a:t>
            </a:r>
            <a:r>
              <a:rPr lang="en-US" altLang="zh-CN" sz="2400" b="1" dirty="0">
                <a:solidFill>
                  <a:srgbClr val="000000"/>
                </a:solidFill>
                <a:latin typeface="Arial" pitchFamily="34" charset="0"/>
                <a:ea typeface="宋体" pitchFamily="2" charset="-122"/>
              </a:rPr>
              <a:t>】</a:t>
            </a:r>
            <a:r>
              <a:rPr lang="en-US" altLang="zh-CN" sz="2400" b="1" dirty="0">
                <a:solidFill>
                  <a:srgbClr val="000000"/>
                </a:solidFill>
                <a:latin typeface="Times New Roman" pitchFamily="18" charset="0"/>
                <a:ea typeface="宋体" pitchFamily="2" charset="-122"/>
              </a:rPr>
              <a:t>An </a:t>
            </a:r>
            <a:r>
              <a:rPr lang="en-US" altLang="zh-CN" sz="2400" b="1" dirty="0">
                <a:solidFill>
                  <a:srgbClr val="0033CC"/>
                </a:solidFill>
                <a:latin typeface="Times New Roman" pitchFamily="18" charset="0"/>
                <a:ea typeface="宋体" pitchFamily="2" charset="-122"/>
              </a:rPr>
              <a:t>algorithm</a:t>
            </a:r>
            <a:r>
              <a:rPr lang="en-US" altLang="zh-CN" sz="2400" b="1" dirty="0">
                <a:solidFill>
                  <a:srgbClr val="000000"/>
                </a:solidFill>
                <a:latin typeface="Times New Roman" pitchFamily="18" charset="0"/>
                <a:ea typeface="宋体" pitchFamily="2" charset="-122"/>
              </a:rPr>
              <a:t> is a finite set of instructions that, if followed, accomplishes a particular task.   In addition,  all algorithms must satisfy the following criteria:</a:t>
            </a:r>
          </a:p>
          <a:p>
            <a:pPr lvl="0" eaLnBrk="1" hangingPunct="1">
              <a:spcBef>
                <a:spcPct val="40000"/>
              </a:spcBef>
            </a:pPr>
            <a:r>
              <a:rPr lang="en-US" altLang="zh-CN" sz="2400" b="1" dirty="0">
                <a:solidFill>
                  <a:srgbClr val="000000"/>
                </a:solidFill>
                <a:latin typeface="Times New Roman" pitchFamily="18" charset="0"/>
                <a:ea typeface="宋体" pitchFamily="2" charset="-122"/>
              </a:rPr>
              <a:t>(1)   </a:t>
            </a:r>
            <a:r>
              <a:rPr lang="en-US" altLang="zh-CN" sz="2400" b="1" dirty="0">
                <a:solidFill>
                  <a:srgbClr val="0033CC"/>
                </a:solidFill>
                <a:latin typeface="Arial" pitchFamily="34" charset="0"/>
                <a:ea typeface="宋体" pitchFamily="2" charset="-122"/>
              </a:rPr>
              <a:t>Input</a:t>
            </a:r>
            <a:r>
              <a:rPr lang="en-US" altLang="zh-CN" sz="2400" b="1" dirty="0">
                <a:solidFill>
                  <a:srgbClr val="000000"/>
                </a:solidFill>
                <a:latin typeface="Times New Roman" pitchFamily="18" charset="0"/>
                <a:ea typeface="宋体" pitchFamily="2" charset="-122"/>
              </a:rPr>
              <a:t>    There are zero or more quantities that are externally </a:t>
            </a:r>
            <a:r>
              <a:rPr lang="en-US" altLang="zh-CN" sz="2400" b="1" dirty="0">
                <a:solidFill>
                  <a:srgbClr val="339933"/>
                </a:solidFill>
                <a:latin typeface="Times New Roman" pitchFamily="18" charset="0"/>
                <a:ea typeface="宋体" pitchFamily="2" charset="-122"/>
              </a:rPr>
              <a:t>supplied</a:t>
            </a:r>
            <a:r>
              <a:rPr lang="en-US" altLang="zh-CN" sz="2400" b="1" dirty="0">
                <a:solidFill>
                  <a:srgbClr val="000000"/>
                </a:solidFill>
                <a:latin typeface="Times New Roman" pitchFamily="18" charset="0"/>
                <a:ea typeface="宋体" pitchFamily="2" charset="-122"/>
              </a:rPr>
              <a:t>.</a:t>
            </a:r>
          </a:p>
          <a:p>
            <a:pPr lvl="0" eaLnBrk="1" hangingPunct="1">
              <a:spcBef>
                <a:spcPct val="40000"/>
              </a:spcBef>
            </a:pPr>
            <a:r>
              <a:rPr lang="en-US" altLang="zh-CN" sz="2400" b="1" dirty="0">
                <a:solidFill>
                  <a:srgbClr val="000000"/>
                </a:solidFill>
                <a:latin typeface="Times New Roman" pitchFamily="18" charset="0"/>
                <a:ea typeface="宋体" pitchFamily="2" charset="-122"/>
              </a:rPr>
              <a:t>(2)   </a:t>
            </a:r>
            <a:r>
              <a:rPr lang="en-US" altLang="zh-CN" sz="2400" b="1" dirty="0">
                <a:solidFill>
                  <a:srgbClr val="0033CC"/>
                </a:solidFill>
                <a:latin typeface="Arial" pitchFamily="34" charset="0"/>
                <a:ea typeface="宋体" pitchFamily="2" charset="-122"/>
              </a:rPr>
              <a:t>Output</a:t>
            </a:r>
            <a:r>
              <a:rPr lang="en-US" altLang="zh-CN" sz="2400" b="1" dirty="0">
                <a:solidFill>
                  <a:srgbClr val="000000"/>
                </a:solidFill>
                <a:latin typeface="Times New Roman" pitchFamily="18" charset="0"/>
                <a:ea typeface="宋体" pitchFamily="2" charset="-122"/>
              </a:rPr>
              <a:t>    At least one quantity is </a:t>
            </a:r>
            <a:r>
              <a:rPr lang="en-US" altLang="zh-CN" sz="2400" b="1" dirty="0">
                <a:solidFill>
                  <a:srgbClr val="339933"/>
                </a:solidFill>
                <a:latin typeface="Times New Roman" pitchFamily="18" charset="0"/>
                <a:ea typeface="宋体" pitchFamily="2" charset="-122"/>
              </a:rPr>
              <a:t>produced</a:t>
            </a:r>
            <a:r>
              <a:rPr lang="en-US" altLang="zh-CN" sz="2400" b="1" dirty="0">
                <a:solidFill>
                  <a:srgbClr val="000000"/>
                </a:solidFill>
                <a:latin typeface="Times New Roman" pitchFamily="18" charset="0"/>
                <a:ea typeface="宋体" pitchFamily="2" charset="-122"/>
              </a:rPr>
              <a:t>.</a:t>
            </a:r>
          </a:p>
          <a:p>
            <a:pPr lvl="0" eaLnBrk="1" hangingPunct="1">
              <a:spcBef>
                <a:spcPct val="40000"/>
              </a:spcBef>
            </a:pPr>
            <a:r>
              <a:rPr lang="en-US" altLang="zh-CN" sz="2400" b="1" dirty="0">
                <a:solidFill>
                  <a:srgbClr val="000000"/>
                </a:solidFill>
                <a:latin typeface="Times New Roman" pitchFamily="18" charset="0"/>
                <a:ea typeface="宋体" pitchFamily="2" charset="-122"/>
              </a:rPr>
              <a:t>(3)   </a:t>
            </a:r>
            <a:r>
              <a:rPr lang="en-US" altLang="zh-CN" sz="2400" b="1" dirty="0">
                <a:solidFill>
                  <a:srgbClr val="0033CC"/>
                </a:solidFill>
                <a:latin typeface="Arial" pitchFamily="34" charset="0"/>
                <a:ea typeface="宋体" pitchFamily="2" charset="-122"/>
              </a:rPr>
              <a:t>Definiteness</a:t>
            </a:r>
            <a:r>
              <a:rPr lang="zh-CN" altLang="en-US" sz="2400" b="1" dirty="0">
                <a:solidFill>
                  <a:srgbClr val="0033CC"/>
                </a:solidFill>
                <a:latin typeface="Arial" pitchFamily="34" charset="0"/>
                <a:ea typeface="宋体" pitchFamily="2" charset="-122"/>
              </a:rPr>
              <a:t>（确定性）</a:t>
            </a:r>
            <a:r>
              <a:rPr lang="en-US" altLang="zh-CN" sz="2400" b="1" dirty="0">
                <a:solidFill>
                  <a:srgbClr val="000000"/>
                </a:solidFill>
                <a:latin typeface="Times New Roman" pitchFamily="18" charset="0"/>
                <a:ea typeface="宋体" pitchFamily="2" charset="-122"/>
              </a:rPr>
              <a:t>Each instruction is </a:t>
            </a:r>
            <a:r>
              <a:rPr lang="en-US" altLang="zh-CN" sz="2400" b="1" dirty="0">
                <a:solidFill>
                  <a:srgbClr val="339933"/>
                </a:solidFill>
                <a:latin typeface="Times New Roman" pitchFamily="18" charset="0"/>
                <a:ea typeface="宋体" pitchFamily="2" charset="-122"/>
              </a:rPr>
              <a:t>clear and unambiguous</a:t>
            </a:r>
            <a:r>
              <a:rPr lang="en-US" altLang="zh-CN" sz="2400" b="1" dirty="0">
                <a:solidFill>
                  <a:srgbClr val="000000"/>
                </a:solidFill>
                <a:latin typeface="Times New Roman" pitchFamily="18" charset="0"/>
                <a:ea typeface="宋体" pitchFamily="2" charset="-122"/>
              </a:rPr>
              <a:t>.</a:t>
            </a:r>
          </a:p>
          <a:p>
            <a:pPr lvl="0" eaLnBrk="1" hangingPunct="1">
              <a:spcBef>
                <a:spcPct val="40000"/>
              </a:spcBef>
            </a:pPr>
            <a:r>
              <a:rPr lang="en-US" altLang="zh-CN" sz="2400" b="1" dirty="0">
                <a:solidFill>
                  <a:srgbClr val="000000"/>
                </a:solidFill>
                <a:latin typeface="Times New Roman" pitchFamily="18" charset="0"/>
                <a:ea typeface="宋体" pitchFamily="2" charset="-122"/>
              </a:rPr>
              <a:t>(4)   </a:t>
            </a:r>
            <a:r>
              <a:rPr lang="en-US" altLang="zh-CN" sz="2400" b="1" dirty="0">
                <a:solidFill>
                  <a:srgbClr val="0033CC"/>
                </a:solidFill>
                <a:latin typeface="Arial" pitchFamily="34" charset="0"/>
                <a:ea typeface="宋体" pitchFamily="2" charset="-122"/>
              </a:rPr>
              <a:t>Finiteness</a:t>
            </a:r>
            <a:r>
              <a:rPr lang="zh-CN" altLang="en-US" sz="2400" b="1" dirty="0">
                <a:solidFill>
                  <a:srgbClr val="0033CC"/>
                </a:solidFill>
                <a:latin typeface="Arial" pitchFamily="34" charset="0"/>
                <a:ea typeface="宋体" pitchFamily="2" charset="-122"/>
              </a:rPr>
              <a:t>（有限性）</a:t>
            </a:r>
            <a:r>
              <a:rPr lang="en-US" altLang="zh-CN" sz="2400" b="1" dirty="0">
                <a:solidFill>
                  <a:srgbClr val="000000"/>
                </a:solidFill>
                <a:latin typeface="Times New Roman" pitchFamily="18" charset="0"/>
                <a:ea typeface="宋体" pitchFamily="2" charset="-122"/>
              </a:rPr>
              <a:t>If we trace out the instructions of an algorithm, then for all cases, the algorithm </a:t>
            </a:r>
            <a:r>
              <a:rPr lang="en-US" altLang="zh-CN" sz="2400" b="1" dirty="0">
                <a:solidFill>
                  <a:srgbClr val="339933"/>
                </a:solidFill>
                <a:latin typeface="Times New Roman" pitchFamily="18" charset="0"/>
                <a:ea typeface="宋体" pitchFamily="2" charset="-122"/>
              </a:rPr>
              <a:t>terminates</a:t>
            </a:r>
            <a:r>
              <a:rPr lang="en-US" altLang="zh-CN" sz="2400" b="1" dirty="0">
                <a:solidFill>
                  <a:srgbClr val="000000"/>
                </a:solidFill>
                <a:latin typeface="Times New Roman" pitchFamily="18" charset="0"/>
                <a:ea typeface="宋体" pitchFamily="2" charset="-122"/>
              </a:rPr>
              <a:t> after </a:t>
            </a:r>
            <a:r>
              <a:rPr lang="en-US" altLang="zh-CN" sz="2400" b="1" dirty="0">
                <a:solidFill>
                  <a:srgbClr val="339933"/>
                </a:solidFill>
                <a:latin typeface="Times New Roman" pitchFamily="18" charset="0"/>
                <a:ea typeface="宋体" pitchFamily="2" charset="-122"/>
              </a:rPr>
              <a:t>finite number of steps</a:t>
            </a:r>
            <a:r>
              <a:rPr lang="en-US" altLang="zh-CN" sz="2400" b="1" dirty="0">
                <a:solidFill>
                  <a:srgbClr val="000000"/>
                </a:solidFill>
                <a:latin typeface="Times New Roman" pitchFamily="18" charset="0"/>
                <a:ea typeface="宋体" pitchFamily="2" charset="-122"/>
              </a:rPr>
              <a:t>.</a:t>
            </a:r>
          </a:p>
          <a:p>
            <a:pPr lvl="0" eaLnBrk="1" hangingPunct="1">
              <a:spcBef>
                <a:spcPct val="40000"/>
              </a:spcBef>
            </a:pPr>
            <a:r>
              <a:rPr lang="en-US" altLang="zh-CN" sz="2400" b="1" dirty="0">
                <a:solidFill>
                  <a:srgbClr val="000000"/>
                </a:solidFill>
                <a:latin typeface="Times New Roman" pitchFamily="18" charset="0"/>
                <a:ea typeface="宋体" pitchFamily="2" charset="-122"/>
              </a:rPr>
              <a:t>(5)   </a:t>
            </a:r>
            <a:r>
              <a:rPr lang="en-US" altLang="zh-CN" sz="2400" b="1" dirty="0">
                <a:solidFill>
                  <a:srgbClr val="0033CC"/>
                </a:solidFill>
                <a:latin typeface="Arial" pitchFamily="34" charset="0"/>
                <a:ea typeface="宋体" pitchFamily="2" charset="-122"/>
              </a:rPr>
              <a:t>Effectiveness</a:t>
            </a:r>
            <a:r>
              <a:rPr lang="en-US" altLang="zh-CN" sz="2400" b="1" dirty="0">
                <a:solidFill>
                  <a:srgbClr val="000000"/>
                </a:solidFill>
                <a:latin typeface="Times New Roman" pitchFamily="18" charset="0"/>
                <a:ea typeface="宋体" pitchFamily="2" charset="-122"/>
              </a:rPr>
              <a:t>    Every instruction must be basic enough to </a:t>
            </a:r>
            <a:r>
              <a:rPr lang="en-US" altLang="zh-CN" sz="2400" b="1" dirty="0">
                <a:solidFill>
                  <a:srgbClr val="339933"/>
                </a:solidFill>
                <a:latin typeface="Times New Roman" pitchFamily="18" charset="0"/>
                <a:ea typeface="宋体" pitchFamily="2" charset="-122"/>
              </a:rPr>
              <a:t>be carried out</a:t>
            </a:r>
            <a:r>
              <a:rPr lang="en-US" altLang="zh-CN" sz="2400" b="1" dirty="0">
                <a:solidFill>
                  <a:srgbClr val="000000"/>
                </a:solidFill>
                <a:latin typeface="Times New Roman" pitchFamily="18" charset="0"/>
                <a:ea typeface="宋体" pitchFamily="2" charset="-122"/>
              </a:rPr>
              <a:t>, in principle, by a person using only pencil and paper.  It is not enough that each operation be definite as in(3); it also must be </a:t>
            </a:r>
            <a:r>
              <a:rPr lang="en-US" altLang="zh-CN" sz="2400" b="1" dirty="0">
                <a:solidFill>
                  <a:srgbClr val="339933"/>
                </a:solidFill>
                <a:latin typeface="Times New Roman" pitchFamily="18" charset="0"/>
                <a:ea typeface="宋体" pitchFamily="2" charset="-122"/>
              </a:rPr>
              <a:t>feasible</a:t>
            </a:r>
            <a:r>
              <a:rPr lang="en-US" altLang="zh-CN" sz="2400" b="1" dirty="0">
                <a:solidFill>
                  <a:srgbClr val="000000"/>
                </a:solidFill>
                <a:latin typeface="Times New Roman" pitchFamily="18" charset="0"/>
                <a:ea typeface="宋体" pitchFamily="2" charset="-122"/>
              </a:rPr>
              <a:t>.</a:t>
            </a:r>
          </a:p>
        </p:txBody>
      </p:sp>
      <p:pic>
        <p:nvPicPr>
          <p:cNvPr id="5" name="图片 4" descr="1dc06e763f0a5287b14058453eaa150442bbe13829bc6-oMverP_fw658"/>
          <p:cNvPicPr>
            <a:picLocks noChangeAspect="1"/>
          </p:cNvPicPr>
          <p:nvPr/>
        </p:nvPicPr>
        <p:blipFill>
          <a:blip r:embed="rId2"/>
          <a:srcRect l="54565" t="10024" r="31639" b="81679"/>
          <a:stretch>
            <a:fillRect/>
          </a:stretch>
        </p:blipFill>
        <p:spPr>
          <a:xfrm>
            <a:off x="20320" y="128270"/>
            <a:ext cx="781050" cy="834390"/>
          </a:xfrm>
          <a:prstGeom prst="rect">
            <a:avLst/>
          </a:prstGeom>
          <a:effectLst>
            <a:reflection stA="45000" endPos="54000" dir="5400000" sy="-100000" algn="bl" rotWithShape="0"/>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Line 4"/>
          <p:cNvSpPr/>
          <p:nvPr/>
        </p:nvSpPr>
        <p:spPr>
          <a:xfrm>
            <a:off x="2135188" y="5330508"/>
            <a:ext cx="8532812" cy="0"/>
          </a:xfrm>
          <a:prstGeom prst="line">
            <a:avLst/>
          </a:prstGeom>
          <a:ln w="9525" cap="flat" cmpd="sng">
            <a:solidFill>
              <a:schemeClr val="tx1"/>
            </a:solidFill>
            <a:prstDash val="solid"/>
            <a:headEnd type="none" w="med" len="med"/>
            <a:tailEnd type="triangle" w="med" len="med"/>
          </a:ln>
        </p:spPr>
        <p:txBody>
          <a:bodyPr/>
          <a:lstStyle/>
          <a:p>
            <a:endParaRPr lang="zh-CN" altLang="en-US"/>
          </a:p>
        </p:txBody>
      </p:sp>
      <p:sp>
        <p:nvSpPr>
          <p:cNvPr id="46083" name="Line 5"/>
          <p:cNvSpPr/>
          <p:nvPr/>
        </p:nvSpPr>
        <p:spPr>
          <a:xfrm flipV="1">
            <a:off x="3216275" y="290195"/>
            <a:ext cx="0" cy="5040313"/>
          </a:xfrm>
          <a:prstGeom prst="line">
            <a:avLst/>
          </a:prstGeom>
          <a:ln w="9525" cap="flat" cmpd="sng">
            <a:solidFill>
              <a:schemeClr val="tx1"/>
            </a:solidFill>
            <a:prstDash val="solid"/>
            <a:headEnd type="none" w="med" len="med"/>
            <a:tailEnd type="triangle" w="med" len="med"/>
          </a:ln>
        </p:spPr>
        <p:txBody>
          <a:bodyPr/>
          <a:lstStyle/>
          <a:p>
            <a:endParaRPr lang="zh-CN" altLang="en-US"/>
          </a:p>
        </p:txBody>
      </p:sp>
      <p:sp>
        <p:nvSpPr>
          <p:cNvPr id="46084" name="Freeform 7"/>
          <p:cNvSpPr/>
          <p:nvPr/>
        </p:nvSpPr>
        <p:spPr>
          <a:xfrm>
            <a:off x="3216275" y="745808"/>
            <a:ext cx="7056438" cy="2868612"/>
          </a:xfrm>
          <a:custGeom>
            <a:avLst/>
            <a:gdLst>
              <a:gd name="txL" fmla="*/ 0 w 2585"/>
              <a:gd name="txT" fmla="*/ 0 h 1807"/>
              <a:gd name="txR" fmla="*/ 2585 w 2585"/>
              <a:gd name="txB" fmla="*/ 1807 h 1807"/>
            </a:gdLst>
            <a:ahLst/>
            <a:cxnLst>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585" h="1807">
                <a:moveTo>
                  <a:pt x="0" y="1073"/>
                </a:moveTo>
                <a:cubicBezTo>
                  <a:pt x="189" y="536"/>
                  <a:pt x="378" y="0"/>
                  <a:pt x="453" y="76"/>
                </a:cubicBezTo>
                <a:cubicBezTo>
                  <a:pt x="528" y="152"/>
                  <a:pt x="408" y="1467"/>
                  <a:pt x="453" y="1527"/>
                </a:cubicBezTo>
                <a:cubicBezTo>
                  <a:pt x="498" y="1587"/>
                  <a:pt x="672" y="400"/>
                  <a:pt x="725" y="438"/>
                </a:cubicBezTo>
                <a:cubicBezTo>
                  <a:pt x="778" y="476"/>
                  <a:pt x="733" y="1701"/>
                  <a:pt x="771" y="1754"/>
                </a:cubicBezTo>
                <a:cubicBezTo>
                  <a:pt x="809" y="1807"/>
                  <a:pt x="884" y="817"/>
                  <a:pt x="952" y="756"/>
                </a:cubicBezTo>
                <a:cubicBezTo>
                  <a:pt x="1020" y="695"/>
                  <a:pt x="1103" y="1391"/>
                  <a:pt x="1179" y="1391"/>
                </a:cubicBezTo>
                <a:cubicBezTo>
                  <a:pt x="1255" y="1391"/>
                  <a:pt x="1330" y="756"/>
                  <a:pt x="1406" y="756"/>
                </a:cubicBezTo>
                <a:cubicBezTo>
                  <a:pt x="1482" y="756"/>
                  <a:pt x="1542" y="1391"/>
                  <a:pt x="1633" y="1391"/>
                </a:cubicBezTo>
                <a:cubicBezTo>
                  <a:pt x="1724" y="1391"/>
                  <a:pt x="1844" y="756"/>
                  <a:pt x="1950" y="756"/>
                </a:cubicBezTo>
                <a:cubicBezTo>
                  <a:pt x="2056" y="756"/>
                  <a:pt x="2162" y="1391"/>
                  <a:pt x="2268" y="1391"/>
                </a:cubicBezTo>
                <a:cubicBezTo>
                  <a:pt x="2374" y="1391"/>
                  <a:pt x="2532" y="862"/>
                  <a:pt x="2585" y="756"/>
                </a:cubicBezTo>
              </a:path>
            </a:pathLst>
          </a:custGeom>
          <a:noFill/>
          <a:ln w="9525" cap="flat" cmpd="sng">
            <a:solidFill>
              <a:schemeClr val="tx1"/>
            </a:solidFill>
            <a:prstDash val="solid"/>
            <a:round/>
            <a:headEnd type="none" w="med" len="med"/>
            <a:tailEnd type="none" w="med" len="med"/>
          </a:ln>
        </p:spPr>
        <p:txBody>
          <a:bodyPr wrap="none"/>
          <a:lstStyle/>
          <a:p>
            <a:pPr lvl="0" eaLnBrk="1" hangingPunct="1"/>
            <a:endParaRPr lang="zh-CN" altLang="en-US" dirty="0">
              <a:latin typeface="Arial" pitchFamily="34" charset="0"/>
              <a:ea typeface="宋体" pitchFamily="2" charset="-122"/>
            </a:endParaRPr>
          </a:p>
        </p:txBody>
      </p:sp>
      <p:sp>
        <p:nvSpPr>
          <p:cNvPr id="46085" name="Text Box 9"/>
          <p:cNvSpPr txBox="1"/>
          <p:nvPr/>
        </p:nvSpPr>
        <p:spPr>
          <a:xfrm>
            <a:off x="7824788" y="4249420"/>
            <a:ext cx="649287" cy="365760"/>
          </a:xfrm>
          <a:prstGeom prst="rect">
            <a:avLst/>
          </a:prstGeom>
          <a:noFill/>
          <a:ln w="9525">
            <a:noFill/>
            <a:miter/>
          </a:ln>
        </p:spPr>
        <p:txBody>
          <a:bodyPr>
            <a:spAutoFit/>
          </a:bodyPr>
          <a:lstStyle/>
          <a:p>
            <a:pPr lvl="0" eaLnBrk="1" hangingPunct="1"/>
            <a:r>
              <a:rPr lang="en-US" altLang="zh-CN" i="1" dirty="0">
                <a:latin typeface="Arial" pitchFamily="34" charset="0"/>
                <a:ea typeface="宋体" pitchFamily="2" charset="-122"/>
              </a:rPr>
              <a:t>h</a:t>
            </a:r>
            <a:r>
              <a:rPr lang="en-US" altLang="zh-CN" dirty="0">
                <a:latin typeface="Arial" pitchFamily="34" charset="0"/>
                <a:ea typeface="宋体" pitchFamily="2" charset="-122"/>
              </a:rPr>
              <a:t>(</a:t>
            </a:r>
            <a:r>
              <a:rPr lang="en-US" altLang="zh-CN" i="1" dirty="0">
                <a:latin typeface="Arial" pitchFamily="34" charset="0"/>
                <a:ea typeface="宋体" pitchFamily="2" charset="-122"/>
              </a:rPr>
              <a:t>n)</a:t>
            </a:r>
          </a:p>
        </p:txBody>
      </p:sp>
      <p:sp>
        <p:nvSpPr>
          <p:cNvPr id="46086" name="Text Box 10"/>
          <p:cNvSpPr txBox="1"/>
          <p:nvPr/>
        </p:nvSpPr>
        <p:spPr>
          <a:xfrm>
            <a:off x="10018713" y="2306320"/>
            <a:ext cx="649287" cy="365760"/>
          </a:xfrm>
          <a:prstGeom prst="rect">
            <a:avLst/>
          </a:prstGeom>
          <a:noFill/>
          <a:ln w="9525">
            <a:noFill/>
            <a:miter/>
          </a:ln>
        </p:spPr>
        <p:txBody>
          <a:bodyPr>
            <a:spAutoFit/>
          </a:bodyPr>
          <a:lstStyle/>
          <a:p>
            <a:pPr lvl="0" eaLnBrk="1" hangingPunct="1"/>
            <a:r>
              <a:rPr lang="en-US" altLang="zh-CN" i="1" dirty="0">
                <a:latin typeface="Arial" pitchFamily="34" charset="0"/>
                <a:ea typeface="宋体" pitchFamily="2" charset="-122"/>
              </a:rPr>
              <a:t>f</a:t>
            </a:r>
            <a:r>
              <a:rPr lang="en-US" altLang="zh-CN" dirty="0">
                <a:latin typeface="Arial" pitchFamily="34" charset="0"/>
                <a:ea typeface="宋体" pitchFamily="2" charset="-122"/>
              </a:rPr>
              <a:t>(</a:t>
            </a:r>
            <a:r>
              <a:rPr lang="en-US" altLang="zh-CN" i="1" dirty="0">
                <a:latin typeface="Arial" pitchFamily="34" charset="0"/>
                <a:ea typeface="宋体" pitchFamily="2" charset="-122"/>
              </a:rPr>
              <a:t>n)</a:t>
            </a:r>
          </a:p>
        </p:txBody>
      </p:sp>
      <p:sp>
        <p:nvSpPr>
          <p:cNvPr id="46087" name="Line 11"/>
          <p:cNvSpPr/>
          <p:nvPr/>
        </p:nvSpPr>
        <p:spPr>
          <a:xfrm>
            <a:off x="3216275" y="4609783"/>
            <a:ext cx="6480175" cy="0"/>
          </a:xfrm>
          <a:prstGeom prst="line">
            <a:avLst/>
          </a:prstGeom>
          <a:ln w="28575" cap="flat" cmpd="sng">
            <a:solidFill>
              <a:srgbClr val="3907F1"/>
            </a:solidFill>
            <a:prstDash val="solid"/>
            <a:headEnd type="none" w="med" len="med"/>
            <a:tailEnd type="none" w="med" len="med"/>
          </a:ln>
        </p:spPr>
        <p:txBody>
          <a:bodyPr/>
          <a:lstStyle/>
          <a:p>
            <a:endParaRPr lang="zh-CN" altLang="en-US"/>
          </a:p>
        </p:txBody>
      </p:sp>
      <p:sp>
        <p:nvSpPr>
          <p:cNvPr id="46088" name="Line 12"/>
          <p:cNvSpPr/>
          <p:nvPr/>
        </p:nvSpPr>
        <p:spPr>
          <a:xfrm>
            <a:off x="3216275" y="2954020"/>
            <a:ext cx="7451725" cy="0"/>
          </a:xfrm>
          <a:prstGeom prst="line">
            <a:avLst/>
          </a:prstGeom>
          <a:ln w="28575" cap="flat" cmpd="sng">
            <a:solidFill>
              <a:srgbClr val="3907F1"/>
            </a:solidFill>
            <a:prstDash val="lgDash"/>
            <a:headEnd type="none" w="med" len="med"/>
            <a:tailEnd type="none" w="med" len="med"/>
          </a:ln>
        </p:spPr>
        <p:txBody>
          <a:bodyPr/>
          <a:lstStyle/>
          <a:p>
            <a:endParaRPr lang="zh-CN" altLang="en-US"/>
          </a:p>
        </p:txBody>
      </p:sp>
      <p:sp>
        <p:nvSpPr>
          <p:cNvPr id="46089" name="Line 13"/>
          <p:cNvSpPr/>
          <p:nvPr/>
        </p:nvSpPr>
        <p:spPr>
          <a:xfrm>
            <a:off x="3216275" y="1945958"/>
            <a:ext cx="7451725" cy="0"/>
          </a:xfrm>
          <a:prstGeom prst="line">
            <a:avLst/>
          </a:prstGeom>
          <a:ln w="28575" cap="flat" cmpd="sng">
            <a:solidFill>
              <a:srgbClr val="3907F1"/>
            </a:solidFill>
            <a:prstDash val="lgDash"/>
            <a:headEnd type="none" w="med" len="med"/>
            <a:tailEnd type="none" w="med" len="med"/>
          </a:ln>
        </p:spPr>
        <p:txBody>
          <a:bodyPr/>
          <a:lstStyle/>
          <a:p>
            <a:endParaRPr lang="zh-CN" altLang="en-US"/>
          </a:p>
        </p:txBody>
      </p:sp>
      <p:sp>
        <p:nvSpPr>
          <p:cNvPr id="46090" name="Line 14"/>
          <p:cNvSpPr/>
          <p:nvPr/>
        </p:nvSpPr>
        <p:spPr>
          <a:xfrm>
            <a:off x="5519738" y="2954020"/>
            <a:ext cx="0" cy="2376488"/>
          </a:xfrm>
          <a:prstGeom prst="line">
            <a:avLst/>
          </a:prstGeom>
          <a:ln w="9525" cap="flat" cmpd="sng">
            <a:solidFill>
              <a:schemeClr val="tx1"/>
            </a:solidFill>
            <a:prstDash val="dash"/>
            <a:headEnd type="none" w="med" len="med"/>
            <a:tailEnd type="none" w="med" len="med"/>
          </a:ln>
        </p:spPr>
        <p:txBody>
          <a:bodyPr/>
          <a:lstStyle/>
          <a:p>
            <a:endParaRPr lang="zh-CN" altLang="en-US"/>
          </a:p>
        </p:txBody>
      </p:sp>
      <p:sp>
        <p:nvSpPr>
          <p:cNvPr id="46091" name="Rectangle 15"/>
          <p:cNvSpPr/>
          <p:nvPr/>
        </p:nvSpPr>
        <p:spPr>
          <a:xfrm>
            <a:off x="5303838" y="5401945"/>
            <a:ext cx="392430" cy="365760"/>
          </a:xfrm>
          <a:prstGeom prst="rect">
            <a:avLst/>
          </a:prstGeom>
          <a:noFill/>
          <a:ln w="9525">
            <a:noFill/>
            <a:miter/>
          </a:ln>
        </p:spPr>
        <p:txBody>
          <a:bodyPr wrap="none">
            <a:spAutoFit/>
          </a:bodyPr>
          <a:lstStyle/>
          <a:p>
            <a:pPr lvl="0" eaLnBrk="1" hangingPunct="1"/>
            <a:r>
              <a:rPr lang="en-US" altLang="zh-CN" i="1" dirty="0">
                <a:latin typeface="Arial" pitchFamily="34" charset="0"/>
                <a:ea typeface="宋体" pitchFamily="2" charset="-122"/>
              </a:rPr>
              <a:t>n</a:t>
            </a:r>
            <a:r>
              <a:rPr lang="en-US" altLang="zh-CN" baseline="-25000" dirty="0">
                <a:latin typeface="Arial" pitchFamily="34" charset="0"/>
                <a:ea typeface="宋体" pitchFamily="2" charset="-122"/>
              </a:rPr>
              <a:t>0</a:t>
            </a:r>
          </a:p>
        </p:txBody>
      </p:sp>
      <p:sp>
        <p:nvSpPr>
          <p:cNvPr id="46092" name="Text Box 16"/>
          <p:cNvSpPr txBox="1"/>
          <p:nvPr/>
        </p:nvSpPr>
        <p:spPr>
          <a:xfrm>
            <a:off x="6959600" y="3025458"/>
            <a:ext cx="786130" cy="365760"/>
          </a:xfrm>
          <a:prstGeom prst="rect">
            <a:avLst/>
          </a:prstGeom>
          <a:noFill/>
          <a:ln w="9525">
            <a:noFill/>
            <a:miter/>
          </a:ln>
        </p:spPr>
        <p:txBody>
          <a:bodyPr wrap="none">
            <a:spAutoFit/>
          </a:bodyPr>
          <a:lstStyle/>
          <a:p>
            <a:pPr lvl="0" eaLnBrk="1" hangingPunct="1"/>
            <a:r>
              <a:rPr lang="en-US" altLang="zh-CN" dirty="0">
                <a:solidFill>
                  <a:srgbClr val="5629F9"/>
                </a:solidFill>
                <a:latin typeface="Arial" pitchFamily="34" charset="0"/>
                <a:ea typeface="宋体" pitchFamily="2" charset="-122"/>
              </a:rPr>
              <a:t>c</a:t>
            </a:r>
            <a:r>
              <a:rPr lang="en-US" altLang="zh-CN" baseline="-25000" dirty="0">
                <a:solidFill>
                  <a:srgbClr val="5629F9"/>
                </a:solidFill>
                <a:latin typeface="Arial" pitchFamily="34" charset="0"/>
                <a:ea typeface="宋体" pitchFamily="2" charset="-122"/>
              </a:rPr>
              <a:t>1</a:t>
            </a:r>
            <a:r>
              <a:rPr lang="en-US" altLang="zh-CN" i="1" dirty="0">
                <a:solidFill>
                  <a:srgbClr val="5629F9"/>
                </a:solidFill>
                <a:latin typeface="Arial" pitchFamily="34" charset="0"/>
                <a:ea typeface="宋体" pitchFamily="2" charset="-122"/>
              </a:rPr>
              <a:t>h(n</a:t>
            </a:r>
            <a:r>
              <a:rPr lang="en-US" altLang="zh-CN" dirty="0">
                <a:solidFill>
                  <a:srgbClr val="5629F9"/>
                </a:solidFill>
                <a:latin typeface="Arial" pitchFamily="34" charset="0"/>
                <a:ea typeface="宋体" pitchFamily="2" charset="-122"/>
              </a:rPr>
              <a:t>)</a:t>
            </a:r>
          </a:p>
        </p:txBody>
      </p:sp>
      <p:sp>
        <p:nvSpPr>
          <p:cNvPr id="46093" name="Text Box 17"/>
          <p:cNvSpPr txBox="1"/>
          <p:nvPr/>
        </p:nvSpPr>
        <p:spPr>
          <a:xfrm>
            <a:off x="7391400" y="1514158"/>
            <a:ext cx="786130" cy="365760"/>
          </a:xfrm>
          <a:prstGeom prst="rect">
            <a:avLst/>
          </a:prstGeom>
          <a:noFill/>
          <a:ln w="9525">
            <a:noFill/>
            <a:miter/>
          </a:ln>
        </p:spPr>
        <p:txBody>
          <a:bodyPr wrap="none">
            <a:spAutoFit/>
          </a:bodyPr>
          <a:lstStyle/>
          <a:p>
            <a:pPr lvl="0" eaLnBrk="1" hangingPunct="1"/>
            <a:r>
              <a:rPr lang="en-US" altLang="zh-CN" i="1" dirty="0">
                <a:solidFill>
                  <a:srgbClr val="5629F9"/>
                </a:solidFill>
                <a:latin typeface="Arial" pitchFamily="34" charset="0"/>
                <a:ea typeface="宋体" pitchFamily="2" charset="-122"/>
              </a:rPr>
              <a:t>c</a:t>
            </a:r>
            <a:r>
              <a:rPr lang="en-US" altLang="zh-CN" baseline="-25000" dirty="0">
                <a:solidFill>
                  <a:srgbClr val="5629F9"/>
                </a:solidFill>
                <a:latin typeface="Arial" pitchFamily="34" charset="0"/>
                <a:ea typeface="宋体" pitchFamily="2" charset="-122"/>
              </a:rPr>
              <a:t>2</a:t>
            </a:r>
            <a:r>
              <a:rPr lang="en-US" altLang="zh-CN" i="1" dirty="0">
                <a:solidFill>
                  <a:srgbClr val="5629F9"/>
                </a:solidFill>
                <a:latin typeface="Arial" pitchFamily="34" charset="0"/>
                <a:ea typeface="宋体" pitchFamily="2" charset="-122"/>
              </a:rPr>
              <a:t>h</a:t>
            </a:r>
            <a:r>
              <a:rPr lang="en-US" altLang="zh-CN" dirty="0">
                <a:solidFill>
                  <a:srgbClr val="5629F9"/>
                </a:solidFill>
                <a:latin typeface="Arial" pitchFamily="34" charset="0"/>
                <a:ea typeface="宋体" pitchFamily="2" charset="-122"/>
              </a:rPr>
              <a:t>(</a:t>
            </a:r>
            <a:r>
              <a:rPr lang="en-US" altLang="zh-CN" i="1" dirty="0">
                <a:solidFill>
                  <a:srgbClr val="5629F9"/>
                </a:solidFill>
                <a:latin typeface="Arial" pitchFamily="34" charset="0"/>
                <a:ea typeface="宋体" pitchFamily="2" charset="-122"/>
              </a:rPr>
              <a:t>n</a:t>
            </a:r>
            <a:r>
              <a:rPr lang="en-US" altLang="zh-CN" dirty="0">
                <a:solidFill>
                  <a:srgbClr val="5629F9"/>
                </a:solidFill>
                <a:latin typeface="Arial" pitchFamily="34" charset="0"/>
                <a:ea typeface="宋体" pitchFamily="2" charset="-122"/>
              </a:rPr>
              <a:t>)</a:t>
            </a:r>
          </a:p>
        </p:txBody>
      </p:sp>
      <p:sp>
        <p:nvSpPr>
          <p:cNvPr id="2" name="文本框 1"/>
          <p:cNvSpPr txBox="1"/>
          <p:nvPr/>
        </p:nvSpPr>
        <p:spPr>
          <a:xfrm>
            <a:off x="5520055" y="217170"/>
            <a:ext cx="1724025" cy="368935"/>
          </a:xfrm>
          <a:prstGeom prst="rect">
            <a:avLst/>
          </a:prstGeom>
          <a:noFill/>
        </p:spPr>
        <p:txBody>
          <a:bodyPr wrap="none" rtlCol="0" anchor="t">
            <a:spAutoFit/>
          </a:bodyPr>
          <a:lstStyle/>
          <a:p>
            <a:r>
              <a:rPr lang="zh-CN" altLang="en-US" b="1" dirty="0">
                <a:solidFill>
                  <a:srgbClr val="3907F1"/>
                </a:solidFill>
                <a:sym typeface="+mn-ea"/>
              </a:rPr>
              <a:t>紧渐近界记号</a:t>
            </a:r>
            <a:r>
              <a:rPr lang="zh-CN" altLang="en-US" b="1" dirty="0">
                <a:solidFill>
                  <a:srgbClr val="3907F1"/>
                </a:solidFill>
                <a:sym typeface="Symbol" pitchFamily="18" charset="2"/>
              </a:rPr>
              <a:t></a:t>
            </a:r>
            <a:endParaRPr lang="zh-CN" altLang="en-US"/>
          </a:p>
        </p:txBody>
      </p:sp>
      <p:pic>
        <p:nvPicPr>
          <p:cNvPr id="3" name="图片 2" descr="57dafe503274279d5d2f28429199a69fee084b3d64fb-wzkPf0_fw658"/>
          <p:cNvPicPr>
            <a:picLocks noChangeAspect="1"/>
          </p:cNvPicPr>
          <p:nvPr/>
        </p:nvPicPr>
        <p:blipFill>
          <a:blip r:embed="rId2"/>
          <a:srcRect l="-838" t="81160" r="838" b="-74"/>
          <a:stretch>
            <a:fillRect/>
          </a:stretch>
        </p:blipFill>
        <p:spPr>
          <a:xfrm>
            <a:off x="-147320" y="5862955"/>
            <a:ext cx="12345035" cy="104648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p:cNvSpPr txBox="1"/>
          <p:nvPr/>
        </p:nvSpPr>
        <p:spPr>
          <a:xfrm>
            <a:off x="7620000" y="0"/>
            <a:ext cx="3041650" cy="365760"/>
          </a:xfrm>
          <a:prstGeom prst="rect">
            <a:avLst/>
          </a:prstGeom>
          <a:noFill/>
          <a:ln w="9525">
            <a:noFill/>
            <a:miter/>
          </a:ln>
        </p:spPr>
        <p:txBody>
          <a:bodyPr lIns="108000" rIns="144000">
            <a:spAutoFit/>
          </a:bodyPr>
          <a:lstStyle/>
          <a:p>
            <a:pPr lvl="0" algn="r" eaLnBrk="1" hangingPunct="1">
              <a:spcBef>
                <a:spcPct val="50000"/>
              </a:spcBef>
            </a:pPr>
            <a:r>
              <a:rPr lang="en-US" altLang="zh-CN" sz="1800" b="1" dirty="0">
                <a:latin typeface="Times New Roman" pitchFamily="18" charset="0"/>
                <a:ea typeface="宋体" pitchFamily="2" charset="-122"/>
                <a:sym typeface="Webdings" pitchFamily="18" charset="2"/>
              </a:rPr>
              <a:t>§2  </a:t>
            </a:r>
            <a:r>
              <a:rPr lang="en-US" altLang="zh-CN" sz="1800" b="1" dirty="0">
                <a:latin typeface="Times New Roman" pitchFamily="18" charset="0"/>
                <a:ea typeface="宋体" pitchFamily="2" charset="-122"/>
              </a:rPr>
              <a:t>Asymptotic Notation</a:t>
            </a:r>
            <a:endParaRPr lang="en-US" altLang="zh-CN" sz="2800" b="1" dirty="0">
              <a:latin typeface="Times New Roman" pitchFamily="18" charset="0"/>
              <a:ea typeface="宋体" pitchFamily="2" charset="-122"/>
            </a:endParaRPr>
          </a:p>
        </p:txBody>
      </p:sp>
      <p:sp>
        <p:nvSpPr>
          <p:cNvPr id="49155" name="Text Box 3"/>
          <p:cNvSpPr txBox="1"/>
          <p:nvPr/>
        </p:nvSpPr>
        <p:spPr>
          <a:xfrm>
            <a:off x="1905000" y="609600"/>
            <a:ext cx="8382000" cy="701040"/>
          </a:xfrm>
          <a:prstGeom prst="rect">
            <a:avLst/>
          </a:prstGeom>
          <a:noFill/>
          <a:ln w="9525">
            <a:noFill/>
            <a:miter/>
          </a:ln>
        </p:spPr>
        <p:txBody>
          <a:bodyPr>
            <a:spAutoFit/>
          </a:bodyPr>
          <a:lstStyle/>
          <a:p>
            <a:pPr marL="292100" lvl="0" indent="-292100" eaLnBrk="1" hangingPunct="1"/>
            <a:r>
              <a:rPr lang="en-US" altLang="zh-CN" b="1" dirty="0">
                <a:latin typeface="Arial" pitchFamily="34" charset="0"/>
                <a:ea typeface="宋体" pitchFamily="2" charset="-122"/>
              </a:rPr>
              <a:t>【Definition】  </a:t>
            </a:r>
            <a:r>
              <a:rPr lang="en-US" altLang="zh-CN" sz="2000" b="1" i="1" dirty="0">
                <a:solidFill>
                  <a:schemeClr val="hlink"/>
                </a:solidFill>
                <a:latin typeface="Times New Roman" pitchFamily="18" charset="0"/>
                <a:ea typeface="宋体" pitchFamily="2" charset="-122"/>
              </a:rPr>
              <a:t>T </a:t>
            </a:r>
            <a:r>
              <a:rPr lang="en-US" altLang="zh-CN" sz="2000" b="1" dirty="0">
                <a:solidFill>
                  <a:schemeClr val="hlink"/>
                </a:solidFill>
                <a:latin typeface="Times New Roman" pitchFamily="18" charset="0"/>
                <a:ea typeface="宋体" pitchFamily="2" charset="-122"/>
              </a:rPr>
              <a:t>(</a:t>
            </a:r>
            <a:r>
              <a:rPr lang="en-US" altLang="zh-CN" sz="2000" b="1" i="1" dirty="0">
                <a:solidFill>
                  <a:schemeClr val="hlink"/>
                </a:solidFill>
                <a:latin typeface="Times New Roman" pitchFamily="18" charset="0"/>
                <a:ea typeface="宋体" pitchFamily="2" charset="-122"/>
              </a:rPr>
              <a:t>N</a:t>
            </a:r>
            <a:r>
              <a:rPr lang="en-US" altLang="zh-CN" sz="2000" b="1" dirty="0">
                <a:solidFill>
                  <a:schemeClr val="hlink"/>
                </a:solidFill>
                <a:latin typeface="Times New Roman" pitchFamily="18" charset="0"/>
                <a:ea typeface="宋体" pitchFamily="2" charset="-122"/>
              </a:rPr>
              <a:t>) = O( </a:t>
            </a:r>
            <a:r>
              <a:rPr lang="en-US" altLang="zh-CN" sz="2000" b="1" i="1" dirty="0">
                <a:solidFill>
                  <a:schemeClr val="hlink"/>
                </a:solidFill>
                <a:latin typeface="Times New Roman" pitchFamily="18" charset="0"/>
                <a:ea typeface="宋体" pitchFamily="2" charset="-122"/>
              </a:rPr>
              <a:t>f </a:t>
            </a:r>
            <a:r>
              <a:rPr lang="en-US" altLang="zh-CN" sz="2000" b="1" dirty="0">
                <a:solidFill>
                  <a:schemeClr val="hlink"/>
                </a:solidFill>
                <a:latin typeface="Times New Roman" pitchFamily="18" charset="0"/>
                <a:ea typeface="宋体" pitchFamily="2" charset="-122"/>
              </a:rPr>
              <a:t>(</a:t>
            </a:r>
            <a:r>
              <a:rPr lang="en-US" altLang="zh-CN" sz="2000" b="1" i="1" dirty="0">
                <a:solidFill>
                  <a:schemeClr val="hlink"/>
                </a:solidFill>
                <a:latin typeface="Times New Roman" pitchFamily="18" charset="0"/>
                <a:ea typeface="宋体" pitchFamily="2" charset="-122"/>
              </a:rPr>
              <a:t>N</a:t>
            </a:r>
            <a:r>
              <a:rPr lang="en-US" altLang="zh-CN" sz="2000" b="1" dirty="0">
                <a:solidFill>
                  <a:schemeClr val="hlink"/>
                </a:solidFill>
                <a:latin typeface="Times New Roman" pitchFamily="18" charset="0"/>
                <a:ea typeface="宋体" pitchFamily="2" charset="-122"/>
              </a:rPr>
              <a:t>) )</a:t>
            </a:r>
            <a:r>
              <a:rPr lang="en-US" altLang="zh-CN" sz="2000" b="1" dirty="0">
                <a:latin typeface="Arial" pitchFamily="34" charset="0"/>
                <a:ea typeface="宋体" pitchFamily="2" charset="-122"/>
              </a:rPr>
              <a:t> if there are positive constants </a:t>
            </a:r>
            <a:r>
              <a:rPr lang="en-US" altLang="zh-CN" sz="2000" b="1" i="1" dirty="0">
                <a:latin typeface="Times New Roman" pitchFamily="18" charset="0"/>
                <a:ea typeface="宋体" pitchFamily="2" charset="-122"/>
              </a:rPr>
              <a:t>c</a:t>
            </a:r>
            <a:r>
              <a:rPr lang="en-US" altLang="zh-CN" sz="2000" b="1" dirty="0">
                <a:latin typeface="Arial" pitchFamily="34" charset="0"/>
                <a:ea typeface="宋体" pitchFamily="2" charset="-122"/>
              </a:rPr>
              <a:t> and </a:t>
            </a:r>
            <a:r>
              <a:rPr lang="en-US" altLang="zh-CN" sz="2000" b="1" i="1" dirty="0">
                <a:latin typeface="Times New Roman" pitchFamily="18" charset="0"/>
                <a:ea typeface="宋体" pitchFamily="2" charset="-122"/>
              </a:rPr>
              <a:t>n</a:t>
            </a:r>
            <a:r>
              <a:rPr lang="en-US" altLang="zh-CN" sz="2000" b="1" baseline="-25000" dirty="0">
                <a:latin typeface="Times New Roman" pitchFamily="18" charset="0"/>
                <a:ea typeface="宋体" pitchFamily="2" charset="-122"/>
              </a:rPr>
              <a:t>0</a:t>
            </a:r>
            <a:r>
              <a:rPr lang="en-US" altLang="zh-CN" sz="2000" b="1" dirty="0">
                <a:latin typeface="Arial" pitchFamily="34" charset="0"/>
                <a:ea typeface="宋体" pitchFamily="2" charset="-122"/>
              </a:rPr>
              <a:t> such that  </a:t>
            </a:r>
            <a:r>
              <a:rPr lang="en-US" altLang="zh-CN" sz="2000" b="1" i="1" dirty="0">
                <a:latin typeface="Times New Roman" pitchFamily="18" charset="0"/>
                <a:ea typeface="宋体" pitchFamily="2" charset="-122"/>
              </a:rPr>
              <a:t>T </a:t>
            </a:r>
            <a:r>
              <a:rPr lang="en-US" altLang="zh-CN" sz="2000" b="1" dirty="0">
                <a:latin typeface="Times New Roman" pitchFamily="18" charset="0"/>
                <a:ea typeface="宋体" pitchFamily="2" charset="-122"/>
              </a:rPr>
              <a:t>(</a:t>
            </a:r>
            <a:r>
              <a:rPr lang="en-US" altLang="zh-CN" sz="2000" b="1" i="1" dirty="0">
                <a:latin typeface="Times New Roman" pitchFamily="18" charset="0"/>
                <a:ea typeface="宋体" pitchFamily="2" charset="-122"/>
              </a:rPr>
              <a:t>N</a:t>
            </a:r>
            <a:r>
              <a:rPr lang="en-US" altLang="zh-CN" sz="2000" b="1" dirty="0">
                <a:latin typeface="Times New Roman" pitchFamily="18" charset="0"/>
                <a:ea typeface="宋体" pitchFamily="2" charset="-122"/>
              </a:rPr>
              <a:t>) </a:t>
            </a:r>
            <a:r>
              <a:rPr lang="en-US" altLang="zh-CN" sz="2000" b="1" dirty="0">
                <a:latin typeface="Times New Roman" pitchFamily="18" charset="0"/>
                <a:ea typeface="宋体" pitchFamily="2" charset="-122"/>
                <a:sym typeface="Symbol" pitchFamily="18" charset="2"/>
              </a:rPr>
              <a:t> </a:t>
            </a:r>
            <a:r>
              <a:rPr lang="en-US" altLang="zh-CN" sz="2000" b="1" i="1" dirty="0">
                <a:latin typeface="Times New Roman" pitchFamily="18" charset="0"/>
                <a:ea typeface="宋体" pitchFamily="2" charset="-122"/>
              </a:rPr>
              <a:t>c f </a:t>
            </a:r>
            <a:r>
              <a:rPr lang="en-US" altLang="zh-CN" sz="2000" b="1" dirty="0">
                <a:latin typeface="Times New Roman" pitchFamily="18" charset="0"/>
                <a:ea typeface="宋体" pitchFamily="2" charset="-122"/>
              </a:rPr>
              <a:t>(</a:t>
            </a:r>
            <a:r>
              <a:rPr lang="en-US" altLang="zh-CN" sz="2000" b="1" i="1" dirty="0">
                <a:latin typeface="Times New Roman" pitchFamily="18" charset="0"/>
                <a:ea typeface="宋体" pitchFamily="2" charset="-122"/>
              </a:rPr>
              <a:t>N</a:t>
            </a:r>
            <a:r>
              <a:rPr lang="en-US" altLang="zh-CN" sz="2000" b="1" dirty="0">
                <a:latin typeface="Times New Roman" pitchFamily="18" charset="0"/>
                <a:ea typeface="宋体" pitchFamily="2" charset="-122"/>
              </a:rPr>
              <a:t>)</a:t>
            </a:r>
            <a:r>
              <a:rPr lang="en-US" altLang="zh-CN" sz="2000" b="1" dirty="0">
                <a:latin typeface="Arial" pitchFamily="34" charset="0"/>
                <a:ea typeface="宋体" pitchFamily="2" charset="-122"/>
              </a:rPr>
              <a:t> for all </a:t>
            </a:r>
            <a:r>
              <a:rPr lang="en-US" altLang="zh-CN" sz="2000" b="1" i="1" dirty="0">
                <a:latin typeface="Times New Roman" pitchFamily="18" charset="0"/>
                <a:ea typeface="宋体" pitchFamily="2" charset="-122"/>
              </a:rPr>
              <a:t>N </a:t>
            </a:r>
            <a:r>
              <a:rPr lang="en-US" altLang="zh-CN" sz="2000" b="1" dirty="0">
                <a:latin typeface="Times New Roman" pitchFamily="18" charset="0"/>
                <a:ea typeface="宋体" pitchFamily="2" charset="-122"/>
                <a:sym typeface="Symbol" pitchFamily="18" charset="2"/>
              </a:rPr>
              <a:t> </a:t>
            </a:r>
            <a:r>
              <a:rPr lang="en-US" altLang="zh-CN" sz="2000" b="1" i="1" dirty="0">
                <a:latin typeface="Times New Roman" pitchFamily="18" charset="0"/>
                <a:ea typeface="宋体" pitchFamily="2" charset="-122"/>
              </a:rPr>
              <a:t>n</a:t>
            </a:r>
            <a:r>
              <a:rPr lang="en-US" altLang="zh-CN" sz="2000" b="1" baseline="-25000" dirty="0">
                <a:latin typeface="Times New Roman" pitchFamily="18" charset="0"/>
                <a:ea typeface="宋体" pitchFamily="2" charset="-122"/>
              </a:rPr>
              <a:t>0</a:t>
            </a:r>
            <a:r>
              <a:rPr lang="en-US" altLang="zh-CN" sz="2000" b="1" dirty="0">
                <a:latin typeface="Times New Roman" pitchFamily="18" charset="0"/>
                <a:ea typeface="宋体" pitchFamily="2" charset="-122"/>
              </a:rPr>
              <a:t>.</a:t>
            </a:r>
            <a:endParaRPr lang="en-US" altLang="zh-CN" sz="2000" b="1" dirty="0">
              <a:latin typeface="Arial" pitchFamily="34" charset="0"/>
              <a:ea typeface="宋体" pitchFamily="2" charset="-122"/>
            </a:endParaRPr>
          </a:p>
        </p:txBody>
      </p:sp>
      <p:sp>
        <p:nvSpPr>
          <p:cNvPr id="49156" name="Text Box 4"/>
          <p:cNvSpPr txBox="1"/>
          <p:nvPr/>
        </p:nvSpPr>
        <p:spPr>
          <a:xfrm>
            <a:off x="1905000" y="1487488"/>
            <a:ext cx="8382000" cy="704215"/>
          </a:xfrm>
          <a:prstGeom prst="rect">
            <a:avLst/>
          </a:prstGeom>
          <a:noFill/>
          <a:ln w="9525">
            <a:noFill/>
            <a:miter/>
          </a:ln>
        </p:spPr>
        <p:txBody>
          <a:bodyPr>
            <a:spAutoFit/>
          </a:bodyPr>
          <a:lstStyle/>
          <a:p>
            <a:pPr marL="292100" lvl="0" indent="-292100" eaLnBrk="1" hangingPunct="1"/>
            <a:r>
              <a:rPr lang="en-US" altLang="zh-CN" b="1" dirty="0">
                <a:latin typeface="Arial" pitchFamily="34" charset="0"/>
                <a:ea typeface="宋体" pitchFamily="2" charset="-122"/>
              </a:rPr>
              <a:t>【Definition】  </a:t>
            </a:r>
            <a:r>
              <a:rPr lang="en-US" altLang="zh-CN" sz="2000" b="1" i="1" dirty="0">
                <a:solidFill>
                  <a:schemeClr val="hlink"/>
                </a:solidFill>
                <a:latin typeface="Times New Roman" pitchFamily="18" charset="0"/>
                <a:ea typeface="宋体" pitchFamily="2" charset="-122"/>
              </a:rPr>
              <a:t>T </a:t>
            </a:r>
            <a:r>
              <a:rPr lang="en-US" altLang="zh-CN" sz="2000" b="1" dirty="0">
                <a:solidFill>
                  <a:schemeClr val="hlink"/>
                </a:solidFill>
                <a:latin typeface="Times New Roman" pitchFamily="18" charset="0"/>
                <a:ea typeface="宋体" pitchFamily="2" charset="-122"/>
              </a:rPr>
              <a:t>(</a:t>
            </a:r>
            <a:r>
              <a:rPr lang="en-US" altLang="zh-CN" sz="2000" b="1" i="1" dirty="0">
                <a:solidFill>
                  <a:schemeClr val="hlink"/>
                </a:solidFill>
                <a:latin typeface="Times New Roman" pitchFamily="18" charset="0"/>
                <a:ea typeface="宋体" pitchFamily="2" charset="-122"/>
              </a:rPr>
              <a:t>N</a:t>
            </a:r>
            <a:r>
              <a:rPr lang="en-US" altLang="zh-CN" sz="2000" b="1" dirty="0">
                <a:solidFill>
                  <a:schemeClr val="hlink"/>
                </a:solidFill>
                <a:latin typeface="Times New Roman" pitchFamily="18" charset="0"/>
                <a:ea typeface="宋体" pitchFamily="2" charset="-122"/>
              </a:rPr>
              <a:t>) = </a:t>
            </a:r>
            <a:r>
              <a:rPr lang="en-US" altLang="zh-CN" sz="2000" b="1" dirty="0">
                <a:solidFill>
                  <a:schemeClr val="hlink"/>
                </a:solidFill>
                <a:latin typeface="Times New Roman" pitchFamily="18" charset="0"/>
                <a:ea typeface="宋体" pitchFamily="2" charset="-122"/>
                <a:sym typeface="Symbol" pitchFamily="18" charset="2"/>
              </a:rPr>
              <a:t></a:t>
            </a:r>
            <a:r>
              <a:rPr lang="en-US" altLang="zh-CN" sz="2000" b="1" dirty="0">
                <a:solidFill>
                  <a:schemeClr val="hlink"/>
                </a:solidFill>
                <a:latin typeface="Times New Roman" pitchFamily="18" charset="0"/>
                <a:ea typeface="宋体" pitchFamily="2" charset="-122"/>
              </a:rPr>
              <a:t>( </a:t>
            </a:r>
            <a:r>
              <a:rPr lang="en-US" altLang="zh-CN" sz="2000" b="1" i="1" dirty="0">
                <a:solidFill>
                  <a:schemeClr val="hlink"/>
                </a:solidFill>
                <a:latin typeface="Times New Roman" pitchFamily="18" charset="0"/>
                <a:ea typeface="宋体" pitchFamily="2" charset="-122"/>
              </a:rPr>
              <a:t>g</a:t>
            </a:r>
            <a:r>
              <a:rPr lang="en-US" altLang="zh-CN" sz="2000" b="1" dirty="0">
                <a:solidFill>
                  <a:schemeClr val="hlink"/>
                </a:solidFill>
                <a:latin typeface="Times New Roman" pitchFamily="18" charset="0"/>
                <a:ea typeface="宋体" pitchFamily="2" charset="-122"/>
              </a:rPr>
              <a:t>(</a:t>
            </a:r>
            <a:r>
              <a:rPr lang="en-US" altLang="zh-CN" sz="2000" b="1" i="1" dirty="0">
                <a:solidFill>
                  <a:schemeClr val="hlink"/>
                </a:solidFill>
                <a:latin typeface="Times New Roman" pitchFamily="18" charset="0"/>
                <a:ea typeface="宋体" pitchFamily="2" charset="-122"/>
              </a:rPr>
              <a:t>N</a:t>
            </a:r>
            <a:r>
              <a:rPr lang="en-US" altLang="zh-CN" sz="2000" b="1" dirty="0">
                <a:solidFill>
                  <a:schemeClr val="hlink"/>
                </a:solidFill>
                <a:latin typeface="Times New Roman" pitchFamily="18" charset="0"/>
                <a:ea typeface="宋体" pitchFamily="2" charset="-122"/>
              </a:rPr>
              <a:t>) )</a:t>
            </a:r>
            <a:r>
              <a:rPr lang="en-US" altLang="zh-CN" sz="2000" b="1" dirty="0">
                <a:latin typeface="Arial" pitchFamily="34" charset="0"/>
                <a:ea typeface="宋体" pitchFamily="2" charset="-122"/>
              </a:rPr>
              <a:t> if there are positive constants </a:t>
            </a:r>
            <a:r>
              <a:rPr lang="en-US" altLang="zh-CN" sz="2000" b="1" i="1" dirty="0">
                <a:latin typeface="Times New Roman" pitchFamily="18" charset="0"/>
                <a:ea typeface="宋体" pitchFamily="2" charset="-122"/>
              </a:rPr>
              <a:t>c</a:t>
            </a:r>
            <a:r>
              <a:rPr lang="en-US" altLang="zh-CN" sz="2000" b="1" dirty="0">
                <a:latin typeface="Arial" pitchFamily="34" charset="0"/>
                <a:ea typeface="宋体" pitchFamily="2" charset="-122"/>
              </a:rPr>
              <a:t> and </a:t>
            </a:r>
            <a:r>
              <a:rPr lang="en-US" altLang="zh-CN" sz="2000" b="1" i="1" dirty="0">
                <a:latin typeface="Times New Roman" pitchFamily="18" charset="0"/>
                <a:ea typeface="宋体" pitchFamily="2" charset="-122"/>
              </a:rPr>
              <a:t>n</a:t>
            </a:r>
            <a:r>
              <a:rPr lang="en-US" altLang="zh-CN" sz="2000" b="1" baseline="-25000" dirty="0">
                <a:latin typeface="Times New Roman" pitchFamily="18" charset="0"/>
                <a:ea typeface="宋体" pitchFamily="2" charset="-122"/>
              </a:rPr>
              <a:t>0</a:t>
            </a:r>
            <a:r>
              <a:rPr lang="en-US" altLang="zh-CN" sz="2000" b="1" dirty="0">
                <a:latin typeface="Arial" pitchFamily="34" charset="0"/>
                <a:ea typeface="宋体" pitchFamily="2" charset="-122"/>
              </a:rPr>
              <a:t> such that  </a:t>
            </a:r>
            <a:r>
              <a:rPr lang="en-US" altLang="zh-CN" sz="2000" b="1" i="1" dirty="0">
                <a:latin typeface="Times New Roman" pitchFamily="18" charset="0"/>
                <a:ea typeface="宋体" pitchFamily="2" charset="-122"/>
              </a:rPr>
              <a:t>T </a:t>
            </a:r>
            <a:r>
              <a:rPr lang="en-US" altLang="zh-CN" sz="2000" b="1" dirty="0">
                <a:latin typeface="Times New Roman" pitchFamily="18" charset="0"/>
                <a:ea typeface="宋体" pitchFamily="2" charset="-122"/>
              </a:rPr>
              <a:t>(</a:t>
            </a:r>
            <a:r>
              <a:rPr lang="en-US" altLang="zh-CN" sz="2000" b="1" i="1" dirty="0">
                <a:latin typeface="Times New Roman" pitchFamily="18" charset="0"/>
                <a:ea typeface="宋体" pitchFamily="2" charset="-122"/>
              </a:rPr>
              <a:t>N</a:t>
            </a:r>
            <a:r>
              <a:rPr lang="en-US" altLang="zh-CN" sz="2000" b="1" dirty="0">
                <a:latin typeface="Times New Roman" pitchFamily="18" charset="0"/>
                <a:ea typeface="宋体" pitchFamily="2" charset="-122"/>
              </a:rPr>
              <a:t>) </a:t>
            </a:r>
            <a:r>
              <a:rPr lang="en-US" altLang="zh-CN" sz="2000" b="1" dirty="0">
                <a:latin typeface="Times New Roman" pitchFamily="18" charset="0"/>
                <a:ea typeface="宋体" pitchFamily="2" charset="-122"/>
                <a:sym typeface="Symbol" pitchFamily="18" charset="2"/>
              </a:rPr>
              <a:t> </a:t>
            </a:r>
            <a:r>
              <a:rPr lang="en-US" altLang="zh-CN" sz="2000" b="1" i="1" dirty="0">
                <a:latin typeface="Times New Roman" pitchFamily="18" charset="0"/>
                <a:ea typeface="宋体" pitchFamily="2" charset="-122"/>
              </a:rPr>
              <a:t>c g</a:t>
            </a:r>
            <a:r>
              <a:rPr lang="en-US" altLang="zh-CN" sz="2000" b="1" dirty="0">
                <a:latin typeface="Times New Roman" pitchFamily="18" charset="0"/>
                <a:ea typeface="宋体" pitchFamily="2" charset="-122"/>
              </a:rPr>
              <a:t>(</a:t>
            </a:r>
            <a:r>
              <a:rPr lang="en-US" altLang="zh-CN" sz="2000" b="1" i="1" dirty="0">
                <a:latin typeface="Times New Roman" pitchFamily="18" charset="0"/>
                <a:ea typeface="宋体" pitchFamily="2" charset="-122"/>
              </a:rPr>
              <a:t>N</a:t>
            </a:r>
            <a:r>
              <a:rPr lang="en-US" altLang="zh-CN" sz="2000" b="1" dirty="0">
                <a:latin typeface="Times New Roman" pitchFamily="18" charset="0"/>
                <a:ea typeface="宋体" pitchFamily="2" charset="-122"/>
              </a:rPr>
              <a:t>)</a:t>
            </a:r>
            <a:r>
              <a:rPr lang="en-US" altLang="zh-CN" sz="2000" b="1" dirty="0">
                <a:latin typeface="Arial" pitchFamily="34" charset="0"/>
                <a:ea typeface="宋体" pitchFamily="2" charset="-122"/>
              </a:rPr>
              <a:t> for all </a:t>
            </a:r>
            <a:r>
              <a:rPr lang="en-US" altLang="zh-CN" sz="2000" b="1" i="1" dirty="0">
                <a:latin typeface="Times New Roman" pitchFamily="18" charset="0"/>
                <a:ea typeface="宋体" pitchFamily="2" charset="-122"/>
              </a:rPr>
              <a:t>N </a:t>
            </a:r>
            <a:r>
              <a:rPr lang="en-US" altLang="zh-CN" sz="2000" b="1" dirty="0">
                <a:latin typeface="Times New Roman" pitchFamily="18" charset="0"/>
                <a:ea typeface="宋体" pitchFamily="2" charset="-122"/>
                <a:sym typeface="Symbol" pitchFamily="18" charset="2"/>
              </a:rPr>
              <a:t> </a:t>
            </a:r>
            <a:r>
              <a:rPr lang="en-US" altLang="zh-CN" sz="2000" b="1" i="1" dirty="0">
                <a:latin typeface="Times New Roman" pitchFamily="18" charset="0"/>
                <a:ea typeface="宋体" pitchFamily="2" charset="-122"/>
              </a:rPr>
              <a:t>n</a:t>
            </a:r>
            <a:r>
              <a:rPr lang="en-US" altLang="zh-CN" sz="2000" b="1" baseline="-25000" dirty="0">
                <a:latin typeface="Times New Roman" pitchFamily="18" charset="0"/>
                <a:ea typeface="宋体" pitchFamily="2" charset="-122"/>
              </a:rPr>
              <a:t>0</a:t>
            </a:r>
            <a:r>
              <a:rPr lang="en-US" altLang="zh-CN" sz="2000" b="1" dirty="0">
                <a:latin typeface="Times New Roman" pitchFamily="18" charset="0"/>
                <a:ea typeface="宋体" pitchFamily="2" charset="-122"/>
              </a:rPr>
              <a:t>.</a:t>
            </a:r>
            <a:endParaRPr lang="en-US" altLang="zh-CN" sz="2000" b="1" dirty="0">
              <a:latin typeface="Arial" pitchFamily="34" charset="0"/>
              <a:ea typeface="宋体" pitchFamily="2" charset="-122"/>
            </a:endParaRPr>
          </a:p>
        </p:txBody>
      </p:sp>
      <p:sp>
        <p:nvSpPr>
          <p:cNvPr id="49157" name="Text Box 5"/>
          <p:cNvSpPr txBox="1"/>
          <p:nvPr/>
        </p:nvSpPr>
        <p:spPr>
          <a:xfrm>
            <a:off x="1905000" y="2365375"/>
            <a:ext cx="8382000" cy="704215"/>
          </a:xfrm>
          <a:prstGeom prst="rect">
            <a:avLst/>
          </a:prstGeom>
          <a:noFill/>
          <a:ln w="9525">
            <a:noFill/>
            <a:miter/>
          </a:ln>
        </p:spPr>
        <p:txBody>
          <a:bodyPr>
            <a:spAutoFit/>
          </a:bodyPr>
          <a:lstStyle/>
          <a:p>
            <a:pPr marL="292100" lvl="0" indent="-292100" eaLnBrk="1" hangingPunct="1"/>
            <a:r>
              <a:rPr lang="en-US" altLang="zh-CN" b="1" dirty="0">
                <a:latin typeface="Arial" pitchFamily="34" charset="0"/>
                <a:ea typeface="宋体" pitchFamily="2" charset="-122"/>
              </a:rPr>
              <a:t>【Definition】  </a:t>
            </a:r>
            <a:r>
              <a:rPr lang="en-US" altLang="zh-CN" sz="2000" b="1" i="1" dirty="0">
                <a:solidFill>
                  <a:schemeClr val="hlink"/>
                </a:solidFill>
                <a:latin typeface="Times New Roman" pitchFamily="18" charset="0"/>
                <a:ea typeface="宋体" pitchFamily="2" charset="-122"/>
              </a:rPr>
              <a:t>T </a:t>
            </a:r>
            <a:r>
              <a:rPr lang="en-US" altLang="zh-CN" sz="2000" b="1" dirty="0">
                <a:solidFill>
                  <a:schemeClr val="hlink"/>
                </a:solidFill>
                <a:latin typeface="Times New Roman" pitchFamily="18" charset="0"/>
                <a:ea typeface="宋体" pitchFamily="2" charset="-122"/>
              </a:rPr>
              <a:t>(</a:t>
            </a:r>
            <a:r>
              <a:rPr lang="en-US" altLang="zh-CN" sz="2000" b="1" i="1" dirty="0">
                <a:solidFill>
                  <a:schemeClr val="hlink"/>
                </a:solidFill>
                <a:latin typeface="Times New Roman" pitchFamily="18" charset="0"/>
                <a:ea typeface="宋体" pitchFamily="2" charset="-122"/>
              </a:rPr>
              <a:t>N</a:t>
            </a:r>
            <a:r>
              <a:rPr lang="en-US" altLang="zh-CN" sz="2000" b="1" dirty="0">
                <a:solidFill>
                  <a:schemeClr val="hlink"/>
                </a:solidFill>
                <a:latin typeface="Times New Roman" pitchFamily="18" charset="0"/>
                <a:ea typeface="宋体" pitchFamily="2" charset="-122"/>
              </a:rPr>
              <a:t>) = </a:t>
            </a:r>
            <a:r>
              <a:rPr lang="en-US" altLang="zh-CN" sz="2000" b="1" dirty="0">
                <a:solidFill>
                  <a:schemeClr val="hlink"/>
                </a:solidFill>
                <a:latin typeface="Times New Roman" pitchFamily="18" charset="0"/>
                <a:ea typeface="宋体" pitchFamily="2" charset="-122"/>
                <a:sym typeface="Symbol" pitchFamily="18" charset="2"/>
              </a:rPr>
              <a:t></a:t>
            </a:r>
            <a:r>
              <a:rPr lang="en-US" altLang="zh-CN" sz="2000" b="1" dirty="0">
                <a:solidFill>
                  <a:schemeClr val="hlink"/>
                </a:solidFill>
                <a:latin typeface="Times New Roman" pitchFamily="18" charset="0"/>
                <a:ea typeface="宋体" pitchFamily="2" charset="-122"/>
              </a:rPr>
              <a:t>( </a:t>
            </a:r>
            <a:r>
              <a:rPr lang="en-US" altLang="zh-CN" sz="2000" b="1" i="1" dirty="0">
                <a:solidFill>
                  <a:schemeClr val="hlink"/>
                </a:solidFill>
                <a:latin typeface="Times New Roman" pitchFamily="18" charset="0"/>
                <a:ea typeface="宋体" pitchFamily="2" charset="-122"/>
              </a:rPr>
              <a:t>h</a:t>
            </a:r>
            <a:r>
              <a:rPr lang="en-US" altLang="zh-CN" sz="2000" b="1" dirty="0">
                <a:solidFill>
                  <a:schemeClr val="hlink"/>
                </a:solidFill>
                <a:latin typeface="Times New Roman" pitchFamily="18" charset="0"/>
                <a:ea typeface="宋体" pitchFamily="2" charset="-122"/>
              </a:rPr>
              <a:t>(</a:t>
            </a:r>
            <a:r>
              <a:rPr lang="en-US" altLang="zh-CN" sz="2000" b="1" i="1" dirty="0">
                <a:solidFill>
                  <a:schemeClr val="hlink"/>
                </a:solidFill>
                <a:latin typeface="Times New Roman" pitchFamily="18" charset="0"/>
                <a:ea typeface="宋体" pitchFamily="2" charset="-122"/>
              </a:rPr>
              <a:t>N</a:t>
            </a:r>
            <a:r>
              <a:rPr lang="en-US" altLang="zh-CN" sz="2000" b="1" dirty="0">
                <a:solidFill>
                  <a:schemeClr val="hlink"/>
                </a:solidFill>
                <a:latin typeface="Times New Roman" pitchFamily="18" charset="0"/>
                <a:ea typeface="宋体" pitchFamily="2" charset="-122"/>
              </a:rPr>
              <a:t>) )</a:t>
            </a:r>
            <a:r>
              <a:rPr lang="en-US" altLang="zh-CN" sz="2000" b="1" dirty="0">
                <a:latin typeface="Arial" pitchFamily="34" charset="0"/>
                <a:ea typeface="宋体" pitchFamily="2" charset="-122"/>
              </a:rPr>
              <a:t> if and only if </a:t>
            </a:r>
            <a:r>
              <a:rPr lang="en-US" altLang="zh-CN" sz="2000" b="1" i="1" dirty="0">
                <a:latin typeface="Times New Roman" pitchFamily="18" charset="0"/>
                <a:ea typeface="宋体" pitchFamily="2" charset="-122"/>
              </a:rPr>
              <a:t>T </a:t>
            </a:r>
            <a:r>
              <a:rPr lang="en-US" altLang="zh-CN" sz="2000" b="1" dirty="0">
                <a:latin typeface="Times New Roman" pitchFamily="18" charset="0"/>
                <a:ea typeface="宋体" pitchFamily="2" charset="-122"/>
              </a:rPr>
              <a:t>(</a:t>
            </a:r>
            <a:r>
              <a:rPr lang="en-US" altLang="zh-CN" sz="2000" b="1" i="1" dirty="0">
                <a:latin typeface="Times New Roman" pitchFamily="18" charset="0"/>
                <a:ea typeface="宋体" pitchFamily="2" charset="-122"/>
              </a:rPr>
              <a:t>N</a:t>
            </a:r>
            <a:r>
              <a:rPr lang="en-US" altLang="zh-CN" sz="2000" b="1" dirty="0">
                <a:latin typeface="Times New Roman" pitchFamily="18" charset="0"/>
                <a:ea typeface="宋体" pitchFamily="2" charset="-122"/>
              </a:rPr>
              <a:t>) = O( </a:t>
            </a:r>
            <a:r>
              <a:rPr lang="en-US" altLang="zh-CN" sz="2000" b="1" i="1" dirty="0">
                <a:latin typeface="Times New Roman" pitchFamily="18" charset="0"/>
                <a:ea typeface="宋体" pitchFamily="2" charset="-122"/>
              </a:rPr>
              <a:t>h</a:t>
            </a:r>
            <a:r>
              <a:rPr lang="en-US" altLang="zh-CN" sz="2000" b="1" dirty="0">
                <a:latin typeface="Times New Roman" pitchFamily="18" charset="0"/>
                <a:ea typeface="宋体" pitchFamily="2" charset="-122"/>
              </a:rPr>
              <a:t>(</a:t>
            </a:r>
            <a:r>
              <a:rPr lang="en-US" altLang="zh-CN" sz="2000" b="1" i="1" dirty="0">
                <a:latin typeface="Times New Roman" pitchFamily="18" charset="0"/>
                <a:ea typeface="宋体" pitchFamily="2" charset="-122"/>
              </a:rPr>
              <a:t>N</a:t>
            </a:r>
            <a:r>
              <a:rPr lang="en-US" altLang="zh-CN" sz="2000" b="1" dirty="0">
                <a:latin typeface="Times New Roman" pitchFamily="18" charset="0"/>
                <a:ea typeface="宋体" pitchFamily="2" charset="-122"/>
              </a:rPr>
              <a:t>) )</a:t>
            </a:r>
            <a:r>
              <a:rPr lang="en-US" altLang="zh-CN" sz="2000" b="1" dirty="0">
                <a:latin typeface="Arial" pitchFamily="34" charset="0"/>
                <a:ea typeface="宋体" pitchFamily="2" charset="-122"/>
              </a:rPr>
              <a:t> and </a:t>
            </a:r>
            <a:r>
              <a:rPr lang="en-US" altLang="zh-CN" sz="2000" b="1" i="1" dirty="0">
                <a:latin typeface="Times New Roman" pitchFamily="18" charset="0"/>
                <a:ea typeface="宋体" pitchFamily="2" charset="-122"/>
              </a:rPr>
              <a:t>T </a:t>
            </a:r>
            <a:r>
              <a:rPr lang="en-US" altLang="zh-CN" sz="2000" b="1" dirty="0">
                <a:latin typeface="Times New Roman" pitchFamily="18" charset="0"/>
                <a:ea typeface="宋体" pitchFamily="2" charset="-122"/>
              </a:rPr>
              <a:t>(</a:t>
            </a:r>
            <a:r>
              <a:rPr lang="en-US" altLang="zh-CN" sz="2000" b="1" i="1" dirty="0">
                <a:latin typeface="Times New Roman" pitchFamily="18" charset="0"/>
                <a:ea typeface="宋体" pitchFamily="2" charset="-122"/>
              </a:rPr>
              <a:t>N</a:t>
            </a:r>
            <a:r>
              <a:rPr lang="en-US" altLang="zh-CN" sz="2000" b="1" dirty="0">
                <a:latin typeface="Times New Roman" pitchFamily="18" charset="0"/>
                <a:ea typeface="宋体" pitchFamily="2" charset="-122"/>
              </a:rPr>
              <a:t>) = </a:t>
            </a:r>
            <a:r>
              <a:rPr lang="en-US" altLang="zh-CN" sz="2000" b="1" dirty="0">
                <a:latin typeface="Times New Roman" pitchFamily="18" charset="0"/>
                <a:ea typeface="宋体" pitchFamily="2" charset="-122"/>
                <a:sym typeface="Symbol" pitchFamily="18" charset="2"/>
              </a:rPr>
              <a:t></a:t>
            </a:r>
            <a:r>
              <a:rPr lang="en-US" altLang="zh-CN" sz="2000" b="1" dirty="0">
                <a:latin typeface="Times New Roman" pitchFamily="18" charset="0"/>
                <a:ea typeface="宋体" pitchFamily="2" charset="-122"/>
              </a:rPr>
              <a:t>( </a:t>
            </a:r>
            <a:r>
              <a:rPr lang="en-US" altLang="zh-CN" sz="2000" b="1" i="1" dirty="0">
                <a:latin typeface="Times New Roman" pitchFamily="18" charset="0"/>
                <a:ea typeface="宋体" pitchFamily="2" charset="-122"/>
              </a:rPr>
              <a:t>h</a:t>
            </a:r>
            <a:r>
              <a:rPr lang="en-US" altLang="zh-CN" sz="2000" b="1" dirty="0">
                <a:latin typeface="Times New Roman" pitchFamily="18" charset="0"/>
                <a:ea typeface="宋体" pitchFamily="2" charset="-122"/>
              </a:rPr>
              <a:t>(</a:t>
            </a:r>
            <a:r>
              <a:rPr lang="en-US" altLang="zh-CN" sz="2000" b="1" i="1" dirty="0">
                <a:latin typeface="Times New Roman" pitchFamily="18" charset="0"/>
                <a:ea typeface="宋体" pitchFamily="2" charset="-122"/>
              </a:rPr>
              <a:t>N</a:t>
            </a:r>
            <a:r>
              <a:rPr lang="en-US" altLang="zh-CN" sz="2000" b="1" dirty="0">
                <a:latin typeface="Times New Roman" pitchFamily="18" charset="0"/>
                <a:ea typeface="宋体" pitchFamily="2" charset="-122"/>
              </a:rPr>
              <a:t>) )</a:t>
            </a:r>
            <a:r>
              <a:rPr lang="en-US" altLang="zh-CN" sz="2000" b="1" dirty="0">
                <a:latin typeface="Arial" pitchFamily="34" charset="0"/>
                <a:ea typeface="宋体" pitchFamily="2" charset="-122"/>
              </a:rPr>
              <a:t> </a:t>
            </a:r>
            <a:r>
              <a:rPr lang="en-US" altLang="zh-CN" sz="2000" b="1" dirty="0">
                <a:latin typeface="Times New Roman" pitchFamily="18" charset="0"/>
                <a:ea typeface="宋体" pitchFamily="2" charset="-122"/>
              </a:rPr>
              <a:t>.</a:t>
            </a:r>
          </a:p>
        </p:txBody>
      </p:sp>
      <p:sp>
        <p:nvSpPr>
          <p:cNvPr id="49158" name="Text Box 6"/>
          <p:cNvSpPr txBox="1"/>
          <p:nvPr/>
        </p:nvSpPr>
        <p:spPr>
          <a:xfrm>
            <a:off x="657225" y="3826510"/>
            <a:ext cx="11153775" cy="2225040"/>
          </a:xfrm>
          <a:prstGeom prst="rect">
            <a:avLst/>
          </a:prstGeom>
          <a:noFill/>
          <a:ln w="9525">
            <a:noFill/>
            <a:miter/>
          </a:ln>
        </p:spPr>
        <p:txBody>
          <a:bodyPr wrap="square">
            <a:spAutoFit/>
          </a:bodyPr>
          <a:lstStyle/>
          <a:p>
            <a:pPr marL="389255" lvl="0" indent="-389255" eaLnBrk="1" hangingPunct="1"/>
            <a:r>
              <a:rPr lang="en-US" altLang="zh-CN" sz="2400" b="1" dirty="0">
                <a:latin typeface="Arial" pitchFamily="34" charset="0"/>
                <a:ea typeface="宋体" pitchFamily="2" charset="-122"/>
              </a:rPr>
              <a:t>Note: </a:t>
            </a:r>
          </a:p>
          <a:p>
            <a:pPr marL="389255" lvl="0" indent="-389255" eaLnBrk="1" hangingPunct="1"/>
            <a:r>
              <a:rPr lang="en-US" altLang="zh-CN" sz="2400" b="1" dirty="0">
                <a:latin typeface="Times New Roman" pitchFamily="18" charset="0"/>
                <a:ea typeface="宋体" pitchFamily="2" charset="-122"/>
                <a:sym typeface="Wingdings" pitchFamily="2" charset="2"/>
              </a:rPr>
              <a:t>  </a:t>
            </a:r>
            <a:r>
              <a:rPr lang="en-US" altLang="zh-CN" sz="2800" b="1" dirty="0">
                <a:latin typeface="Times New Roman" pitchFamily="18" charset="0"/>
                <a:ea typeface="宋体" pitchFamily="2" charset="-122"/>
                <a:sym typeface="Wingdings" pitchFamily="2" charset="2"/>
              </a:rPr>
              <a:t>2</a:t>
            </a:r>
            <a:r>
              <a:rPr lang="en-US" altLang="zh-CN" sz="2800" b="1" i="1" dirty="0">
                <a:latin typeface="Times New Roman" pitchFamily="18" charset="0"/>
                <a:ea typeface="宋体" pitchFamily="2" charset="-122"/>
                <a:sym typeface="Wingdings" pitchFamily="2" charset="2"/>
              </a:rPr>
              <a:t>N </a:t>
            </a:r>
            <a:r>
              <a:rPr lang="en-US" altLang="zh-CN" sz="2800" b="1" dirty="0">
                <a:latin typeface="Times New Roman" pitchFamily="18" charset="0"/>
                <a:ea typeface="宋体" pitchFamily="2" charset="-122"/>
                <a:sym typeface="Wingdings" pitchFamily="2" charset="2"/>
              </a:rPr>
              <a:t>+ 3 = O( </a:t>
            </a:r>
            <a:r>
              <a:rPr lang="en-US" altLang="zh-CN" sz="2800" b="1" i="1" dirty="0">
                <a:latin typeface="Times New Roman" pitchFamily="18" charset="0"/>
                <a:ea typeface="宋体" pitchFamily="2" charset="-122"/>
                <a:sym typeface="Wingdings" pitchFamily="2" charset="2"/>
              </a:rPr>
              <a:t>N </a:t>
            </a:r>
            <a:r>
              <a:rPr lang="en-US" altLang="zh-CN" sz="2800" b="1" dirty="0">
                <a:latin typeface="Times New Roman" pitchFamily="18" charset="0"/>
                <a:ea typeface="宋体" pitchFamily="2" charset="-122"/>
                <a:sym typeface="Wingdings" pitchFamily="2" charset="2"/>
              </a:rPr>
              <a:t>) = O( </a:t>
            </a:r>
            <a:r>
              <a:rPr lang="en-US" altLang="zh-CN" sz="2800" b="1" i="1" dirty="0">
                <a:latin typeface="Times New Roman" pitchFamily="18" charset="0"/>
                <a:ea typeface="宋体" pitchFamily="2" charset="-122"/>
                <a:sym typeface="Wingdings" pitchFamily="2" charset="2"/>
              </a:rPr>
              <a:t>N</a:t>
            </a:r>
            <a:r>
              <a:rPr lang="en-US" altLang="zh-CN" sz="2800" b="1" i="1" baseline="30000" dirty="0">
                <a:latin typeface="Times New Roman" pitchFamily="18" charset="0"/>
                <a:ea typeface="宋体" pitchFamily="2" charset="-122"/>
                <a:sym typeface="Wingdings" pitchFamily="2" charset="2"/>
              </a:rPr>
              <a:t>k</a:t>
            </a:r>
            <a:r>
              <a:rPr lang="en-US" altLang="zh-CN" sz="2800" b="1" baseline="30000" dirty="0">
                <a:latin typeface="Times New Roman" pitchFamily="18" charset="0"/>
                <a:ea typeface="宋体" pitchFamily="2" charset="-122"/>
                <a:sym typeface="Symbol" pitchFamily="18" charset="2"/>
              </a:rPr>
              <a:t></a:t>
            </a:r>
            <a:r>
              <a:rPr lang="en-US" altLang="zh-CN" sz="2800" b="1" baseline="30000" dirty="0">
                <a:latin typeface="Times New Roman" pitchFamily="18" charset="0"/>
                <a:ea typeface="宋体" pitchFamily="2" charset="-122"/>
                <a:sym typeface="Wingdings" pitchFamily="2" charset="2"/>
              </a:rPr>
              <a:t>1 </a:t>
            </a:r>
            <a:r>
              <a:rPr lang="en-US" altLang="zh-CN" sz="2800" b="1" dirty="0">
                <a:latin typeface="Times New Roman" pitchFamily="18" charset="0"/>
                <a:ea typeface="宋体" pitchFamily="2" charset="-122"/>
                <a:sym typeface="Wingdings" pitchFamily="2" charset="2"/>
              </a:rPr>
              <a:t>) = O( 2</a:t>
            </a:r>
            <a:r>
              <a:rPr lang="en-US" altLang="zh-CN" sz="2800" b="1" i="1" baseline="30000" dirty="0">
                <a:latin typeface="Times New Roman" pitchFamily="18" charset="0"/>
                <a:ea typeface="宋体" pitchFamily="2" charset="-122"/>
                <a:sym typeface="Wingdings" pitchFamily="2" charset="2"/>
              </a:rPr>
              <a:t>N </a:t>
            </a:r>
            <a:r>
              <a:rPr lang="en-US" altLang="zh-CN" sz="2800" b="1" dirty="0">
                <a:latin typeface="Times New Roman" pitchFamily="18" charset="0"/>
                <a:ea typeface="宋体" pitchFamily="2" charset="-122"/>
                <a:sym typeface="Wingdings" pitchFamily="2" charset="2"/>
              </a:rPr>
              <a:t>) = </a:t>
            </a:r>
            <a:r>
              <a:rPr lang="en-US" altLang="zh-CN" sz="2800" b="1" dirty="0">
                <a:latin typeface="Times New Roman" pitchFamily="18" charset="0"/>
                <a:ea typeface="宋体" pitchFamily="2" charset="-122"/>
                <a:sym typeface="Symbol" pitchFamily="18" charset="2"/>
              </a:rPr>
              <a:t>  We shall always take the </a:t>
            </a:r>
            <a:r>
              <a:rPr lang="en-US" altLang="zh-CN" sz="2800" b="1" dirty="0">
                <a:solidFill>
                  <a:schemeClr val="hlink"/>
                </a:solidFill>
                <a:latin typeface="Times New Roman" pitchFamily="18" charset="0"/>
                <a:ea typeface="宋体" pitchFamily="2" charset="-122"/>
                <a:sym typeface="Symbol" pitchFamily="18" charset="2"/>
              </a:rPr>
              <a:t>smallest</a:t>
            </a:r>
            <a:r>
              <a:rPr lang="en-US" altLang="zh-CN" sz="2800" b="1" dirty="0">
                <a:latin typeface="Times New Roman" pitchFamily="18" charset="0"/>
                <a:ea typeface="宋体" pitchFamily="2" charset="-122"/>
                <a:sym typeface="Symbol" pitchFamily="18" charset="2"/>
              </a:rPr>
              <a:t> </a:t>
            </a:r>
            <a:r>
              <a:rPr lang="en-US" altLang="zh-CN" sz="2800" b="1" i="1" dirty="0">
                <a:latin typeface="Times New Roman" pitchFamily="18" charset="0"/>
                <a:ea typeface="宋体" pitchFamily="2" charset="-122"/>
                <a:sym typeface="Symbol" pitchFamily="18" charset="2"/>
              </a:rPr>
              <a:t>f </a:t>
            </a:r>
            <a:r>
              <a:rPr lang="en-US" altLang="zh-CN" sz="2800" b="1" dirty="0">
                <a:latin typeface="Times New Roman" pitchFamily="18" charset="0"/>
                <a:ea typeface="宋体" pitchFamily="2" charset="-122"/>
                <a:sym typeface="Symbol" pitchFamily="18" charset="2"/>
              </a:rPr>
              <a:t>(</a:t>
            </a:r>
            <a:r>
              <a:rPr lang="en-US" altLang="zh-CN" sz="2800" b="1" i="1" dirty="0">
                <a:latin typeface="Times New Roman" pitchFamily="18" charset="0"/>
                <a:ea typeface="宋体" pitchFamily="2" charset="-122"/>
                <a:sym typeface="Symbol" pitchFamily="18" charset="2"/>
              </a:rPr>
              <a:t>N</a:t>
            </a:r>
            <a:r>
              <a:rPr lang="en-US" altLang="zh-CN" sz="3200" b="1" dirty="0">
                <a:latin typeface="Times New Roman" pitchFamily="18" charset="0"/>
                <a:ea typeface="宋体" pitchFamily="2" charset="-122"/>
                <a:sym typeface="Symbol" pitchFamily="18" charset="2"/>
              </a:rPr>
              <a:t>).</a:t>
            </a:r>
          </a:p>
          <a:p>
            <a:pPr marL="389255" lvl="0" indent="-389255" eaLnBrk="1" hangingPunct="1"/>
            <a:r>
              <a:rPr lang="en-US" altLang="zh-CN" sz="2400" b="1" dirty="0">
                <a:latin typeface="Times New Roman" pitchFamily="18" charset="0"/>
                <a:ea typeface="宋体" pitchFamily="2" charset="-122"/>
                <a:sym typeface="Wingdings" pitchFamily="2" charset="2"/>
              </a:rPr>
              <a:t>  </a:t>
            </a:r>
            <a:r>
              <a:rPr lang="en-US" altLang="zh-CN" sz="2800" b="1" dirty="0">
                <a:latin typeface="Times New Roman" pitchFamily="18" charset="0"/>
                <a:ea typeface="宋体" pitchFamily="2" charset="-122"/>
                <a:sym typeface="Wingdings" pitchFamily="2" charset="2"/>
              </a:rPr>
              <a:t>2</a:t>
            </a:r>
            <a:r>
              <a:rPr lang="en-US" altLang="zh-CN" sz="2800" b="1" i="1" baseline="30000" dirty="0">
                <a:latin typeface="Times New Roman" pitchFamily="18" charset="0"/>
                <a:ea typeface="宋体" pitchFamily="2" charset="-122"/>
                <a:sym typeface="Wingdings" pitchFamily="2" charset="2"/>
              </a:rPr>
              <a:t>N </a:t>
            </a:r>
            <a:r>
              <a:rPr lang="en-US" altLang="zh-CN" sz="2800" b="1" dirty="0">
                <a:latin typeface="Times New Roman" pitchFamily="18" charset="0"/>
                <a:ea typeface="宋体" pitchFamily="2" charset="-122"/>
                <a:sym typeface="Wingdings" pitchFamily="2" charset="2"/>
              </a:rPr>
              <a:t>+ </a:t>
            </a:r>
            <a:r>
              <a:rPr lang="en-US" altLang="zh-CN" sz="2800" b="1" i="1" dirty="0">
                <a:latin typeface="Times New Roman" pitchFamily="18" charset="0"/>
                <a:ea typeface="宋体" pitchFamily="2" charset="-122"/>
                <a:sym typeface="Wingdings" pitchFamily="2" charset="2"/>
              </a:rPr>
              <a:t>N</a:t>
            </a:r>
            <a:r>
              <a:rPr lang="en-US" altLang="zh-CN" sz="2800" b="1" baseline="30000" dirty="0">
                <a:latin typeface="Times New Roman" pitchFamily="18" charset="0"/>
                <a:ea typeface="宋体" pitchFamily="2" charset="-122"/>
                <a:sym typeface="Wingdings" pitchFamily="2" charset="2"/>
              </a:rPr>
              <a:t>2 </a:t>
            </a:r>
            <a:r>
              <a:rPr lang="en-US" altLang="zh-CN" sz="2800" b="1" dirty="0">
                <a:latin typeface="Times New Roman" pitchFamily="18" charset="0"/>
                <a:ea typeface="宋体" pitchFamily="2" charset="-122"/>
                <a:sym typeface="Wingdings" pitchFamily="2" charset="2"/>
              </a:rPr>
              <a:t>= </a:t>
            </a:r>
            <a:r>
              <a:rPr lang="en-US" altLang="zh-CN" sz="2800" b="1" dirty="0">
                <a:latin typeface="Times New Roman" pitchFamily="18" charset="0"/>
                <a:ea typeface="宋体" pitchFamily="2" charset="-122"/>
                <a:sym typeface="Symbol" pitchFamily="18" charset="2"/>
              </a:rPr>
              <a:t></a:t>
            </a:r>
            <a:r>
              <a:rPr lang="en-US" altLang="zh-CN" sz="2800" b="1" dirty="0">
                <a:latin typeface="Times New Roman" pitchFamily="18" charset="0"/>
                <a:ea typeface="宋体" pitchFamily="2" charset="-122"/>
                <a:sym typeface="Wingdings" pitchFamily="2" charset="2"/>
              </a:rPr>
              <a:t>( 2</a:t>
            </a:r>
            <a:r>
              <a:rPr lang="en-US" altLang="zh-CN" sz="2800" b="1" i="1" baseline="30000" dirty="0">
                <a:latin typeface="Times New Roman" pitchFamily="18" charset="0"/>
                <a:ea typeface="宋体" pitchFamily="2" charset="-122"/>
                <a:sym typeface="Wingdings" pitchFamily="2" charset="2"/>
              </a:rPr>
              <a:t>N </a:t>
            </a:r>
            <a:r>
              <a:rPr lang="en-US" altLang="zh-CN" sz="2800" b="1" dirty="0">
                <a:latin typeface="Times New Roman" pitchFamily="18" charset="0"/>
                <a:ea typeface="宋体" pitchFamily="2" charset="-122"/>
                <a:sym typeface="Wingdings" pitchFamily="2" charset="2"/>
              </a:rPr>
              <a:t>) = </a:t>
            </a:r>
            <a:r>
              <a:rPr lang="en-US" altLang="zh-CN" sz="2800" b="1" dirty="0">
                <a:latin typeface="Times New Roman" pitchFamily="18" charset="0"/>
                <a:ea typeface="宋体" pitchFamily="2" charset="-122"/>
                <a:sym typeface="Symbol" pitchFamily="18" charset="2"/>
              </a:rPr>
              <a:t></a:t>
            </a:r>
            <a:r>
              <a:rPr lang="en-US" altLang="zh-CN" sz="2800" b="1" dirty="0">
                <a:latin typeface="Times New Roman" pitchFamily="18" charset="0"/>
                <a:ea typeface="宋体" pitchFamily="2" charset="-122"/>
                <a:sym typeface="Wingdings" pitchFamily="2" charset="2"/>
              </a:rPr>
              <a:t>( </a:t>
            </a:r>
            <a:r>
              <a:rPr lang="en-US" altLang="zh-CN" sz="2800" b="1" i="1" dirty="0">
                <a:latin typeface="Times New Roman" pitchFamily="18" charset="0"/>
                <a:ea typeface="宋体" pitchFamily="2" charset="-122"/>
                <a:sym typeface="Wingdings" pitchFamily="2" charset="2"/>
              </a:rPr>
              <a:t>N</a:t>
            </a:r>
            <a:r>
              <a:rPr lang="en-US" altLang="zh-CN" sz="2800" b="1" baseline="30000" dirty="0">
                <a:latin typeface="Times New Roman" pitchFamily="18" charset="0"/>
                <a:ea typeface="宋体" pitchFamily="2" charset="-122"/>
                <a:sym typeface="Wingdings" pitchFamily="2" charset="2"/>
              </a:rPr>
              <a:t>2 </a:t>
            </a:r>
            <a:r>
              <a:rPr lang="en-US" altLang="zh-CN" sz="2800" b="1" dirty="0">
                <a:latin typeface="Times New Roman" pitchFamily="18" charset="0"/>
                <a:ea typeface="宋体" pitchFamily="2" charset="-122"/>
                <a:sym typeface="Wingdings" pitchFamily="2" charset="2"/>
              </a:rPr>
              <a:t>) = </a:t>
            </a:r>
            <a:r>
              <a:rPr lang="en-US" altLang="zh-CN" sz="2800" b="1" dirty="0">
                <a:latin typeface="Times New Roman" pitchFamily="18" charset="0"/>
                <a:ea typeface="宋体" pitchFamily="2" charset="-122"/>
                <a:sym typeface="Symbol" pitchFamily="18" charset="2"/>
              </a:rPr>
              <a:t></a:t>
            </a:r>
            <a:r>
              <a:rPr lang="en-US" altLang="zh-CN" sz="2800" b="1" dirty="0">
                <a:latin typeface="Times New Roman" pitchFamily="18" charset="0"/>
                <a:ea typeface="宋体" pitchFamily="2" charset="-122"/>
                <a:sym typeface="Wingdings" pitchFamily="2" charset="2"/>
              </a:rPr>
              <a:t>( </a:t>
            </a:r>
            <a:r>
              <a:rPr lang="en-US" altLang="zh-CN" sz="2800" b="1" i="1" dirty="0">
                <a:latin typeface="Times New Roman" pitchFamily="18" charset="0"/>
                <a:ea typeface="宋体" pitchFamily="2" charset="-122"/>
                <a:sym typeface="Wingdings" pitchFamily="2" charset="2"/>
              </a:rPr>
              <a:t>N </a:t>
            </a:r>
            <a:r>
              <a:rPr lang="en-US" altLang="zh-CN" sz="2800" b="1" dirty="0">
                <a:latin typeface="Times New Roman" pitchFamily="18" charset="0"/>
                <a:ea typeface="宋体" pitchFamily="2" charset="-122"/>
                <a:sym typeface="Wingdings" pitchFamily="2" charset="2"/>
              </a:rPr>
              <a:t>) = </a:t>
            </a:r>
            <a:r>
              <a:rPr lang="en-US" altLang="zh-CN" sz="2800" b="1" dirty="0">
                <a:latin typeface="Times New Roman" pitchFamily="18" charset="0"/>
                <a:ea typeface="宋体" pitchFamily="2" charset="-122"/>
                <a:sym typeface="Symbol" pitchFamily="18" charset="2"/>
              </a:rPr>
              <a:t></a:t>
            </a:r>
            <a:r>
              <a:rPr lang="en-US" altLang="zh-CN" sz="2800" b="1" dirty="0">
                <a:latin typeface="Times New Roman" pitchFamily="18" charset="0"/>
                <a:ea typeface="宋体" pitchFamily="2" charset="-122"/>
                <a:sym typeface="Wingdings" pitchFamily="2" charset="2"/>
              </a:rPr>
              <a:t>( 1 ) = </a:t>
            </a:r>
            <a:r>
              <a:rPr lang="en-US" altLang="zh-CN" sz="2800" b="1" dirty="0">
                <a:latin typeface="Times New Roman" pitchFamily="18" charset="0"/>
                <a:ea typeface="宋体" pitchFamily="2" charset="-122"/>
                <a:sym typeface="Symbol" pitchFamily="18" charset="2"/>
              </a:rPr>
              <a:t>  </a:t>
            </a:r>
            <a:r>
              <a:rPr lang="en-US" altLang="zh-CN" sz="2800" b="1" dirty="0">
                <a:latin typeface="Times New Roman" pitchFamily="18" charset="0"/>
                <a:ea typeface="宋体" pitchFamily="2" charset="-122"/>
                <a:sym typeface="Wingdings" pitchFamily="2" charset="2"/>
              </a:rPr>
              <a:t> We shall always take the </a:t>
            </a:r>
            <a:r>
              <a:rPr lang="en-US" altLang="zh-CN" sz="2800" b="1" dirty="0">
                <a:solidFill>
                  <a:schemeClr val="hlink"/>
                </a:solidFill>
                <a:latin typeface="Times New Roman" pitchFamily="18" charset="0"/>
                <a:ea typeface="宋体" pitchFamily="2" charset="-122"/>
                <a:sym typeface="Wingdings" pitchFamily="2" charset="2"/>
              </a:rPr>
              <a:t>largest</a:t>
            </a:r>
            <a:r>
              <a:rPr lang="en-US" altLang="zh-CN" sz="2800" b="1" dirty="0">
                <a:latin typeface="Times New Roman" pitchFamily="18" charset="0"/>
                <a:ea typeface="宋体" pitchFamily="2" charset="-122"/>
                <a:sym typeface="Wingdings" pitchFamily="2" charset="2"/>
              </a:rPr>
              <a:t> </a:t>
            </a:r>
            <a:r>
              <a:rPr lang="en-US" altLang="zh-CN" sz="2800" b="1" i="1" dirty="0">
                <a:latin typeface="Times New Roman" pitchFamily="18" charset="0"/>
                <a:ea typeface="宋体" pitchFamily="2" charset="-122"/>
                <a:sym typeface="Wingdings" pitchFamily="2" charset="2"/>
              </a:rPr>
              <a:t>g</a:t>
            </a:r>
            <a:r>
              <a:rPr lang="en-US" altLang="zh-CN" sz="2800" b="1" dirty="0">
                <a:latin typeface="Times New Roman" pitchFamily="18" charset="0"/>
                <a:ea typeface="宋体" pitchFamily="2" charset="-122"/>
                <a:sym typeface="Wingdings" pitchFamily="2" charset="2"/>
              </a:rPr>
              <a:t>(</a:t>
            </a:r>
            <a:r>
              <a:rPr lang="en-US" altLang="zh-CN" sz="2800" b="1" i="1" dirty="0">
                <a:latin typeface="Times New Roman" pitchFamily="18" charset="0"/>
                <a:ea typeface="宋体" pitchFamily="2" charset="-122"/>
                <a:sym typeface="Wingdings" pitchFamily="2" charset="2"/>
              </a:rPr>
              <a:t>N</a:t>
            </a:r>
            <a:r>
              <a:rPr lang="en-US" altLang="zh-CN" sz="2800" b="1" dirty="0">
                <a:latin typeface="Times New Roman" pitchFamily="18" charset="0"/>
                <a:ea typeface="宋体" pitchFamily="2" charset="-122"/>
                <a:sym typeface="Wingdings" pitchFamily="2" charset="2"/>
              </a:rPr>
              <a:t>).</a:t>
            </a:r>
          </a:p>
        </p:txBody>
      </p:sp>
      <p:sp>
        <p:nvSpPr>
          <p:cNvPr id="49159" name="Text Box 7"/>
          <p:cNvSpPr txBox="1"/>
          <p:nvPr/>
        </p:nvSpPr>
        <p:spPr>
          <a:xfrm>
            <a:off x="1905000" y="3276600"/>
            <a:ext cx="8382000" cy="399415"/>
          </a:xfrm>
          <a:prstGeom prst="rect">
            <a:avLst/>
          </a:prstGeom>
          <a:noFill/>
          <a:ln w="9525">
            <a:noFill/>
            <a:miter/>
          </a:ln>
        </p:spPr>
        <p:txBody>
          <a:bodyPr>
            <a:spAutoFit/>
          </a:bodyPr>
          <a:lstStyle/>
          <a:p>
            <a:pPr marL="292100" lvl="0" indent="-292100" eaLnBrk="1" hangingPunct="1"/>
            <a:r>
              <a:rPr lang="en-US" altLang="zh-CN" b="1" dirty="0">
                <a:latin typeface="Arial" pitchFamily="34" charset="0"/>
                <a:ea typeface="宋体" pitchFamily="2" charset="-122"/>
              </a:rPr>
              <a:t>【Definition】  </a:t>
            </a:r>
            <a:r>
              <a:rPr lang="en-US" altLang="zh-CN" sz="2000" b="1" i="1" dirty="0">
                <a:solidFill>
                  <a:schemeClr val="hlink"/>
                </a:solidFill>
                <a:latin typeface="Times New Roman" pitchFamily="18" charset="0"/>
                <a:ea typeface="宋体" pitchFamily="2" charset="-122"/>
              </a:rPr>
              <a:t>T </a:t>
            </a:r>
            <a:r>
              <a:rPr lang="en-US" altLang="zh-CN" sz="2000" b="1" dirty="0">
                <a:solidFill>
                  <a:schemeClr val="hlink"/>
                </a:solidFill>
                <a:latin typeface="Times New Roman" pitchFamily="18" charset="0"/>
                <a:ea typeface="宋体" pitchFamily="2" charset="-122"/>
              </a:rPr>
              <a:t>(</a:t>
            </a:r>
            <a:r>
              <a:rPr lang="en-US" altLang="zh-CN" sz="2000" b="1" i="1" dirty="0">
                <a:solidFill>
                  <a:schemeClr val="hlink"/>
                </a:solidFill>
                <a:latin typeface="Times New Roman" pitchFamily="18" charset="0"/>
                <a:ea typeface="宋体" pitchFamily="2" charset="-122"/>
              </a:rPr>
              <a:t>N</a:t>
            </a:r>
            <a:r>
              <a:rPr lang="en-US" altLang="zh-CN" sz="2000" b="1" dirty="0">
                <a:solidFill>
                  <a:schemeClr val="hlink"/>
                </a:solidFill>
                <a:latin typeface="Times New Roman" pitchFamily="18" charset="0"/>
                <a:ea typeface="宋体" pitchFamily="2" charset="-122"/>
              </a:rPr>
              <a:t>) = </a:t>
            </a:r>
            <a:r>
              <a:rPr lang="en-US" altLang="zh-CN" sz="2000" b="1" dirty="0">
                <a:solidFill>
                  <a:schemeClr val="hlink"/>
                </a:solidFill>
                <a:latin typeface="Times New Roman" pitchFamily="18" charset="0"/>
                <a:ea typeface="宋体" pitchFamily="2" charset="-122"/>
                <a:sym typeface="Symbol" pitchFamily="18" charset="2"/>
              </a:rPr>
              <a:t>o</a:t>
            </a:r>
            <a:r>
              <a:rPr lang="en-US" altLang="zh-CN" sz="2000" b="1" dirty="0">
                <a:solidFill>
                  <a:schemeClr val="hlink"/>
                </a:solidFill>
                <a:latin typeface="Times New Roman" pitchFamily="18" charset="0"/>
                <a:ea typeface="宋体" pitchFamily="2" charset="-122"/>
              </a:rPr>
              <a:t>( </a:t>
            </a:r>
            <a:r>
              <a:rPr lang="en-US" altLang="zh-CN" sz="2000" b="1" i="1" dirty="0">
                <a:solidFill>
                  <a:schemeClr val="hlink"/>
                </a:solidFill>
                <a:latin typeface="Times New Roman" pitchFamily="18" charset="0"/>
                <a:ea typeface="宋体" pitchFamily="2" charset="-122"/>
              </a:rPr>
              <a:t>p</a:t>
            </a:r>
            <a:r>
              <a:rPr lang="en-US" altLang="zh-CN" sz="2000" b="1" dirty="0">
                <a:solidFill>
                  <a:schemeClr val="hlink"/>
                </a:solidFill>
                <a:latin typeface="Times New Roman" pitchFamily="18" charset="0"/>
                <a:ea typeface="宋体" pitchFamily="2" charset="-122"/>
              </a:rPr>
              <a:t>(</a:t>
            </a:r>
            <a:r>
              <a:rPr lang="en-US" altLang="zh-CN" sz="2000" b="1" i="1" dirty="0">
                <a:solidFill>
                  <a:schemeClr val="hlink"/>
                </a:solidFill>
                <a:latin typeface="Times New Roman" pitchFamily="18" charset="0"/>
                <a:ea typeface="宋体" pitchFamily="2" charset="-122"/>
              </a:rPr>
              <a:t>N</a:t>
            </a:r>
            <a:r>
              <a:rPr lang="en-US" altLang="zh-CN" sz="2000" b="1" dirty="0">
                <a:solidFill>
                  <a:schemeClr val="hlink"/>
                </a:solidFill>
                <a:latin typeface="Times New Roman" pitchFamily="18" charset="0"/>
                <a:ea typeface="宋体" pitchFamily="2" charset="-122"/>
              </a:rPr>
              <a:t>) )</a:t>
            </a:r>
            <a:r>
              <a:rPr lang="en-US" altLang="zh-CN" sz="2000" b="1" dirty="0">
                <a:latin typeface="Arial" pitchFamily="34" charset="0"/>
                <a:ea typeface="宋体" pitchFamily="2" charset="-122"/>
              </a:rPr>
              <a:t> if </a:t>
            </a:r>
            <a:r>
              <a:rPr lang="en-US" altLang="zh-CN" sz="2000" b="1" i="1" dirty="0">
                <a:latin typeface="Times New Roman" pitchFamily="18" charset="0"/>
                <a:ea typeface="宋体" pitchFamily="2" charset="-122"/>
              </a:rPr>
              <a:t>T </a:t>
            </a:r>
            <a:r>
              <a:rPr lang="en-US" altLang="zh-CN" sz="2000" b="1" dirty="0">
                <a:latin typeface="Times New Roman" pitchFamily="18" charset="0"/>
                <a:ea typeface="宋体" pitchFamily="2" charset="-122"/>
              </a:rPr>
              <a:t>(</a:t>
            </a:r>
            <a:r>
              <a:rPr lang="en-US" altLang="zh-CN" sz="2000" b="1" i="1" dirty="0">
                <a:latin typeface="Times New Roman" pitchFamily="18" charset="0"/>
                <a:ea typeface="宋体" pitchFamily="2" charset="-122"/>
              </a:rPr>
              <a:t>N</a:t>
            </a:r>
            <a:r>
              <a:rPr lang="en-US" altLang="zh-CN" sz="2000" b="1" dirty="0">
                <a:latin typeface="Times New Roman" pitchFamily="18" charset="0"/>
                <a:ea typeface="宋体" pitchFamily="2" charset="-122"/>
              </a:rPr>
              <a:t>) = O( </a:t>
            </a:r>
            <a:r>
              <a:rPr lang="en-US" altLang="zh-CN" sz="2000" b="1" i="1" dirty="0">
                <a:latin typeface="Times New Roman" pitchFamily="18" charset="0"/>
                <a:ea typeface="宋体" pitchFamily="2" charset="-122"/>
              </a:rPr>
              <a:t>p</a:t>
            </a:r>
            <a:r>
              <a:rPr lang="en-US" altLang="zh-CN" sz="2000" b="1" dirty="0">
                <a:latin typeface="Times New Roman" pitchFamily="18" charset="0"/>
                <a:ea typeface="宋体" pitchFamily="2" charset="-122"/>
              </a:rPr>
              <a:t>(</a:t>
            </a:r>
            <a:r>
              <a:rPr lang="en-US" altLang="zh-CN" sz="2000" b="1" i="1" dirty="0">
                <a:latin typeface="Times New Roman" pitchFamily="18" charset="0"/>
                <a:ea typeface="宋体" pitchFamily="2" charset="-122"/>
              </a:rPr>
              <a:t>N</a:t>
            </a:r>
            <a:r>
              <a:rPr lang="en-US" altLang="zh-CN" sz="2000" b="1" dirty="0">
                <a:latin typeface="Times New Roman" pitchFamily="18" charset="0"/>
                <a:ea typeface="宋体" pitchFamily="2" charset="-122"/>
              </a:rPr>
              <a:t>) )</a:t>
            </a:r>
            <a:r>
              <a:rPr lang="en-US" altLang="zh-CN" sz="2000" b="1" dirty="0">
                <a:latin typeface="Arial" pitchFamily="34" charset="0"/>
                <a:ea typeface="宋体" pitchFamily="2" charset="-122"/>
              </a:rPr>
              <a:t> and </a:t>
            </a:r>
            <a:r>
              <a:rPr lang="en-US" altLang="zh-CN" sz="2000" b="1" i="1" dirty="0">
                <a:latin typeface="Times New Roman" pitchFamily="18" charset="0"/>
                <a:ea typeface="宋体" pitchFamily="2" charset="-122"/>
              </a:rPr>
              <a:t>T </a:t>
            </a:r>
            <a:r>
              <a:rPr lang="en-US" altLang="zh-CN" sz="2000" b="1" dirty="0">
                <a:latin typeface="Times New Roman" pitchFamily="18" charset="0"/>
                <a:ea typeface="宋体" pitchFamily="2" charset="-122"/>
              </a:rPr>
              <a:t>(</a:t>
            </a:r>
            <a:r>
              <a:rPr lang="en-US" altLang="zh-CN" sz="2000" b="1" i="1" dirty="0">
                <a:latin typeface="Times New Roman" pitchFamily="18" charset="0"/>
                <a:ea typeface="宋体" pitchFamily="2" charset="-122"/>
              </a:rPr>
              <a:t>N</a:t>
            </a:r>
            <a:r>
              <a:rPr lang="en-US" altLang="zh-CN" sz="2000" b="1" dirty="0">
                <a:latin typeface="Times New Roman" pitchFamily="18" charset="0"/>
                <a:ea typeface="宋体" pitchFamily="2" charset="-122"/>
              </a:rPr>
              <a:t>) </a:t>
            </a:r>
            <a:r>
              <a:rPr lang="en-US" altLang="zh-CN" sz="2000" b="1" dirty="0">
                <a:latin typeface="Times New Roman" pitchFamily="18" charset="0"/>
                <a:ea typeface="宋体" pitchFamily="2" charset="-122"/>
                <a:sym typeface="Symbol" pitchFamily="18" charset="2"/>
              </a:rPr>
              <a:t></a:t>
            </a:r>
            <a:r>
              <a:rPr lang="en-US" altLang="zh-CN" sz="2000" b="1" dirty="0">
                <a:latin typeface="Times New Roman" pitchFamily="18" charset="0"/>
                <a:ea typeface="宋体" pitchFamily="2" charset="-122"/>
              </a:rPr>
              <a:t> </a:t>
            </a:r>
            <a:r>
              <a:rPr lang="en-US" altLang="zh-CN" sz="2000" b="1" dirty="0">
                <a:latin typeface="Times New Roman" pitchFamily="18" charset="0"/>
                <a:ea typeface="宋体" pitchFamily="2" charset="-122"/>
                <a:sym typeface="Symbol" pitchFamily="18" charset="2"/>
              </a:rPr>
              <a:t></a:t>
            </a:r>
            <a:r>
              <a:rPr lang="en-US" altLang="zh-CN" sz="2000" b="1" dirty="0">
                <a:latin typeface="Times New Roman" pitchFamily="18" charset="0"/>
                <a:ea typeface="宋体" pitchFamily="2" charset="-122"/>
              </a:rPr>
              <a:t>( </a:t>
            </a:r>
            <a:r>
              <a:rPr lang="en-US" altLang="zh-CN" sz="2000" b="1" i="1" dirty="0">
                <a:latin typeface="Times New Roman" pitchFamily="18" charset="0"/>
                <a:ea typeface="宋体" pitchFamily="2" charset="-122"/>
              </a:rPr>
              <a:t>p</a:t>
            </a:r>
            <a:r>
              <a:rPr lang="en-US" altLang="zh-CN" sz="2000" b="1" dirty="0">
                <a:latin typeface="Times New Roman" pitchFamily="18" charset="0"/>
                <a:ea typeface="宋体" pitchFamily="2" charset="-122"/>
              </a:rPr>
              <a:t>(</a:t>
            </a:r>
            <a:r>
              <a:rPr lang="en-US" altLang="zh-CN" sz="2000" b="1" i="1" dirty="0">
                <a:latin typeface="Times New Roman" pitchFamily="18" charset="0"/>
                <a:ea typeface="宋体" pitchFamily="2" charset="-122"/>
              </a:rPr>
              <a:t>N</a:t>
            </a:r>
            <a:r>
              <a:rPr lang="en-US" altLang="zh-CN" sz="2000" b="1" dirty="0">
                <a:latin typeface="Times New Roman" pitchFamily="18" charset="0"/>
                <a:ea typeface="宋体" pitchFamily="2" charset="-122"/>
              </a:rPr>
              <a:t>) )</a:t>
            </a:r>
            <a:r>
              <a:rPr lang="en-US" altLang="zh-CN" sz="2000" b="1" dirty="0">
                <a:latin typeface="Arial" pitchFamily="34" charset="0"/>
                <a:ea typeface="宋体" pitchFamily="2" charset="-122"/>
              </a:rPr>
              <a:t> </a:t>
            </a:r>
            <a:r>
              <a:rPr lang="en-US" altLang="zh-CN" sz="2000" b="1" dirty="0">
                <a:latin typeface="Times New Roman" pitchFamily="18" charset="0"/>
                <a:ea typeface="宋体"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49155"/>
                                        </p:tgtEl>
                                        <p:attrNameLst>
                                          <p:attrName>style.visibility</p:attrName>
                                        </p:attrNameLst>
                                      </p:cBhvr>
                                      <p:to>
                                        <p:strVal val="visible"/>
                                      </p:to>
                                    </p:set>
                                    <p:animEffect transition="in" filter="strips(downRight)">
                                      <p:cBhvr>
                                        <p:cTn id="7" dur="500"/>
                                        <p:tgtEl>
                                          <p:spTgt spid="49155"/>
                                        </p:tgtEl>
                                      </p:cBhvr>
                                    </p:animEffect>
                                  </p:childTnLst>
                                  <p:subTnLst>
                                    <p:audio>
                                      <p:cMediaNode>
                                        <p:cTn display="0" masterRel="sameClick">
                                          <p:stCondLst>
                                            <p:cond evt="begin" delay="0">
                                              <p:tn val="5"/>
                                            </p:cond>
                                          </p:stCondLst>
                                          <p:endCondLst>
                                            <p:cond evt="onStopAudio" delay="0">
                                              <p:tgtEl>
                                                <p:sldTgt/>
                                              </p:tgtEl>
                                            </p:cond>
                                          </p:endCondLst>
                                        </p:cTn>
                                        <p:tgtEl>
                                          <p:sndTgt r:embed="rId2" name="PROJCTOR.WAV"/>
                                        </p:tgtEl>
                                      </p:cMediaNode>
                                    </p:audio>
                                  </p:subTnLst>
                                </p:cTn>
                              </p:par>
                            </p:childTnLst>
                          </p:cTn>
                        </p:par>
                        <p:par>
                          <p:cTn id="8" fill="hold">
                            <p:stCondLst>
                              <p:cond delay="500"/>
                            </p:stCondLst>
                            <p:childTnLst>
                              <p:par>
                                <p:cTn id="9" presetID="18" presetClass="entr" presetSubtype="6" fill="hold" grpId="0" nodeType="afterEffect">
                                  <p:stCondLst>
                                    <p:cond delay="0"/>
                                  </p:stCondLst>
                                  <p:childTnLst>
                                    <p:set>
                                      <p:cBhvr>
                                        <p:cTn id="10" dur="1" fill="hold">
                                          <p:stCondLst>
                                            <p:cond delay="0"/>
                                          </p:stCondLst>
                                        </p:cTn>
                                        <p:tgtEl>
                                          <p:spTgt spid="49156"/>
                                        </p:tgtEl>
                                        <p:attrNameLst>
                                          <p:attrName>style.visibility</p:attrName>
                                        </p:attrNameLst>
                                      </p:cBhvr>
                                      <p:to>
                                        <p:strVal val="visible"/>
                                      </p:to>
                                    </p:set>
                                    <p:animEffect transition="in" filter="strips(downRight)">
                                      <p:cBhvr>
                                        <p:cTn id="11" dur="500"/>
                                        <p:tgtEl>
                                          <p:spTgt spid="49156"/>
                                        </p:tgtEl>
                                      </p:cBhvr>
                                    </p:animEffect>
                                  </p:childTnLst>
                                  <p:subTnLst>
                                    <p:audio>
                                      <p:cMediaNode>
                                        <p:cTn display="0" masterRel="sameClick">
                                          <p:stCondLst>
                                            <p:cond evt="begin" delay="0">
                                              <p:tn val="9"/>
                                            </p:cond>
                                          </p:stCondLst>
                                          <p:endCondLst>
                                            <p:cond evt="onStopAudio" delay="0">
                                              <p:tgtEl>
                                                <p:sldTgt/>
                                              </p:tgtEl>
                                            </p:cond>
                                          </p:endCondLst>
                                        </p:cTn>
                                        <p:tgtEl>
                                          <p:sndTgt r:embed="rId2" name="PROJCTOR.WAV"/>
                                        </p:tgtEl>
                                      </p:cMediaNode>
                                    </p:audio>
                                  </p:subTnLst>
                                </p:cTn>
                              </p:par>
                            </p:childTnLst>
                          </p:cTn>
                        </p:par>
                        <p:par>
                          <p:cTn id="12" fill="hold">
                            <p:stCondLst>
                              <p:cond delay="1000"/>
                            </p:stCondLst>
                            <p:childTnLst>
                              <p:par>
                                <p:cTn id="13" presetID="18" presetClass="entr" presetSubtype="6" fill="hold" grpId="0" nodeType="afterEffect">
                                  <p:stCondLst>
                                    <p:cond delay="0"/>
                                  </p:stCondLst>
                                  <p:childTnLst>
                                    <p:set>
                                      <p:cBhvr>
                                        <p:cTn id="14" dur="1" fill="hold">
                                          <p:stCondLst>
                                            <p:cond delay="0"/>
                                          </p:stCondLst>
                                        </p:cTn>
                                        <p:tgtEl>
                                          <p:spTgt spid="49157"/>
                                        </p:tgtEl>
                                        <p:attrNameLst>
                                          <p:attrName>style.visibility</p:attrName>
                                        </p:attrNameLst>
                                      </p:cBhvr>
                                      <p:to>
                                        <p:strVal val="visible"/>
                                      </p:to>
                                    </p:set>
                                    <p:animEffect transition="in" filter="strips(downRight)">
                                      <p:cBhvr>
                                        <p:cTn id="15" dur="500"/>
                                        <p:tgtEl>
                                          <p:spTgt spid="49157"/>
                                        </p:tgtEl>
                                      </p:cBhvr>
                                    </p:animEffect>
                                  </p:childTnLst>
                                  <p:subTnLst>
                                    <p:audio>
                                      <p:cMediaNode>
                                        <p:cTn display="0" masterRel="sameClick">
                                          <p:stCondLst>
                                            <p:cond evt="begin" delay="0">
                                              <p:tn val="13"/>
                                            </p:cond>
                                          </p:stCondLst>
                                          <p:endCondLst>
                                            <p:cond evt="onStopAudio" delay="0">
                                              <p:tgtEl>
                                                <p:sldTgt/>
                                              </p:tgtEl>
                                            </p:cond>
                                          </p:endCondLst>
                                        </p:cTn>
                                        <p:tgtEl>
                                          <p:sndTgt r:embed="rId2" name="PROJCTOR.WAV"/>
                                        </p:tgtEl>
                                      </p:cMediaNode>
                                    </p:audio>
                                  </p:subTnLst>
                                </p:cTn>
                              </p:par>
                            </p:childTnLst>
                          </p:cTn>
                        </p:par>
                        <p:par>
                          <p:cTn id="16" fill="hold">
                            <p:stCondLst>
                              <p:cond delay="1500"/>
                            </p:stCondLst>
                            <p:childTnLst>
                              <p:par>
                                <p:cTn id="17" presetID="18" presetClass="entr" presetSubtype="6" fill="hold" grpId="0" nodeType="afterEffect">
                                  <p:stCondLst>
                                    <p:cond delay="0"/>
                                  </p:stCondLst>
                                  <p:childTnLst>
                                    <p:set>
                                      <p:cBhvr>
                                        <p:cTn id="18" dur="1" fill="hold">
                                          <p:stCondLst>
                                            <p:cond delay="0"/>
                                          </p:stCondLst>
                                        </p:cTn>
                                        <p:tgtEl>
                                          <p:spTgt spid="49159"/>
                                        </p:tgtEl>
                                        <p:attrNameLst>
                                          <p:attrName>style.visibility</p:attrName>
                                        </p:attrNameLst>
                                      </p:cBhvr>
                                      <p:to>
                                        <p:strVal val="visible"/>
                                      </p:to>
                                    </p:set>
                                    <p:animEffect transition="in" filter="strips(downRight)">
                                      <p:cBhvr>
                                        <p:cTn id="19" dur="500"/>
                                        <p:tgtEl>
                                          <p:spTgt spid="49159"/>
                                        </p:tgtEl>
                                      </p:cBhvr>
                                    </p:animEffect>
                                  </p:childTnLst>
                                  <p:subTnLst>
                                    <p:audio>
                                      <p:cMediaNode>
                                        <p:cTn display="0" masterRel="sameClick">
                                          <p:stCondLst>
                                            <p:cond evt="begin" delay="0">
                                              <p:tn val="17"/>
                                            </p:cond>
                                          </p:stCondLst>
                                          <p:endCondLst>
                                            <p:cond evt="onStopAudio" delay="0">
                                              <p:tgtEl>
                                                <p:sldTgt/>
                                              </p:tgtEl>
                                            </p:cond>
                                          </p:endCondLst>
                                        </p:cTn>
                                        <p:tgtEl>
                                          <p:sndTgt r:embed="rId2" name="PROJCTOR.WAV"/>
                                        </p:tgtEl>
                                      </p:cMediaNode>
                                    </p:audio>
                                  </p:sub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49158"/>
                                        </p:tgtEl>
                                        <p:attrNameLst>
                                          <p:attrName>style.visibility</p:attrName>
                                        </p:attrNameLst>
                                      </p:cBhvr>
                                      <p:to>
                                        <p:strVal val="visible"/>
                                      </p:to>
                                    </p:set>
                                    <p:animEffect transition="in" filter="wipe(up)">
                                      <p:cBhvr>
                                        <p:cTn id="24" dur="500"/>
                                        <p:tgtEl>
                                          <p:spTgt spid="49158"/>
                                        </p:tgtEl>
                                      </p:cBhvr>
                                    </p:animEffect>
                                  </p:childTnLst>
                                  <p:subTnLst>
                                    <p:audio>
                                      <p:cMediaNode>
                                        <p:cTn display="0" masterRel="sameClick">
                                          <p:stCondLst>
                                            <p:cond evt="begin" delay="0">
                                              <p:tn val="22"/>
                                            </p:cond>
                                          </p:stCondLst>
                                          <p:endCondLst>
                                            <p:cond evt="onStopAudio" delay="0">
                                              <p:tgtEl>
                                                <p:sldTgt/>
                                              </p:tgtEl>
                                            </p:cond>
                                          </p:endCondLst>
                                        </p:cTn>
                                        <p:tgtEl>
                                          <p:sndTgt r:embed="rId3"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p:bldP spid="49156" grpId="0"/>
      <p:bldP spid="49157" grpId="0"/>
      <p:bldP spid="49158" grpId="0"/>
      <p:bldP spid="4915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p:cNvSpPr>
          <p:nvPr>
            <p:ph type="title"/>
          </p:nvPr>
        </p:nvSpPr>
        <p:spPr>
          <a:xfrm>
            <a:off x="883920" y="137160"/>
            <a:ext cx="10515600" cy="915035"/>
          </a:xfrm>
        </p:spPr>
        <p:txBody>
          <a:bodyPr vert="horz" wrap="square" lIns="91440" tIns="45720" rIns="91440" bIns="45720" anchor="ctr"/>
          <a:lstStyle/>
          <a:p>
            <a:pPr algn="ctr" eaLnBrk="1" hangingPunct="1"/>
            <a:r>
              <a:rPr lang="zh-CN" altLang="en-US" sz="3600" b="1" dirty="0">
                <a:solidFill>
                  <a:srgbClr val="0000FF"/>
                </a:solidFill>
              </a:rPr>
              <a:t>渐近分析中函数比较</a:t>
            </a:r>
          </a:p>
        </p:txBody>
      </p:sp>
      <p:sp>
        <p:nvSpPr>
          <p:cNvPr id="48131" name="Rectangle 3"/>
          <p:cNvSpPr>
            <a:spLocks noGrp="1"/>
          </p:cNvSpPr>
          <p:nvPr>
            <p:ph idx="1"/>
          </p:nvPr>
        </p:nvSpPr>
        <p:spPr>
          <a:xfrm>
            <a:off x="853440" y="1048385"/>
            <a:ext cx="10515600" cy="4351338"/>
          </a:xfrm>
        </p:spPr>
        <p:txBody>
          <a:bodyPr vert="horz" wrap="square" lIns="91440" tIns="45720" rIns="91440" bIns="45720" anchor="t"/>
          <a:lstStyle/>
          <a:p>
            <a:pPr algn="ctr" eaLnBrk="1" hangingPunct="1">
              <a:lnSpc>
                <a:spcPct val="150000"/>
              </a:lnSpc>
            </a:pPr>
            <a:r>
              <a:rPr lang="en-US" altLang="zh-CN" sz="3200" i="1" dirty="0"/>
              <a:t>f</a:t>
            </a:r>
            <a:r>
              <a:rPr lang="en-US" altLang="zh-CN" sz="3200" dirty="0"/>
              <a:t>(</a:t>
            </a:r>
            <a:r>
              <a:rPr lang="en-US" altLang="zh-CN" sz="3200" i="1" dirty="0"/>
              <a:t>n</a:t>
            </a:r>
            <a:r>
              <a:rPr lang="en-US" altLang="zh-CN" sz="3200" dirty="0"/>
              <a:t>)= </a:t>
            </a:r>
            <a:r>
              <a:rPr lang="en-US" altLang="zh-CN" sz="3200" i="1" dirty="0">
                <a:sym typeface="Symbol" pitchFamily="18" charset="2"/>
              </a:rPr>
              <a:t>O</a:t>
            </a:r>
            <a:r>
              <a:rPr lang="en-US" altLang="zh-CN" sz="3200" dirty="0"/>
              <a:t>(</a:t>
            </a:r>
            <a:r>
              <a:rPr lang="en-US" altLang="zh-CN" sz="3200" i="1" dirty="0"/>
              <a:t>g</a:t>
            </a:r>
            <a:r>
              <a:rPr lang="en-US" altLang="zh-CN" sz="3200" dirty="0"/>
              <a:t>(</a:t>
            </a:r>
            <a:r>
              <a:rPr lang="en-US" altLang="zh-CN" sz="3200" i="1" dirty="0"/>
              <a:t>n</a:t>
            </a:r>
            <a:r>
              <a:rPr lang="en-US" altLang="zh-CN" sz="3200" dirty="0"/>
              <a:t>)) </a:t>
            </a:r>
            <a:r>
              <a:rPr lang="en-US" altLang="zh-CN" sz="3200" dirty="0">
                <a:sym typeface="Symbol" pitchFamily="18" charset="2"/>
              </a:rPr>
              <a:t></a:t>
            </a:r>
            <a:r>
              <a:rPr lang="en-US" altLang="zh-CN" sz="3200" dirty="0"/>
              <a:t> a </a:t>
            </a:r>
            <a:r>
              <a:rPr lang="en-US" altLang="zh-CN" sz="3200" dirty="0">
                <a:sym typeface="Symbol" pitchFamily="18" charset="2"/>
              </a:rPr>
              <a:t> b;   </a:t>
            </a:r>
            <a:r>
              <a:rPr lang="zh-CN" altLang="en-US" sz="3200" b="1" dirty="0">
                <a:solidFill>
                  <a:srgbClr val="3907F1"/>
                </a:solidFill>
              </a:rPr>
              <a:t>渐近上界</a:t>
            </a:r>
            <a:endParaRPr lang="zh-CN" altLang="en-US" sz="3600" b="1" dirty="0">
              <a:solidFill>
                <a:srgbClr val="3907F1"/>
              </a:solidFill>
              <a:sym typeface="Symbol" pitchFamily="18" charset="2"/>
            </a:endParaRPr>
          </a:p>
          <a:p>
            <a:pPr algn="ctr" eaLnBrk="1" hangingPunct="1">
              <a:lnSpc>
                <a:spcPct val="150000"/>
              </a:lnSpc>
            </a:pPr>
            <a:r>
              <a:rPr lang="en-US" altLang="zh-CN" sz="3200" i="1" dirty="0"/>
              <a:t>f</a:t>
            </a:r>
            <a:r>
              <a:rPr lang="en-US" altLang="zh-CN" sz="3200" dirty="0"/>
              <a:t>(</a:t>
            </a:r>
            <a:r>
              <a:rPr lang="en-US" altLang="zh-CN" sz="3200" i="1" dirty="0"/>
              <a:t>n</a:t>
            </a:r>
            <a:r>
              <a:rPr lang="en-US" altLang="zh-CN" sz="3200" dirty="0"/>
              <a:t>)= </a:t>
            </a:r>
            <a:r>
              <a:rPr lang="en-US" altLang="zh-CN" sz="3200" dirty="0">
                <a:sym typeface="Symbol" pitchFamily="18" charset="2"/>
              </a:rPr>
              <a:t></a:t>
            </a:r>
            <a:r>
              <a:rPr lang="en-US" altLang="zh-CN" sz="3200" dirty="0"/>
              <a:t>(</a:t>
            </a:r>
            <a:r>
              <a:rPr lang="en-US" altLang="zh-CN" sz="3200" i="1" dirty="0"/>
              <a:t>g</a:t>
            </a:r>
            <a:r>
              <a:rPr lang="en-US" altLang="zh-CN" sz="3200" dirty="0"/>
              <a:t>(</a:t>
            </a:r>
            <a:r>
              <a:rPr lang="en-US" altLang="zh-CN" sz="3200" i="1" dirty="0"/>
              <a:t>n</a:t>
            </a:r>
            <a:r>
              <a:rPr lang="en-US" altLang="zh-CN" sz="3200" dirty="0"/>
              <a:t>)) </a:t>
            </a:r>
            <a:r>
              <a:rPr lang="en-US" altLang="zh-CN" sz="3200" dirty="0">
                <a:sym typeface="Symbol" pitchFamily="18" charset="2"/>
              </a:rPr>
              <a:t></a:t>
            </a:r>
            <a:r>
              <a:rPr lang="en-US" altLang="zh-CN" sz="3200" dirty="0"/>
              <a:t> a </a:t>
            </a:r>
            <a:r>
              <a:rPr lang="en-US" altLang="zh-CN" sz="3200" dirty="0">
                <a:sym typeface="Symbol" pitchFamily="18" charset="2"/>
              </a:rPr>
              <a:t> b;   </a:t>
            </a:r>
            <a:r>
              <a:rPr lang="zh-CN" altLang="en-US" sz="3200" b="1" dirty="0">
                <a:solidFill>
                  <a:srgbClr val="3907F1"/>
                </a:solidFill>
              </a:rPr>
              <a:t>渐近下界</a:t>
            </a:r>
            <a:r>
              <a:rPr lang="zh-CN" altLang="en-US" sz="3200" dirty="0"/>
              <a:t> </a:t>
            </a:r>
            <a:endParaRPr lang="zh-CN" altLang="en-US" sz="3600" dirty="0">
              <a:sym typeface="Symbol" pitchFamily="18" charset="2"/>
            </a:endParaRPr>
          </a:p>
          <a:p>
            <a:pPr algn="ctr" eaLnBrk="1" hangingPunct="1">
              <a:lnSpc>
                <a:spcPct val="150000"/>
              </a:lnSpc>
            </a:pPr>
            <a:r>
              <a:rPr lang="en-US" altLang="zh-CN" sz="3200" i="1" dirty="0"/>
              <a:t>f</a:t>
            </a:r>
            <a:r>
              <a:rPr lang="en-US" altLang="zh-CN" sz="3200" dirty="0"/>
              <a:t>(</a:t>
            </a:r>
            <a:r>
              <a:rPr lang="en-US" altLang="zh-CN" sz="3200" i="1" dirty="0"/>
              <a:t>n</a:t>
            </a:r>
            <a:r>
              <a:rPr lang="en-US" altLang="zh-CN" sz="3200" dirty="0"/>
              <a:t>)= </a:t>
            </a:r>
            <a:r>
              <a:rPr lang="en-US" altLang="zh-CN" sz="3200" dirty="0">
                <a:sym typeface="Symbol" pitchFamily="18" charset="2"/>
              </a:rPr>
              <a:t></a:t>
            </a:r>
            <a:r>
              <a:rPr lang="en-US" altLang="zh-CN" sz="3200" dirty="0"/>
              <a:t>(</a:t>
            </a:r>
            <a:r>
              <a:rPr lang="en-US" altLang="zh-CN" sz="3200" i="1" dirty="0"/>
              <a:t>g</a:t>
            </a:r>
            <a:r>
              <a:rPr lang="en-US" altLang="zh-CN" sz="3200" dirty="0"/>
              <a:t>(</a:t>
            </a:r>
            <a:r>
              <a:rPr lang="en-US" altLang="zh-CN" sz="3200" i="1" dirty="0"/>
              <a:t>n</a:t>
            </a:r>
            <a:r>
              <a:rPr lang="en-US" altLang="zh-CN" sz="3200" dirty="0"/>
              <a:t>)) </a:t>
            </a:r>
            <a:r>
              <a:rPr lang="en-US" altLang="zh-CN" sz="3200" dirty="0">
                <a:sym typeface="Symbol" pitchFamily="18" charset="2"/>
              </a:rPr>
              <a:t></a:t>
            </a:r>
            <a:r>
              <a:rPr lang="en-US" altLang="zh-CN" sz="3200" dirty="0"/>
              <a:t> a </a:t>
            </a:r>
            <a:r>
              <a:rPr lang="en-US" altLang="zh-CN" sz="3200" dirty="0">
                <a:sym typeface="Symbol" pitchFamily="18" charset="2"/>
              </a:rPr>
              <a:t>= b;   </a:t>
            </a:r>
            <a:r>
              <a:rPr lang="zh-CN" altLang="en-US" sz="3200" b="1" dirty="0">
                <a:solidFill>
                  <a:srgbClr val="3907F1"/>
                </a:solidFill>
              </a:rPr>
              <a:t>紧渐近界</a:t>
            </a:r>
            <a:endParaRPr lang="zh-CN" altLang="en-US" sz="3600" b="1" dirty="0">
              <a:solidFill>
                <a:srgbClr val="3907F1"/>
              </a:solidFill>
              <a:sym typeface="Symbol" pitchFamily="18" charset="2"/>
            </a:endParaRPr>
          </a:p>
          <a:p>
            <a:pPr algn="ctr" eaLnBrk="1" hangingPunct="1">
              <a:lnSpc>
                <a:spcPct val="150000"/>
              </a:lnSpc>
            </a:pPr>
            <a:r>
              <a:rPr lang="en-US" altLang="zh-CN" sz="3200" i="1" dirty="0"/>
              <a:t>f</a:t>
            </a:r>
            <a:r>
              <a:rPr lang="en-US" altLang="zh-CN" sz="3200" dirty="0"/>
              <a:t>(</a:t>
            </a:r>
            <a:r>
              <a:rPr lang="en-US" altLang="zh-CN" sz="3200" i="1" dirty="0"/>
              <a:t>n</a:t>
            </a:r>
            <a:r>
              <a:rPr lang="en-US" altLang="zh-CN" sz="3200" dirty="0"/>
              <a:t>)= </a:t>
            </a:r>
            <a:r>
              <a:rPr lang="en-US" altLang="zh-CN" sz="3200" i="1" dirty="0"/>
              <a:t>o</a:t>
            </a:r>
            <a:r>
              <a:rPr lang="en-US" altLang="zh-CN" sz="3200" dirty="0"/>
              <a:t>(</a:t>
            </a:r>
            <a:r>
              <a:rPr lang="en-US" altLang="zh-CN" sz="3200" i="1" dirty="0"/>
              <a:t>g</a:t>
            </a:r>
            <a:r>
              <a:rPr lang="en-US" altLang="zh-CN" sz="3200" dirty="0"/>
              <a:t>(</a:t>
            </a:r>
            <a:r>
              <a:rPr lang="en-US" altLang="zh-CN" sz="3200" i="1" dirty="0"/>
              <a:t>n</a:t>
            </a:r>
            <a:r>
              <a:rPr lang="en-US" altLang="zh-CN" sz="3200" dirty="0"/>
              <a:t>)) </a:t>
            </a:r>
            <a:r>
              <a:rPr lang="en-US" altLang="zh-CN" sz="3200" dirty="0">
                <a:sym typeface="Symbol" pitchFamily="18" charset="2"/>
              </a:rPr>
              <a:t></a:t>
            </a:r>
            <a:r>
              <a:rPr lang="en-US" altLang="zh-CN" sz="3200" dirty="0"/>
              <a:t> a </a:t>
            </a:r>
            <a:r>
              <a:rPr lang="en-US" altLang="zh-CN" sz="3200" dirty="0">
                <a:sym typeface="Symbol" pitchFamily="18" charset="2"/>
              </a:rPr>
              <a:t>&lt; b;    </a:t>
            </a:r>
            <a:r>
              <a:rPr lang="zh-CN" altLang="en-US" sz="3200" b="1" dirty="0">
                <a:solidFill>
                  <a:srgbClr val="3907F1"/>
                </a:solidFill>
              </a:rPr>
              <a:t>非紧上界</a:t>
            </a:r>
            <a:endParaRPr lang="zh-CN" altLang="en-US" sz="3600" b="1" dirty="0">
              <a:solidFill>
                <a:srgbClr val="3907F1"/>
              </a:solidFill>
              <a:sym typeface="Symbol" pitchFamily="18" charset="2"/>
            </a:endParaRPr>
          </a:p>
          <a:p>
            <a:pPr algn="ctr" eaLnBrk="1" hangingPunct="1">
              <a:lnSpc>
                <a:spcPct val="150000"/>
              </a:lnSpc>
            </a:pPr>
            <a:r>
              <a:rPr lang="en-US" altLang="zh-CN" sz="3200" i="1" dirty="0"/>
              <a:t>f</a:t>
            </a:r>
            <a:r>
              <a:rPr lang="en-US" altLang="zh-CN" sz="3200" dirty="0"/>
              <a:t>(</a:t>
            </a:r>
            <a:r>
              <a:rPr lang="en-US" altLang="zh-CN" sz="3200" i="1" dirty="0"/>
              <a:t>n</a:t>
            </a:r>
            <a:r>
              <a:rPr lang="en-US" altLang="zh-CN" sz="3200" dirty="0"/>
              <a:t>)= </a:t>
            </a:r>
            <a:r>
              <a:rPr lang="en-US" altLang="zh-CN" sz="3200" i="1" dirty="0">
                <a:sym typeface="Symbol" pitchFamily="18" charset="2"/>
              </a:rPr>
              <a:t></a:t>
            </a:r>
            <a:r>
              <a:rPr lang="en-US" altLang="zh-CN" sz="3200" dirty="0"/>
              <a:t>(</a:t>
            </a:r>
            <a:r>
              <a:rPr lang="en-US" altLang="zh-CN" sz="3200" i="1" dirty="0"/>
              <a:t>g</a:t>
            </a:r>
            <a:r>
              <a:rPr lang="en-US" altLang="zh-CN" sz="3200" dirty="0"/>
              <a:t>(</a:t>
            </a:r>
            <a:r>
              <a:rPr lang="en-US" altLang="zh-CN" sz="3200" i="1" dirty="0"/>
              <a:t>n</a:t>
            </a:r>
            <a:r>
              <a:rPr lang="en-US" altLang="zh-CN" sz="3200" dirty="0"/>
              <a:t>)) </a:t>
            </a:r>
            <a:r>
              <a:rPr lang="en-US" altLang="zh-CN" sz="3200" dirty="0">
                <a:sym typeface="Symbol" pitchFamily="18" charset="2"/>
              </a:rPr>
              <a:t></a:t>
            </a:r>
            <a:r>
              <a:rPr lang="en-US" altLang="zh-CN" sz="3200" dirty="0"/>
              <a:t> a </a:t>
            </a:r>
            <a:r>
              <a:rPr lang="en-US" altLang="zh-CN" sz="3200" dirty="0">
                <a:sym typeface="Symbol" pitchFamily="18" charset="2"/>
              </a:rPr>
              <a:t>&gt; b.   </a:t>
            </a:r>
            <a:r>
              <a:rPr lang="zh-CN" altLang="en-US" sz="3200" b="1" dirty="0">
                <a:solidFill>
                  <a:srgbClr val="3907F1"/>
                </a:solidFill>
              </a:rPr>
              <a:t>非紧下界</a:t>
            </a:r>
            <a:r>
              <a:rPr lang="zh-CN" altLang="en-US" sz="3600" dirty="0"/>
              <a:t> </a:t>
            </a:r>
          </a:p>
        </p:txBody>
      </p:sp>
      <p:pic>
        <p:nvPicPr>
          <p:cNvPr id="3" name="图片 2" descr="57dafe503274279d5d2f28429199a69fee084b3d64fb-wzkPf0_fw658"/>
          <p:cNvPicPr>
            <a:picLocks noChangeAspect="1"/>
          </p:cNvPicPr>
          <p:nvPr/>
        </p:nvPicPr>
        <p:blipFill>
          <a:blip r:embed="rId2"/>
          <a:srcRect l="-838" t="81160" r="838" b="-74"/>
          <a:stretch>
            <a:fillRect/>
          </a:stretch>
        </p:blipFill>
        <p:spPr>
          <a:xfrm>
            <a:off x="-149225" y="5604510"/>
            <a:ext cx="12345035" cy="1304925"/>
          </a:xfrm>
          <a:prstGeom prst="rect">
            <a:avLst/>
          </a:prstGeom>
        </p:spPr>
      </p:pic>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p:cNvSpPr>
          <p:nvPr>
            <p:ph type="title"/>
          </p:nvPr>
        </p:nvSpPr>
        <p:spPr>
          <a:xfrm>
            <a:off x="838200" y="365125"/>
            <a:ext cx="10515600" cy="746760"/>
          </a:xfrm>
        </p:spPr>
        <p:txBody>
          <a:bodyPr vert="horz" wrap="square" lIns="91440" tIns="45720" rIns="91440" bIns="45720" anchor="ctr"/>
          <a:lstStyle/>
          <a:p>
            <a:pPr algn="ctr" eaLnBrk="1" hangingPunct="1"/>
            <a:r>
              <a:rPr lang="zh-CN" altLang="en-US" sz="3600" b="1" dirty="0">
                <a:solidFill>
                  <a:srgbClr val="0000FF"/>
                </a:solidFill>
              </a:rPr>
              <a:t>渐近分析记号的若干性质</a:t>
            </a:r>
          </a:p>
        </p:txBody>
      </p:sp>
      <p:sp>
        <p:nvSpPr>
          <p:cNvPr id="49155" name="Rectangle 3"/>
          <p:cNvSpPr>
            <a:spLocks noGrp="1"/>
          </p:cNvSpPr>
          <p:nvPr>
            <p:ph idx="1"/>
          </p:nvPr>
        </p:nvSpPr>
        <p:spPr>
          <a:xfrm>
            <a:off x="716280" y="1002665"/>
            <a:ext cx="10515600" cy="4351338"/>
          </a:xfrm>
        </p:spPr>
        <p:txBody>
          <a:bodyPr vert="horz" wrap="square" lIns="91440" tIns="45720" rIns="91440" bIns="45720" anchor="t">
            <a:noAutofit/>
          </a:bodyPr>
          <a:lstStyle/>
          <a:p>
            <a:pPr marL="0" indent="0" eaLnBrk="1" hangingPunct="1">
              <a:lnSpc>
                <a:spcPct val="150000"/>
              </a:lnSpc>
              <a:buNone/>
            </a:pPr>
            <a:r>
              <a:rPr lang="zh-CN" altLang="en-US" b="1" dirty="0">
                <a:solidFill>
                  <a:srgbClr val="0000FF"/>
                </a:solidFill>
              </a:rPr>
              <a:t>（</a:t>
            </a:r>
            <a:r>
              <a:rPr lang="en-US" altLang="zh-CN" b="1" dirty="0">
                <a:solidFill>
                  <a:srgbClr val="0000FF"/>
                </a:solidFill>
              </a:rPr>
              <a:t>1</a:t>
            </a:r>
            <a:r>
              <a:rPr lang="zh-CN" altLang="en-US" b="1" dirty="0">
                <a:solidFill>
                  <a:srgbClr val="0000FF"/>
                </a:solidFill>
              </a:rPr>
              <a:t>）传递性：</a:t>
            </a:r>
          </a:p>
          <a:p>
            <a:pPr eaLnBrk="1" hangingPunct="1">
              <a:lnSpc>
                <a:spcPct val="150000"/>
              </a:lnSpc>
            </a:pPr>
            <a:r>
              <a:rPr lang="en-US" altLang="zh-CN" b="1" i="1" dirty="0"/>
              <a:t>f</a:t>
            </a:r>
            <a:r>
              <a:rPr lang="en-US" altLang="zh-CN" b="1" dirty="0"/>
              <a:t>(</a:t>
            </a:r>
            <a:r>
              <a:rPr lang="en-US" altLang="zh-CN" b="1" i="1" dirty="0"/>
              <a:t>n</a:t>
            </a:r>
            <a:r>
              <a:rPr lang="en-US" altLang="zh-CN" b="1" dirty="0"/>
              <a:t>)= </a:t>
            </a:r>
            <a:r>
              <a:rPr lang="en-US" altLang="zh-CN" b="1" dirty="0">
                <a:sym typeface="Symbol" pitchFamily="18" charset="2"/>
              </a:rPr>
              <a:t></a:t>
            </a:r>
            <a:r>
              <a:rPr lang="en-US" altLang="zh-CN" b="1" dirty="0"/>
              <a:t>(</a:t>
            </a:r>
            <a:r>
              <a:rPr lang="en-US" altLang="zh-CN" b="1" i="1" dirty="0"/>
              <a:t>g</a:t>
            </a:r>
            <a:r>
              <a:rPr lang="en-US" altLang="zh-CN" b="1" dirty="0"/>
              <a:t>(</a:t>
            </a:r>
            <a:r>
              <a:rPr lang="en-US" altLang="zh-CN" b="1" i="1" dirty="0"/>
              <a:t>n</a:t>
            </a:r>
            <a:r>
              <a:rPr lang="en-US" altLang="zh-CN" b="1" dirty="0"/>
              <a:t>))</a:t>
            </a:r>
            <a:r>
              <a:rPr lang="zh-CN" altLang="en-US" b="1" dirty="0"/>
              <a:t>， </a:t>
            </a:r>
            <a:r>
              <a:rPr lang="en-US" altLang="zh-CN" b="1" i="1" dirty="0"/>
              <a:t>g</a:t>
            </a:r>
            <a:r>
              <a:rPr lang="en-US" altLang="zh-CN" b="1" dirty="0"/>
              <a:t>(</a:t>
            </a:r>
            <a:r>
              <a:rPr lang="en-US" altLang="zh-CN" b="1" i="1" dirty="0"/>
              <a:t>n</a:t>
            </a:r>
            <a:r>
              <a:rPr lang="en-US" altLang="zh-CN" b="1" dirty="0"/>
              <a:t>)= </a:t>
            </a:r>
            <a:r>
              <a:rPr lang="en-US" altLang="zh-CN" b="1" dirty="0">
                <a:sym typeface="Symbol" pitchFamily="18" charset="2"/>
              </a:rPr>
              <a:t></a:t>
            </a:r>
            <a:r>
              <a:rPr lang="en-US" altLang="zh-CN" b="1" dirty="0"/>
              <a:t>(</a:t>
            </a:r>
            <a:r>
              <a:rPr lang="en-US" altLang="zh-CN" b="1" i="1" dirty="0"/>
              <a:t>h</a:t>
            </a:r>
            <a:r>
              <a:rPr lang="en-US" altLang="zh-CN" b="1" dirty="0"/>
              <a:t>(</a:t>
            </a:r>
            <a:r>
              <a:rPr lang="en-US" altLang="zh-CN" b="1" i="1" dirty="0"/>
              <a:t>n</a:t>
            </a:r>
            <a:r>
              <a:rPr lang="en-US" altLang="zh-CN" b="1" dirty="0"/>
              <a:t>))  </a:t>
            </a:r>
            <a:r>
              <a:rPr lang="en-US" altLang="zh-CN" sz="2400" b="1" dirty="0">
                <a:sym typeface="Symbol" pitchFamily="18" charset="2"/>
              </a:rPr>
              <a:t></a:t>
            </a:r>
            <a:r>
              <a:rPr lang="en-US" altLang="zh-CN" sz="2400" b="1" dirty="0"/>
              <a:t>  </a:t>
            </a:r>
            <a:r>
              <a:rPr lang="en-US" altLang="zh-CN" b="1" i="1" dirty="0"/>
              <a:t>f</a:t>
            </a:r>
            <a:r>
              <a:rPr lang="en-US" altLang="zh-CN" b="1" dirty="0"/>
              <a:t>(</a:t>
            </a:r>
            <a:r>
              <a:rPr lang="en-US" altLang="zh-CN" b="1" i="1" dirty="0"/>
              <a:t>n</a:t>
            </a:r>
            <a:r>
              <a:rPr lang="en-US" altLang="zh-CN" b="1" dirty="0"/>
              <a:t>)= </a:t>
            </a:r>
            <a:r>
              <a:rPr lang="en-US" altLang="zh-CN" b="1" dirty="0">
                <a:sym typeface="Symbol" pitchFamily="18" charset="2"/>
              </a:rPr>
              <a:t></a:t>
            </a:r>
            <a:r>
              <a:rPr lang="en-US" altLang="zh-CN" b="1" dirty="0"/>
              <a:t>(</a:t>
            </a:r>
            <a:r>
              <a:rPr lang="en-US" altLang="zh-CN" b="1" i="1" dirty="0"/>
              <a:t>h</a:t>
            </a:r>
            <a:r>
              <a:rPr lang="en-US" altLang="zh-CN" b="1" dirty="0"/>
              <a:t>(</a:t>
            </a:r>
            <a:r>
              <a:rPr lang="en-US" altLang="zh-CN" b="1" i="1" dirty="0"/>
              <a:t>n</a:t>
            </a:r>
            <a:r>
              <a:rPr lang="en-US" altLang="zh-CN" b="1" dirty="0"/>
              <a:t>))</a:t>
            </a:r>
            <a:r>
              <a:rPr lang="zh-CN" altLang="en-US" b="1" dirty="0"/>
              <a:t>；</a:t>
            </a:r>
          </a:p>
          <a:p>
            <a:pPr eaLnBrk="1" hangingPunct="1">
              <a:lnSpc>
                <a:spcPct val="150000"/>
              </a:lnSpc>
            </a:pPr>
            <a:r>
              <a:rPr lang="en-US" altLang="zh-CN" b="1" i="1" dirty="0"/>
              <a:t>f</a:t>
            </a:r>
            <a:r>
              <a:rPr lang="en-US" altLang="zh-CN" b="1" dirty="0"/>
              <a:t>(</a:t>
            </a:r>
            <a:r>
              <a:rPr lang="en-US" altLang="zh-CN" b="1" i="1" dirty="0"/>
              <a:t>n</a:t>
            </a:r>
            <a:r>
              <a:rPr lang="en-US" altLang="zh-CN" b="1" dirty="0"/>
              <a:t>)= </a:t>
            </a:r>
            <a:r>
              <a:rPr lang="en-US" altLang="zh-CN" b="1" i="1" dirty="0">
                <a:sym typeface="Symbol" pitchFamily="18" charset="2"/>
              </a:rPr>
              <a:t>O</a:t>
            </a:r>
            <a:r>
              <a:rPr lang="en-US" altLang="zh-CN" b="1" dirty="0"/>
              <a:t>(</a:t>
            </a:r>
            <a:r>
              <a:rPr lang="en-US" altLang="zh-CN" b="1" i="1" dirty="0"/>
              <a:t>g</a:t>
            </a:r>
            <a:r>
              <a:rPr lang="en-US" altLang="zh-CN" b="1" dirty="0"/>
              <a:t>(</a:t>
            </a:r>
            <a:r>
              <a:rPr lang="en-US" altLang="zh-CN" b="1" i="1" dirty="0"/>
              <a:t>n</a:t>
            </a:r>
            <a:r>
              <a:rPr lang="en-US" altLang="zh-CN" b="1" dirty="0"/>
              <a:t>))</a:t>
            </a:r>
            <a:r>
              <a:rPr lang="zh-CN" altLang="en-US" b="1" dirty="0"/>
              <a:t>， </a:t>
            </a:r>
            <a:r>
              <a:rPr lang="en-US" altLang="zh-CN" b="1" i="1" dirty="0"/>
              <a:t>g</a:t>
            </a:r>
            <a:r>
              <a:rPr lang="en-US" altLang="zh-CN" b="1" dirty="0"/>
              <a:t>(</a:t>
            </a:r>
            <a:r>
              <a:rPr lang="en-US" altLang="zh-CN" b="1" i="1" dirty="0"/>
              <a:t>n</a:t>
            </a:r>
            <a:r>
              <a:rPr lang="en-US" altLang="zh-CN" b="1" dirty="0"/>
              <a:t>)= </a:t>
            </a:r>
            <a:r>
              <a:rPr lang="en-US" altLang="zh-CN" b="1" i="1" dirty="0">
                <a:sym typeface="Symbol" pitchFamily="18" charset="2"/>
              </a:rPr>
              <a:t>O</a:t>
            </a:r>
            <a:r>
              <a:rPr lang="en-US" altLang="zh-CN" b="1" dirty="0">
                <a:sym typeface="Symbol" pitchFamily="18" charset="2"/>
              </a:rPr>
              <a:t> </a:t>
            </a:r>
            <a:r>
              <a:rPr lang="en-US" altLang="zh-CN" b="1" dirty="0"/>
              <a:t>(</a:t>
            </a:r>
            <a:r>
              <a:rPr lang="en-US" altLang="zh-CN" b="1" i="1" dirty="0"/>
              <a:t>h</a:t>
            </a:r>
            <a:r>
              <a:rPr lang="en-US" altLang="zh-CN" b="1" dirty="0"/>
              <a:t>(</a:t>
            </a:r>
            <a:r>
              <a:rPr lang="en-US" altLang="zh-CN" b="1" i="1" dirty="0"/>
              <a:t>n</a:t>
            </a:r>
            <a:r>
              <a:rPr lang="en-US" altLang="zh-CN" b="1" dirty="0"/>
              <a:t>)) </a:t>
            </a:r>
            <a:r>
              <a:rPr lang="en-US" altLang="zh-CN" sz="2400" b="1" dirty="0">
                <a:sym typeface="Symbol" pitchFamily="18" charset="2"/>
              </a:rPr>
              <a:t></a:t>
            </a:r>
            <a:r>
              <a:rPr lang="en-US" altLang="zh-CN" sz="2400" b="1" dirty="0"/>
              <a:t>  </a:t>
            </a:r>
            <a:r>
              <a:rPr lang="en-US" altLang="zh-CN" b="1" i="1" dirty="0"/>
              <a:t>f</a:t>
            </a:r>
            <a:r>
              <a:rPr lang="en-US" altLang="zh-CN" b="1" dirty="0"/>
              <a:t>(</a:t>
            </a:r>
            <a:r>
              <a:rPr lang="en-US" altLang="zh-CN" b="1" i="1" dirty="0"/>
              <a:t>n</a:t>
            </a:r>
            <a:r>
              <a:rPr lang="en-US" altLang="zh-CN" b="1" dirty="0"/>
              <a:t>)= </a:t>
            </a:r>
            <a:r>
              <a:rPr lang="en-US" altLang="zh-CN" b="1" i="1" dirty="0">
                <a:sym typeface="Symbol" pitchFamily="18" charset="2"/>
              </a:rPr>
              <a:t>O</a:t>
            </a:r>
            <a:r>
              <a:rPr lang="en-US" altLang="zh-CN" b="1" dirty="0">
                <a:sym typeface="Symbol" pitchFamily="18" charset="2"/>
              </a:rPr>
              <a:t> </a:t>
            </a:r>
            <a:r>
              <a:rPr lang="en-US" altLang="zh-CN" b="1" dirty="0"/>
              <a:t>(</a:t>
            </a:r>
            <a:r>
              <a:rPr lang="en-US" altLang="zh-CN" b="1" i="1" dirty="0"/>
              <a:t>h</a:t>
            </a:r>
            <a:r>
              <a:rPr lang="en-US" altLang="zh-CN" b="1" dirty="0"/>
              <a:t>(</a:t>
            </a:r>
            <a:r>
              <a:rPr lang="en-US" altLang="zh-CN" b="1" i="1" dirty="0"/>
              <a:t>n</a:t>
            </a:r>
            <a:r>
              <a:rPr lang="en-US" altLang="zh-CN" b="1" dirty="0"/>
              <a:t>))</a:t>
            </a:r>
            <a:r>
              <a:rPr lang="zh-CN" altLang="en-US" b="1" dirty="0"/>
              <a:t>；</a:t>
            </a:r>
          </a:p>
          <a:p>
            <a:pPr eaLnBrk="1" hangingPunct="1">
              <a:lnSpc>
                <a:spcPct val="150000"/>
              </a:lnSpc>
            </a:pPr>
            <a:r>
              <a:rPr lang="en-US" altLang="zh-CN" b="1" i="1" dirty="0"/>
              <a:t>f</a:t>
            </a:r>
            <a:r>
              <a:rPr lang="en-US" altLang="zh-CN" b="1" dirty="0"/>
              <a:t>(</a:t>
            </a:r>
            <a:r>
              <a:rPr lang="en-US" altLang="zh-CN" b="1" i="1" dirty="0"/>
              <a:t>n</a:t>
            </a:r>
            <a:r>
              <a:rPr lang="en-US" altLang="zh-CN" b="1" dirty="0"/>
              <a:t>)= </a:t>
            </a:r>
            <a:r>
              <a:rPr lang="en-US" altLang="zh-CN" b="1" dirty="0">
                <a:sym typeface="Symbol" pitchFamily="18" charset="2"/>
              </a:rPr>
              <a:t></a:t>
            </a:r>
            <a:r>
              <a:rPr lang="en-US" altLang="zh-CN" b="1" dirty="0"/>
              <a:t>(</a:t>
            </a:r>
            <a:r>
              <a:rPr lang="en-US" altLang="zh-CN" b="1" i="1" dirty="0"/>
              <a:t>g</a:t>
            </a:r>
            <a:r>
              <a:rPr lang="en-US" altLang="zh-CN" b="1" dirty="0"/>
              <a:t>(</a:t>
            </a:r>
            <a:r>
              <a:rPr lang="en-US" altLang="zh-CN" b="1" i="1" dirty="0"/>
              <a:t>n</a:t>
            </a:r>
            <a:r>
              <a:rPr lang="en-US" altLang="zh-CN" b="1" dirty="0"/>
              <a:t>))</a:t>
            </a:r>
            <a:r>
              <a:rPr lang="zh-CN" altLang="en-US" b="1" dirty="0"/>
              <a:t>， </a:t>
            </a:r>
            <a:r>
              <a:rPr lang="en-US" altLang="zh-CN" b="1" i="1" dirty="0"/>
              <a:t>g</a:t>
            </a:r>
            <a:r>
              <a:rPr lang="en-US" altLang="zh-CN" b="1" dirty="0"/>
              <a:t>(</a:t>
            </a:r>
            <a:r>
              <a:rPr lang="en-US" altLang="zh-CN" b="1" i="1" dirty="0"/>
              <a:t>n</a:t>
            </a:r>
            <a:r>
              <a:rPr lang="en-US" altLang="zh-CN" b="1" dirty="0"/>
              <a:t>)= </a:t>
            </a:r>
            <a:r>
              <a:rPr lang="en-US" altLang="zh-CN" b="1" dirty="0">
                <a:sym typeface="Symbol" pitchFamily="18" charset="2"/>
              </a:rPr>
              <a:t> </a:t>
            </a:r>
            <a:r>
              <a:rPr lang="en-US" altLang="zh-CN" b="1" dirty="0"/>
              <a:t>(</a:t>
            </a:r>
            <a:r>
              <a:rPr lang="en-US" altLang="zh-CN" b="1" i="1" dirty="0"/>
              <a:t>h</a:t>
            </a:r>
            <a:r>
              <a:rPr lang="en-US" altLang="zh-CN" b="1" dirty="0"/>
              <a:t>(</a:t>
            </a:r>
            <a:r>
              <a:rPr lang="en-US" altLang="zh-CN" b="1" i="1" dirty="0"/>
              <a:t>n</a:t>
            </a:r>
            <a:r>
              <a:rPr lang="en-US" altLang="zh-CN" b="1" dirty="0"/>
              <a:t>)) </a:t>
            </a:r>
            <a:r>
              <a:rPr lang="en-US" altLang="zh-CN" sz="2400" b="1" dirty="0">
                <a:sym typeface="Symbol" pitchFamily="18" charset="2"/>
              </a:rPr>
              <a:t></a:t>
            </a:r>
            <a:r>
              <a:rPr lang="en-US" altLang="zh-CN" sz="2400" b="1" dirty="0"/>
              <a:t>  </a:t>
            </a:r>
            <a:r>
              <a:rPr lang="en-US" altLang="zh-CN" b="1" i="1" dirty="0"/>
              <a:t>f</a:t>
            </a:r>
            <a:r>
              <a:rPr lang="en-US" altLang="zh-CN" b="1" dirty="0"/>
              <a:t>(</a:t>
            </a:r>
            <a:r>
              <a:rPr lang="en-US" altLang="zh-CN" b="1" i="1" dirty="0"/>
              <a:t>n</a:t>
            </a:r>
            <a:r>
              <a:rPr lang="en-US" altLang="zh-CN" b="1" dirty="0"/>
              <a:t>)= </a:t>
            </a:r>
            <a:r>
              <a:rPr lang="en-US" altLang="zh-CN" b="1" dirty="0">
                <a:sym typeface="Symbol" pitchFamily="18" charset="2"/>
              </a:rPr>
              <a:t></a:t>
            </a:r>
            <a:r>
              <a:rPr lang="en-US" altLang="zh-CN" b="1" dirty="0"/>
              <a:t>(</a:t>
            </a:r>
            <a:r>
              <a:rPr lang="en-US" altLang="zh-CN" b="1" i="1" dirty="0"/>
              <a:t>h</a:t>
            </a:r>
            <a:r>
              <a:rPr lang="en-US" altLang="zh-CN" b="1" dirty="0"/>
              <a:t>(</a:t>
            </a:r>
            <a:r>
              <a:rPr lang="en-US" altLang="zh-CN" b="1" i="1" dirty="0"/>
              <a:t>n</a:t>
            </a:r>
            <a:r>
              <a:rPr lang="en-US" altLang="zh-CN" b="1" dirty="0"/>
              <a:t>))</a:t>
            </a:r>
            <a:r>
              <a:rPr lang="zh-CN" altLang="en-US" b="1" dirty="0"/>
              <a:t>；</a:t>
            </a:r>
          </a:p>
          <a:p>
            <a:pPr eaLnBrk="1" hangingPunct="1">
              <a:lnSpc>
                <a:spcPct val="150000"/>
              </a:lnSpc>
            </a:pPr>
            <a:r>
              <a:rPr lang="en-US" altLang="zh-CN" b="1" i="1" dirty="0"/>
              <a:t>f</a:t>
            </a:r>
            <a:r>
              <a:rPr lang="en-US" altLang="zh-CN" b="1" dirty="0"/>
              <a:t>(</a:t>
            </a:r>
            <a:r>
              <a:rPr lang="en-US" altLang="zh-CN" b="1" i="1" dirty="0"/>
              <a:t>n</a:t>
            </a:r>
            <a:r>
              <a:rPr lang="en-US" altLang="zh-CN" b="1" dirty="0"/>
              <a:t>)= </a:t>
            </a:r>
            <a:r>
              <a:rPr lang="en-US" altLang="zh-CN" b="1" i="1" dirty="0"/>
              <a:t>o</a:t>
            </a:r>
            <a:r>
              <a:rPr lang="en-US" altLang="zh-CN" b="1" dirty="0"/>
              <a:t>(</a:t>
            </a:r>
            <a:r>
              <a:rPr lang="en-US" altLang="zh-CN" b="1" i="1" dirty="0"/>
              <a:t>g</a:t>
            </a:r>
            <a:r>
              <a:rPr lang="en-US" altLang="zh-CN" b="1" dirty="0"/>
              <a:t>(</a:t>
            </a:r>
            <a:r>
              <a:rPr lang="en-US" altLang="zh-CN" b="1" i="1" dirty="0"/>
              <a:t>n</a:t>
            </a:r>
            <a:r>
              <a:rPr lang="en-US" altLang="zh-CN" b="1" dirty="0"/>
              <a:t>))</a:t>
            </a:r>
            <a:r>
              <a:rPr lang="zh-CN" altLang="en-US" b="1" dirty="0"/>
              <a:t>， </a:t>
            </a:r>
            <a:r>
              <a:rPr lang="en-US" altLang="zh-CN" b="1" i="1" dirty="0"/>
              <a:t>g</a:t>
            </a:r>
            <a:r>
              <a:rPr lang="en-US" altLang="zh-CN" b="1" dirty="0"/>
              <a:t>(</a:t>
            </a:r>
            <a:r>
              <a:rPr lang="en-US" altLang="zh-CN" b="1" i="1" dirty="0"/>
              <a:t>n</a:t>
            </a:r>
            <a:r>
              <a:rPr lang="en-US" altLang="zh-CN" b="1" dirty="0"/>
              <a:t>)= </a:t>
            </a:r>
            <a:r>
              <a:rPr lang="en-US" altLang="zh-CN" b="1" i="1" dirty="0"/>
              <a:t>o</a:t>
            </a:r>
            <a:r>
              <a:rPr lang="en-US" altLang="zh-CN" b="1" dirty="0"/>
              <a:t>(</a:t>
            </a:r>
            <a:r>
              <a:rPr lang="en-US" altLang="zh-CN" b="1" i="1" dirty="0"/>
              <a:t>h</a:t>
            </a:r>
            <a:r>
              <a:rPr lang="en-US" altLang="zh-CN" b="1" dirty="0"/>
              <a:t>(</a:t>
            </a:r>
            <a:r>
              <a:rPr lang="en-US" altLang="zh-CN" b="1" i="1" dirty="0"/>
              <a:t>n</a:t>
            </a:r>
            <a:r>
              <a:rPr lang="en-US" altLang="zh-CN" b="1" dirty="0"/>
              <a:t>))   </a:t>
            </a:r>
            <a:r>
              <a:rPr lang="en-US" altLang="zh-CN" sz="2400" b="1" dirty="0">
                <a:sym typeface="Symbol" pitchFamily="18" charset="2"/>
              </a:rPr>
              <a:t></a:t>
            </a:r>
            <a:r>
              <a:rPr lang="en-US" altLang="zh-CN" sz="2400" b="1" dirty="0"/>
              <a:t>  </a:t>
            </a:r>
            <a:r>
              <a:rPr lang="en-US" altLang="zh-CN" b="1" i="1" dirty="0"/>
              <a:t>f</a:t>
            </a:r>
            <a:r>
              <a:rPr lang="en-US" altLang="zh-CN" b="1" dirty="0"/>
              <a:t>(</a:t>
            </a:r>
            <a:r>
              <a:rPr lang="en-US" altLang="zh-CN" b="1" i="1" dirty="0"/>
              <a:t>n</a:t>
            </a:r>
            <a:r>
              <a:rPr lang="en-US" altLang="zh-CN" b="1" dirty="0"/>
              <a:t>)= </a:t>
            </a:r>
            <a:r>
              <a:rPr lang="en-US" altLang="zh-CN" b="1" i="1" dirty="0"/>
              <a:t>o</a:t>
            </a:r>
            <a:r>
              <a:rPr lang="en-US" altLang="zh-CN" b="1" dirty="0"/>
              <a:t>(</a:t>
            </a:r>
            <a:r>
              <a:rPr lang="en-US" altLang="zh-CN" b="1" i="1" dirty="0"/>
              <a:t>h</a:t>
            </a:r>
            <a:r>
              <a:rPr lang="en-US" altLang="zh-CN" b="1" dirty="0"/>
              <a:t>(</a:t>
            </a:r>
            <a:r>
              <a:rPr lang="en-US" altLang="zh-CN" b="1" i="1" dirty="0"/>
              <a:t>n</a:t>
            </a:r>
            <a:r>
              <a:rPr lang="en-US" altLang="zh-CN" b="1" dirty="0"/>
              <a:t>))</a:t>
            </a:r>
            <a:r>
              <a:rPr lang="zh-CN" altLang="en-US" b="1" dirty="0"/>
              <a:t>；</a:t>
            </a:r>
          </a:p>
          <a:p>
            <a:pPr eaLnBrk="1" hangingPunct="1">
              <a:lnSpc>
                <a:spcPct val="150000"/>
              </a:lnSpc>
            </a:pPr>
            <a:r>
              <a:rPr lang="en-US" altLang="zh-CN" b="1" i="1" dirty="0"/>
              <a:t>f</a:t>
            </a:r>
            <a:r>
              <a:rPr lang="en-US" altLang="zh-CN" b="1" dirty="0"/>
              <a:t>(</a:t>
            </a:r>
            <a:r>
              <a:rPr lang="en-US" altLang="zh-CN" b="1" i="1" dirty="0"/>
              <a:t>n</a:t>
            </a:r>
            <a:r>
              <a:rPr lang="en-US" altLang="zh-CN" b="1" dirty="0"/>
              <a:t>)= </a:t>
            </a:r>
            <a:r>
              <a:rPr lang="en-US" altLang="zh-CN" b="1" i="1" dirty="0">
                <a:sym typeface="Symbol" pitchFamily="18" charset="2"/>
              </a:rPr>
              <a:t></a:t>
            </a:r>
            <a:r>
              <a:rPr lang="en-US" altLang="zh-CN" b="1" dirty="0"/>
              <a:t>(</a:t>
            </a:r>
            <a:r>
              <a:rPr lang="en-US" altLang="zh-CN" b="1" i="1" dirty="0"/>
              <a:t>g</a:t>
            </a:r>
            <a:r>
              <a:rPr lang="en-US" altLang="zh-CN" b="1" dirty="0"/>
              <a:t>(</a:t>
            </a:r>
            <a:r>
              <a:rPr lang="en-US" altLang="zh-CN" b="1" i="1" dirty="0"/>
              <a:t>n</a:t>
            </a:r>
            <a:r>
              <a:rPr lang="en-US" altLang="zh-CN" b="1" dirty="0"/>
              <a:t>))</a:t>
            </a:r>
            <a:r>
              <a:rPr lang="zh-CN" altLang="en-US" b="1" dirty="0"/>
              <a:t>， </a:t>
            </a:r>
            <a:r>
              <a:rPr lang="en-US" altLang="zh-CN" b="1" i="1" dirty="0"/>
              <a:t>g</a:t>
            </a:r>
            <a:r>
              <a:rPr lang="en-US" altLang="zh-CN" b="1" dirty="0"/>
              <a:t>(</a:t>
            </a:r>
            <a:r>
              <a:rPr lang="en-US" altLang="zh-CN" b="1" i="1" dirty="0"/>
              <a:t>n</a:t>
            </a:r>
            <a:r>
              <a:rPr lang="en-US" altLang="zh-CN" b="1" dirty="0"/>
              <a:t>)= </a:t>
            </a:r>
            <a:r>
              <a:rPr lang="en-US" altLang="zh-CN" b="1" i="1" dirty="0">
                <a:sym typeface="Symbol" pitchFamily="18" charset="2"/>
              </a:rPr>
              <a:t></a:t>
            </a:r>
            <a:r>
              <a:rPr lang="en-US" altLang="zh-CN" b="1" dirty="0">
                <a:sym typeface="Symbol" pitchFamily="18" charset="2"/>
              </a:rPr>
              <a:t> </a:t>
            </a:r>
            <a:r>
              <a:rPr lang="en-US" altLang="zh-CN" b="1" dirty="0"/>
              <a:t>(</a:t>
            </a:r>
            <a:r>
              <a:rPr lang="en-US" altLang="zh-CN" b="1" i="1" dirty="0"/>
              <a:t>h</a:t>
            </a:r>
            <a:r>
              <a:rPr lang="en-US" altLang="zh-CN" b="1" dirty="0"/>
              <a:t>(</a:t>
            </a:r>
            <a:r>
              <a:rPr lang="en-US" altLang="zh-CN" b="1" i="1" dirty="0"/>
              <a:t>n</a:t>
            </a:r>
            <a:r>
              <a:rPr lang="en-US" altLang="zh-CN" b="1" dirty="0"/>
              <a:t>)) </a:t>
            </a:r>
            <a:r>
              <a:rPr lang="en-US" altLang="zh-CN" sz="2400" b="1" dirty="0">
                <a:sym typeface="Symbol" pitchFamily="18" charset="2"/>
              </a:rPr>
              <a:t></a:t>
            </a:r>
            <a:r>
              <a:rPr lang="en-US" altLang="zh-CN" sz="2400" b="1" dirty="0"/>
              <a:t>  </a:t>
            </a:r>
            <a:r>
              <a:rPr lang="en-US" altLang="zh-CN" b="1" i="1" dirty="0"/>
              <a:t>f</a:t>
            </a:r>
            <a:r>
              <a:rPr lang="en-US" altLang="zh-CN" b="1" dirty="0"/>
              <a:t>(</a:t>
            </a:r>
            <a:r>
              <a:rPr lang="en-US" altLang="zh-CN" b="1" i="1" dirty="0"/>
              <a:t>n</a:t>
            </a:r>
            <a:r>
              <a:rPr lang="en-US" altLang="zh-CN" b="1" dirty="0"/>
              <a:t>)= </a:t>
            </a:r>
            <a:r>
              <a:rPr lang="en-US" altLang="zh-CN" b="1" i="1" dirty="0">
                <a:sym typeface="Symbol" pitchFamily="18" charset="2"/>
              </a:rPr>
              <a:t></a:t>
            </a:r>
            <a:r>
              <a:rPr lang="en-US" altLang="zh-CN" b="1" dirty="0">
                <a:sym typeface="Symbol" pitchFamily="18" charset="2"/>
              </a:rPr>
              <a:t> </a:t>
            </a:r>
            <a:r>
              <a:rPr lang="en-US" altLang="zh-CN" b="1" dirty="0"/>
              <a:t>(</a:t>
            </a:r>
            <a:r>
              <a:rPr lang="en-US" altLang="zh-CN" b="1" i="1" dirty="0"/>
              <a:t>h</a:t>
            </a:r>
            <a:r>
              <a:rPr lang="en-US" altLang="zh-CN" b="1" dirty="0"/>
              <a:t>(</a:t>
            </a:r>
            <a:r>
              <a:rPr lang="en-US" altLang="zh-CN" b="1" i="1" dirty="0"/>
              <a:t>n</a:t>
            </a:r>
            <a:r>
              <a:rPr lang="en-US" altLang="zh-CN" b="1" dirty="0"/>
              <a:t>))</a:t>
            </a:r>
            <a:r>
              <a:rPr lang="zh-CN" altLang="en-US" b="1" dirty="0"/>
              <a:t>；</a:t>
            </a:r>
          </a:p>
          <a:p>
            <a:pPr eaLnBrk="1" hangingPunct="1">
              <a:spcBef>
                <a:spcPct val="0"/>
              </a:spcBef>
              <a:buNone/>
            </a:pPr>
            <a:endParaRPr lang="zh-CN" altLang="en-US" b="1" dirty="0"/>
          </a:p>
        </p:txBody>
      </p:sp>
      <p:pic>
        <p:nvPicPr>
          <p:cNvPr id="3" name="图片 2" descr="57dafe503274279d5d2f28429199a69fee084b3d64fb-wzkPf0_fw658"/>
          <p:cNvPicPr>
            <a:picLocks noChangeAspect="1"/>
          </p:cNvPicPr>
          <p:nvPr/>
        </p:nvPicPr>
        <p:blipFill>
          <a:blip r:embed="rId2"/>
          <a:srcRect l="-838" t="81160" r="838" b="-74"/>
          <a:stretch>
            <a:fillRect/>
          </a:stretch>
        </p:blipFill>
        <p:spPr>
          <a:xfrm>
            <a:off x="-149225" y="5604510"/>
            <a:ext cx="12345035" cy="1304925"/>
          </a:xfrm>
          <a:prstGeom prst="rect">
            <a:avLst/>
          </a:prstGeom>
        </p:spPr>
      </p:pic>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Grp="1"/>
          </p:cNvSpPr>
          <p:nvPr>
            <p:ph idx="1"/>
          </p:nvPr>
        </p:nvSpPr>
        <p:spPr>
          <a:xfrm>
            <a:off x="373380" y="706120"/>
            <a:ext cx="5196840" cy="3334385"/>
          </a:xfrm>
        </p:spPr>
        <p:txBody>
          <a:bodyPr vert="horz" wrap="square" lIns="91440" tIns="45720" rIns="91440" bIns="45720" anchor="t">
            <a:noAutofit/>
          </a:bodyPr>
          <a:lstStyle/>
          <a:p>
            <a:pPr marL="0" indent="0" eaLnBrk="1" hangingPunct="1">
              <a:lnSpc>
                <a:spcPct val="150000"/>
              </a:lnSpc>
              <a:buNone/>
            </a:pPr>
            <a:r>
              <a:rPr lang="zh-CN" altLang="en-US" b="1" dirty="0">
                <a:solidFill>
                  <a:srgbClr val="0000FF"/>
                </a:solidFill>
              </a:rPr>
              <a:t>（</a:t>
            </a:r>
            <a:r>
              <a:rPr lang="en-US" altLang="zh-CN" b="1" dirty="0">
                <a:solidFill>
                  <a:srgbClr val="0000FF"/>
                </a:solidFill>
              </a:rPr>
              <a:t>2</a:t>
            </a:r>
            <a:r>
              <a:rPr lang="zh-CN" altLang="en-US" b="1" dirty="0">
                <a:solidFill>
                  <a:srgbClr val="0000FF"/>
                </a:solidFill>
              </a:rPr>
              <a:t>）反身性</a:t>
            </a:r>
            <a:r>
              <a:rPr lang="en-US" altLang="zh-CN" b="1" dirty="0">
                <a:solidFill>
                  <a:srgbClr val="0000FF"/>
                </a:solidFill>
              </a:rPr>
              <a:t>/ </a:t>
            </a:r>
            <a:r>
              <a:rPr lang="zh-CN" altLang="en-US" b="1" dirty="0">
                <a:solidFill>
                  <a:srgbClr val="0000FF"/>
                </a:solidFill>
              </a:rPr>
              <a:t>自反性：</a:t>
            </a:r>
          </a:p>
          <a:p>
            <a:pPr eaLnBrk="1" hangingPunct="1">
              <a:lnSpc>
                <a:spcPct val="150000"/>
              </a:lnSpc>
            </a:pPr>
            <a:r>
              <a:rPr lang="en-US" altLang="zh-CN" b="1" i="1" dirty="0"/>
              <a:t>f</a:t>
            </a:r>
            <a:r>
              <a:rPr lang="en-US" altLang="zh-CN" b="1" dirty="0"/>
              <a:t>(</a:t>
            </a:r>
            <a:r>
              <a:rPr lang="en-US" altLang="zh-CN" b="1" i="1" dirty="0"/>
              <a:t>n</a:t>
            </a:r>
            <a:r>
              <a:rPr lang="en-US" altLang="zh-CN" b="1" dirty="0"/>
              <a:t>)= </a:t>
            </a:r>
            <a:r>
              <a:rPr lang="en-US" altLang="zh-CN" b="1" dirty="0">
                <a:sym typeface="Symbol" pitchFamily="18" charset="2"/>
              </a:rPr>
              <a:t></a:t>
            </a:r>
            <a:r>
              <a:rPr lang="en-US" altLang="zh-CN" b="1" dirty="0"/>
              <a:t>(</a:t>
            </a:r>
            <a:r>
              <a:rPr lang="en-US" altLang="zh-CN" b="1" i="1" dirty="0"/>
              <a:t>f</a:t>
            </a:r>
            <a:r>
              <a:rPr lang="en-US" altLang="zh-CN" b="1" dirty="0"/>
              <a:t>(</a:t>
            </a:r>
            <a:r>
              <a:rPr lang="en-US" altLang="zh-CN" b="1" i="1" dirty="0"/>
              <a:t>n</a:t>
            </a:r>
            <a:r>
              <a:rPr lang="en-US" altLang="zh-CN" b="1" dirty="0"/>
              <a:t>))</a:t>
            </a:r>
            <a:r>
              <a:rPr lang="zh-CN" altLang="en-US" b="1" dirty="0"/>
              <a:t>；</a:t>
            </a:r>
          </a:p>
          <a:p>
            <a:pPr eaLnBrk="1" hangingPunct="1">
              <a:lnSpc>
                <a:spcPct val="150000"/>
              </a:lnSpc>
            </a:pPr>
            <a:r>
              <a:rPr lang="en-US" altLang="zh-CN" b="1" i="1" dirty="0"/>
              <a:t>f</a:t>
            </a:r>
            <a:r>
              <a:rPr lang="en-US" altLang="zh-CN" b="1" dirty="0"/>
              <a:t>(</a:t>
            </a:r>
            <a:r>
              <a:rPr lang="en-US" altLang="zh-CN" b="1" i="1" dirty="0"/>
              <a:t>n</a:t>
            </a:r>
            <a:r>
              <a:rPr lang="en-US" altLang="zh-CN" b="1" dirty="0"/>
              <a:t>)= </a:t>
            </a:r>
            <a:r>
              <a:rPr lang="en-US" altLang="zh-CN" b="1" i="1" dirty="0">
                <a:sym typeface="Symbol" pitchFamily="18" charset="2"/>
              </a:rPr>
              <a:t>O</a:t>
            </a:r>
            <a:r>
              <a:rPr lang="en-US" altLang="zh-CN" b="1" dirty="0"/>
              <a:t>(</a:t>
            </a:r>
            <a:r>
              <a:rPr lang="en-US" altLang="zh-CN" b="1" i="1" dirty="0"/>
              <a:t>f</a:t>
            </a:r>
            <a:r>
              <a:rPr lang="en-US" altLang="zh-CN" b="1" dirty="0"/>
              <a:t>(</a:t>
            </a:r>
            <a:r>
              <a:rPr lang="en-US" altLang="zh-CN" b="1" i="1" dirty="0"/>
              <a:t>n</a:t>
            </a:r>
            <a:r>
              <a:rPr lang="en-US" altLang="zh-CN" b="1" dirty="0"/>
              <a:t>))</a:t>
            </a:r>
            <a:r>
              <a:rPr lang="zh-CN" altLang="en-US" b="1" dirty="0"/>
              <a:t>；</a:t>
            </a:r>
          </a:p>
          <a:p>
            <a:pPr eaLnBrk="1" hangingPunct="1">
              <a:lnSpc>
                <a:spcPct val="150000"/>
              </a:lnSpc>
            </a:pPr>
            <a:r>
              <a:rPr lang="en-US" altLang="zh-CN" b="1" i="1" dirty="0"/>
              <a:t>f</a:t>
            </a:r>
            <a:r>
              <a:rPr lang="en-US" altLang="zh-CN" b="1" dirty="0"/>
              <a:t>(</a:t>
            </a:r>
            <a:r>
              <a:rPr lang="en-US" altLang="zh-CN" b="1" i="1" dirty="0"/>
              <a:t>n</a:t>
            </a:r>
            <a:r>
              <a:rPr lang="en-US" altLang="zh-CN" b="1" dirty="0"/>
              <a:t>)= </a:t>
            </a:r>
            <a:r>
              <a:rPr lang="en-US" altLang="zh-CN" b="1" dirty="0">
                <a:sym typeface="Symbol" pitchFamily="18" charset="2"/>
              </a:rPr>
              <a:t></a:t>
            </a:r>
            <a:r>
              <a:rPr lang="en-US" altLang="zh-CN" b="1" dirty="0"/>
              <a:t>(</a:t>
            </a:r>
            <a:r>
              <a:rPr lang="en-US" altLang="zh-CN" b="1" i="1" dirty="0"/>
              <a:t>f</a:t>
            </a:r>
            <a:r>
              <a:rPr lang="en-US" altLang="zh-CN" b="1" dirty="0"/>
              <a:t>(</a:t>
            </a:r>
            <a:r>
              <a:rPr lang="en-US" altLang="zh-CN" b="1" i="1" dirty="0"/>
              <a:t>n</a:t>
            </a:r>
            <a:r>
              <a:rPr lang="en-US" altLang="zh-CN" b="1" dirty="0"/>
              <a:t>)).</a:t>
            </a:r>
            <a:endParaRPr lang="zh-CN" altLang="en-US" b="1" dirty="0"/>
          </a:p>
        </p:txBody>
      </p:sp>
      <p:pic>
        <p:nvPicPr>
          <p:cNvPr id="3" name="图片 2" descr="57dafe503274279d5d2f28429199a69fee084b3d64fb-wzkPf0_fw658"/>
          <p:cNvPicPr>
            <a:picLocks noChangeAspect="1"/>
          </p:cNvPicPr>
          <p:nvPr/>
        </p:nvPicPr>
        <p:blipFill>
          <a:blip r:embed="rId2"/>
          <a:srcRect l="-838" t="81160" r="838" b="-74"/>
          <a:stretch>
            <a:fillRect/>
          </a:stretch>
        </p:blipFill>
        <p:spPr>
          <a:xfrm>
            <a:off x="-149225" y="5604510"/>
            <a:ext cx="12345035" cy="1304925"/>
          </a:xfrm>
          <a:prstGeom prst="rect">
            <a:avLst/>
          </a:prstGeom>
        </p:spPr>
      </p:pic>
      <p:sp>
        <p:nvSpPr>
          <p:cNvPr id="2" name="Rectangle 3"/>
          <p:cNvSpPr>
            <a:spLocks noGrp="1"/>
          </p:cNvSpPr>
          <p:nvPr/>
        </p:nvSpPr>
        <p:spPr>
          <a:xfrm>
            <a:off x="5311140" y="567055"/>
            <a:ext cx="6858000" cy="4903470"/>
          </a:xfrm>
          <a:prstGeom prst="rect">
            <a:avLst/>
          </a:prstGeom>
        </p:spPr>
        <p:txBody>
          <a:bodyPr vert="horz" wrap="square" lIns="91440" tIns="45720" rIns="91440" bIns="45720" rtlCol="0" anchor="t">
            <a:noAutofit/>
          </a:bodyPr>
          <a:lst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a:lstStyle>
          <a:p>
            <a:pPr marL="0" indent="0" eaLnBrk="1" hangingPunct="1">
              <a:lnSpc>
                <a:spcPct val="150000"/>
              </a:lnSpc>
              <a:buNone/>
            </a:pPr>
            <a:r>
              <a:rPr lang="zh-CN" altLang="en-US" sz="2400" b="1" dirty="0">
                <a:solidFill>
                  <a:srgbClr val="0000FF"/>
                </a:solidFill>
              </a:rPr>
              <a:t>（</a:t>
            </a:r>
            <a:r>
              <a:rPr lang="en-US" altLang="zh-CN" sz="2400" b="1" dirty="0">
                <a:solidFill>
                  <a:srgbClr val="0000FF"/>
                </a:solidFill>
              </a:rPr>
              <a:t>3</a:t>
            </a:r>
            <a:r>
              <a:rPr lang="zh-CN" altLang="en-US" b="1" dirty="0">
                <a:solidFill>
                  <a:srgbClr val="0000FF"/>
                </a:solidFill>
              </a:rPr>
              <a:t>）对称性：</a:t>
            </a:r>
          </a:p>
          <a:p>
            <a:pPr eaLnBrk="1" hangingPunct="1">
              <a:lnSpc>
                <a:spcPct val="150000"/>
              </a:lnSpc>
            </a:pPr>
            <a:r>
              <a:rPr lang="en-US" altLang="zh-CN" b="1" i="1" dirty="0"/>
              <a:t>f</a:t>
            </a:r>
            <a:r>
              <a:rPr lang="en-US" altLang="zh-CN" b="1" dirty="0"/>
              <a:t>(</a:t>
            </a:r>
            <a:r>
              <a:rPr lang="en-US" altLang="zh-CN" b="1" i="1" dirty="0"/>
              <a:t>n</a:t>
            </a:r>
            <a:r>
              <a:rPr lang="en-US" altLang="zh-CN" b="1" dirty="0"/>
              <a:t>)= </a:t>
            </a:r>
            <a:r>
              <a:rPr lang="en-US" altLang="zh-CN" b="1" dirty="0">
                <a:sym typeface="Symbol" pitchFamily="18" charset="2"/>
              </a:rPr>
              <a:t></a:t>
            </a:r>
            <a:r>
              <a:rPr lang="en-US" altLang="zh-CN" b="1" dirty="0"/>
              <a:t>(</a:t>
            </a:r>
            <a:r>
              <a:rPr lang="en-US" altLang="zh-CN" b="1" i="1" dirty="0"/>
              <a:t>g</a:t>
            </a:r>
            <a:r>
              <a:rPr lang="en-US" altLang="zh-CN" b="1" dirty="0"/>
              <a:t>(</a:t>
            </a:r>
            <a:r>
              <a:rPr lang="en-US" altLang="zh-CN" b="1" i="1" dirty="0"/>
              <a:t>n</a:t>
            </a:r>
            <a:r>
              <a:rPr lang="en-US" altLang="zh-CN" b="1" dirty="0"/>
              <a:t>)) </a:t>
            </a:r>
            <a:r>
              <a:rPr lang="en-US" altLang="zh-CN" sz="2400" b="1" dirty="0">
                <a:sym typeface="Symbol" pitchFamily="18" charset="2"/>
              </a:rPr>
              <a:t></a:t>
            </a:r>
            <a:r>
              <a:rPr lang="en-US" altLang="zh-CN" sz="2400" b="1" dirty="0"/>
              <a:t> </a:t>
            </a:r>
            <a:r>
              <a:rPr lang="en-US" altLang="zh-CN" b="1" i="1" dirty="0"/>
              <a:t>g</a:t>
            </a:r>
            <a:r>
              <a:rPr lang="en-US" altLang="zh-CN" b="1" dirty="0"/>
              <a:t>(</a:t>
            </a:r>
            <a:r>
              <a:rPr lang="en-US" altLang="zh-CN" b="1" i="1" dirty="0"/>
              <a:t>n</a:t>
            </a:r>
            <a:r>
              <a:rPr lang="en-US" altLang="zh-CN" b="1" dirty="0"/>
              <a:t>)= </a:t>
            </a:r>
            <a:r>
              <a:rPr lang="en-US" altLang="zh-CN" b="1" dirty="0">
                <a:sym typeface="Symbol" pitchFamily="18" charset="2"/>
              </a:rPr>
              <a:t> </a:t>
            </a:r>
            <a:r>
              <a:rPr lang="en-US" altLang="zh-CN" b="1" dirty="0"/>
              <a:t>(</a:t>
            </a:r>
            <a:r>
              <a:rPr lang="en-US" altLang="zh-CN" b="1" i="1" dirty="0"/>
              <a:t>f</a:t>
            </a:r>
            <a:r>
              <a:rPr lang="en-US" altLang="zh-CN" b="1" dirty="0"/>
              <a:t>(</a:t>
            </a:r>
            <a:r>
              <a:rPr lang="en-US" altLang="zh-CN" b="1" i="1" dirty="0"/>
              <a:t>n</a:t>
            </a:r>
            <a:r>
              <a:rPr lang="en-US" altLang="zh-CN" b="1" dirty="0"/>
              <a:t>)) </a:t>
            </a:r>
            <a:r>
              <a:rPr lang="en-US" altLang="zh-CN" sz="2400" b="1" dirty="0">
                <a:sym typeface="Symbol" pitchFamily="18" charset="2"/>
              </a:rPr>
              <a:t>.</a:t>
            </a:r>
          </a:p>
          <a:p>
            <a:pPr marL="0" indent="0" eaLnBrk="1" hangingPunct="1">
              <a:lnSpc>
                <a:spcPct val="150000"/>
              </a:lnSpc>
              <a:buNone/>
            </a:pPr>
            <a:r>
              <a:rPr lang="zh-CN" altLang="en-US" sz="2400" b="1" dirty="0">
                <a:solidFill>
                  <a:srgbClr val="0000FF"/>
                </a:solidFill>
              </a:rPr>
              <a:t>（</a:t>
            </a:r>
            <a:r>
              <a:rPr lang="en-US" altLang="zh-CN" sz="2400" b="1" dirty="0">
                <a:solidFill>
                  <a:srgbClr val="0000FF"/>
                </a:solidFill>
              </a:rPr>
              <a:t>4</a:t>
            </a:r>
            <a:r>
              <a:rPr lang="zh-CN" altLang="en-US" b="1" dirty="0">
                <a:solidFill>
                  <a:srgbClr val="0000FF"/>
                </a:solidFill>
              </a:rPr>
              <a:t>）互对称性：</a:t>
            </a:r>
          </a:p>
          <a:p>
            <a:pPr eaLnBrk="1" hangingPunct="1">
              <a:lnSpc>
                <a:spcPct val="150000"/>
              </a:lnSpc>
            </a:pPr>
            <a:r>
              <a:rPr lang="en-US" altLang="zh-CN" b="1" i="1" dirty="0"/>
              <a:t>f</a:t>
            </a:r>
            <a:r>
              <a:rPr lang="en-US" altLang="zh-CN" b="1" dirty="0"/>
              <a:t>(</a:t>
            </a:r>
            <a:r>
              <a:rPr lang="en-US" altLang="zh-CN" b="1" i="1" dirty="0"/>
              <a:t>n</a:t>
            </a:r>
            <a:r>
              <a:rPr lang="en-US" altLang="zh-CN" b="1" dirty="0"/>
              <a:t>)= </a:t>
            </a:r>
            <a:r>
              <a:rPr lang="en-US" altLang="zh-CN" b="1" i="1" dirty="0"/>
              <a:t>O</a:t>
            </a:r>
            <a:r>
              <a:rPr lang="en-US" altLang="zh-CN" b="1" dirty="0"/>
              <a:t>(</a:t>
            </a:r>
            <a:r>
              <a:rPr lang="en-US" altLang="zh-CN" b="1" i="1" dirty="0"/>
              <a:t>g</a:t>
            </a:r>
            <a:r>
              <a:rPr lang="en-US" altLang="zh-CN" b="1" dirty="0"/>
              <a:t>(</a:t>
            </a:r>
            <a:r>
              <a:rPr lang="en-US" altLang="zh-CN" b="1" i="1" dirty="0"/>
              <a:t>n</a:t>
            </a:r>
            <a:r>
              <a:rPr lang="en-US" altLang="zh-CN" b="1" dirty="0"/>
              <a:t>)) </a:t>
            </a:r>
            <a:r>
              <a:rPr lang="en-US" altLang="zh-CN" sz="2400" b="1" dirty="0">
                <a:sym typeface="Symbol" pitchFamily="18" charset="2"/>
              </a:rPr>
              <a:t></a:t>
            </a:r>
            <a:r>
              <a:rPr lang="en-US" altLang="zh-CN" sz="2400" b="1" dirty="0"/>
              <a:t> </a:t>
            </a:r>
            <a:r>
              <a:rPr lang="en-US" altLang="zh-CN" b="1" i="1" dirty="0"/>
              <a:t>g</a:t>
            </a:r>
            <a:r>
              <a:rPr lang="en-US" altLang="zh-CN" b="1" dirty="0"/>
              <a:t>(</a:t>
            </a:r>
            <a:r>
              <a:rPr lang="en-US" altLang="zh-CN" b="1" i="1" dirty="0"/>
              <a:t>n</a:t>
            </a:r>
            <a:r>
              <a:rPr lang="en-US" altLang="zh-CN" b="1" dirty="0"/>
              <a:t>)= </a:t>
            </a:r>
            <a:r>
              <a:rPr lang="en-US" altLang="zh-CN" b="1" dirty="0">
                <a:sym typeface="Symbol" pitchFamily="18" charset="2"/>
              </a:rPr>
              <a:t> </a:t>
            </a:r>
            <a:r>
              <a:rPr lang="en-US" altLang="zh-CN" b="1" dirty="0"/>
              <a:t>(</a:t>
            </a:r>
            <a:r>
              <a:rPr lang="en-US" altLang="zh-CN" b="1" i="1" dirty="0"/>
              <a:t>f</a:t>
            </a:r>
            <a:r>
              <a:rPr lang="en-US" altLang="zh-CN" b="1" dirty="0"/>
              <a:t>(</a:t>
            </a:r>
            <a:r>
              <a:rPr lang="en-US" altLang="zh-CN" b="1" i="1" dirty="0"/>
              <a:t>n</a:t>
            </a:r>
            <a:r>
              <a:rPr lang="en-US" altLang="zh-CN" b="1" dirty="0"/>
              <a:t>)) </a:t>
            </a:r>
            <a:r>
              <a:rPr lang="zh-CN" altLang="en-US" b="1" dirty="0"/>
              <a:t>；</a:t>
            </a:r>
          </a:p>
          <a:p>
            <a:pPr eaLnBrk="1" hangingPunct="1">
              <a:lnSpc>
                <a:spcPct val="150000"/>
              </a:lnSpc>
            </a:pPr>
            <a:r>
              <a:rPr lang="en-US" altLang="zh-CN" b="1" i="1" dirty="0"/>
              <a:t>f</a:t>
            </a:r>
            <a:r>
              <a:rPr lang="en-US" altLang="zh-CN" b="1" dirty="0"/>
              <a:t>(</a:t>
            </a:r>
            <a:r>
              <a:rPr lang="en-US" altLang="zh-CN" b="1" i="1" dirty="0"/>
              <a:t>n</a:t>
            </a:r>
            <a:r>
              <a:rPr lang="en-US" altLang="zh-CN" b="1" dirty="0"/>
              <a:t>)= </a:t>
            </a:r>
            <a:r>
              <a:rPr lang="en-US" altLang="zh-CN" b="1" i="1" dirty="0"/>
              <a:t>o</a:t>
            </a:r>
            <a:r>
              <a:rPr lang="en-US" altLang="zh-CN" b="1" dirty="0"/>
              <a:t>(</a:t>
            </a:r>
            <a:r>
              <a:rPr lang="en-US" altLang="zh-CN" b="1" i="1" dirty="0"/>
              <a:t>g</a:t>
            </a:r>
            <a:r>
              <a:rPr lang="en-US" altLang="zh-CN" b="1" dirty="0"/>
              <a:t>(</a:t>
            </a:r>
            <a:r>
              <a:rPr lang="en-US" altLang="zh-CN" b="1" i="1" dirty="0"/>
              <a:t>n</a:t>
            </a:r>
            <a:r>
              <a:rPr lang="en-US" altLang="zh-CN" b="1" dirty="0"/>
              <a:t>)) </a:t>
            </a:r>
            <a:r>
              <a:rPr lang="en-US" altLang="zh-CN" sz="2400" b="1" dirty="0">
                <a:sym typeface="Symbol" pitchFamily="18" charset="2"/>
              </a:rPr>
              <a:t></a:t>
            </a:r>
            <a:r>
              <a:rPr lang="en-US" altLang="zh-CN" sz="2400" b="1" dirty="0"/>
              <a:t> </a:t>
            </a:r>
            <a:r>
              <a:rPr lang="en-US" altLang="zh-CN" b="1" i="1" dirty="0"/>
              <a:t>g</a:t>
            </a:r>
            <a:r>
              <a:rPr lang="en-US" altLang="zh-CN" b="1" dirty="0"/>
              <a:t>(</a:t>
            </a:r>
            <a:r>
              <a:rPr lang="en-US" altLang="zh-CN" b="1" i="1" dirty="0"/>
              <a:t>n</a:t>
            </a:r>
            <a:r>
              <a:rPr lang="en-US" altLang="zh-CN" b="1" dirty="0"/>
              <a:t>)= </a:t>
            </a:r>
            <a:r>
              <a:rPr lang="en-US" altLang="zh-CN" b="1" i="1" dirty="0">
                <a:sym typeface="Symbol" pitchFamily="18" charset="2"/>
              </a:rPr>
              <a:t></a:t>
            </a:r>
            <a:r>
              <a:rPr lang="en-US" altLang="zh-CN" b="1" dirty="0">
                <a:sym typeface="Symbol" pitchFamily="18" charset="2"/>
              </a:rPr>
              <a:t> </a:t>
            </a:r>
            <a:r>
              <a:rPr lang="en-US" altLang="zh-CN" b="1" dirty="0"/>
              <a:t>(</a:t>
            </a:r>
            <a:r>
              <a:rPr lang="en-US" altLang="zh-CN" b="1" i="1" dirty="0"/>
              <a:t>f</a:t>
            </a:r>
            <a:r>
              <a:rPr lang="en-US" altLang="zh-CN" b="1" dirty="0"/>
              <a:t>(</a:t>
            </a:r>
            <a:r>
              <a:rPr lang="en-US" altLang="zh-CN" b="1" i="1" dirty="0"/>
              <a:t>n</a:t>
            </a:r>
            <a:r>
              <a:rPr lang="en-US" altLang="zh-CN" b="1" dirty="0"/>
              <a:t>)) </a:t>
            </a:r>
            <a:r>
              <a:rPr lang="zh-CN" altLang="en-US" b="1" dirty="0"/>
              <a:t>；</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p:cNvSpPr>
          <p:nvPr>
            <p:ph idx="1"/>
          </p:nvPr>
        </p:nvSpPr>
        <p:spPr>
          <a:xfrm>
            <a:off x="1364615" y="336550"/>
            <a:ext cx="9813925" cy="5759450"/>
          </a:xfrm>
        </p:spPr>
        <p:txBody>
          <a:bodyPr vert="horz" wrap="square" lIns="91440" tIns="45720" rIns="91440" bIns="45720" anchor="t"/>
          <a:lstStyle/>
          <a:p>
            <a:pPr marL="0" indent="0" eaLnBrk="1" hangingPunct="1">
              <a:lnSpc>
                <a:spcPct val="150000"/>
              </a:lnSpc>
              <a:buNone/>
            </a:pPr>
            <a:r>
              <a:rPr lang="zh-CN" altLang="en-US" sz="3200" b="1" dirty="0">
                <a:solidFill>
                  <a:srgbClr val="0000FF"/>
                </a:solidFill>
              </a:rPr>
              <a:t>（</a:t>
            </a:r>
            <a:r>
              <a:rPr lang="en-US" altLang="zh-CN" sz="3200" b="1" dirty="0">
                <a:solidFill>
                  <a:srgbClr val="0000FF"/>
                </a:solidFill>
              </a:rPr>
              <a:t>5</a:t>
            </a:r>
            <a:r>
              <a:rPr lang="zh-CN" altLang="en-US" sz="3200" b="1" dirty="0">
                <a:solidFill>
                  <a:srgbClr val="0000FF"/>
                </a:solidFill>
              </a:rPr>
              <a:t>）算术运算：</a:t>
            </a:r>
          </a:p>
          <a:p>
            <a:pPr eaLnBrk="1" hangingPunct="1">
              <a:lnSpc>
                <a:spcPct val="150000"/>
              </a:lnSpc>
            </a:pPr>
            <a:r>
              <a:rPr lang="en-US" altLang="zh-CN" sz="3200" b="1" i="1" dirty="0">
                <a:solidFill>
                  <a:srgbClr val="F72401"/>
                </a:solidFill>
              </a:rPr>
              <a:t>O</a:t>
            </a:r>
            <a:r>
              <a:rPr lang="en-US" altLang="zh-CN" sz="3200" b="1" dirty="0">
                <a:solidFill>
                  <a:srgbClr val="F72401"/>
                </a:solidFill>
              </a:rPr>
              <a:t>(</a:t>
            </a:r>
            <a:r>
              <a:rPr lang="en-US" altLang="zh-CN" sz="3200" b="1" i="1" dirty="0">
                <a:solidFill>
                  <a:srgbClr val="F72401"/>
                </a:solidFill>
              </a:rPr>
              <a:t>f</a:t>
            </a:r>
            <a:r>
              <a:rPr lang="en-US" altLang="zh-CN" sz="3200" b="1" dirty="0">
                <a:solidFill>
                  <a:srgbClr val="F72401"/>
                </a:solidFill>
              </a:rPr>
              <a:t>(</a:t>
            </a:r>
            <a:r>
              <a:rPr lang="en-US" altLang="zh-CN" sz="3200" b="1" i="1" dirty="0">
                <a:solidFill>
                  <a:srgbClr val="F72401"/>
                </a:solidFill>
              </a:rPr>
              <a:t>n</a:t>
            </a:r>
            <a:r>
              <a:rPr lang="en-US" altLang="zh-CN" sz="3200" b="1" dirty="0">
                <a:solidFill>
                  <a:srgbClr val="F72401"/>
                </a:solidFill>
              </a:rPr>
              <a:t>))+</a:t>
            </a:r>
            <a:r>
              <a:rPr lang="en-US" altLang="zh-CN" sz="3200" b="1" i="1" dirty="0">
                <a:solidFill>
                  <a:srgbClr val="F72401"/>
                </a:solidFill>
              </a:rPr>
              <a:t>O</a:t>
            </a:r>
            <a:r>
              <a:rPr lang="en-US" altLang="zh-CN" sz="3200" b="1" dirty="0">
                <a:solidFill>
                  <a:srgbClr val="F72401"/>
                </a:solidFill>
              </a:rPr>
              <a:t>(</a:t>
            </a:r>
            <a:r>
              <a:rPr lang="en-US" altLang="zh-CN" sz="3200" b="1" i="1" dirty="0">
                <a:solidFill>
                  <a:srgbClr val="F72401"/>
                </a:solidFill>
              </a:rPr>
              <a:t>g</a:t>
            </a:r>
            <a:r>
              <a:rPr lang="en-US" altLang="zh-CN" sz="3200" b="1" dirty="0">
                <a:solidFill>
                  <a:srgbClr val="F72401"/>
                </a:solidFill>
              </a:rPr>
              <a:t>(</a:t>
            </a:r>
            <a:r>
              <a:rPr lang="en-US" altLang="zh-CN" sz="3200" b="1" i="1" dirty="0">
                <a:solidFill>
                  <a:srgbClr val="F72401"/>
                </a:solidFill>
              </a:rPr>
              <a:t>n</a:t>
            </a:r>
            <a:r>
              <a:rPr lang="en-US" altLang="zh-CN" sz="3200" b="1" dirty="0">
                <a:solidFill>
                  <a:srgbClr val="F72401"/>
                </a:solidFill>
              </a:rPr>
              <a:t>)) </a:t>
            </a:r>
            <a:r>
              <a:rPr lang="en-US" altLang="zh-CN" sz="3200" b="1" dirty="0">
                <a:solidFill>
                  <a:srgbClr val="F72401"/>
                </a:solidFill>
                <a:sym typeface="Symbol" pitchFamily="18" charset="2"/>
              </a:rPr>
              <a:t>=</a:t>
            </a:r>
            <a:r>
              <a:rPr lang="en-US" altLang="zh-CN" sz="3200" b="1" dirty="0">
                <a:solidFill>
                  <a:srgbClr val="F72401"/>
                </a:solidFill>
              </a:rPr>
              <a:t> </a:t>
            </a:r>
            <a:r>
              <a:rPr lang="en-US" altLang="zh-CN" sz="3200" b="1" i="1" dirty="0">
                <a:solidFill>
                  <a:srgbClr val="F72401"/>
                </a:solidFill>
              </a:rPr>
              <a:t>O</a:t>
            </a:r>
            <a:r>
              <a:rPr lang="en-US" altLang="zh-CN" sz="3200" b="1" dirty="0">
                <a:solidFill>
                  <a:srgbClr val="F72401"/>
                </a:solidFill>
              </a:rPr>
              <a:t>(max{</a:t>
            </a:r>
            <a:r>
              <a:rPr lang="en-US" altLang="zh-CN" sz="3200" b="1" i="1" dirty="0">
                <a:solidFill>
                  <a:srgbClr val="F72401"/>
                </a:solidFill>
              </a:rPr>
              <a:t>f</a:t>
            </a:r>
            <a:r>
              <a:rPr lang="en-US" altLang="zh-CN" sz="3200" b="1" dirty="0">
                <a:solidFill>
                  <a:srgbClr val="F72401"/>
                </a:solidFill>
              </a:rPr>
              <a:t>(n),</a:t>
            </a:r>
            <a:r>
              <a:rPr lang="en-US" altLang="zh-CN" sz="3200" b="1" i="1" dirty="0">
                <a:solidFill>
                  <a:srgbClr val="F72401"/>
                </a:solidFill>
              </a:rPr>
              <a:t>g</a:t>
            </a:r>
            <a:r>
              <a:rPr lang="en-US" altLang="zh-CN" sz="3200" b="1" dirty="0">
                <a:solidFill>
                  <a:srgbClr val="F72401"/>
                </a:solidFill>
              </a:rPr>
              <a:t>(</a:t>
            </a:r>
            <a:r>
              <a:rPr lang="en-US" altLang="zh-CN" sz="3200" b="1" i="1" dirty="0">
                <a:solidFill>
                  <a:srgbClr val="F72401"/>
                </a:solidFill>
              </a:rPr>
              <a:t>n</a:t>
            </a:r>
            <a:r>
              <a:rPr lang="en-US" altLang="zh-CN" sz="3200" b="1" dirty="0">
                <a:solidFill>
                  <a:srgbClr val="F72401"/>
                </a:solidFill>
              </a:rPr>
              <a:t>)})</a:t>
            </a:r>
            <a:r>
              <a:rPr lang="en-US" altLang="zh-CN" sz="3200" b="1" dirty="0"/>
              <a:t> </a:t>
            </a:r>
            <a:r>
              <a:rPr lang="zh-CN" altLang="en-US" sz="3200" b="1" dirty="0"/>
              <a:t>；（</a:t>
            </a:r>
            <a:r>
              <a:rPr lang="zh-CN" altLang="en-US" sz="3200" b="1" dirty="0">
                <a:sym typeface="+mn-ea"/>
              </a:rPr>
              <a:t>证明见下页</a:t>
            </a:r>
            <a:r>
              <a:rPr lang="zh-CN" altLang="en-US" sz="3600" b="1" dirty="0"/>
              <a:t>）</a:t>
            </a:r>
          </a:p>
          <a:p>
            <a:pPr eaLnBrk="1" hangingPunct="1">
              <a:lnSpc>
                <a:spcPct val="150000"/>
              </a:lnSpc>
            </a:pPr>
            <a:r>
              <a:rPr lang="en-US" altLang="zh-CN" sz="3200" b="1" i="1" dirty="0"/>
              <a:t>O</a:t>
            </a:r>
            <a:r>
              <a:rPr lang="en-US" altLang="zh-CN" sz="3200" b="1" dirty="0"/>
              <a:t>(</a:t>
            </a:r>
            <a:r>
              <a:rPr lang="en-US" altLang="zh-CN" sz="3200" b="1" i="1" dirty="0"/>
              <a:t>f</a:t>
            </a:r>
            <a:r>
              <a:rPr lang="en-US" altLang="zh-CN" sz="3200" b="1" dirty="0"/>
              <a:t>(</a:t>
            </a:r>
            <a:r>
              <a:rPr lang="en-US" altLang="zh-CN" sz="3200" b="1" i="1" dirty="0"/>
              <a:t>n</a:t>
            </a:r>
            <a:r>
              <a:rPr lang="en-US" altLang="zh-CN" sz="3200" b="1" dirty="0"/>
              <a:t>))+</a:t>
            </a:r>
            <a:r>
              <a:rPr lang="en-US" altLang="zh-CN" sz="3200" b="1" i="1" dirty="0"/>
              <a:t>O</a:t>
            </a:r>
            <a:r>
              <a:rPr lang="en-US" altLang="zh-CN" sz="3200" b="1" dirty="0"/>
              <a:t>(</a:t>
            </a:r>
            <a:r>
              <a:rPr lang="en-US" altLang="zh-CN" sz="3200" b="1" i="1" dirty="0"/>
              <a:t>g</a:t>
            </a:r>
            <a:r>
              <a:rPr lang="en-US" altLang="zh-CN" sz="3200" b="1" dirty="0"/>
              <a:t>(</a:t>
            </a:r>
            <a:r>
              <a:rPr lang="en-US" altLang="zh-CN" sz="3200" b="1" i="1" dirty="0"/>
              <a:t>n</a:t>
            </a:r>
            <a:r>
              <a:rPr lang="en-US" altLang="zh-CN" sz="3200" b="1" dirty="0"/>
              <a:t>)) </a:t>
            </a:r>
            <a:r>
              <a:rPr lang="en-US" altLang="zh-CN" sz="3200" b="1" dirty="0">
                <a:sym typeface="Symbol" pitchFamily="18" charset="2"/>
              </a:rPr>
              <a:t>=</a:t>
            </a:r>
            <a:r>
              <a:rPr lang="en-US" altLang="zh-CN" sz="3200" b="1" dirty="0"/>
              <a:t> </a:t>
            </a:r>
            <a:r>
              <a:rPr lang="en-US" altLang="zh-CN" sz="3200" b="1" i="1" dirty="0"/>
              <a:t>O</a:t>
            </a:r>
            <a:r>
              <a:rPr lang="en-US" altLang="zh-CN" sz="3200" b="1" dirty="0"/>
              <a:t>(</a:t>
            </a:r>
            <a:r>
              <a:rPr lang="en-US" altLang="zh-CN" sz="3200" b="1" i="1" dirty="0"/>
              <a:t>f</a:t>
            </a:r>
            <a:r>
              <a:rPr lang="en-US" altLang="zh-CN" sz="3200" b="1" dirty="0"/>
              <a:t>(n)+</a:t>
            </a:r>
            <a:r>
              <a:rPr lang="en-US" altLang="zh-CN" sz="3200" b="1" i="1" dirty="0"/>
              <a:t>g</a:t>
            </a:r>
            <a:r>
              <a:rPr lang="en-US" altLang="zh-CN" sz="3200" b="1" dirty="0"/>
              <a:t>(</a:t>
            </a:r>
            <a:r>
              <a:rPr lang="en-US" altLang="zh-CN" sz="3200" b="1" i="1" dirty="0"/>
              <a:t>n</a:t>
            </a:r>
            <a:r>
              <a:rPr lang="en-US" altLang="zh-CN" sz="3200" b="1" dirty="0"/>
              <a:t>)) </a:t>
            </a:r>
            <a:r>
              <a:rPr lang="zh-CN" altLang="en-US" sz="3200" b="1" dirty="0"/>
              <a:t>；</a:t>
            </a:r>
          </a:p>
          <a:p>
            <a:pPr eaLnBrk="1" hangingPunct="1">
              <a:lnSpc>
                <a:spcPct val="150000"/>
              </a:lnSpc>
            </a:pPr>
            <a:r>
              <a:rPr lang="en-US" altLang="zh-CN" sz="3200" b="1" i="1" dirty="0"/>
              <a:t>O</a:t>
            </a:r>
            <a:r>
              <a:rPr lang="en-US" altLang="zh-CN" sz="3200" b="1" dirty="0"/>
              <a:t>(</a:t>
            </a:r>
            <a:r>
              <a:rPr lang="en-US" altLang="zh-CN" sz="3200" b="1" i="1" dirty="0"/>
              <a:t>f</a:t>
            </a:r>
            <a:r>
              <a:rPr lang="en-US" altLang="zh-CN" sz="3200" b="1" dirty="0"/>
              <a:t>(</a:t>
            </a:r>
            <a:r>
              <a:rPr lang="en-US" altLang="zh-CN" sz="3200" b="1" i="1" dirty="0"/>
              <a:t>n</a:t>
            </a:r>
            <a:r>
              <a:rPr lang="en-US" altLang="zh-CN" sz="3200" b="1" dirty="0"/>
              <a:t>))*</a:t>
            </a:r>
            <a:r>
              <a:rPr lang="en-US" altLang="zh-CN" sz="3200" b="1" i="1" dirty="0"/>
              <a:t>O</a:t>
            </a:r>
            <a:r>
              <a:rPr lang="en-US" altLang="zh-CN" sz="3200" b="1" dirty="0"/>
              <a:t>(</a:t>
            </a:r>
            <a:r>
              <a:rPr lang="en-US" altLang="zh-CN" sz="3200" b="1" i="1" dirty="0"/>
              <a:t>g</a:t>
            </a:r>
            <a:r>
              <a:rPr lang="en-US" altLang="zh-CN" sz="3200" b="1" dirty="0"/>
              <a:t>(</a:t>
            </a:r>
            <a:r>
              <a:rPr lang="en-US" altLang="zh-CN" sz="3200" b="1" i="1" dirty="0"/>
              <a:t>n</a:t>
            </a:r>
            <a:r>
              <a:rPr lang="en-US" altLang="zh-CN" sz="3200" b="1" dirty="0"/>
              <a:t>)) </a:t>
            </a:r>
            <a:r>
              <a:rPr lang="en-US" altLang="zh-CN" sz="3200" b="1" dirty="0">
                <a:sym typeface="Symbol" pitchFamily="18" charset="2"/>
              </a:rPr>
              <a:t>=</a:t>
            </a:r>
            <a:r>
              <a:rPr lang="en-US" altLang="zh-CN" sz="3200" b="1" dirty="0"/>
              <a:t> </a:t>
            </a:r>
            <a:r>
              <a:rPr lang="en-US" altLang="zh-CN" sz="3200" b="1" i="1" dirty="0"/>
              <a:t>O</a:t>
            </a:r>
            <a:r>
              <a:rPr lang="en-US" altLang="zh-CN" sz="3200" b="1" dirty="0"/>
              <a:t>(</a:t>
            </a:r>
            <a:r>
              <a:rPr lang="en-US" altLang="zh-CN" sz="3200" b="1" i="1" dirty="0"/>
              <a:t>f</a:t>
            </a:r>
            <a:r>
              <a:rPr lang="en-US" altLang="zh-CN" sz="3200" b="1" dirty="0"/>
              <a:t>(n)*</a:t>
            </a:r>
            <a:r>
              <a:rPr lang="en-US" altLang="zh-CN" sz="3200" b="1" i="1" dirty="0"/>
              <a:t>g</a:t>
            </a:r>
            <a:r>
              <a:rPr lang="en-US" altLang="zh-CN" sz="3200" b="1" dirty="0"/>
              <a:t>(</a:t>
            </a:r>
            <a:r>
              <a:rPr lang="en-US" altLang="zh-CN" sz="3200" b="1" i="1" dirty="0"/>
              <a:t>n</a:t>
            </a:r>
            <a:r>
              <a:rPr lang="en-US" altLang="zh-CN" sz="3200" b="1" dirty="0"/>
              <a:t>)) </a:t>
            </a:r>
            <a:r>
              <a:rPr lang="zh-CN" altLang="en-US" sz="3200" b="1" dirty="0"/>
              <a:t>；</a:t>
            </a:r>
          </a:p>
          <a:p>
            <a:pPr eaLnBrk="1" hangingPunct="1">
              <a:lnSpc>
                <a:spcPct val="150000"/>
              </a:lnSpc>
            </a:pPr>
            <a:r>
              <a:rPr lang="en-US" altLang="zh-CN" sz="3200" b="1" i="1" dirty="0"/>
              <a:t>O</a:t>
            </a:r>
            <a:r>
              <a:rPr lang="en-US" altLang="zh-CN" sz="3200" b="1" dirty="0"/>
              <a:t>(</a:t>
            </a:r>
            <a:r>
              <a:rPr lang="en-US" altLang="zh-CN" sz="3200" b="1" i="1" dirty="0"/>
              <a:t>cf</a:t>
            </a:r>
            <a:r>
              <a:rPr lang="en-US" altLang="zh-CN" sz="3200" b="1" dirty="0"/>
              <a:t>(</a:t>
            </a:r>
            <a:r>
              <a:rPr lang="en-US" altLang="zh-CN" sz="3200" b="1" i="1" dirty="0"/>
              <a:t>n</a:t>
            </a:r>
            <a:r>
              <a:rPr lang="en-US" altLang="zh-CN" sz="3200" b="1" dirty="0"/>
              <a:t>)) </a:t>
            </a:r>
            <a:r>
              <a:rPr lang="en-US" altLang="zh-CN" sz="3200" b="1" dirty="0">
                <a:sym typeface="Symbol" pitchFamily="18" charset="2"/>
              </a:rPr>
              <a:t>=</a:t>
            </a:r>
            <a:r>
              <a:rPr lang="en-US" altLang="zh-CN" sz="3200" b="1" dirty="0"/>
              <a:t> </a:t>
            </a:r>
            <a:r>
              <a:rPr lang="en-US" altLang="zh-CN" sz="3200" b="1" i="1" dirty="0"/>
              <a:t>O</a:t>
            </a:r>
            <a:r>
              <a:rPr lang="en-US" altLang="zh-CN" sz="3200" b="1" dirty="0"/>
              <a:t>(</a:t>
            </a:r>
            <a:r>
              <a:rPr lang="en-US" altLang="zh-CN" sz="3200" b="1" i="1" dirty="0"/>
              <a:t>f</a:t>
            </a:r>
            <a:r>
              <a:rPr lang="en-US" altLang="zh-CN" sz="3200" b="1" dirty="0"/>
              <a:t>(n)) </a:t>
            </a:r>
            <a:r>
              <a:rPr lang="zh-CN" altLang="en-US" sz="3200" b="1" dirty="0"/>
              <a:t>；</a:t>
            </a:r>
          </a:p>
          <a:p>
            <a:pPr eaLnBrk="1" hangingPunct="1">
              <a:lnSpc>
                <a:spcPct val="150000"/>
              </a:lnSpc>
            </a:pPr>
            <a:r>
              <a:rPr lang="en-US" altLang="zh-CN" sz="3200" b="1" i="1" dirty="0"/>
              <a:t>g</a:t>
            </a:r>
            <a:r>
              <a:rPr lang="en-US" altLang="zh-CN" sz="3200" b="1" dirty="0"/>
              <a:t>(</a:t>
            </a:r>
            <a:r>
              <a:rPr lang="en-US" altLang="zh-CN" sz="3200" b="1" i="1" dirty="0"/>
              <a:t>n</a:t>
            </a:r>
            <a:r>
              <a:rPr lang="en-US" altLang="zh-CN" sz="3200" b="1" dirty="0"/>
              <a:t>)= </a:t>
            </a:r>
            <a:r>
              <a:rPr lang="en-US" altLang="zh-CN" sz="3200" b="1" i="1" dirty="0"/>
              <a:t>O</a:t>
            </a:r>
            <a:r>
              <a:rPr lang="en-US" altLang="zh-CN" sz="3200" b="1" dirty="0"/>
              <a:t>(</a:t>
            </a:r>
            <a:r>
              <a:rPr lang="en-US" altLang="zh-CN" sz="3200" b="1" i="1" dirty="0"/>
              <a:t>f</a:t>
            </a:r>
            <a:r>
              <a:rPr lang="en-US" altLang="zh-CN" sz="3200" b="1" dirty="0"/>
              <a:t>(</a:t>
            </a:r>
            <a:r>
              <a:rPr lang="en-US" altLang="zh-CN" sz="3200" b="1" i="1" dirty="0"/>
              <a:t>n</a:t>
            </a:r>
            <a:r>
              <a:rPr lang="en-US" altLang="zh-CN" sz="3200" b="1" dirty="0"/>
              <a:t>)) </a:t>
            </a:r>
            <a:r>
              <a:rPr lang="en-US" altLang="zh-CN" sz="3200" b="1" dirty="0">
                <a:sym typeface="Symbol" pitchFamily="18" charset="2"/>
              </a:rPr>
              <a:t> </a:t>
            </a:r>
            <a:r>
              <a:rPr lang="en-US" altLang="zh-CN" sz="3200" b="1" i="1" dirty="0"/>
              <a:t>O</a:t>
            </a:r>
            <a:r>
              <a:rPr lang="en-US" altLang="zh-CN" sz="3200" b="1" dirty="0"/>
              <a:t>(</a:t>
            </a:r>
            <a:r>
              <a:rPr lang="en-US" altLang="zh-CN" sz="3200" b="1" i="1" dirty="0"/>
              <a:t>f</a:t>
            </a:r>
            <a:r>
              <a:rPr lang="en-US" altLang="zh-CN" sz="3200" b="1" dirty="0"/>
              <a:t>(</a:t>
            </a:r>
            <a:r>
              <a:rPr lang="en-US" altLang="zh-CN" sz="3200" b="1" i="1" dirty="0"/>
              <a:t>n</a:t>
            </a:r>
            <a:r>
              <a:rPr lang="en-US" altLang="zh-CN" sz="3200" b="1" dirty="0"/>
              <a:t>))+</a:t>
            </a:r>
            <a:r>
              <a:rPr lang="en-US" altLang="zh-CN" sz="3200" b="1" i="1" dirty="0"/>
              <a:t>O</a:t>
            </a:r>
            <a:r>
              <a:rPr lang="en-US" altLang="zh-CN" sz="3200" b="1" dirty="0"/>
              <a:t>(</a:t>
            </a:r>
            <a:r>
              <a:rPr lang="en-US" altLang="zh-CN" sz="3200" b="1" i="1" dirty="0"/>
              <a:t>g</a:t>
            </a:r>
            <a:r>
              <a:rPr lang="en-US" altLang="zh-CN" sz="3200" b="1" dirty="0"/>
              <a:t>(</a:t>
            </a:r>
            <a:r>
              <a:rPr lang="en-US" altLang="zh-CN" sz="3200" b="1" i="1" dirty="0"/>
              <a:t>n</a:t>
            </a:r>
            <a:r>
              <a:rPr lang="en-US" altLang="zh-CN" sz="3200" b="1" dirty="0"/>
              <a:t>)) </a:t>
            </a:r>
            <a:r>
              <a:rPr lang="en-US" altLang="zh-CN" sz="3200" b="1" dirty="0">
                <a:sym typeface="Symbol" pitchFamily="18" charset="2"/>
              </a:rPr>
              <a:t>=</a:t>
            </a:r>
            <a:r>
              <a:rPr lang="en-US" altLang="zh-CN" sz="3200" b="1" dirty="0"/>
              <a:t> </a:t>
            </a:r>
            <a:r>
              <a:rPr lang="en-US" altLang="zh-CN" sz="3200" b="1" i="1" dirty="0"/>
              <a:t>O</a:t>
            </a:r>
            <a:r>
              <a:rPr lang="en-US" altLang="zh-CN" sz="3200" b="1" dirty="0"/>
              <a:t>(</a:t>
            </a:r>
            <a:r>
              <a:rPr lang="en-US" altLang="zh-CN" sz="3200" b="1" i="1" dirty="0"/>
              <a:t>f</a:t>
            </a:r>
            <a:r>
              <a:rPr lang="en-US" altLang="zh-CN" sz="3200" b="1" dirty="0"/>
              <a:t>(n)) </a:t>
            </a:r>
            <a:r>
              <a:rPr lang="zh-CN" altLang="en-US" sz="3200" b="1" dirty="0"/>
              <a:t>。</a:t>
            </a:r>
          </a:p>
        </p:txBody>
      </p:sp>
      <p:pic>
        <p:nvPicPr>
          <p:cNvPr id="3" name="图片 2" descr="57dafe503274279d5d2f28429199a69fee084b3d64fb-wzkPf0_fw658"/>
          <p:cNvPicPr>
            <a:picLocks noChangeAspect="1"/>
          </p:cNvPicPr>
          <p:nvPr/>
        </p:nvPicPr>
        <p:blipFill>
          <a:blip r:embed="rId2"/>
          <a:srcRect l="-838" t="81160" r="838" b="-74"/>
          <a:stretch>
            <a:fillRect/>
          </a:stretch>
        </p:blipFill>
        <p:spPr>
          <a:xfrm>
            <a:off x="-149225" y="5604510"/>
            <a:ext cx="12345035" cy="1304925"/>
          </a:xfrm>
          <a:prstGeom prst="rect">
            <a:avLst/>
          </a:prstGeom>
        </p:spPr>
      </p:pic>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p:cNvSpPr>
            <a:spLocks noGrp="1"/>
          </p:cNvSpPr>
          <p:nvPr>
            <p:ph idx="1"/>
          </p:nvPr>
        </p:nvSpPr>
        <p:spPr>
          <a:xfrm>
            <a:off x="1363980" y="128905"/>
            <a:ext cx="9189720" cy="6263640"/>
          </a:xfrm>
        </p:spPr>
        <p:txBody>
          <a:bodyPr vert="horz" wrap="square" lIns="91440" tIns="45720" rIns="91440" bIns="45720" anchor="t">
            <a:noAutofit/>
          </a:bodyPr>
          <a:lstStyle/>
          <a:p>
            <a:pPr eaLnBrk="1" hangingPunct="1">
              <a:lnSpc>
                <a:spcPct val="150000"/>
              </a:lnSpc>
            </a:pPr>
            <a:r>
              <a:rPr lang="zh-CN" altLang="en-US" sz="2400" dirty="0"/>
              <a:t>规则</a:t>
            </a:r>
            <a:r>
              <a:rPr lang="en-US" altLang="zh-CN" sz="2400" i="1" dirty="0"/>
              <a:t>O</a:t>
            </a:r>
            <a:r>
              <a:rPr lang="en-US" altLang="zh-CN" sz="2400" dirty="0"/>
              <a:t>(</a:t>
            </a:r>
            <a:r>
              <a:rPr lang="en-US" altLang="zh-CN" sz="2400" i="1" dirty="0"/>
              <a:t>f</a:t>
            </a:r>
            <a:r>
              <a:rPr lang="en-US" altLang="zh-CN" sz="2400" dirty="0"/>
              <a:t>(</a:t>
            </a:r>
            <a:r>
              <a:rPr lang="en-US" altLang="zh-CN" sz="2400" i="1" dirty="0"/>
              <a:t>n</a:t>
            </a:r>
            <a:r>
              <a:rPr lang="en-US" altLang="zh-CN" sz="2400" dirty="0"/>
              <a:t>))+</a:t>
            </a:r>
            <a:r>
              <a:rPr lang="en-US" altLang="zh-CN" sz="2400" i="1" dirty="0"/>
              <a:t>O</a:t>
            </a:r>
            <a:r>
              <a:rPr lang="en-US" altLang="zh-CN" sz="2400" dirty="0"/>
              <a:t>(</a:t>
            </a:r>
            <a:r>
              <a:rPr lang="en-US" altLang="zh-CN" sz="2400" i="1" dirty="0"/>
              <a:t>g</a:t>
            </a:r>
            <a:r>
              <a:rPr lang="en-US" altLang="zh-CN" sz="2400" dirty="0"/>
              <a:t>(</a:t>
            </a:r>
            <a:r>
              <a:rPr lang="en-US" altLang="zh-CN" sz="2400" i="1" dirty="0"/>
              <a:t>n</a:t>
            </a:r>
            <a:r>
              <a:rPr lang="en-US" altLang="zh-CN" sz="2400" dirty="0"/>
              <a:t>)) </a:t>
            </a:r>
            <a:r>
              <a:rPr lang="en-US" altLang="zh-CN" sz="2400" dirty="0">
                <a:sym typeface="Symbol" pitchFamily="18" charset="2"/>
              </a:rPr>
              <a:t>=</a:t>
            </a:r>
            <a:r>
              <a:rPr lang="en-US" altLang="zh-CN" sz="2400" dirty="0"/>
              <a:t> </a:t>
            </a:r>
            <a:r>
              <a:rPr lang="en-US" altLang="zh-CN" sz="2400" i="1" dirty="0"/>
              <a:t>O</a:t>
            </a:r>
            <a:r>
              <a:rPr lang="en-US" altLang="zh-CN" sz="2400" dirty="0"/>
              <a:t>(max{</a:t>
            </a:r>
            <a:r>
              <a:rPr lang="en-US" altLang="zh-CN" sz="2400" i="1" dirty="0"/>
              <a:t>f</a:t>
            </a:r>
            <a:r>
              <a:rPr lang="en-US" altLang="zh-CN" sz="2400" dirty="0"/>
              <a:t>(n),</a:t>
            </a:r>
            <a:r>
              <a:rPr lang="en-US" altLang="zh-CN" sz="2400" i="1" dirty="0"/>
              <a:t>g</a:t>
            </a:r>
            <a:r>
              <a:rPr lang="en-US" altLang="zh-CN" sz="2400" dirty="0"/>
              <a:t>(</a:t>
            </a:r>
            <a:r>
              <a:rPr lang="en-US" altLang="zh-CN" sz="2400" i="1" dirty="0"/>
              <a:t>n</a:t>
            </a:r>
            <a:r>
              <a:rPr lang="en-US" altLang="zh-CN" sz="2400" dirty="0"/>
              <a:t>)}) </a:t>
            </a:r>
            <a:r>
              <a:rPr lang="zh-CN" altLang="en-US" sz="2400" dirty="0"/>
              <a:t>的</a:t>
            </a:r>
            <a:r>
              <a:rPr lang="zh-CN" altLang="en-US" sz="2400" b="1" dirty="0">
                <a:solidFill>
                  <a:srgbClr val="3907F1"/>
                </a:solidFill>
              </a:rPr>
              <a:t>证明：</a:t>
            </a:r>
          </a:p>
          <a:p>
            <a:pPr eaLnBrk="1" hangingPunct="1">
              <a:lnSpc>
                <a:spcPct val="150000"/>
              </a:lnSpc>
            </a:pPr>
            <a:r>
              <a:rPr lang="zh-CN" altLang="en-US" sz="2400" dirty="0"/>
              <a:t>对于任意</a:t>
            </a:r>
            <a:r>
              <a:rPr lang="en-US" altLang="zh-CN" sz="2400" i="1" dirty="0"/>
              <a:t>f</a:t>
            </a:r>
            <a:r>
              <a:rPr lang="en-US" altLang="zh-CN" sz="2400" baseline="-25000" dirty="0"/>
              <a:t>1</a:t>
            </a:r>
            <a:r>
              <a:rPr lang="en-US" altLang="zh-CN" sz="2400" dirty="0"/>
              <a:t>(</a:t>
            </a:r>
            <a:r>
              <a:rPr lang="en-US" altLang="zh-CN" sz="2400" i="1" dirty="0"/>
              <a:t>n</a:t>
            </a:r>
            <a:r>
              <a:rPr lang="en-US" altLang="zh-CN" sz="2400" dirty="0"/>
              <a:t>) </a:t>
            </a:r>
            <a:r>
              <a:rPr lang="en-US" altLang="zh-CN" sz="2400" dirty="0">
                <a:sym typeface="Symbol" pitchFamily="18" charset="2"/>
              </a:rPr>
              <a:t></a:t>
            </a:r>
            <a:r>
              <a:rPr lang="en-US" altLang="zh-CN" sz="2400" dirty="0"/>
              <a:t> </a:t>
            </a:r>
            <a:r>
              <a:rPr lang="en-US" altLang="zh-CN" sz="2400" i="1" dirty="0"/>
              <a:t>O</a:t>
            </a:r>
            <a:r>
              <a:rPr lang="en-US" altLang="zh-CN" sz="2400" dirty="0"/>
              <a:t>(</a:t>
            </a:r>
            <a:r>
              <a:rPr lang="en-US" altLang="zh-CN" sz="2400" i="1" dirty="0"/>
              <a:t>f</a:t>
            </a:r>
            <a:r>
              <a:rPr lang="en-US" altLang="zh-CN" sz="2400" dirty="0"/>
              <a:t>(</a:t>
            </a:r>
            <a:r>
              <a:rPr lang="en-US" altLang="zh-CN" sz="2400" i="1" dirty="0"/>
              <a:t>n</a:t>
            </a:r>
            <a:r>
              <a:rPr lang="en-US" altLang="zh-CN" sz="2400" dirty="0"/>
              <a:t>)) </a:t>
            </a:r>
            <a:r>
              <a:rPr lang="zh-CN" altLang="en-US" sz="2400" dirty="0"/>
              <a:t>，存在正常数</a:t>
            </a:r>
            <a:r>
              <a:rPr lang="en-US" altLang="zh-CN" sz="2400" i="1" dirty="0"/>
              <a:t>c</a:t>
            </a:r>
            <a:r>
              <a:rPr lang="en-US" altLang="zh-CN" sz="2400" baseline="-25000" dirty="0"/>
              <a:t>1</a:t>
            </a:r>
            <a:r>
              <a:rPr lang="zh-CN" altLang="en-US" sz="2400" dirty="0"/>
              <a:t>和自然数</a:t>
            </a:r>
            <a:r>
              <a:rPr lang="en-US" altLang="zh-CN" sz="2400" i="1" dirty="0"/>
              <a:t>n</a:t>
            </a:r>
            <a:r>
              <a:rPr lang="en-US" altLang="zh-CN" sz="2400" baseline="-25000" dirty="0"/>
              <a:t>1</a:t>
            </a:r>
            <a:r>
              <a:rPr lang="zh-CN" altLang="en-US" sz="2400" dirty="0"/>
              <a:t>，使得对所有</a:t>
            </a:r>
            <a:r>
              <a:rPr lang="en-US" altLang="zh-CN" sz="2400" i="1" dirty="0"/>
              <a:t>n</a:t>
            </a:r>
            <a:r>
              <a:rPr lang="en-US" altLang="zh-CN" sz="2400" dirty="0">
                <a:sym typeface="Symbol" pitchFamily="18" charset="2"/>
              </a:rPr>
              <a:t> </a:t>
            </a:r>
            <a:r>
              <a:rPr lang="en-US" altLang="zh-CN" sz="2400" i="1" dirty="0"/>
              <a:t>n</a:t>
            </a:r>
            <a:r>
              <a:rPr lang="en-US" altLang="zh-CN" sz="2400" baseline="-25000" dirty="0"/>
              <a:t>1</a:t>
            </a:r>
            <a:r>
              <a:rPr lang="zh-CN" altLang="en-US" sz="2400" dirty="0"/>
              <a:t>，有</a:t>
            </a:r>
            <a:r>
              <a:rPr lang="en-US" altLang="zh-CN" sz="2400" i="1" dirty="0"/>
              <a:t>f</a:t>
            </a:r>
            <a:r>
              <a:rPr lang="en-US" altLang="zh-CN" sz="2400" baseline="-25000" dirty="0"/>
              <a:t>1</a:t>
            </a:r>
            <a:r>
              <a:rPr lang="en-US" altLang="zh-CN" sz="2400" dirty="0"/>
              <a:t>(</a:t>
            </a:r>
            <a:r>
              <a:rPr lang="en-US" altLang="zh-CN" sz="2400" i="1" dirty="0"/>
              <a:t>n</a:t>
            </a:r>
            <a:r>
              <a:rPr lang="en-US" altLang="zh-CN" sz="2400" dirty="0"/>
              <a:t>) </a:t>
            </a:r>
            <a:r>
              <a:rPr lang="en-US" altLang="zh-CN" sz="2400" dirty="0">
                <a:sym typeface="Symbol" pitchFamily="18" charset="2"/>
              </a:rPr>
              <a:t></a:t>
            </a:r>
            <a:r>
              <a:rPr lang="en-US" altLang="zh-CN" sz="2400" dirty="0"/>
              <a:t> </a:t>
            </a:r>
            <a:r>
              <a:rPr lang="en-US" altLang="zh-CN" sz="2400" i="1" dirty="0"/>
              <a:t>c</a:t>
            </a:r>
            <a:r>
              <a:rPr lang="en-US" altLang="zh-CN" sz="2400" baseline="-25000" dirty="0"/>
              <a:t>1</a:t>
            </a:r>
            <a:r>
              <a:rPr lang="en-US" altLang="zh-CN" sz="2400" i="1" dirty="0"/>
              <a:t>f</a:t>
            </a:r>
            <a:r>
              <a:rPr lang="en-US" altLang="zh-CN" sz="2400" dirty="0"/>
              <a:t>(</a:t>
            </a:r>
            <a:r>
              <a:rPr lang="en-US" altLang="zh-CN" sz="2400" i="1" dirty="0"/>
              <a:t>n</a:t>
            </a:r>
            <a:r>
              <a:rPr lang="en-US" altLang="zh-CN" sz="2400" dirty="0"/>
              <a:t>) </a:t>
            </a:r>
            <a:r>
              <a:rPr lang="zh-CN" altLang="en-US" sz="2400" dirty="0"/>
              <a:t>。</a:t>
            </a:r>
          </a:p>
          <a:p>
            <a:pPr eaLnBrk="1" hangingPunct="1">
              <a:lnSpc>
                <a:spcPct val="150000"/>
              </a:lnSpc>
            </a:pPr>
            <a:r>
              <a:rPr lang="zh-CN" altLang="en-US" sz="2400" dirty="0"/>
              <a:t>类似地，对于任意</a:t>
            </a:r>
            <a:r>
              <a:rPr lang="en-US" altLang="zh-CN" sz="2400" i="1" dirty="0"/>
              <a:t>g</a:t>
            </a:r>
            <a:r>
              <a:rPr lang="en-US" altLang="zh-CN" sz="2400" baseline="-25000" dirty="0"/>
              <a:t>1</a:t>
            </a:r>
            <a:r>
              <a:rPr lang="en-US" altLang="zh-CN" sz="2400" dirty="0"/>
              <a:t>(</a:t>
            </a:r>
            <a:r>
              <a:rPr lang="en-US" altLang="zh-CN" sz="2400" i="1" dirty="0"/>
              <a:t>n</a:t>
            </a:r>
            <a:r>
              <a:rPr lang="en-US" altLang="zh-CN" sz="2400" dirty="0"/>
              <a:t>) </a:t>
            </a:r>
            <a:r>
              <a:rPr lang="en-US" altLang="zh-CN" sz="2400" dirty="0">
                <a:sym typeface="Symbol" pitchFamily="18" charset="2"/>
              </a:rPr>
              <a:t></a:t>
            </a:r>
            <a:r>
              <a:rPr lang="en-US" altLang="zh-CN" sz="2400" dirty="0"/>
              <a:t> </a:t>
            </a:r>
            <a:r>
              <a:rPr lang="en-US" altLang="zh-CN" sz="2400" i="1" dirty="0"/>
              <a:t>O</a:t>
            </a:r>
            <a:r>
              <a:rPr lang="en-US" altLang="zh-CN" sz="2400" dirty="0"/>
              <a:t>(</a:t>
            </a:r>
            <a:r>
              <a:rPr lang="en-US" altLang="zh-CN" sz="2400" i="1" dirty="0"/>
              <a:t>g</a:t>
            </a:r>
            <a:r>
              <a:rPr lang="en-US" altLang="zh-CN" sz="2400" dirty="0"/>
              <a:t>(</a:t>
            </a:r>
            <a:r>
              <a:rPr lang="en-US" altLang="zh-CN" sz="2400" i="1" dirty="0"/>
              <a:t>n</a:t>
            </a:r>
            <a:r>
              <a:rPr lang="en-US" altLang="zh-CN" sz="2400" dirty="0"/>
              <a:t>)) </a:t>
            </a:r>
            <a:r>
              <a:rPr lang="zh-CN" altLang="en-US" sz="2400" dirty="0"/>
              <a:t>，存在正常数</a:t>
            </a:r>
            <a:r>
              <a:rPr lang="en-US" altLang="zh-CN" sz="2400" i="1" dirty="0"/>
              <a:t>c</a:t>
            </a:r>
            <a:r>
              <a:rPr lang="en-US" altLang="zh-CN" sz="2400" baseline="-25000" dirty="0"/>
              <a:t>2</a:t>
            </a:r>
            <a:r>
              <a:rPr lang="zh-CN" altLang="en-US" sz="2400" dirty="0"/>
              <a:t>和自然数</a:t>
            </a:r>
            <a:r>
              <a:rPr lang="en-US" altLang="zh-CN" sz="2400" i="1" dirty="0"/>
              <a:t>n</a:t>
            </a:r>
            <a:r>
              <a:rPr lang="en-US" altLang="zh-CN" sz="2400" baseline="-25000" dirty="0"/>
              <a:t>2</a:t>
            </a:r>
            <a:r>
              <a:rPr lang="zh-CN" altLang="en-US" sz="2400" dirty="0"/>
              <a:t>，使得对所有</a:t>
            </a:r>
            <a:r>
              <a:rPr lang="en-US" altLang="zh-CN" sz="2400" i="1" dirty="0"/>
              <a:t>n</a:t>
            </a:r>
            <a:r>
              <a:rPr lang="en-US" altLang="zh-CN" sz="2400" dirty="0">
                <a:sym typeface="Symbol" pitchFamily="18" charset="2"/>
              </a:rPr>
              <a:t> </a:t>
            </a:r>
            <a:r>
              <a:rPr lang="en-US" altLang="zh-CN" sz="2400" i="1" dirty="0"/>
              <a:t>n</a:t>
            </a:r>
            <a:r>
              <a:rPr lang="en-US" altLang="zh-CN" sz="2400" baseline="-25000" dirty="0"/>
              <a:t>2</a:t>
            </a:r>
            <a:r>
              <a:rPr lang="zh-CN" altLang="en-US" sz="2400" dirty="0"/>
              <a:t>，有</a:t>
            </a:r>
            <a:r>
              <a:rPr lang="en-US" altLang="zh-CN" sz="2400" i="1" dirty="0"/>
              <a:t>g</a:t>
            </a:r>
            <a:r>
              <a:rPr lang="en-US" altLang="zh-CN" sz="2400" baseline="-25000" dirty="0"/>
              <a:t>1</a:t>
            </a:r>
            <a:r>
              <a:rPr lang="en-US" altLang="zh-CN" sz="2400" dirty="0"/>
              <a:t>(</a:t>
            </a:r>
            <a:r>
              <a:rPr lang="en-US" altLang="zh-CN" sz="2400" i="1" dirty="0"/>
              <a:t>n</a:t>
            </a:r>
            <a:r>
              <a:rPr lang="en-US" altLang="zh-CN" sz="2400" dirty="0"/>
              <a:t>) </a:t>
            </a:r>
            <a:r>
              <a:rPr lang="en-US" altLang="zh-CN" sz="2400" dirty="0">
                <a:sym typeface="Symbol" pitchFamily="18" charset="2"/>
              </a:rPr>
              <a:t></a:t>
            </a:r>
            <a:r>
              <a:rPr lang="en-US" altLang="zh-CN" sz="2400" dirty="0"/>
              <a:t> </a:t>
            </a:r>
            <a:r>
              <a:rPr lang="en-US" altLang="zh-CN" sz="2400" i="1" dirty="0"/>
              <a:t>c</a:t>
            </a:r>
            <a:r>
              <a:rPr lang="en-US" altLang="zh-CN" sz="2400" baseline="-25000" dirty="0"/>
              <a:t>2</a:t>
            </a:r>
            <a:r>
              <a:rPr lang="en-US" altLang="zh-CN" sz="2400" i="1" dirty="0"/>
              <a:t>g</a:t>
            </a:r>
            <a:r>
              <a:rPr lang="en-US" altLang="zh-CN" sz="2400" dirty="0"/>
              <a:t>(</a:t>
            </a:r>
            <a:r>
              <a:rPr lang="en-US" altLang="zh-CN" sz="2400" i="1" dirty="0"/>
              <a:t>n</a:t>
            </a:r>
            <a:r>
              <a:rPr lang="en-US" altLang="zh-CN" sz="2400" dirty="0"/>
              <a:t>) </a:t>
            </a:r>
            <a:r>
              <a:rPr lang="zh-CN" altLang="en-US" sz="2400" dirty="0"/>
              <a:t>。</a:t>
            </a:r>
          </a:p>
          <a:p>
            <a:pPr eaLnBrk="1" hangingPunct="1">
              <a:lnSpc>
                <a:spcPct val="150000"/>
              </a:lnSpc>
            </a:pPr>
            <a:r>
              <a:rPr lang="zh-CN" altLang="en-US" sz="2400" dirty="0"/>
              <a:t>令</a:t>
            </a:r>
            <a:r>
              <a:rPr lang="en-US" altLang="zh-CN" sz="2400" i="1" dirty="0"/>
              <a:t>c</a:t>
            </a:r>
            <a:r>
              <a:rPr lang="en-US" altLang="zh-CN" sz="2400" baseline="-25000" dirty="0"/>
              <a:t>3</a:t>
            </a:r>
            <a:r>
              <a:rPr lang="en-US" altLang="zh-CN" sz="2400" dirty="0"/>
              <a:t>=max{</a:t>
            </a:r>
            <a:r>
              <a:rPr lang="en-US" altLang="zh-CN" sz="2400" i="1" dirty="0"/>
              <a:t>c</a:t>
            </a:r>
            <a:r>
              <a:rPr lang="en-US" altLang="zh-CN" sz="2400" baseline="-25000" dirty="0"/>
              <a:t>1</a:t>
            </a:r>
            <a:r>
              <a:rPr lang="en-US" altLang="zh-CN" sz="2400" dirty="0"/>
              <a:t>, </a:t>
            </a:r>
            <a:r>
              <a:rPr lang="en-US" altLang="zh-CN" sz="2400" i="1" dirty="0"/>
              <a:t>c</a:t>
            </a:r>
            <a:r>
              <a:rPr lang="en-US" altLang="zh-CN" sz="2400" baseline="-25000" dirty="0"/>
              <a:t>2</a:t>
            </a:r>
            <a:r>
              <a:rPr lang="en-US" altLang="zh-CN" sz="2400" dirty="0"/>
              <a:t>}</a:t>
            </a:r>
            <a:r>
              <a:rPr lang="zh-CN" altLang="en-US" sz="2400" dirty="0"/>
              <a:t>， </a:t>
            </a:r>
            <a:r>
              <a:rPr lang="en-US" altLang="zh-CN" sz="2400" i="1" dirty="0"/>
              <a:t>n</a:t>
            </a:r>
            <a:r>
              <a:rPr lang="en-US" altLang="zh-CN" sz="2400" baseline="-25000" dirty="0"/>
              <a:t>3</a:t>
            </a:r>
            <a:r>
              <a:rPr lang="en-US" altLang="zh-CN" sz="2400" dirty="0"/>
              <a:t> =max{</a:t>
            </a:r>
            <a:r>
              <a:rPr lang="en-US" altLang="zh-CN" sz="2400" i="1" dirty="0"/>
              <a:t>n</a:t>
            </a:r>
            <a:r>
              <a:rPr lang="en-US" altLang="zh-CN" sz="2400" baseline="-25000" dirty="0"/>
              <a:t>1</a:t>
            </a:r>
            <a:r>
              <a:rPr lang="en-US" altLang="zh-CN" sz="2400" dirty="0"/>
              <a:t>, </a:t>
            </a:r>
            <a:r>
              <a:rPr lang="en-US" altLang="zh-CN" sz="2400" i="1" dirty="0"/>
              <a:t>n</a:t>
            </a:r>
            <a:r>
              <a:rPr lang="en-US" altLang="zh-CN" sz="2400" baseline="-25000" dirty="0"/>
              <a:t>2</a:t>
            </a:r>
            <a:r>
              <a:rPr lang="en-US" altLang="zh-CN" sz="2400" dirty="0"/>
              <a:t>}</a:t>
            </a:r>
            <a:r>
              <a:rPr lang="zh-CN" altLang="en-US" sz="2400" dirty="0"/>
              <a:t>，</a:t>
            </a:r>
            <a:r>
              <a:rPr lang="en-US" altLang="zh-CN" sz="2400" i="1" dirty="0"/>
              <a:t>h</a:t>
            </a:r>
            <a:r>
              <a:rPr lang="en-US" altLang="zh-CN" sz="2400" dirty="0"/>
              <a:t>(</a:t>
            </a:r>
            <a:r>
              <a:rPr lang="en-US" altLang="zh-CN" sz="2400" i="1" dirty="0"/>
              <a:t>n</a:t>
            </a:r>
            <a:r>
              <a:rPr lang="en-US" altLang="zh-CN" sz="2400" dirty="0"/>
              <a:t>)= max{</a:t>
            </a:r>
            <a:r>
              <a:rPr lang="en-US" altLang="zh-CN" sz="2400" i="1" dirty="0"/>
              <a:t>f</a:t>
            </a:r>
            <a:r>
              <a:rPr lang="en-US" altLang="zh-CN" sz="2400" dirty="0"/>
              <a:t>(n),</a:t>
            </a:r>
            <a:r>
              <a:rPr lang="en-US" altLang="zh-CN" sz="2400" i="1" dirty="0"/>
              <a:t>g</a:t>
            </a:r>
            <a:r>
              <a:rPr lang="en-US" altLang="zh-CN" sz="2400" dirty="0"/>
              <a:t>(</a:t>
            </a:r>
            <a:r>
              <a:rPr lang="en-US" altLang="zh-CN" sz="2400" i="1" dirty="0"/>
              <a:t>n</a:t>
            </a:r>
            <a:r>
              <a:rPr lang="en-US" altLang="zh-CN" sz="2400" dirty="0"/>
              <a:t>)} </a:t>
            </a:r>
            <a:r>
              <a:rPr lang="zh-CN" altLang="en-US" sz="2400" dirty="0"/>
              <a:t>。</a:t>
            </a:r>
          </a:p>
          <a:p>
            <a:pPr eaLnBrk="1" hangingPunct="1">
              <a:lnSpc>
                <a:spcPct val="150000"/>
              </a:lnSpc>
            </a:pPr>
            <a:r>
              <a:rPr lang="zh-CN" altLang="en-US" sz="2400" dirty="0"/>
              <a:t>则对所有的 </a:t>
            </a:r>
            <a:r>
              <a:rPr lang="en-US" altLang="zh-CN" sz="2400" i="1" dirty="0"/>
              <a:t>n </a:t>
            </a:r>
            <a:r>
              <a:rPr lang="en-US" altLang="zh-CN" sz="2400" dirty="0">
                <a:sym typeface="Symbol" pitchFamily="18" charset="2"/>
              </a:rPr>
              <a:t> </a:t>
            </a:r>
            <a:r>
              <a:rPr lang="en-US" altLang="zh-CN" sz="2400" i="1" dirty="0"/>
              <a:t>n</a:t>
            </a:r>
            <a:r>
              <a:rPr lang="en-US" altLang="zh-CN" sz="2400" baseline="-25000" dirty="0"/>
              <a:t>3</a:t>
            </a:r>
            <a:r>
              <a:rPr lang="zh-CN" altLang="en-US" sz="2400" dirty="0"/>
              <a:t>，有</a:t>
            </a:r>
          </a:p>
          <a:p>
            <a:pPr eaLnBrk="1" hangingPunct="1">
              <a:lnSpc>
                <a:spcPct val="150000"/>
              </a:lnSpc>
            </a:pPr>
            <a:r>
              <a:rPr lang="en-US" altLang="zh-CN" sz="2400" i="1" dirty="0"/>
              <a:t>f</a:t>
            </a:r>
            <a:r>
              <a:rPr lang="en-US" altLang="zh-CN" sz="2400" baseline="-25000" dirty="0"/>
              <a:t>1</a:t>
            </a:r>
            <a:r>
              <a:rPr lang="en-US" altLang="zh-CN" sz="2400" dirty="0"/>
              <a:t>(</a:t>
            </a:r>
            <a:r>
              <a:rPr lang="en-US" altLang="zh-CN" sz="2400" i="1" dirty="0"/>
              <a:t>n</a:t>
            </a:r>
            <a:r>
              <a:rPr lang="en-US" altLang="zh-CN" sz="2400" dirty="0"/>
              <a:t>) +</a:t>
            </a:r>
            <a:r>
              <a:rPr lang="en-US" altLang="zh-CN" sz="2400" i="1" dirty="0"/>
              <a:t>g</a:t>
            </a:r>
            <a:r>
              <a:rPr lang="en-US" altLang="zh-CN" sz="2400" baseline="-25000" dirty="0"/>
              <a:t>1</a:t>
            </a:r>
            <a:r>
              <a:rPr lang="en-US" altLang="zh-CN" sz="2400" dirty="0"/>
              <a:t>(</a:t>
            </a:r>
            <a:r>
              <a:rPr lang="en-US" altLang="zh-CN" sz="2400" i="1" dirty="0"/>
              <a:t>n</a:t>
            </a:r>
            <a:r>
              <a:rPr lang="en-US" altLang="zh-CN" sz="2400" dirty="0"/>
              <a:t>) </a:t>
            </a:r>
            <a:r>
              <a:rPr lang="en-US" altLang="zh-CN" sz="2400" dirty="0">
                <a:sym typeface="Symbol" pitchFamily="18" charset="2"/>
              </a:rPr>
              <a:t></a:t>
            </a:r>
            <a:r>
              <a:rPr lang="en-US" altLang="zh-CN" sz="2400" dirty="0"/>
              <a:t> </a:t>
            </a:r>
            <a:r>
              <a:rPr lang="en-US" altLang="zh-CN" sz="2400" i="1" dirty="0"/>
              <a:t>c</a:t>
            </a:r>
            <a:r>
              <a:rPr lang="en-US" altLang="zh-CN" sz="2400" baseline="-25000" dirty="0"/>
              <a:t>1</a:t>
            </a:r>
            <a:r>
              <a:rPr lang="en-US" altLang="zh-CN" sz="2400" i="1" dirty="0"/>
              <a:t>f</a:t>
            </a:r>
            <a:r>
              <a:rPr lang="en-US" altLang="zh-CN" sz="2400" dirty="0"/>
              <a:t>(</a:t>
            </a:r>
            <a:r>
              <a:rPr lang="en-US" altLang="zh-CN" sz="2400" i="1" dirty="0"/>
              <a:t>n</a:t>
            </a:r>
            <a:r>
              <a:rPr lang="en-US" altLang="zh-CN" sz="2400" dirty="0"/>
              <a:t>) + </a:t>
            </a:r>
            <a:r>
              <a:rPr lang="en-US" altLang="zh-CN" sz="2400" i="1" dirty="0"/>
              <a:t>c</a:t>
            </a:r>
            <a:r>
              <a:rPr lang="en-US" altLang="zh-CN" sz="2400" baseline="-25000" dirty="0"/>
              <a:t>2</a:t>
            </a:r>
            <a:r>
              <a:rPr lang="en-US" altLang="zh-CN" sz="2400" i="1" dirty="0"/>
              <a:t>g</a:t>
            </a:r>
            <a:r>
              <a:rPr lang="en-US" altLang="zh-CN" sz="2400" dirty="0"/>
              <a:t>(</a:t>
            </a:r>
            <a:r>
              <a:rPr lang="en-US" altLang="zh-CN" sz="2400" i="1" dirty="0"/>
              <a:t>n</a:t>
            </a:r>
            <a:r>
              <a:rPr lang="en-US" altLang="zh-CN" sz="2400" dirty="0"/>
              <a:t>) </a:t>
            </a:r>
          </a:p>
          <a:p>
            <a:pPr eaLnBrk="1" hangingPunct="1">
              <a:lnSpc>
                <a:spcPct val="150000"/>
              </a:lnSpc>
              <a:spcBef>
                <a:spcPct val="0"/>
              </a:spcBef>
              <a:buNone/>
            </a:pPr>
            <a:r>
              <a:rPr lang="en-US" altLang="zh-CN" sz="2400" dirty="0">
                <a:sym typeface="Symbol" pitchFamily="18" charset="2"/>
              </a:rPr>
              <a:t>    </a:t>
            </a:r>
            <a:r>
              <a:rPr lang="en-US" altLang="zh-CN" sz="2400" dirty="0"/>
              <a:t> </a:t>
            </a:r>
            <a:r>
              <a:rPr lang="en-US" altLang="zh-CN" sz="2400" i="1" dirty="0"/>
              <a:t>c</a:t>
            </a:r>
            <a:r>
              <a:rPr lang="en-US" altLang="zh-CN" sz="2400" baseline="-25000" dirty="0"/>
              <a:t>3</a:t>
            </a:r>
            <a:r>
              <a:rPr lang="en-US" altLang="zh-CN" sz="2400" i="1" dirty="0"/>
              <a:t>f</a:t>
            </a:r>
            <a:r>
              <a:rPr lang="en-US" altLang="zh-CN" sz="2400" dirty="0"/>
              <a:t>(</a:t>
            </a:r>
            <a:r>
              <a:rPr lang="en-US" altLang="zh-CN" sz="2400" i="1" dirty="0"/>
              <a:t>n</a:t>
            </a:r>
            <a:r>
              <a:rPr lang="en-US" altLang="zh-CN" sz="2400" dirty="0"/>
              <a:t>) + </a:t>
            </a:r>
            <a:r>
              <a:rPr lang="en-US" altLang="zh-CN" sz="2400" i="1" dirty="0"/>
              <a:t>c</a:t>
            </a:r>
            <a:r>
              <a:rPr lang="en-US" altLang="zh-CN" sz="2400" baseline="-25000" dirty="0"/>
              <a:t>3</a:t>
            </a:r>
            <a:r>
              <a:rPr lang="en-US" altLang="zh-CN" sz="2400" i="1" dirty="0"/>
              <a:t>g</a:t>
            </a:r>
            <a:r>
              <a:rPr lang="en-US" altLang="zh-CN" sz="2400" dirty="0"/>
              <a:t>(</a:t>
            </a:r>
            <a:r>
              <a:rPr lang="en-US" altLang="zh-CN" sz="2400" i="1" dirty="0"/>
              <a:t>n</a:t>
            </a:r>
            <a:r>
              <a:rPr lang="en-US" altLang="zh-CN" sz="2400" dirty="0"/>
              <a:t>)= </a:t>
            </a:r>
            <a:r>
              <a:rPr lang="en-US" altLang="zh-CN" sz="2400" i="1" dirty="0">
                <a:solidFill>
                  <a:srgbClr val="F72401"/>
                </a:solidFill>
              </a:rPr>
              <a:t>c</a:t>
            </a:r>
            <a:r>
              <a:rPr lang="en-US" altLang="zh-CN" sz="2400" baseline="-25000" dirty="0">
                <a:solidFill>
                  <a:srgbClr val="F72401"/>
                </a:solidFill>
              </a:rPr>
              <a:t>3</a:t>
            </a:r>
            <a:r>
              <a:rPr lang="en-US" altLang="zh-CN" sz="2400" dirty="0">
                <a:solidFill>
                  <a:srgbClr val="F72401"/>
                </a:solidFill>
              </a:rPr>
              <a:t>(</a:t>
            </a:r>
            <a:r>
              <a:rPr lang="en-US" altLang="zh-CN" sz="2400" i="1" dirty="0">
                <a:solidFill>
                  <a:srgbClr val="F72401"/>
                </a:solidFill>
              </a:rPr>
              <a:t>f</a:t>
            </a:r>
            <a:r>
              <a:rPr lang="en-US" altLang="zh-CN" sz="2400" dirty="0">
                <a:solidFill>
                  <a:srgbClr val="F72401"/>
                </a:solidFill>
              </a:rPr>
              <a:t>(</a:t>
            </a:r>
            <a:r>
              <a:rPr lang="en-US" altLang="zh-CN" sz="2400" i="1" dirty="0">
                <a:solidFill>
                  <a:srgbClr val="F72401"/>
                </a:solidFill>
              </a:rPr>
              <a:t>n</a:t>
            </a:r>
            <a:r>
              <a:rPr lang="en-US" altLang="zh-CN" sz="2400" dirty="0">
                <a:solidFill>
                  <a:srgbClr val="F72401"/>
                </a:solidFill>
              </a:rPr>
              <a:t>) + </a:t>
            </a:r>
            <a:r>
              <a:rPr lang="en-US" altLang="zh-CN" sz="2400" i="1" dirty="0">
                <a:solidFill>
                  <a:srgbClr val="F72401"/>
                </a:solidFill>
              </a:rPr>
              <a:t>g</a:t>
            </a:r>
            <a:r>
              <a:rPr lang="en-US" altLang="zh-CN" sz="2400" dirty="0">
                <a:solidFill>
                  <a:srgbClr val="F72401"/>
                </a:solidFill>
              </a:rPr>
              <a:t>(</a:t>
            </a:r>
            <a:r>
              <a:rPr lang="en-US" altLang="zh-CN" sz="2400" i="1" dirty="0">
                <a:solidFill>
                  <a:srgbClr val="F72401"/>
                </a:solidFill>
              </a:rPr>
              <a:t>n</a:t>
            </a:r>
            <a:r>
              <a:rPr lang="en-US" altLang="zh-CN" sz="2400" dirty="0">
                <a:solidFill>
                  <a:srgbClr val="F72401"/>
                </a:solidFill>
              </a:rPr>
              <a:t>))</a:t>
            </a:r>
          </a:p>
          <a:p>
            <a:pPr eaLnBrk="1" hangingPunct="1">
              <a:lnSpc>
                <a:spcPct val="150000"/>
              </a:lnSpc>
              <a:spcBef>
                <a:spcPct val="0"/>
              </a:spcBef>
              <a:buNone/>
            </a:pPr>
            <a:r>
              <a:rPr lang="en-US" altLang="zh-CN" sz="2400" dirty="0">
                <a:solidFill>
                  <a:srgbClr val="F72401"/>
                </a:solidFill>
                <a:sym typeface="Symbol" pitchFamily="18" charset="2"/>
              </a:rPr>
              <a:t>    </a:t>
            </a:r>
            <a:r>
              <a:rPr lang="en-US" altLang="zh-CN" sz="2400" dirty="0">
                <a:solidFill>
                  <a:srgbClr val="F72401"/>
                </a:solidFill>
              </a:rPr>
              <a:t> </a:t>
            </a:r>
            <a:r>
              <a:rPr lang="en-US" altLang="zh-CN" sz="2400" i="1" dirty="0">
                <a:solidFill>
                  <a:srgbClr val="F72401"/>
                </a:solidFill>
              </a:rPr>
              <a:t>c</a:t>
            </a:r>
            <a:r>
              <a:rPr lang="en-US" altLang="zh-CN" sz="2400" baseline="-25000" dirty="0">
                <a:solidFill>
                  <a:srgbClr val="F72401"/>
                </a:solidFill>
              </a:rPr>
              <a:t>3</a:t>
            </a:r>
            <a:r>
              <a:rPr lang="en-US" altLang="zh-CN" sz="2400" dirty="0">
                <a:solidFill>
                  <a:srgbClr val="F72401"/>
                </a:solidFill>
              </a:rPr>
              <a:t>2 *max{</a:t>
            </a:r>
            <a:r>
              <a:rPr lang="en-US" altLang="zh-CN" sz="2400" i="1" dirty="0">
                <a:solidFill>
                  <a:srgbClr val="F72401"/>
                </a:solidFill>
              </a:rPr>
              <a:t>f</a:t>
            </a:r>
            <a:r>
              <a:rPr lang="en-US" altLang="zh-CN" sz="2400" dirty="0">
                <a:solidFill>
                  <a:srgbClr val="F72401"/>
                </a:solidFill>
              </a:rPr>
              <a:t>(n),</a:t>
            </a:r>
            <a:r>
              <a:rPr lang="en-US" altLang="zh-CN" sz="2400" i="1" dirty="0">
                <a:solidFill>
                  <a:srgbClr val="F72401"/>
                </a:solidFill>
              </a:rPr>
              <a:t>g</a:t>
            </a:r>
            <a:r>
              <a:rPr lang="en-US" altLang="zh-CN" sz="2400" dirty="0">
                <a:solidFill>
                  <a:srgbClr val="F72401"/>
                </a:solidFill>
              </a:rPr>
              <a:t>(</a:t>
            </a:r>
            <a:r>
              <a:rPr lang="en-US" altLang="zh-CN" sz="2400" i="1" dirty="0">
                <a:solidFill>
                  <a:srgbClr val="F72401"/>
                </a:solidFill>
              </a:rPr>
              <a:t>n</a:t>
            </a:r>
            <a:r>
              <a:rPr lang="en-US" altLang="zh-CN" sz="2400" dirty="0">
                <a:solidFill>
                  <a:srgbClr val="F72401"/>
                </a:solidFill>
              </a:rPr>
              <a:t>)}</a:t>
            </a:r>
          </a:p>
          <a:p>
            <a:pPr eaLnBrk="1" hangingPunct="1">
              <a:lnSpc>
                <a:spcPct val="150000"/>
              </a:lnSpc>
              <a:spcBef>
                <a:spcPct val="0"/>
              </a:spcBef>
              <a:buNone/>
            </a:pPr>
            <a:r>
              <a:rPr lang="en-US" altLang="zh-CN" sz="2400" dirty="0"/>
              <a:t>    = </a:t>
            </a:r>
            <a:r>
              <a:rPr lang="en-US" altLang="zh-CN" sz="2400" b="1" dirty="0"/>
              <a:t>2</a:t>
            </a:r>
            <a:r>
              <a:rPr lang="en-US" altLang="zh-CN" sz="2400" b="1" i="1" dirty="0"/>
              <a:t>c</a:t>
            </a:r>
            <a:r>
              <a:rPr lang="en-US" altLang="zh-CN" sz="2400" b="1" baseline="-25000" dirty="0"/>
              <a:t>3</a:t>
            </a:r>
            <a:r>
              <a:rPr lang="en-US" altLang="zh-CN" sz="2400" dirty="0"/>
              <a:t>*</a:t>
            </a:r>
            <a:r>
              <a:rPr lang="en-US" altLang="zh-CN" sz="2400" i="1" dirty="0"/>
              <a:t>h</a:t>
            </a:r>
            <a:r>
              <a:rPr lang="en-US" altLang="zh-CN" sz="2400" dirty="0"/>
              <a:t>(</a:t>
            </a:r>
            <a:r>
              <a:rPr lang="en-US" altLang="zh-CN" sz="2400" i="1" dirty="0"/>
              <a:t>n</a:t>
            </a:r>
            <a:r>
              <a:rPr lang="en-US" altLang="zh-CN" sz="2400" dirty="0"/>
              <a:t>) = </a:t>
            </a:r>
            <a:r>
              <a:rPr lang="en-US" altLang="zh-CN" sz="2400" i="1" dirty="0"/>
              <a:t>O</a:t>
            </a:r>
            <a:r>
              <a:rPr lang="en-US" altLang="zh-CN" sz="2400" dirty="0"/>
              <a:t>(max{</a:t>
            </a:r>
            <a:r>
              <a:rPr lang="en-US" altLang="zh-CN" sz="2400" i="1" dirty="0"/>
              <a:t>f</a:t>
            </a:r>
            <a:r>
              <a:rPr lang="en-US" altLang="zh-CN" sz="2400" dirty="0"/>
              <a:t>(n),</a:t>
            </a:r>
            <a:r>
              <a:rPr lang="en-US" altLang="zh-CN" sz="2400" i="1" dirty="0"/>
              <a:t>g</a:t>
            </a:r>
            <a:r>
              <a:rPr lang="en-US" altLang="zh-CN" sz="2400" dirty="0"/>
              <a:t>(</a:t>
            </a:r>
            <a:r>
              <a:rPr lang="en-US" altLang="zh-CN" sz="2400" i="1" dirty="0"/>
              <a:t>n</a:t>
            </a:r>
            <a:r>
              <a:rPr lang="en-US" altLang="zh-CN" sz="2400" dirty="0"/>
              <a:t>)}) .</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p:cNvSpPr txBox="1"/>
          <p:nvPr/>
        </p:nvSpPr>
        <p:spPr>
          <a:xfrm>
            <a:off x="7620000" y="0"/>
            <a:ext cx="3041650" cy="365760"/>
          </a:xfrm>
          <a:prstGeom prst="rect">
            <a:avLst/>
          </a:prstGeom>
          <a:noFill/>
          <a:ln w="9525">
            <a:noFill/>
            <a:miter/>
          </a:ln>
        </p:spPr>
        <p:txBody>
          <a:bodyPr lIns="108000" rIns="144000">
            <a:spAutoFit/>
          </a:bodyPr>
          <a:lstStyle/>
          <a:p>
            <a:pPr lvl="0" algn="r" eaLnBrk="1" hangingPunct="1">
              <a:spcBef>
                <a:spcPct val="50000"/>
              </a:spcBef>
            </a:pPr>
            <a:r>
              <a:rPr lang="en-US" altLang="zh-CN" sz="1800" b="1" dirty="0">
                <a:latin typeface="Times New Roman" pitchFamily="18" charset="0"/>
                <a:ea typeface="宋体" pitchFamily="2" charset="-122"/>
                <a:sym typeface="Webdings" pitchFamily="18" charset="2"/>
              </a:rPr>
              <a:t>§2  </a:t>
            </a:r>
            <a:r>
              <a:rPr lang="en-US" altLang="zh-CN" sz="1800" b="1" dirty="0">
                <a:latin typeface="Times New Roman" pitchFamily="18" charset="0"/>
                <a:ea typeface="宋体" pitchFamily="2" charset="-122"/>
              </a:rPr>
              <a:t>Asymptotic Notation</a:t>
            </a:r>
            <a:endParaRPr lang="en-US" altLang="zh-CN" sz="2800" b="1" dirty="0">
              <a:latin typeface="Times New Roman" pitchFamily="18" charset="0"/>
              <a:ea typeface="宋体" pitchFamily="2" charset="-122"/>
            </a:endParaRPr>
          </a:p>
        </p:txBody>
      </p:sp>
      <p:grpSp>
        <p:nvGrpSpPr>
          <p:cNvPr id="50182" name="Group 6"/>
          <p:cNvGrpSpPr/>
          <p:nvPr/>
        </p:nvGrpSpPr>
        <p:grpSpPr>
          <a:xfrm>
            <a:off x="2209800" y="457200"/>
            <a:ext cx="5791200" cy="747713"/>
            <a:chOff x="432" y="384"/>
            <a:chExt cx="3648" cy="471"/>
          </a:xfrm>
        </p:grpSpPr>
        <p:sp>
          <p:nvSpPr>
            <p:cNvPr id="51209" name="Rectangle 4"/>
            <p:cNvSpPr/>
            <p:nvPr/>
          </p:nvSpPr>
          <p:spPr>
            <a:xfrm>
              <a:off x="1152" y="528"/>
              <a:ext cx="2928" cy="230"/>
            </a:xfrm>
            <a:prstGeom prst="rect">
              <a:avLst/>
            </a:prstGeom>
            <a:noFill/>
            <a:ln w="9525">
              <a:noFill/>
              <a:miter/>
            </a:ln>
          </p:spPr>
          <p:txBody>
            <a:bodyPr>
              <a:spAutoFit/>
            </a:bodyPr>
            <a:lstStyle/>
            <a:p>
              <a:pPr lvl="0" eaLnBrk="1" hangingPunct="1"/>
              <a:r>
                <a:rPr lang="en-US" altLang="zh-CN" b="1" dirty="0">
                  <a:latin typeface="Times New Roman" pitchFamily="18" charset="0"/>
                  <a:ea typeface="宋体" pitchFamily="2" charset="-122"/>
                </a:rPr>
                <a:t>Rules of Asymptotic Notation </a:t>
              </a:r>
            </a:p>
          </p:txBody>
        </p:sp>
        <p:pic>
          <p:nvPicPr>
            <p:cNvPr id="51210" name="Picture 5" descr="C:\Documents and Settings\chenyue\Application Data\Microsoft\Media Catalog\MATH.WMF"/>
            <p:cNvPicPr>
              <a:picLocks noChangeAspect="1"/>
            </p:cNvPicPr>
            <p:nvPr/>
          </p:nvPicPr>
          <p:blipFill>
            <a:blip r:embed="rId2"/>
            <a:stretch>
              <a:fillRect/>
            </a:stretch>
          </p:blipFill>
          <p:spPr>
            <a:xfrm>
              <a:off x="432" y="384"/>
              <a:ext cx="698" cy="471"/>
            </a:xfrm>
            <a:prstGeom prst="rect">
              <a:avLst/>
            </a:prstGeom>
            <a:noFill/>
            <a:ln w="9525">
              <a:noFill/>
              <a:miter/>
            </a:ln>
          </p:spPr>
        </p:pic>
      </p:grpSp>
      <p:sp>
        <p:nvSpPr>
          <p:cNvPr id="50183" name="Rectangle 7"/>
          <p:cNvSpPr/>
          <p:nvPr/>
        </p:nvSpPr>
        <p:spPr>
          <a:xfrm>
            <a:off x="2286000" y="1295400"/>
            <a:ext cx="7391400" cy="1127760"/>
          </a:xfrm>
          <a:prstGeom prst="rect">
            <a:avLst/>
          </a:prstGeom>
          <a:noFill/>
          <a:ln w="9525">
            <a:noFill/>
            <a:miter/>
          </a:ln>
        </p:spPr>
        <p:txBody>
          <a:bodyPr>
            <a:spAutoFit/>
          </a:bodyPr>
          <a:lstStyle/>
          <a:p>
            <a:pPr marL="482600" lvl="0" indent="-482600" eaLnBrk="1" hangingPunct="1"/>
            <a:r>
              <a:rPr lang="en-US" altLang="zh-CN" sz="2800" b="1" dirty="0">
                <a:solidFill>
                  <a:schemeClr val="hlink"/>
                </a:solidFill>
                <a:latin typeface="Times New Roman" pitchFamily="18" charset="0"/>
                <a:ea typeface="宋体" pitchFamily="2" charset="-122"/>
                <a:sym typeface="Wingdings" pitchFamily="2" charset="2"/>
              </a:rPr>
              <a:t></a:t>
            </a:r>
            <a:r>
              <a:rPr lang="en-US" altLang="zh-CN" b="1" dirty="0">
                <a:latin typeface="Times New Roman" pitchFamily="18" charset="0"/>
                <a:ea typeface="宋体" pitchFamily="2" charset="-122"/>
                <a:sym typeface="Wingdings" pitchFamily="2" charset="2"/>
              </a:rPr>
              <a:t> </a:t>
            </a:r>
            <a:r>
              <a:rPr lang="en-US" altLang="zh-CN" sz="2000" b="1" dirty="0">
                <a:latin typeface="Arial" pitchFamily="34" charset="0"/>
                <a:ea typeface="宋体" pitchFamily="2" charset="-122"/>
              </a:rPr>
              <a:t>If </a:t>
            </a:r>
            <a:r>
              <a:rPr lang="en-US" altLang="zh-CN" sz="2000" b="1" i="1" dirty="0">
                <a:solidFill>
                  <a:schemeClr val="hlink"/>
                </a:solidFill>
                <a:latin typeface="Times New Roman" pitchFamily="18" charset="0"/>
                <a:ea typeface="宋体" pitchFamily="2" charset="-122"/>
              </a:rPr>
              <a:t>T</a:t>
            </a:r>
            <a:r>
              <a:rPr lang="en-US" altLang="zh-CN" sz="2000" b="1" baseline="-25000" dirty="0">
                <a:solidFill>
                  <a:schemeClr val="hlink"/>
                </a:solidFill>
                <a:latin typeface="Times New Roman" pitchFamily="18" charset="0"/>
                <a:ea typeface="宋体" pitchFamily="2" charset="-122"/>
              </a:rPr>
              <a:t>1</a:t>
            </a:r>
            <a:r>
              <a:rPr lang="en-US" altLang="zh-CN" sz="2000" b="1" i="1" dirty="0">
                <a:solidFill>
                  <a:schemeClr val="hlink"/>
                </a:solidFill>
                <a:latin typeface="Times New Roman" pitchFamily="18" charset="0"/>
                <a:ea typeface="宋体" pitchFamily="2" charset="-122"/>
              </a:rPr>
              <a:t> </a:t>
            </a:r>
            <a:r>
              <a:rPr lang="en-US" altLang="zh-CN" sz="2000" b="1" dirty="0">
                <a:solidFill>
                  <a:schemeClr val="hlink"/>
                </a:solidFill>
                <a:latin typeface="Times New Roman" pitchFamily="18" charset="0"/>
                <a:ea typeface="宋体" pitchFamily="2" charset="-122"/>
              </a:rPr>
              <a:t>(</a:t>
            </a:r>
            <a:r>
              <a:rPr lang="en-US" altLang="zh-CN" sz="2000" b="1" i="1" dirty="0">
                <a:solidFill>
                  <a:schemeClr val="hlink"/>
                </a:solidFill>
                <a:latin typeface="Times New Roman" pitchFamily="18" charset="0"/>
                <a:ea typeface="宋体" pitchFamily="2" charset="-122"/>
              </a:rPr>
              <a:t>N</a:t>
            </a:r>
            <a:r>
              <a:rPr lang="en-US" altLang="zh-CN" sz="2000" b="1" dirty="0">
                <a:solidFill>
                  <a:schemeClr val="hlink"/>
                </a:solidFill>
                <a:latin typeface="Times New Roman" pitchFamily="18" charset="0"/>
                <a:ea typeface="宋体" pitchFamily="2" charset="-122"/>
              </a:rPr>
              <a:t>) = O( </a:t>
            </a:r>
            <a:r>
              <a:rPr lang="en-US" altLang="zh-CN" sz="2000" b="1" i="1" dirty="0">
                <a:solidFill>
                  <a:schemeClr val="hlink"/>
                </a:solidFill>
                <a:latin typeface="Times New Roman" pitchFamily="18" charset="0"/>
                <a:ea typeface="宋体" pitchFamily="2" charset="-122"/>
              </a:rPr>
              <a:t>f </a:t>
            </a:r>
            <a:r>
              <a:rPr lang="en-US" altLang="zh-CN" sz="2000" b="1" dirty="0">
                <a:solidFill>
                  <a:schemeClr val="hlink"/>
                </a:solidFill>
                <a:latin typeface="Times New Roman" pitchFamily="18" charset="0"/>
                <a:ea typeface="宋体" pitchFamily="2" charset="-122"/>
              </a:rPr>
              <a:t>(</a:t>
            </a:r>
            <a:r>
              <a:rPr lang="en-US" altLang="zh-CN" sz="2000" b="1" i="1" dirty="0">
                <a:solidFill>
                  <a:schemeClr val="hlink"/>
                </a:solidFill>
                <a:latin typeface="Times New Roman" pitchFamily="18" charset="0"/>
                <a:ea typeface="宋体" pitchFamily="2" charset="-122"/>
              </a:rPr>
              <a:t>N</a:t>
            </a:r>
            <a:r>
              <a:rPr lang="en-US" altLang="zh-CN" sz="2000" b="1" dirty="0">
                <a:solidFill>
                  <a:schemeClr val="hlink"/>
                </a:solidFill>
                <a:latin typeface="Times New Roman" pitchFamily="18" charset="0"/>
                <a:ea typeface="宋体" pitchFamily="2" charset="-122"/>
              </a:rPr>
              <a:t>) )</a:t>
            </a:r>
            <a:r>
              <a:rPr lang="en-US" altLang="zh-CN" sz="2000" b="1" dirty="0">
                <a:latin typeface="Arial" pitchFamily="34" charset="0"/>
                <a:ea typeface="宋体" pitchFamily="2" charset="-122"/>
              </a:rPr>
              <a:t> and </a:t>
            </a:r>
            <a:r>
              <a:rPr lang="en-US" altLang="zh-CN" sz="2000" b="1" i="1" dirty="0">
                <a:solidFill>
                  <a:schemeClr val="hlink"/>
                </a:solidFill>
                <a:latin typeface="Times New Roman" pitchFamily="18" charset="0"/>
                <a:ea typeface="宋体" pitchFamily="2" charset="-122"/>
              </a:rPr>
              <a:t>T</a:t>
            </a:r>
            <a:r>
              <a:rPr lang="en-US" altLang="zh-CN" sz="2000" b="1" baseline="-25000" dirty="0">
                <a:solidFill>
                  <a:schemeClr val="hlink"/>
                </a:solidFill>
                <a:latin typeface="Times New Roman" pitchFamily="18" charset="0"/>
                <a:ea typeface="宋体" pitchFamily="2" charset="-122"/>
              </a:rPr>
              <a:t>2</a:t>
            </a:r>
            <a:r>
              <a:rPr lang="en-US" altLang="zh-CN" sz="2000" b="1" i="1" dirty="0">
                <a:solidFill>
                  <a:schemeClr val="hlink"/>
                </a:solidFill>
                <a:latin typeface="Times New Roman" pitchFamily="18" charset="0"/>
                <a:ea typeface="宋体" pitchFamily="2" charset="-122"/>
              </a:rPr>
              <a:t> </a:t>
            </a:r>
            <a:r>
              <a:rPr lang="en-US" altLang="zh-CN" sz="2000" b="1" dirty="0">
                <a:solidFill>
                  <a:schemeClr val="hlink"/>
                </a:solidFill>
                <a:latin typeface="Times New Roman" pitchFamily="18" charset="0"/>
                <a:ea typeface="宋体" pitchFamily="2" charset="-122"/>
              </a:rPr>
              <a:t>(</a:t>
            </a:r>
            <a:r>
              <a:rPr lang="en-US" altLang="zh-CN" sz="2000" b="1" i="1" dirty="0">
                <a:solidFill>
                  <a:schemeClr val="hlink"/>
                </a:solidFill>
                <a:latin typeface="Times New Roman" pitchFamily="18" charset="0"/>
                <a:ea typeface="宋体" pitchFamily="2" charset="-122"/>
              </a:rPr>
              <a:t>N</a:t>
            </a:r>
            <a:r>
              <a:rPr lang="en-US" altLang="zh-CN" sz="2000" b="1" dirty="0">
                <a:solidFill>
                  <a:schemeClr val="hlink"/>
                </a:solidFill>
                <a:latin typeface="Times New Roman" pitchFamily="18" charset="0"/>
                <a:ea typeface="宋体" pitchFamily="2" charset="-122"/>
              </a:rPr>
              <a:t>) = O( </a:t>
            </a:r>
            <a:r>
              <a:rPr lang="en-US" altLang="zh-CN" sz="2000" b="1" i="1" dirty="0">
                <a:solidFill>
                  <a:schemeClr val="hlink"/>
                </a:solidFill>
                <a:latin typeface="Times New Roman" pitchFamily="18" charset="0"/>
                <a:ea typeface="宋体" pitchFamily="2" charset="-122"/>
              </a:rPr>
              <a:t>g</a:t>
            </a:r>
            <a:r>
              <a:rPr lang="en-US" altLang="zh-CN" sz="2000" b="1" dirty="0">
                <a:solidFill>
                  <a:schemeClr val="hlink"/>
                </a:solidFill>
                <a:latin typeface="Times New Roman" pitchFamily="18" charset="0"/>
                <a:ea typeface="宋体" pitchFamily="2" charset="-122"/>
              </a:rPr>
              <a:t>(</a:t>
            </a:r>
            <a:r>
              <a:rPr lang="en-US" altLang="zh-CN" sz="2000" b="1" i="1" dirty="0">
                <a:solidFill>
                  <a:schemeClr val="hlink"/>
                </a:solidFill>
                <a:latin typeface="Times New Roman" pitchFamily="18" charset="0"/>
                <a:ea typeface="宋体" pitchFamily="2" charset="-122"/>
              </a:rPr>
              <a:t>N</a:t>
            </a:r>
            <a:r>
              <a:rPr lang="en-US" altLang="zh-CN" sz="2000" b="1" dirty="0">
                <a:solidFill>
                  <a:schemeClr val="hlink"/>
                </a:solidFill>
                <a:latin typeface="Times New Roman" pitchFamily="18" charset="0"/>
                <a:ea typeface="宋体" pitchFamily="2" charset="-122"/>
              </a:rPr>
              <a:t>) )</a:t>
            </a:r>
            <a:r>
              <a:rPr lang="en-US" altLang="zh-CN" sz="2000" b="1" dirty="0">
                <a:latin typeface="Arial" pitchFamily="34" charset="0"/>
                <a:ea typeface="宋体" pitchFamily="2" charset="-122"/>
              </a:rPr>
              <a:t>, then</a:t>
            </a:r>
          </a:p>
          <a:p>
            <a:pPr marL="482600" lvl="0" indent="-482600" eaLnBrk="1" hangingPunct="1"/>
            <a:r>
              <a:rPr lang="en-US" altLang="zh-CN" sz="2000" b="1" dirty="0">
                <a:latin typeface="Arial" pitchFamily="34" charset="0"/>
                <a:ea typeface="宋体" pitchFamily="2" charset="-122"/>
              </a:rPr>
              <a:t>	(a) </a:t>
            </a:r>
            <a:r>
              <a:rPr lang="en-US" altLang="zh-CN" sz="2000" b="1" i="1" dirty="0">
                <a:solidFill>
                  <a:schemeClr val="hlink"/>
                </a:solidFill>
                <a:latin typeface="Times New Roman" pitchFamily="18" charset="0"/>
                <a:ea typeface="宋体" pitchFamily="2" charset="-122"/>
              </a:rPr>
              <a:t>T</a:t>
            </a:r>
            <a:r>
              <a:rPr lang="en-US" altLang="zh-CN" sz="2000" b="1" baseline="-25000" dirty="0">
                <a:solidFill>
                  <a:schemeClr val="hlink"/>
                </a:solidFill>
                <a:latin typeface="Times New Roman" pitchFamily="18" charset="0"/>
                <a:ea typeface="宋体" pitchFamily="2" charset="-122"/>
              </a:rPr>
              <a:t>1</a:t>
            </a:r>
            <a:r>
              <a:rPr lang="en-US" altLang="zh-CN" sz="2000" b="1" i="1" dirty="0">
                <a:solidFill>
                  <a:schemeClr val="hlink"/>
                </a:solidFill>
                <a:latin typeface="Times New Roman" pitchFamily="18" charset="0"/>
                <a:ea typeface="宋体" pitchFamily="2" charset="-122"/>
              </a:rPr>
              <a:t> </a:t>
            </a:r>
            <a:r>
              <a:rPr lang="en-US" altLang="zh-CN" sz="2000" b="1" dirty="0">
                <a:solidFill>
                  <a:schemeClr val="hlink"/>
                </a:solidFill>
                <a:latin typeface="Times New Roman" pitchFamily="18" charset="0"/>
                <a:ea typeface="宋体" pitchFamily="2" charset="-122"/>
              </a:rPr>
              <a:t>(</a:t>
            </a:r>
            <a:r>
              <a:rPr lang="en-US" altLang="zh-CN" sz="2000" b="1" i="1" dirty="0">
                <a:solidFill>
                  <a:schemeClr val="hlink"/>
                </a:solidFill>
                <a:latin typeface="Times New Roman" pitchFamily="18" charset="0"/>
                <a:ea typeface="宋体" pitchFamily="2" charset="-122"/>
              </a:rPr>
              <a:t>N</a:t>
            </a:r>
            <a:r>
              <a:rPr lang="en-US" altLang="zh-CN" sz="2000" b="1" dirty="0">
                <a:solidFill>
                  <a:schemeClr val="hlink"/>
                </a:solidFill>
                <a:latin typeface="Times New Roman" pitchFamily="18" charset="0"/>
                <a:ea typeface="宋体" pitchFamily="2" charset="-122"/>
              </a:rPr>
              <a:t>) + </a:t>
            </a:r>
            <a:r>
              <a:rPr lang="en-US" altLang="zh-CN" sz="2000" b="1" i="1" dirty="0">
                <a:solidFill>
                  <a:schemeClr val="hlink"/>
                </a:solidFill>
                <a:latin typeface="Times New Roman" pitchFamily="18" charset="0"/>
                <a:ea typeface="宋体" pitchFamily="2" charset="-122"/>
              </a:rPr>
              <a:t>T</a:t>
            </a:r>
            <a:r>
              <a:rPr lang="en-US" altLang="zh-CN" sz="2000" b="1" baseline="-25000" dirty="0">
                <a:solidFill>
                  <a:schemeClr val="hlink"/>
                </a:solidFill>
                <a:latin typeface="Times New Roman" pitchFamily="18" charset="0"/>
                <a:ea typeface="宋体" pitchFamily="2" charset="-122"/>
              </a:rPr>
              <a:t>2</a:t>
            </a:r>
            <a:r>
              <a:rPr lang="en-US" altLang="zh-CN" sz="2000" b="1" i="1" dirty="0">
                <a:solidFill>
                  <a:schemeClr val="hlink"/>
                </a:solidFill>
                <a:latin typeface="Times New Roman" pitchFamily="18" charset="0"/>
                <a:ea typeface="宋体" pitchFamily="2" charset="-122"/>
              </a:rPr>
              <a:t> </a:t>
            </a:r>
            <a:r>
              <a:rPr lang="en-US" altLang="zh-CN" sz="2000" b="1" dirty="0">
                <a:solidFill>
                  <a:schemeClr val="hlink"/>
                </a:solidFill>
                <a:latin typeface="Times New Roman" pitchFamily="18" charset="0"/>
                <a:ea typeface="宋体" pitchFamily="2" charset="-122"/>
              </a:rPr>
              <a:t>(</a:t>
            </a:r>
            <a:r>
              <a:rPr lang="en-US" altLang="zh-CN" sz="2000" b="1" i="1" dirty="0">
                <a:solidFill>
                  <a:schemeClr val="hlink"/>
                </a:solidFill>
                <a:latin typeface="Times New Roman" pitchFamily="18" charset="0"/>
                <a:ea typeface="宋体" pitchFamily="2" charset="-122"/>
              </a:rPr>
              <a:t>N</a:t>
            </a:r>
            <a:r>
              <a:rPr lang="en-US" altLang="zh-CN" sz="2000" b="1" dirty="0">
                <a:solidFill>
                  <a:schemeClr val="hlink"/>
                </a:solidFill>
                <a:latin typeface="Times New Roman" pitchFamily="18" charset="0"/>
                <a:ea typeface="宋体" pitchFamily="2" charset="-122"/>
              </a:rPr>
              <a:t>) = max( O( </a:t>
            </a:r>
            <a:r>
              <a:rPr lang="en-US" altLang="zh-CN" sz="2000" b="1" i="1" dirty="0">
                <a:solidFill>
                  <a:schemeClr val="hlink"/>
                </a:solidFill>
                <a:latin typeface="Times New Roman" pitchFamily="18" charset="0"/>
                <a:ea typeface="宋体" pitchFamily="2" charset="-122"/>
              </a:rPr>
              <a:t>f </a:t>
            </a:r>
            <a:r>
              <a:rPr lang="en-US" altLang="zh-CN" sz="2000" b="1" dirty="0">
                <a:solidFill>
                  <a:schemeClr val="hlink"/>
                </a:solidFill>
                <a:latin typeface="Times New Roman" pitchFamily="18" charset="0"/>
                <a:ea typeface="宋体" pitchFamily="2" charset="-122"/>
              </a:rPr>
              <a:t>(</a:t>
            </a:r>
            <a:r>
              <a:rPr lang="en-US" altLang="zh-CN" sz="2000" b="1" i="1" dirty="0">
                <a:solidFill>
                  <a:schemeClr val="hlink"/>
                </a:solidFill>
                <a:latin typeface="Times New Roman" pitchFamily="18" charset="0"/>
                <a:ea typeface="宋体" pitchFamily="2" charset="-122"/>
              </a:rPr>
              <a:t>N</a:t>
            </a:r>
            <a:r>
              <a:rPr lang="en-US" altLang="zh-CN" sz="2000" b="1" dirty="0">
                <a:solidFill>
                  <a:schemeClr val="hlink"/>
                </a:solidFill>
                <a:latin typeface="Times New Roman" pitchFamily="18" charset="0"/>
                <a:ea typeface="宋体" pitchFamily="2" charset="-122"/>
              </a:rPr>
              <a:t>))</a:t>
            </a:r>
            <a:r>
              <a:rPr lang="en-US" altLang="zh-CN" sz="2000" b="1" i="1" dirty="0">
                <a:solidFill>
                  <a:schemeClr val="hlink"/>
                </a:solidFill>
                <a:latin typeface="Times New Roman" pitchFamily="18" charset="0"/>
                <a:ea typeface="宋体" pitchFamily="2" charset="-122"/>
              </a:rPr>
              <a:t>,</a:t>
            </a:r>
            <a:r>
              <a:rPr lang="en-US" altLang="zh-CN" sz="2000" b="1" dirty="0">
                <a:solidFill>
                  <a:schemeClr val="hlink"/>
                </a:solidFill>
                <a:latin typeface="Times New Roman" pitchFamily="18" charset="0"/>
                <a:ea typeface="宋体" pitchFamily="2" charset="-122"/>
              </a:rPr>
              <a:t> O( </a:t>
            </a:r>
            <a:r>
              <a:rPr lang="en-US" altLang="zh-CN" sz="2000" b="1" i="1" dirty="0">
                <a:solidFill>
                  <a:schemeClr val="hlink"/>
                </a:solidFill>
                <a:latin typeface="Times New Roman" pitchFamily="18" charset="0"/>
                <a:ea typeface="宋体" pitchFamily="2" charset="-122"/>
              </a:rPr>
              <a:t>g</a:t>
            </a:r>
            <a:r>
              <a:rPr lang="en-US" altLang="zh-CN" sz="2000" b="1" dirty="0">
                <a:solidFill>
                  <a:schemeClr val="hlink"/>
                </a:solidFill>
                <a:latin typeface="Times New Roman" pitchFamily="18" charset="0"/>
                <a:ea typeface="宋体" pitchFamily="2" charset="-122"/>
              </a:rPr>
              <a:t>(</a:t>
            </a:r>
            <a:r>
              <a:rPr lang="en-US" altLang="zh-CN" sz="2000" b="1" i="1" dirty="0">
                <a:solidFill>
                  <a:schemeClr val="hlink"/>
                </a:solidFill>
                <a:latin typeface="Times New Roman" pitchFamily="18" charset="0"/>
                <a:ea typeface="宋体" pitchFamily="2" charset="-122"/>
              </a:rPr>
              <a:t>N</a:t>
            </a:r>
            <a:r>
              <a:rPr lang="en-US" altLang="zh-CN" sz="2000" b="1" dirty="0">
                <a:solidFill>
                  <a:schemeClr val="hlink"/>
                </a:solidFill>
                <a:latin typeface="Times New Roman" pitchFamily="18" charset="0"/>
                <a:ea typeface="宋体" pitchFamily="2" charset="-122"/>
              </a:rPr>
              <a:t>)) )</a:t>
            </a:r>
            <a:r>
              <a:rPr lang="en-US" altLang="zh-CN" sz="2000" b="1" dirty="0">
                <a:latin typeface="Arial" pitchFamily="34" charset="0"/>
                <a:ea typeface="宋体" pitchFamily="2" charset="-122"/>
              </a:rPr>
              <a:t>,</a:t>
            </a:r>
          </a:p>
          <a:p>
            <a:pPr marL="482600" lvl="0" indent="-482600" eaLnBrk="1" hangingPunct="1"/>
            <a:r>
              <a:rPr lang="en-US" altLang="zh-CN" sz="2000" b="1" dirty="0">
                <a:latin typeface="Arial" pitchFamily="34" charset="0"/>
                <a:ea typeface="宋体" pitchFamily="2" charset="-122"/>
              </a:rPr>
              <a:t>	(b) </a:t>
            </a:r>
            <a:r>
              <a:rPr lang="en-US" altLang="zh-CN" sz="2000" b="1" i="1" dirty="0">
                <a:solidFill>
                  <a:schemeClr val="hlink"/>
                </a:solidFill>
                <a:latin typeface="Times New Roman" pitchFamily="18" charset="0"/>
                <a:ea typeface="宋体" pitchFamily="2" charset="-122"/>
              </a:rPr>
              <a:t>T</a:t>
            </a:r>
            <a:r>
              <a:rPr lang="en-US" altLang="zh-CN" sz="2000" b="1" baseline="-25000" dirty="0">
                <a:solidFill>
                  <a:schemeClr val="hlink"/>
                </a:solidFill>
                <a:latin typeface="Times New Roman" pitchFamily="18" charset="0"/>
                <a:ea typeface="宋体" pitchFamily="2" charset="-122"/>
              </a:rPr>
              <a:t>1</a:t>
            </a:r>
            <a:r>
              <a:rPr lang="en-US" altLang="zh-CN" sz="2000" b="1" i="1" dirty="0">
                <a:solidFill>
                  <a:schemeClr val="hlink"/>
                </a:solidFill>
                <a:latin typeface="Times New Roman" pitchFamily="18" charset="0"/>
                <a:ea typeface="宋体" pitchFamily="2" charset="-122"/>
              </a:rPr>
              <a:t> </a:t>
            </a:r>
            <a:r>
              <a:rPr lang="en-US" altLang="zh-CN" sz="2000" b="1" dirty="0">
                <a:solidFill>
                  <a:schemeClr val="hlink"/>
                </a:solidFill>
                <a:latin typeface="Times New Roman" pitchFamily="18" charset="0"/>
                <a:ea typeface="宋体" pitchFamily="2" charset="-122"/>
              </a:rPr>
              <a:t>(</a:t>
            </a:r>
            <a:r>
              <a:rPr lang="en-US" altLang="zh-CN" sz="2000" b="1" i="1" dirty="0">
                <a:solidFill>
                  <a:schemeClr val="hlink"/>
                </a:solidFill>
                <a:latin typeface="Times New Roman" pitchFamily="18" charset="0"/>
                <a:ea typeface="宋体" pitchFamily="2" charset="-122"/>
              </a:rPr>
              <a:t>N</a:t>
            </a:r>
            <a:r>
              <a:rPr lang="en-US" altLang="zh-CN" sz="2000" b="1" dirty="0">
                <a:solidFill>
                  <a:schemeClr val="hlink"/>
                </a:solidFill>
                <a:latin typeface="Times New Roman" pitchFamily="18" charset="0"/>
                <a:ea typeface="宋体" pitchFamily="2" charset="-122"/>
              </a:rPr>
              <a:t>) * </a:t>
            </a:r>
            <a:r>
              <a:rPr lang="en-US" altLang="zh-CN" sz="2000" b="1" i="1" dirty="0">
                <a:solidFill>
                  <a:schemeClr val="hlink"/>
                </a:solidFill>
                <a:latin typeface="Times New Roman" pitchFamily="18" charset="0"/>
                <a:ea typeface="宋体" pitchFamily="2" charset="-122"/>
              </a:rPr>
              <a:t>T</a:t>
            </a:r>
            <a:r>
              <a:rPr lang="en-US" altLang="zh-CN" sz="2000" b="1" baseline="-25000" dirty="0">
                <a:solidFill>
                  <a:schemeClr val="hlink"/>
                </a:solidFill>
                <a:latin typeface="Times New Roman" pitchFamily="18" charset="0"/>
                <a:ea typeface="宋体" pitchFamily="2" charset="-122"/>
              </a:rPr>
              <a:t>2</a:t>
            </a:r>
            <a:r>
              <a:rPr lang="en-US" altLang="zh-CN" sz="2000" b="1" i="1" dirty="0">
                <a:solidFill>
                  <a:schemeClr val="hlink"/>
                </a:solidFill>
                <a:latin typeface="Times New Roman" pitchFamily="18" charset="0"/>
                <a:ea typeface="宋体" pitchFamily="2" charset="-122"/>
              </a:rPr>
              <a:t> </a:t>
            </a:r>
            <a:r>
              <a:rPr lang="en-US" altLang="zh-CN" sz="2000" b="1" dirty="0">
                <a:solidFill>
                  <a:schemeClr val="hlink"/>
                </a:solidFill>
                <a:latin typeface="Times New Roman" pitchFamily="18" charset="0"/>
                <a:ea typeface="宋体" pitchFamily="2" charset="-122"/>
              </a:rPr>
              <a:t>(</a:t>
            </a:r>
            <a:r>
              <a:rPr lang="en-US" altLang="zh-CN" sz="2000" b="1" i="1" dirty="0">
                <a:solidFill>
                  <a:schemeClr val="hlink"/>
                </a:solidFill>
                <a:latin typeface="Times New Roman" pitchFamily="18" charset="0"/>
                <a:ea typeface="宋体" pitchFamily="2" charset="-122"/>
              </a:rPr>
              <a:t>N</a:t>
            </a:r>
            <a:r>
              <a:rPr lang="en-US" altLang="zh-CN" sz="2000" b="1" dirty="0">
                <a:solidFill>
                  <a:schemeClr val="hlink"/>
                </a:solidFill>
                <a:latin typeface="Times New Roman" pitchFamily="18" charset="0"/>
                <a:ea typeface="宋体" pitchFamily="2" charset="-122"/>
              </a:rPr>
              <a:t>) = O( </a:t>
            </a:r>
            <a:r>
              <a:rPr lang="en-US" altLang="zh-CN" sz="2000" b="1" i="1" dirty="0">
                <a:solidFill>
                  <a:schemeClr val="hlink"/>
                </a:solidFill>
                <a:latin typeface="Times New Roman" pitchFamily="18" charset="0"/>
                <a:ea typeface="宋体" pitchFamily="2" charset="-122"/>
              </a:rPr>
              <a:t>f </a:t>
            </a:r>
            <a:r>
              <a:rPr lang="en-US" altLang="zh-CN" sz="2000" b="1" dirty="0">
                <a:solidFill>
                  <a:schemeClr val="hlink"/>
                </a:solidFill>
                <a:latin typeface="Times New Roman" pitchFamily="18" charset="0"/>
                <a:ea typeface="宋体" pitchFamily="2" charset="-122"/>
              </a:rPr>
              <a:t>(</a:t>
            </a:r>
            <a:r>
              <a:rPr lang="en-US" altLang="zh-CN" sz="2000" b="1" i="1" dirty="0">
                <a:solidFill>
                  <a:schemeClr val="hlink"/>
                </a:solidFill>
                <a:latin typeface="Times New Roman" pitchFamily="18" charset="0"/>
                <a:ea typeface="宋体" pitchFamily="2" charset="-122"/>
              </a:rPr>
              <a:t>N</a:t>
            </a:r>
            <a:r>
              <a:rPr lang="en-US" altLang="zh-CN" sz="2000" b="1" dirty="0">
                <a:solidFill>
                  <a:schemeClr val="hlink"/>
                </a:solidFill>
                <a:latin typeface="Times New Roman" pitchFamily="18" charset="0"/>
                <a:ea typeface="宋体" pitchFamily="2" charset="-122"/>
              </a:rPr>
              <a:t>) * </a:t>
            </a:r>
            <a:r>
              <a:rPr lang="en-US" altLang="zh-CN" sz="2000" b="1" i="1" dirty="0">
                <a:solidFill>
                  <a:schemeClr val="hlink"/>
                </a:solidFill>
                <a:latin typeface="Times New Roman" pitchFamily="18" charset="0"/>
                <a:ea typeface="宋体" pitchFamily="2" charset="-122"/>
              </a:rPr>
              <a:t>g</a:t>
            </a:r>
            <a:r>
              <a:rPr lang="en-US" altLang="zh-CN" sz="2000" b="1" dirty="0">
                <a:solidFill>
                  <a:schemeClr val="hlink"/>
                </a:solidFill>
                <a:latin typeface="Times New Roman" pitchFamily="18" charset="0"/>
                <a:ea typeface="宋体" pitchFamily="2" charset="-122"/>
              </a:rPr>
              <a:t>(</a:t>
            </a:r>
            <a:r>
              <a:rPr lang="en-US" altLang="zh-CN" sz="2000" b="1" i="1" dirty="0">
                <a:solidFill>
                  <a:schemeClr val="hlink"/>
                </a:solidFill>
                <a:latin typeface="Times New Roman" pitchFamily="18" charset="0"/>
                <a:ea typeface="宋体" pitchFamily="2" charset="-122"/>
              </a:rPr>
              <a:t>N</a:t>
            </a:r>
            <a:r>
              <a:rPr lang="en-US" altLang="zh-CN" sz="2000" b="1" dirty="0">
                <a:solidFill>
                  <a:schemeClr val="hlink"/>
                </a:solidFill>
                <a:latin typeface="Times New Roman" pitchFamily="18" charset="0"/>
                <a:ea typeface="宋体" pitchFamily="2" charset="-122"/>
              </a:rPr>
              <a:t>) )</a:t>
            </a:r>
            <a:r>
              <a:rPr lang="en-US" altLang="zh-CN" sz="2000" b="1" dirty="0">
                <a:latin typeface="Arial" pitchFamily="34" charset="0"/>
                <a:ea typeface="宋体" pitchFamily="2" charset="-122"/>
              </a:rPr>
              <a:t>.</a:t>
            </a:r>
          </a:p>
        </p:txBody>
      </p:sp>
      <p:sp>
        <p:nvSpPr>
          <p:cNvPr id="50184" name="Rectangle 8"/>
          <p:cNvSpPr/>
          <p:nvPr/>
        </p:nvSpPr>
        <p:spPr>
          <a:xfrm>
            <a:off x="2286000" y="2514600"/>
            <a:ext cx="7391400" cy="518160"/>
          </a:xfrm>
          <a:prstGeom prst="rect">
            <a:avLst/>
          </a:prstGeom>
          <a:noFill/>
          <a:ln w="9525">
            <a:noFill/>
            <a:miter/>
          </a:ln>
        </p:spPr>
        <p:txBody>
          <a:bodyPr>
            <a:spAutoFit/>
          </a:bodyPr>
          <a:lstStyle/>
          <a:p>
            <a:pPr marL="482600" lvl="0" indent="-482600" eaLnBrk="1" hangingPunct="1"/>
            <a:r>
              <a:rPr lang="en-US" altLang="zh-CN" sz="2800" b="1" dirty="0">
                <a:solidFill>
                  <a:schemeClr val="hlink"/>
                </a:solidFill>
                <a:latin typeface="Times New Roman" pitchFamily="18" charset="0"/>
                <a:ea typeface="宋体" pitchFamily="2" charset="-122"/>
                <a:sym typeface="Wingdings" pitchFamily="2" charset="2"/>
              </a:rPr>
              <a:t></a:t>
            </a:r>
            <a:r>
              <a:rPr lang="en-US" altLang="zh-CN" b="1" dirty="0">
                <a:latin typeface="Times New Roman" pitchFamily="18" charset="0"/>
                <a:ea typeface="宋体" pitchFamily="2" charset="-122"/>
                <a:sym typeface="Wingdings" pitchFamily="2" charset="2"/>
              </a:rPr>
              <a:t> </a:t>
            </a:r>
            <a:r>
              <a:rPr lang="en-US" altLang="zh-CN" sz="2000" b="1" dirty="0">
                <a:latin typeface="Arial" pitchFamily="34" charset="0"/>
                <a:ea typeface="宋体" pitchFamily="2" charset="-122"/>
              </a:rPr>
              <a:t>If </a:t>
            </a:r>
            <a:r>
              <a:rPr lang="en-US" altLang="zh-CN" sz="2000" b="1" i="1" dirty="0">
                <a:solidFill>
                  <a:schemeClr val="hlink"/>
                </a:solidFill>
                <a:latin typeface="Times New Roman" pitchFamily="18" charset="0"/>
                <a:ea typeface="宋体" pitchFamily="2" charset="-122"/>
              </a:rPr>
              <a:t>T </a:t>
            </a:r>
            <a:r>
              <a:rPr lang="en-US" altLang="zh-CN" sz="2000" b="1" dirty="0">
                <a:solidFill>
                  <a:schemeClr val="hlink"/>
                </a:solidFill>
                <a:latin typeface="Times New Roman" pitchFamily="18" charset="0"/>
                <a:ea typeface="宋体" pitchFamily="2" charset="-122"/>
              </a:rPr>
              <a:t>(</a:t>
            </a:r>
            <a:r>
              <a:rPr lang="en-US" altLang="zh-CN" sz="2000" b="1" i="1" dirty="0">
                <a:solidFill>
                  <a:schemeClr val="hlink"/>
                </a:solidFill>
                <a:latin typeface="Times New Roman" pitchFamily="18" charset="0"/>
                <a:ea typeface="宋体" pitchFamily="2" charset="-122"/>
              </a:rPr>
              <a:t>N</a:t>
            </a:r>
            <a:r>
              <a:rPr lang="en-US" altLang="zh-CN" sz="2000" b="1" dirty="0">
                <a:solidFill>
                  <a:schemeClr val="hlink"/>
                </a:solidFill>
                <a:latin typeface="Times New Roman" pitchFamily="18" charset="0"/>
                <a:ea typeface="宋体" pitchFamily="2" charset="-122"/>
              </a:rPr>
              <a:t>) </a:t>
            </a:r>
            <a:r>
              <a:rPr lang="en-US" altLang="zh-CN" sz="2000" b="1" dirty="0">
                <a:latin typeface="Arial" pitchFamily="34" charset="0"/>
                <a:ea typeface="宋体" pitchFamily="2" charset="-122"/>
              </a:rPr>
              <a:t>is a polynomial of degree </a:t>
            </a:r>
            <a:r>
              <a:rPr lang="en-US" altLang="zh-CN" sz="2000" b="1" i="1" dirty="0">
                <a:solidFill>
                  <a:schemeClr val="hlink"/>
                </a:solidFill>
                <a:latin typeface="Times New Roman" pitchFamily="18" charset="0"/>
                <a:ea typeface="宋体" pitchFamily="2" charset="-122"/>
              </a:rPr>
              <a:t>k</a:t>
            </a:r>
            <a:r>
              <a:rPr lang="en-US" altLang="zh-CN" sz="2000" b="1" dirty="0">
                <a:latin typeface="Arial" pitchFamily="34" charset="0"/>
                <a:ea typeface="宋体" pitchFamily="2" charset="-122"/>
              </a:rPr>
              <a:t>, then </a:t>
            </a:r>
            <a:r>
              <a:rPr lang="en-US" altLang="zh-CN" sz="2000" b="1" i="1" dirty="0">
                <a:solidFill>
                  <a:schemeClr val="hlink"/>
                </a:solidFill>
                <a:latin typeface="Times New Roman" pitchFamily="18" charset="0"/>
                <a:ea typeface="宋体" pitchFamily="2" charset="-122"/>
              </a:rPr>
              <a:t>T </a:t>
            </a:r>
            <a:r>
              <a:rPr lang="en-US" altLang="zh-CN" sz="2000" b="1" dirty="0">
                <a:solidFill>
                  <a:schemeClr val="hlink"/>
                </a:solidFill>
                <a:latin typeface="Times New Roman" pitchFamily="18" charset="0"/>
                <a:ea typeface="宋体" pitchFamily="2" charset="-122"/>
              </a:rPr>
              <a:t>(</a:t>
            </a:r>
            <a:r>
              <a:rPr lang="en-US" altLang="zh-CN" sz="2000" b="1" i="1" dirty="0">
                <a:solidFill>
                  <a:schemeClr val="hlink"/>
                </a:solidFill>
                <a:latin typeface="Times New Roman" pitchFamily="18" charset="0"/>
                <a:ea typeface="宋体" pitchFamily="2" charset="-122"/>
              </a:rPr>
              <a:t>N</a:t>
            </a:r>
            <a:r>
              <a:rPr lang="en-US" altLang="zh-CN" sz="2000" b="1" dirty="0">
                <a:solidFill>
                  <a:schemeClr val="hlink"/>
                </a:solidFill>
                <a:latin typeface="Times New Roman" pitchFamily="18" charset="0"/>
                <a:ea typeface="宋体" pitchFamily="2" charset="-122"/>
              </a:rPr>
              <a:t>) = </a:t>
            </a:r>
            <a:r>
              <a:rPr lang="en-US" altLang="zh-CN" sz="2000" b="1" dirty="0">
                <a:solidFill>
                  <a:schemeClr val="hlink"/>
                </a:solidFill>
                <a:latin typeface="Times New Roman" pitchFamily="18" charset="0"/>
                <a:ea typeface="宋体" pitchFamily="2" charset="-122"/>
                <a:sym typeface="Symbol" pitchFamily="18" charset="2"/>
              </a:rPr>
              <a:t></a:t>
            </a:r>
            <a:r>
              <a:rPr lang="en-US" altLang="zh-CN" sz="2000" b="1" dirty="0">
                <a:solidFill>
                  <a:schemeClr val="hlink"/>
                </a:solidFill>
                <a:latin typeface="Times New Roman" pitchFamily="18" charset="0"/>
                <a:ea typeface="宋体" pitchFamily="2" charset="-122"/>
              </a:rPr>
              <a:t>( </a:t>
            </a:r>
            <a:r>
              <a:rPr lang="en-US" altLang="zh-CN" sz="2000" b="1" i="1" dirty="0">
                <a:solidFill>
                  <a:schemeClr val="hlink"/>
                </a:solidFill>
                <a:latin typeface="Times New Roman" pitchFamily="18" charset="0"/>
                <a:ea typeface="宋体" pitchFamily="2" charset="-122"/>
              </a:rPr>
              <a:t>N </a:t>
            </a:r>
            <a:r>
              <a:rPr lang="en-US" altLang="zh-CN" sz="2000" b="1" i="1" baseline="30000" dirty="0">
                <a:solidFill>
                  <a:schemeClr val="hlink"/>
                </a:solidFill>
                <a:latin typeface="Times New Roman" pitchFamily="18" charset="0"/>
                <a:ea typeface="宋体" pitchFamily="2" charset="-122"/>
              </a:rPr>
              <a:t>k</a:t>
            </a:r>
            <a:r>
              <a:rPr lang="en-US" altLang="zh-CN" sz="2000" b="1" dirty="0">
                <a:solidFill>
                  <a:schemeClr val="hlink"/>
                </a:solidFill>
                <a:latin typeface="Times New Roman" pitchFamily="18" charset="0"/>
                <a:ea typeface="宋体" pitchFamily="2" charset="-122"/>
              </a:rPr>
              <a:t> ).</a:t>
            </a:r>
            <a:endParaRPr lang="en-US" altLang="zh-CN" sz="2000" b="1" dirty="0">
              <a:latin typeface="Arial" pitchFamily="34" charset="0"/>
              <a:ea typeface="宋体" pitchFamily="2" charset="-122"/>
            </a:endParaRPr>
          </a:p>
        </p:txBody>
      </p:sp>
      <p:sp>
        <p:nvSpPr>
          <p:cNvPr id="50185" name="Rectangle 9"/>
          <p:cNvSpPr/>
          <p:nvPr/>
        </p:nvSpPr>
        <p:spPr>
          <a:xfrm>
            <a:off x="2286000" y="3124200"/>
            <a:ext cx="7391400" cy="822960"/>
          </a:xfrm>
          <a:prstGeom prst="rect">
            <a:avLst/>
          </a:prstGeom>
          <a:noFill/>
          <a:ln w="9525">
            <a:noFill/>
            <a:miter/>
          </a:ln>
        </p:spPr>
        <p:txBody>
          <a:bodyPr>
            <a:spAutoFit/>
          </a:bodyPr>
          <a:lstStyle/>
          <a:p>
            <a:pPr marL="482600" lvl="0" indent="-482600" eaLnBrk="1" hangingPunct="1"/>
            <a:r>
              <a:rPr lang="en-US" altLang="zh-CN" sz="2800" b="1" dirty="0">
                <a:solidFill>
                  <a:schemeClr val="hlink"/>
                </a:solidFill>
                <a:latin typeface="Times New Roman" pitchFamily="18" charset="0"/>
                <a:ea typeface="宋体" pitchFamily="2" charset="-122"/>
                <a:sym typeface="Wingdings" pitchFamily="2" charset="2"/>
              </a:rPr>
              <a:t></a:t>
            </a:r>
            <a:r>
              <a:rPr lang="en-US" altLang="zh-CN" b="1" dirty="0">
                <a:latin typeface="Times New Roman" pitchFamily="18" charset="0"/>
                <a:ea typeface="宋体" pitchFamily="2" charset="-122"/>
                <a:sym typeface="Wingdings" pitchFamily="2" charset="2"/>
              </a:rPr>
              <a:t> </a:t>
            </a:r>
            <a:r>
              <a:rPr lang="en-US" altLang="zh-CN" b="1" dirty="0">
                <a:solidFill>
                  <a:schemeClr val="hlink"/>
                </a:solidFill>
                <a:latin typeface="Times New Roman" pitchFamily="18" charset="0"/>
                <a:ea typeface="宋体" pitchFamily="2" charset="-122"/>
                <a:sym typeface="Wingdings" pitchFamily="2" charset="2"/>
              </a:rPr>
              <a:t>log</a:t>
            </a:r>
            <a:r>
              <a:rPr lang="en-US" altLang="zh-CN" b="1" i="1" baseline="30000" dirty="0">
                <a:solidFill>
                  <a:schemeClr val="hlink"/>
                </a:solidFill>
                <a:latin typeface="Times New Roman" pitchFamily="18" charset="0"/>
                <a:ea typeface="宋体" pitchFamily="2" charset="-122"/>
                <a:sym typeface="Wingdings" pitchFamily="2" charset="2"/>
              </a:rPr>
              <a:t>k</a:t>
            </a:r>
            <a:r>
              <a:rPr lang="en-US" altLang="zh-CN" b="1" dirty="0">
                <a:solidFill>
                  <a:schemeClr val="hlink"/>
                </a:solidFill>
                <a:latin typeface="Times New Roman" pitchFamily="18" charset="0"/>
                <a:ea typeface="宋体" pitchFamily="2" charset="-122"/>
                <a:sym typeface="Wingdings" pitchFamily="2" charset="2"/>
              </a:rPr>
              <a:t> </a:t>
            </a:r>
            <a:r>
              <a:rPr lang="en-US" altLang="zh-CN" sz="2000" b="1" i="1" dirty="0">
                <a:solidFill>
                  <a:schemeClr val="hlink"/>
                </a:solidFill>
                <a:latin typeface="Times New Roman" pitchFamily="18" charset="0"/>
                <a:ea typeface="宋体" pitchFamily="2" charset="-122"/>
              </a:rPr>
              <a:t>N</a:t>
            </a:r>
            <a:r>
              <a:rPr lang="en-US" altLang="zh-CN" sz="2000" b="1" dirty="0">
                <a:solidFill>
                  <a:schemeClr val="hlink"/>
                </a:solidFill>
                <a:latin typeface="Times New Roman" pitchFamily="18" charset="0"/>
                <a:ea typeface="宋体" pitchFamily="2" charset="-122"/>
              </a:rPr>
              <a:t> = O(</a:t>
            </a:r>
            <a:r>
              <a:rPr lang="en-US" altLang="zh-CN" sz="2000" b="1" i="1" dirty="0">
                <a:solidFill>
                  <a:schemeClr val="hlink"/>
                </a:solidFill>
                <a:latin typeface="Times New Roman" pitchFamily="18" charset="0"/>
                <a:ea typeface="宋体" pitchFamily="2" charset="-122"/>
              </a:rPr>
              <a:t>N</a:t>
            </a:r>
            <a:r>
              <a:rPr lang="en-US" altLang="zh-CN" sz="2000" b="1" dirty="0">
                <a:solidFill>
                  <a:schemeClr val="hlink"/>
                </a:solidFill>
                <a:latin typeface="Times New Roman" pitchFamily="18" charset="0"/>
                <a:ea typeface="宋体" pitchFamily="2" charset="-122"/>
              </a:rPr>
              <a:t>)</a:t>
            </a:r>
            <a:r>
              <a:rPr lang="en-US" altLang="zh-CN" sz="2000" b="1" dirty="0">
                <a:latin typeface="Arial" pitchFamily="34" charset="0"/>
                <a:ea typeface="宋体" pitchFamily="2" charset="-122"/>
              </a:rPr>
              <a:t> for any constant </a:t>
            </a:r>
            <a:r>
              <a:rPr lang="en-US" altLang="zh-CN" sz="2000" b="1" i="1" dirty="0">
                <a:solidFill>
                  <a:schemeClr val="hlink"/>
                </a:solidFill>
                <a:latin typeface="Times New Roman" pitchFamily="18" charset="0"/>
                <a:ea typeface="宋体" pitchFamily="2" charset="-122"/>
              </a:rPr>
              <a:t>k</a:t>
            </a:r>
            <a:r>
              <a:rPr lang="en-US" altLang="zh-CN" sz="2000" b="1" dirty="0">
                <a:latin typeface="Arial" pitchFamily="34" charset="0"/>
                <a:ea typeface="宋体" pitchFamily="2" charset="-122"/>
              </a:rPr>
              <a:t>.  This tells us that </a:t>
            </a:r>
            <a:r>
              <a:rPr lang="en-US" altLang="zh-CN" sz="2000" b="1" dirty="0">
                <a:solidFill>
                  <a:srgbClr val="FF3300"/>
                </a:solidFill>
                <a:latin typeface="Arial" pitchFamily="34" charset="0"/>
                <a:ea typeface="宋体" pitchFamily="2" charset="-122"/>
              </a:rPr>
              <a:t>logarithms grow very slowly</a:t>
            </a:r>
            <a:r>
              <a:rPr lang="en-US" altLang="zh-CN" sz="2000" b="1" dirty="0">
                <a:latin typeface="Arial" pitchFamily="34" charset="0"/>
                <a:ea typeface="宋体" pitchFamily="2" charset="-122"/>
              </a:rPr>
              <a:t>.</a:t>
            </a:r>
            <a:endParaRPr lang="en-US" altLang="zh-CN" sz="2000" b="1" dirty="0">
              <a:solidFill>
                <a:schemeClr val="hlink"/>
              </a:solidFill>
              <a:latin typeface="Times New Roman" pitchFamily="18" charset="0"/>
              <a:ea typeface="宋体" pitchFamily="2" charset="-122"/>
            </a:endParaRPr>
          </a:p>
        </p:txBody>
      </p:sp>
      <p:sp>
        <p:nvSpPr>
          <p:cNvPr id="50187" name="AutoShape 11" descr="再生纸"/>
          <p:cNvSpPr/>
          <p:nvPr/>
        </p:nvSpPr>
        <p:spPr>
          <a:xfrm>
            <a:off x="824865" y="4114800"/>
            <a:ext cx="10713085" cy="2209800"/>
          </a:xfrm>
          <a:prstGeom prst="roundRect">
            <a:avLst>
              <a:gd name="adj" fmla="val 16667"/>
            </a:avLst>
          </a:prstGeom>
          <a:blipFill rotWithShape="0">
            <a:blip r:embed="rId3"/>
          </a:blipFill>
          <a:ln w="9525">
            <a:noFill/>
          </a:ln>
          <a:effectLst>
            <a:outerShdw dist="107763" dir="2699999" algn="ctr" rotWithShape="0">
              <a:schemeClr val="bg2"/>
            </a:outerShdw>
          </a:effectLst>
        </p:spPr>
        <p:txBody>
          <a:bodyPr lIns="162000" rIns="162000" anchor="ctr"/>
          <a:lstStyle/>
          <a:p>
            <a:pPr lvl="0" eaLnBrk="1" hangingPunct="1">
              <a:spcBef>
                <a:spcPct val="50000"/>
              </a:spcBef>
            </a:pPr>
            <a:r>
              <a:rPr lang="en-US" altLang="zh-CN" sz="2800" b="1" dirty="0">
                <a:latin typeface="Arial" pitchFamily="34" charset="0"/>
                <a:ea typeface="宋体" pitchFamily="2" charset="-122"/>
              </a:rPr>
              <a:t>Note:</a:t>
            </a:r>
            <a:r>
              <a:rPr lang="en-US" altLang="zh-CN" sz="2800" b="1" dirty="0">
                <a:latin typeface="Times New Roman" pitchFamily="18" charset="0"/>
                <a:ea typeface="宋体" pitchFamily="2" charset="-122"/>
              </a:rPr>
              <a:t>  When compare the complexities of two programs asymptotically, make sure that </a:t>
            </a:r>
            <a:r>
              <a:rPr lang="en-US" altLang="zh-CN" sz="2800" b="1" i="1" dirty="0">
                <a:latin typeface="Times New Roman" pitchFamily="18" charset="0"/>
                <a:ea typeface="宋体" pitchFamily="2" charset="-122"/>
              </a:rPr>
              <a:t>N</a:t>
            </a:r>
            <a:r>
              <a:rPr lang="en-US" altLang="zh-CN" sz="2800" b="1" dirty="0">
                <a:latin typeface="Times New Roman" pitchFamily="18" charset="0"/>
                <a:ea typeface="宋体" pitchFamily="2" charset="-122"/>
              </a:rPr>
              <a:t> is </a:t>
            </a:r>
            <a:r>
              <a:rPr lang="en-US" altLang="zh-CN" sz="2800" b="1" dirty="0">
                <a:solidFill>
                  <a:srgbClr val="FF3300"/>
                </a:solidFill>
                <a:latin typeface="Times New Roman" pitchFamily="18" charset="0"/>
                <a:ea typeface="宋体" pitchFamily="2" charset="-122"/>
              </a:rPr>
              <a:t>sufficiently large</a:t>
            </a:r>
            <a:r>
              <a:rPr lang="en-US" altLang="zh-CN" sz="2800" b="1" dirty="0">
                <a:latin typeface="Times New Roman" pitchFamily="18" charset="0"/>
                <a:ea typeface="宋体" pitchFamily="2" charset="-122"/>
              </a:rPr>
              <a:t>.</a:t>
            </a:r>
          </a:p>
          <a:p>
            <a:pPr lvl="0" eaLnBrk="1" hangingPunct="1">
              <a:spcBef>
                <a:spcPct val="50000"/>
              </a:spcBef>
            </a:pPr>
            <a:r>
              <a:rPr lang="en-US" altLang="zh-CN" sz="2800" b="1" dirty="0">
                <a:latin typeface="Times New Roman" pitchFamily="18" charset="0"/>
                <a:ea typeface="宋体" pitchFamily="2" charset="-122"/>
              </a:rPr>
              <a:t>    For example, suppose that </a:t>
            </a:r>
            <a:r>
              <a:rPr lang="en-US" altLang="zh-CN" sz="2800" b="1" i="1" dirty="0">
                <a:latin typeface="Times New Roman" pitchFamily="18" charset="0"/>
                <a:ea typeface="宋体" pitchFamily="2" charset="-122"/>
              </a:rPr>
              <a:t>T</a:t>
            </a:r>
            <a:r>
              <a:rPr lang="en-US" altLang="zh-CN" sz="2800" b="1" baseline="-25000" dirty="0">
                <a:latin typeface="Times New Roman" pitchFamily="18" charset="0"/>
                <a:ea typeface="宋体" pitchFamily="2" charset="-122"/>
              </a:rPr>
              <a:t>p1 </a:t>
            </a:r>
            <a:r>
              <a:rPr lang="en-US" altLang="zh-CN" sz="2800" b="1" dirty="0">
                <a:latin typeface="Times New Roman" pitchFamily="18" charset="0"/>
                <a:ea typeface="宋体" pitchFamily="2" charset="-122"/>
              </a:rPr>
              <a:t>( </a:t>
            </a:r>
            <a:r>
              <a:rPr lang="en-US" altLang="zh-CN" sz="2800" b="1" i="1" dirty="0">
                <a:latin typeface="Times New Roman" pitchFamily="18" charset="0"/>
                <a:ea typeface="宋体" pitchFamily="2" charset="-122"/>
              </a:rPr>
              <a:t>N </a:t>
            </a:r>
            <a:r>
              <a:rPr lang="en-US" altLang="zh-CN" sz="2800" b="1" dirty="0">
                <a:latin typeface="Times New Roman" pitchFamily="18" charset="0"/>
                <a:ea typeface="宋体" pitchFamily="2" charset="-122"/>
              </a:rPr>
              <a:t>) = 10</a:t>
            </a:r>
            <a:r>
              <a:rPr lang="en-US" altLang="zh-CN" sz="2800" b="1" baseline="30000" dirty="0">
                <a:latin typeface="Times New Roman" pitchFamily="18" charset="0"/>
                <a:ea typeface="宋体" pitchFamily="2" charset="-122"/>
              </a:rPr>
              <a:t>6</a:t>
            </a:r>
            <a:r>
              <a:rPr lang="en-US" altLang="zh-CN" sz="2800" b="1" i="1" dirty="0">
                <a:latin typeface="Times New Roman" pitchFamily="18" charset="0"/>
                <a:ea typeface="宋体" pitchFamily="2" charset="-122"/>
              </a:rPr>
              <a:t>N</a:t>
            </a:r>
            <a:r>
              <a:rPr lang="en-US" altLang="zh-CN" sz="2800" b="1" dirty="0">
                <a:latin typeface="Times New Roman" pitchFamily="18" charset="0"/>
                <a:ea typeface="宋体" pitchFamily="2" charset="-122"/>
              </a:rPr>
              <a:t> and </a:t>
            </a:r>
            <a:r>
              <a:rPr lang="en-US" altLang="zh-CN" sz="2800" b="1" i="1" dirty="0">
                <a:latin typeface="Times New Roman" pitchFamily="18" charset="0"/>
                <a:ea typeface="宋体" pitchFamily="2" charset="-122"/>
              </a:rPr>
              <a:t>T</a:t>
            </a:r>
            <a:r>
              <a:rPr lang="en-US" altLang="zh-CN" sz="2800" b="1" baseline="-25000" dirty="0">
                <a:latin typeface="Times New Roman" pitchFamily="18" charset="0"/>
                <a:ea typeface="宋体" pitchFamily="2" charset="-122"/>
              </a:rPr>
              <a:t>p2 </a:t>
            </a:r>
            <a:r>
              <a:rPr lang="en-US" altLang="zh-CN" sz="2800" b="1" dirty="0">
                <a:latin typeface="Times New Roman" pitchFamily="18" charset="0"/>
                <a:ea typeface="宋体" pitchFamily="2" charset="-122"/>
              </a:rPr>
              <a:t>( </a:t>
            </a:r>
            <a:r>
              <a:rPr lang="en-US" altLang="zh-CN" sz="2800" b="1" i="1" dirty="0">
                <a:latin typeface="Times New Roman" pitchFamily="18" charset="0"/>
                <a:ea typeface="宋体" pitchFamily="2" charset="-122"/>
              </a:rPr>
              <a:t>N </a:t>
            </a:r>
            <a:r>
              <a:rPr lang="en-US" altLang="zh-CN" sz="2800" b="1" dirty="0">
                <a:latin typeface="Times New Roman" pitchFamily="18" charset="0"/>
                <a:ea typeface="宋体" pitchFamily="2" charset="-122"/>
              </a:rPr>
              <a:t>) = </a:t>
            </a:r>
            <a:r>
              <a:rPr lang="en-US" altLang="zh-CN" sz="2800" b="1" i="1" dirty="0">
                <a:latin typeface="Times New Roman" pitchFamily="18" charset="0"/>
                <a:ea typeface="宋体" pitchFamily="2" charset="-122"/>
              </a:rPr>
              <a:t>N</a:t>
            </a:r>
            <a:r>
              <a:rPr lang="en-US" altLang="zh-CN" sz="2800" b="1" baseline="30000" dirty="0">
                <a:latin typeface="Times New Roman" pitchFamily="18" charset="0"/>
                <a:ea typeface="宋体" pitchFamily="2" charset="-122"/>
              </a:rPr>
              <a:t>2</a:t>
            </a:r>
            <a:r>
              <a:rPr lang="en-US" altLang="zh-CN" sz="2800" b="1" dirty="0">
                <a:latin typeface="Times New Roman" pitchFamily="18" charset="0"/>
                <a:ea typeface="宋体" pitchFamily="2" charset="-122"/>
              </a:rPr>
              <a:t>.  </a:t>
            </a:r>
          </a:p>
          <a:p>
            <a:pPr lvl="0" eaLnBrk="1" hangingPunct="1">
              <a:spcBef>
                <a:spcPct val="50000"/>
              </a:spcBef>
            </a:pPr>
            <a:r>
              <a:rPr lang="en-US" altLang="zh-CN" sz="2800" b="1" dirty="0">
                <a:latin typeface="Times New Roman" pitchFamily="18" charset="0"/>
                <a:ea typeface="宋体" pitchFamily="2" charset="-122"/>
              </a:rPr>
              <a:t>Which is faster?</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p:cNvSpPr txBox="1"/>
          <p:nvPr/>
        </p:nvSpPr>
        <p:spPr>
          <a:xfrm>
            <a:off x="7620000" y="0"/>
            <a:ext cx="3041650" cy="365760"/>
          </a:xfrm>
          <a:prstGeom prst="rect">
            <a:avLst/>
          </a:prstGeom>
          <a:noFill/>
          <a:ln w="9525">
            <a:noFill/>
            <a:miter/>
          </a:ln>
        </p:spPr>
        <p:txBody>
          <a:bodyPr lIns="108000" rIns="144000">
            <a:spAutoFit/>
          </a:bodyPr>
          <a:lstStyle/>
          <a:p>
            <a:pPr lvl="0" algn="r" eaLnBrk="1" hangingPunct="1">
              <a:spcBef>
                <a:spcPct val="50000"/>
              </a:spcBef>
            </a:pPr>
            <a:r>
              <a:rPr lang="en-US" altLang="zh-CN" sz="1800" b="1" dirty="0">
                <a:latin typeface="Times New Roman" pitchFamily="18" charset="0"/>
                <a:ea typeface="宋体" pitchFamily="2" charset="-122"/>
                <a:sym typeface="Webdings" pitchFamily="18" charset="2"/>
              </a:rPr>
              <a:t>§2  </a:t>
            </a:r>
            <a:r>
              <a:rPr lang="en-US" altLang="zh-CN" sz="1800" b="1" dirty="0">
                <a:latin typeface="Times New Roman" pitchFamily="18" charset="0"/>
                <a:ea typeface="宋体" pitchFamily="2" charset="-122"/>
              </a:rPr>
              <a:t>Asymptotic Notation</a:t>
            </a:r>
            <a:endParaRPr lang="en-US" altLang="zh-CN" sz="2800" b="1" dirty="0">
              <a:latin typeface="Times New Roman" pitchFamily="18" charset="0"/>
              <a:ea typeface="宋体" pitchFamily="2" charset="-122"/>
            </a:endParaRPr>
          </a:p>
        </p:txBody>
      </p:sp>
      <p:grpSp>
        <p:nvGrpSpPr>
          <p:cNvPr id="50182" name="Group 6"/>
          <p:cNvGrpSpPr/>
          <p:nvPr/>
        </p:nvGrpSpPr>
        <p:grpSpPr>
          <a:xfrm>
            <a:off x="2209800" y="457200"/>
            <a:ext cx="5791200" cy="747713"/>
            <a:chOff x="432" y="384"/>
            <a:chExt cx="3648" cy="471"/>
          </a:xfrm>
        </p:grpSpPr>
        <p:sp>
          <p:nvSpPr>
            <p:cNvPr id="52233" name="Rectangle 4"/>
            <p:cNvSpPr/>
            <p:nvPr/>
          </p:nvSpPr>
          <p:spPr>
            <a:xfrm>
              <a:off x="1152" y="528"/>
              <a:ext cx="2928" cy="230"/>
            </a:xfrm>
            <a:prstGeom prst="rect">
              <a:avLst/>
            </a:prstGeom>
            <a:noFill/>
            <a:ln w="9525">
              <a:noFill/>
              <a:miter/>
            </a:ln>
          </p:spPr>
          <p:txBody>
            <a:bodyPr>
              <a:spAutoFit/>
            </a:bodyPr>
            <a:lstStyle/>
            <a:p>
              <a:pPr lvl="0" eaLnBrk="1" hangingPunct="1"/>
              <a:r>
                <a:rPr lang="en-US" altLang="zh-CN" b="1" dirty="0">
                  <a:latin typeface="Times New Roman" pitchFamily="18" charset="0"/>
                  <a:ea typeface="宋体" pitchFamily="2" charset="-122"/>
                </a:rPr>
                <a:t>Rules of Asymptotic Notation </a:t>
              </a:r>
            </a:p>
          </p:txBody>
        </p:sp>
        <p:pic>
          <p:nvPicPr>
            <p:cNvPr id="52234" name="Picture 5" descr="C:\Documents and Settings\chenyue\Application Data\Microsoft\Media Catalog\MATH.WMF"/>
            <p:cNvPicPr>
              <a:picLocks noChangeAspect="1"/>
            </p:cNvPicPr>
            <p:nvPr/>
          </p:nvPicPr>
          <p:blipFill>
            <a:blip r:embed="rId2"/>
            <a:stretch>
              <a:fillRect/>
            </a:stretch>
          </p:blipFill>
          <p:spPr>
            <a:xfrm>
              <a:off x="432" y="384"/>
              <a:ext cx="698" cy="471"/>
            </a:xfrm>
            <a:prstGeom prst="rect">
              <a:avLst/>
            </a:prstGeom>
            <a:noFill/>
            <a:ln w="9525">
              <a:noFill/>
              <a:miter/>
            </a:ln>
          </p:spPr>
        </p:pic>
      </p:grpSp>
      <p:sp>
        <p:nvSpPr>
          <p:cNvPr id="50183" name="Rectangle 7"/>
          <p:cNvSpPr/>
          <p:nvPr/>
        </p:nvSpPr>
        <p:spPr>
          <a:xfrm>
            <a:off x="2286000" y="1295400"/>
            <a:ext cx="7391400" cy="1127760"/>
          </a:xfrm>
          <a:prstGeom prst="rect">
            <a:avLst/>
          </a:prstGeom>
          <a:noFill/>
          <a:ln w="9525">
            <a:noFill/>
            <a:miter/>
          </a:ln>
        </p:spPr>
        <p:txBody>
          <a:bodyPr>
            <a:spAutoFit/>
          </a:bodyPr>
          <a:lstStyle/>
          <a:p>
            <a:pPr marL="482600" lvl="0" indent="-482600" eaLnBrk="1" hangingPunct="1"/>
            <a:r>
              <a:rPr lang="en-US" altLang="zh-CN" sz="2800" b="1" dirty="0">
                <a:solidFill>
                  <a:schemeClr val="hlink"/>
                </a:solidFill>
                <a:latin typeface="Times New Roman" pitchFamily="18" charset="0"/>
                <a:ea typeface="宋体" pitchFamily="2" charset="-122"/>
                <a:sym typeface="Wingdings" pitchFamily="2" charset="2"/>
              </a:rPr>
              <a:t></a:t>
            </a:r>
            <a:r>
              <a:rPr lang="en-US" altLang="zh-CN" b="1" dirty="0">
                <a:latin typeface="Times New Roman" pitchFamily="18" charset="0"/>
                <a:ea typeface="宋体" pitchFamily="2" charset="-122"/>
                <a:sym typeface="Wingdings" pitchFamily="2" charset="2"/>
              </a:rPr>
              <a:t> </a:t>
            </a:r>
            <a:r>
              <a:rPr lang="en-US" altLang="zh-CN" sz="2000" b="1" dirty="0">
                <a:latin typeface="Arial" pitchFamily="34" charset="0"/>
                <a:ea typeface="宋体" pitchFamily="2" charset="-122"/>
              </a:rPr>
              <a:t>If </a:t>
            </a:r>
            <a:r>
              <a:rPr lang="en-US" altLang="zh-CN" sz="2000" b="1" i="1" dirty="0">
                <a:solidFill>
                  <a:schemeClr val="hlink"/>
                </a:solidFill>
                <a:latin typeface="Times New Roman" pitchFamily="18" charset="0"/>
                <a:ea typeface="宋体" pitchFamily="2" charset="-122"/>
              </a:rPr>
              <a:t>T</a:t>
            </a:r>
            <a:r>
              <a:rPr lang="en-US" altLang="zh-CN" sz="2000" b="1" baseline="-25000" dirty="0">
                <a:solidFill>
                  <a:schemeClr val="hlink"/>
                </a:solidFill>
                <a:latin typeface="Times New Roman" pitchFamily="18" charset="0"/>
                <a:ea typeface="宋体" pitchFamily="2" charset="-122"/>
              </a:rPr>
              <a:t>1</a:t>
            </a:r>
            <a:r>
              <a:rPr lang="en-US" altLang="zh-CN" sz="2000" b="1" i="1" dirty="0">
                <a:solidFill>
                  <a:schemeClr val="hlink"/>
                </a:solidFill>
                <a:latin typeface="Times New Roman" pitchFamily="18" charset="0"/>
                <a:ea typeface="宋体" pitchFamily="2" charset="-122"/>
              </a:rPr>
              <a:t> </a:t>
            </a:r>
            <a:r>
              <a:rPr lang="en-US" altLang="zh-CN" sz="2000" b="1" dirty="0">
                <a:solidFill>
                  <a:schemeClr val="hlink"/>
                </a:solidFill>
                <a:latin typeface="Times New Roman" pitchFamily="18" charset="0"/>
                <a:ea typeface="宋体" pitchFamily="2" charset="-122"/>
              </a:rPr>
              <a:t>(</a:t>
            </a:r>
            <a:r>
              <a:rPr lang="en-US" altLang="zh-CN" sz="2000" b="1" i="1" dirty="0">
                <a:solidFill>
                  <a:schemeClr val="hlink"/>
                </a:solidFill>
                <a:latin typeface="Times New Roman" pitchFamily="18" charset="0"/>
                <a:ea typeface="宋体" pitchFamily="2" charset="-122"/>
              </a:rPr>
              <a:t>N</a:t>
            </a:r>
            <a:r>
              <a:rPr lang="en-US" altLang="zh-CN" sz="2000" b="1" dirty="0">
                <a:solidFill>
                  <a:schemeClr val="hlink"/>
                </a:solidFill>
                <a:latin typeface="Times New Roman" pitchFamily="18" charset="0"/>
                <a:ea typeface="宋体" pitchFamily="2" charset="-122"/>
              </a:rPr>
              <a:t>) = O( </a:t>
            </a:r>
            <a:r>
              <a:rPr lang="en-US" altLang="zh-CN" sz="2000" b="1" i="1" dirty="0">
                <a:solidFill>
                  <a:schemeClr val="hlink"/>
                </a:solidFill>
                <a:latin typeface="Times New Roman" pitchFamily="18" charset="0"/>
                <a:ea typeface="宋体" pitchFamily="2" charset="-122"/>
              </a:rPr>
              <a:t>f </a:t>
            </a:r>
            <a:r>
              <a:rPr lang="en-US" altLang="zh-CN" sz="2000" b="1" dirty="0">
                <a:solidFill>
                  <a:schemeClr val="hlink"/>
                </a:solidFill>
                <a:latin typeface="Times New Roman" pitchFamily="18" charset="0"/>
                <a:ea typeface="宋体" pitchFamily="2" charset="-122"/>
              </a:rPr>
              <a:t>(</a:t>
            </a:r>
            <a:r>
              <a:rPr lang="en-US" altLang="zh-CN" sz="2000" b="1" i="1" dirty="0">
                <a:solidFill>
                  <a:schemeClr val="hlink"/>
                </a:solidFill>
                <a:latin typeface="Times New Roman" pitchFamily="18" charset="0"/>
                <a:ea typeface="宋体" pitchFamily="2" charset="-122"/>
              </a:rPr>
              <a:t>N</a:t>
            </a:r>
            <a:r>
              <a:rPr lang="en-US" altLang="zh-CN" sz="2000" b="1" dirty="0">
                <a:solidFill>
                  <a:schemeClr val="hlink"/>
                </a:solidFill>
                <a:latin typeface="Times New Roman" pitchFamily="18" charset="0"/>
                <a:ea typeface="宋体" pitchFamily="2" charset="-122"/>
              </a:rPr>
              <a:t>) )</a:t>
            </a:r>
            <a:r>
              <a:rPr lang="en-US" altLang="zh-CN" sz="2000" b="1" dirty="0">
                <a:latin typeface="Arial" pitchFamily="34" charset="0"/>
                <a:ea typeface="宋体" pitchFamily="2" charset="-122"/>
              </a:rPr>
              <a:t> and </a:t>
            </a:r>
            <a:r>
              <a:rPr lang="en-US" altLang="zh-CN" sz="2000" b="1" i="1" dirty="0">
                <a:solidFill>
                  <a:schemeClr val="hlink"/>
                </a:solidFill>
                <a:latin typeface="Times New Roman" pitchFamily="18" charset="0"/>
                <a:ea typeface="宋体" pitchFamily="2" charset="-122"/>
              </a:rPr>
              <a:t>T</a:t>
            </a:r>
            <a:r>
              <a:rPr lang="en-US" altLang="zh-CN" sz="2000" b="1" baseline="-25000" dirty="0">
                <a:solidFill>
                  <a:schemeClr val="hlink"/>
                </a:solidFill>
                <a:latin typeface="Times New Roman" pitchFamily="18" charset="0"/>
                <a:ea typeface="宋体" pitchFamily="2" charset="-122"/>
              </a:rPr>
              <a:t>2</a:t>
            </a:r>
            <a:r>
              <a:rPr lang="en-US" altLang="zh-CN" sz="2000" b="1" i="1" dirty="0">
                <a:solidFill>
                  <a:schemeClr val="hlink"/>
                </a:solidFill>
                <a:latin typeface="Times New Roman" pitchFamily="18" charset="0"/>
                <a:ea typeface="宋体" pitchFamily="2" charset="-122"/>
              </a:rPr>
              <a:t> </a:t>
            </a:r>
            <a:r>
              <a:rPr lang="en-US" altLang="zh-CN" sz="2000" b="1" dirty="0">
                <a:solidFill>
                  <a:schemeClr val="hlink"/>
                </a:solidFill>
                <a:latin typeface="Times New Roman" pitchFamily="18" charset="0"/>
                <a:ea typeface="宋体" pitchFamily="2" charset="-122"/>
              </a:rPr>
              <a:t>(</a:t>
            </a:r>
            <a:r>
              <a:rPr lang="en-US" altLang="zh-CN" sz="2000" b="1" i="1" dirty="0">
                <a:solidFill>
                  <a:schemeClr val="hlink"/>
                </a:solidFill>
                <a:latin typeface="Times New Roman" pitchFamily="18" charset="0"/>
                <a:ea typeface="宋体" pitchFamily="2" charset="-122"/>
              </a:rPr>
              <a:t>N</a:t>
            </a:r>
            <a:r>
              <a:rPr lang="en-US" altLang="zh-CN" sz="2000" b="1" dirty="0">
                <a:solidFill>
                  <a:schemeClr val="hlink"/>
                </a:solidFill>
                <a:latin typeface="Times New Roman" pitchFamily="18" charset="0"/>
                <a:ea typeface="宋体" pitchFamily="2" charset="-122"/>
              </a:rPr>
              <a:t>) = O( </a:t>
            </a:r>
            <a:r>
              <a:rPr lang="en-US" altLang="zh-CN" sz="2000" b="1" i="1" dirty="0">
                <a:solidFill>
                  <a:schemeClr val="hlink"/>
                </a:solidFill>
                <a:latin typeface="Times New Roman" pitchFamily="18" charset="0"/>
                <a:ea typeface="宋体" pitchFamily="2" charset="-122"/>
              </a:rPr>
              <a:t>g</a:t>
            </a:r>
            <a:r>
              <a:rPr lang="en-US" altLang="zh-CN" sz="2000" b="1" dirty="0">
                <a:solidFill>
                  <a:schemeClr val="hlink"/>
                </a:solidFill>
                <a:latin typeface="Times New Roman" pitchFamily="18" charset="0"/>
                <a:ea typeface="宋体" pitchFamily="2" charset="-122"/>
              </a:rPr>
              <a:t>(</a:t>
            </a:r>
            <a:r>
              <a:rPr lang="en-US" altLang="zh-CN" sz="2000" b="1" i="1" dirty="0">
                <a:solidFill>
                  <a:schemeClr val="hlink"/>
                </a:solidFill>
                <a:latin typeface="Times New Roman" pitchFamily="18" charset="0"/>
                <a:ea typeface="宋体" pitchFamily="2" charset="-122"/>
              </a:rPr>
              <a:t>N</a:t>
            </a:r>
            <a:r>
              <a:rPr lang="en-US" altLang="zh-CN" sz="2000" b="1" dirty="0">
                <a:solidFill>
                  <a:schemeClr val="hlink"/>
                </a:solidFill>
                <a:latin typeface="Times New Roman" pitchFamily="18" charset="0"/>
                <a:ea typeface="宋体" pitchFamily="2" charset="-122"/>
              </a:rPr>
              <a:t>) )</a:t>
            </a:r>
            <a:r>
              <a:rPr lang="en-US" altLang="zh-CN" sz="2000" b="1" dirty="0">
                <a:latin typeface="Arial" pitchFamily="34" charset="0"/>
                <a:ea typeface="宋体" pitchFamily="2" charset="-122"/>
              </a:rPr>
              <a:t>, then</a:t>
            </a:r>
          </a:p>
          <a:p>
            <a:pPr marL="482600" lvl="0" indent="-482600" eaLnBrk="1" hangingPunct="1"/>
            <a:r>
              <a:rPr lang="en-US" altLang="zh-CN" sz="2000" b="1" dirty="0">
                <a:latin typeface="Arial" pitchFamily="34" charset="0"/>
                <a:ea typeface="宋体" pitchFamily="2" charset="-122"/>
              </a:rPr>
              <a:t>	(a) </a:t>
            </a:r>
            <a:r>
              <a:rPr lang="en-US" altLang="zh-CN" sz="2000" b="1" i="1" dirty="0">
                <a:solidFill>
                  <a:schemeClr val="hlink"/>
                </a:solidFill>
                <a:latin typeface="Times New Roman" pitchFamily="18" charset="0"/>
                <a:ea typeface="宋体" pitchFamily="2" charset="-122"/>
              </a:rPr>
              <a:t>T</a:t>
            </a:r>
            <a:r>
              <a:rPr lang="en-US" altLang="zh-CN" sz="2000" b="1" baseline="-25000" dirty="0">
                <a:solidFill>
                  <a:schemeClr val="hlink"/>
                </a:solidFill>
                <a:latin typeface="Times New Roman" pitchFamily="18" charset="0"/>
                <a:ea typeface="宋体" pitchFamily="2" charset="-122"/>
              </a:rPr>
              <a:t>1</a:t>
            </a:r>
            <a:r>
              <a:rPr lang="en-US" altLang="zh-CN" sz="2000" b="1" i="1" dirty="0">
                <a:solidFill>
                  <a:schemeClr val="hlink"/>
                </a:solidFill>
                <a:latin typeface="Times New Roman" pitchFamily="18" charset="0"/>
                <a:ea typeface="宋体" pitchFamily="2" charset="-122"/>
              </a:rPr>
              <a:t> </a:t>
            </a:r>
            <a:r>
              <a:rPr lang="en-US" altLang="zh-CN" sz="2000" b="1" dirty="0">
                <a:solidFill>
                  <a:schemeClr val="hlink"/>
                </a:solidFill>
                <a:latin typeface="Times New Roman" pitchFamily="18" charset="0"/>
                <a:ea typeface="宋体" pitchFamily="2" charset="-122"/>
              </a:rPr>
              <a:t>(</a:t>
            </a:r>
            <a:r>
              <a:rPr lang="en-US" altLang="zh-CN" sz="2000" b="1" i="1" dirty="0">
                <a:solidFill>
                  <a:schemeClr val="hlink"/>
                </a:solidFill>
                <a:latin typeface="Times New Roman" pitchFamily="18" charset="0"/>
                <a:ea typeface="宋体" pitchFamily="2" charset="-122"/>
              </a:rPr>
              <a:t>N</a:t>
            </a:r>
            <a:r>
              <a:rPr lang="en-US" altLang="zh-CN" sz="2000" b="1" dirty="0">
                <a:solidFill>
                  <a:schemeClr val="hlink"/>
                </a:solidFill>
                <a:latin typeface="Times New Roman" pitchFamily="18" charset="0"/>
                <a:ea typeface="宋体" pitchFamily="2" charset="-122"/>
              </a:rPr>
              <a:t>) + </a:t>
            </a:r>
            <a:r>
              <a:rPr lang="en-US" altLang="zh-CN" sz="2000" b="1" i="1" dirty="0">
                <a:solidFill>
                  <a:schemeClr val="hlink"/>
                </a:solidFill>
                <a:latin typeface="Times New Roman" pitchFamily="18" charset="0"/>
                <a:ea typeface="宋体" pitchFamily="2" charset="-122"/>
              </a:rPr>
              <a:t>T</a:t>
            </a:r>
            <a:r>
              <a:rPr lang="en-US" altLang="zh-CN" sz="2000" b="1" baseline="-25000" dirty="0">
                <a:solidFill>
                  <a:schemeClr val="hlink"/>
                </a:solidFill>
                <a:latin typeface="Times New Roman" pitchFamily="18" charset="0"/>
                <a:ea typeface="宋体" pitchFamily="2" charset="-122"/>
              </a:rPr>
              <a:t>2</a:t>
            </a:r>
            <a:r>
              <a:rPr lang="en-US" altLang="zh-CN" sz="2000" b="1" i="1" dirty="0">
                <a:solidFill>
                  <a:schemeClr val="hlink"/>
                </a:solidFill>
                <a:latin typeface="Times New Roman" pitchFamily="18" charset="0"/>
                <a:ea typeface="宋体" pitchFamily="2" charset="-122"/>
              </a:rPr>
              <a:t> </a:t>
            </a:r>
            <a:r>
              <a:rPr lang="en-US" altLang="zh-CN" sz="2000" b="1" dirty="0">
                <a:solidFill>
                  <a:schemeClr val="hlink"/>
                </a:solidFill>
                <a:latin typeface="Times New Roman" pitchFamily="18" charset="0"/>
                <a:ea typeface="宋体" pitchFamily="2" charset="-122"/>
              </a:rPr>
              <a:t>(</a:t>
            </a:r>
            <a:r>
              <a:rPr lang="en-US" altLang="zh-CN" sz="2000" b="1" i="1" dirty="0">
                <a:solidFill>
                  <a:schemeClr val="hlink"/>
                </a:solidFill>
                <a:latin typeface="Times New Roman" pitchFamily="18" charset="0"/>
                <a:ea typeface="宋体" pitchFamily="2" charset="-122"/>
              </a:rPr>
              <a:t>N</a:t>
            </a:r>
            <a:r>
              <a:rPr lang="en-US" altLang="zh-CN" sz="2000" b="1" dirty="0">
                <a:solidFill>
                  <a:schemeClr val="hlink"/>
                </a:solidFill>
                <a:latin typeface="Times New Roman" pitchFamily="18" charset="0"/>
                <a:ea typeface="宋体" pitchFamily="2" charset="-122"/>
              </a:rPr>
              <a:t>) = max( O( </a:t>
            </a:r>
            <a:r>
              <a:rPr lang="en-US" altLang="zh-CN" sz="2000" b="1" i="1" dirty="0">
                <a:solidFill>
                  <a:schemeClr val="hlink"/>
                </a:solidFill>
                <a:latin typeface="Times New Roman" pitchFamily="18" charset="0"/>
                <a:ea typeface="宋体" pitchFamily="2" charset="-122"/>
              </a:rPr>
              <a:t>f </a:t>
            </a:r>
            <a:r>
              <a:rPr lang="en-US" altLang="zh-CN" sz="2000" b="1" dirty="0">
                <a:solidFill>
                  <a:schemeClr val="hlink"/>
                </a:solidFill>
                <a:latin typeface="Times New Roman" pitchFamily="18" charset="0"/>
                <a:ea typeface="宋体" pitchFamily="2" charset="-122"/>
              </a:rPr>
              <a:t>(</a:t>
            </a:r>
            <a:r>
              <a:rPr lang="en-US" altLang="zh-CN" sz="2000" b="1" i="1" dirty="0">
                <a:solidFill>
                  <a:schemeClr val="hlink"/>
                </a:solidFill>
                <a:latin typeface="Times New Roman" pitchFamily="18" charset="0"/>
                <a:ea typeface="宋体" pitchFamily="2" charset="-122"/>
              </a:rPr>
              <a:t>N</a:t>
            </a:r>
            <a:r>
              <a:rPr lang="en-US" altLang="zh-CN" sz="2000" b="1" dirty="0">
                <a:solidFill>
                  <a:schemeClr val="hlink"/>
                </a:solidFill>
                <a:latin typeface="Times New Roman" pitchFamily="18" charset="0"/>
                <a:ea typeface="宋体" pitchFamily="2" charset="-122"/>
              </a:rPr>
              <a:t>))</a:t>
            </a:r>
            <a:r>
              <a:rPr lang="en-US" altLang="zh-CN" sz="2000" b="1" i="1" dirty="0">
                <a:solidFill>
                  <a:schemeClr val="hlink"/>
                </a:solidFill>
                <a:latin typeface="Times New Roman" pitchFamily="18" charset="0"/>
                <a:ea typeface="宋体" pitchFamily="2" charset="-122"/>
              </a:rPr>
              <a:t>,</a:t>
            </a:r>
            <a:r>
              <a:rPr lang="en-US" altLang="zh-CN" sz="2000" b="1" dirty="0">
                <a:solidFill>
                  <a:schemeClr val="hlink"/>
                </a:solidFill>
                <a:latin typeface="Times New Roman" pitchFamily="18" charset="0"/>
                <a:ea typeface="宋体" pitchFamily="2" charset="-122"/>
              </a:rPr>
              <a:t> O( </a:t>
            </a:r>
            <a:r>
              <a:rPr lang="en-US" altLang="zh-CN" sz="2000" b="1" i="1" dirty="0">
                <a:solidFill>
                  <a:schemeClr val="hlink"/>
                </a:solidFill>
                <a:latin typeface="Times New Roman" pitchFamily="18" charset="0"/>
                <a:ea typeface="宋体" pitchFamily="2" charset="-122"/>
              </a:rPr>
              <a:t>g</a:t>
            </a:r>
            <a:r>
              <a:rPr lang="en-US" altLang="zh-CN" sz="2000" b="1" dirty="0">
                <a:solidFill>
                  <a:schemeClr val="hlink"/>
                </a:solidFill>
                <a:latin typeface="Times New Roman" pitchFamily="18" charset="0"/>
                <a:ea typeface="宋体" pitchFamily="2" charset="-122"/>
              </a:rPr>
              <a:t>(</a:t>
            </a:r>
            <a:r>
              <a:rPr lang="en-US" altLang="zh-CN" sz="2000" b="1" i="1" dirty="0">
                <a:solidFill>
                  <a:schemeClr val="hlink"/>
                </a:solidFill>
                <a:latin typeface="Times New Roman" pitchFamily="18" charset="0"/>
                <a:ea typeface="宋体" pitchFamily="2" charset="-122"/>
              </a:rPr>
              <a:t>N</a:t>
            </a:r>
            <a:r>
              <a:rPr lang="en-US" altLang="zh-CN" sz="2000" b="1" dirty="0">
                <a:solidFill>
                  <a:schemeClr val="hlink"/>
                </a:solidFill>
                <a:latin typeface="Times New Roman" pitchFamily="18" charset="0"/>
                <a:ea typeface="宋体" pitchFamily="2" charset="-122"/>
              </a:rPr>
              <a:t>)) )</a:t>
            </a:r>
            <a:r>
              <a:rPr lang="en-US" altLang="zh-CN" sz="2000" b="1" dirty="0">
                <a:latin typeface="Arial" pitchFamily="34" charset="0"/>
                <a:ea typeface="宋体" pitchFamily="2" charset="-122"/>
              </a:rPr>
              <a:t>,</a:t>
            </a:r>
          </a:p>
          <a:p>
            <a:pPr marL="482600" lvl="0" indent="-482600" eaLnBrk="1" hangingPunct="1"/>
            <a:r>
              <a:rPr lang="en-US" altLang="zh-CN" sz="2000" b="1" dirty="0">
                <a:latin typeface="Arial" pitchFamily="34" charset="0"/>
                <a:ea typeface="宋体" pitchFamily="2" charset="-122"/>
              </a:rPr>
              <a:t>	(b) </a:t>
            </a:r>
            <a:r>
              <a:rPr lang="en-US" altLang="zh-CN" sz="2000" b="1" i="1" dirty="0">
                <a:solidFill>
                  <a:schemeClr val="hlink"/>
                </a:solidFill>
                <a:latin typeface="Times New Roman" pitchFamily="18" charset="0"/>
                <a:ea typeface="宋体" pitchFamily="2" charset="-122"/>
              </a:rPr>
              <a:t>T</a:t>
            </a:r>
            <a:r>
              <a:rPr lang="en-US" altLang="zh-CN" sz="2000" b="1" baseline="-25000" dirty="0">
                <a:solidFill>
                  <a:schemeClr val="hlink"/>
                </a:solidFill>
                <a:latin typeface="Times New Roman" pitchFamily="18" charset="0"/>
                <a:ea typeface="宋体" pitchFamily="2" charset="-122"/>
              </a:rPr>
              <a:t>1</a:t>
            </a:r>
            <a:r>
              <a:rPr lang="en-US" altLang="zh-CN" sz="2000" b="1" i="1" dirty="0">
                <a:solidFill>
                  <a:schemeClr val="hlink"/>
                </a:solidFill>
                <a:latin typeface="Times New Roman" pitchFamily="18" charset="0"/>
                <a:ea typeface="宋体" pitchFamily="2" charset="-122"/>
              </a:rPr>
              <a:t> </a:t>
            </a:r>
            <a:r>
              <a:rPr lang="en-US" altLang="zh-CN" sz="2000" b="1" dirty="0">
                <a:solidFill>
                  <a:schemeClr val="hlink"/>
                </a:solidFill>
                <a:latin typeface="Times New Roman" pitchFamily="18" charset="0"/>
                <a:ea typeface="宋体" pitchFamily="2" charset="-122"/>
              </a:rPr>
              <a:t>(</a:t>
            </a:r>
            <a:r>
              <a:rPr lang="en-US" altLang="zh-CN" sz="2000" b="1" i="1" dirty="0">
                <a:solidFill>
                  <a:schemeClr val="hlink"/>
                </a:solidFill>
                <a:latin typeface="Times New Roman" pitchFamily="18" charset="0"/>
                <a:ea typeface="宋体" pitchFamily="2" charset="-122"/>
              </a:rPr>
              <a:t>N</a:t>
            </a:r>
            <a:r>
              <a:rPr lang="en-US" altLang="zh-CN" sz="2000" b="1" dirty="0">
                <a:solidFill>
                  <a:schemeClr val="hlink"/>
                </a:solidFill>
                <a:latin typeface="Times New Roman" pitchFamily="18" charset="0"/>
                <a:ea typeface="宋体" pitchFamily="2" charset="-122"/>
              </a:rPr>
              <a:t>) * </a:t>
            </a:r>
            <a:r>
              <a:rPr lang="en-US" altLang="zh-CN" sz="2000" b="1" i="1" dirty="0">
                <a:solidFill>
                  <a:schemeClr val="hlink"/>
                </a:solidFill>
                <a:latin typeface="Times New Roman" pitchFamily="18" charset="0"/>
                <a:ea typeface="宋体" pitchFamily="2" charset="-122"/>
              </a:rPr>
              <a:t>T</a:t>
            </a:r>
            <a:r>
              <a:rPr lang="en-US" altLang="zh-CN" sz="2000" b="1" baseline="-25000" dirty="0">
                <a:solidFill>
                  <a:schemeClr val="hlink"/>
                </a:solidFill>
                <a:latin typeface="Times New Roman" pitchFamily="18" charset="0"/>
                <a:ea typeface="宋体" pitchFamily="2" charset="-122"/>
              </a:rPr>
              <a:t>2</a:t>
            </a:r>
            <a:r>
              <a:rPr lang="en-US" altLang="zh-CN" sz="2000" b="1" i="1" dirty="0">
                <a:solidFill>
                  <a:schemeClr val="hlink"/>
                </a:solidFill>
                <a:latin typeface="Times New Roman" pitchFamily="18" charset="0"/>
                <a:ea typeface="宋体" pitchFamily="2" charset="-122"/>
              </a:rPr>
              <a:t> </a:t>
            </a:r>
            <a:r>
              <a:rPr lang="en-US" altLang="zh-CN" sz="2000" b="1" dirty="0">
                <a:solidFill>
                  <a:schemeClr val="hlink"/>
                </a:solidFill>
                <a:latin typeface="Times New Roman" pitchFamily="18" charset="0"/>
                <a:ea typeface="宋体" pitchFamily="2" charset="-122"/>
              </a:rPr>
              <a:t>(</a:t>
            </a:r>
            <a:r>
              <a:rPr lang="en-US" altLang="zh-CN" sz="2000" b="1" i="1" dirty="0">
                <a:solidFill>
                  <a:schemeClr val="hlink"/>
                </a:solidFill>
                <a:latin typeface="Times New Roman" pitchFamily="18" charset="0"/>
                <a:ea typeface="宋体" pitchFamily="2" charset="-122"/>
              </a:rPr>
              <a:t>N</a:t>
            </a:r>
            <a:r>
              <a:rPr lang="en-US" altLang="zh-CN" sz="2000" b="1" dirty="0">
                <a:solidFill>
                  <a:schemeClr val="hlink"/>
                </a:solidFill>
                <a:latin typeface="Times New Roman" pitchFamily="18" charset="0"/>
                <a:ea typeface="宋体" pitchFamily="2" charset="-122"/>
              </a:rPr>
              <a:t>) = O( </a:t>
            </a:r>
            <a:r>
              <a:rPr lang="en-US" altLang="zh-CN" sz="2000" b="1" i="1" dirty="0">
                <a:solidFill>
                  <a:schemeClr val="hlink"/>
                </a:solidFill>
                <a:latin typeface="Times New Roman" pitchFamily="18" charset="0"/>
                <a:ea typeface="宋体" pitchFamily="2" charset="-122"/>
              </a:rPr>
              <a:t>f </a:t>
            </a:r>
            <a:r>
              <a:rPr lang="en-US" altLang="zh-CN" sz="2000" b="1" dirty="0">
                <a:solidFill>
                  <a:schemeClr val="hlink"/>
                </a:solidFill>
                <a:latin typeface="Times New Roman" pitchFamily="18" charset="0"/>
                <a:ea typeface="宋体" pitchFamily="2" charset="-122"/>
              </a:rPr>
              <a:t>(</a:t>
            </a:r>
            <a:r>
              <a:rPr lang="en-US" altLang="zh-CN" sz="2000" b="1" i="1" dirty="0">
                <a:solidFill>
                  <a:schemeClr val="hlink"/>
                </a:solidFill>
                <a:latin typeface="Times New Roman" pitchFamily="18" charset="0"/>
                <a:ea typeface="宋体" pitchFamily="2" charset="-122"/>
              </a:rPr>
              <a:t>N</a:t>
            </a:r>
            <a:r>
              <a:rPr lang="en-US" altLang="zh-CN" sz="2000" b="1" dirty="0">
                <a:solidFill>
                  <a:schemeClr val="hlink"/>
                </a:solidFill>
                <a:latin typeface="Times New Roman" pitchFamily="18" charset="0"/>
                <a:ea typeface="宋体" pitchFamily="2" charset="-122"/>
              </a:rPr>
              <a:t>) * </a:t>
            </a:r>
            <a:r>
              <a:rPr lang="en-US" altLang="zh-CN" sz="2000" b="1" i="1" dirty="0">
                <a:solidFill>
                  <a:schemeClr val="hlink"/>
                </a:solidFill>
                <a:latin typeface="Times New Roman" pitchFamily="18" charset="0"/>
                <a:ea typeface="宋体" pitchFamily="2" charset="-122"/>
              </a:rPr>
              <a:t>g</a:t>
            </a:r>
            <a:r>
              <a:rPr lang="en-US" altLang="zh-CN" sz="2000" b="1" dirty="0">
                <a:solidFill>
                  <a:schemeClr val="hlink"/>
                </a:solidFill>
                <a:latin typeface="Times New Roman" pitchFamily="18" charset="0"/>
                <a:ea typeface="宋体" pitchFamily="2" charset="-122"/>
              </a:rPr>
              <a:t>(</a:t>
            </a:r>
            <a:r>
              <a:rPr lang="en-US" altLang="zh-CN" sz="2000" b="1" i="1" dirty="0">
                <a:solidFill>
                  <a:schemeClr val="hlink"/>
                </a:solidFill>
                <a:latin typeface="Times New Roman" pitchFamily="18" charset="0"/>
                <a:ea typeface="宋体" pitchFamily="2" charset="-122"/>
              </a:rPr>
              <a:t>N</a:t>
            </a:r>
            <a:r>
              <a:rPr lang="en-US" altLang="zh-CN" sz="2000" b="1" dirty="0">
                <a:solidFill>
                  <a:schemeClr val="hlink"/>
                </a:solidFill>
                <a:latin typeface="Times New Roman" pitchFamily="18" charset="0"/>
                <a:ea typeface="宋体" pitchFamily="2" charset="-122"/>
              </a:rPr>
              <a:t>) )</a:t>
            </a:r>
            <a:r>
              <a:rPr lang="en-US" altLang="zh-CN" sz="2000" b="1" dirty="0">
                <a:latin typeface="Arial" pitchFamily="34" charset="0"/>
                <a:ea typeface="宋体" pitchFamily="2" charset="-122"/>
              </a:rPr>
              <a:t>.</a:t>
            </a:r>
          </a:p>
        </p:txBody>
      </p:sp>
      <p:sp>
        <p:nvSpPr>
          <p:cNvPr id="50184" name="Rectangle 8"/>
          <p:cNvSpPr/>
          <p:nvPr/>
        </p:nvSpPr>
        <p:spPr>
          <a:xfrm>
            <a:off x="2286000" y="2514600"/>
            <a:ext cx="7391400" cy="518160"/>
          </a:xfrm>
          <a:prstGeom prst="rect">
            <a:avLst/>
          </a:prstGeom>
          <a:noFill/>
          <a:ln w="9525">
            <a:noFill/>
            <a:miter/>
          </a:ln>
        </p:spPr>
        <p:txBody>
          <a:bodyPr>
            <a:spAutoFit/>
          </a:bodyPr>
          <a:lstStyle/>
          <a:p>
            <a:pPr marL="482600" lvl="0" indent="-482600" eaLnBrk="1" hangingPunct="1"/>
            <a:r>
              <a:rPr lang="en-US" altLang="zh-CN" sz="2800" b="1" dirty="0">
                <a:solidFill>
                  <a:schemeClr val="hlink"/>
                </a:solidFill>
                <a:latin typeface="Times New Roman" pitchFamily="18" charset="0"/>
                <a:ea typeface="宋体" pitchFamily="2" charset="-122"/>
                <a:sym typeface="Wingdings" pitchFamily="2" charset="2"/>
              </a:rPr>
              <a:t></a:t>
            </a:r>
            <a:r>
              <a:rPr lang="en-US" altLang="zh-CN" b="1" dirty="0">
                <a:latin typeface="Times New Roman" pitchFamily="18" charset="0"/>
                <a:ea typeface="宋体" pitchFamily="2" charset="-122"/>
                <a:sym typeface="Wingdings" pitchFamily="2" charset="2"/>
              </a:rPr>
              <a:t> </a:t>
            </a:r>
            <a:r>
              <a:rPr lang="en-US" altLang="zh-CN" sz="2000" b="1" dirty="0">
                <a:latin typeface="Arial" pitchFamily="34" charset="0"/>
                <a:ea typeface="宋体" pitchFamily="2" charset="-122"/>
              </a:rPr>
              <a:t>If </a:t>
            </a:r>
            <a:r>
              <a:rPr lang="en-US" altLang="zh-CN" sz="2000" b="1" i="1" dirty="0">
                <a:solidFill>
                  <a:schemeClr val="hlink"/>
                </a:solidFill>
                <a:latin typeface="Times New Roman" pitchFamily="18" charset="0"/>
                <a:ea typeface="宋体" pitchFamily="2" charset="-122"/>
              </a:rPr>
              <a:t>T </a:t>
            </a:r>
            <a:r>
              <a:rPr lang="en-US" altLang="zh-CN" sz="2000" b="1" dirty="0">
                <a:solidFill>
                  <a:schemeClr val="hlink"/>
                </a:solidFill>
                <a:latin typeface="Times New Roman" pitchFamily="18" charset="0"/>
                <a:ea typeface="宋体" pitchFamily="2" charset="-122"/>
              </a:rPr>
              <a:t>(</a:t>
            </a:r>
            <a:r>
              <a:rPr lang="en-US" altLang="zh-CN" sz="2000" b="1" i="1" dirty="0">
                <a:solidFill>
                  <a:schemeClr val="hlink"/>
                </a:solidFill>
                <a:latin typeface="Times New Roman" pitchFamily="18" charset="0"/>
                <a:ea typeface="宋体" pitchFamily="2" charset="-122"/>
              </a:rPr>
              <a:t>N</a:t>
            </a:r>
            <a:r>
              <a:rPr lang="en-US" altLang="zh-CN" sz="2000" b="1" dirty="0">
                <a:solidFill>
                  <a:schemeClr val="hlink"/>
                </a:solidFill>
                <a:latin typeface="Times New Roman" pitchFamily="18" charset="0"/>
                <a:ea typeface="宋体" pitchFamily="2" charset="-122"/>
              </a:rPr>
              <a:t>) </a:t>
            </a:r>
            <a:r>
              <a:rPr lang="en-US" altLang="zh-CN" sz="2000" b="1" dirty="0">
                <a:latin typeface="Arial" pitchFamily="34" charset="0"/>
                <a:ea typeface="宋体" pitchFamily="2" charset="-122"/>
              </a:rPr>
              <a:t>is a polynomial of degree </a:t>
            </a:r>
            <a:r>
              <a:rPr lang="en-US" altLang="zh-CN" sz="2000" b="1" i="1" dirty="0">
                <a:solidFill>
                  <a:schemeClr val="hlink"/>
                </a:solidFill>
                <a:latin typeface="Times New Roman" pitchFamily="18" charset="0"/>
                <a:ea typeface="宋体" pitchFamily="2" charset="-122"/>
              </a:rPr>
              <a:t>k</a:t>
            </a:r>
            <a:r>
              <a:rPr lang="en-US" altLang="zh-CN" sz="2000" b="1" dirty="0">
                <a:latin typeface="Arial" pitchFamily="34" charset="0"/>
                <a:ea typeface="宋体" pitchFamily="2" charset="-122"/>
              </a:rPr>
              <a:t>, then </a:t>
            </a:r>
            <a:r>
              <a:rPr lang="en-US" altLang="zh-CN" sz="2000" b="1" i="1" dirty="0">
                <a:solidFill>
                  <a:schemeClr val="hlink"/>
                </a:solidFill>
                <a:latin typeface="Times New Roman" pitchFamily="18" charset="0"/>
                <a:ea typeface="宋体" pitchFamily="2" charset="-122"/>
              </a:rPr>
              <a:t>T </a:t>
            </a:r>
            <a:r>
              <a:rPr lang="en-US" altLang="zh-CN" sz="2000" b="1" dirty="0">
                <a:solidFill>
                  <a:schemeClr val="hlink"/>
                </a:solidFill>
                <a:latin typeface="Times New Roman" pitchFamily="18" charset="0"/>
                <a:ea typeface="宋体" pitchFamily="2" charset="-122"/>
              </a:rPr>
              <a:t>(</a:t>
            </a:r>
            <a:r>
              <a:rPr lang="en-US" altLang="zh-CN" sz="2000" b="1" i="1" dirty="0">
                <a:solidFill>
                  <a:schemeClr val="hlink"/>
                </a:solidFill>
                <a:latin typeface="Times New Roman" pitchFamily="18" charset="0"/>
                <a:ea typeface="宋体" pitchFamily="2" charset="-122"/>
              </a:rPr>
              <a:t>N</a:t>
            </a:r>
            <a:r>
              <a:rPr lang="en-US" altLang="zh-CN" sz="2000" b="1" dirty="0">
                <a:solidFill>
                  <a:schemeClr val="hlink"/>
                </a:solidFill>
                <a:latin typeface="Times New Roman" pitchFamily="18" charset="0"/>
                <a:ea typeface="宋体" pitchFamily="2" charset="-122"/>
              </a:rPr>
              <a:t>) = </a:t>
            </a:r>
            <a:r>
              <a:rPr lang="en-US" altLang="zh-CN" sz="2000" b="1" dirty="0">
                <a:solidFill>
                  <a:schemeClr val="hlink"/>
                </a:solidFill>
                <a:latin typeface="Times New Roman" pitchFamily="18" charset="0"/>
                <a:ea typeface="宋体" pitchFamily="2" charset="-122"/>
                <a:sym typeface="Symbol" pitchFamily="18" charset="2"/>
              </a:rPr>
              <a:t></a:t>
            </a:r>
            <a:r>
              <a:rPr lang="en-US" altLang="zh-CN" sz="2000" b="1" dirty="0">
                <a:solidFill>
                  <a:schemeClr val="hlink"/>
                </a:solidFill>
                <a:latin typeface="Times New Roman" pitchFamily="18" charset="0"/>
                <a:ea typeface="宋体" pitchFamily="2" charset="-122"/>
              </a:rPr>
              <a:t>( </a:t>
            </a:r>
            <a:r>
              <a:rPr lang="en-US" altLang="zh-CN" sz="2000" b="1" i="1" dirty="0">
                <a:solidFill>
                  <a:schemeClr val="hlink"/>
                </a:solidFill>
                <a:latin typeface="Times New Roman" pitchFamily="18" charset="0"/>
                <a:ea typeface="宋体" pitchFamily="2" charset="-122"/>
              </a:rPr>
              <a:t>N </a:t>
            </a:r>
            <a:r>
              <a:rPr lang="en-US" altLang="zh-CN" sz="2000" b="1" i="1" baseline="30000" dirty="0">
                <a:solidFill>
                  <a:schemeClr val="hlink"/>
                </a:solidFill>
                <a:latin typeface="Times New Roman" pitchFamily="18" charset="0"/>
                <a:ea typeface="宋体" pitchFamily="2" charset="-122"/>
              </a:rPr>
              <a:t>k</a:t>
            </a:r>
            <a:r>
              <a:rPr lang="en-US" altLang="zh-CN" sz="2000" b="1" dirty="0">
                <a:solidFill>
                  <a:schemeClr val="hlink"/>
                </a:solidFill>
                <a:latin typeface="Times New Roman" pitchFamily="18" charset="0"/>
                <a:ea typeface="宋体" pitchFamily="2" charset="-122"/>
              </a:rPr>
              <a:t> ).</a:t>
            </a:r>
            <a:endParaRPr lang="en-US" altLang="zh-CN" sz="2000" b="1" dirty="0">
              <a:latin typeface="Arial" pitchFamily="34" charset="0"/>
              <a:ea typeface="宋体" pitchFamily="2" charset="-122"/>
            </a:endParaRPr>
          </a:p>
        </p:txBody>
      </p:sp>
      <p:sp>
        <p:nvSpPr>
          <p:cNvPr id="50185" name="Rectangle 9"/>
          <p:cNvSpPr/>
          <p:nvPr/>
        </p:nvSpPr>
        <p:spPr>
          <a:xfrm>
            <a:off x="2286000" y="3124200"/>
            <a:ext cx="7391400" cy="822960"/>
          </a:xfrm>
          <a:prstGeom prst="rect">
            <a:avLst/>
          </a:prstGeom>
          <a:noFill/>
          <a:ln w="9525">
            <a:noFill/>
            <a:miter/>
          </a:ln>
        </p:spPr>
        <p:txBody>
          <a:bodyPr>
            <a:spAutoFit/>
          </a:bodyPr>
          <a:lstStyle/>
          <a:p>
            <a:pPr marL="482600" lvl="0" indent="-482600" eaLnBrk="1" hangingPunct="1"/>
            <a:r>
              <a:rPr lang="en-US" altLang="zh-CN" sz="2800" b="1" dirty="0">
                <a:solidFill>
                  <a:schemeClr val="hlink"/>
                </a:solidFill>
                <a:latin typeface="Times New Roman" pitchFamily="18" charset="0"/>
                <a:ea typeface="宋体" pitchFamily="2" charset="-122"/>
                <a:sym typeface="Wingdings" pitchFamily="2" charset="2"/>
              </a:rPr>
              <a:t></a:t>
            </a:r>
            <a:r>
              <a:rPr lang="en-US" altLang="zh-CN" b="1" dirty="0">
                <a:latin typeface="Times New Roman" pitchFamily="18" charset="0"/>
                <a:ea typeface="宋体" pitchFamily="2" charset="-122"/>
                <a:sym typeface="Wingdings" pitchFamily="2" charset="2"/>
              </a:rPr>
              <a:t> </a:t>
            </a:r>
            <a:r>
              <a:rPr lang="en-US" altLang="zh-CN" b="1" dirty="0">
                <a:solidFill>
                  <a:schemeClr val="hlink"/>
                </a:solidFill>
                <a:latin typeface="Times New Roman" pitchFamily="18" charset="0"/>
                <a:ea typeface="宋体" pitchFamily="2" charset="-122"/>
                <a:sym typeface="Wingdings" pitchFamily="2" charset="2"/>
              </a:rPr>
              <a:t>log</a:t>
            </a:r>
            <a:r>
              <a:rPr lang="en-US" altLang="zh-CN" b="1" i="1" baseline="30000" dirty="0">
                <a:solidFill>
                  <a:schemeClr val="hlink"/>
                </a:solidFill>
                <a:latin typeface="Times New Roman" pitchFamily="18" charset="0"/>
                <a:ea typeface="宋体" pitchFamily="2" charset="-122"/>
                <a:sym typeface="Wingdings" pitchFamily="2" charset="2"/>
              </a:rPr>
              <a:t>k</a:t>
            </a:r>
            <a:r>
              <a:rPr lang="en-US" altLang="zh-CN" b="1" dirty="0">
                <a:solidFill>
                  <a:schemeClr val="hlink"/>
                </a:solidFill>
                <a:latin typeface="Times New Roman" pitchFamily="18" charset="0"/>
                <a:ea typeface="宋体" pitchFamily="2" charset="-122"/>
                <a:sym typeface="Wingdings" pitchFamily="2" charset="2"/>
              </a:rPr>
              <a:t> </a:t>
            </a:r>
            <a:r>
              <a:rPr lang="en-US" altLang="zh-CN" sz="2000" b="1" i="1" dirty="0">
                <a:solidFill>
                  <a:schemeClr val="hlink"/>
                </a:solidFill>
                <a:latin typeface="Times New Roman" pitchFamily="18" charset="0"/>
                <a:ea typeface="宋体" pitchFamily="2" charset="-122"/>
              </a:rPr>
              <a:t>N</a:t>
            </a:r>
            <a:r>
              <a:rPr lang="en-US" altLang="zh-CN" sz="2000" b="1" dirty="0">
                <a:solidFill>
                  <a:schemeClr val="hlink"/>
                </a:solidFill>
                <a:latin typeface="Times New Roman" pitchFamily="18" charset="0"/>
                <a:ea typeface="宋体" pitchFamily="2" charset="-122"/>
              </a:rPr>
              <a:t> = O(</a:t>
            </a:r>
            <a:r>
              <a:rPr lang="en-US" altLang="zh-CN" sz="2000" b="1" i="1" dirty="0">
                <a:solidFill>
                  <a:schemeClr val="hlink"/>
                </a:solidFill>
                <a:latin typeface="Times New Roman" pitchFamily="18" charset="0"/>
                <a:ea typeface="宋体" pitchFamily="2" charset="-122"/>
              </a:rPr>
              <a:t>N</a:t>
            </a:r>
            <a:r>
              <a:rPr lang="en-US" altLang="zh-CN" sz="2000" b="1" dirty="0">
                <a:solidFill>
                  <a:schemeClr val="hlink"/>
                </a:solidFill>
                <a:latin typeface="Times New Roman" pitchFamily="18" charset="0"/>
                <a:ea typeface="宋体" pitchFamily="2" charset="-122"/>
              </a:rPr>
              <a:t>)</a:t>
            </a:r>
            <a:r>
              <a:rPr lang="en-US" altLang="zh-CN" sz="2000" b="1" dirty="0">
                <a:latin typeface="Arial" pitchFamily="34" charset="0"/>
                <a:ea typeface="宋体" pitchFamily="2" charset="-122"/>
              </a:rPr>
              <a:t> for any constant </a:t>
            </a:r>
            <a:r>
              <a:rPr lang="en-US" altLang="zh-CN" sz="2000" b="1" i="1" dirty="0">
                <a:solidFill>
                  <a:schemeClr val="hlink"/>
                </a:solidFill>
                <a:latin typeface="Times New Roman" pitchFamily="18" charset="0"/>
                <a:ea typeface="宋体" pitchFamily="2" charset="-122"/>
              </a:rPr>
              <a:t>k</a:t>
            </a:r>
            <a:r>
              <a:rPr lang="en-US" altLang="zh-CN" sz="2000" b="1" dirty="0">
                <a:latin typeface="Arial" pitchFamily="34" charset="0"/>
                <a:ea typeface="宋体" pitchFamily="2" charset="-122"/>
              </a:rPr>
              <a:t>.  This tells us that </a:t>
            </a:r>
            <a:r>
              <a:rPr lang="en-US" altLang="zh-CN" sz="2000" b="1" dirty="0">
                <a:solidFill>
                  <a:srgbClr val="FF3300"/>
                </a:solidFill>
                <a:latin typeface="Arial" pitchFamily="34" charset="0"/>
                <a:ea typeface="宋体" pitchFamily="2" charset="-122"/>
              </a:rPr>
              <a:t>logarithms grow very slowly</a:t>
            </a:r>
            <a:r>
              <a:rPr lang="en-US" altLang="zh-CN" sz="2000" b="1" dirty="0">
                <a:latin typeface="Arial" pitchFamily="34" charset="0"/>
                <a:ea typeface="宋体" pitchFamily="2" charset="-122"/>
              </a:rPr>
              <a:t>.</a:t>
            </a:r>
            <a:endParaRPr lang="en-US" altLang="zh-CN" sz="2000" b="1" dirty="0">
              <a:solidFill>
                <a:schemeClr val="hlink"/>
              </a:solidFill>
              <a:latin typeface="Times New Roman" pitchFamily="18" charset="0"/>
              <a:ea typeface="宋体" pitchFamily="2" charset="-122"/>
            </a:endParaRPr>
          </a:p>
        </p:txBody>
      </p:sp>
      <p:sp>
        <p:nvSpPr>
          <p:cNvPr id="50187" name="AutoShape 11" descr="再生纸"/>
          <p:cNvSpPr/>
          <p:nvPr/>
        </p:nvSpPr>
        <p:spPr>
          <a:xfrm>
            <a:off x="459105" y="4114800"/>
            <a:ext cx="11246485" cy="2209800"/>
          </a:xfrm>
          <a:prstGeom prst="roundRect">
            <a:avLst>
              <a:gd name="adj" fmla="val 16667"/>
            </a:avLst>
          </a:prstGeom>
          <a:blipFill rotWithShape="0">
            <a:blip r:embed="rId3"/>
          </a:blipFill>
          <a:ln w="9525">
            <a:noFill/>
          </a:ln>
          <a:effectLst>
            <a:outerShdw dist="107763" dir="2699999" algn="ctr" rotWithShape="0">
              <a:schemeClr val="bg2"/>
            </a:outerShdw>
          </a:effectLst>
        </p:spPr>
        <p:txBody>
          <a:bodyPr lIns="162000" rIns="162000" anchor="ctr"/>
          <a:lstStyle/>
          <a:p>
            <a:pPr lvl="0" eaLnBrk="1" hangingPunct="1">
              <a:spcBef>
                <a:spcPct val="50000"/>
              </a:spcBef>
            </a:pPr>
            <a:r>
              <a:rPr lang="en-US" altLang="zh-CN" sz="2400" b="1" dirty="0">
                <a:latin typeface="Arial" pitchFamily="34" charset="0"/>
                <a:ea typeface="宋体" pitchFamily="2" charset="-122"/>
              </a:rPr>
              <a:t>Note:</a:t>
            </a:r>
            <a:r>
              <a:rPr lang="en-US" altLang="zh-CN" sz="2400" b="1" dirty="0">
                <a:latin typeface="Times New Roman" pitchFamily="18" charset="0"/>
                <a:ea typeface="宋体" pitchFamily="2" charset="-122"/>
              </a:rPr>
              <a:t>  When compare the complexities of two programs asymptotically, make sure that </a:t>
            </a:r>
            <a:r>
              <a:rPr lang="en-US" altLang="zh-CN" sz="2400" b="1" i="1" dirty="0">
                <a:latin typeface="Times New Roman" pitchFamily="18" charset="0"/>
                <a:ea typeface="宋体" pitchFamily="2" charset="-122"/>
              </a:rPr>
              <a:t>N</a:t>
            </a:r>
            <a:r>
              <a:rPr lang="en-US" altLang="zh-CN" sz="2400" b="1" dirty="0">
                <a:latin typeface="Times New Roman" pitchFamily="18" charset="0"/>
                <a:ea typeface="宋体" pitchFamily="2" charset="-122"/>
              </a:rPr>
              <a:t> is </a:t>
            </a:r>
            <a:r>
              <a:rPr lang="en-US" altLang="zh-CN" sz="2400" b="1" dirty="0">
                <a:solidFill>
                  <a:srgbClr val="FF3300"/>
                </a:solidFill>
                <a:latin typeface="Times New Roman" pitchFamily="18" charset="0"/>
                <a:ea typeface="宋体" pitchFamily="2" charset="-122"/>
              </a:rPr>
              <a:t>sufficiently large</a:t>
            </a:r>
            <a:r>
              <a:rPr lang="en-US" altLang="zh-CN" sz="2400" b="1" dirty="0">
                <a:latin typeface="Times New Roman" pitchFamily="18" charset="0"/>
                <a:ea typeface="宋体" pitchFamily="2" charset="-122"/>
              </a:rPr>
              <a:t>.</a:t>
            </a:r>
          </a:p>
          <a:p>
            <a:pPr lvl="0" eaLnBrk="1" hangingPunct="1">
              <a:spcBef>
                <a:spcPct val="50000"/>
              </a:spcBef>
            </a:pPr>
            <a:r>
              <a:rPr lang="en-US" altLang="zh-CN" sz="2400" b="1" dirty="0">
                <a:latin typeface="Times New Roman" pitchFamily="18" charset="0"/>
                <a:ea typeface="宋体" pitchFamily="2" charset="-122"/>
              </a:rPr>
              <a:t>    For example, suppose that </a:t>
            </a:r>
            <a:r>
              <a:rPr lang="en-US" altLang="zh-CN" sz="2400" b="1" i="1" dirty="0">
                <a:latin typeface="Times New Roman" pitchFamily="18" charset="0"/>
                <a:ea typeface="宋体" pitchFamily="2" charset="-122"/>
              </a:rPr>
              <a:t>T</a:t>
            </a:r>
            <a:r>
              <a:rPr lang="en-US" altLang="zh-CN" sz="2400" b="1" baseline="-25000" dirty="0">
                <a:latin typeface="Times New Roman" pitchFamily="18" charset="0"/>
                <a:ea typeface="宋体" pitchFamily="2" charset="-122"/>
              </a:rPr>
              <a:t>p1 </a:t>
            </a:r>
            <a:r>
              <a:rPr lang="en-US" altLang="zh-CN" sz="2400" b="1" dirty="0">
                <a:latin typeface="Times New Roman" pitchFamily="18" charset="0"/>
                <a:ea typeface="宋体" pitchFamily="2" charset="-122"/>
              </a:rPr>
              <a:t>( </a:t>
            </a:r>
            <a:r>
              <a:rPr lang="en-US" altLang="zh-CN" sz="2400" b="1" i="1" dirty="0">
                <a:latin typeface="Times New Roman" pitchFamily="18" charset="0"/>
                <a:ea typeface="宋体" pitchFamily="2" charset="-122"/>
              </a:rPr>
              <a:t>N </a:t>
            </a:r>
            <a:r>
              <a:rPr lang="en-US" altLang="zh-CN" sz="2400" b="1" dirty="0">
                <a:latin typeface="Times New Roman" pitchFamily="18" charset="0"/>
                <a:ea typeface="宋体" pitchFamily="2" charset="-122"/>
              </a:rPr>
              <a:t>) = 10</a:t>
            </a:r>
            <a:r>
              <a:rPr lang="en-US" altLang="zh-CN" sz="2400" b="1" baseline="30000" dirty="0">
                <a:latin typeface="Times New Roman" pitchFamily="18" charset="0"/>
                <a:ea typeface="宋体" pitchFamily="2" charset="-122"/>
              </a:rPr>
              <a:t>6</a:t>
            </a:r>
            <a:r>
              <a:rPr lang="en-US" altLang="zh-CN" sz="2400" b="1" i="1" dirty="0">
                <a:latin typeface="Times New Roman" pitchFamily="18" charset="0"/>
                <a:ea typeface="宋体" pitchFamily="2" charset="-122"/>
              </a:rPr>
              <a:t>N</a:t>
            </a:r>
            <a:r>
              <a:rPr lang="en-US" altLang="zh-CN" sz="2400" b="1" dirty="0">
                <a:latin typeface="Times New Roman" pitchFamily="18" charset="0"/>
                <a:ea typeface="宋体" pitchFamily="2" charset="-122"/>
              </a:rPr>
              <a:t> and </a:t>
            </a:r>
            <a:r>
              <a:rPr lang="en-US" altLang="zh-CN" sz="2400" b="1" i="1" dirty="0">
                <a:latin typeface="Times New Roman" pitchFamily="18" charset="0"/>
                <a:ea typeface="宋体" pitchFamily="2" charset="-122"/>
              </a:rPr>
              <a:t>T</a:t>
            </a:r>
            <a:r>
              <a:rPr lang="en-US" altLang="zh-CN" sz="2400" b="1" baseline="-25000" dirty="0">
                <a:latin typeface="Times New Roman" pitchFamily="18" charset="0"/>
                <a:ea typeface="宋体" pitchFamily="2" charset="-122"/>
              </a:rPr>
              <a:t>p2 </a:t>
            </a:r>
            <a:r>
              <a:rPr lang="en-US" altLang="zh-CN" sz="2400" b="1" dirty="0">
                <a:latin typeface="Times New Roman" pitchFamily="18" charset="0"/>
                <a:ea typeface="宋体" pitchFamily="2" charset="-122"/>
              </a:rPr>
              <a:t>( </a:t>
            </a:r>
            <a:r>
              <a:rPr lang="en-US" altLang="zh-CN" sz="2400" b="1" i="1" dirty="0">
                <a:latin typeface="Times New Roman" pitchFamily="18" charset="0"/>
                <a:ea typeface="宋体" pitchFamily="2" charset="-122"/>
              </a:rPr>
              <a:t>N </a:t>
            </a:r>
            <a:r>
              <a:rPr lang="en-US" altLang="zh-CN" sz="2400" b="1" dirty="0">
                <a:latin typeface="Times New Roman" pitchFamily="18" charset="0"/>
                <a:ea typeface="宋体" pitchFamily="2" charset="-122"/>
              </a:rPr>
              <a:t>) = </a:t>
            </a:r>
            <a:r>
              <a:rPr lang="en-US" altLang="zh-CN" sz="2400" b="1" i="1" dirty="0">
                <a:latin typeface="Times New Roman" pitchFamily="18" charset="0"/>
                <a:ea typeface="宋体" pitchFamily="2" charset="-122"/>
              </a:rPr>
              <a:t>N</a:t>
            </a:r>
            <a:r>
              <a:rPr lang="en-US" altLang="zh-CN" sz="2400" b="1" baseline="30000" dirty="0">
                <a:latin typeface="Times New Roman" pitchFamily="18" charset="0"/>
                <a:ea typeface="宋体" pitchFamily="2" charset="-122"/>
              </a:rPr>
              <a:t>2</a:t>
            </a:r>
            <a:r>
              <a:rPr lang="en-US" altLang="zh-CN" sz="2400" b="1" dirty="0">
                <a:latin typeface="Times New Roman" pitchFamily="18" charset="0"/>
                <a:ea typeface="宋体" pitchFamily="2" charset="-122"/>
              </a:rPr>
              <a:t>.  </a:t>
            </a:r>
            <a:r>
              <a:rPr lang="en-US" altLang="zh-CN" sz="2400" b="1" dirty="0">
                <a:solidFill>
                  <a:srgbClr val="FF0000"/>
                </a:solidFill>
                <a:latin typeface="Times New Roman" pitchFamily="18" charset="0"/>
                <a:ea typeface="宋体" pitchFamily="2" charset="-122"/>
              </a:rPr>
              <a:t>Although it seems that </a:t>
            </a:r>
            <a:r>
              <a:rPr lang="en-US" altLang="zh-CN" sz="2400" b="1" dirty="0">
                <a:solidFill>
                  <a:srgbClr val="FF0000"/>
                </a:solidFill>
                <a:latin typeface="Times New Roman" pitchFamily="18" charset="0"/>
                <a:ea typeface="宋体" pitchFamily="2" charset="-122"/>
                <a:sym typeface="Symbol" pitchFamily="18" charset="2"/>
              </a:rPr>
              <a:t></a:t>
            </a:r>
            <a:r>
              <a:rPr lang="en-US" altLang="zh-CN" sz="2400" b="1" dirty="0">
                <a:solidFill>
                  <a:srgbClr val="FF0000"/>
                </a:solidFill>
                <a:latin typeface="Times New Roman" pitchFamily="18" charset="0"/>
                <a:ea typeface="宋体" pitchFamily="2" charset="-122"/>
              </a:rPr>
              <a:t>( </a:t>
            </a:r>
            <a:r>
              <a:rPr lang="en-US" altLang="zh-CN" sz="2400" b="1" i="1" dirty="0">
                <a:solidFill>
                  <a:srgbClr val="FF0000"/>
                </a:solidFill>
                <a:latin typeface="Times New Roman" pitchFamily="18" charset="0"/>
                <a:ea typeface="宋体" pitchFamily="2" charset="-122"/>
              </a:rPr>
              <a:t>N</a:t>
            </a:r>
            <a:r>
              <a:rPr lang="en-US" altLang="zh-CN" sz="2400" b="1" baseline="30000" dirty="0">
                <a:solidFill>
                  <a:srgbClr val="FF0000"/>
                </a:solidFill>
                <a:latin typeface="Times New Roman" pitchFamily="18" charset="0"/>
                <a:ea typeface="宋体" pitchFamily="2" charset="-122"/>
              </a:rPr>
              <a:t>2 </a:t>
            </a:r>
            <a:r>
              <a:rPr lang="en-US" altLang="zh-CN" sz="2400" b="1" dirty="0">
                <a:solidFill>
                  <a:srgbClr val="FF0000"/>
                </a:solidFill>
                <a:latin typeface="Times New Roman" pitchFamily="18" charset="0"/>
                <a:ea typeface="宋体" pitchFamily="2" charset="-122"/>
              </a:rPr>
              <a:t>) grows faster than </a:t>
            </a:r>
            <a:r>
              <a:rPr lang="en-US" altLang="zh-CN" sz="2400" b="1" dirty="0">
                <a:solidFill>
                  <a:srgbClr val="FF0000"/>
                </a:solidFill>
                <a:latin typeface="Times New Roman" pitchFamily="18" charset="0"/>
                <a:ea typeface="宋体" pitchFamily="2" charset="-122"/>
                <a:sym typeface="Symbol" pitchFamily="18" charset="2"/>
              </a:rPr>
              <a:t></a:t>
            </a:r>
            <a:r>
              <a:rPr lang="en-US" altLang="zh-CN" sz="2400" b="1" dirty="0">
                <a:solidFill>
                  <a:srgbClr val="FF0000"/>
                </a:solidFill>
                <a:latin typeface="Times New Roman" pitchFamily="18" charset="0"/>
                <a:ea typeface="宋体" pitchFamily="2" charset="-122"/>
              </a:rPr>
              <a:t>( </a:t>
            </a:r>
            <a:r>
              <a:rPr lang="en-US" altLang="zh-CN" sz="2400" b="1" i="1" dirty="0">
                <a:solidFill>
                  <a:srgbClr val="FF0000"/>
                </a:solidFill>
                <a:latin typeface="Times New Roman" pitchFamily="18" charset="0"/>
                <a:ea typeface="宋体" pitchFamily="2" charset="-122"/>
              </a:rPr>
              <a:t>N </a:t>
            </a:r>
            <a:r>
              <a:rPr lang="en-US" altLang="zh-CN" sz="2400" b="1" dirty="0">
                <a:solidFill>
                  <a:srgbClr val="FF0000"/>
                </a:solidFill>
                <a:latin typeface="Times New Roman" pitchFamily="18" charset="0"/>
                <a:ea typeface="宋体" pitchFamily="2" charset="-122"/>
              </a:rPr>
              <a:t>), but if </a:t>
            </a:r>
            <a:r>
              <a:rPr lang="en-US" altLang="zh-CN" sz="2400" b="1" i="1" dirty="0">
                <a:solidFill>
                  <a:srgbClr val="FF0000"/>
                </a:solidFill>
                <a:latin typeface="Times New Roman" pitchFamily="18" charset="0"/>
                <a:ea typeface="宋体" pitchFamily="2" charset="-122"/>
              </a:rPr>
              <a:t>N</a:t>
            </a:r>
            <a:r>
              <a:rPr lang="en-US" altLang="zh-CN" sz="2400" b="1" dirty="0">
                <a:solidFill>
                  <a:srgbClr val="FF0000"/>
                </a:solidFill>
                <a:latin typeface="Times New Roman" pitchFamily="18" charset="0"/>
                <a:ea typeface="宋体" pitchFamily="2" charset="-122"/>
              </a:rPr>
              <a:t> &lt; 10</a:t>
            </a:r>
            <a:r>
              <a:rPr lang="en-US" altLang="zh-CN" sz="2400" b="1" baseline="30000" dirty="0">
                <a:solidFill>
                  <a:srgbClr val="FF0000"/>
                </a:solidFill>
                <a:latin typeface="Times New Roman" pitchFamily="18" charset="0"/>
                <a:ea typeface="宋体" pitchFamily="2" charset="-122"/>
              </a:rPr>
              <a:t>6</a:t>
            </a:r>
            <a:r>
              <a:rPr lang="en-US" altLang="zh-CN" sz="2400" b="1" dirty="0">
                <a:solidFill>
                  <a:srgbClr val="FF0000"/>
                </a:solidFill>
                <a:latin typeface="Times New Roman" pitchFamily="18" charset="0"/>
                <a:ea typeface="宋体" pitchFamily="2" charset="-122"/>
              </a:rPr>
              <a:t>,  P2 is still faster than P1.</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5"/>
          <p:cNvSpPr>
            <a:spLocks noGrp="1"/>
          </p:cNvSpPr>
          <p:nvPr>
            <p:ph type="title"/>
          </p:nvPr>
        </p:nvSpPr>
        <p:spPr>
          <a:xfrm>
            <a:off x="822960" y="136525"/>
            <a:ext cx="10515600" cy="1325563"/>
          </a:xfrm>
        </p:spPr>
        <p:txBody>
          <a:bodyPr vert="horz" wrap="square" lIns="91440" tIns="45720" rIns="91440" bIns="45720" anchor="ctr"/>
          <a:lstStyle/>
          <a:p>
            <a:pPr eaLnBrk="1" hangingPunct="1"/>
            <a:r>
              <a:rPr lang="zh-CN" altLang="en-US" sz="3200" b="1" dirty="0">
                <a:solidFill>
                  <a:srgbClr val="0000FF"/>
                </a:solidFill>
              </a:rPr>
              <a:t>算法分析中常见的复杂性函数</a:t>
            </a:r>
          </a:p>
        </p:txBody>
      </p:sp>
      <p:pic>
        <p:nvPicPr>
          <p:cNvPr id="56323" name="Picture 4"/>
          <p:cNvPicPr>
            <a:picLocks noGrp="1" noChangeAspect="1"/>
          </p:cNvPicPr>
          <p:nvPr>
            <p:ph idx="1"/>
          </p:nvPr>
        </p:nvPicPr>
        <p:blipFill>
          <a:blip r:embed="rId2"/>
          <a:srcRect/>
          <a:stretch>
            <a:fillRect/>
          </a:stretch>
        </p:blipFill>
        <p:spPr>
          <a:xfrm>
            <a:off x="2819400" y="1463675"/>
            <a:ext cx="6710363" cy="4000500"/>
          </a:xfrm>
        </p:spPr>
      </p:pic>
      <p:pic>
        <p:nvPicPr>
          <p:cNvPr id="3" name="图片 2" descr="57dafe503274279d5d2f28429199a69fee084b3d64fb-wzkPf0_fw658"/>
          <p:cNvPicPr>
            <a:picLocks noChangeAspect="1"/>
          </p:cNvPicPr>
          <p:nvPr/>
        </p:nvPicPr>
        <p:blipFill>
          <a:blip r:embed="rId3"/>
          <a:srcRect l="-838" t="81160" r="838" b="-74"/>
          <a:stretch>
            <a:fillRect/>
          </a:stretch>
        </p:blipFill>
        <p:spPr>
          <a:xfrm>
            <a:off x="-149225" y="5604510"/>
            <a:ext cx="12345035" cy="1304925"/>
          </a:xfrm>
          <a:prstGeom prst="rect">
            <a:avLst/>
          </a:prstGeom>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 Box 3"/>
          <p:cNvSpPr txBox="1"/>
          <p:nvPr/>
        </p:nvSpPr>
        <p:spPr>
          <a:xfrm>
            <a:off x="1144905" y="259080"/>
            <a:ext cx="9726295" cy="1798320"/>
          </a:xfrm>
          <a:prstGeom prst="rect">
            <a:avLst/>
          </a:prstGeom>
          <a:noFill/>
          <a:ln w="9525">
            <a:noFill/>
            <a:miter/>
          </a:ln>
        </p:spPr>
        <p:txBody>
          <a:bodyPr wrap="square">
            <a:spAutoFit/>
          </a:bodyPr>
          <a:lstStyle/>
          <a:p>
            <a:pPr marL="855980" lvl="0" indent="-855980" eaLnBrk="1" hangingPunct="1">
              <a:spcBef>
                <a:spcPct val="50000"/>
              </a:spcBef>
            </a:pPr>
            <a:r>
              <a:rPr lang="en-US" altLang="zh-CN" sz="2400" b="1" dirty="0">
                <a:solidFill>
                  <a:srgbClr val="000000"/>
                </a:solidFill>
                <a:latin typeface="Arial" pitchFamily="34" charset="0"/>
                <a:ea typeface="宋体" pitchFamily="2" charset="-122"/>
              </a:rPr>
              <a:t>Note: </a:t>
            </a:r>
            <a:r>
              <a:rPr lang="en-US" altLang="zh-CN" sz="2400" b="1" dirty="0">
                <a:solidFill>
                  <a:srgbClr val="000000"/>
                </a:solidFill>
                <a:latin typeface="Times New Roman" pitchFamily="18" charset="0"/>
                <a:ea typeface="宋体" pitchFamily="2" charset="-122"/>
              </a:rPr>
              <a:t>A </a:t>
            </a:r>
            <a:r>
              <a:rPr lang="en-US" altLang="zh-CN" sz="2400" b="1" dirty="0">
                <a:solidFill>
                  <a:srgbClr val="0033CC"/>
                </a:solidFill>
                <a:latin typeface="Times New Roman" pitchFamily="18" charset="0"/>
                <a:ea typeface="宋体" pitchFamily="2" charset="-122"/>
              </a:rPr>
              <a:t>program</a:t>
            </a:r>
            <a:r>
              <a:rPr lang="en-US" altLang="zh-CN" sz="2400" b="1" dirty="0">
                <a:solidFill>
                  <a:srgbClr val="000000"/>
                </a:solidFill>
                <a:latin typeface="Times New Roman" pitchFamily="18" charset="0"/>
                <a:ea typeface="宋体" pitchFamily="2" charset="-122"/>
              </a:rPr>
              <a:t> is written in some programming language, and does not have to be finite (</a:t>
            </a:r>
            <a:r>
              <a:rPr lang="en-US" altLang="zh-CN" sz="2400" b="1" i="1" dirty="0">
                <a:solidFill>
                  <a:srgbClr val="000000"/>
                </a:solidFill>
                <a:latin typeface="Times New Roman" pitchFamily="18" charset="0"/>
                <a:ea typeface="宋体" pitchFamily="2" charset="-122"/>
              </a:rPr>
              <a:t>e.g. an operation </a:t>
            </a:r>
            <a:r>
              <a:rPr lang="en-US" altLang="zh-CN" sz="2800" b="1" i="1" dirty="0">
                <a:solidFill>
                  <a:srgbClr val="000000"/>
                </a:solidFill>
                <a:latin typeface="Times New Roman" pitchFamily="18" charset="0"/>
                <a:ea typeface="宋体" pitchFamily="2" charset="-122"/>
              </a:rPr>
              <a:t>system</a:t>
            </a:r>
            <a:r>
              <a:rPr lang="en-US" altLang="zh-CN" sz="2400" b="1" dirty="0">
                <a:solidFill>
                  <a:srgbClr val="000000"/>
                </a:solidFill>
                <a:latin typeface="Times New Roman" pitchFamily="18" charset="0"/>
                <a:ea typeface="宋体" pitchFamily="2" charset="-122"/>
              </a:rPr>
              <a:t>).</a:t>
            </a:r>
          </a:p>
          <a:p>
            <a:pPr marL="855980" lvl="0" indent="-855980" eaLnBrk="1" hangingPunct="1">
              <a:spcBef>
                <a:spcPct val="50000"/>
              </a:spcBef>
            </a:pPr>
            <a:r>
              <a:rPr lang="en-US" altLang="zh-CN" sz="2400" b="1" dirty="0">
                <a:solidFill>
                  <a:srgbClr val="000000"/>
                </a:solidFill>
                <a:latin typeface="Times New Roman" pitchFamily="18" charset="0"/>
                <a:ea typeface="宋体" pitchFamily="2" charset="-122"/>
              </a:rPr>
              <a:t>           An </a:t>
            </a:r>
            <a:r>
              <a:rPr lang="en-US" altLang="zh-CN" sz="2400" b="1" dirty="0">
                <a:solidFill>
                  <a:srgbClr val="0033CC"/>
                </a:solidFill>
                <a:latin typeface="Times New Roman" pitchFamily="18" charset="0"/>
                <a:ea typeface="宋体" pitchFamily="2" charset="-122"/>
              </a:rPr>
              <a:t>algorithm</a:t>
            </a:r>
            <a:r>
              <a:rPr lang="en-US" altLang="zh-CN" sz="2400" b="1" dirty="0">
                <a:solidFill>
                  <a:srgbClr val="000000"/>
                </a:solidFill>
                <a:latin typeface="Times New Roman" pitchFamily="18" charset="0"/>
                <a:ea typeface="宋体" pitchFamily="2" charset="-122"/>
              </a:rPr>
              <a:t> can be described by </a:t>
            </a:r>
            <a:r>
              <a:rPr lang="en-US" altLang="zh-CN" sz="2400" b="1" dirty="0">
                <a:solidFill>
                  <a:srgbClr val="FF0000"/>
                </a:solidFill>
                <a:latin typeface="Times New Roman" pitchFamily="18" charset="0"/>
                <a:ea typeface="宋体" pitchFamily="2" charset="-122"/>
              </a:rPr>
              <a:t>human languages</a:t>
            </a:r>
            <a:r>
              <a:rPr lang="en-US" altLang="zh-CN" sz="2400" b="1" dirty="0">
                <a:solidFill>
                  <a:srgbClr val="000000"/>
                </a:solidFill>
                <a:latin typeface="Times New Roman" pitchFamily="18" charset="0"/>
                <a:ea typeface="宋体" pitchFamily="2" charset="-122"/>
              </a:rPr>
              <a:t>, </a:t>
            </a:r>
            <a:r>
              <a:rPr lang="en-US" altLang="zh-CN" sz="2400" b="1" dirty="0">
                <a:solidFill>
                  <a:srgbClr val="FF0000"/>
                </a:solidFill>
                <a:latin typeface="Times New Roman" pitchFamily="18" charset="0"/>
                <a:ea typeface="宋体" pitchFamily="2" charset="-122"/>
              </a:rPr>
              <a:t>flow charts</a:t>
            </a:r>
            <a:r>
              <a:rPr lang="en-US" altLang="zh-CN" sz="2400" b="1" dirty="0">
                <a:solidFill>
                  <a:srgbClr val="000000"/>
                </a:solidFill>
                <a:latin typeface="Times New Roman" pitchFamily="18" charset="0"/>
                <a:ea typeface="宋体" pitchFamily="2" charset="-122"/>
              </a:rPr>
              <a:t>, some </a:t>
            </a:r>
            <a:r>
              <a:rPr lang="en-US" altLang="zh-CN" sz="2400" b="1" dirty="0">
                <a:solidFill>
                  <a:srgbClr val="FF0000"/>
                </a:solidFill>
                <a:latin typeface="Times New Roman" pitchFamily="18" charset="0"/>
                <a:ea typeface="宋体" pitchFamily="2" charset="-122"/>
              </a:rPr>
              <a:t>programming languages</a:t>
            </a:r>
            <a:r>
              <a:rPr lang="en-US" altLang="zh-CN" sz="2400" b="1" dirty="0">
                <a:solidFill>
                  <a:srgbClr val="000000"/>
                </a:solidFill>
                <a:latin typeface="Times New Roman" pitchFamily="18" charset="0"/>
                <a:ea typeface="宋体" pitchFamily="2" charset="-122"/>
              </a:rPr>
              <a:t>, or </a:t>
            </a:r>
            <a:r>
              <a:rPr lang="en-US" altLang="zh-CN" sz="2400" b="1" dirty="0">
                <a:solidFill>
                  <a:srgbClr val="FF0000"/>
                </a:solidFill>
                <a:latin typeface="Times New Roman" pitchFamily="18" charset="0"/>
                <a:ea typeface="宋体" pitchFamily="2" charset="-122"/>
              </a:rPr>
              <a:t>pseudo-code.</a:t>
            </a:r>
          </a:p>
        </p:txBody>
      </p:sp>
      <p:sp>
        <p:nvSpPr>
          <p:cNvPr id="6148" name="Text Box 4"/>
          <p:cNvSpPr txBox="1"/>
          <p:nvPr/>
        </p:nvSpPr>
        <p:spPr>
          <a:xfrm>
            <a:off x="1905000" y="2590800"/>
            <a:ext cx="8382000" cy="396240"/>
          </a:xfrm>
          <a:prstGeom prst="rect">
            <a:avLst/>
          </a:prstGeom>
          <a:noFill/>
          <a:ln w="9525">
            <a:noFill/>
            <a:miter/>
          </a:ln>
        </p:spPr>
        <p:txBody>
          <a:bodyPr>
            <a:spAutoFit/>
          </a:bodyPr>
          <a:lstStyle/>
          <a:p>
            <a:pPr marL="485775" lvl="0" indent="-485775" eaLnBrk="1" hangingPunct="1">
              <a:spcBef>
                <a:spcPct val="50000"/>
              </a:spcBef>
            </a:pPr>
            <a:r>
              <a:rPr lang="en-US" altLang="zh-CN" b="1" dirty="0">
                <a:solidFill>
                  <a:srgbClr val="000000"/>
                </a:solidFill>
                <a:latin typeface="Times New Roman" pitchFamily="18" charset="0"/>
                <a:ea typeface="MS Hei"/>
              </a:rPr>
              <a:t>〖Example〗 </a:t>
            </a:r>
            <a:r>
              <a:rPr lang="en-US" altLang="zh-CN" sz="2000" b="1" dirty="0">
                <a:solidFill>
                  <a:srgbClr val="0033CC"/>
                </a:solidFill>
                <a:latin typeface="Arial" pitchFamily="34" charset="0"/>
                <a:ea typeface="MS Hei"/>
              </a:rPr>
              <a:t>Selection Sort</a:t>
            </a:r>
            <a:r>
              <a:rPr lang="en-US" altLang="zh-CN" b="1" dirty="0">
                <a:solidFill>
                  <a:srgbClr val="000000"/>
                </a:solidFill>
                <a:latin typeface="Arial" pitchFamily="34" charset="0"/>
                <a:ea typeface="MS Hei"/>
              </a:rPr>
              <a:t>: </a:t>
            </a:r>
            <a:r>
              <a:rPr lang="en-US" altLang="zh-CN" b="1" dirty="0">
                <a:solidFill>
                  <a:srgbClr val="000000"/>
                </a:solidFill>
                <a:latin typeface="Times New Roman" pitchFamily="18" charset="0"/>
                <a:ea typeface="MS Hei"/>
              </a:rPr>
              <a:t> Sort a set of </a:t>
            </a:r>
            <a:r>
              <a:rPr lang="en-US" altLang="zh-CN" b="1" i="1" dirty="0">
                <a:solidFill>
                  <a:srgbClr val="000000"/>
                </a:solidFill>
                <a:latin typeface="Times New Roman" pitchFamily="18" charset="0"/>
                <a:ea typeface="MS Hei"/>
              </a:rPr>
              <a:t>n </a:t>
            </a:r>
            <a:r>
              <a:rPr lang="en-US" altLang="zh-CN" b="1" dirty="0">
                <a:solidFill>
                  <a:srgbClr val="000000"/>
                </a:solidFill>
                <a:latin typeface="Times New Roman" pitchFamily="18" charset="0"/>
                <a:ea typeface="MS Hei"/>
                <a:sym typeface="Symbol" pitchFamily="18" charset="2"/>
              </a:rPr>
              <a:t> 1 integers in increasing order.</a:t>
            </a:r>
            <a:endParaRPr lang="en-US" altLang="zh-CN" b="1" dirty="0">
              <a:solidFill>
                <a:srgbClr val="000000"/>
              </a:solidFill>
              <a:latin typeface="Times New Roman" pitchFamily="18" charset="0"/>
              <a:ea typeface="MS Hei"/>
            </a:endParaRPr>
          </a:p>
        </p:txBody>
      </p:sp>
      <p:sp>
        <p:nvSpPr>
          <p:cNvPr id="6149" name="Text Box 5"/>
          <p:cNvSpPr txBox="1"/>
          <p:nvPr/>
        </p:nvSpPr>
        <p:spPr>
          <a:xfrm>
            <a:off x="2286000" y="3352800"/>
            <a:ext cx="7391400" cy="701040"/>
          </a:xfrm>
          <a:prstGeom prst="rect">
            <a:avLst/>
          </a:prstGeom>
          <a:noFill/>
          <a:ln w="9525">
            <a:noFill/>
            <a:miter/>
          </a:ln>
        </p:spPr>
        <p:txBody>
          <a:bodyPr>
            <a:spAutoFit/>
          </a:bodyPr>
          <a:lstStyle/>
          <a:p>
            <a:pPr lvl="0" indent="563880" eaLnBrk="1" hangingPunct="1">
              <a:spcBef>
                <a:spcPct val="50000"/>
              </a:spcBef>
            </a:pPr>
            <a:r>
              <a:rPr lang="en-US" altLang="zh-CN" sz="2000" b="1" i="1" dirty="0">
                <a:solidFill>
                  <a:srgbClr val="000000"/>
                </a:solidFill>
                <a:latin typeface="Times New Roman" pitchFamily="18" charset="0"/>
                <a:ea typeface="宋体" pitchFamily="2" charset="-122"/>
              </a:rPr>
              <a:t>From those integers that are currently unsorted, find the smallest and place it next in the sorted list.</a:t>
            </a:r>
          </a:p>
        </p:txBody>
      </p:sp>
      <p:sp>
        <p:nvSpPr>
          <p:cNvPr id="6150" name="Line 6"/>
          <p:cNvSpPr/>
          <p:nvPr/>
        </p:nvSpPr>
        <p:spPr>
          <a:xfrm>
            <a:off x="3581400" y="3657600"/>
            <a:ext cx="4267200" cy="0"/>
          </a:xfrm>
          <a:prstGeom prst="line">
            <a:avLst/>
          </a:prstGeom>
          <a:ln w="19050" cap="flat" cmpd="sng">
            <a:solidFill>
              <a:schemeClr val="hlink"/>
            </a:solidFill>
            <a:prstDash val="solid"/>
            <a:headEnd type="none" w="med" len="med"/>
            <a:tailEnd type="none" w="med" len="med"/>
          </a:ln>
        </p:spPr>
        <p:txBody>
          <a:bodyPr/>
          <a:lstStyle/>
          <a:p>
            <a:endParaRPr lang="zh-CN" altLang="en-US"/>
          </a:p>
        </p:txBody>
      </p:sp>
      <p:sp>
        <p:nvSpPr>
          <p:cNvPr id="28678" name="AutoShape 7"/>
          <p:cNvSpPr/>
          <p:nvPr/>
        </p:nvSpPr>
        <p:spPr>
          <a:xfrm flipV="1">
            <a:off x="7543800" y="3810000"/>
            <a:ext cx="2438400" cy="762000"/>
          </a:xfrm>
          <a:prstGeom prst="cloudCallout">
            <a:avLst>
              <a:gd name="adj1" fmla="val -73894"/>
              <a:gd name="adj2" fmla="val 72083"/>
            </a:avLst>
          </a:prstGeom>
          <a:noFill/>
          <a:ln w="19050" cap="flat" cmpd="sng">
            <a:solidFill>
              <a:schemeClr val="hlink"/>
            </a:solidFill>
            <a:prstDash val="solid"/>
            <a:headEnd type="none" w="med" len="med"/>
            <a:tailEnd type="none" w="med" len="med"/>
          </a:ln>
        </p:spPr>
        <p:txBody>
          <a:bodyPr rot="10800000" wrap="none" anchor="ctr"/>
          <a:lstStyle/>
          <a:p>
            <a:pPr lvl="0" algn="ctr" eaLnBrk="1" hangingPunct="1"/>
            <a:r>
              <a:rPr lang="en-US" altLang="zh-CN" sz="2000" b="1" dirty="0">
                <a:solidFill>
                  <a:srgbClr val="000000"/>
                </a:solidFill>
                <a:latin typeface="Times New Roman" pitchFamily="18" charset="0"/>
                <a:ea typeface="宋体" pitchFamily="2" charset="-122"/>
              </a:rPr>
              <a:t> </a:t>
            </a:r>
            <a:r>
              <a:rPr lang="en-US" altLang="zh-CN" sz="2000" b="1" dirty="0">
                <a:solidFill>
                  <a:srgbClr val="0033CC"/>
                </a:solidFill>
                <a:latin typeface="Times New Roman" pitchFamily="18" charset="0"/>
                <a:ea typeface="宋体" pitchFamily="2" charset="-122"/>
              </a:rPr>
              <a:t>Where and how</a:t>
            </a:r>
          </a:p>
          <a:p>
            <a:pPr lvl="0" algn="ctr" eaLnBrk="1" hangingPunct="1"/>
            <a:r>
              <a:rPr lang="en-US" altLang="zh-CN" sz="2000" b="1" dirty="0">
                <a:solidFill>
                  <a:srgbClr val="0033CC"/>
                </a:solidFill>
                <a:latin typeface="Times New Roman" pitchFamily="18" charset="0"/>
                <a:ea typeface="宋体" pitchFamily="2" charset="-122"/>
              </a:rPr>
              <a:t>   are they stored?</a:t>
            </a:r>
          </a:p>
        </p:txBody>
      </p:sp>
      <p:sp>
        <p:nvSpPr>
          <p:cNvPr id="6152" name="Line 8"/>
          <p:cNvSpPr/>
          <p:nvPr/>
        </p:nvSpPr>
        <p:spPr>
          <a:xfrm>
            <a:off x="4495800" y="3962400"/>
            <a:ext cx="2209800" cy="0"/>
          </a:xfrm>
          <a:prstGeom prst="line">
            <a:avLst/>
          </a:prstGeom>
          <a:ln w="19050" cap="flat" cmpd="sng">
            <a:solidFill>
              <a:schemeClr val="hlink"/>
            </a:solidFill>
            <a:prstDash val="solid"/>
            <a:headEnd type="none" w="med" len="med"/>
            <a:tailEnd type="none" w="med" len="med"/>
          </a:ln>
        </p:spPr>
        <p:txBody>
          <a:bodyPr/>
          <a:lstStyle/>
          <a:p>
            <a:endParaRPr lang="zh-CN" altLang="en-US"/>
          </a:p>
        </p:txBody>
      </p:sp>
      <p:sp>
        <p:nvSpPr>
          <p:cNvPr id="28680" name="AutoShape 9"/>
          <p:cNvSpPr/>
          <p:nvPr/>
        </p:nvSpPr>
        <p:spPr>
          <a:xfrm flipV="1">
            <a:off x="5029200" y="4114800"/>
            <a:ext cx="1371600" cy="533400"/>
          </a:xfrm>
          <a:prstGeom prst="cloudCallout">
            <a:avLst>
              <a:gd name="adj1" fmla="val -43750"/>
              <a:gd name="adj2" fmla="val 70000"/>
            </a:avLst>
          </a:prstGeom>
          <a:noFill/>
          <a:ln w="19050" cap="flat" cmpd="sng">
            <a:solidFill>
              <a:schemeClr val="hlink"/>
            </a:solidFill>
            <a:prstDash val="solid"/>
            <a:headEnd type="none" w="med" len="med"/>
            <a:tailEnd type="none" w="med" len="med"/>
          </a:ln>
        </p:spPr>
        <p:txBody>
          <a:bodyPr rot="10800000" wrap="none" anchor="ctr"/>
          <a:lstStyle/>
          <a:p>
            <a:pPr lvl="0" algn="ctr" eaLnBrk="1" hangingPunct="1"/>
            <a:r>
              <a:rPr lang="en-US" altLang="zh-CN" sz="2000" b="1" dirty="0">
                <a:solidFill>
                  <a:srgbClr val="000000"/>
                </a:solidFill>
                <a:latin typeface="Times New Roman" pitchFamily="18" charset="0"/>
                <a:ea typeface="宋体" pitchFamily="2" charset="-122"/>
              </a:rPr>
              <a:t>  </a:t>
            </a:r>
            <a:r>
              <a:rPr lang="en-US" altLang="zh-CN" sz="2000" b="1" dirty="0">
                <a:solidFill>
                  <a:srgbClr val="0033CC"/>
                </a:solidFill>
                <a:latin typeface="Times New Roman" pitchFamily="18" charset="0"/>
                <a:ea typeface="宋体" pitchFamily="2" charset="-122"/>
              </a:rPr>
              <a:t>Where?</a:t>
            </a:r>
            <a:endParaRPr lang="en-US" altLang="zh-CN" sz="2000" b="1" dirty="0">
              <a:solidFill>
                <a:srgbClr val="000000"/>
              </a:solidFill>
              <a:latin typeface="Times New Roman" pitchFamily="18" charset="0"/>
              <a:ea typeface="宋体" pitchFamily="2" charset="-122"/>
            </a:endParaRPr>
          </a:p>
        </p:txBody>
      </p:sp>
      <p:sp>
        <p:nvSpPr>
          <p:cNvPr id="6154" name="Text Box 10"/>
          <p:cNvSpPr txBox="1"/>
          <p:nvPr/>
        </p:nvSpPr>
        <p:spPr>
          <a:xfrm>
            <a:off x="2286000" y="4114800"/>
            <a:ext cx="7391400" cy="1615440"/>
          </a:xfrm>
          <a:prstGeom prst="rect">
            <a:avLst/>
          </a:prstGeom>
          <a:noFill/>
          <a:ln w="9525">
            <a:noFill/>
            <a:miter/>
          </a:ln>
        </p:spPr>
        <p:txBody>
          <a:bodyPr>
            <a:spAutoFit/>
          </a:bodyPr>
          <a:lstStyle/>
          <a:p>
            <a:pPr marL="389255" lvl="0" indent="-389255" eaLnBrk="1" hangingPunct="1"/>
            <a:r>
              <a:rPr lang="en-US" altLang="zh-CN" sz="2000" b="1" dirty="0">
                <a:solidFill>
                  <a:srgbClr val="000000"/>
                </a:solidFill>
                <a:latin typeface="Arial Rounded MT Bold"/>
                <a:ea typeface="宋体" pitchFamily="2" charset="-122"/>
              </a:rPr>
              <a:t>for ( i = 0; i &lt; n; i++) {</a:t>
            </a:r>
          </a:p>
          <a:p>
            <a:pPr marL="389255" lvl="0" indent="-389255" eaLnBrk="1" hangingPunct="1"/>
            <a:r>
              <a:rPr lang="en-US" altLang="zh-CN" sz="2000" b="1" dirty="0">
                <a:solidFill>
                  <a:srgbClr val="000000"/>
                </a:solidFill>
                <a:latin typeface="Arial Rounded MT Bold"/>
                <a:ea typeface="宋体" pitchFamily="2" charset="-122"/>
              </a:rPr>
              <a:t>    </a:t>
            </a:r>
            <a:r>
              <a:rPr lang="en-US" altLang="zh-CN" b="1" dirty="0">
                <a:solidFill>
                  <a:srgbClr val="000000"/>
                </a:solidFill>
                <a:latin typeface="Arial Rounded MT Bold"/>
                <a:ea typeface="宋体" pitchFamily="2" charset="-122"/>
              </a:rPr>
              <a:t>E</a:t>
            </a:r>
            <a:r>
              <a:rPr lang="en-US" altLang="zh-CN" sz="2000" b="1" dirty="0">
                <a:solidFill>
                  <a:srgbClr val="000000"/>
                </a:solidFill>
                <a:latin typeface="Arial Rounded MT Bold"/>
                <a:ea typeface="宋体" pitchFamily="2" charset="-122"/>
              </a:rPr>
              <a:t>xamine list[i] to list[n</a:t>
            </a:r>
            <a:r>
              <a:rPr lang="en-US" altLang="zh-CN" sz="2000" b="1" dirty="0">
                <a:solidFill>
                  <a:srgbClr val="000000"/>
                </a:solidFill>
                <a:latin typeface="Arial Rounded MT Bold"/>
                <a:ea typeface="宋体" pitchFamily="2" charset="-122"/>
                <a:sym typeface="Symbol" pitchFamily="18" charset="2"/>
              </a:rPr>
              <a:t></a:t>
            </a:r>
            <a:r>
              <a:rPr lang="en-US" altLang="zh-CN" sz="2000" b="1" dirty="0">
                <a:solidFill>
                  <a:srgbClr val="000000"/>
                </a:solidFill>
                <a:latin typeface="Arial Rounded MT Bold"/>
                <a:ea typeface="宋体" pitchFamily="2" charset="-122"/>
              </a:rPr>
              <a:t>1] and suppose that the smallest integer is at list[min];</a:t>
            </a:r>
          </a:p>
          <a:p>
            <a:pPr marL="389255" lvl="0" indent="-389255" eaLnBrk="1" hangingPunct="1"/>
            <a:r>
              <a:rPr lang="en-US" altLang="zh-CN" sz="2000" b="1" dirty="0">
                <a:solidFill>
                  <a:srgbClr val="000000"/>
                </a:solidFill>
                <a:latin typeface="宋体" pitchFamily="2" charset="-122"/>
                <a:ea typeface="宋体" pitchFamily="2" charset="-122"/>
              </a:rPr>
              <a:t>  </a:t>
            </a:r>
            <a:r>
              <a:rPr lang="en-US" altLang="zh-CN" b="1" dirty="0">
                <a:solidFill>
                  <a:srgbClr val="000000"/>
                </a:solidFill>
                <a:latin typeface="Arial Rounded MT Bold"/>
                <a:ea typeface="宋体" pitchFamily="2" charset="-122"/>
              </a:rPr>
              <a:t>I</a:t>
            </a:r>
            <a:r>
              <a:rPr lang="en-US" altLang="zh-CN" sz="2000" b="1" dirty="0">
                <a:solidFill>
                  <a:srgbClr val="000000"/>
                </a:solidFill>
                <a:latin typeface="Arial Rounded MT Bold"/>
                <a:ea typeface="宋体" pitchFamily="2" charset="-122"/>
              </a:rPr>
              <a:t>nterchange list[i] and list[min];</a:t>
            </a:r>
          </a:p>
          <a:p>
            <a:pPr marL="389255" lvl="0" indent="-389255" eaLnBrk="1" hangingPunct="1"/>
            <a:r>
              <a:rPr lang="en-US" altLang="zh-CN" sz="2000" b="1" dirty="0">
                <a:solidFill>
                  <a:srgbClr val="000000"/>
                </a:solidFill>
                <a:latin typeface="Arial Rounded MT Bold"/>
                <a:ea typeface="宋体" pitchFamily="2" charset="-122"/>
              </a:rPr>
              <a:t>}</a:t>
            </a:r>
          </a:p>
        </p:txBody>
      </p:sp>
      <p:sp>
        <p:nvSpPr>
          <p:cNvPr id="6155" name="Text Box 11"/>
          <p:cNvSpPr txBox="1"/>
          <p:nvPr/>
        </p:nvSpPr>
        <p:spPr>
          <a:xfrm>
            <a:off x="2209800" y="5943600"/>
            <a:ext cx="7924800" cy="365760"/>
          </a:xfrm>
          <a:prstGeom prst="rect">
            <a:avLst/>
          </a:prstGeom>
          <a:noFill/>
          <a:ln w="9525">
            <a:noFill/>
            <a:miter/>
          </a:ln>
        </p:spPr>
        <p:txBody>
          <a:bodyPr>
            <a:spAutoFit/>
          </a:bodyPr>
          <a:lstStyle/>
          <a:p>
            <a:pPr lvl="0" eaLnBrk="1" hangingPunct="1">
              <a:spcBef>
                <a:spcPct val="50000"/>
              </a:spcBef>
            </a:pPr>
            <a:r>
              <a:rPr lang="en-US" altLang="zh-CN" b="1" dirty="0">
                <a:solidFill>
                  <a:srgbClr val="000000"/>
                </a:solidFill>
                <a:latin typeface="Times New Roman" pitchFamily="18" charset="0"/>
                <a:ea typeface="宋体" pitchFamily="2" charset="-122"/>
              </a:rPr>
              <a:t>Sort = Find the smallest integer + Interchange it with list[i].</a:t>
            </a:r>
          </a:p>
        </p:txBody>
      </p:sp>
      <p:sp>
        <p:nvSpPr>
          <p:cNvPr id="28683" name="AutoShape 12"/>
          <p:cNvSpPr/>
          <p:nvPr/>
        </p:nvSpPr>
        <p:spPr>
          <a:xfrm flipV="1">
            <a:off x="6705600" y="5029200"/>
            <a:ext cx="2133600" cy="838200"/>
          </a:xfrm>
          <a:prstGeom prst="cloudCallout">
            <a:avLst>
              <a:gd name="adj1" fmla="val -83412"/>
              <a:gd name="adj2" fmla="val 52083"/>
            </a:avLst>
          </a:prstGeom>
          <a:noFill/>
          <a:ln w="19050" cap="flat" cmpd="sng">
            <a:solidFill>
              <a:schemeClr val="hlink"/>
            </a:solidFill>
            <a:prstDash val="solid"/>
            <a:headEnd type="none" w="med" len="med"/>
            <a:tailEnd type="none" w="med" len="med"/>
          </a:ln>
        </p:spPr>
        <p:txBody>
          <a:bodyPr rot="10800000" wrap="none" anchor="ctr"/>
          <a:lstStyle/>
          <a:p>
            <a:pPr lvl="0" algn="ctr" eaLnBrk="1" hangingPunct="1"/>
            <a:r>
              <a:rPr lang="en-US" altLang="zh-CN" sz="2000" b="1" dirty="0">
                <a:solidFill>
                  <a:srgbClr val="000000"/>
                </a:solidFill>
                <a:latin typeface="Times New Roman" pitchFamily="18" charset="0"/>
                <a:ea typeface="宋体" pitchFamily="2" charset="-122"/>
              </a:rPr>
              <a:t>  </a:t>
            </a:r>
            <a:r>
              <a:rPr lang="en-US" altLang="zh-CN" sz="2000" b="1" dirty="0">
                <a:solidFill>
                  <a:srgbClr val="0033CC"/>
                </a:solidFill>
                <a:latin typeface="Times New Roman" pitchFamily="18" charset="0"/>
                <a:ea typeface="宋体" pitchFamily="2" charset="-122"/>
              </a:rPr>
              <a:t>Algorithm  in </a:t>
            </a:r>
          </a:p>
          <a:p>
            <a:pPr lvl="0" algn="ctr" eaLnBrk="1" hangingPunct="1"/>
            <a:r>
              <a:rPr lang="en-US" altLang="zh-CN" sz="2000" b="1" dirty="0">
                <a:solidFill>
                  <a:srgbClr val="0033CC"/>
                </a:solidFill>
                <a:latin typeface="Times New Roman" pitchFamily="18" charset="0"/>
                <a:ea typeface="宋体" pitchFamily="2" charset="-122"/>
              </a:rPr>
              <a:t>   pseudo-code</a:t>
            </a:r>
          </a:p>
        </p:txBody>
      </p:sp>
      <p:sp>
        <p:nvSpPr>
          <p:cNvPr id="6157" name="AutoShape 13"/>
          <p:cNvSpPr/>
          <p:nvPr/>
        </p:nvSpPr>
        <p:spPr>
          <a:xfrm>
            <a:off x="2209800" y="4114800"/>
            <a:ext cx="7391400" cy="1828800"/>
          </a:xfrm>
          <a:prstGeom prst="roundRect">
            <a:avLst>
              <a:gd name="adj" fmla="val 14495"/>
            </a:avLst>
          </a:prstGeom>
          <a:noFill/>
          <a:ln w="25400" cap="flat" cmpd="sng">
            <a:solidFill>
              <a:schemeClr val="tx1"/>
            </a:solidFill>
            <a:prstDash val="solid"/>
            <a:headEnd type="none" w="med" len="med"/>
            <a:tailEnd type="none" w="med" len="med"/>
          </a:ln>
        </p:spPr>
        <p:txBody>
          <a:bodyPr wrap="none" anchor="ctr"/>
          <a:lstStyle/>
          <a:p>
            <a:pPr lvl="0" eaLnBrk="1" hangingPunct="1"/>
            <a:endParaRPr lang="zh-CN" altLang="en-US" dirty="0">
              <a:solidFill>
                <a:srgbClr val="000000"/>
              </a:solidFill>
              <a:latin typeface="Times New Roman" pitchFamily="18" charset="0"/>
              <a:ea typeface="宋体" pitchFamily="2" charset="-122"/>
            </a:endParaRPr>
          </a:p>
        </p:txBody>
      </p:sp>
      <p:pic>
        <p:nvPicPr>
          <p:cNvPr id="5" name="图片 4" descr="1dc06e763f0a5287b14058453eaa150442bbe13829bc6-oMverP_fw658"/>
          <p:cNvPicPr>
            <a:picLocks noChangeAspect="1"/>
          </p:cNvPicPr>
          <p:nvPr/>
        </p:nvPicPr>
        <p:blipFill>
          <a:blip r:embed="rId5"/>
          <a:srcRect l="54565" t="10024" r="31639" b="81679"/>
          <a:stretch>
            <a:fillRect/>
          </a:stretch>
        </p:blipFill>
        <p:spPr>
          <a:xfrm>
            <a:off x="264160" y="204470"/>
            <a:ext cx="781050" cy="834390"/>
          </a:xfrm>
          <a:prstGeom prst="rect">
            <a:avLst/>
          </a:prstGeom>
          <a:effectLst>
            <a:reflection stA="45000" endPos="54000" dir="5400000" sy="-100000" algn="bl" rotWithShape="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6147"/>
                                        </p:tgtEl>
                                        <p:attrNameLst>
                                          <p:attrName>style.visibility</p:attrName>
                                        </p:attrNameLst>
                                      </p:cBhvr>
                                      <p:to>
                                        <p:strVal val="visible"/>
                                      </p:to>
                                    </p:set>
                                    <p:animEffect transition="in" filter="strips(downRight)">
                                      <p:cBhvr>
                                        <p:cTn id="7" dur="500"/>
                                        <p:tgtEl>
                                          <p:spTgt spid="6147"/>
                                        </p:tgtEl>
                                      </p:cBhvr>
                                    </p:animEffect>
                                  </p:childTnLst>
                                  <p:subTnLst>
                                    <p:audio>
                                      <p:cMediaNode>
                                        <p:cTn display="0" masterRel="sameClick">
                                          <p:stCondLst>
                                            <p:cond evt="begin" delay="0">
                                              <p:tn val="5"/>
                                            </p:cond>
                                          </p:stCondLst>
                                          <p:endCondLst>
                                            <p:cond evt="onStopAudio" delay="0">
                                              <p:tgtEl>
                                                <p:sldTgt/>
                                              </p:tgtEl>
                                            </p:cond>
                                          </p:endCondLst>
                                        </p:cTn>
                                        <p:tgtEl>
                                          <p:sndTgt r:embed="rId2" name="PROJCTOR.WAV"/>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148"/>
                                        </p:tgtEl>
                                        <p:attrNameLst>
                                          <p:attrName>style.visibility</p:attrName>
                                        </p:attrNameLst>
                                      </p:cBhvr>
                                      <p:to>
                                        <p:strVal val="visible"/>
                                      </p:to>
                                    </p:set>
                                    <p:animEffect transition="in" filter="wipe(left)">
                                      <p:cBhvr>
                                        <p:cTn id="12" dur="500"/>
                                        <p:tgtEl>
                                          <p:spTgt spid="6148"/>
                                        </p:tgtEl>
                                      </p:cBhvr>
                                    </p:animEffect>
                                  </p:childTnLst>
                                  <p:subTnLst>
                                    <p:audio>
                                      <p:cMediaNode>
                                        <p:cTn display="0" masterRel="sameClick">
                                          <p:stCondLst>
                                            <p:cond evt="begin" delay="0">
                                              <p:tn val="10"/>
                                            </p:cond>
                                          </p:stCondLst>
                                          <p:endCondLst>
                                            <p:cond evt="onStopAudio" delay="0">
                                              <p:tgtEl>
                                                <p:sldTgt/>
                                              </p:tgtEl>
                                            </p:cond>
                                          </p:endCondLst>
                                        </p:cTn>
                                        <p:tgtEl>
                                          <p:sndTgt r:embed="rId3" name="TYPE.WAV"/>
                                        </p:tgtEl>
                                      </p:cMediaNode>
                                    </p:audio>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149"/>
                                        </p:tgtEl>
                                        <p:attrNameLst>
                                          <p:attrName>style.visibility</p:attrName>
                                        </p:attrNameLst>
                                      </p:cBhvr>
                                      <p:to>
                                        <p:strVal val="visible"/>
                                      </p:to>
                                    </p:set>
                                    <p:animEffect transition="in" filter="wipe(left)">
                                      <p:cBhvr>
                                        <p:cTn id="17" dur="500"/>
                                        <p:tgtEl>
                                          <p:spTgt spid="6149"/>
                                        </p:tgtEl>
                                      </p:cBhvr>
                                    </p:animEffect>
                                  </p:childTnLst>
                                  <p:subTnLst>
                                    <p:audio>
                                      <p:cMediaNode>
                                        <p:cTn display="0" masterRel="sameClick">
                                          <p:stCondLst>
                                            <p:cond evt="begin" delay="0">
                                              <p:tn val="15"/>
                                            </p:cond>
                                          </p:stCondLst>
                                          <p:endCondLst>
                                            <p:cond evt="onStopAudio" delay="0">
                                              <p:tgtEl>
                                                <p:sldTgt/>
                                              </p:tgtEl>
                                            </p:cond>
                                          </p:endCondLst>
                                        </p:cTn>
                                        <p:tgtEl>
                                          <p:sndTgt r:embed="rId3" name="TYPE.WAV"/>
                                        </p:tgtEl>
                                      </p:cMediaNode>
                                    </p:audio>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150"/>
                                        </p:tgtEl>
                                        <p:attrNameLst>
                                          <p:attrName>style.visibility</p:attrName>
                                        </p:attrNameLst>
                                      </p:cBhvr>
                                      <p:to>
                                        <p:strVal val="visible"/>
                                      </p:to>
                                    </p:set>
                                    <p:animEffect transition="in" filter="wipe(left)">
                                      <p:cBhvr>
                                        <p:cTn id="22" dur="500"/>
                                        <p:tgtEl>
                                          <p:spTgt spid="6150"/>
                                        </p:tgtEl>
                                      </p:cBhvr>
                                    </p:animEffect>
                                  </p:childTnLst>
                                </p:cTn>
                              </p:par>
                            </p:childTnLst>
                          </p:cTn>
                        </p:par>
                        <p:par>
                          <p:cTn id="23" fill="hold">
                            <p:stCondLst>
                              <p:cond delay="500"/>
                            </p:stCondLst>
                            <p:childTnLst>
                              <p:par>
                                <p:cTn id="24" presetID="17" presetClass="entr" presetSubtype="1" fill="hold" grpId="0" nodeType="afterEffect">
                                  <p:stCondLst>
                                    <p:cond delay="0"/>
                                  </p:stCondLst>
                                  <p:childTnLst>
                                    <p:set>
                                      <p:cBhvr>
                                        <p:cTn id="25" dur="1" fill="hold">
                                          <p:stCondLst>
                                            <p:cond delay="0"/>
                                          </p:stCondLst>
                                        </p:cTn>
                                        <p:tgtEl>
                                          <p:spTgt spid="28678"/>
                                        </p:tgtEl>
                                        <p:attrNameLst>
                                          <p:attrName>style.visibility</p:attrName>
                                        </p:attrNameLst>
                                      </p:cBhvr>
                                      <p:to>
                                        <p:strVal val="visible"/>
                                      </p:to>
                                    </p:set>
                                    <p:anim calcmode="lin" valueType="num">
                                      <p:cBhvr>
                                        <p:cTn id="26" dur="500" fill="hold"/>
                                        <p:tgtEl>
                                          <p:spTgt spid="28678"/>
                                        </p:tgtEl>
                                        <p:attrNameLst>
                                          <p:attrName>ppt_x</p:attrName>
                                        </p:attrNameLst>
                                      </p:cBhvr>
                                      <p:tavLst>
                                        <p:tav tm="0">
                                          <p:val>
                                            <p:strVal val="#ppt_x"/>
                                          </p:val>
                                        </p:tav>
                                        <p:tav tm="100000">
                                          <p:val>
                                            <p:strVal val="#ppt_x"/>
                                          </p:val>
                                        </p:tav>
                                      </p:tavLst>
                                    </p:anim>
                                    <p:anim calcmode="lin" valueType="num">
                                      <p:cBhvr>
                                        <p:cTn id="27" dur="500" fill="hold"/>
                                        <p:tgtEl>
                                          <p:spTgt spid="28678"/>
                                        </p:tgtEl>
                                        <p:attrNameLst>
                                          <p:attrName>ppt_y</p:attrName>
                                        </p:attrNameLst>
                                      </p:cBhvr>
                                      <p:tavLst>
                                        <p:tav tm="0">
                                          <p:val>
                                            <p:strVal val="#ppt_y-#ppt_h/2"/>
                                          </p:val>
                                        </p:tav>
                                        <p:tav tm="100000">
                                          <p:val>
                                            <p:strVal val="#ppt_y"/>
                                          </p:val>
                                        </p:tav>
                                      </p:tavLst>
                                    </p:anim>
                                    <p:anim calcmode="lin" valueType="num">
                                      <p:cBhvr>
                                        <p:cTn id="28" dur="500" fill="hold"/>
                                        <p:tgtEl>
                                          <p:spTgt spid="28678"/>
                                        </p:tgtEl>
                                        <p:attrNameLst>
                                          <p:attrName>ppt_w</p:attrName>
                                        </p:attrNameLst>
                                      </p:cBhvr>
                                      <p:tavLst>
                                        <p:tav tm="0">
                                          <p:val>
                                            <p:strVal val="#ppt_w"/>
                                          </p:val>
                                        </p:tav>
                                        <p:tav tm="100000">
                                          <p:val>
                                            <p:strVal val="#ppt_w"/>
                                          </p:val>
                                        </p:tav>
                                      </p:tavLst>
                                    </p:anim>
                                    <p:anim calcmode="lin" valueType="num">
                                      <p:cBhvr>
                                        <p:cTn id="29" dur="500" fill="hold"/>
                                        <p:tgtEl>
                                          <p:spTgt spid="28678"/>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28678"/>
                                        </p:tgtEl>
                                        <p:attrNameLst>
                                          <p:attrName>style.visibility</p:attrName>
                                        </p:attrNameLst>
                                      </p:cBhvr>
                                      <p:to>
                                        <p:strVal val="hidden"/>
                                      </p:to>
                                    </p:set>
                                    <p:audio>
                                      <p:cMediaNode>
                                        <p:cTn display="0" masterRel="sameClick">
                                          <p:stCondLst>
                                            <p:cond evt="begin" delay="0">
                                              <p:tn val="24"/>
                                            </p:cond>
                                          </p:stCondLst>
                                          <p:endCondLst>
                                            <p:cond evt="onStopAudio" delay="0">
                                              <p:tgtEl>
                                                <p:sldTgt/>
                                              </p:tgtEl>
                                            </p:cond>
                                          </p:endCondLst>
                                        </p:cTn>
                                        <p:tgtEl>
                                          <p:sndTgt r:embed="rId4" name="WHOOSH.WAV"/>
                                        </p:tgtEl>
                                      </p:cMediaNode>
                                    </p:audio>
                                  </p:sub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6152"/>
                                        </p:tgtEl>
                                        <p:attrNameLst>
                                          <p:attrName>style.visibility</p:attrName>
                                        </p:attrNameLst>
                                      </p:cBhvr>
                                      <p:to>
                                        <p:strVal val="visible"/>
                                      </p:to>
                                    </p:set>
                                    <p:animEffect transition="in" filter="wipe(left)">
                                      <p:cBhvr>
                                        <p:cTn id="34" dur="500"/>
                                        <p:tgtEl>
                                          <p:spTgt spid="6152"/>
                                        </p:tgtEl>
                                      </p:cBhvr>
                                    </p:animEffect>
                                  </p:childTnLst>
                                </p:cTn>
                              </p:par>
                            </p:childTnLst>
                          </p:cTn>
                        </p:par>
                        <p:par>
                          <p:cTn id="35" fill="hold">
                            <p:stCondLst>
                              <p:cond delay="500"/>
                            </p:stCondLst>
                            <p:childTnLst>
                              <p:par>
                                <p:cTn id="36" presetID="17" presetClass="entr" presetSubtype="1" fill="hold" grpId="0" nodeType="afterEffect">
                                  <p:stCondLst>
                                    <p:cond delay="0"/>
                                  </p:stCondLst>
                                  <p:childTnLst>
                                    <p:set>
                                      <p:cBhvr>
                                        <p:cTn id="37" dur="1" fill="hold">
                                          <p:stCondLst>
                                            <p:cond delay="0"/>
                                          </p:stCondLst>
                                        </p:cTn>
                                        <p:tgtEl>
                                          <p:spTgt spid="28680"/>
                                        </p:tgtEl>
                                        <p:attrNameLst>
                                          <p:attrName>style.visibility</p:attrName>
                                        </p:attrNameLst>
                                      </p:cBhvr>
                                      <p:to>
                                        <p:strVal val="visible"/>
                                      </p:to>
                                    </p:set>
                                    <p:anim calcmode="lin" valueType="num">
                                      <p:cBhvr>
                                        <p:cTn id="38" dur="500" fill="hold"/>
                                        <p:tgtEl>
                                          <p:spTgt spid="28680"/>
                                        </p:tgtEl>
                                        <p:attrNameLst>
                                          <p:attrName>ppt_x</p:attrName>
                                        </p:attrNameLst>
                                      </p:cBhvr>
                                      <p:tavLst>
                                        <p:tav tm="0">
                                          <p:val>
                                            <p:strVal val="#ppt_x"/>
                                          </p:val>
                                        </p:tav>
                                        <p:tav tm="100000">
                                          <p:val>
                                            <p:strVal val="#ppt_x"/>
                                          </p:val>
                                        </p:tav>
                                      </p:tavLst>
                                    </p:anim>
                                    <p:anim calcmode="lin" valueType="num">
                                      <p:cBhvr>
                                        <p:cTn id="39" dur="500" fill="hold"/>
                                        <p:tgtEl>
                                          <p:spTgt spid="28680"/>
                                        </p:tgtEl>
                                        <p:attrNameLst>
                                          <p:attrName>ppt_y</p:attrName>
                                        </p:attrNameLst>
                                      </p:cBhvr>
                                      <p:tavLst>
                                        <p:tav tm="0">
                                          <p:val>
                                            <p:strVal val="#ppt_y-#ppt_h/2"/>
                                          </p:val>
                                        </p:tav>
                                        <p:tav tm="100000">
                                          <p:val>
                                            <p:strVal val="#ppt_y"/>
                                          </p:val>
                                        </p:tav>
                                      </p:tavLst>
                                    </p:anim>
                                    <p:anim calcmode="lin" valueType="num">
                                      <p:cBhvr>
                                        <p:cTn id="40" dur="500" fill="hold"/>
                                        <p:tgtEl>
                                          <p:spTgt spid="28680"/>
                                        </p:tgtEl>
                                        <p:attrNameLst>
                                          <p:attrName>ppt_w</p:attrName>
                                        </p:attrNameLst>
                                      </p:cBhvr>
                                      <p:tavLst>
                                        <p:tav tm="0">
                                          <p:val>
                                            <p:strVal val="#ppt_w"/>
                                          </p:val>
                                        </p:tav>
                                        <p:tav tm="100000">
                                          <p:val>
                                            <p:strVal val="#ppt_w"/>
                                          </p:val>
                                        </p:tav>
                                      </p:tavLst>
                                    </p:anim>
                                    <p:anim calcmode="lin" valueType="num">
                                      <p:cBhvr>
                                        <p:cTn id="41" dur="500" fill="hold"/>
                                        <p:tgtEl>
                                          <p:spTgt spid="28680"/>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28680"/>
                                        </p:tgtEl>
                                        <p:attrNameLst>
                                          <p:attrName>style.visibility</p:attrName>
                                        </p:attrNameLst>
                                      </p:cBhvr>
                                      <p:to>
                                        <p:strVal val="hidden"/>
                                      </p:to>
                                    </p:set>
                                    <p:audio>
                                      <p:cMediaNode>
                                        <p:cTn display="0" masterRel="sameClick">
                                          <p:stCondLst>
                                            <p:cond evt="begin" delay="0">
                                              <p:tn val="36"/>
                                            </p:cond>
                                          </p:stCondLst>
                                          <p:endCondLst>
                                            <p:cond evt="onStopAudio" delay="0">
                                              <p:tgtEl>
                                                <p:sldTgt/>
                                              </p:tgtEl>
                                            </p:cond>
                                          </p:endCondLst>
                                        </p:cTn>
                                        <p:tgtEl>
                                          <p:sndTgt r:embed="rId4" name="WHOOSH.WAV"/>
                                        </p:tgtEl>
                                      </p:cMediaNode>
                                    </p:audio>
                                  </p:sub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6157"/>
                                        </p:tgtEl>
                                        <p:attrNameLst>
                                          <p:attrName>style.visibility</p:attrName>
                                        </p:attrNameLst>
                                      </p:cBhvr>
                                      <p:to>
                                        <p:strVal val="visible"/>
                                      </p:to>
                                    </p:set>
                                  </p:childTnLst>
                                </p:cTn>
                              </p:par>
                            </p:childTnLst>
                          </p:cTn>
                        </p:par>
                        <p:par>
                          <p:cTn id="46" fill="hold">
                            <p:stCondLst>
                              <p:cond delay="500"/>
                            </p:stCondLst>
                            <p:childTnLst>
                              <p:par>
                                <p:cTn id="47" presetID="22" presetClass="entr" presetSubtype="1" fill="hold" grpId="0" nodeType="afterEffect">
                                  <p:stCondLst>
                                    <p:cond delay="0"/>
                                  </p:stCondLst>
                                  <p:childTnLst>
                                    <p:set>
                                      <p:cBhvr>
                                        <p:cTn id="48" dur="1" fill="hold">
                                          <p:stCondLst>
                                            <p:cond delay="0"/>
                                          </p:stCondLst>
                                        </p:cTn>
                                        <p:tgtEl>
                                          <p:spTgt spid="6154"/>
                                        </p:tgtEl>
                                        <p:attrNameLst>
                                          <p:attrName>style.visibility</p:attrName>
                                        </p:attrNameLst>
                                      </p:cBhvr>
                                      <p:to>
                                        <p:strVal val="visible"/>
                                      </p:to>
                                    </p:set>
                                    <p:animEffect transition="in" filter="wipe(up)">
                                      <p:cBhvr>
                                        <p:cTn id="49" dur="500"/>
                                        <p:tgtEl>
                                          <p:spTgt spid="6154"/>
                                        </p:tgtEl>
                                      </p:cBhvr>
                                    </p:animEffect>
                                  </p:childTnLst>
                                  <p:subTnLst>
                                    <p:audio>
                                      <p:cMediaNode>
                                        <p:cTn display="0" masterRel="sameClick">
                                          <p:stCondLst>
                                            <p:cond evt="begin" delay="0">
                                              <p:tn val="47"/>
                                            </p:cond>
                                          </p:stCondLst>
                                          <p:endCondLst>
                                            <p:cond evt="onStopAudio" delay="0">
                                              <p:tgtEl>
                                                <p:sldTgt/>
                                              </p:tgtEl>
                                            </p:cond>
                                          </p:endCondLst>
                                        </p:cTn>
                                        <p:tgtEl>
                                          <p:sndTgt r:embed="rId3" name="TYPE.WAV"/>
                                        </p:tgtEl>
                                      </p:cMediaNode>
                                    </p:audio>
                                  </p:subTnLst>
                                </p:cTn>
                              </p:par>
                            </p:childTnLst>
                          </p:cTn>
                        </p:par>
                      </p:childTnLst>
                    </p:cTn>
                  </p:par>
                  <p:par>
                    <p:cTn id="50" fill="hold">
                      <p:stCondLst>
                        <p:cond delay="indefinite"/>
                      </p:stCondLst>
                      <p:childTnLst>
                        <p:par>
                          <p:cTn id="51" fill="hold">
                            <p:stCondLst>
                              <p:cond delay="0"/>
                            </p:stCondLst>
                            <p:childTnLst>
                              <p:par>
                                <p:cTn id="52" presetID="17" presetClass="entr" presetSubtype="1" fill="hold" grpId="0" nodeType="clickEffect">
                                  <p:stCondLst>
                                    <p:cond delay="0"/>
                                  </p:stCondLst>
                                  <p:childTnLst>
                                    <p:set>
                                      <p:cBhvr>
                                        <p:cTn id="53" dur="1" fill="hold">
                                          <p:stCondLst>
                                            <p:cond delay="0"/>
                                          </p:stCondLst>
                                        </p:cTn>
                                        <p:tgtEl>
                                          <p:spTgt spid="28683"/>
                                        </p:tgtEl>
                                        <p:attrNameLst>
                                          <p:attrName>style.visibility</p:attrName>
                                        </p:attrNameLst>
                                      </p:cBhvr>
                                      <p:to>
                                        <p:strVal val="visible"/>
                                      </p:to>
                                    </p:set>
                                    <p:anim calcmode="lin" valueType="num">
                                      <p:cBhvr>
                                        <p:cTn id="54" dur="500" fill="hold"/>
                                        <p:tgtEl>
                                          <p:spTgt spid="28683"/>
                                        </p:tgtEl>
                                        <p:attrNameLst>
                                          <p:attrName>ppt_x</p:attrName>
                                        </p:attrNameLst>
                                      </p:cBhvr>
                                      <p:tavLst>
                                        <p:tav tm="0">
                                          <p:val>
                                            <p:strVal val="#ppt_x"/>
                                          </p:val>
                                        </p:tav>
                                        <p:tav tm="100000">
                                          <p:val>
                                            <p:strVal val="#ppt_x"/>
                                          </p:val>
                                        </p:tav>
                                      </p:tavLst>
                                    </p:anim>
                                    <p:anim calcmode="lin" valueType="num">
                                      <p:cBhvr>
                                        <p:cTn id="55" dur="500" fill="hold"/>
                                        <p:tgtEl>
                                          <p:spTgt spid="28683"/>
                                        </p:tgtEl>
                                        <p:attrNameLst>
                                          <p:attrName>ppt_y</p:attrName>
                                        </p:attrNameLst>
                                      </p:cBhvr>
                                      <p:tavLst>
                                        <p:tav tm="0">
                                          <p:val>
                                            <p:strVal val="#ppt_y-#ppt_h/2"/>
                                          </p:val>
                                        </p:tav>
                                        <p:tav tm="100000">
                                          <p:val>
                                            <p:strVal val="#ppt_y"/>
                                          </p:val>
                                        </p:tav>
                                      </p:tavLst>
                                    </p:anim>
                                    <p:anim calcmode="lin" valueType="num">
                                      <p:cBhvr>
                                        <p:cTn id="56" dur="500" fill="hold"/>
                                        <p:tgtEl>
                                          <p:spTgt spid="28683"/>
                                        </p:tgtEl>
                                        <p:attrNameLst>
                                          <p:attrName>ppt_w</p:attrName>
                                        </p:attrNameLst>
                                      </p:cBhvr>
                                      <p:tavLst>
                                        <p:tav tm="0">
                                          <p:val>
                                            <p:strVal val="#ppt_w"/>
                                          </p:val>
                                        </p:tav>
                                        <p:tav tm="100000">
                                          <p:val>
                                            <p:strVal val="#ppt_w"/>
                                          </p:val>
                                        </p:tav>
                                      </p:tavLst>
                                    </p:anim>
                                    <p:anim calcmode="lin" valueType="num">
                                      <p:cBhvr>
                                        <p:cTn id="57" dur="500" fill="hold"/>
                                        <p:tgtEl>
                                          <p:spTgt spid="28683"/>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2"/>
                                            </p:cond>
                                          </p:stCondLst>
                                          <p:endCondLst>
                                            <p:cond evt="onStopAudio" delay="0">
                                              <p:tgtEl>
                                                <p:sldTgt/>
                                              </p:tgtEl>
                                            </p:cond>
                                          </p:endCondLst>
                                        </p:cTn>
                                        <p:tgtEl>
                                          <p:sndTgt r:embed="rId4" name="WHOOSH.WAV"/>
                                        </p:tgtEl>
                                      </p:cMediaNode>
                                    </p:audio>
                                  </p:sub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6155"/>
                                        </p:tgtEl>
                                        <p:attrNameLst>
                                          <p:attrName>style.visibility</p:attrName>
                                        </p:attrNameLst>
                                      </p:cBhvr>
                                      <p:to>
                                        <p:strVal val="visible"/>
                                      </p:to>
                                    </p:set>
                                    <p:animEffect transition="in" filter="wipe(left)">
                                      <p:cBhvr>
                                        <p:cTn id="62" dur="500"/>
                                        <p:tgtEl>
                                          <p:spTgt spid="6155"/>
                                        </p:tgtEl>
                                      </p:cBhvr>
                                    </p:animEffect>
                                  </p:childTnLst>
                                  <p:subTnLst>
                                    <p:audio>
                                      <p:cMediaNode>
                                        <p:cTn display="0" masterRel="sameClick">
                                          <p:stCondLst>
                                            <p:cond evt="begin" delay="0">
                                              <p:tn val="60"/>
                                            </p:cond>
                                          </p:stCondLst>
                                          <p:endCondLst>
                                            <p:cond evt="onStopAudio" delay="0">
                                              <p:tgtEl>
                                                <p:sldTgt/>
                                              </p:tgtEl>
                                            </p:cond>
                                          </p:endCondLst>
                                        </p:cTn>
                                        <p:tgtEl>
                                          <p:sndTgt r:embed="rId3"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p:bldP spid="6148" grpId="0"/>
      <p:bldP spid="6149" grpId="0"/>
      <p:bldP spid="28678" grpId="0" bldLvl="0" animBg="1"/>
      <p:bldP spid="28680" grpId="0" bldLvl="0" animBg="1"/>
      <p:bldP spid="6154" grpId="0"/>
      <p:bldP spid="6155" grpId="0"/>
      <p:bldP spid="28683" grpId="0" bldLvl="0" animBg="1"/>
      <p:bldP spid="6157" grpId="0" bldLvl="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p:cNvSpPr txBox="1"/>
          <p:nvPr/>
        </p:nvSpPr>
        <p:spPr>
          <a:xfrm>
            <a:off x="7620000" y="0"/>
            <a:ext cx="3041650" cy="365760"/>
          </a:xfrm>
          <a:prstGeom prst="rect">
            <a:avLst/>
          </a:prstGeom>
          <a:noFill/>
          <a:ln w="9525">
            <a:noFill/>
            <a:miter/>
          </a:ln>
        </p:spPr>
        <p:txBody>
          <a:bodyPr lIns="108000" rIns="144000">
            <a:spAutoFit/>
          </a:bodyPr>
          <a:lstStyle/>
          <a:p>
            <a:pPr lvl="0" algn="r" eaLnBrk="1" hangingPunct="1">
              <a:spcBef>
                <a:spcPct val="50000"/>
              </a:spcBef>
            </a:pPr>
            <a:r>
              <a:rPr lang="en-US" altLang="zh-CN" sz="1800" b="1" dirty="0">
                <a:latin typeface="Times New Roman" pitchFamily="18" charset="0"/>
                <a:ea typeface="宋体" pitchFamily="2" charset="-122"/>
                <a:sym typeface="Webdings" pitchFamily="18" charset="2"/>
              </a:rPr>
              <a:t>§2  </a:t>
            </a:r>
            <a:r>
              <a:rPr lang="en-US" altLang="zh-CN" sz="1800" b="1" dirty="0">
                <a:latin typeface="Times New Roman" pitchFamily="18" charset="0"/>
                <a:ea typeface="宋体" pitchFamily="2" charset="-122"/>
              </a:rPr>
              <a:t>Asymptotic Notation</a:t>
            </a:r>
            <a:endParaRPr lang="en-US" altLang="zh-CN" sz="2800" b="1" dirty="0">
              <a:latin typeface="Times New Roman" pitchFamily="18" charset="0"/>
              <a:ea typeface="宋体" pitchFamily="2" charset="-122"/>
            </a:endParaRPr>
          </a:p>
        </p:txBody>
      </p:sp>
      <p:graphicFrame>
        <p:nvGraphicFramePr>
          <p:cNvPr id="51203" name="Object 3"/>
          <p:cNvGraphicFramePr>
            <a:graphicFrameLocks noChangeAspect="1"/>
          </p:cNvGraphicFramePr>
          <p:nvPr/>
        </p:nvGraphicFramePr>
        <p:xfrm>
          <a:off x="2052638" y="1441450"/>
          <a:ext cx="7964487" cy="3268663"/>
        </p:xfrm>
        <a:graphic>
          <a:graphicData uri="http://schemas.openxmlformats.org/presentationml/2006/ole">
            <mc:AlternateContent xmlns:mc="http://schemas.openxmlformats.org/markup-compatibility/2006">
              <mc:Choice xmlns:v="urn:schemas-microsoft-com:vml" Requires="v">
                <p:oleObj spid="_x0000_s4113" r:id="rId3" imgW="8077200" imgH="3314700" progId="Word.Document.8">
                  <p:embed/>
                </p:oleObj>
              </mc:Choice>
              <mc:Fallback>
                <p:oleObj r:id="rId3" imgW="8077200" imgH="3314700" progId="Word.Document.8">
                  <p:embed/>
                  <p:pic>
                    <p:nvPicPr>
                      <p:cNvPr id="0" name="图片 3076"/>
                      <p:cNvPicPr/>
                      <p:nvPr/>
                    </p:nvPicPr>
                    <p:blipFill>
                      <a:blip r:embed="rId4"/>
                      <a:stretch>
                        <a:fillRect/>
                      </a:stretch>
                    </p:blipFill>
                    <p:spPr>
                      <a:xfrm>
                        <a:off x="2052638" y="1441450"/>
                        <a:ext cx="7964487" cy="3268663"/>
                      </a:xfrm>
                      <a:prstGeom prst="rect">
                        <a:avLst/>
                      </a:prstGeom>
                      <a:noFill/>
                      <a:ln w="38100">
                        <a:noFill/>
                        <a:miter/>
                      </a:ln>
                    </p:spPr>
                  </p:pic>
                </p:oleObj>
              </mc:Fallback>
            </mc:AlternateContent>
          </a:graphicData>
        </a:graphic>
      </p:graphicFrame>
      <p:pic>
        <p:nvPicPr>
          <p:cNvPr id="3" name="图片 2" descr="57dafe503274279d5d2f28429199a69fee084b3d64fb-wzkPf0_fw658"/>
          <p:cNvPicPr>
            <a:picLocks noChangeAspect="1"/>
          </p:cNvPicPr>
          <p:nvPr/>
        </p:nvPicPr>
        <p:blipFill>
          <a:blip r:embed="rId5"/>
          <a:srcRect l="-838" t="81160" r="838" b="-74"/>
          <a:stretch>
            <a:fillRect/>
          </a:stretch>
        </p:blipFill>
        <p:spPr>
          <a:xfrm>
            <a:off x="-149225" y="5604510"/>
            <a:ext cx="12345035" cy="1304925"/>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226" name="Group 2"/>
          <p:cNvGrpSpPr/>
          <p:nvPr/>
        </p:nvGrpSpPr>
        <p:grpSpPr>
          <a:xfrm>
            <a:off x="1524000" y="0"/>
            <a:ext cx="9144000" cy="6873875"/>
            <a:chOff x="0" y="-10"/>
            <a:chExt cx="5760" cy="4330"/>
          </a:xfrm>
        </p:grpSpPr>
        <p:pic>
          <p:nvPicPr>
            <p:cNvPr id="54276" name="Picture 3"/>
            <p:cNvPicPr>
              <a:picLocks noChangeAspect="1"/>
            </p:cNvPicPr>
            <p:nvPr/>
          </p:nvPicPr>
          <p:blipFill>
            <a:blip r:embed="rId3"/>
            <a:stretch>
              <a:fillRect/>
            </a:stretch>
          </p:blipFill>
          <p:spPr>
            <a:xfrm>
              <a:off x="0" y="-10"/>
              <a:ext cx="5760" cy="4330"/>
            </a:xfrm>
            <a:prstGeom prst="rect">
              <a:avLst/>
            </a:prstGeom>
            <a:noFill/>
            <a:ln w="9525">
              <a:noFill/>
              <a:miter/>
            </a:ln>
          </p:spPr>
        </p:pic>
        <p:sp>
          <p:nvSpPr>
            <p:cNvPr id="54277" name="Text Box 4"/>
            <p:cNvSpPr txBox="1"/>
            <p:nvPr/>
          </p:nvSpPr>
          <p:spPr>
            <a:xfrm>
              <a:off x="3984" y="0"/>
              <a:ext cx="1772" cy="230"/>
            </a:xfrm>
            <a:prstGeom prst="rect">
              <a:avLst/>
            </a:prstGeom>
            <a:noFill/>
            <a:ln w="9525">
              <a:noFill/>
              <a:miter/>
            </a:ln>
          </p:spPr>
          <p:txBody>
            <a:bodyPr lIns="0" rIns="0">
              <a:spAutoFit/>
            </a:bodyPr>
            <a:lstStyle/>
            <a:p>
              <a:pPr lvl="0" algn="r" eaLnBrk="1" hangingPunct="1">
                <a:spcBef>
                  <a:spcPct val="50000"/>
                </a:spcBef>
              </a:pPr>
              <a:r>
                <a:rPr lang="en-US" altLang="zh-CN" sz="1800" b="1" dirty="0">
                  <a:latin typeface="Times New Roman" pitchFamily="18" charset="0"/>
                  <a:ea typeface="宋体" pitchFamily="2" charset="-122"/>
                  <a:sym typeface="Webdings" pitchFamily="18" charset="2"/>
                </a:rPr>
                <a:t>§2  </a:t>
              </a:r>
              <a:r>
                <a:rPr lang="en-US" altLang="zh-CN" sz="1800" b="1" dirty="0">
                  <a:latin typeface="Times New Roman" pitchFamily="18" charset="0"/>
                  <a:ea typeface="宋体" pitchFamily="2" charset="-122"/>
                </a:rPr>
                <a:t>Asymptotic Notation</a:t>
              </a:r>
            </a:p>
          </p:txBody>
        </p:sp>
        <p:sp>
          <p:nvSpPr>
            <p:cNvPr id="54278" name="Text Box 5"/>
            <p:cNvSpPr txBox="1"/>
            <p:nvPr/>
          </p:nvSpPr>
          <p:spPr>
            <a:xfrm>
              <a:off x="3072" y="384"/>
              <a:ext cx="432" cy="250"/>
            </a:xfrm>
            <a:prstGeom prst="rect">
              <a:avLst/>
            </a:prstGeom>
            <a:noFill/>
            <a:ln w="9525">
              <a:noFill/>
              <a:miter/>
            </a:ln>
          </p:spPr>
          <p:txBody>
            <a:bodyPr>
              <a:spAutoFit/>
            </a:bodyPr>
            <a:lstStyle/>
            <a:p>
              <a:pPr lvl="0" algn="ctr" eaLnBrk="1" hangingPunct="1">
                <a:spcBef>
                  <a:spcPct val="50000"/>
                </a:spcBef>
              </a:pPr>
              <a:r>
                <a:rPr lang="en-US" altLang="zh-CN" sz="2000" b="1" dirty="0">
                  <a:latin typeface="Times New Roman" pitchFamily="18" charset="0"/>
                  <a:ea typeface="宋体" pitchFamily="2" charset="-122"/>
                </a:rPr>
                <a:t>2</a:t>
              </a:r>
              <a:r>
                <a:rPr lang="en-US" altLang="zh-CN" sz="2000" b="1" i="1" baseline="30000" dirty="0">
                  <a:latin typeface="Times New Roman" pitchFamily="18" charset="0"/>
                  <a:ea typeface="宋体" pitchFamily="2" charset="-122"/>
                </a:rPr>
                <a:t>n</a:t>
              </a:r>
              <a:endParaRPr lang="en-US" altLang="zh-CN" sz="2000" b="1" dirty="0">
                <a:latin typeface="Times New Roman" pitchFamily="18" charset="0"/>
                <a:ea typeface="宋体" pitchFamily="2" charset="-122"/>
              </a:endParaRPr>
            </a:p>
          </p:txBody>
        </p:sp>
        <p:sp>
          <p:nvSpPr>
            <p:cNvPr id="54279" name="Text Box 6"/>
            <p:cNvSpPr txBox="1"/>
            <p:nvPr/>
          </p:nvSpPr>
          <p:spPr>
            <a:xfrm>
              <a:off x="3888" y="480"/>
              <a:ext cx="432" cy="250"/>
            </a:xfrm>
            <a:prstGeom prst="rect">
              <a:avLst/>
            </a:prstGeom>
            <a:noFill/>
            <a:ln w="9525">
              <a:noFill/>
              <a:miter/>
            </a:ln>
          </p:spPr>
          <p:txBody>
            <a:bodyPr>
              <a:spAutoFit/>
            </a:bodyPr>
            <a:lstStyle/>
            <a:p>
              <a:pPr lvl="0" algn="ctr" eaLnBrk="1" hangingPunct="1">
                <a:spcBef>
                  <a:spcPct val="50000"/>
                </a:spcBef>
              </a:pPr>
              <a:r>
                <a:rPr lang="en-US" altLang="zh-CN" sz="2000" b="1" i="1" dirty="0">
                  <a:latin typeface="Times New Roman" pitchFamily="18" charset="0"/>
                  <a:ea typeface="宋体" pitchFamily="2" charset="-122"/>
                </a:rPr>
                <a:t>n</a:t>
              </a:r>
              <a:r>
                <a:rPr lang="en-US" altLang="zh-CN" sz="2000" b="1" baseline="30000" dirty="0">
                  <a:latin typeface="Times New Roman" pitchFamily="18" charset="0"/>
                  <a:ea typeface="宋体" pitchFamily="2" charset="-122"/>
                </a:rPr>
                <a:t>2</a:t>
              </a:r>
              <a:endParaRPr lang="en-US" altLang="zh-CN" sz="2000" b="1" dirty="0">
                <a:latin typeface="Times New Roman" pitchFamily="18" charset="0"/>
                <a:ea typeface="宋体" pitchFamily="2" charset="-122"/>
              </a:endParaRPr>
            </a:p>
          </p:txBody>
        </p:sp>
        <p:sp>
          <p:nvSpPr>
            <p:cNvPr id="54280" name="Text Box 7"/>
            <p:cNvSpPr txBox="1"/>
            <p:nvPr/>
          </p:nvSpPr>
          <p:spPr>
            <a:xfrm>
              <a:off x="4368" y="1920"/>
              <a:ext cx="720" cy="250"/>
            </a:xfrm>
            <a:prstGeom prst="rect">
              <a:avLst/>
            </a:prstGeom>
            <a:noFill/>
            <a:ln w="9525">
              <a:noFill/>
              <a:miter/>
            </a:ln>
          </p:spPr>
          <p:txBody>
            <a:bodyPr>
              <a:spAutoFit/>
            </a:bodyPr>
            <a:lstStyle/>
            <a:p>
              <a:pPr lvl="0" algn="ctr" eaLnBrk="1" hangingPunct="1">
                <a:spcBef>
                  <a:spcPct val="50000"/>
                </a:spcBef>
              </a:pPr>
              <a:r>
                <a:rPr lang="en-US" altLang="zh-CN" sz="2000" b="1" i="1" dirty="0">
                  <a:latin typeface="Times New Roman" pitchFamily="18" charset="0"/>
                  <a:ea typeface="宋体" pitchFamily="2" charset="-122"/>
                </a:rPr>
                <a:t>n</a:t>
              </a:r>
              <a:r>
                <a:rPr lang="en-US" altLang="zh-CN" sz="2000" b="1" dirty="0">
                  <a:latin typeface="Times New Roman" pitchFamily="18" charset="0"/>
                  <a:ea typeface="宋体" pitchFamily="2" charset="-122"/>
                </a:rPr>
                <a:t> log </a:t>
              </a:r>
              <a:r>
                <a:rPr lang="en-US" altLang="zh-CN" sz="2000" b="1" i="1" dirty="0">
                  <a:latin typeface="Times New Roman" pitchFamily="18" charset="0"/>
                  <a:ea typeface="宋体" pitchFamily="2" charset="-122"/>
                </a:rPr>
                <a:t>n</a:t>
              </a:r>
              <a:endParaRPr lang="en-US" altLang="zh-CN" sz="2000" b="1" dirty="0">
                <a:latin typeface="Times New Roman" pitchFamily="18" charset="0"/>
                <a:ea typeface="宋体" pitchFamily="2" charset="-122"/>
              </a:endParaRPr>
            </a:p>
          </p:txBody>
        </p:sp>
        <p:sp>
          <p:nvSpPr>
            <p:cNvPr id="54281" name="Text Box 8"/>
            <p:cNvSpPr txBox="1"/>
            <p:nvPr/>
          </p:nvSpPr>
          <p:spPr>
            <a:xfrm>
              <a:off x="4848" y="3120"/>
              <a:ext cx="432" cy="250"/>
            </a:xfrm>
            <a:prstGeom prst="rect">
              <a:avLst/>
            </a:prstGeom>
            <a:noFill/>
            <a:ln w="9525">
              <a:noFill/>
              <a:miter/>
            </a:ln>
          </p:spPr>
          <p:txBody>
            <a:bodyPr>
              <a:spAutoFit/>
            </a:bodyPr>
            <a:lstStyle/>
            <a:p>
              <a:pPr lvl="0" algn="ctr" eaLnBrk="1" hangingPunct="1">
                <a:spcBef>
                  <a:spcPct val="50000"/>
                </a:spcBef>
              </a:pPr>
              <a:r>
                <a:rPr lang="en-US" altLang="zh-CN" sz="2000" b="1" i="1" dirty="0">
                  <a:latin typeface="Times New Roman" pitchFamily="18" charset="0"/>
                  <a:ea typeface="宋体" pitchFamily="2" charset="-122"/>
                </a:rPr>
                <a:t>n</a:t>
              </a:r>
            </a:p>
          </p:txBody>
        </p:sp>
        <p:sp>
          <p:nvSpPr>
            <p:cNvPr id="54282" name="Text Box 9"/>
            <p:cNvSpPr txBox="1"/>
            <p:nvPr/>
          </p:nvSpPr>
          <p:spPr>
            <a:xfrm>
              <a:off x="4704" y="3456"/>
              <a:ext cx="576" cy="250"/>
            </a:xfrm>
            <a:prstGeom prst="rect">
              <a:avLst/>
            </a:prstGeom>
            <a:noFill/>
            <a:ln w="9525">
              <a:noFill/>
              <a:miter/>
            </a:ln>
          </p:spPr>
          <p:txBody>
            <a:bodyPr>
              <a:spAutoFit/>
            </a:bodyPr>
            <a:lstStyle/>
            <a:p>
              <a:pPr lvl="0" algn="ctr" eaLnBrk="1" hangingPunct="1">
                <a:spcBef>
                  <a:spcPct val="50000"/>
                </a:spcBef>
              </a:pPr>
              <a:r>
                <a:rPr lang="en-US" altLang="zh-CN" sz="2000" b="1" dirty="0">
                  <a:latin typeface="Times New Roman" pitchFamily="18" charset="0"/>
                  <a:ea typeface="宋体" pitchFamily="2" charset="-122"/>
                </a:rPr>
                <a:t>Log </a:t>
              </a:r>
              <a:r>
                <a:rPr lang="en-US" altLang="zh-CN" sz="2000" b="1" i="1" dirty="0">
                  <a:latin typeface="Times New Roman" pitchFamily="18" charset="0"/>
                  <a:ea typeface="宋体" pitchFamily="2" charset="-122"/>
                </a:rPr>
                <a:t>n</a:t>
              </a:r>
              <a:endParaRPr lang="en-US" altLang="zh-CN" sz="2000" b="1" dirty="0">
                <a:latin typeface="Times New Roman" pitchFamily="18" charset="0"/>
                <a:ea typeface="宋体" pitchFamily="2" charset="-122"/>
              </a:endParaRPr>
            </a:p>
          </p:txBody>
        </p:sp>
        <p:sp>
          <p:nvSpPr>
            <p:cNvPr id="54283" name="Text Box 10"/>
            <p:cNvSpPr txBox="1"/>
            <p:nvPr/>
          </p:nvSpPr>
          <p:spPr>
            <a:xfrm>
              <a:off x="192" y="2352"/>
              <a:ext cx="432" cy="250"/>
            </a:xfrm>
            <a:prstGeom prst="rect">
              <a:avLst/>
            </a:prstGeom>
            <a:noFill/>
            <a:ln w="9525">
              <a:noFill/>
              <a:miter/>
            </a:ln>
          </p:spPr>
          <p:txBody>
            <a:bodyPr>
              <a:spAutoFit/>
            </a:bodyPr>
            <a:lstStyle/>
            <a:p>
              <a:pPr lvl="0" algn="ctr" eaLnBrk="1" hangingPunct="1">
                <a:spcBef>
                  <a:spcPct val="50000"/>
                </a:spcBef>
              </a:pPr>
              <a:r>
                <a:rPr lang="en-US" altLang="zh-CN" sz="2000" b="1" i="1" dirty="0">
                  <a:latin typeface="Times New Roman" pitchFamily="18" charset="0"/>
                  <a:ea typeface="宋体" pitchFamily="2" charset="-122"/>
                </a:rPr>
                <a:t>f</a:t>
              </a:r>
            </a:p>
          </p:txBody>
        </p:sp>
        <p:sp>
          <p:nvSpPr>
            <p:cNvPr id="54284" name="Text Box 11"/>
            <p:cNvSpPr txBox="1"/>
            <p:nvPr/>
          </p:nvSpPr>
          <p:spPr>
            <a:xfrm>
              <a:off x="2496" y="3980"/>
              <a:ext cx="432" cy="250"/>
            </a:xfrm>
            <a:prstGeom prst="rect">
              <a:avLst/>
            </a:prstGeom>
            <a:noFill/>
            <a:ln w="9525">
              <a:noFill/>
              <a:miter/>
            </a:ln>
          </p:spPr>
          <p:txBody>
            <a:bodyPr>
              <a:spAutoFit/>
            </a:bodyPr>
            <a:lstStyle/>
            <a:p>
              <a:pPr lvl="0" algn="ctr" eaLnBrk="1" hangingPunct="1">
                <a:spcBef>
                  <a:spcPct val="50000"/>
                </a:spcBef>
              </a:pPr>
              <a:r>
                <a:rPr lang="en-US" altLang="zh-CN" sz="2000" b="1" i="1" dirty="0">
                  <a:latin typeface="Times New Roman" pitchFamily="18" charset="0"/>
                  <a:ea typeface="宋体" pitchFamily="2" charset="-122"/>
                </a:rPr>
                <a:t>n</a:t>
              </a:r>
            </a:p>
          </p:txBody>
        </p:sp>
        <p:sp>
          <p:nvSpPr>
            <p:cNvPr id="54285" name="Line 12"/>
            <p:cNvSpPr/>
            <p:nvPr/>
          </p:nvSpPr>
          <p:spPr>
            <a:xfrm>
              <a:off x="2880" y="4128"/>
              <a:ext cx="960" cy="0"/>
            </a:xfrm>
            <a:prstGeom prst="line">
              <a:avLst/>
            </a:prstGeom>
            <a:ln w="19050" cap="flat" cmpd="sng">
              <a:solidFill>
                <a:schemeClr val="tx1"/>
              </a:solidFill>
              <a:prstDash val="solid"/>
              <a:headEnd type="none" w="med" len="med"/>
              <a:tailEnd type="arrow" w="sm" len="lg"/>
            </a:ln>
          </p:spPr>
          <p:txBody>
            <a:bodyPr/>
            <a:lstStyle/>
            <a:p>
              <a:endParaRPr lang="zh-CN" altLang="en-US"/>
            </a:p>
          </p:txBody>
        </p:sp>
        <p:sp>
          <p:nvSpPr>
            <p:cNvPr id="54286" name="Line 13"/>
            <p:cNvSpPr/>
            <p:nvPr/>
          </p:nvSpPr>
          <p:spPr>
            <a:xfrm flipV="1">
              <a:off x="384" y="1200"/>
              <a:ext cx="0" cy="1104"/>
            </a:xfrm>
            <a:prstGeom prst="line">
              <a:avLst/>
            </a:prstGeom>
            <a:ln w="19050" cap="flat" cmpd="sng">
              <a:solidFill>
                <a:schemeClr val="tx1"/>
              </a:solidFill>
              <a:prstDash val="solid"/>
              <a:headEnd type="none" w="med" len="med"/>
              <a:tailEnd type="arrow" w="sm" len="lg"/>
            </a:ln>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afterEffect">
                                  <p:stCondLst>
                                    <p:cond delay="0"/>
                                  </p:stCondLst>
                                  <p:childTnLst>
                                    <p:set>
                                      <p:cBhvr>
                                        <p:cTn id="6" dur="1" fill="hold">
                                          <p:stCondLst>
                                            <p:cond delay="0"/>
                                          </p:stCondLst>
                                        </p:cTn>
                                        <p:tgtEl>
                                          <p:spTgt spid="52226"/>
                                        </p:tgtEl>
                                        <p:attrNameLst>
                                          <p:attrName>style.visibility</p:attrName>
                                        </p:attrNameLst>
                                      </p:cBhvr>
                                      <p:to>
                                        <p:strVal val="visible"/>
                                      </p:to>
                                    </p:set>
                                    <p:animEffect transition="in" filter="strips(downLeft)">
                                      <p:cBhvr>
                                        <p:cTn id="7" dur="500"/>
                                        <p:tgtEl>
                                          <p:spTgt spid="52226"/>
                                        </p:tgtEl>
                                      </p:cBhvr>
                                    </p:animEffect>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p:cNvSpPr txBox="1"/>
          <p:nvPr/>
        </p:nvSpPr>
        <p:spPr>
          <a:xfrm>
            <a:off x="7620000" y="0"/>
            <a:ext cx="3041650" cy="365760"/>
          </a:xfrm>
          <a:prstGeom prst="rect">
            <a:avLst/>
          </a:prstGeom>
          <a:noFill/>
          <a:ln w="9525">
            <a:noFill/>
            <a:miter/>
          </a:ln>
        </p:spPr>
        <p:txBody>
          <a:bodyPr lIns="108000" rIns="144000">
            <a:spAutoFit/>
          </a:bodyPr>
          <a:lstStyle/>
          <a:p>
            <a:pPr lvl="0" algn="r" eaLnBrk="1" hangingPunct="1">
              <a:spcBef>
                <a:spcPct val="50000"/>
              </a:spcBef>
            </a:pPr>
            <a:r>
              <a:rPr lang="en-US" altLang="zh-CN" sz="1800" b="1" dirty="0">
                <a:latin typeface="Times New Roman" pitchFamily="18" charset="0"/>
                <a:ea typeface="宋体" pitchFamily="2" charset="-122"/>
                <a:sym typeface="Webdings" pitchFamily="18" charset="2"/>
              </a:rPr>
              <a:t>§2  </a:t>
            </a:r>
            <a:r>
              <a:rPr lang="en-US" altLang="zh-CN" sz="1800" b="1" dirty="0">
                <a:latin typeface="Times New Roman" pitchFamily="18" charset="0"/>
                <a:ea typeface="宋体" pitchFamily="2" charset="-122"/>
              </a:rPr>
              <a:t>Asymptotic Notation</a:t>
            </a:r>
            <a:endParaRPr lang="en-US" altLang="zh-CN" sz="2800" b="1" dirty="0">
              <a:latin typeface="Times New Roman" pitchFamily="18" charset="0"/>
              <a:ea typeface="宋体" pitchFamily="2" charset="-122"/>
            </a:endParaRPr>
          </a:p>
        </p:txBody>
      </p:sp>
      <p:grpSp>
        <p:nvGrpSpPr>
          <p:cNvPr id="53251" name="Group 3"/>
          <p:cNvGrpSpPr/>
          <p:nvPr/>
        </p:nvGrpSpPr>
        <p:grpSpPr>
          <a:xfrm>
            <a:off x="1828800" y="441325"/>
            <a:ext cx="8513763" cy="6038850"/>
            <a:chOff x="192" y="336"/>
            <a:chExt cx="5363" cy="3804"/>
          </a:xfrm>
        </p:grpSpPr>
        <p:graphicFrame>
          <p:nvGraphicFramePr>
            <p:cNvPr id="55302" name="Object 4"/>
            <p:cNvGraphicFramePr>
              <a:graphicFrameLocks noChangeAspect="1"/>
            </p:cNvGraphicFramePr>
            <p:nvPr/>
          </p:nvGraphicFramePr>
          <p:xfrm>
            <a:off x="192" y="336"/>
            <a:ext cx="5363" cy="3306"/>
          </p:xfrm>
          <a:graphic>
            <a:graphicData uri="http://schemas.openxmlformats.org/presentationml/2006/ole">
              <mc:AlternateContent xmlns:mc="http://schemas.openxmlformats.org/markup-compatibility/2006">
                <mc:Choice xmlns:v="urn:schemas-microsoft-com:vml" Requires="v">
                  <p:oleObj spid="_x0000_s5137" r:id="rId4" imgW="8514715" imgH="5690870" progId="Word.Document.8">
                    <p:embed/>
                  </p:oleObj>
                </mc:Choice>
                <mc:Fallback>
                  <p:oleObj r:id="rId4" imgW="8514715" imgH="5690870" progId="Word.Document.8">
                    <p:embed/>
                    <p:pic>
                      <p:nvPicPr>
                        <p:cNvPr id="0" name="图片 3077"/>
                        <p:cNvPicPr/>
                        <p:nvPr/>
                      </p:nvPicPr>
                      <p:blipFill>
                        <a:blip r:embed="rId5"/>
                        <a:stretch>
                          <a:fillRect/>
                        </a:stretch>
                      </p:blipFill>
                      <p:spPr>
                        <a:xfrm>
                          <a:off x="192" y="336"/>
                          <a:ext cx="5363" cy="3306"/>
                        </a:xfrm>
                        <a:prstGeom prst="rect">
                          <a:avLst/>
                        </a:prstGeom>
                        <a:noFill/>
                        <a:ln w="38100">
                          <a:noFill/>
                          <a:miter/>
                        </a:ln>
                      </p:spPr>
                    </p:pic>
                  </p:oleObj>
                </mc:Fallback>
              </mc:AlternateContent>
            </a:graphicData>
          </a:graphic>
        </p:graphicFrame>
        <p:sp>
          <p:nvSpPr>
            <p:cNvPr id="55303" name="Text Box 5"/>
            <p:cNvSpPr txBox="1"/>
            <p:nvPr/>
          </p:nvSpPr>
          <p:spPr>
            <a:xfrm>
              <a:off x="288" y="3504"/>
              <a:ext cx="2400" cy="636"/>
            </a:xfrm>
            <a:prstGeom prst="rect">
              <a:avLst/>
            </a:prstGeom>
            <a:noFill/>
            <a:ln w="9525">
              <a:noFill/>
              <a:miter/>
            </a:ln>
          </p:spPr>
          <p:txBody>
            <a:bodyPr>
              <a:spAutoFit/>
            </a:bodyPr>
            <a:lstStyle/>
            <a:p>
              <a:pPr lvl="0" eaLnBrk="1" hangingPunct="1"/>
              <a:r>
                <a:rPr lang="en-US" altLang="zh-CN" sz="2000" b="1" dirty="0">
                  <a:latin typeface="Times New Roman" pitchFamily="18" charset="0"/>
                  <a:ea typeface="宋体" pitchFamily="2" charset="-122"/>
                  <a:sym typeface="Symbol" pitchFamily="18" charset="2"/>
                </a:rPr>
                <a:t>s = microsecond = 10</a:t>
              </a:r>
              <a:r>
                <a:rPr lang="en-US" altLang="zh-CN" sz="2000" b="1" baseline="30000" dirty="0">
                  <a:latin typeface="Times New Roman" pitchFamily="18" charset="0"/>
                  <a:ea typeface="宋体" pitchFamily="2" charset="-122"/>
                  <a:sym typeface="Symbol" pitchFamily="18" charset="2"/>
                </a:rPr>
                <a:t>-6</a:t>
              </a:r>
              <a:r>
                <a:rPr lang="en-US" altLang="zh-CN" sz="2000" b="1" dirty="0">
                  <a:latin typeface="Times New Roman" pitchFamily="18" charset="0"/>
                  <a:ea typeface="宋体" pitchFamily="2" charset="-122"/>
                  <a:sym typeface="Symbol" pitchFamily="18" charset="2"/>
                </a:rPr>
                <a:t> seconds</a:t>
              </a:r>
            </a:p>
            <a:p>
              <a:pPr lvl="0" eaLnBrk="1" hangingPunct="1"/>
              <a:r>
                <a:rPr lang="en-US" altLang="zh-CN" sz="2000" b="1" dirty="0">
                  <a:latin typeface="Times New Roman" pitchFamily="18" charset="0"/>
                  <a:ea typeface="宋体" pitchFamily="2" charset="-122"/>
                  <a:sym typeface="Symbol" pitchFamily="18" charset="2"/>
                </a:rPr>
                <a:t>ms = millisecond = 10</a:t>
              </a:r>
              <a:r>
                <a:rPr lang="en-US" altLang="zh-CN" sz="2000" b="1" baseline="30000" dirty="0">
                  <a:latin typeface="Times New Roman" pitchFamily="18" charset="0"/>
                  <a:ea typeface="宋体" pitchFamily="2" charset="-122"/>
                  <a:sym typeface="Symbol" pitchFamily="18" charset="2"/>
                </a:rPr>
                <a:t>-3</a:t>
              </a:r>
              <a:r>
                <a:rPr lang="en-US" altLang="zh-CN" sz="2000" b="1" dirty="0">
                  <a:latin typeface="Times New Roman" pitchFamily="18" charset="0"/>
                  <a:ea typeface="宋体" pitchFamily="2" charset="-122"/>
                  <a:sym typeface="Symbol" pitchFamily="18" charset="2"/>
                </a:rPr>
                <a:t> seconds</a:t>
              </a:r>
            </a:p>
            <a:p>
              <a:pPr lvl="0" eaLnBrk="1" hangingPunct="1"/>
              <a:r>
                <a:rPr lang="en-US" altLang="zh-CN" sz="2000" b="1" dirty="0">
                  <a:latin typeface="Times New Roman" pitchFamily="18" charset="0"/>
                  <a:ea typeface="宋体" pitchFamily="2" charset="-122"/>
                  <a:sym typeface="Symbol" pitchFamily="18" charset="2"/>
                </a:rPr>
                <a:t>sec = seconds</a:t>
              </a:r>
              <a:endParaRPr lang="en-US" altLang="zh-CN" sz="2000" b="1" dirty="0">
                <a:latin typeface="Times New Roman" pitchFamily="18" charset="0"/>
                <a:ea typeface="宋体" pitchFamily="2" charset="-122"/>
              </a:endParaRPr>
            </a:p>
          </p:txBody>
        </p:sp>
        <p:sp>
          <p:nvSpPr>
            <p:cNvPr id="55304" name="Text Box 6"/>
            <p:cNvSpPr txBox="1"/>
            <p:nvPr/>
          </p:nvSpPr>
          <p:spPr>
            <a:xfrm>
              <a:off x="2880" y="3504"/>
              <a:ext cx="2400" cy="634"/>
            </a:xfrm>
            <a:prstGeom prst="rect">
              <a:avLst/>
            </a:prstGeom>
            <a:noFill/>
            <a:ln w="9525">
              <a:noFill/>
              <a:miter/>
            </a:ln>
          </p:spPr>
          <p:txBody>
            <a:bodyPr>
              <a:spAutoFit/>
            </a:bodyPr>
            <a:lstStyle/>
            <a:p>
              <a:pPr lvl="0" eaLnBrk="1" hangingPunct="1"/>
              <a:r>
                <a:rPr lang="en-US" altLang="zh-CN" sz="2000" b="1" dirty="0">
                  <a:latin typeface="Times New Roman" pitchFamily="18" charset="0"/>
                  <a:ea typeface="宋体" pitchFamily="2" charset="-122"/>
                  <a:sym typeface="Symbol" pitchFamily="18" charset="2"/>
                </a:rPr>
                <a:t>min = minutes            yr = years</a:t>
              </a:r>
            </a:p>
            <a:p>
              <a:pPr lvl="0" eaLnBrk="1" hangingPunct="1"/>
              <a:r>
                <a:rPr lang="en-US" altLang="zh-CN" sz="2000" b="1" dirty="0">
                  <a:latin typeface="Times New Roman" pitchFamily="18" charset="0"/>
                  <a:ea typeface="宋体" pitchFamily="2" charset="-122"/>
                  <a:sym typeface="Symbol" pitchFamily="18" charset="2"/>
                </a:rPr>
                <a:t>hr = hours</a:t>
              </a:r>
            </a:p>
            <a:p>
              <a:pPr lvl="0" eaLnBrk="1" hangingPunct="1"/>
              <a:r>
                <a:rPr lang="en-US" altLang="zh-CN" sz="2000" b="1" dirty="0">
                  <a:latin typeface="Times New Roman" pitchFamily="18" charset="0"/>
                  <a:ea typeface="宋体" pitchFamily="2" charset="-122"/>
                  <a:sym typeface="Symbol" pitchFamily="18" charset="2"/>
                </a:rPr>
                <a:t>d = days</a:t>
              </a:r>
            </a:p>
          </p:txBody>
        </p:sp>
      </p:grpSp>
      <p:sp>
        <p:nvSpPr>
          <p:cNvPr id="53256" name="Rectangle 8"/>
          <p:cNvSpPr/>
          <p:nvPr/>
        </p:nvSpPr>
        <p:spPr>
          <a:xfrm>
            <a:off x="3733800" y="762000"/>
            <a:ext cx="309880" cy="365760"/>
          </a:xfrm>
          <a:prstGeom prst="rect">
            <a:avLst/>
          </a:prstGeom>
          <a:noFill/>
          <a:ln w="9525">
            <a:noFill/>
            <a:miter/>
          </a:ln>
        </p:spPr>
        <p:txBody>
          <a:bodyPr wrap="none">
            <a:spAutoFit/>
          </a:bodyPr>
          <a:lstStyle/>
          <a:p>
            <a:pPr lvl="0" eaLnBrk="1" hangingPunct="1"/>
            <a:r>
              <a:rPr lang="en-US" altLang="zh-CN" sz="1800" b="1" i="1" dirty="0">
                <a:solidFill>
                  <a:srgbClr val="FF3300"/>
                </a:solidFill>
                <a:latin typeface="Times New Roman" pitchFamily="18" charset="0"/>
                <a:ea typeface="宋体" pitchFamily="2" charset="-122"/>
              </a:rPr>
              <a:t>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nodeType="afterEffect">
                                  <p:stCondLst>
                                    <p:cond delay="0"/>
                                  </p:stCondLst>
                                  <p:childTnLst>
                                    <p:set>
                                      <p:cBhvr>
                                        <p:cTn id="6" dur="1" fill="hold">
                                          <p:stCondLst>
                                            <p:cond delay="0"/>
                                          </p:stCondLst>
                                        </p:cTn>
                                        <p:tgtEl>
                                          <p:spTgt spid="53251"/>
                                        </p:tgtEl>
                                        <p:attrNameLst>
                                          <p:attrName>style.visibility</p:attrName>
                                        </p:attrNameLst>
                                      </p:cBhvr>
                                      <p:to>
                                        <p:strVal val="visible"/>
                                      </p:to>
                                    </p:set>
                                    <p:animEffect transition="in" filter="strips(downRight)">
                                      <p:cBhvr>
                                        <p:cTn id="7" dur="500"/>
                                        <p:tgtEl>
                                          <p:spTgt spid="53251"/>
                                        </p:tgtEl>
                                      </p:cBhvr>
                                    </p:animEffect>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8" fill="hold">
                      <p:stCondLst>
                        <p:cond delay="indefinite"/>
                      </p:stCondLst>
                      <p:childTnLst>
                        <p:par>
                          <p:cTn id="9" fill="hold">
                            <p:stCondLst>
                              <p:cond delay="0"/>
                            </p:stCondLst>
                            <p:childTnLst>
                              <p:par>
                                <p:cTn id="10" presetID="23" presetClass="entr" presetSubtype="32" fill="hold" grpId="0" nodeType="clickEffect">
                                  <p:stCondLst>
                                    <p:cond delay="0"/>
                                  </p:stCondLst>
                                  <p:childTnLst>
                                    <p:set>
                                      <p:cBhvr>
                                        <p:cTn id="11" dur="1" fill="hold">
                                          <p:stCondLst>
                                            <p:cond delay="0"/>
                                          </p:stCondLst>
                                        </p:cTn>
                                        <p:tgtEl>
                                          <p:spTgt spid="53256"/>
                                        </p:tgtEl>
                                        <p:attrNameLst>
                                          <p:attrName>style.visibility</p:attrName>
                                        </p:attrNameLst>
                                      </p:cBhvr>
                                      <p:to>
                                        <p:strVal val="visible"/>
                                      </p:to>
                                    </p:set>
                                    <p:anim calcmode="lin" valueType="num">
                                      <p:cBhvr>
                                        <p:cTn id="12" dur="500" fill="hold"/>
                                        <p:tgtEl>
                                          <p:spTgt spid="53256"/>
                                        </p:tgtEl>
                                        <p:attrNameLst>
                                          <p:attrName>ppt_w</p:attrName>
                                        </p:attrNameLst>
                                      </p:cBhvr>
                                      <p:tavLst>
                                        <p:tav tm="0">
                                          <p:val>
                                            <p:strVal val="4*#ppt_w"/>
                                          </p:val>
                                        </p:tav>
                                        <p:tav tm="100000">
                                          <p:val>
                                            <p:strVal val="#ppt_w"/>
                                          </p:val>
                                        </p:tav>
                                      </p:tavLst>
                                    </p:anim>
                                    <p:anim calcmode="lin" valueType="num">
                                      <p:cBhvr>
                                        <p:cTn id="13" dur="500" fill="hold"/>
                                        <p:tgtEl>
                                          <p:spTgt spid="53256"/>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
          <p:cNvSpPr txBox="1"/>
          <p:nvPr/>
        </p:nvSpPr>
        <p:spPr>
          <a:xfrm>
            <a:off x="1936750" y="533400"/>
            <a:ext cx="4845050" cy="365760"/>
          </a:xfrm>
          <a:prstGeom prst="rect">
            <a:avLst/>
          </a:prstGeom>
          <a:noFill/>
          <a:ln w="9525">
            <a:noFill/>
            <a:miter/>
          </a:ln>
        </p:spPr>
        <p:txBody>
          <a:bodyPr>
            <a:spAutoFit/>
          </a:bodyPr>
          <a:lstStyle/>
          <a:p>
            <a:pPr marL="292100" lvl="0" indent="-292100" eaLnBrk="1" hangingPunct="1">
              <a:spcBef>
                <a:spcPct val="50000"/>
              </a:spcBef>
            </a:pPr>
            <a:r>
              <a:rPr lang="en-US" altLang="zh-CN" b="1" dirty="0">
                <a:latin typeface="Times New Roman" pitchFamily="18" charset="0"/>
                <a:ea typeface="MS Hei"/>
              </a:rPr>
              <a:t>〖Example〗 Matrix addition</a:t>
            </a:r>
            <a:endParaRPr lang="en-US" altLang="zh-CN" sz="2000" b="1" dirty="0">
              <a:latin typeface="Arial" pitchFamily="34" charset="0"/>
              <a:ea typeface="MS Hei"/>
            </a:endParaRPr>
          </a:p>
        </p:txBody>
      </p:sp>
      <p:grpSp>
        <p:nvGrpSpPr>
          <p:cNvPr id="54275" name="Group 3"/>
          <p:cNvGrpSpPr/>
          <p:nvPr/>
        </p:nvGrpSpPr>
        <p:grpSpPr>
          <a:xfrm>
            <a:off x="2133600" y="1219200"/>
            <a:ext cx="7848600" cy="4038600"/>
            <a:chOff x="384" y="576"/>
            <a:chExt cx="4944" cy="2544"/>
          </a:xfrm>
        </p:grpSpPr>
        <p:sp>
          <p:nvSpPr>
            <p:cNvPr id="56330" name="AutoShape 4"/>
            <p:cNvSpPr/>
            <p:nvPr/>
          </p:nvSpPr>
          <p:spPr>
            <a:xfrm>
              <a:off x="384" y="576"/>
              <a:ext cx="4944" cy="2544"/>
            </a:xfrm>
            <a:prstGeom prst="foldedCorner">
              <a:avLst>
                <a:gd name="adj" fmla="val 12500"/>
              </a:avLst>
            </a:prstGeom>
            <a:gradFill rotWithShape="0">
              <a:gsLst>
                <a:gs pos="0">
                  <a:srgbClr val="FFFFFF"/>
                </a:gs>
                <a:gs pos="100000">
                  <a:schemeClr val="bg1"/>
                </a:gs>
              </a:gsLst>
              <a:lin ang="5400000" scaled="1"/>
              <a:tileRect/>
            </a:gradFill>
            <a:ln w="19050" cap="flat" cmpd="sng">
              <a:solidFill>
                <a:schemeClr val="tx1"/>
              </a:solidFill>
              <a:prstDash val="solid"/>
              <a:headEnd type="none" w="med" len="med"/>
              <a:tailEnd type="none" w="med" len="med"/>
            </a:ln>
          </p:spPr>
          <p:txBody>
            <a:bodyPr wrap="none" anchor="ctr"/>
            <a:lstStyle/>
            <a:p>
              <a:pPr lvl="0" eaLnBrk="1" hangingPunct="1"/>
              <a:endParaRPr lang="zh-CN" altLang="en-US" dirty="0">
                <a:latin typeface="Times New Roman" pitchFamily="18" charset="0"/>
                <a:ea typeface="宋体" pitchFamily="2" charset="-122"/>
              </a:endParaRPr>
            </a:p>
          </p:txBody>
        </p:sp>
        <p:sp>
          <p:nvSpPr>
            <p:cNvPr id="56331" name="Text Box 5"/>
            <p:cNvSpPr txBox="1"/>
            <p:nvPr/>
          </p:nvSpPr>
          <p:spPr>
            <a:xfrm>
              <a:off x="480" y="662"/>
              <a:ext cx="3168" cy="2298"/>
            </a:xfrm>
            <a:prstGeom prst="rect">
              <a:avLst/>
            </a:prstGeom>
            <a:noFill/>
            <a:ln w="9525">
              <a:noFill/>
              <a:miter/>
            </a:ln>
          </p:spPr>
          <p:txBody>
            <a:bodyPr>
              <a:spAutoFit/>
            </a:bodyPr>
            <a:lstStyle/>
            <a:p>
              <a:pPr lvl="0" eaLnBrk="1" hangingPunct="1"/>
              <a:r>
                <a:rPr lang="en-US" altLang="zh-CN" sz="2000" b="1" dirty="0">
                  <a:solidFill>
                    <a:schemeClr val="hlink"/>
                  </a:solidFill>
                  <a:latin typeface="Arial" pitchFamily="34" charset="0"/>
                  <a:ea typeface="宋体" pitchFamily="2" charset="-122"/>
                </a:rPr>
                <a:t>void</a:t>
              </a:r>
              <a:r>
                <a:rPr lang="en-US" altLang="zh-CN" sz="2000" b="1" dirty="0">
                  <a:latin typeface="Arial" pitchFamily="34" charset="0"/>
                  <a:ea typeface="宋体" pitchFamily="2" charset="-122"/>
                </a:rPr>
                <a:t>  add ( </a:t>
              </a:r>
              <a:r>
                <a:rPr lang="en-US" altLang="zh-CN" sz="2000" b="1" dirty="0">
                  <a:solidFill>
                    <a:schemeClr val="hlink"/>
                  </a:solidFill>
                  <a:latin typeface="Arial" pitchFamily="34" charset="0"/>
                  <a:ea typeface="宋体" pitchFamily="2" charset="-122"/>
                </a:rPr>
                <a:t>int</a:t>
              </a:r>
              <a:r>
                <a:rPr lang="en-US" altLang="zh-CN" sz="2000" b="1" dirty="0">
                  <a:latin typeface="Arial" pitchFamily="34" charset="0"/>
                  <a:ea typeface="宋体" pitchFamily="2" charset="-122"/>
                </a:rPr>
                <a:t>  a[ ][ MAX_SIZE ], </a:t>
              </a:r>
            </a:p>
            <a:p>
              <a:pPr lvl="0" eaLnBrk="1" hangingPunct="1"/>
              <a:r>
                <a:rPr lang="en-US" altLang="zh-CN" sz="2000" b="1" dirty="0">
                  <a:latin typeface="Arial" pitchFamily="34" charset="0"/>
                  <a:ea typeface="宋体" pitchFamily="2" charset="-122"/>
                </a:rPr>
                <a:t>                   </a:t>
              </a:r>
              <a:r>
                <a:rPr lang="en-US" altLang="zh-CN" sz="2000" b="1" dirty="0">
                  <a:solidFill>
                    <a:schemeClr val="hlink"/>
                  </a:solidFill>
                  <a:latin typeface="Arial" pitchFamily="34" charset="0"/>
                  <a:ea typeface="宋体" pitchFamily="2" charset="-122"/>
                </a:rPr>
                <a:t>int</a:t>
              </a:r>
              <a:r>
                <a:rPr lang="en-US" altLang="zh-CN" sz="2000" b="1" dirty="0">
                  <a:latin typeface="Arial" pitchFamily="34" charset="0"/>
                  <a:ea typeface="宋体" pitchFamily="2" charset="-122"/>
                </a:rPr>
                <a:t>  b[ ][ MAX_SIZE ], </a:t>
              </a:r>
            </a:p>
            <a:p>
              <a:pPr lvl="0" eaLnBrk="1" hangingPunct="1"/>
              <a:r>
                <a:rPr lang="en-US" altLang="zh-CN" sz="2000" b="1" dirty="0">
                  <a:latin typeface="Arial" pitchFamily="34" charset="0"/>
                  <a:ea typeface="宋体" pitchFamily="2" charset="-122"/>
                </a:rPr>
                <a:t>                   </a:t>
              </a:r>
              <a:r>
                <a:rPr lang="en-US" altLang="zh-CN" sz="2000" b="1" dirty="0">
                  <a:solidFill>
                    <a:schemeClr val="hlink"/>
                  </a:solidFill>
                  <a:latin typeface="Arial" pitchFamily="34" charset="0"/>
                  <a:ea typeface="宋体" pitchFamily="2" charset="-122"/>
                </a:rPr>
                <a:t>int</a:t>
              </a:r>
              <a:r>
                <a:rPr lang="en-US" altLang="zh-CN" sz="2000" b="1" dirty="0">
                  <a:latin typeface="Arial" pitchFamily="34" charset="0"/>
                  <a:ea typeface="宋体" pitchFamily="2" charset="-122"/>
                </a:rPr>
                <a:t>  c[ ][ MAX_SIZE ],</a:t>
              </a:r>
            </a:p>
            <a:p>
              <a:pPr lvl="0" eaLnBrk="1" hangingPunct="1"/>
              <a:r>
                <a:rPr lang="en-US" altLang="zh-CN" sz="2000" b="1" dirty="0">
                  <a:latin typeface="Arial" pitchFamily="34" charset="0"/>
                  <a:ea typeface="宋体" pitchFamily="2" charset="-122"/>
                </a:rPr>
                <a:t>                   </a:t>
              </a:r>
              <a:r>
                <a:rPr lang="en-US" altLang="zh-CN" sz="2000" b="1" dirty="0">
                  <a:solidFill>
                    <a:schemeClr val="hlink"/>
                  </a:solidFill>
                  <a:latin typeface="Arial" pitchFamily="34" charset="0"/>
                  <a:ea typeface="宋体" pitchFamily="2" charset="-122"/>
                </a:rPr>
                <a:t>int</a:t>
              </a:r>
              <a:r>
                <a:rPr lang="en-US" altLang="zh-CN" sz="2000" b="1" dirty="0">
                  <a:latin typeface="Arial" pitchFamily="34" charset="0"/>
                  <a:ea typeface="宋体" pitchFamily="2" charset="-122"/>
                </a:rPr>
                <a:t>  rows,  </a:t>
              </a:r>
              <a:r>
                <a:rPr lang="en-US" altLang="zh-CN" sz="2000" b="1" dirty="0">
                  <a:solidFill>
                    <a:schemeClr val="hlink"/>
                  </a:solidFill>
                  <a:latin typeface="Arial" pitchFamily="34" charset="0"/>
                  <a:ea typeface="宋体" pitchFamily="2" charset="-122"/>
                </a:rPr>
                <a:t>int</a:t>
              </a:r>
              <a:r>
                <a:rPr lang="en-US" altLang="zh-CN" sz="2000" b="1" dirty="0">
                  <a:latin typeface="Arial" pitchFamily="34" charset="0"/>
                  <a:ea typeface="宋体" pitchFamily="2" charset="-122"/>
                </a:rPr>
                <a:t>  cols )</a:t>
              </a:r>
            </a:p>
            <a:p>
              <a:pPr lvl="0" eaLnBrk="1" hangingPunct="1">
                <a:spcAft>
                  <a:spcPct val="30000"/>
                </a:spcAft>
              </a:pPr>
              <a:r>
                <a:rPr lang="en-US" altLang="zh-CN" sz="2000" b="1" dirty="0">
                  <a:latin typeface="Arial" pitchFamily="34" charset="0"/>
                  <a:ea typeface="宋体" pitchFamily="2" charset="-122"/>
                </a:rPr>
                <a:t>{</a:t>
              </a:r>
            </a:p>
            <a:p>
              <a:pPr lvl="0" eaLnBrk="1" hangingPunct="1">
                <a:spcAft>
                  <a:spcPct val="30000"/>
                </a:spcAft>
              </a:pPr>
              <a:r>
                <a:rPr lang="en-US" altLang="zh-CN" sz="2000" b="1" dirty="0">
                  <a:latin typeface="Arial" pitchFamily="34" charset="0"/>
                  <a:ea typeface="宋体" pitchFamily="2" charset="-122"/>
                </a:rPr>
                <a:t>   </a:t>
              </a:r>
              <a:r>
                <a:rPr lang="en-US" altLang="zh-CN" sz="2000" b="1" dirty="0">
                  <a:solidFill>
                    <a:schemeClr val="hlink"/>
                  </a:solidFill>
                  <a:latin typeface="Arial" pitchFamily="34" charset="0"/>
                  <a:ea typeface="宋体" pitchFamily="2" charset="-122"/>
                </a:rPr>
                <a:t> int</a:t>
              </a:r>
              <a:r>
                <a:rPr lang="en-US" altLang="zh-CN" sz="2000" b="1" dirty="0">
                  <a:latin typeface="Arial" pitchFamily="34" charset="0"/>
                  <a:ea typeface="宋体" pitchFamily="2" charset="-122"/>
                </a:rPr>
                <a:t>  i,  j ;</a:t>
              </a:r>
            </a:p>
            <a:p>
              <a:pPr lvl="0" eaLnBrk="1" hangingPunct="1">
                <a:spcAft>
                  <a:spcPct val="30000"/>
                </a:spcAft>
              </a:pPr>
              <a:r>
                <a:rPr lang="en-US" altLang="zh-CN" sz="2000" b="1" dirty="0">
                  <a:latin typeface="Arial" pitchFamily="34" charset="0"/>
                  <a:ea typeface="宋体" pitchFamily="2" charset="-122"/>
                </a:rPr>
                <a:t>    </a:t>
              </a:r>
              <a:r>
                <a:rPr lang="en-US" altLang="zh-CN" sz="2000" b="1" dirty="0">
                  <a:solidFill>
                    <a:schemeClr val="hlink"/>
                  </a:solidFill>
                  <a:latin typeface="Arial" pitchFamily="34" charset="0"/>
                  <a:ea typeface="宋体" pitchFamily="2" charset="-122"/>
                </a:rPr>
                <a:t>for</a:t>
              </a:r>
              <a:r>
                <a:rPr lang="en-US" altLang="zh-CN" sz="2000" b="1" dirty="0">
                  <a:latin typeface="Arial" pitchFamily="34" charset="0"/>
                  <a:ea typeface="宋体" pitchFamily="2" charset="-122"/>
                </a:rPr>
                <a:t> ( i = 0; i &lt; rows; i++ )</a:t>
              </a:r>
            </a:p>
            <a:p>
              <a:pPr lvl="0" eaLnBrk="1" hangingPunct="1">
                <a:spcAft>
                  <a:spcPct val="30000"/>
                </a:spcAft>
              </a:pPr>
              <a:r>
                <a:rPr lang="en-US" altLang="zh-CN" sz="2000" b="1" dirty="0">
                  <a:latin typeface="Arial" pitchFamily="34" charset="0"/>
                  <a:ea typeface="宋体" pitchFamily="2" charset="-122"/>
                </a:rPr>
                <a:t>          </a:t>
              </a:r>
              <a:r>
                <a:rPr lang="en-US" altLang="zh-CN" sz="2000" b="1" dirty="0">
                  <a:solidFill>
                    <a:schemeClr val="hlink"/>
                  </a:solidFill>
                  <a:latin typeface="Arial" pitchFamily="34" charset="0"/>
                  <a:ea typeface="宋体" pitchFamily="2" charset="-122"/>
                </a:rPr>
                <a:t>for</a:t>
              </a:r>
              <a:r>
                <a:rPr lang="en-US" altLang="zh-CN" sz="2000" b="1" dirty="0">
                  <a:latin typeface="Arial" pitchFamily="34" charset="0"/>
                  <a:ea typeface="宋体" pitchFamily="2" charset="-122"/>
                </a:rPr>
                <a:t> ( j = 0; j &lt; cols; j++ )</a:t>
              </a:r>
            </a:p>
            <a:p>
              <a:pPr lvl="0" eaLnBrk="1" hangingPunct="1">
                <a:spcAft>
                  <a:spcPct val="30000"/>
                </a:spcAft>
              </a:pPr>
              <a:r>
                <a:rPr lang="en-US" altLang="zh-CN" sz="2000" b="1" dirty="0">
                  <a:latin typeface="Arial" pitchFamily="34" charset="0"/>
                  <a:ea typeface="宋体" pitchFamily="2" charset="-122"/>
                </a:rPr>
                <a:t>                c[ i ][ j ] = a[ i ][ j ] + b[ i ][ j ];</a:t>
              </a:r>
            </a:p>
            <a:p>
              <a:pPr lvl="0" eaLnBrk="1" hangingPunct="1">
                <a:spcAft>
                  <a:spcPct val="30000"/>
                </a:spcAft>
              </a:pPr>
              <a:r>
                <a:rPr lang="en-US" altLang="zh-CN" sz="2000" b="1" dirty="0">
                  <a:latin typeface="Arial" pitchFamily="34" charset="0"/>
                  <a:ea typeface="宋体" pitchFamily="2" charset="-122"/>
                </a:rPr>
                <a:t>}</a:t>
              </a:r>
            </a:p>
          </p:txBody>
        </p:sp>
      </p:grpSp>
      <p:sp>
        <p:nvSpPr>
          <p:cNvPr id="54278" name="Text Box 6"/>
          <p:cNvSpPr txBox="1"/>
          <p:nvPr/>
        </p:nvSpPr>
        <p:spPr>
          <a:xfrm>
            <a:off x="5715000" y="3413125"/>
            <a:ext cx="1981200" cy="399415"/>
          </a:xfrm>
          <a:prstGeom prst="rect">
            <a:avLst/>
          </a:prstGeom>
          <a:noFill/>
          <a:ln w="9525">
            <a:noFill/>
            <a:miter/>
          </a:ln>
        </p:spPr>
        <p:txBody>
          <a:bodyPr>
            <a:spAutoFit/>
          </a:bodyPr>
          <a:lstStyle/>
          <a:p>
            <a:pPr lvl="0" eaLnBrk="1" hangingPunct="1">
              <a:spcBef>
                <a:spcPct val="50000"/>
              </a:spcBef>
            </a:pPr>
            <a:r>
              <a:rPr lang="en-US" altLang="zh-CN" sz="2000" b="1" dirty="0">
                <a:solidFill>
                  <a:srgbClr val="008000"/>
                </a:solidFill>
                <a:latin typeface="Arial" pitchFamily="34" charset="0"/>
                <a:ea typeface="宋体" pitchFamily="2" charset="-122"/>
              </a:rPr>
              <a:t>/* </a:t>
            </a:r>
            <a:r>
              <a:rPr lang="en-US" altLang="zh-CN" sz="2000" b="1" dirty="0">
                <a:solidFill>
                  <a:srgbClr val="008000"/>
                </a:solidFill>
                <a:latin typeface="Arial" pitchFamily="34" charset="0"/>
                <a:ea typeface="宋体" pitchFamily="2" charset="-122"/>
                <a:sym typeface="Symbol" pitchFamily="18" charset="2"/>
              </a:rPr>
              <a:t> </a:t>
            </a:r>
            <a:r>
              <a:rPr lang="en-US" altLang="zh-CN" sz="2000" b="1" dirty="0">
                <a:solidFill>
                  <a:srgbClr val="008000"/>
                </a:solidFill>
                <a:latin typeface="Arial" pitchFamily="34" charset="0"/>
                <a:ea typeface="宋体" pitchFamily="2" charset="-122"/>
              </a:rPr>
              <a:t>(rows) */</a:t>
            </a:r>
          </a:p>
        </p:txBody>
      </p:sp>
      <p:sp>
        <p:nvSpPr>
          <p:cNvPr id="54279" name="Rectangle 7"/>
          <p:cNvSpPr/>
          <p:nvPr/>
        </p:nvSpPr>
        <p:spPr>
          <a:xfrm>
            <a:off x="6096000" y="3794125"/>
            <a:ext cx="2971800" cy="399415"/>
          </a:xfrm>
          <a:prstGeom prst="rect">
            <a:avLst/>
          </a:prstGeom>
          <a:noFill/>
          <a:ln w="9525">
            <a:noFill/>
            <a:miter/>
          </a:ln>
        </p:spPr>
        <p:txBody>
          <a:bodyPr>
            <a:spAutoFit/>
          </a:bodyPr>
          <a:lstStyle/>
          <a:p>
            <a:pPr lvl="0" eaLnBrk="1" hangingPunct="1"/>
            <a:r>
              <a:rPr lang="en-US" altLang="zh-CN" sz="2000" b="1" dirty="0">
                <a:solidFill>
                  <a:srgbClr val="008000"/>
                </a:solidFill>
                <a:latin typeface="Arial" pitchFamily="34" charset="0"/>
                <a:ea typeface="宋体" pitchFamily="2" charset="-122"/>
              </a:rPr>
              <a:t>/* </a:t>
            </a:r>
            <a:r>
              <a:rPr lang="en-US" altLang="zh-CN" sz="2000" b="1" dirty="0">
                <a:solidFill>
                  <a:srgbClr val="008000"/>
                </a:solidFill>
                <a:latin typeface="Arial" pitchFamily="34" charset="0"/>
                <a:ea typeface="宋体" pitchFamily="2" charset="-122"/>
                <a:sym typeface="Symbol" pitchFamily="18" charset="2"/>
              </a:rPr>
              <a:t> </a:t>
            </a:r>
            <a:r>
              <a:rPr lang="en-US" altLang="zh-CN" sz="2000" b="1" dirty="0">
                <a:solidFill>
                  <a:srgbClr val="008000"/>
                </a:solidFill>
                <a:latin typeface="Arial" pitchFamily="34" charset="0"/>
                <a:ea typeface="宋体" pitchFamily="2" charset="-122"/>
              </a:rPr>
              <a:t>(rows </a:t>
            </a:r>
            <a:r>
              <a:rPr lang="en-US" altLang="zh-CN" sz="2000" b="1" dirty="0">
                <a:solidFill>
                  <a:srgbClr val="008000"/>
                </a:solidFill>
                <a:latin typeface="Arial" pitchFamily="34" charset="0"/>
                <a:ea typeface="宋体" pitchFamily="2" charset="-122"/>
                <a:sym typeface="Symbol" pitchFamily="18" charset="2"/>
              </a:rPr>
              <a:t>* </a:t>
            </a:r>
            <a:r>
              <a:rPr lang="en-US" altLang="zh-CN" sz="2000" b="1" dirty="0">
                <a:solidFill>
                  <a:srgbClr val="008000"/>
                </a:solidFill>
                <a:latin typeface="Arial" pitchFamily="34" charset="0"/>
                <a:ea typeface="宋体" pitchFamily="2" charset="-122"/>
              </a:rPr>
              <a:t>cols ) */ </a:t>
            </a:r>
          </a:p>
        </p:txBody>
      </p:sp>
      <p:sp>
        <p:nvSpPr>
          <p:cNvPr id="54280" name="Rectangle 8"/>
          <p:cNvSpPr/>
          <p:nvPr/>
        </p:nvSpPr>
        <p:spPr>
          <a:xfrm>
            <a:off x="7086600" y="4191000"/>
            <a:ext cx="2743200" cy="399415"/>
          </a:xfrm>
          <a:prstGeom prst="rect">
            <a:avLst/>
          </a:prstGeom>
          <a:noFill/>
          <a:ln w="9525">
            <a:noFill/>
            <a:miter/>
          </a:ln>
        </p:spPr>
        <p:txBody>
          <a:bodyPr>
            <a:spAutoFit/>
          </a:bodyPr>
          <a:lstStyle/>
          <a:p>
            <a:pPr lvl="0" eaLnBrk="1" hangingPunct="1"/>
            <a:r>
              <a:rPr lang="en-US" altLang="zh-CN" sz="2000" b="1" dirty="0">
                <a:solidFill>
                  <a:srgbClr val="008000"/>
                </a:solidFill>
                <a:latin typeface="Arial" pitchFamily="34" charset="0"/>
                <a:ea typeface="宋体" pitchFamily="2" charset="-122"/>
              </a:rPr>
              <a:t>/* </a:t>
            </a:r>
            <a:r>
              <a:rPr lang="en-US" altLang="zh-CN" sz="2000" b="1" dirty="0">
                <a:solidFill>
                  <a:srgbClr val="008000"/>
                </a:solidFill>
                <a:latin typeface="Arial" pitchFamily="34" charset="0"/>
                <a:ea typeface="宋体" pitchFamily="2" charset="-122"/>
                <a:sym typeface="Symbol" pitchFamily="18" charset="2"/>
              </a:rPr>
              <a:t> </a:t>
            </a:r>
            <a:r>
              <a:rPr lang="en-US" altLang="zh-CN" sz="2000" b="1" dirty="0">
                <a:solidFill>
                  <a:srgbClr val="008000"/>
                </a:solidFill>
                <a:latin typeface="Arial" pitchFamily="34" charset="0"/>
                <a:ea typeface="宋体" pitchFamily="2" charset="-122"/>
              </a:rPr>
              <a:t>(rows </a:t>
            </a:r>
            <a:r>
              <a:rPr lang="en-US" altLang="zh-CN" sz="2000" b="1" dirty="0">
                <a:solidFill>
                  <a:srgbClr val="008000"/>
                </a:solidFill>
                <a:latin typeface="Arial" pitchFamily="34" charset="0"/>
                <a:ea typeface="宋体" pitchFamily="2" charset="-122"/>
                <a:sym typeface="Symbol" pitchFamily="18" charset="2"/>
              </a:rPr>
              <a:t>* </a:t>
            </a:r>
            <a:r>
              <a:rPr lang="en-US" altLang="zh-CN" sz="2000" b="1" dirty="0">
                <a:solidFill>
                  <a:srgbClr val="008000"/>
                </a:solidFill>
                <a:latin typeface="Arial" pitchFamily="34" charset="0"/>
                <a:ea typeface="宋体" pitchFamily="2" charset="-122"/>
              </a:rPr>
              <a:t>cols ) */  </a:t>
            </a:r>
          </a:p>
        </p:txBody>
      </p:sp>
      <p:sp>
        <p:nvSpPr>
          <p:cNvPr id="54281" name="Rectangle 9"/>
          <p:cNvSpPr/>
          <p:nvPr/>
        </p:nvSpPr>
        <p:spPr>
          <a:xfrm>
            <a:off x="3276600" y="5486400"/>
            <a:ext cx="5410200" cy="399415"/>
          </a:xfrm>
          <a:prstGeom prst="rect">
            <a:avLst/>
          </a:prstGeom>
          <a:noFill/>
          <a:ln w="9525">
            <a:noFill/>
            <a:miter/>
          </a:ln>
        </p:spPr>
        <p:txBody>
          <a:bodyPr>
            <a:spAutoFit/>
          </a:bodyPr>
          <a:lstStyle/>
          <a:p>
            <a:pPr lvl="0" algn="ctr" eaLnBrk="1" hangingPunct="1"/>
            <a:r>
              <a:rPr lang="en-US" altLang="zh-CN" sz="2000" b="1" i="1" dirty="0">
                <a:latin typeface="Times New Roman" pitchFamily="18" charset="0"/>
                <a:ea typeface="宋体" pitchFamily="2" charset="-122"/>
              </a:rPr>
              <a:t>T</a:t>
            </a:r>
            <a:r>
              <a:rPr lang="en-US" altLang="zh-CN" sz="2000" b="1" dirty="0">
                <a:latin typeface="Times New Roman" pitchFamily="18" charset="0"/>
                <a:ea typeface="宋体" pitchFamily="2" charset="-122"/>
              </a:rPr>
              <a:t>(</a:t>
            </a:r>
            <a:r>
              <a:rPr lang="en-US" altLang="zh-CN" sz="2000" b="1" dirty="0">
                <a:latin typeface="Arial" pitchFamily="34" charset="0"/>
                <a:ea typeface="宋体" pitchFamily="2" charset="-122"/>
              </a:rPr>
              <a:t>rows, cols</a:t>
            </a:r>
            <a:r>
              <a:rPr lang="en-US" altLang="zh-CN" sz="2000" b="1" dirty="0">
                <a:latin typeface="Times New Roman" pitchFamily="18" charset="0"/>
                <a:ea typeface="宋体" pitchFamily="2" charset="-122"/>
              </a:rPr>
              <a:t> ) </a:t>
            </a:r>
            <a:r>
              <a:rPr lang="en-US" altLang="zh-CN" sz="2000" b="1" dirty="0">
                <a:latin typeface="Arial" pitchFamily="34" charset="0"/>
                <a:ea typeface="宋体" pitchFamily="2" charset="-122"/>
              </a:rPr>
              <a:t>= </a:t>
            </a:r>
            <a:r>
              <a:rPr lang="en-US" altLang="zh-CN" sz="2000" b="1" dirty="0">
                <a:latin typeface="Arial" pitchFamily="34" charset="0"/>
                <a:ea typeface="宋体" pitchFamily="2" charset="-122"/>
                <a:sym typeface="Symbol" pitchFamily="18" charset="2"/>
              </a:rPr>
              <a:t> </a:t>
            </a:r>
            <a:r>
              <a:rPr lang="en-US" altLang="zh-CN" sz="2000" b="1" dirty="0">
                <a:latin typeface="Arial" pitchFamily="34" charset="0"/>
                <a:ea typeface="宋体" pitchFamily="2" charset="-122"/>
              </a:rPr>
              <a:t>(rows </a:t>
            </a:r>
            <a:r>
              <a:rPr lang="en-US" altLang="zh-CN" sz="2000" b="1" dirty="0">
                <a:latin typeface="Arial" pitchFamily="34" charset="0"/>
                <a:ea typeface="宋体" pitchFamily="2" charset="-122"/>
                <a:sym typeface="Symbol" pitchFamily="18" charset="2"/>
              </a:rPr>
              <a:t>* </a:t>
            </a:r>
            <a:r>
              <a:rPr lang="en-US" altLang="zh-CN" sz="2000" b="1" dirty="0">
                <a:latin typeface="Arial" pitchFamily="34" charset="0"/>
                <a:ea typeface="宋体" pitchFamily="2" charset="-122"/>
              </a:rPr>
              <a:t>cols ) </a:t>
            </a:r>
          </a:p>
        </p:txBody>
      </p:sp>
      <p:sp>
        <p:nvSpPr>
          <p:cNvPr id="56328" name="Text Box 15"/>
          <p:cNvSpPr txBox="1"/>
          <p:nvPr/>
        </p:nvSpPr>
        <p:spPr>
          <a:xfrm>
            <a:off x="7620000" y="0"/>
            <a:ext cx="3041650" cy="365760"/>
          </a:xfrm>
          <a:prstGeom prst="rect">
            <a:avLst/>
          </a:prstGeom>
          <a:noFill/>
          <a:ln w="9525">
            <a:noFill/>
            <a:miter/>
          </a:ln>
        </p:spPr>
        <p:txBody>
          <a:bodyPr lIns="108000" rIns="144000">
            <a:spAutoFit/>
          </a:bodyPr>
          <a:lstStyle/>
          <a:p>
            <a:pPr lvl="0" algn="r" eaLnBrk="1" hangingPunct="1">
              <a:spcBef>
                <a:spcPct val="50000"/>
              </a:spcBef>
            </a:pPr>
            <a:r>
              <a:rPr lang="en-US" altLang="zh-CN" sz="1800" b="1" dirty="0">
                <a:latin typeface="Times New Roman" pitchFamily="18" charset="0"/>
                <a:ea typeface="宋体" pitchFamily="2" charset="-122"/>
                <a:sym typeface="Webdings" pitchFamily="18" charset="2"/>
              </a:rPr>
              <a:t>§2  </a:t>
            </a:r>
            <a:r>
              <a:rPr lang="en-US" altLang="zh-CN" sz="1800" b="1" dirty="0">
                <a:latin typeface="Times New Roman" pitchFamily="18" charset="0"/>
                <a:ea typeface="宋体" pitchFamily="2" charset="-122"/>
              </a:rPr>
              <a:t>Asymptotic Notation</a:t>
            </a:r>
            <a:endParaRPr lang="en-US" altLang="zh-CN" sz="2800" b="1" dirty="0">
              <a:latin typeface="Times New Roman"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wipe(left)">
                                      <p:cBhvr>
                                        <p:cTn id="7" dur="500"/>
                                        <p:tgtEl>
                                          <p:spTgt spid="54274"/>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54275"/>
                                        </p:tgtEl>
                                        <p:attrNameLst>
                                          <p:attrName>style.visibility</p:attrName>
                                        </p:attrNameLst>
                                      </p:cBhvr>
                                      <p:to>
                                        <p:strVal val="visible"/>
                                      </p:to>
                                    </p:set>
                                    <p:animEffect transition="in" filter="strips(downRight)">
                                      <p:cBhvr>
                                        <p:cTn id="12" dur="500"/>
                                        <p:tgtEl>
                                          <p:spTgt spid="5427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4278"/>
                                        </p:tgtEl>
                                        <p:attrNameLst>
                                          <p:attrName>style.visibility</p:attrName>
                                        </p:attrNameLst>
                                      </p:cBhvr>
                                      <p:to>
                                        <p:strVal val="visible"/>
                                      </p:to>
                                    </p:set>
                                    <p:animEffect transition="in" filter="wipe(left)">
                                      <p:cBhvr>
                                        <p:cTn id="17" dur="500"/>
                                        <p:tgtEl>
                                          <p:spTgt spid="5427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4279"/>
                                        </p:tgtEl>
                                        <p:attrNameLst>
                                          <p:attrName>style.visibility</p:attrName>
                                        </p:attrNameLst>
                                      </p:cBhvr>
                                      <p:to>
                                        <p:strVal val="visible"/>
                                      </p:to>
                                    </p:set>
                                    <p:animEffect transition="in" filter="wipe(left)">
                                      <p:cBhvr>
                                        <p:cTn id="22" dur="500"/>
                                        <p:tgtEl>
                                          <p:spTgt spid="5427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4280"/>
                                        </p:tgtEl>
                                        <p:attrNameLst>
                                          <p:attrName>style.visibility</p:attrName>
                                        </p:attrNameLst>
                                      </p:cBhvr>
                                      <p:to>
                                        <p:strVal val="visible"/>
                                      </p:to>
                                    </p:set>
                                    <p:animEffect transition="in" filter="wipe(left)">
                                      <p:cBhvr>
                                        <p:cTn id="27" dur="500"/>
                                        <p:tgtEl>
                                          <p:spTgt spid="54280"/>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37" fill="hold" grpId="0" nodeType="clickEffect">
                                  <p:stCondLst>
                                    <p:cond delay="0"/>
                                  </p:stCondLst>
                                  <p:childTnLst>
                                    <p:set>
                                      <p:cBhvr>
                                        <p:cTn id="31" dur="1" fill="hold">
                                          <p:stCondLst>
                                            <p:cond delay="0"/>
                                          </p:stCondLst>
                                        </p:cTn>
                                        <p:tgtEl>
                                          <p:spTgt spid="54281"/>
                                        </p:tgtEl>
                                        <p:attrNameLst>
                                          <p:attrName>style.visibility</p:attrName>
                                        </p:attrNameLst>
                                      </p:cBhvr>
                                      <p:to>
                                        <p:strVal val="visible"/>
                                      </p:to>
                                    </p:set>
                                    <p:animEffect transition="in" filter="barn(outVertical)">
                                      <p:cBhvr>
                                        <p:cTn id="32" dur="500"/>
                                        <p:tgtEl>
                                          <p:spTgt spid="542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p:bldP spid="54278" grpId="0"/>
      <p:bldP spid="54279" grpId="0"/>
      <p:bldP spid="54280" grpId="0"/>
      <p:bldP spid="54281"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2"/>
          <p:cNvSpPr txBox="1"/>
          <p:nvPr/>
        </p:nvSpPr>
        <p:spPr>
          <a:xfrm>
            <a:off x="7620000" y="0"/>
            <a:ext cx="3041650" cy="365760"/>
          </a:xfrm>
          <a:prstGeom prst="rect">
            <a:avLst/>
          </a:prstGeom>
          <a:noFill/>
          <a:ln w="9525">
            <a:noFill/>
            <a:miter/>
          </a:ln>
        </p:spPr>
        <p:txBody>
          <a:bodyPr lIns="108000" rIns="144000">
            <a:spAutoFit/>
          </a:bodyPr>
          <a:lstStyle/>
          <a:p>
            <a:pPr lvl="0" algn="r" eaLnBrk="1" hangingPunct="1">
              <a:spcBef>
                <a:spcPct val="50000"/>
              </a:spcBef>
            </a:pPr>
            <a:r>
              <a:rPr lang="en-US" altLang="zh-CN" sz="1800" b="1" dirty="0">
                <a:latin typeface="Times New Roman" pitchFamily="18" charset="0"/>
                <a:ea typeface="宋体" pitchFamily="2" charset="-122"/>
                <a:sym typeface="Webdings" pitchFamily="18" charset="2"/>
              </a:rPr>
              <a:t>§2  </a:t>
            </a:r>
            <a:r>
              <a:rPr lang="en-US" altLang="zh-CN" sz="1800" b="1" dirty="0">
                <a:latin typeface="Times New Roman" pitchFamily="18" charset="0"/>
                <a:ea typeface="宋体" pitchFamily="2" charset="-122"/>
              </a:rPr>
              <a:t>Asymptotic Notation</a:t>
            </a:r>
            <a:endParaRPr lang="en-US" altLang="zh-CN" sz="2800" b="1" dirty="0">
              <a:latin typeface="Times New Roman" pitchFamily="18" charset="0"/>
              <a:ea typeface="宋体" pitchFamily="2" charset="-122"/>
            </a:endParaRPr>
          </a:p>
        </p:txBody>
      </p:sp>
      <p:grpSp>
        <p:nvGrpSpPr>
          <p:cNvPr id="55299" name="Group 3"/>
          <p:cNvGrpSpPr/>
          <p:nvPr/>
        </p:nvGrpSpPr>
        <p:grpSpPr>
          <a:xfrm>
            <a:off x="2209800" y="457200"/>
            <a:ext cx="5791200" cy="747713"/>
            <a:chOff x="432" y="384"/>
            <a:chExt cx="3648" cy="471"/>
          </a:xfrm>
        </p:grpSpPr>
        <p:sp>
          <p:nvSpPr>
            <p:cNvPr id="57353" name="Rectangle 4"/>
            <p:cNvSpPr/>
            <p:nvPr/>
          </p:nvSpPr>
          <p:spPr>
            <a:xfrm>
              <a:off x="1152" y="528"/>
              <a:ext cx="2928" cy="230"/>
            </a:xfrm>
            <a:prstGeom prst="rect">
              <a:avLst/>
            </a:prstGeom>
            <a:noFill/>
            <a:ln w="9525">
              <a:noFill/>
              <a:miter/>
            </a:ln>
          </p:spPr>
          <p:txBody>
            <a:bodyPr>
              <a:spAutoFit/>
            </a:bodyPr>
            <a:lstStyle/>
            <a:p>
              <a:pPr lvl="0" eaLnBrk="1" hangingPunct="1"/>
              <a:r>
                <a:rPr lang="en-US" altLang="zh-CN" b="1" dirty="0">
                  <a:latin typeface="Times New Roman" pitchFamily="18" charset="0"/>
                  <a:ea typeface="宋体" pitchFamily="2" charset="-122"/>
                </a:rPr>
                <a:t> General Rules</a:t>
              </a:r>
            </a:p>
          </p:txBody>
        </p:sp>
        <p:pic>
          <p:nvPicPr>
            <p:cNvPr id="57354" name="Picture 5" descr="C:\Documents and Settings\chenyue\Application Data\Microsoft\Media Catalog\MATH.WMF"/>
            <p:cNvPicPr>
              <a:picLocks noChangeAspect="1"/>
            </p:cNvPicPr>
            <p:nvPr/>
          </p:nvPicPr>
          <p:blipFill>
            <a:blip r:embed="rId2"/>
            <a:stretch>
              <a:fillRect/>
            </a:stretch>
          </p:blipFill>
          <p:spPr>
            <a:xfrm>
              <a:off x="432" y="384"/>
              <a:ext cx="698" cy="471"/>
            </a:xfrm>
            <a:prstGeom prst="rect">
              <a:avLst/>
            </a:prstGeom>
            <a:noFill/>
            <a:ln w="9525">
              <a:noFill/>
              <a:miter/>
            </a:ln>
          </p:spPr>
        </p:pic>
      </p:grpSp>
      <p:sp>
        <p:nvSpPr>
          <p:cNvPr id="55302" name="Rectangle 6"/>
          <p:cNvSpPr/>
          <p:nvPr/>
        </p:nvSpPr>
        <p:spPr>
          <a:xfrm>
            <a:off x="2286000" y="1295400"/>
            <a:ext cx="7391400" cy="1127760"/>
          </a:xfrm>
          <a:prstGeom prst="rect">
            <a:avLst/>
          </a:prstGeom>
          <a:noFill/>
          <a:ln w="9525">
            <a:noFill/>
            <a:miter/>
          </a:ln>
        </p:spPr>
        <p:txBody>
          <a:bodyPr>
            <a:spAutoFit/>
          </a:bodyPr>
          <a:lstStyle/>
          <a:p>
            <a:pPr marL="482600" lvl="0" indent="-482600" eaLnBrk="1" hangingPunct="1"/>
            <a:r>
              <a:rPr lang="en-US" altLang="zh-CN" sz="2800" b="1" dirty="0">
                <a:solidFill>
                  <a:schemeClr val="hlink"/>
                </a:solidFill>
                <a:latin typeface="Times New Roman" pitchFamily="18" charset="0"/>
                <a:ea typeface="宋体" pitchFamily="2" charset="-122"/>
                <a:sym typeface="Wingdings" pitchFamily="2" charset="2"/>
              </a:rPr>
              <a:t></a:t>
            </a:r>
            <a:r>
              <a:rPr lang="en-US" altLang="zh-CN" b="1" dirty="0">
                <a:solidFill>
                  <a:schemeClr val="hlink"/>
                </a:solidFill>
                <a:latin typeface="Times New Roman" pitchFamily="18" charset="0"/>
                <a:ea typeface="宋体" pitchFamily="2" charset="-122"/>
                <a:sym typeface="Wingdings" pitchFamily="2" charset="2"/>
              </a:rPr>
              <a:t> </a:t>
            </a:r>
            <a:r>
              <a:rPr lang="en-US" altLang="zh-CN" sz="2000" b="1" dirty="0">
                <a:solidFill>
                  <a:schemeClr val="hlink"/>
                </a:solidFill>
                <a:latin typeface="Arial" pitchFamily="34" charset="0"/>
                <a:ea typeface="宋体" pitchFamily="2" charset="-122"/>
              </a:rPr>
              <a:t>FOR LOOPS: </a:t>
            </a:r>
            <a:r>
              <a:rPr lang="en-US" altLang="zh-CN" sz="2000" b="1" dirty="0">
                <a:latin typeface="Times New Roman" pitchFamily="18" charset="0"/>
                <a:ea typeface="宋体" pitchFamily="2" charset="-122"/>
              </a:rPr>
              <a:t>The running time of a for loop is at most the running time of the </a:t>
            </a:r>
            <a:r>
              <a:rPr lang="en-US" altLang="zh-CN" sz="2000" b="1" dirty="0">
                <a:solidFill>
                  <a:srgbClr val="008000"/>
                </a:solidFill>
                <a:latin typeface="Times New Roman" pitchFamily="18" charset="0"/>
                <a:ea typeface="宋体" pitchFamily="2" charset="-122"/>
              </a:rPr>
              <a:t>statements inside</a:t>
            </a:r>
            <a:r>
              <a:rPr lang="en-US" altLang="zh-CN" sz="2000" b="1" dirty="0">
                <a:latin typeface="Times New Roman" pitchFamily="18" charset="0"/>
                <a:ea typeface="宋体" pitchFamily="2" charset="-122"/>
              </a:rPr>
              <a:t> the for loop (including tests) </a:t>
            </a:r>
            <a:r>
              <a:rPr lang="en-US" altLang="zh-CN" sz="2000" b="1" dirty="0">
                <a:solidFill>
                  <a:srgbClr val="FF3300"/>
                </a:solidFill>
                <a:latin typeface="Times New Roman" pitchFamily="18" charset="0"/>
                <a:ea typeface="宋体" pitchFamily="2" charset="-122"/>
              </a:rPr>
              <a:t>times</a:t>
            </a:r>
            <a:r>
              <a:rPr lang="en-US" altLang="zh-CN" sz="2000" b="1" dirty="0">
                <a:latin typeface="Times New Roman" pitchFamily="18" charset="0"/>
                <a:ea typeface="宋体" pitchFamily="2" charset="-122"/>
              </a:rPr>
              <a:t> the number of </a:t>
            </a:r>
            <a:r>
              <a:rPr lang="en-US" altLang="zh-CN" sz="2000" b="1" dirty="0">
                <a:solidFill>
                  <a:srgbClr val="008000"/>
                </a:solidFill>
                <a:latin typeface="Times New Roman" pitchFamily="18" charset="0"/>
                <a:ea typeface="宋体" pitchFamily="2" charset="-122"/>
              </a:rPr>
              <a:t>iterations</a:t>
            </a:r>
            <a:r>
              <a:rPr lang="en-US" altLang="zh-CN" sz="2000" b="1" dirty="0">
                <a:latin typeface="Times New Roman" pitchFamily="18" charset="0"/>
                <a:ea typeface="宋体" pitchFamily="2" charset="-122"/>
              </a:rPr>
              <a:t>.</a:t>
            </a:r>
          </a:p>
        </p:txBody>
      </p:sp>
      <p:sp>
        <p:nvSpPr>
          <p:cNvPr id="55303" name="Rectangle 7"/>
          <p:cNvSpPr/>
          <p:nvPr/>
        </p:nvSpPr>
        <p:spPr>
          <a:xfrm>
            <a:off x="2286000" y="2362200"/>
            <a:ext cx="7391400" cy="1432560"/>
          </a:xfrm>
          <a:prstGeom prst="rect">
            <a:avLst/>
          </a:prstGeom>
          <a:noFill/>
          <a:ln w="9525">
            <a:noFill/>
            <a:miter/>
          </a:ln>
        </p:spPr>
        <p:txBody>
          <a:bodyPr>
            <a:spAutoFit/>
          </a:bodyPr>
          <a:lstStyle/>
          <a:p>
            <a:pPr marL="482600" lvl="0" indent="-482600" eaLnBrk="1" hangingPunct="1"/>
            <a:r>
              <a:rPr lang="en-US" altLang="zh-CN" sz="2800" b="1" dirty="0">
                <a:solidFill>
                  <a:schemeClr val="hlink"/>
                </a:solidFill>
                <a:latin typeface="Times New Roman" pitchFamily="18" charset="0"/>
                <a:ea typeface="宋体" pitchFamily="2" charset="-122"/>
                <a:sym typeface="Wingdings" pitchFamily="2" charset="2"/>
              </a:rPr>
              <a:t></a:t>
            </a:r>
            <a:r>
              <a:rPr lang="en-US" altLang="zh-CN" b="1" dirty="0">
                <a:solidFill>
                  <a:schemeClr val="hlink"/>
                </a:solidFill>
                <a:latin typeface="Times New Roman" pitchFamily="18" charset="0"/>
                <a:ea typeface="宋体" pitchFamily="2" charset="-122"/>
                <a:sym typeface="Wingdings" pitchFamily="2" charset="2"/>
              </a:rPr>
              <a:t> </a:t>
            </a:r>
            <a:r>
              <a:rPr lang="en-US" altLang="zh-CN" sz="2000" b="1" dirty="0">
                <a:solidFill>
                  <a:schemeClr val="hlink"/>
                </a:solidFill>
                <a:latin typeface="Arial" pitchFamily="34" charset="0"/>
                <a:ea typeface="宋体" pitchFamily="2" charset="-122"/>
                <a:sym typeface="Wingdings" pitchFamily="2" charset="2"/>
              </a:rPr>
              <a:t>NESTED </a:t>
            </a:r>
            <a:r>
              <a:rPr lang="en-US" altLang="zh-CN" sz="2000" b="1" dirty="0">
                <a:solidFill>
                  <a:schemeClr val="hlink"/>
                </a:solidFill>
                <a:latin typeface="Arial" pitchFamily="34" charset="0"/>
                <a:ea typeface="宋体" pitchFamily="2" charset="-122"/>
              </a:rPr>
              <a:t>FOR LOOPS: </a:t>
            </a:r>
            <a:r>
              <a:rPr lang="en-US" altLang="zh-CN" sz="2000" b="1" dirty="0">
                <a:latin typeface="Times New Roman" pitchFamily="18" charset="0"/>
                <a:ea typeface="宋体" pitchFamily="2" charset="-122"/>
              </a:rPr>
              <a:t>The total running time of a statement inside a group of nested loops is the running time of the </a:t>
            </a:r>
            <a:r>
              <a:rPr lang="en-US" altLang="zh-CN" sz="2000" b="1" dirty="0">
                <a:solidFill>
                  <a:srgbClr val="008000"/>
                </a:solidFill>
                <a:latin typeface="Times New Roman" pitchFamily="18" charset="0"/>
                <a:ea typeface="宋体" pitchFamily="2" charset="-122"/>
              </a:rPr>
              <a:t>statements </a:t>
            </a:r>
            <a:r>
              <a:rPr lang="en-US" altLang="zh-CN" sz="2000" b="1" dirty="0">
                <a:solidFill>
                  <a:srgbClr val="FF3300"/>
                </a:solidFill>
                <a:latin typeface="Times New Roman" pitchFamily="18" charset="0"/>
                <a:ea typeface="宋体" pitchFamily="2" charset="-122"/>
              </a:rPr>
              <a:t>multiplied</a:t>
            </a:r>
            <a:r>
              <a:rPr lang="en-US" altLang="zh-CN" sz="2000" b="1" dirty="0">
                <a:latin typeface="Times New Roman" pitchFamily="18" charset="0"/>
                <a:ea typeface="宋体" pitchFamily="2" charset="-122"/>
              </a:rPr>
              <a:t> by the</a:t>
            </a:r>
            <a:r>
              <a:rPr lang="en-US" altLang="zh-CN" sz="2000" b="1" dirty="0">
                <a:solidFill>
                  <a:srgbClr val="008000"/>
                </a:solidFill>
                <a:latin typeface="Times New Roman" pitchFamily="18" charset="0"/>
                <a:ea typeface="宋体" pitchFamily="2" charset="-122"/>
              </a:rPr>
              <a:t> product of the sizes </a:t>
            </a:r>
            <a:r>
              <a:rPr lang="en-US" altLang="zh-CN" sz="2000" b="1" dirty="0">
                <a:latin typeface="Times New Roman" pitchFamily="18" charset="0"/>
                <a:ea typeface="宋体" pitchFamily="2" charset="-122"/>
              </a:rPr>
              <a:t>of all the for loops.</a:t>
            </a:r>
          </a:p>
        </p:txBody>
      </p:sp>
      <p:sp>
        <p:nvSpPr>
          <p:cNvPr id="55304" name="Rectangle 8"/>
          <p:cNvSpPr/>
          <p:nvPr/>
        </p:nvSpPr>
        <p:spPr>
          <a:xfrm>
            <a:off x="2286000" y="3733800"/>
            <a:ext cx="7391400" cy="822960"/>
          </a:xfrm>
          <a:prstGeom prst="rect">
            <a:avLst/>
          </a:prstGeom>
          <a:noFill/>
          <a:ln w="9525">
            <a:noFill/>
            <a:miter/>
          </a:ln>
        </p:spPr>
        <p:txBody>
          <a:bodyPr>
            <a:spAutoFit/>
          </a:bodyPr>
          <a:lstStyle/>
          <a:p>
            <a:pPr marL="482600" lvl="0" indent="-482600" eaLnBrk="1" hangingPunct="1"/>
            <a:r>
              <a:rPr lang="en-US" altLang="zh-CN" sz="2800" b="1" dirty="0">
                <a:solidFill>
                  <a:schemeClr val="hlink"/>
                </a:solidFill>
                <a:latin typeface="Times New Roman" pitchFamily="18" charset="0"/>
                <a:ea typeface="宋体" pitchFamily="2" charset="-122"/>
                <a:sym typeface="Wingdings" pitchFamily="2" charset="2"/>
              </a:rPr>
              <a:t></a:t>
            </a:r>
            <a:r>
              <a:rPr lang="en-US" altLang="zh-CN" b="1" dirty="0">
                <a:solidFill>
                  <a:schemeClr val="hlink"/>
                </a:solidFill>
                <a:latin typeface="Times New Roman" pitchFamily="18" charset="0"/>
                <a:ea typeface="宋体" pitchFamily="2" charset="-122"/>
                <a:sym typeface="Wingdings" pitchFamily="2" charset="2"/>
              </a:rPr>
              <a:t> </a:t>
            </a:r>
            <a:r>
              <a:rPr lang="en-US" altLang="zh-CN" sz="2000" b="1" dirty="0">
                <a:solidFill>
                  <a:schemeClr val="hlink"/>
                </a:solidFill>
                <a:latin typeface="Arial" pitchFamily="34" charset="0"/>
                <a:ea typeface="宋体" pitchFamily="2" charset="-122"/>
                <a:sym typeface="Wingdings" pitchFamily="2" charset="2"/>
              </a:rPr>
              <a:t>CONSECUTIVE STATEMENTS</a:t>
            </a:r>
            <a:r>
              <a:rPr lang="en-US" altLang="zh-CN" sz="2000" b="1" dirty="0">
                <a:solidFill>
                  <a:schemeClr val="hlink"/>
                </a:solidFill>
                <a:latin typeface="Arial" pitchFamily="34" charset="0"/>
                <a:ea typeface="宋体" pitchFamily="2" charset="-122"/>
              </a:rPr>
              <a:t>: </a:t>
            </a:r>
            <a:r>
              <a:rPr lang="en-US" altLang="zh-CN" sz="2000" b="1" dirty="0">
                <a:latin typeface="Times New Roman" pitchFamily="18" charset="0"/>
                <a:ea typeface="宋体" pitchFamily="2" charset="-122"/>
              </a:rPr>
              <a:t>These just </a:t>
            </a:r>
            <a:r>
              <a:rPr lang="en-US" altLang="zh-CN" sz="2000" b="1" dirty="0">
                <a:solidFill>
                  <a:srgbClr val="FF3300"/>
                </a:solidFill>
                <a:latin typeface="Times New Roman" pitchFamily="18" charset="0"/>
                <a:ea typeface="宋体" pitchFamily="2" charset="-122"/>
              </a:rPr>
              <a:t>add</a:t>
            </a:r>
            <a:r>
              <a:rPr lang="en-US" altLang="zh-CN" sz="2000" b="1" dirty="0">
                <a:latin typeface="Times New Roman" pitchFamily="18" charset="0"/>
                <a:ea typeface="宋体" pitchFamily="2" charset="-122"/>
              </a:rPr>
              <a:t> (which means that the </a:t>
            </a:r>
            <a:r>
              <a:rPr lang="en-US" altLang="zh-CN" sz="2000" b="1" dirty="0">
                <a:solidFill>
                  <a:srgbClr val="008000"/>
                </a:solidFill>
                <a:latin typeface="Times New Roman" pitchFamily="18" charset="0"/>
                <a:ea typeface="宋体" pitchFamily="2" charset="-122"/>
              </a:rPr>
              <a:t>maximum</a:t>
            </a:r>
            <a:r>
              <a:rPr lang="en-US" altLang="zh-CN" sz="2000" b="1" dirty="0">
                <a:latin typeface="Times New Roman" pitchFamily="18" charset="0"/>
                <a:ea typeface="宋体" pitchFamily="2" charset="-122"/>
              </a:rPr>
              <a:t> is the one that counts).</a:t>
            </a:r>
          </a:p>
        </p:txBody>
      </p:sp>
      <p:sp>
        <p:nvSpPr>
          <p:cNvPr id="55305" name="Rectangle 9"/>
          <p:cNvSpPr/>
          <p:nvPr/>
        </p:nvSpPr>
        <p:spPr>
          <a:xfrm>
            <a:off x="2286000" y="4572000"/>
            <a:ext cx="7391400" cy="1737360"/>
          </a:xfrm>
          <a:prstGeom prst="rect">
            <a:avLst/>
          </a:prstGeom>
          <a:noFill/>
          <a:ln w="9525">
            <a:noFill/>
            <a:miter/>
          </a:ln>
        </p:spPr>
        <p:txBody>
          <a:bodyPr>
            <a:spAutoFit/>
          </a:bodyPr>
          <a:lstStyle/>
          <a:p>
            <a:pPr marL="482600" lvl="0" indent="-482600" eaLnBrk="1" hangingPunct="1"/>
            <a:r>
              <a:rPr lang="en-US" altLang="zh-CN" sz="2800" b="1" dirty="0">
                <a:solidFill>
                  <a:schemeClr val="hlink"/>
                </a:solidFill>
                <a:latin typeface="Times New Roman" pitchFamily="18" charset="0"/>
                <a:ea typeface="宋体" pitchFamily="2" charset="-122"/>
                <a:sym typeface="Wingdings" pitchFamily="2" charset="2"/>
              </a:rPr>
              <a:t></a:t>
            </a:r>
            <a:r>
              <a:rPr lang="en-US" altLang="zh-CN" b="1" dirty="0">
                <a:solidFill>
                  <a:schemeClr val="hlink"/>
                </a:solidFill>
                <a:latin typeface="Times New Roman" pitchFamily="18" charset="0"/>
                <a:ea typeface="宋体" pitchFamily="2" charset="-122"/>
                <a:sym typeface="Wingdings" pitchFamily="2" charset="2"/>
              </a:rPr>
              <a:t> </a:t>
            </a:r>
            <a:r>
              <a:rPr lang="en-US" altLang="zh-CN" sz="2000" b="1" dirty="0">
                <a:solidFill>
                  <a:schemeClr val="hlink"/>
                </a:solidFill>
                <a:latin typeface="Arial" pitchFamily="34" charset="0"/>
                <a:ea typeface="宋体" pitchFamily="2" charset="-122"/>
                <a:sym typeface="Wingdings" pitchFamily="2" charset="2"/>
              </a:rPr>
              <a:t>IF / ELSE</a:t>
            </a:r>
            <a:r>
              <a:rPr lang="en-US" altLang="zh-CN" sz="2000" b="1" dirty="0">
                <a:solidFill>
                  <a:schemeClr val="hlink"/>
                </a:solidFill>
                <a:latin typeface="Arial" pitchFamily="34" charset="0"/>
                <a:ea typeface="宋体" pitchFamily="2" charset="-122"/>
              </a:rPr>
              <a:t>: </a:t>
            </a:r>
            <a:r>
              <a:rPr lang="en-US" altLang="zh-CN" sz="2000" b="1" dirty="0">
                <a:latin typeface="Times New Roman" pitchFamily="18" charset="0"/>
                <a:ea typeface="宋体" pitchFamily="2" charset="-122"/>
              </a:rPr>
              <a:t>For the fragment</a:t>
            </a:r>
          </a:p>
          <a:p>
            <a:pPr marL="482600" lvl="0" indent="-482600" eaLnBrk="1" hangingPunct="1"/>
            <a:r>
              <a:rPr lang="en-US" altLang="zh-CN" sz="2000" b="1" dirty="0">
                <a:latin typeface="Times New Roman" pitchFamily="18" charset="0"/>
                <a:ea typeface="宋体" pitchFamily="2" charset="-122"/>
              </a:rPr>
              <a:t>		</a:t>
            </a:r>
            <a:r>
              <a:rPr lang="en-US" altLang="zh-CN" sz="2000" b="1" dirty="0">
                <a:solidFill>
                  <a:schemeClr val="hlink"/>
                </a:solidFill>
                <a:latin typeface="Times New Roman" pitchFamily="18" charset="0"/>
                <a:ea typeface="宋体" pitchFamily="2" charset="-122"/>
              </a:rPr>
              <a:t>if</a:t>
            </a:r>
            <a:r>
              <a:rPr lang="en-US" altLang="zh-CN" sz="2000" b="1" dirty="0">
                <a:latin typeface="Times New Roman" pitchFamily="18" charset="0"/>
                <a:ea typeface="宋体" pitchFamily="2" charset="-122"/>
              </a:rPr>
              <a:t> ( Condition )  S1;</a:t>
            </a:r>
          </a:p>
          <a:p>
            <a:pPr marL="482600" lvl="0" indent="-482600" eaLnBrk="1" hangingPunct="1"/>
            <a:r>
              <a:rPr lang="en-US" altLang="zh-CN" sz="2000" b="1" dirty="0">
                <a:latin typeface="Times New Roman" pitchFamily="18" charset="0"/>
                <a:ea typeface="宋体" pitchFamily="2" charset="-122"/>
              </a:rPr>
              <a:t>		</a:t>
            </a:r>
            <a:r>
              <a:rPr lang="en-US" altLang="zh-CN" sz="2000" b="1" dirty="0">
                <a:solidFill>
                  <a:schemeClr val="hlink"/>
                </a:solidFill>
                <a:latin typeface="Times New Roman" pitchFamily="18" charset="0"/>
                <a:ea typeface="宋体" pitchFamily="2" charset="-122"/>
              </a:rPr>
              <a:t>else</a:t>
            </a:r>
            <a:r>
              <a:rPr lang="en-US" altLang="zh-CN" sz="2000" b="1" dirty="0">
                <a:latin typeface="Times New Roman" pitchFamily="18" charset="0"/>
                <a:ea typeface="宋体" pitchFamily="2" charset="-122"/>
              </a:rPr>
              <a:t>  S2;</a:t>
            </a:r>
          </a:p>
          <a:p>
            <a:pPr marL="482600" lvl="0" indent="-482600" eaLnBrk="1" hangingPunct="1"/>
            <a:r>
              <a:rPr lang="en-US" altLang="zh-CN" sz="2000" b="1" dirty="0">
                <a:latin typeface="Times New Roman" pitchFamily="18" charset="0"/>
                <a:ea typeface="宋体" pitchFamily="2" charset="-122"/>
              </a:rPr>
              <a:t>	the running time is never more than the running time of the </a:t>
            </a:r>
            <a:r>
              <a:rPr lang="en-US" altLang="zh-CN" sz="2000" b="1" dirty="0">
                <a:solidFill>
                  <a:srgbClr val="008000"/>
                </a:solidFill>
                <a:latin typeface="Times New Roman" pitchFamily="18" charset="0"/>
                <a:ea typeface="宋体" pitchFamily="2" charset="-122"/>
              </a:rPr>
              <a:t>test</a:t>
            </a:r>
            <a:r>
              <a:rPr lang="en-US" altLang="zh-CN" sz="2000" b="1" dirty="0">
                <a:latin typeface="Times New Roman" pitchFamily="18" charset="0"/>
                <a:ea typeface="宋体" pitchFamily="2" charset="-122"/>
              </a:rPr>
              <a:t> </a:t>
            </a:r>
            <a:r>
              <a:rPr lang="en-US" altLang="zh-CN" sz="2000" b="1" dirty="0">
                <a:solidFill>
                  <a:srgbClr val="FF3300"/>
                </a:solidFill>
                <a:latin typeface="Times New Roman" pitchFamily="18" charset="0"/>
                <a:ea typeface="宋体" pitchFamily="2" charset="-122"/>
              </a:rPr>
              <a:t>plus</a:t>
            </a:r>
            <a:r>
              <a:rPr lang="en-US" altLang="zh-CN" sz="2000" b="1" dirty="0">
                <a:latin typeface="Times New Roman" pitchFamily="18" charset="0"/>
                <a:ea typeface="宋体" pitchFamily="2" charset="-122"/>
              </a:rPr>
              <a:t> the </a:t>
            </a:r>
            <a:r>
              <a:rPr lang="en-US" altLang="zh-CN" sz="2000" b="1" dirty="0">
                <a:solidFill>
                  <a:srgbClr val="008000"/>
                </a:solidFill>
                <a:latin typeface="Times New Roman" pitchFamily="18" charset="0"/>
                <a:ea typeface="宋体" pitchFamily="2" charset="-122"/>
              </a:rPr>
              <a:t>larger</a:t>
            </a:r>
            <a:r>
              <a:rPr lang="en-US" altLang="zh-CN" sz="2000" b="1" dirty="0">
                <a:latin typeface="Times New Roman" pitchFamily="18" charset="0"/>
                <a:ea typeface="宋体" pitchFamily="2" charset="-122"/>
              </a:rPr>
              <a:t> of the running time of S1 and S2.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5299"/>
                                        </p:tgtEl>
                                        <p:attrNameLst>
                                          <p:attrName>style.visibility</p:attrName>
                                        </p:attrNameLst>
                                      </p:cBhvr>
                                      <p:to>
                                        <p:strVal val="visible"/>
                                      </p:to>
                                    </p:set>
                                    <p:animEffect transition="in" filter="wipe(left)">
                                      <p:cBhvr>
                                        <p:cTn id="7" dur="500"/>
                                        <p:tgtEl>
                                          <p:spTgt spid="5529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5302"/>
                                        </p:tgtEl>
                                        <p:attrNameLst>
                                          <p:attrName>style.visibility</p:attrName>
                                        </p:attrNameLst>
                                      </p:cBhvr>
                                      <p:to>
                                        <p:strVal val="visible"/>
                                      </p:to>
                                    </p:set>
                                    <p:animEffect transition="in" filter="wipe(up)">
                                      <p:cBhvr>
                                        <p:cTn id="12" dur="500"/>
                                        <p:tgtEl>
                                          <p:spTgt spid="5530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5303"/>
                                        </p:tgtEl>
                                        <p:attrNameLst>
                                          <p:attrName>style.visibility</p:attrName>
                                        </p:attrNameLst>
                                      </p:cBhvr>
                                      <p:to>
                                        <p:strVal val="visible"/>
                                      </p:to>
                                    </p:set>
                                    <p:animEffect transition="in" filter="wipe(up)">
                                      <p:cBhvr>
                                        <p:cTn id="17" dur="500"/>
                                        <p:tgtEl>
                                          <p:spTgt spid="5530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5304"/>
                                        </p:tgtEl>
                                        <p:attrNameLst>
                                          <p:attrName>style.visibility</p:attrName>
                                        </p:attrNameLst>
                                      </p:cBhvr>
                                      <p:to>
                                        <p:strVal val="visible"/>
                                      </p:to>
                                    </p:set>
                                    <p:animEffect transition="in" filter="wipe(up)">
                                      <p:cBhvr>
                                        <p:cTn id="22" dur="500"/>
                                        <p:tgtEl>
                                          <p:spTgt spid="5530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55305"/>
                                        </p:tgtEl>
                                        <p:attrNameLst>
                                          <p:attrName>style.visibility</p:attrName>
                                        </p:attrNameLst>
                                      </p:cBhvr>
                                      <p:to>
                                        <p:strVal val="visible"/>
                                      </p:to>
                                    </p:set>
                                    <p:animEffect transition="in" filter="wipe(up)">
                                      <p:cBhvr>
                                        <p:cTn id="27" dur="500"/>
                                        <p:tgtEl>
                                          <p:spTgt spid="553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2" grpId="0"/>
      <p:bldP spid="55303" grpId="0"/>
      <p:bldP spid="55304" grpId="0"/>
      <p:bldP spid="5530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2"/>
          <p:cNvPicPr>
            <a:picLocks noChangeAspect="1"/>
          </p:cNvPicPr>
          <p:nvPr/>
        </p:nvPicPr>
        <p:blipFill>
          <a:blip r:embed="rId2"/>
          <a:stretch>
            <a:fillRect/>
          </a:stretch>
        </p:blipFill>
        <p:spPr>
          <a:xfrm>
            <a:off x="2566988" y="908050"/>
            <a:ext cx="7058025" cy="5432425"/>
          </a:xfrm>
          <a:prstGeom prst="rect">
            <a:avLst/>
          </a:prstGeom>
          <a:noFill/>
          <a:ln w="9525">
            <a:noFill/>
            <a:miter/>
          </a:ln>
        </p:spPr>
      </p:pic>
      <p:pic>
        <p:nvPicPr>
          <p:cNvPr id="58371" name="Picture 3"/>
          <p:cNvPicPr>
            <a:picLocks noChangeAspect="1"/>
          </p:cNvPicPr>
          <p:nvPr/>
        </p:nvPicPr>
        <p:blipFill>
          <a:blip r:embed="rId3"/>
          <a:stretch>
            <a:fillRect/>
          </a:stretch>
        </p:blipFill>
        <p:spPr>
          <a:xfrm>
            <a:off x="2351088" y="188913"/>
            <a:ext cx="5672137" cy="576262"/>
          </a:xfrm>
          <a:prstGeom prst="rect">
            <a:avLst/>
          </a:prstGeom>
          <a:noFill/>
          <a:ln w="9525">
            <a:noFill/>
            <a:miter/>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p:cNvSpPr txBox="1"/>
          <p:nvPr/>
        </p:nvSpPr>
        <p:spPr>
          <a:xfrm>
            <a:off x="7620000" y="0"/>
            <a:ext cx="3041650" cy="365760"/>
          </a:xfrm>
          <a:prstGeom prst="rect">
            <a:avLst/>
          </a:prstGeom>
          <a:noFill/>
          <a:ln w="9525">
            <a:noFill/>
            <a:miter/>
          </a:ln>
        </p:spPr>
        <p:txBody>
          <a:bodyPr lIns="108000" rIns="144000">
            <a:spAutoFit/>
          </a:bodyPr>
          <a:lstStyle/>
          <a:p>
            <a:pPr lvl="0" algn="r" eaLnBrk="1" hangingPunct="1">
              <a:spcBef>
                <a:spcPct val="50000"/>
              </a:spcBef>
            </a:pPr>
            <a:r>
              <a:rPr lang="en-US" altLang="zh-CN" sz="1800" b="1" dirty="0">
                <a:latin typeface="Times New Roman" pitchFamily="18" charset="0"/>
                <a:ea typeface="宋体" pitchFamily="2" charset="-122"/>
                <a:sym typeface="Webdings" pitchFamily="18" charset="2"/>
              </a:rPr>
              <a:t>§2  </a:t>
            </a:r>
            <a:r>
              <a:rPr lang="en-US" altLang="zh-CN" sz="1800" b="1" dirty="0">
                <a:latin typeface="Times New Roman" pitchFamily="18" charset="0"/>
                <a:ea typeface="宋体" pitchFamily="2" charset="-122"/>
              </a:rPr>
              <a:t>Asymptotic Notation</a:t>
            </a:r>
            <a:endParaRPr lang="en-US" altLang="zh-CN" sz="2800" b="1" dirty="0">
              <a:latin typeface="Times New Roman" pitchFamily="18" charset="0"/>
              <a:ea typeface="宋体" pitchFamily="2" charset="-122"/>
            </a:endParaRPr>
          </a:p>
        </p:txBody>
      </p:sp>
      <p:sp>
        <p:nvSpPr>
          <p:cNvPr id="56323" name="Rectangle 3"/>
          <p:cNvSpPr/>
          <p:nvPr/>
        </p:nvSpPr>
        <p:spPr>
          <a:xfrm>
            <a:off x="2133600" y="381000"/>
            <a:ext cx="2819400" cy="518160"/>
          </a:xfrm>
          <a:prstGeom prst="rect">
            <a:avLst/>
          </a:prstGeom>
          <a:noFill/>
          <a:ln w="9525">
            <a:noFill/>
            <a:miter/>
          </a:ln>
        </p:spPr>
        <p:txBody>
          <a:bodyPr>
            <a:spAutoFit/>
          </a:bodyPr>
          <a:lstStyle/>
          <a:p>
            <a:pPr marL="482600" lvl="0" indent="-482600" eaLnBrk="1" hangingPunct="1"/>
            <a:r>
              <a:rPr lang="en-US" altLang="zh-CN" sz="2800" b="1" dirty="0">
                <a:solidFill>
                  <a:schemeClr val="hlink"/>
                </a:solidFill>
                <a:latin typeface="Times New Roman" pitchFamily="18" charset="0"/>
                <a:ea typeface="宋体" pitchFamily="2" charset="-122"/>
                <a:sym typeface="Wingdings" pitchFamily="2" charset="2"/>
              </a:rPr>
              <a:t></a:t>
            </a:r>
            <a:r>
              <a:rPr lang="en-US" altLang="zh-CN" b="1" dirty="0">
                <a:solidFill>
                  <a:schemeClr val="hlink"/>
                </a:solidFill>
                <a:latin typeface="Times New Roman" pitchFamily="18" charset="0"/>
                <a:ea typeface="宋体" pitchFamily="2" charset="-122"/>
                <a:sym typeface="Wingdings" pitchFamily="2" charset="2"/>
              </a:rPr>
              <a:t> </a:t>
            </a:r>
            <a:r>
              <a:rPr lang="en-US" altLang="zh-CN" sz="2000" b="1" dirty="0">
                <a:solidFill>
                  <a:schemeClr val="hlink"/>
                </a:solidFill>
                <a:latin typeface="Arial" pitchFamily="34" charset="0"/>
                <a:ea typeface="宋体" pitchFamily="2" charset="-122"/>
              </a:rPr>
              <a:t>RECURSIONS:</a:t>
            </a:r>
            <a:endParaRPr lang="en-US" altLang="zh-CN" sz="2000" b="1" dirty="0">
              <a:latin typeface="Times New Roman" pitchFamily="18" charset="0"/>
              <a:ea typeface="宋体" pitchFamily="2" charset="-122"/>
            </a:endParaRPr>
          </a:p>
        </p:txBody>
      </p:sp>
      <p:sp>
        <p:nvSpPr>
          <p:cNvPr id="56324" name="Text Box 4"/>
          <p:cNvSpPr txBox="1"/>
          <p:nvPr/>
        </p:nvSpPr>
        <p:spPr>
          <a:xfrm>
            <a:off x="2057400" y="990600"/>
            <a:ext cx="7772400" cy="731520"/>
          </a:xfrm>
          <a:prstGeom prst="rect">
            <a:avLst/>
          </a:prstGeom>
          <a:noFill/>
          <a:ln w="9525">
            <a:noFill/>
            <a:miter/>
          </a:ln>
        </p:spPr>
        <p:txBody>
          <a:bodyPr>
            <a:spAutoFit/>
          </a:bodyPr>
          <a:lstStyle/>
          <a:p>
            <a:pPr marL="292100" lvl="0" indent="-292100" eaLnBrk="1" hangingPunct="1">
              <a:spcBef>
                <a:spcPct val="50000"/>
              </a:spcBef>
            </a:pPr>
            <a:r>
              <a:rPr lang="en-US" altLang="zh-CN" b="1" dirty="0">
                <a:latin typeface="Times New Roman" pitchFamily="18" charset="0"/>
                <a:ea typeface="MS Hei"/>
              </a:rPr>
              <a:t>〖Example〗 Fibonacci number:  </a:t>
            </a:r>
          </a:p>
          <a:p>
            <a:pPr marL="292100" lvl="0" indent="-292100" algn="ctr" eaLnBrk="1" hangingPunct="1">
              <a:spcBef>
                <a:spcPct val="20000"/>
              </a:spcBef>
            </a:pPr>
            <a:r>
              <a:rPr lang="en-US" altLang="zh-CN" sz="2000" b="1" dirty="0">
                <a:solidFill>
                  <a:schemeClr val="hlink"/>
                </a:solidFill>
                <a:latin typeface="Times New Roman" pitchFamily="18" charset="0"/>
                <a:ea typeface="MS Hei"/>
              </a:rPr>
              <a:t>Fib(0) = Fib(1) = 1,  Fib(</a:t>
            </a:r>
            <a:r>
              <a:rPr lang="en-US" altLang="zh-CN" sz="2000" b="1" i="1" dirty="0">
                <a:solidFill>
                  <a:schemeClr val="hlink"/>
                </a:solidFill>
                <a:latin typeface="Times New Roman" pitchFamily="18" charset="0"/>
                <a:ea typeface="MS Hei"/>
              </a:rPr>
              <a:t>n</a:t>
            </a:r>
            <a:r>
              <a:rPr lang="en-US" altLang="zh-CN" sz="2000" b="1" dirty="0">
                <a:solidFill>
                  <a:schemeClr val="hlink"/>
                </a:solidFill>
                <a:latin typeface="Times New Roman" pitchFamily="18" charset="0"/>
                <a:ea typeface="MS Hei"/>
              </a:rPr>
              <a:t>) = Fib(</a:t>
            </a:r>
            <a:r>
              <a:rPr lang="en-US" altLang="zh-CN" sz="2000" b="1" i="1" dirty="0">
                <a:solidFill>
                  <a:schemeClr val="hlink"/>
                </a:solidFill>
                <a:latin typeface="Times New Roman" pitchFamily="18" charset="0"/>
                <a:ea typeface="MS Hei"/>
              </a:rPr>
              <a:t>n</a:t>
            </a:r>
            <a:r>
              <a:rPr lang="en-US" altLang="zh-CN" sz="2000" b="1" dirty="0">
                <a:solidFill>
                  <a:schemeClr val="hlink"/>
                </a:solidFill>
                <a:latin typeface="Times New Roman" pitchFamily="18" charset="0"/>
                <a:ea typeface="MS Hei"/>
                <a:sym typeface="Symbol" pitchFamily="18" charset="2"/>
              </a:rPr>
              <a:t></a:t>
            </a:r>
            <a:r>
              <a:rPr lang="en-US" altLang="zh-CN" sz="2000" b="1" dirty="0">
                <a:solidFill>
                  <a:schemeClr val="hlink"/>
                </a:solidFill>
                <a:latin typeface="Times New Roman" pitchFamily="18" charset="0"/>
                <a:ea typeface="MS Hei"/>
              </a:rPr>
              <a:t>1) + Fib(</a:t>
            </a:r>
            <a:r>
              <a:rPr lang="en-US" altLang="zh-CN" sz="2000" b="1" i="1" dirty="0">
                <a:solidFill>
                  <a:schemeClr val="hlink"/>
                </a:solidFill>
                <a:latin typeface="Times New Roman" pitchFamily="18" charset="0"/>
                <a:ea typeface="MS Hei"/>
              </a:rPr>
              <a:t>n</a:t>
            </a:r>
            <a:r>
              <a:rPr lang="en-US" altLang="zh-CN" sz="2000" b="1" dirty="0">
                <a:solidFill>
                  <a:schemeClr val="hlink"/>
                </a:solidFill>
                <a:latin typeface="Times New Roman" pitchFamily="18" charset="0"/>
                <a:ea typeface="MS Hei"/>
                <a:sym typeface="Symbol" pitchFamily="18" charset="2"/>
              </a:rPr>
              <a:t></a:t>
            </a:r>
            <a:r>
              <a:rPr lang="en-US" altLang="zh-CN" sz="2000" b="1" dirty="0">
                <a:solidFill>
                  <a:schemeClr val="hlink"/>
                </a:solidFill>
                <a:latin typeface="Times New Roman" pitchFamily="18" charset="0"/>
                <a:ea typeface="MS Hei"/>
              </a:rPr>
              <a:t>2)</a:t>
            </a:r>
          </a:p>
        </p:txBody>
      </p:sp>
      <p:sp>
        <p:nvSpPr>
          <p:cNvPr id="56326" name="AutoShape 6"/>
          <p:cNvSpPr/>
          <p:nvPr/>
        </p:nvSpPr>
        <p:spPr>
          <a:xfrm>
            <a:off x="2362200" y="1981200"/>
            <a:ext cx="6248400" cy="3048000"/>
          </a:xfrm>
          <a:prstGeom prst="foldedCorner">
            <a:avLst>
              <a:gd name="adj" fmla="val 12500"/>
            </a:avLst>
          </a:prstGeom>
          <a:gradFill rotWithShape="0">
            <a:gsLst>
              <a:gs pos="0">
                <a:srgbClr val="FFFFFF"/>
              </a:gs>
              <a:gs pos="100000">
                <a:schemeClr val="bg1"/>
              </a:gs>
            </a:gsLst>
            <a:lin ang="5400000" scaled="1"/>
            <a:tileRect/>
          </a:gradFill>
          <a:ln w="19050" cap="flat" cmpd="sng">
            <a:solidFill>
              <a:schemeClr val="tx1"/>
            </a:solidFill>
            <a:prstDash val="solid"/>
            <a:headEnd type="none" w="med" len="med"/>
            <a:tailEnd type="none" w="med" len="med"/>
          </a:ln>
        </p:spPr>
        <p:txBody>
          <a:bodyPr wrap="none" lIns="198000" anchor="b"/>
          <a:lstStyle/>
          <a:p>
            <a:pPr lvl="0" eaLnBrk="1" hangingPunct="1"/>
            <a:r>
              <a:rPr lang="en-US" altLang="zh-CN" sz="2000" b="1" dirty="0">
                <a:solidFill>
                  <a:schemeClr val="hlink"/>
                </a:solidFill>
                <a:latin typeface="Arial" pitchFamily="34" charset="0"/>
                <a:ea typeface="宋体" pitchFamily="2" charset="-122"/>
              </a:rPr>
              <a:t>long int</a:t>
            </a:r>
            <a:r>
              <a:rPr lang="en-US" altLang="zh-CN" sz="2000" b="1" dirty="0">
                <a:latin typeface="Arial" pitchFamily="34" charset="0"/>
                <a:ea typeface="宋体" pitchFamily="2" charset="-122"/>
              </a:rPr>
              <a:t>  Fib ( </a:t>
            </a:r>
            <a:r>
              <a:rPr lang="en-US" altLang="zh-CN" sz="2000" b="1" dirty="0">
                <a:solidFill>
                  <a:schemeClr val="hlink"/>
                </a:solidFill>
                <a:latin typeface="Arial" pitchFamily="34" charset="0"/>
                <a:ea typeface="宋体" pitchFamily="2" charset="-122"/>
              </a:rPr>
              <a:t>int</a:t>
            </a:r>
            <a:r>
              <a:rPr lang="en-US" altLang="zh-CN" sz="2000" b="1" dirty="0">
                <a:latin typeface="Arial" pitchFamily="34" charset="0"/>
                <a:ea typeface="宋体" pitchFamily="2" charset="-122"/>
              </a:rPr>
              <a:t>  N )</a:t>
            </a:r>
          </a:p>
          <a:p>
            <a:pPr lvl="0" eaLnBrk="1" hangingPunct="1">
              <a:spcAft>
                <a:spcPct val="30000"/>
              </a:spcAft>
            </a:pPr>
            <a:r>
              <a:rPr lang="en-US" altLang="zh-CN" sz="2000" b="1" dirty="0">
                <a:latin typeface="Arial" pitchFamily="34" charset="0"/>
                <a:ea typeface="宋体" pitchFamily="2" charset="-122"/>
              </a:rPr>
              <a:t>{</a:t>
            </a:r>
          </a:p>
          <a:p>
            <a:pPr lvl="0" eaLnBrk="1" hangingPunct="1">
              <a:spcAft>
                <a:spcPct val="30000"/>
              </a:spcAft>
            </a:pPr>
            <a:r>
              <a:rPr lang="en-US" altLang="zh-CN" sz="2000" b="1" dirty="0">
                <a:latin typeface="Arial" pitchFamily="34" charset="0"/>
                <a:ea typeface="宋体" pitchFamily="2" charset="-122"/>
              </a:rPr>
              <a:t>	</a:t>
            </a:r>
            <a:r>
              <a:rPr lang="en-US" altLang="zh-CN" sz="2000" b="1" dirty="0">
                <a:solidFill>
                  <a:schemeClr val="hlink"/>
                </a:solidFill>
                <a:latin typeface="Arial" pitchFamily="34" charset="0"/>
                <a:ea typeface="宋体" pitchFamily="2" charset="-122"/>
              </a:rPr>
              <a:t>if</a:t>
            </a:r>
            <a:r>
              <a:rPr lang="en-US" altLang="zh-CN" sz="2000" b="1" dirty="0">
                <a:latin typeface="Arial" pitchFamily="34" charset="0"/>
                <a:ea typeface="宋体" pitchFamily="2" charset="-122"/>
              </a:rPr>
              <a:t>  ( N &lt;= 1 )</a:t>
            </a:r>
          </a:p>
          <a:p>
            <a:pPr lvl="0" eaLnBrk="1" hangingPunct="1">
              <a:spcAft>
                <a:spcPct val="30000"/>
              </a:spcAft>
            </a:pPr>
            <a:r>
              <a:rPr lang="en-US" altLang="zh-CN" sz="2000" b="1" dirty="0">
                <a:latin typeface="Arial" pitchFamily="34" charset="0"/>
                <a:ea typeface="宋体" pitchFamily="2" charset="-122"/>
              </a:rPr>
              <a:t>	    </a:t>
            </a:r>
            <a:r>
              <a:rPr lang="en-US" altLang="zh-CN" sz="2000" b="1" dirty="0">
                <a:solidFill>
                  <a:schemeClr val="hlink"/>
                </a:solidFill>
                <a:latin typeface="Arial" pitchFamily="34" charset="0"/>
                <a:ea typeface="宋体" pitchFamily="2" charset="-122"/>
              </a:rPr>
              <a:t>return</a:t>
            </a:r>
            <a:r>
              <a:rPr lang="en-US" altLang="zh-CN" sz="2000" b="1" dirty="0">
                <a:latin typeface="Arial" pitchFamily="34" charset="0"/>
                <a:ea typeface="宋体" pitchFamily="2" charset="-122"/>
              </a:rPr>
              <a:t>  1;</a:t>
            </a:r>
          </a:p>
          <a:p>
            <a:pPr lvl="0" eaLnBrk="1" hangingPunct="1">
              <a:spcAft>
                <a:spcPct val="30000"/>
              </a:spcAft>
            </a:pPr>
            <a:r>
              <a:rPr lang="en-US" altLang="zh-CN" sz="2000" b="1" dirty="0">
                <a:latin typeface="Arial" pitchFamily="34" charset="0"/>
                <a:ea typeface="宋体" pitchFamily="2" charset="-122"/>
              </a:rPr>
              <a:t>	</a:t>
            </a:r>
            <a:r>
              <a:rPr lang="en-US" altLang="zh-CN" sz="2000" b="1" dirty="0">
                <a:solidFill>
                  <a:schemeClr val="hlink"/>
                </a:solidFill>
                <a:latin typeface="Arial" pitchFamily="34" charset="0"/>
                <a:ea typeface="宋体" pitchFamily="2" charset="-122"/>
              </a:rPr>
              <a:t>else</a:t>
            </a:r>
          </a:p>
          <a:p>
            <a:pPr lvl="0" eaLnBrk="1" hangingPunct="1">
              <a:spcAft>
                <a:spcPct val="30000"/>
              </a:spcAft>
            </a:pPr>
            <a:r>
              <a:rPr lang="en-US" altLang="zh-CN" sz="2000" b="1" dirty="0">
                <a:latin typeface="Arial" pitchFamily="34" charset="0"/>
                <a:ea typeface="宋体" pitchFamily="2" charset="-122"/>
              </a:rPr>
              <a:t>	    </a:t>
            </a:r>
            <a:r>
              <a:rPr lang="en-US" altLang="zh-CN" sz="2000" b="1" dirty="0">
                <a:solidFill>
                  <a:schemeClr val="hlink"/>
                </a:solidFill>
                <a:latin typeface="Arial" pitchFamily="34" charset="0"/>
                <a:ea typeface="宋体" pitchFamily="2" charset="-122"/>
              </a:rPr>
              <a:t>return</a:t>
            </a:r>
            <a:r>
              <a:rPr lang="en-US" altLang="zh-CN" sz="2000" b="1" dirty="0">
                <a:latin typeface="Arial" pitchFamily="34" charset="0"/>
                <a:ea typeface="宋体" pitchFamily="2" charset="-122"/>
              </a:rPr>
              <a:t>  Fib( N </a:t>
            </a:r>
            <a:r>
              <a:rPr lang="en-US" altLang="zh-CN" sz="2000" b="1" dirty="0">
                <a:latin typeface="Times New Roman" pitchFamily="18" charset="0"/>
                <a:ea typeface="MS Hei"/>
                <a:sym typeface="Symbol" pitchFamily="18" charset="2"/>
              </a:rPr>
              <a:t></a:t>
            </a:r>
            <a:r>
              <a:rPr lang="en-US" altLang="zh-CN" sz="2000" b="1" dirty="0">
                <a:latin typeface="Arial" pitchFamily="34" charset="0"/>
                <a:ea typeface="宋体" pitchFamily="2" charset="-122"/>
              </a:rPr>
              <a:t> 1 ) + Fib( N </a:t>
            </a:r>
            <a:r>
              <a:rPr lang="en-US" altLang="zh-CN" sz="2000" b="1" dirty="0">
                <a:latin typeface="Times New Roman" pitchFamily="18" charset="0"/>
                <a:ea typeface="MS Hei"/>
                <a:sym typeface="Symbol" pitchFamily="18" charset="2"/>
              </a:rPr>
              <a:t></a:t>
            </a:r>
            <a:r>
              <a:rPr lang="en-US" altLang="zh-CN" sz="2000" b="1" dirty="0">
                <a:latin typeface="Arial" pitchFamily="34" charset="0"/>
                <a:ea typeface="宋体" pitchFamily="2" charset="-122"/>
              </a:rPr>
              <a:t> 2 );</a:t>
            </a:r>
          </a:p>
          <a:p>
            <a:pPr lvl="0" eaLnBrk="1" hangingPunct="1">
              <a:spcAft>
                <a:spcPct val="30000"/>
              </a:spcAft>
            </a:pPr>
            <a:r>
              <a:rPr lang="en-US" altLang="zh-CN" sz="2000" b="1" dirty="0">
                <a:latin typeface="Arial" pitchFamily="34" charset="0"/>
                <a:ea typeface="宋体" pitchFamily="2" charset="-122"/>
              </a:rPr>
              <a:t>}</a:t>
            </a:r>
            <a:endParaRPr lang="en-US" altLang="zh-CN" dirty="0">
              <a:latin typeface="Times New Roman" pitchFamily="18" charset="0"/>
              <a:ea typeface="宋体" pitchFamily="2" charset="-122"/>
            </a:endParaRPr>
          </a:p>
        </p:txBody>
      </p:sp>
      <p:sp>
        <p:nvSpPr>
          <p:cNvPr id="56328" name="Text Box 8"/>
          <p:cNvSpPr txBox="1"/>
          <p:nvPr/>
        </p:nvSpPr>
        <p:spPr>
          <a:xfrm>
            <a:off x="5105400" y="2743200"/>
            <a:ext cx="1676400" cy="396240"/>
          </a:xfrm>
          <a:prstGeom prst="rect">
            <a:avLst/>
          </a:prstGeom>
          <a:noFill/>
          <a:ln w="9525">
            <a:noFill/>
            <a:miter/>
          </a:ln>
        </p:spPr>
        <p:txBody>
          <a:bodyPr>
            <a:spAutoFit/>
          </a:bodyPr>
          <a:lstStyle/>
          <a:p>
            <a:pPr lvl="0" eaLnBrk="1" hangingPunct="1">
              <a:spcBef>
                <a:spcPct val="50000"/>
              </a:spcBef>
            </a:pPr>
            <a:r>
              <a:rPr lang="en-US" altLang="zh-CN" sz="2000" b="1" dirty="0">
                <a:solidFill>
                  <a:srgbClr val="008000"/>
                </a:solidFill>
                <a:latin typeface="Arial" pitchFamily="34" charset="0"/>
                <a:ea typeface="宋体" pitchFamily="2" charset="-122"/>
              </a:rPr>
              <a:t>/* O( 1 ) */</a:t>
            </a:r>
          </a:p>
        </p:txBody>
      </p:sp>
      <p:sp>
        <p:nvSpPr>
          <p:cNvPr id="56329" name="Text Box 9"/>
          <p:cNvSpPr txBox="1"/>
          <p:nvPr/>
        </p:nvSpPr>
        <p:spPr>
          <a:xfrm>
            <a:off x="5105400" y="3184525"/>
            <a:ext cx="1676400" cy="396240"/>
          </a:xfrm>
          <a:prstGeom prst="rect">
            <a:avLst/>
          </a:prstGeom>
          <a:noFill/>
          <a:ln w="9525">
            <a:noFill/>
            <a:miter/>
          </a:ln>
        </p:spPr>
        <p:txBody>
          <a:bodyPr>
            <a:spAutoFit/>
          </a:bodyPr>
          <a:lstStyle/>
          <a:p>
            <a:pPr lvl="0" eaLnBrk="1" hangingPunct="1">
              <a:spcBef>
                <a:spcPct val="50000"/>
              </a:spcBef>
            </a:pPr>
            <a:r>
              <a:rPr lang="en-US" altLang="zh-CN" sz="2000" b="1" dirty="0">
                <a:solidFill>
                  <a:srgbClr val="008000"/>
                </a:solidFill>
                <a:latin typeface="Arial" pitchFamily="34" charset="0"/>
                <a:ea typeface="宋体" pitchFamily="2" charset="-122"/>
              </a:rPr>
              <a:t>/* O( 1 ) */</a:t>
            </a:r>
          </a:p>
        </p:txBody>
      </p:sp>
      <p:sp>
        <p:nvSpPr>
          <p:cNvPr id="56330" name="Text Box 10"/>
          <p:cNvSpPr txBox="1"/>
          <p:nvPr/>
        </p:nvSpPr>
        <p:spPr>
          <a:xfrm>
            <a:off x="3505200" y="4267200"/>
            <a:ext cx="1219200" cy="396240"/>
          </a:xfrm>
          <a:prstGeom prst="rect">
            <a:avLst/>
          </a:prstGeom>
          <a:noFill/>
          <a:ln w="9525">
            <a:noFill/>
            <a:miter/>
          </a:ln>
        </p:spPr>
        <p:txBody>
          <a:bodyPr>
            <a:spAutoFit/>
          </a:bodyPr>
          <a:lstStyle/>
          <a:p>
            <a:pPr lvl="0" eaLnBrk="1" hangingPunct="1">
              <a:spcBef>
                <a:spcPct val="50000"/>
              </a:spcBef>
            </a:pPr>
            <a:r>
              <a:rPr lang="en-US" altLang="zh-CN" sz="2000" b="1" dirty="0">
                <a:solidFill>
                  <a:srgbClr val="008000"/>
                </a:solidFill>
                <a:latin typeface="Arial" pitchFamily="34" charset="0"/>
                <a:ea typeface="宋体" pitchFamily="2" charset="-122"/>
              </a:rPr>
              <a:t>/*O(1)*/</a:t>
            </a:r>
          </a:p>
        </p:txBody>
      </p:sp>
      <p:sp>
        <p:nvSpPr>
          <p:cNvPr id="56331" name="Text Box 11"/>
          <p:cNvSpPr txBox="1"/>
          <p:nvPr/>
        </p:nvSpPr>
        <p:spPr>
          <a:xfrm>
            <a:off x="5105400" y="2057400"/>
            <a:ext cx="1676400" cy="396240"/>
          </a:xfrm>
          <a:prstGeom prst="rect">
            <a:avLst/>
          </a:prstGeom>
          <a:noFill/>
          <a:ln w="9525">
            <a:noFill/>
            <a:miter/>
          </a:ln>
        </p:spPr>
        <p:txBody>
          <a:bodyPr>
            <a:spAutoFit/>
          </a:bodyPr>
          <a:lstStyle/>
          <a:p>
            <a:pPr lvl="0" eaLnBrk="1" hangingPunct="1">
              <a:spcBef>
                <a:spcPct val="50000"/>
              </a:spcBef>
            </a:pPr>
            <a:r>
              <a:rPr lang="en-US" altLang="zh-CN" sz="2000" b="1" dirty="0">
                <a:solidFill>
                  <a:srgbClr val="008000"/>
                </a:solidFill>
                <a:latin typeface="Arial" pitchFamily="34" charset="0"/>
                <a:ea typeface="宋体" pitchFamily="2" charset="-122"/>
              </a:rPr>
              <a:t>/* </a:t>
            </a:r>
            <a:r>
              <a:rPr lang="en-US" altLang="zh-CN" sz="2000" b="1" i="1" dirty="0">
                <a:solidFill>
                  <a:srgbClr val="008000"/>
                </a:solidFill>
                <a:latin typeface="Arial" pitchFamily="34" charset="0"/>
                <a:ea typeface="宋体" pitchFamily="2" charset="-122"/>
              </a:rPr>
              <a:t>T </a:t>
            </a:r>
            <a:r>
              <a:rPr lang="en-US" altLang="zh-CN" sz="2000" b="1" dirty="0">
                <a:solidFill>
                  <a:srgbClr val="008000"/>
                </a:solidFill>
                <a:latin typeface="Arial" pitchFamily="34" charset="0"/>
                <a:ea typeface="宋体" pitchFamily="2" charset="-122"/>
              </a:rPr>
              <a:t>( </a:t>
            </a:r>
            <a:r>
              <a:rPr lang="en-US" altLang="zh-CN" sz="2000" b="1" i="1" dirty="0">
                <a:solidFill>
                  <a:srgbClr val="008000"/>
                </a:solidFill>
                <a:latin typeface="Arial" pitchFamily="34" charset="0"/>
                <a:ea typeface="宋体" pitchFamily="2" charset="-122"/>
              </a:rPr>
              <a:t>N </a:t>
            </a:r>
            <a:r>
              <a:rPr lang="en-US" altLang="zh-CN" sz="2000" b="1" dirty="0">
                <a:solidFill>
                  <a:srgbClr val="008000"/>
                </a:solidFill>
                <a:latin typeface="Arial" pitchFamily="34" charset="0"/>
                <a:ea typeface="宋体" pitchFamily="2" charset="-122"/>
              </a:rPr>
              <a:t>) */</a:t>
            </a:r>
          </a:p>
        </p:txBody>
      </p:sp>
      <p:sp>
        <p:nvSpPr>
          <p:cNvPr id="56332" name="Text Box 12"/>
          <p:cNvSpPr txBox="1"/>
          <p:nvPr/>
        </p:nvSpPr>
        <p:spPr>
          <a:xfrm>
            <a:off x="4572000" y="4267200"/>
            <a:ext cx="1600200" cy="399415"/>
          </a:xfrm>
          <a:prstGeom prst="rect">
            <a:avLst/>
          </a:prstGeom>
          <a:noFill/>
          <a:ln w="9525">
            <a:noFill/>
            <a:miter/>
          </a:ln>
        </p:spPr>
        <p:txBody>
          <a:bodyPr>
            <a:spAutoFit/>
          </a:bodyPr>
          <a:lstStyle/>
          <a:p>
            <a:pPr lvl="0" eaLnBrk="1" hangingPunct="1">
              <a:spcBef>
                <a:spcPct val="50000"/>
              </a:spcBef>
            </a:pPr>
            <a:r>
              <a:rPr lang="en-US" altLang="zh-CN" sz="2000" b="1" dirty="0">
                <a:solidFill>
                  <a:srgbClr val="008000"/>
                </a:solidFill>
                <a:latin typeface="Arial" pitchFamily="34" charset="0"/>
                <a:ea typeface="宋体" pitchFamily="2" charset="-122"/>
              </a:rPr>
              <a:t>/*</a:t>
            </a:r>
            <a:r>
              <a:rPr lang="en-US" altLang="zh-CN" sz="2000" b="1" i="1" dirty="0">
                <a:solidFill>
                  <a:srgbClr val="008000"/>
                </a:solidFill>
                <a:latin typeface="Arial" pitchFamily="34" charset="0"/>
                <a:ea typeface="宋体" pitchFamily="2" charset="-122"/>
              </a:rPr>
              <a:t>T</a:t>
            </a:r>
            <a:r>
              <a:rPr lang="en-US" altLang="zh-CN" sz="2000" b="1" dirty="0">
                <a:solidFill>
                  <a:srgbClr val="008000"/>
                </a:solidFill>
                <a:latin typeface="Arial" pitchFamily="34" charset="0"/>
                <a:ea typeface="宋体" pitchFamily="2" charset="-122"/>
              </a:rPr>
              <a:t>(</a:t>
            </a:r>
            <a:r>
              <a:rPr lang="en-US" altLang="zh-CN" sz="2000" b="1" i="1" dirty="0">
                <a:solidFill>
                  <a:srgbClr val="008000"/>
                </a:solidFill>
                <a:latin typeface="Arial" pitchFamily="34" charset="0"/>
                <a:ea typeface="宋体" pitchFamily="2" charset="-122"/>
              </a:rPr>
              <a:t>N </a:t>
            </a:r>
            <a:r>
              <a:rPr lang="en-US" altLang="zh-CN" sz="2000" b="1" dirty="0">
                <a:solidFill>
                  <a:srgbClr val="008000"/>
                </a:solidFill>
                <a:latin typeface="Arial" pitchFamily="34" charset="0"/>
                <a:ea typeface="宋体" pitchFamily="2" charset="-122"/>
                <a:sym typeface="Symbol" pitchFamily="18" charset="2"/>
              </a:rPr>
              <a:t></a:t>
            </a:r>
            <a:r>
              <a:rPr lang="en-US" altLang="zh-CN" sz="2000" b="1" dirty="0">
                <a:solidFill>
                  <a:srgbClr val="008000"/>
                </a:solidFill>
                <a:latin typeface="Arial" pitchFamily="34" charset="0"/>
                <a:ea typeface="宋体" pitchFamily="2" charset="-122"/>
              </a:rPr>
              <a:t>1)*/</a:t>
            </a:r>
          </a:p>
        </p:txBody>
      </p:sp>
      <p:sp>
        <p:nvSpPr>
          <p:cNvPr id="56333" name="Text Box 13"/>
          <p:cNvSpPr txBox="1"/>
          <p:nvPr/>
        </p:nvSpPr>
        <p:spPr>
          <a:xfrm>
            <a:off x="6096000" y="4267200"/>
            <a:ext cx="1600200" cy="399415"/>
          </a:xfrm>
          <a:prstGeom prst="rect">
            <a:avLst/>
          </a:prstGeom>
          <a:noFill/>
          <a:ln w="9525">
            <a:noFill/>
            <a:miter/>
          </a:ln>
        </p:spPr>
        <p:txBody>
          <a:bodyPr>
            <a:spAutoFit/>
          </a:bodyPr>
          <a:lstStyle/>
          <a:p>
            <a:pPr lvl="0" eaLnBrk="1" hangingPunct="1">
              <a:spcBef>
                <a:spcPct val="50000"/>
              </a:spcBef>
            </a:pPr>
            <a:r>
              <a:rPr lang="en-US" altLang="zh-CN" sz="2000" b="1" dirty="0">
                <a:solidFill>
                  <a:srgbClr val="008000"/>
                </a:solidFill>
                <a:latin typeface="Arial" pitchFamily="34" charset="0"/>
                <a:ea typeface="宋体" pitchFamily="2" charset="-122"/>
              </a:rPr>
              <a:t>/*</a:t>
            </a:r>
            <a:r>
              <a:rPr lang="en-US" altLang="zh-CN" sz="2000" b="1" i="1" dirty="0">
                <a:solidFill>
                  <a:srgbClr val="008000"/>
                </a:solidFill>
                <a:latin typeface="Arial" pitchFamily="34" charset="0"/>
                <a:ea typeface="宋体" pitchFamily="2" charset="-122"/>
              </a:rPr>
              <a:t>T</a:t>
            </a:r>
            <a:r>
              <a:rPr lang="en-US" altLang="zh-CN" sz="2000" b="1" dirty="0">
                <a:solidFill>
                  <a:srgbClr val="008000"/>
                </a:solidFill>
                <a:latin typeface="Arial" pitchFamily="34" charset="0"/>
                <a:ea typeface="宋体" pitchFamily="2" charset="-122"/>
              </a:rPr>
              <a:t>(</a:t>
            </a:r>
            <a:r>
              <a:rPr lang="en-US" altLang="zh-CN" sz="2000" b="1" i="1" dirty="0">
                <a:solidFill>
                  <a:srgbClr val="008000"/>
                </a:solidFill>
                <a:latin typeface="Arial" pitchFamily="34" charset="0"/>
                <a:ea typeface="宋体" pitchFamily="2" charset="-122"/>
              </a:rPr>
              <a:t>N </a:t>
            </a:r>
            <a:r>
              <a:rPr lang="en-US" altLang="zh-CN" sz="2000" b="1" dirty="0">
                <a:solidFill>
                  <a:srgbClr val="008000"/>
                </a:solidFill>
                <a:latin typeface="Arial" pitchFamily="34" charset="0"/>
                <a:ea typeface="宋体" pitchFamily="2" charset="-122"/>
                <a:sym typeface="Symbol" pitchFamily="18" charset="2"/>
              </a:rPr>
              <a:t></a:t>
            </a:r>
            <a:r>
              <a:rPr lang="en-US" altLang="zh-CN" sz="2000" b="1" dirty="0">
                <a:solidFill>
                  <a:srgbClr val="008000"/>
                </a:solidFill>
                <a:latin typeface="Arial" pitchFamily="34" charset="0"/>
                <a:ea typeface="宋体" pitchFamily="2" charset="-122"/>
              </a:rPr>
              <a:t>2)*/</a:t>
            </a:r>
          </a:p>
        </p:txBody>
      </p:sp>
      <p:sp>
        <p:nvSpPr>
          <p:cNvPr id="56334" name="Rectangle 14"/>
          <p:cNvSpPr/>
          <p:nvPr/>
        </p:nvSpPr>
        <p:spPr>
          <a:xfrm>
            <a:off x="2362200" y="5181600"/>
            <a:ext cx="3505200" cy="399415"/>
          </a:xfrm>
          <a:prstGeom prst="rect">
            <a:avLst/>
          </a:prstGeom>
          <a:noFill/>
          <a:ln w="9525">
            <a:noFill/>
            <a:miter/>
          </a:ln>
        </p:spPr>
        <p:txBody>
          <a:bodyPr>
            <a:spAutoFit/>
          </a:bodyPr>
          <a:lstStyle/>
          <a:p>
            <a:pPr lvl="0" eaLnBrk="1" hangingPunct="1"/>
            <a:r>
              <a:rPr lang="en-US" altLang="zh-CN" sz="2000" b="1" i="1" dirty="0">
                <a:latin typeface="Times New Roman" pitchFamily="18" charset="0"/>
                <a:ea typeface="宋体" pitchFamily="2" charset="-122"/>
              </a:rPr>
              <a:t>T</a:t>
            </a:r>
            <a:r>
              <a:rPr lang="en-US" altLang="zh-CN" sz="2000" b="1" dirty="0">
                <a:latin typeface="Times New Roman" pitchFamily="18" charset="0"/>
                <a:ea typeface="宋体" pitchFamily="2" charset="-122"/>
              </a:rPr>
              <a:t>(</a:t>
            </a:r>
            <a:r>
              <a:rPr lang="en-US" altLang="zh-CN" sz="2000" b="1" i="1" dirty="0">
                <a:latin typeface="Times New Roman" pitchFamily="18" charset="0"/>
                <a:ea typeface="宋体" pitchFamily="2" charset="-122"/>
              </a:rPr>
              <a:t>N</a:t>
            </a:r>
            <a:r>
              <a:rPr lang="en-US" altLang="zh-CN" sz="2000" b="1" dirty="0">
                <a:latin typeface="Times New Roman" pitchFamily="18" charset="0"/>
                <a:ea typeface="宋体" pitchFamily="2" charset="-122"/>
              </a:rPr>
              <a:t>) = </a:t>
            </a:r>
            <a:r>
              <a:rPr lang="en-US" altLang="zh-CN" sz="2000" b="1" i="1" dirty="0">
                <a:latin typeface="Times New Roman" pitchFamily="18" charset="0"/>
                <a:ea typeface="宋体" pitchFamily="2" charset="-122"/>
              </a:rPr>
              <a:t>T</a:t>
            </a:r>
            <a:r>
              <a:rPr lang="en-US" altLang="zh-CN" sz="2000" b="1" dirty="0">
                <a:latin typeface="Times New Roman" pitchFamily="18" charset="0"/>
                <a:ea typeface="宋体" pitchFamily="2" charset="-122"/>
              </a:rPr>
              <a:t>(</a:t>
            </a:r>
            <a:r>
              <a:rPr lang="en-US" altLang="zh-CN" sz="2000" b="1" i="1" dirty="0">
                <a:latin typeface="Times New Roman" pitchFamily="18" charset="0"/>
                <a:ea typeface="宋体" pitchFamily="2" charset="-122"/>
              </a:rPr>
              <a:t>N </a:t>
            </a:r>
            <a:r>
              <a:rPr lang="en-US" altLang="zh-CN" sz="2000" b="1" dirty="0">
                <a:latin typeface="Times New Roman" pitchFamily="18" charset="0"/>
                <a:ea typeface="宋体" pitchFamily="2" charset="-122"/>
                <a:sym typeface="Symbol" pitchFamily="18" charset="2"/>
              </a:rPr>
              <a:t></a:t>
            </a:r>
            <a:r>
              <a:rPr lang="en-US" altLang="zh-CN" sz="2000" b="1" dirty="0">
                <a:latin typeface="Times New Roman" pitchFamily="18" charset="0"/>
                <a:ea typeface="宋体" pitchFamily="2" charset="-122"/>
              </a:rPr>
              <a:t>1) + </a:t>
            </a:r>
            <a:r>
              <a:rPr lang="en-US" altLang="zh-CN" sz="2000" b="1" i="1" dirty="0">
                <a:latin typeface="Times New Roman" pitchFamily="18" charset="0"/>
                <a:ea typeface="宋体" pitchFamily="2" charset="-122"/>
              </a:rPr>
              <a:t>T</a:t>
            </a:r>
            <a:r>
              <a:rPr lang="en-US" altLang="zh-CN" sz="2000" b="1" dirty="0">
                <a:latin typeface="Times New Roman" pitchFamily="18" charset="0"/>
                <a:ea typeface="宋体" pitchFamily="2" charset="-122"/>
              </a:rPr>
              <a:t>(</a:t>
            </a:r>
            <a:r>
              <a:rPr lang="en-US" altLang="zh-CN" sz="2000" b="1" i="1" dirty="0">
                <a:latin typeface="Times New Roman" pitchFamily="18" charset="0"/>
                <a:ea typeface="宋体" pitchFamily="2" charset="-122"/>
              </a:rPr>
              <a:t>N </a:t>
            </a:r>
            <a:r>
              <a:rPr lang="en-US" altLang="zh-CN" sz="2000" b="1" dirty="0">
                <a:latin typeface="Times New Roman" pitchFamily="18" charset="0"/>
                <a:ea typeface="宋体" pitchFamily="2" charset="-122"/>
                <a:sym typeface="Symbol" pitchFamily="18" charset="2"/>
              </a:rPr>
              <a:t></a:t>
            </a:r>
            <a:r>
              <a:rPr lang="en-US" altLang="zh-CN" sz="2000" b="1" dirty="0">
                <a:latin typeface="Times New Roman" pitchFamily="18" charset="0"/>
                <a:ea typeface="宋体" pitchFamily="2" charset="-122"/>
              </a:rPr>
              <a:t>2) + 2</a:t>
            </a:r>
          </a:p>
        </p:txBody>
      </p:sp>
      <p:sp>
        <p:nvSpPr>
          <p:cNvPr id="56335" name="Rectangle 15"/>
          <p:cNvSpPr/>
          <p:nvPr/>
        </p:nvSpPr>
        <p:spPr>
          <a:xfrm>
            <a:off x="5715000" y="5181600"/>
            <a:ext cx="1447800" cy="399415"/>
          </a:xfrm>
          <a:prstGeom prst="rect">
            <a:avLst/>
          </a:prstGeom>
          <a:noFill/>
          <a:ln w="9525">
            <a:noFill/>
            <a:miter/>
          </a:ln>
        </p:spPr>
        <p:txBody>
          <a:bodyPr>
            <a:spAutoFit/>
          </a:bodyPr>
          <a:lstStyle/>
          <a:p>
            <a:pPr lvl="0" eaLnBrk="1" hangingPunct="1"/>
            <a:r>
              <a:rPr lang="en-US" altLang="zh-CN" sz="2000" b="1" dirty="0">
                <a:solidFill>
                  <a:srgbClr val="FF3300"/>
                </a:solidFill>
                <a:latin typeface="Times New Roman" pitchFamily="18" charset="0"/>
                <a:ea typeface="宋体" pitchFamily="2" charset="-122"/>
                <a:sym typeface="Symbol" pitchFamily="18" charset="2"/>
              </a:rPr>
              <a:t></a:t>
            </a:r>
            <a:r>
              <a:rPr lang="en-US" altLang="zh-CN" sz="2000" b="1" dirty="0">
                <a:latin typeface="Times New Roman" pitchFamily="18" charset="0"/>
                <a:ea typeface="宋体" pitchFamily="2" charset="-122"/>
                <a:sym typeface="Symbol" pitchFamily="18" charset="2"/>
              </a:rPr>
              <a:t>  </a:t>
            </a:r>
            <a:r>
              <a:rPr lang="en-US" altLang="zh-CN" sz="2000" b="1" dirty="0">
                <a:latin typeface="Times New Roman" pitchFamily="18" charset="0"/>
                <a:ea typeface="宋体" pitchFamily="2" charset="-122"/>
              </a:rPr>
              <a:t>Fib(</a:t>
            </a:r>
            <a:r>
              <a:rPr lang="en-US" altLang="zh-CN" sz="2000" b="1" i="1" dirty="0">
                <a:latin typeface="Times New Roman" pitchFamily="18" charset="0"/>
                <a:ea typeface="宋体" pitchFamily="2" charset="-122"/>
              </a:rPr>
              <a:t>N</a:t>
            </a:r>
            <a:r>
              <a:rPr lang="en-US" altLang="zh-CN" sz="2000" b="1" dirty="0">
                <a:latin typeface="Times New Roman" pitchFamily="18" charset="0"/>
                <a:ea typeface="宋体" pitchFamily="2" charset="-122"/>
              </a:rPr>
              <a:t>)</a:t>
            </a:r>
          </a:p>
        </p:txBody>
      </p:sp>
      <p:sp>
        <p:nvSpPr>
          <p:cNvPr id="56336" name="AutoShape 16"/>
          <p:cNvSpPr/>
          <p:nvPr/>
        </p:nvSpPr>
        <p:spPr>
          <a:xfrm>
            <a:off x="8534400" y="5410200"/>
            <a:ext cx="1905000" cy="914400"/>
          </a:xfrm>
          <a:prstGeom prst="wedgeEllipseCallout">
            <a:avLst>
              <a:gd name="adj1" fmla="val -139417"/>
              <a:gd name="adj2" fmla="val -49477"/>
            </a:avLst>
          </a:prstGeom>
          <a:gradFill rotWithShape="0">
            <a:gsLst>
              <a:gs pos="0">
                <a:srgbClr val="C0C0C0"/>
              </a:gs>
              <a:gs pos="100000">
                <a:srgbClr val="FFFFFF"/>
              </a:gs>
            </a:gsLst>
            <a:lin ang="18900000" scaled="1"/>
            <a:tileRect/>
          </a:gradFill>
          <a:ln w="9525" cap="flat" cmpd="sng">
            <a:solidFill>
              <a:schemeClr val="tx1"/>
            </a:solidFill>
            <a:prstDash val="solid"/>
            <a:miter/>
            <a:headEnd type="none" w="med" len="med"/>
            <a:tailEnd type="none" w="med" len="med"/>
          </a:ln>
        </p:spPr>
        <p:txBody>
          <a:bodyPr/>
          <a:lstStyle/>
          <a:p>
            <a:pPr lvl="0" algn="ctr" eaLnBrk="1" hangingPunct="1"/>
            <a:r>
              <a:rPr lang="en-US" altLang="zh-CN" sz="2000" b="1" dirty="0">
                <a:latin typeface="Times New Roman" pitchFamily="18" charset="0"/>
                <a:ea typeface="宋体" pitchFamily="2" charset="-122"/>
              </a:rPr>
              <a:t>Proof by induction</a:t>
            </a:r>
          </a:p>
        </p:txBody>
      </p:sp>
      <p:grpSp>
        <p:nvGrpSpPr>
          <p:cNvPr id="56340" name="Group 20"/>
          <p:cNvGrpSpPr/>
          <p:nvPr/>
        </p:nvGrpSpPr>
        <p:grpSpPr>
          <a:xfrm>
            <a:off x="2438400" y="5638800"/>
            <a:ext cx="6248400" cy="747713"/>
            <a:chOff x="576" y="3600"/>
            <a:chExt cx="3936" cy="471"/>
          </a:xfrm>
        </p:grpSpPr>
        <p:graphicFrame>
          <p:nvGraphicFramePr>
            <p:cNvPr id="59410" name="Object 17"/>
            <p:cNvGraphicFramePr>
              <a:graphicFrameLocks noChangeAspect="1"/>
            </p:cNvGraphicFramePr>
            <p:nvPr/>
          </p:nvGraphicFramePr>
          <p:xfrm>
            <a:off x="576" y="3600"/>
            <a:ext cx="1488" cy="471"/>
          </p:xfrm>
          <a:graphic>
            <a:graphicData uri="http://schemas.openxmlformats.org/presentationml/2006/ole">
              <mc:AlternateContent xmlns:mc="http://schemas.openxmlformats.org/markup-compatibility/2006">
                <mc:Choice xmlns:v="urn:schemas-microsoft-com:vml" Requires="v">
                  <p:oleObj spid="_x0000_s6161" r:id="rId3" imgW="1282700" imgH="406400" progId="Equation.3">
                    <p:embed/>
                  </p:oleObj>
                </mc:Choice>
                <mc:Fallback>
                  <p:oleObj r:id="rId3" imgW="1282700" imgH="406400" progId="Equation.3">
                    <p:embed/>
                    <p:pic>
                      <p:nvPicPr>
                        <p:cNvPr id="0" name="图片 3078"/>
                        <p:cNvPicPr/>
                        <p:nvPr/>
                      </p:nvPicPr>
                      <p:blipFill>
                        <a:blip r:embed="rId4"/>
                        <a:stretch>
                          <a:fillRect/>
                        </a:stretch>
                      </p:blipFill>
                      <p:spPr>
                        <a:xfrm>
                          <a:off x="576" y="3600"/>
                          <a:ext cx="1488" cy="471"/>
                        </a:xfrm>
                        <a:prstGeom prst="rect">
                          <a:avLst/>
                        </a:prstGeom>
                        <a:noFill/>
                        <a:ln w="38100">
                          <a:noFill/>
                          <a:miter/>
                        </a:ln>
                      </p:spPr>
                    </p:pic>
                  </p:oleObj>
                </mc:Fallback>
              </mc:AlternateContent>
            </a:graphicData>
          </a:graphic>
        </p:graphicFrame>
        <p:sp>
          <p:nvSpPr>
            <p:cNvPr id="59411" name="AutoShape 18"/>
            <p:cNvSpPr/>
            <p:nvPr/>
          </p:nvSpPr>
          <p:spPr>
            <a:xfrm>
              <a:off x="2112" y="3744"/>
              <a:ext cx="240" cy="144"/>
            </a:xfrm>
            <a:prstGeom prst="rightArrow">
              <a:avLst>
                <a:gd name="adj1" fmla="val 50000"/>
                <a:gd name="adj2" fmla="val 41666"/>
              </a:avLst>
            </a:prstGeom>
            <a:solidFill>
              <a:schemeClr val="hlink"/>
            </a:solidFill>
            <a:ln w="9525">
              <a:noFill/>
              <a:miter/>
            </a:ln>
          </p:spPr>
          <p:txBody>
            <a:bodyPr wrap="none" anchor="ctr"/>
            <a:lstStyle/>
            <a:p>
              <a:pPr lvl="0" eaLnBrk="1" hangingPunct="1"/>
              <a:endParaRPr lang="zh-CN" altLang="en-US" dirty="0">
                <a:latin typeface="Times New Roman" pitchFamily="18" charset="0"/>
                <a:ea typeface="宋体" pitchFamily="2" charset="-122"/>
              </a:endParaRPr>
            </a:p>
          </p:txBody>
        </p:sp>
        <p:sp>
          <p:nvSpPr>
            <p:cNvPr id="59412" name="Rectangle 19"/>
            <p:cNvSpPr/>
            <p:nvPr/>
          </p:nvSpPr>
          <p:spPr>
            <a:xfrm>
              <a:off x="2448" y="3696"/>
              <a:ext cx="2064" cy="250"/>
            </a:xfrm>
            <a:prstGeom prst="rect">
              <a:avLst/>
            </a:prstGeom>
            <a:noFill/>
            <a:ln w="9525">
              <a:noFill/>
              <a:miter/>
            </a:ln>
          </p:spPr>
          <p:txBody>
            <a:bodyPr>
              <a:spAutoFit/>
            </a:bodyPr>
            <a:lstStyle/>
            <a:p>
              <a:pPr lvl="0" eaLnBrk="1" hangingPunct="1"/>
              <a:r>
                <a:rPr lang="en-US" altLang="zh-CN" sz="2000" b="1" i="1" dirty="0">
                  <a:latin typeface="Times New Roman" pitchFamily="18" charset="0"/>
                  <a:ea typeface="宋体" pitchFamily="2" charset="-122"/>
                </a:rPr>
                <a:t>T</a:t>
              </a:r>
              <a:r>
                <a:rPr lang="en-US" altLang="zh-CN" sz="2000" b="1" dirty="0">
                  <a:latin typeface="Times New Roman" pitchFamily="18" charset="0"/>
                  <a:ea typeface="宋体" pitchFamily="2" charset="-122"/>
                </a:rPr>
                <a:t>(</a:t>
              </a:r>
              <a:r>
                <a:rPr lang="en-US" altLang="zh-CN" sz="2000" b="1" i="1" dirty="0">
                  <a:latin typeface="Times New Roman" pitchFamily="18" charset="0"/>
                  <a:ea typeface="宋体" pitchFamily="2" charset="-122"/>
                </a:rPr>
                <a:t>N</a:t>
              </a:r>
              <a:r>
                <a:rPr lang="en-US" altLang="zh-CN" sz="2000" b="1" dirty="0">
                  <a:latin typeface="Times New Roman" pitchFamily="18" charset="0"/>
                  <a:ea typeface="宋体" pitchFamily="2" charset="-122"/>
                </a:rPr>
                <a:t>) grows </a:t>
              </a:r>
              <a:r>
                <a:rPr lang="en-US" altLang="zh-CN" sz="2000" b="1" dirty="0">
                  <a:solidFill>
                    <a:srgbClr val="FF3300"/>
                  </a:solidFill>
                  <a:latin typeface="Times New Roman" pitchFamily="18" charset="0"/>
                  <a:ea typeface="宋体" pitchFamily="2" charset="-122"/>
                </a:rPr>
                <a:t>exponentially</a:t>
              </a:r>
            </a:p>
          </p:txBody>
        </p:sp>
      </p:grpSp>
      <p:sp>
        <p:nvSpPr>
          <p:cNvPr id="56341" name="Oval 21"/>
          <p:cNvSpPr/>
          <p:nvPr/>
        </p:nvSpPr>
        <p:spPr>
          <a:xfrm>
            <a:off x="7239000" y="2209800"/>
            <a:ext cx="2590800" cy="1600200"/>
          </a:xfrm>
          <a:prstGeom prst="ellipse">
            <a:avLst/>
          </a:prstGeom>
          <a:gradFill rotWithShape="0">
            <a:gsLst>
              <a:gs pos="0">
                <a:srgbClr val="CCFFCC"/>
              </a:gs>
              <a:gs pos="100000">
                <a:srgbClr val="AAD5AA"/>
              </a:gs>
            </a:gsLst>
            <a:path path="shape">
              <a:fillToRect l="50000" t="50000" r="50000" b="50000"/>
            </a:path>
            <a:tileRect/>
          </a:gradFill>
          <a:ln w="9525" cap="flat" cmpd="sng">
            <a:solidFill>
              <a:srgbClr val="CCFFFF"/>
            </a:solidFill>
            <a:prstDash val="solid"/>
            <a:headEnd type="none" w="med" len="med"/>
            <a:tailEnd type="none" w="med" len="med"/>
          </a:ln>
        </p:spPr>
        <p:txBody>
          <a:bodyPr wrap="none" anchor="ctr"/>
          <a:lstStyle/>
          <a:p>
            <a:pPr lvl="0" algn="ctr" eaLnBrk="1" hangingPunct="1"/>
            <a:r>
              <a:rPr lang="en-US" altLang="zh-CN" b="1" dirty="0">
                <a:latin typeface="Times New Roman" pitchFamily="18" charset="0"/>
                <a:ea typeface="宋体" pitchFamily="2" charset="-122"/>
              </a:rPr>
              <a:t>Q: Why is it </a:t>
            </a:r>
          </a:p>
          <a:p>
            <a:pPr lvl="0" algn="ctr" eaLnBrk="1" hangingPunct="1"/>
            <a:r>
              <a:rPr lang="en-US" altLang="zh-CN" b="1" dirty="0">
                <a:latin typeface="Times New Roman" pitchFamily="18" charset="0"/>
                <a:ea typeface="宋体" pitchFamily="2" charset="-122"/>
              </a:rPr>
              <a:t>so bad?</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custDataLst>
              <p:tags r:id="rId2"/>
            </p:custDataLst>
          </p:nvPr>
        </p:nvSpPr>
        <p:spPr/>
        <p:txBody>
          <a:bodyPr>
            <a:normAutofit/>
          </a:bodyPr>
          <a:lstStyle/>
          <a:p>
            <a:r>
              <a:rPr lang="en-US" altLang="zh-CN" sz="4000" b="1" dirty="0">
                <a:solidFill>
                  <a:schemeClr val="tx1"/>
                </a:solidFill>
                <a:latin typeface="楷体" charset="0"/>
                <a:ea typeface="楷体" charset="0"/>
                <a:sym typeface="+mn-ea"/>
              </a:rPr>
              <a:t>3.</a:t>
            </a:r>
            <a:r>
              <a:rPr lang="zh-CN" altLang="en-US" sz="4000" b="1" dirty="0">
                <a:solidFill>
                  <a:schemeClr val="tx1"/>
                </a:solidFill>
                <a:sym typeface="+mn-ea"/>
              </a:rPr>
              <a:t>递归方程渐近阶的求解</a:t>
            </a:r>
            <a:endParaRPr lang="zh-CN" altLang="en-US" sz="4000" b="1" dirty="0">
              <a:solidFill>
                <a:schemeClr val="tx1"/>
              </a:solidFill>
              <a:latin typeface="楷体" charset="0"/>
              <a:ea typeface="楷体" charset="0"/>
              <a:sym typeface="+mn-ea"/>
            </a:endParaRPr>
          </a:p>
        </p:txBody>
      </p:sp>
      <p:sp>
        <p:nvSpPr>
          <p:cNvPr id="2" name="标题 3"/>
          <p:cNvSpPr>
            <a:spLocks noGrp="1"/>
          </p:cNvSpPr>
          <p:nvPr>
            <p:custDataLst>
              <p:tags r:id="rId3"/>
            </p:custDataLst>
          </p:nvPr>
        </p:nvSpPr>
        <p:spPr>
          <a:xfrm>
            <a:off x="8641080" y="3210560"/>
            <a:ext cx="3364230" cy="802005"/>
          </a:xfrm>
          <a:prstGeom prst="rect">
            <a:avLst/>
          </a:prstGeom>
        </p:spPr>
        <p:txBody>
          <a:bodyPr vert="horz" lIns="91440" tIns="45720" rIns="91440" bIns="45720" rtlCol="0" anchor="b">
            <a:normAutofit fontScale="87500"/>
          </a:bodyPr>
          <a:lstStyle>
            <a:lvl1pPr algn="ctr" defTabSz="914400" rtl="0" eaLnBrk="1" latinLnBrk="0" hangingPunct="1">
              <a:lnSpc>
                <a:spcPct val="90000"/>
              </a:lnSpc>
              <a:spcBef>
                <a:spcPct val="0"/>
              </a:spcBef>
              <a:buNone/>
              <a:defRPr sz="4800" kern="1200">
                <a:solidFill>
                  <a:schemeClr val="tx1"/>
                </a:solidFill>
                <a:latin typeface="+mj-lt"/>
                <a:ea typeface="+mj-ea"/>
                <a:cs typeface="+mj-cs"/>
              </a:defRPr>
            </a:lvl1pPr>
          </a:lstStyle>
          <a:p>
            <a:r>
              <a:rPr lang="zh-CN" altLang="en-US" sz="4000" b="1" dirty="0">
                <a:latin typeface="楷体" charset="0"/>
                <a:ea typeface="楷体" charset="0"/>
                <a:sym typeface="+mn-ea"/>
              </a:rPr>
              <a:t>站得高，看的远</a:t>
            </a:r>
          </a:p>
        </p:txBody>
      </p:sp>
    </p:spTree>
    <p:custDataLst>
      <p:tags r:id="rId1"/>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p:cNvSpPr>
            <a:spLocks noGrp="1"/>
          </p:cNvSpPr>
          <p:nvPr>
            <p:ph type="title"/>
          </p:nvPr>
        </p:nvSpPr>
        <p:spPr>
          <a:xfrm>
            <a:off x="2209800" y="609600"/>
            <a:ext cx="7772400" cy="874713"/>
          </a:xfrm>
        </p:spPr>
        <p:txBody>
          <a:bodyPr vert="horz" wrap="square" lIns="91440" tIns="45720" rIns="91440" bIns="45720" anchor="ctr"/>
          <a:lstStyle/>
          <a:p>
            <a:pPr eaLnBrk="1" hangingPunct="1"/>
            <a:r>
              <a:rPr lang="zh-CN" altLang="en-US" b="1" dirty="0">
                <a:solidFill>
                  <a:srgbClr val="FF0000"/>
                </a:solidFill>
              </a:rPr>
              <a:t>递归方程解的渐近阶的求法</a:t>
            </a:r>
          </a:p>
        </p:txBody>
      </p:sp>
      <p:pic>
        <p:nvPicPr>
          <p:cNvPr id="60419" name="Picture 2"/>
          <p:cNvPicPr>
            <a:picLocks noChangeAspect="1"/>
          </p:cNvPicPr>
          <p:nvPr/>
        </p:nvPicPr>
        <p:blipFill>
          <a:blip r:embed="rId2"/>
          <a:stretch>
            <a:fillRect/>
          </a:stretch>
        </p:blipFill>
        <p:spPr>
          <a:xfrm>
            <a:off x="1703388" y="1679575"/>
            <a:ext cx="8894762" cy="3222625"/>
          </a:xfrm>
          <a:prstGeom prst="rect">
            <a:avLst/>
          </a:prstGeom>
          <a:noFill/>
          <a:ln w="9525">
            <a:noFill/>
            <a:miter/>
          </a:ln>
        </p:spPr>
      </p:pic>
      <p:pic>
        <p:nvPicPr>
          <p:cNvPr id="3" name="图片 2" descr="57dafe503274279d5d2f28429199a69fee084b3d64fb-wzkPf0_fw658"/>
          <p:cNvPicPr>
            <a:picLocks noChangeAspect="1"/>
          </p:cNvPicPr>
          <p:nvPr/>
        </p:nvPicPr>
        <p:blipFill>
          <a:blip r:embed="rId3"/>
          <a:srcRect l="-838" t="81160" r="838" b="-74"/>
          <a:stretch>
            <a:fillRect/>
          </a:stretch>
        </p:blipFill>
        <p:spPr>
          <a:xfrm>
            <a:off x="-149225" y="5604510"/>
            <a:ext cx="12345035" cy="1304925"/>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p:nvPr>
        </p:nvSpPr>
        <p:spPr>
          <a:xfrm>
            <a:off x="1847850" y="346075"/>
            <a:ext cx="2355850" cy="731838"/>
          </a:xfrm>
        </p:spPr>
        <p:txBody>
          <a:bodyPr vert="horz" wrap="square" lIns="91440" tIns="45720" rIns="91440" bIns="45720" anchor="ctr"/>
          <a:lstStyle/>
          <a:p>
            <a:pPr eaLnBrk="1" hangingPunct="1"/>
            <a:r>
              <a:rPr lang="zh-CN" altLang="en-US" b="1" dirty="0">
                <a:solidFill>
                  <a:srgbClr val="FF0000"/>
                </a:solidFill>
              </a:rPr>
              <a:t>代入法</a:t>
            </a:r>
          </a:p>
        </p:txBody>
      </p:sp>
      <p:pic>
        <p:nvPicPr>
          <p:cNvPr id="61443" name="Picture 2"/>
          <p:cNvPicPr>
            <a:picLocks noChangeAspect="1"/>
          </p:cNvPicPr>
          <p:nvPr/>
        </p:nvPicPr>
        <p:blipFill>
          <a:blip r:embed="rId2"/>
          <a:stretch>
            <a:fillRect/>
          </a:stretch>
        </p:blipFill>
        <p:spPr>
          <a:xfrm>
            <a:off x="2063750" y="1412875"/>
            <a:ext cx="7473950" cy="576263"/>
          </a:xfrm>
          <a:prstGeom prst="rect">
            <a:avLst/>
          </a:prstGeom>
          <a:noFill/>
          <a:ln w="9525">
            <a:noFill/>
            <a:miter/>
          </a:ln>
        </p:spPr>
      </p:pic>
      <p:pic>
        <p:nvPicPr>
          <p:cNvPr id="61444" name="Picture 3"/>
          <p:cNvPicPr>
            <a:picLocks noChangeAspect="1"/>
          </p:cNvPicPr>
          <p:nvPr/>
        </p:nvPicPr>
        <p:blipFill>
          <a:blip r:embed="rId3"/>
          <a:stretch>
            <a:fillRect/>
          </a:stretch>
        </p:blipFill>
        <p:spPr>
          <a:xfrm>
            <a:off x="4224338" y="404813"/>
            <a:ext cx="6048375" cy="966787"/>
          </a:xfrm>
          <a:prstGeom prst="rect">
            <a:avLst/>
          </a:prstGeom>
          <a:noFill/>
          <a:ln w="9525">
            <a:noFill/>
            <a:miter/>
          </a:ln>
        </p:spPr>
      </p:pic>
      <p:pic>
        <p:nvPicPr>
          <p:cNvPr id="61445" name="Picture 4"/>
          <p:cNvPicPr>
            <a:picLocks noChangeAspect="1"/>
          </p:cNvPicPr>
          <p:nvPr/>
        </p:nvPicPr>
        <p:blipFill>
          <a:blip r:embed="rId4"/>
          <a:stretch>
            <a:fillRect/>
          </a:stretch>
        </p:blipFill>
        <p:spPr>
          <a:xfrm>
            <a:off x="1703388" y="2133600"/>
            <a:ext cx="6045200" cy="2232025"/>
          </a:xfrm>
          <a:prstGeom prst="rect">
            <a:avLst/>
          </a:prstGeom>
          <a:noFill/>
          <a:ln w="9525">
            <a:noFill/>
            <a:miter/>
          </a:ln>
        </p:spPr>
      </p:pic>
      <p:pic>
        <p:nvPicPr>
          <p:cNvPr id="61446" name="Picture 5"/>
          <p:cNvPicPr>
            <a:picLocks noChangeAspect="1"/>
          </p:cNvPicPr>
          <p:nvPr/>
        </p:nvPicPr>
        <p:blipFill>
          <a:blip r:embed="rId5"/>
          <a:stretch>
            <a:fillRect/>
          </a:stretch>
        </p:blipFill>
        <p:spPr>
          <a:xfrm>
            <a:off x="6743700" y="4011613"/>
            <a:ext cx="3529013" cy="2705100"/>
          </a:xfrm>
          <a:prstGeom prst="rect">
            <a:avLst/>
          </a:prstGeom>
          <a:noFill/>
          <a:ln w="9525">
            <a:noFill/>
            <a:miter/>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MH_Other_1"/>
          <p:cNvSpPr/>
          <p:nvPr/>
        </p:nvSpPr>
        <p:spPr bwMode="auto">
          <a:xfrm rot="622676">
            <a:off x="4982210" y="2243455"/>
            <a:ext cx="756920" cy="855980"/>
          </a:xfrm>
          <a:custGeom>
            <a:avLst/>
            <a:gdLst>
              <a:gd name="connsiteX0" fmla="*/ 228600 w 965200"/>
              <a:gd name="connsiteY0" fmla="*/ 0 h 1193800"/>
              <a:gd name="connsiteX1" fmla="*/ 0 w 965200"/>
              <a:gd name="connsiteY1" fmla="*/ 927100 h 1193800"/>
              <a:gd name="connsiteX2" fmla="*/ 774700 w 965200"/>
              <a:gd name="connsiteY2" fmla="*/ 1193800 h 1193800"/>
              <a:gd name="connsiteX3" fmla="*/ 965200 w 965200"/>
              <a:gd name="connsiteY3" fmla="*/ 381000 h 1193800"/>
              <a:gd name="connsiteX4" fmla="*/ 228600 w 965200"/>
              <a:gd name="connsiteY4" fmla="*/ 0 h 1193800"/>
              <a:gd name="connsiteX0-1" fmla="*/ 255223 w 991823"/>
              <a:gd name="connsiteY0-2" fmla="*/ 18035 h 1211835"/>
              <a:gd name="connsiteX1-3" fmla="*/ 26623 w 991823"/>
              <a:gd name="connsiteY1-4" fmla="*/ 945135 h 1211835"/>
              <a:gd name="connsiteX2-5" fmla="*/ 801323 w 991823"/>
              <a:gd name="connsiteY2-6" fmla="*/ 1211835 h 1211835"/>
              <a:gd name="connsiteX3-7" fmla="*/ 991823 w 991823"/>
              <a:gd name="connsiteY3-8" fmla="*/ 399035 h 1211835"/>
              <a:gd name="connsiteX4-9" fmla="*/ 255223 w 991823"/>
              <a:gd name="connsiteY4-10" fmla="*/ 18035 h 1211835"/>
              <a:gd name="connsiteX0-11" fmla="*/ 307466 w 1044066"/>
              <a:gd name="connsiteY0-12" fmla="*/ 18035 h 1211835"/>
              <a:gd name="connsiteX1-13" fmla="*/ 78866 w 1044066"/>
              <a:gd name="connsiteY1-14" fmla="*/ 945135 h 1211835"/>
              <a:gd name="connsiteX2-15" fmla="*/ 853566 w 1044066"/>
              <a:gd name="connsiteY2-16" fmla="*/ 1211835 h 1211835"/>
              <a:gd name="connsiteX3-17" fmla="*/ 1044066 w 1044066"/>
              <a:gd name="connsiteY3-18" fmla="*/ 399035 h 1211835"/>
              <a:gd name="connsiteX4-19" fmla="*/ 307466 w 1044066"/>
              <a:gd name="connsiteY4-20" fmla="*/ 18035 h 1211835"/>
              <a:gd name="connsiteX0-21" fmla="*/ 307466 w 1092523"/>
              <a:gd name="connsiteY0-22" fmla="*/ 18035 h 1219569"/>
              <a:gd name="connsiteX1-23" fmla="*/ 78866 w 1092523"/>
              <a:gd name="connsiteY1-24" fmla="*/ 945135 h 1219569"/>
              <a:gd name="connsiteX2-25" fmla="*/ 853566 w 1092523"/>
              <a:gd name="connsiteY2-26" fmla="*/ 1211835 h 1219569"/>
              <a:gd name="connsiteX3-27" fmla="*/ 1044066 w 1092523"/>
              <a:gd name="connsiteY3-28" fmla="*/ 399035 h 1219569"/>
              <a:gd name="connsiteX4-29" fmla="*/ 307466 w 1092523"/>
              <a:gd name="connsiteY4-30" fmla="*/ 18035 h 1219569"/>
              <a:gd name="connsiteX0-31" fmla="*/ 307466 w 1128943"/>
              <a:gd name="connsiteY0-32" fmla="*/ 18035 h 1256152"/>
              <a:gd name="connsiteX1-33" fmla="*/ 78866 w 1128943"/>
              <a:gd name="connsiteY1-34" fmla="*/ 945135 h 1256152"/>
              <a:gd name="connsiteX2-35" fmla="*/ 853566 w 1128943"/>
              <a:gd name="connsiteY2-36" fmla="*/ 1211835 h 1256152"/>
              <a:gd name="connsiteX3-37" fmla="*/ 1044066 w 1128943"/>
              <a:gd name="connsiteY3-38" fmla="*/ 399035 h 1256152"/>
              <a:gd name="connsiteX4-39" fmla="*/ 307466 w 1128943"/>
              <a:gd name="connsiteY4-40" fmla="*/ 18035 h 1256152"/>
              <a:gd name="connsiteX0-41" fmla="*/ 307466 w 1128943"/>
              <a:gd name="connsiteY0-42" fmla="*/ 18035 h 1295996"/>
              <a:gd name="connsiteX1-43" fmla="*/ 78866 w 1128943"/>
              <a:gd name="connsiteY1-44" fmla="*/ 945135 h 1295996"/>
              <a:gd name="connsiteX2-45" fmla="*/ 853566 w 1128943"/>
              <a:gd name="connsiteY2-46" fmla="*/ 1211835 h 1295996"/>
              <a:gd name="connsiteX3-47" fmla="*/ 1044066 w 1128943"/>
              <a:gd name="connsiteY3-48" fmla="*/ 399035 h 1295996"/>
              <a:gd name="connsiteX4-49" fmla="*/ 307466 w 1128943"/>
              <a:gd name="connsiteY4-50" fmla="*/ 18035 h 1295996"/>
              <a:gd name="connsiteX0-51" fmla="*/ 379312 w 1200789"/>
              <a:gd name="connsiteY0-52" fmla="*/ 18035 h 1295996"/>
              <a:gd name="connsiteX1-53" fmla="*/ 150712 w 1200789"/>
              <a:gd name="connsiteY1-54" fmla="*/ 945135 h 1295996"/>
              <a:gd name="connsiteX2-55" fmla="*/ 925412 w 1200789"/>
              <a:gd name="connsiteY2-56" fmla="*/ 1211835 h 1295996"/>
              <a:gd name="connsiteX3-57" fmla="*/ 1115912 w 1200789"/>
              <a:gd name="connsiteY3-58" fmla="*/ 399035 h 1295996"/>
              <a:gd name="connsiteX4-59" fmla="*/ 379312 w 1200789"/>
              <a:gd name="connsiteY4-60" fmla="*/ 18035 h 1295996"/>
              <a:gd name="connsiteX0-61" fmla="*/ 368256 w 1189733"/>
              <a:gd name="connsiteY0-62" fmla="*/ 18035 h 1315677"/>
              <a:gd name="connsiteX1-63" fmla="*/ 139656 w 1189733"/>
              <a:gd name="connsiteY1-64" fmla="*/ 945135 h 1315677"/>
              <a:gd name="connsiteX2-65" fmla="*/ 914356 w 1189733"/>
              <a:gd name="connsiteY2-66" fmla="*/ 1211835 h 1315677"/>
              <a:gd name="connsiteX3-67" fmla="*/ 1104856 w 1189733"/>
              <a:gd name="connsiteY3-68" fmla="*/ 399035 h 1315677"/>
              <a:gd name="connsiteX4-69" fmla="*/ 368256 w 1189733"/>
              <a:gd name="connsiteY4-70" fmla="*/ 18035 h 1315677"/>
              <a:gd name="connsiteX0-71" fmla="*/ 308355 w 1129832"/>
              <a:gd name="connsiteY0-72" fmla="*/ 18035 h 1295996"/>
              <a:gd name="connsiteX1-73" fmla="*/ 79755 w 1129832"/>
              <a:gd name="connsiteY1-74" fmla="*/ 945135 h 1295996"/>
              <a:gd name="connsiteX2-75" fmla="*/ 854455 w 1129832"/>
              <a:gd name="connsiteY2-76" fmla="*/ 1211835 h 1295996"/>
              <a:gd name="connsiteX3-77" fmla="*/ 1044955 w 1129832"/>
              <a:gd name="connsiteY3-78" fmla="*/ 399035 h 1295996"/>
              <a:gd name="connsiteX4-79" fmla="*/ 308355 w 1129832"/>
              <a:gd name="connsiteY4-80" fmla="*/ 18035 h 1295996"/>
              <a:gd name="connsiteX0-81" fmla="*/ 308355 w 1121503"/>
              <a:gd name="connsiteY0-82" fmla="*/ 18035 h 1237984"/>
              <a:gd name="connsiteX1-83" fmla="*/ 79755 w 1121503"/>
              <a:gd name="connsiteY1-84" fmla="*/ 945135 h 1237984"/>
              <a:gd name="connsiteX2-85" fmla="*/ 854455 w 1121503"/>
              <a:gd name="connsiteY2-86" fmla="*/ 1211835 h 1237984"/>
              <a:gd name="connsiteX3-87" fmla="*/ 1044955 w 1121503"/>
              <a:gd name="connsiteY3-88" fmla="*/ 399035 h 1237984"/>
              <a:gd name="connsiteX4-89" fmla="*/ 308355 w 1121503"/>
              <a:gd name="connsiteY4-90" fmla="*/ 18035 h 1237984"/>
              <a:gd name="connsiteX0-91" fmla="*/ 308355 w 1176171"/>
              <a:gd name="connsiteY0-92" fmla="*/ 18035 h 1301167"/>
              <a:gd name="connsiteX1-93" fmla="*/ 79755 w 1176171"/>
              <a:gd name="connsiteY1-94" fmla="*/ 945135 h 1301167"/>
              <a:gd name="connsiteX2-95" fmla="*/ 854455 w 1176171"/>
              <a:gd name="connsiteY2-96" fmla="*/ 1211835 h 1301167"/>
              <a:gd name="connsiteX3-97" fmla="*/ 1044955 w 1176171"/>
              <a:gd name="connsiteY3-98" fmla="*/ 399035 h 1301167"/>
              <a:gd name="connsiteX4-99" fmla="*/ 308355 w 1176171"/>
              <a:gd name="connsiteY4-100" fmla="*/ 18035 h 1301167"/>
              <a:gd name="connsiteX0-101" fmla="*/ 311025 w 1206943"/>
              <a:gd name="connsiteY0-102" fmla="*/ 18035 h 1327216"/>
              <a:gd name="connsiteX1-103" fmla="*/ 82425 w 1206943"/>
              <a:gd name="connsiteY1-104" fmla="*/ 945135 h 1327216"/>
              <a:gd name="connsiteX2-105" fmla="*/ 907925 w 1206943"/>
              <a:gd name="connsiteY2-106" fmla="*/ 1224535 h 1327216"/>
              <a:gd name="connsiteX3-107" fmla="*/ 1047625 w 1206943"/>
              <a:gd name="connsiteY3-108" fmla="*/ 399035 h 1327216"/>
              <a:gd name="connsiteX4-109" fmla="*/ 311025 w 1206943"/>
              <a:gd name="connsiteY4-110" fmla="*/ 18035 h 1327216"/>
              <a:gd name="connsiteX0-111" fmla="*/ 311025 w 1171155"/>
              <a:gd name="connsiteY0-112" fmla="*/ 18035 h 1300243"/>
              <a:gd name="connsiteX1-113" fmla="*/ 82425 w 1171155"/>
              <a:gd name="connsiteY1-114" fmla="*/ 945135 h 1300243"/>
              <a:gd name="connsiteX2-115" fmla="*/ 907925 w 1171155"/>
              <a:gd name="connsiteY2-116" fmla="*/ 1224535 h 1300243"/>
              <a:gd name="connsiteX3-117" fmla="*/ 1047625 w 1171155"/>
              <a:gd name="connsiteY3-118" fmla="*/ 399035 h 1300243"/>
              <a:gd name="connsiteX4-119" fmla="*/ 311025 w 1171155"/>
              <a:gd name="connsiteY4-120" fmla="*/ 18035 h 1300243"/>
              <a:gd name="connsiteX0-121" fmla="*/ 311025 w 1151607"/>
              <a:gd name="connsiteY0-122" fmla="*/ 18035 h 1300243"/>
              <a:gd name="connsiteX1-123" fmla="*/ 82425 w 1151607"/>
              <a:gd name="connsiteY1-124" fmla="*/ 945135 h 1300243"/>
              <a:gd name="connsiteX2-125" fmla="*/ 907925 w 1151607"/>
              <a:gd name="connsiteY2-126" fmla="*/ 1224535 h 1300243"/>
              <a:gd name="connsiteX3-127" fmla="*/ 1047625 w 1151607"/>
              <a:gd name="connsiteY3-128" fmla="*/ 399035 h 1300243"/>
              <a:gd name="connsiteX4-129" fmla="*/ 311025 w 1151607"/>
              <a:gd name="connsiteY4-130" fmla="*/ 18035 h 1300243"/>
            </a:gdLst>
            <a:ahLst/>
            <a:cxnLst>
              <a:cxn ang="0">
                <a:pos x="connsiteX0-121" y="connsiteY0-122"/>
              </a:cxn>
              <a:cxn ang="0">
                <a:pos x="connsiteX1-123" y="connsiteY1-124"/>
              </a:cxn>
              <a:cxn ang="0">
                <a:pos x="connsiteX2-125" y="connsiteY2-126"/>
              </a:cxn>
              <a:cxn ang="0">
                <a:pos x="connsiteX3-127" y="connsiteY3-128"/>
              </a:cxn>
              <a:cxn ang="0">
                <a:pos x="connsiteX4-129" y="connsiteY4-130"/>
              </a:cxn>
            </a:cxnLst>
            <a:rect l="l" t="t" r="r" b="b"/>
            <a:pathLst>
              <a:path w="1151607" h="1300243">
                <a:moveTo>
                  <a:pt x="311025" y="18035"/>
                </a:moveTo>
                <a:cubicBezTo>
                  <a:pt x="-103842" y="109052"/>
                  <a:pt x="-17058" y="744052"/>
                  <a:pt x="82425" y="945135"/>
                </a:cubicBezTo>
                <a:cubicBezTo>
                  <a:pt x="181908" y="1146218"/>
                  <a:pt x="535392" y="1440435"/>
                  <a:pt x="907925" y="1224535"/>
                </a:cubicBezTo>
                <a:cubicBezTo>
                  <a:pt x="1280458" y="1008635"/>
                  <a:pt x="1138642" y="598002"/>
                  <a:pt x="1047625" y="399035"/>
                </a:cubicBezTo>
                <a:cubicBezTo>
                  <a:pt x="956608" y="200068"/>
                  <a:pt x="725892" y="-72982"/>
                  <a:pt x="311025" y="18035"/>
                </a:cubicBezTo>
                <a:close/>
              </a:path>
            </a:pathLst>
          </a:custGeom>
          <a:solidFill>
            <a:schemeClr val="accent1">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latinLnBrk="0" hangingPunct="1">
              <a:lnSpc>
                <a:spcPct val="120000"/>
              </a:lnSpc>
              <a:spcBef>
                <a:spcPts val="0"/>
              </a:spcBef>
              <a:spcAft>
                <a:spcPts val="0"/>
              </a:spcAft>
              <a:buClrTx/>
              <a:buSzTx/>
              <a:buFontTx/>
              <a:buNone/>
              <a:defRPr/>
            </a:pPr>
            <a:endParaRPr kumimoji="0" lang="zh-CN" altLang="en-US" sz="1050" b="1" i="0" u="none" strike="noStrike" kern="1200" cap="none" spc="0" normalizeH="0" baseline="0" noProof="0">
              <a:ln>
                <a:noFill/>
              </a:ln>
              <a:solidFill>
                <a:schemeClr val="lt1"/>
              </a:solidFill>
              <a:effectLst/>
              <a:uLnTx/>
              <a:uFillTx/>
              <a:latin typeface="微软雅黑" pitchFamily="34" charset="-122"/>
              <a:ea typeface="微软雅黑" pitchFamily="34" charset="-122"/>
              <a:cs typeface="+mn-cs"/>
            </a:endParaRPr>
          </a:p>
        </p:txBody>
      </p:sp>
      <p:sp>
        <p:nvSpPr>
          <p:cNvPr id="17" name="MH_Other_2"/>
          <p:cNvSpPr/>
          <p:nvPr/>
        </p:nvSpPr>
        <p:spPr bwMode="auto">
          <a:xfrm>
            <a:off x="4128135" y="2665730"/>
            <a:ext cx="508000" cy="557530"/>
          </a:xfrm>
          <a:custGeom>
            <a:avLst/>
            <a:gdLst>
              <a:gd name="connsiteX0" fmla="*/ 228600 w 965200"/>
              <a:gd name="connsiteY0" fmla="*/ 0 h 1193800"/>
              <a:gd name="connsiteX1" fmla="*/ 0 w 965200"/>
              <a:gd name="connsiteY1" fmla="*/ 927100 h 1193800"/>
              <a:gd name="connsiteX2" fmla="*/ 774700 w 965200"/>
              <a:gd name="connsiteY2" fmla="*/ 1193800 h 1193800"/>
              <a:gd name="connsiteX3" fmla="*/ 965200 w 965200"/>
              <a:gd name="connsiteY3" fmla="*/ 381000 h 1193800"/>
              <a:gd name="connsiteX4" fmla="*/ 228600 w 965200"/>
              <a:gd name="connsiteY4" fmla="*/ 0 h 1193800"/>
              <a:gd name="connsiteX0-1" fmla="*/ 255223 w 991823"/>
              <a:gd name="connsiteY0-2" fmla="*/ 18035 h 1211835"/>
              <a:gd name="connsiteX1-3" fmla="*/ 26623 w 991823"/>
              <a:gd name="connsiteY1-4" fmla="*/ 945135 h 1211835"/>
              <a:gd name="connsiteX2-5" fmla="*/ 801323 w 991823"/>
              <a:gd name="connsiteY2-6" fmla="*/ 1211835 h 1211835"/>
              <a:gd name="connsiteX3-7" fmla="*/ 991823 w 991823"/>
              <a:gd name="connsiteY3-8" fmla="*/ 399035 h 1211835"/>
              <a:gd name="connsiteX4-9" fmla="*/ 255223 w 991823"/>
              <a:gd name="connsiteY4-10" fmla="*/ 18035 h 1211835"/>
              <a:gd name="connsiteX0-11" fmla="*/ 307466 w 1044066"/>
              <a:gd name="connsiteY0-12" fmla="*/ 18035 h 1211835"/>
              <a:gd name="connsiteX1-13" fmla="*/ 78866 w 1044066"/>
              <a:gd name="connsiteY1-14" fmla="*/ 945135 h 1211835"/>
              <a:gd name="connsiteX2-15" fmla="*/ 853566 w 1044066"/>
              <a:gd name="connsiteY2-16" fmla="*/ 1211835 h 1211835"/>
              <a:gd name="connsiteX3-17" fmla="*/ 1044066 w 1044066"/>
              <a:gd name="connsiteY3-18" fmla="*/ 399035 h 1211835"/>
              <a:gd name="connsiteX4-19" fmla="*/ 307466 w 1044066"/>
              <a:gd name="connsiteY4-20" fmla="*/ 18035 h 1211835"/>
              <a:gd name="connsiteX0-21" fmla="*/ 307466 w 1092523"/>
              <a:gd name="connsiteY0-22" fmla="*/ 18035 h 1219569"/>
              <a:gd name="connsiteX1-23" fmla="*/ 78866 w 1092523"/>
              <a:gd name="connsiteY1-24" fmla="*/ 945135 h 1219569"/>
              <a:gd name="connsiteX2-25" fmla="*/ 853566 w 1092523"/>
              <a:gd name="connsiteY2-26" fmla="*/ 1211835 h 1219569"/>
              <a:gd name="connsiteX3-27" fmla="*/ 1044066 w 1092523"/>
              <a:gd name="connsiteY3-28" fmla="*/ 399035 h 1219569"/>
              <a:gd name="connsiteX4-29" fmla="*/ 307466 w 1092523"/>
              <a:gd name="connsiteY4-30" fmla="*/ 18035 h 1219569"/>
              <a:gd name="connsiteX0-31" fmla="*/ 307466 w 1128943"/>
              <a:gd name="connsiteY0-32" fmla="*/ 18035 h 1256152"/>
              <a:gd name="connsiteX1-33" fmla="*/ 78866 w 1128943"/>
              <a:gd name="connsiteY1-34" fmla="*/ 945135 h 1256152"/>
              <a:gd name="connsiteX2-35" fmla="*/ 853566 w 1128943"/>
              <a:gd name="connsiteY2-36" fmla="*/ 1211835 h 1256152"/>
              <a:gd name="connsiteX3-37" fmla="*/ 1044066 w 1128943"/>
              <a:gd name="connsiteY3-38" fmla="*/ 399035 h 1256152"/>
              <a:gd name="connsiteX4-39" fmla="*/ 307466 w 1128943"/>
              <a:gd name="connsiteY4-40" fmla="*/ 18035 h 1256152"/>
              <a:gd name="connsiteX0-41" fmla="*/ 307466 w 1128943"/>
              <a:gd name="connsiteY0-42" fmla="*/ 18035 h 1295996"/>
              <a:gd name="connsiteX1-43" fmla="*/ 78866 w 1128943"/>
              <a:gd name="connsiteY1-44" fmla="*/ 945135 h 1295996"/>
              <a:gd name="connsiteX2-45" fmla="*/ 853566 w 1128943"/>
              <a:gd name="connsiteY2-46" fmla="*/ 1211835 h 1295996"/>
              <a:gd name="connsiteX3-47" fmla="*/ 1044066 w 1128943"/>
              <a:gd name="connsiteY3-48" fmla="*/ 399035 h 1295996"/>
              <a:gd name="connsiteX4-49" fmla="*/ 307466 w 1128943"/>
              <a:gd name="connsiteY4-50" fmla="*/ 18035 h 1295996"/>
              <a:gd name="connsiteX0-51" fmla="*/ 379312 w 1200789"/>
              <a:gd name="connsiteY0-52" fmla="*/ 18035 h 1295996"/>
              <a:gd name="connsiteX1-53" fmla="*/ 150712 w 1200789"/>
              <a:gd name="connsiteY1-54" fmla="*/ 945135 h 1295996"/>
              <a:gd name="connsiteX2-55" fmla="*/ 925412 w 1200789"/>
              <a:gd name="connsiteY2-56" fmla="*/ 1211835 h 1295996"/>
              <a:gd name="connsiteX3-57" fmla="*/ 1115912 w 1200789"/>
              <a:gd name="connsiteY3-58" fmla="*/ 399035 h 1295996"/>
              <a:gd name="connsiteX4-59" fmla="*/ 379312 w 1200789"/>
              <a:gd name="connsiteY4-60" fmla="*/ 18035 h 1295996"/>
              <a:gd name="connsiteX0-61" fmla="*/ 368256 w 1189733"/>
              <a:gd name="connsiteY0-62" fmla="*/ 18035 h 1315677"/>
              <a:gd name="connsiteX1-63" fmla="*/ 139656 w 1189733"/>
              <a:gd name="connsiteY1-64" fmla="*/ 945135 h 1315677"/>
              <a:gd name="connsiteX2-65" fmla="*/ 914356 w 1189733"/>
              <a:gd name="connsiteY2-66" fmla="*/ 1211835 h 1315677"/>
              <a:gd name="connsiteX3-67" fmla="*/ 1104856 w 1189733"/>
              <a:gd name="connsiteY3-68" fmla="*/ 399035 h 1315677"/>
              <a:gd name="connsiteX4-69" fmla="*/ 368256 w 1189733"/>
              <a:gd name="connsiteY4-70" fmla="*/ 18035 h 1315677"/>
              <a:gd name="connsiteX0-71" fmla="*/ 308355 w 1129832"/>
              <a:gd name="connsiteY0-72" fmla="*/ 18035 h 1295996"/>
              <a:gd name="connsiteX1-73" fmla="*/ 79755 w 1129832"/>
              <a:gd name="connsiteY1-74" fmla="*/ 945135 h 1295996"/>
              <a:gd name="connsiteX2-75" fmla="*/ 854455 w 1129832"/>
              <a:gd name="connsiteY2-76" fmla="*/ 1211835 h 1295996"/>
              <a:gd name="connsiteX3-77" fmla="*/ 1044955 w 1129832"/>
              <a:gd name="connsiteY3-78" fmla="*/ 399035 h 1295996"/>
              <a:gd name="connsiteX4-79" fmla="*/ 308355 w 1129832"/>
              <a:gd name="connsiteY4-80" fmla="*/ 18035 h 1295996"/>
              <a:gd name="connsiteX0-81" fmla="*/ 308355 w 1121503"/>
              <a:gd name="connsiteY0-82" fmla="*/ 18035 h 1237984"/>
              <a:gd name="connsiteX1-83" fmla="*/ 79755 w 1121503"/>
              <a:gd name="connsiteY1-84" fmla="*/ 945135 h 1237984"/>
              <a:gd name="connsiteX2-85" fmla="*/ 854455 w 1121503"/>
              <a:gd name="connsiteY2-86" fmla="*/ 1211835 h 1237984"/>
              <a:gd name="connsiteX3-87" fmla="*/ 1044955 w 1121503"/>
              <a:gd name="connsiteY3-88" fmla="*/ 399035 h 1237984"/>
              <a:gd name="connsiteX4-89" fmla="*/ 308355 w 1121503"/>
              <a:gd name="connsiteY4-90" fmla="*/ 18035 h 1237984"/>
              <a:gd name="connsiteX0-91" fmla="*/ 308355 w 1176171"/>
              <a:gd name="connsiteY0-92" fmla="*/ 18035 h 1301167"/>
              <a:gd name="connsiteX1-93" fmla="*/ 79755 w 1176171"/>
              <a:gd name="connsiteY1-94" fmla="*/ 945135 h 1301167"/>
              <a:gd name="connsiteX2-95" fmla="*/ 854455 w 1176171"/>
              <a:gd name="connsiteY2-96" fmla="*/ 1211835 h 1301167"/>
              <a:gd name="connsiteX3-97" fmla="*/ 1044955 w 1176171"/>
              <a:gd name="connsiteY3-98" fmla="*/ 399035 h 1301167"/>
              <a:gd name="connsiteX4-99" fmla="*/ 308355 w 1176171"/>
              <a:gd name="connsiteY4-100" fmla="*/ 18035 h 1301167"/>
              <a:gd name="connsiteX0-101" fmla="*/ 311025 w 1206943"/>
              <a:gd name="connsiteY0-102" fmla="*/ 18035 h 1327216"/>
              <a:gd name="connsiteX1-103" fmla="*/ 82425 w 1206943"/>
              <a:gd name="connsiteY1-104" fmla="*/ 945135 h 1327216"/>
              <a:gd name="connsiteX2-105" fmla="*/ 907925 w 1206943"/>
              <a:gd name="connsiteY2-106" fmla="*/ 1224535 h 1327216"/>
              <a:gd name="connsiteX3-107" fmla="*/ 1047625 w 1206943"/>
              <a:gd name="connsiteY3-108" fmla="*/ 399035 h 1327216"/>
              <a:gd name="connsiteX4-109" fmla="*/ 311025 w 1206943"/>
              <a:gd name="connsiteY4-110" fmla="*/ 18035 h 1327216"/>
              <a:gd name="connsiteX0-111" fmla="*/ 311025 w 1171155"/>
              <a:gd name="connsiteY0-112" fmla="*/ 18035 h 1300243"/>
              <a:gd name="connsiteX1-113" fmla="*/ 82425 w 1171155"/>
              <a:gd name="connsiteY1-114" fmla="*/ 945135 h 1300243"/>
              <a:gd name="connsiteX2-115" fmla="*/ 907925 w 1171155"/>
              <a:gd name="connsiteY2-116" fmla="*/ 1224535 h 1300243"/>
              <a:gd name="connsiteX3-117" fmla="*/ 1047625 w 1171155"/>
              <a:gd name="connsiteY3-118" fmla="*/ 399035 h 1300243"/>
              <a:gd name="connsiteX4-119" fmla="*/ 311025 w 1171155"/>
              <a:gd name="connsiteY4-120" fmla="*/ 18035 h 1300243"/>
              <a:gd name="connsiteX0-121" fmla="*/ 311025 w 1151607"/>
              <a:gd name="connsiteY0-122" fmla="*/ 18035 h 1300243"/>
              <a:gd name="connsiteX1-123" fmla="*/ 82425 w 1151607"/>
              <a:gd name="connsiteY1-124" fmla="*/ 945135 h 1300243"/>
              <a:gd name="connsiteX2-125" fmla="*/ 907925 w 1151607"/>
              <a:gd name="connsiteY2-126" fmla="*/ 1224535 h 1300243"/>
              <a:gd name="connsiteX3-127" fmla="*/ 1047625 w 1151607"/>
              <a:gd name="connsiteY3-128" fmla="*/ 399035 h 1300243"/>
              <a:gd name="connsiteX4-129" fmla="*/ 311025 w 1151607"/>
              <a:gd name="connsiteY4-130" fmla="*/ 18035 h 1300243"/>
              <a:gd name="connsiteX0-131" fmla="*/ 311025 w 1151605"/>
              <a:gd name="connsiteY0-132" fmla="*/ 18035 h 1390374"/>
              <a:gd name="connsiteX1-133" fmla="*/ 82425 w 1151605"/>
              <a:gd name="connsiteY1-134" fmla="*/ 945135 h 1390374"/>
              <a:gd name="connsiteX2-135" fmla="*/ 907924 w 1151605"/>
              <a:gd name="connsiteY2-136" fmla="*/ 1326039 h 1390374"/>
              <a:gd name="connsiteX3-137" fmla="*/ 1047625 w 1151605"/>
              <a:gd name="connsiteY3-138" fmla="*/ 399035 h 1390374"/>
              <a:gd name="connsiteX4-139" fmla="*/ 311025 w 1151605"/>
              <a:gd name="connsiteY4-140" fmla="*/ 18035 h 1390374"/>
              <a:gd name="connsiteX0-141" fmla="*/ 302517 w 1094827"/>
              <a:gd name="connsiteY0-142" fmla="*/ 18035 h 1483396"/>
              <a:gd name="connsiteX1-143" fmla="*/ 73917 w 1094827"/>
              <a:gd name="connsiteY1-144" fmla="*/ 945135 h 1483396"/>
              <a:gd name="connsiteX2-145" fmla="*/ 777640 w 1094827"/>
              <a:gd name="connsiteY2-146" fmla="*/ 1427543 h 1483396"/>
              <a:gd name="connsiteX3-147" fmla="*/ 1039117 w 1094827"/>
              <a:gd name="connsiteY3-148" fmla="*/ 399035 h 1483396"/>
              <a:gd name="connsiteX4-149" fmla="*/ 302517 w 1094827"/>
              <a:gd name="connsiteY4-150" fmla="*/ 18035 h 1483396"/>
              <a:gd name="connsiteX0-151" fmla="*/ 302515 w 1078069"/>
              <a:gd name="connsiteY0-152" fmla="*/ 18035 h 1483396"/>
              <a:gd name="connsiteX1-153" fmla="*/ 73915 w 1078069"/>
              <a:gd name="connsiteY1-154" fmla="*/ 945135 h 1483396"/>
              <a:gd name="connsiteX2-155" fmla="*/ 777638 w 1078069"/>
              <a:gd name="connsiteY2-156" fmla="*/ 1427543 h 1483396"/>
              <a:gd name="connsiteX3-157" fmla="*/ 1039115 w 1078069"/>
              <a:gd name="connsiteY3-158" fmla="*/ 399035 h 1483396"/>
              <a:gd name="connsiteX4-159" fmla="*/ 302515 w 1078069"/>
              <a:gd name="connsiteY4-160" fmla="*/ 18035 h 1483396"/>
              <a:gd name="connsiteX0-161" fmla="*/ 302515 w 1071948"/>
              <a:gd name="connsiteY0-162" fmla="*/ 18035 h 1449336"/>
              <a:gd name="connsiteX1-163" fmla="*/ 73915 w 1071948"/>
              <a:gd name="connsiteY1-164" fmla="*/ 945135 h 1449336"/>
              <a:gd name="connsiteX2-165" fmla="*/ 777638 w 1071948"/>
              <a:gd name="connsiteY2-166" fmla="*/ 1427543 h 1449336"/>
              <a:gd name="connsiteX3-167" fmla="*/ 1039115 w 1071948"/>
              <a:gd name="connsiteY3-168" fmla="*/ 399035 h 1449336"/>
              <a:gd name="connsiteX4-169" fmla="*/ 302515 w 1071948"/>
              <a:gd name="connsiteY4-170" fmla="*/ 18035 h 1449336"/>
              <a:gd name="connsiteX0-171" fmla="*/ 302515 w 1071948"/>
              <a:gd name="connsiteY0-172" fmla="*/ 53441 h 1484742"/>
              <a:gd name="connsiteX1-173" fmla="*/ 73915 w 1071948"/>
              <a:gd name="connsiteY1-174" fmla="*/ 980541 h 1484742"/>
              <a:gd name="connsiteX2-175" fmla="*/ 777638 w 1071948"/>
              <a:gd name="connsiteY2-176" fmla="*/ 1462949 h 1484742"/>
              <a:gd name="connsiteX3-177" fmla="*/ 1039115 w 1071948"/>
              <a:gd name="connsiteY3-178" fmla="*/ 434441 h 1484742"/>
              <a:gd name="connsiteX4-179" fmla="*/ 302515 w 1071948"/>
              <a:gd name="connsiteY4-180" fmla="*/ 53441 h 1484742"/>
              <a:gd name="connsiteX0-181" fmla="*/ 315981 w 1085414"/>
              <a:gd name="connsiteY0-182" fmla="*/ 53443 h 1484744"/>
              <a:gd name="connsiteX1-183" fmla="*/ 87381 w 1085414"/>
              <a:gd name="connsiteY1-184" fmla="*/ 980543 h 1484744"/>
              <a:gd name="connsiteX2-185" fmla="*/ 791104 w 1085414"/>
              <a:gd name="connsiteY2-186" fmla="*/ 1462951 h 1484744"/>
              <a:gd name="connsiteX3-187" fmla="*/ 1052581 w 1085414"/>
              <a:gd name="connsiteY3-188" fmla="*/ 434443 h 1484744"/>
              <a:gd name="connsiteX4-189" fmla="*/ 315981 w 1085414"/>
              <a:gd name="connsiteY4-190" fmla="*/ 53443 h 1484744"/>
            </a:gdLst>
            <a:ahLst/>
            <a:cxnLst>
              <a:cxn ang="0">
                <a:pos x="connsiteX0-181" y="connsiteY0-182"/>
              </a:cxn>
              <a:cxn ang="0">
                <a:pos x="connsiteX1-183" y="connsiteY1-184"/>
              </a:cxn>
              <a:cxn ang="0">
                <a:pos x="connsiteX2-185" y="connsiteY2-186"/>
              </a:cxn>
              <a:cxn ang="0">
                <a:pos x="connsiteX3-187" y="connsiteY3-188"/>
              </a:cxn>
              <a:cxn ang="0">
                <a:pos x="connsiteX4-189" y="connsiteY4-190"/>
              </a:cxn>
            </a:cxnLst>
            <a:rect l="l" t="t" r="r" b="b"/>
            <a:pathLst>
              <a:path w="1085414" h="1484744">
                <a:moveTo>
                  <a:pt x="315981" y="53443"/>
                </a:moveTo>
                <a:cubicBezTo>
                  <a:pt x="-139479" y="169837"/>
                  <a:pt x="8194" y="745625"/>
                  <a:pt x="87381" y="980543"/>
                </a:cubicBezTo>
                <a:cubicBezTo>
                  <a:pt x="166568" y="1215461"/>
                  <a:pt x="540348" y="1577347"/>
                  <a:pt x="791104" y="1462951"/>
                </a:cubicBezTo>
                <a:cubicBezTo>
                  <a:pt x="1041860" y="1348555"/>
                  <a:pt x="1143598" y="633410"/>
                  <a:pt x="1052581" y="434443"/>
                </a:cubicBezTo>
                <a:cubicBezTo>
                  <a:pt x="961564" y="235476"/>
                  <a:pt x="730848" y="-139078"/>
                  <a:pt x="315981" y="53443"/>
                </a:cubicBezTo>
                <a:close/>
              </a:path>
            </a:pathLst>
          </a:custGeom>
          <a:solidFill>
            <a:schemeClr val="accent1">
              <a:lumMod val="60000"/>
              <a:lumOff val="4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2400" b="0" i="0" u="none" strike="noStrike" kern="1200" cap="none" spc="0" normalizeH="0" baseline="0" noProof="0" dirty="0">
              <a:ln>
                <a:noFill/>
              </a:ln>
              <a:solidFill>
                <a:schemeClr val="lt1"/>
              </a:solidFill>
              <a:effectLst/>
              <a:uLnTx/>
              <a:uFillTx/>
              <a:latin typeface="微软雅黑" pitchFamily="34" charset="-122"/>
              <a:ea typeface="微软雅黑" pitchFamily="34" charset="-122"/>
              <a:cs typeface="+mn-cs"/>
            </a:endParaRPr>
          </a:p>
        </p:txBody>
      </p:sp>
      <p:sp>
        <p:nvSpPr>
          <p:cNvPr id="25" name="MH_Other_3"/>
          <p:cNvSpPr/>
          <p:nvPr/>
        </p:nvSpPr>
        <p:spPr bwMode="auto">
          <a:xfrm>
            <a:off x="3561080" y="3046730"/>
            <a:ext cx="503555" cy="600075"/>
          </a:xfrm>
          <a:custGeom>
            <a:avLst/>
            <a:gdLst>
              <a:gd name="connsiteX0" fmla="*/ 228600 w 965200"/>
              <a:gd name="connsiteY0" fmla="*/ 0 h 1193800"/>
              <a:gd name="connsiteX1" fmla="*/ 0 w 965200"/>
              <a:gd name="connsiteY1" fmla="*/ 927100 h 1193800"/>
              <a:gd name="connsiteX2" fmla="*/ 774700 w 965200"/>
              <a:gd name="connsiteY2" fmla="*/ 1193800 h 1193800"/>
              <a:gd name="connsiteX3" fmla="*/ 965200 w 965200"/>
              <a:gd name="connsiteY3" fmla="*/ 381000 h 1193800"/>
              <a:gd name="connsiteX4" fmla="*/ 228600 w 965200"/>
              <a:gd name="connsiteY4" fmla="*/ 0 h 1193800"/>
              <a:gd name="connsiteX0-1" fmla="*/ 255223 w 991823"/>
              <a:gd name="connsiteY0-2" fmla="*/ 18035 h 1211835"/>
              <a:gd name="connsiteX1-3" fmla="*/ 26623 w 991823"/>
              <a:gd name="connsiteY1-4" fmla="*/ 945135 h 1211835"/>
              <a:gd name="connsiteX2-5" fmla="*/ 801323 w 991823"/>
              <a:gd name="connsiteY2-6" fmla="*/ 1211835 h 1211835"/>
              <a:gd name="connsiteX3-7" fmla="*/ 991823 w 991823"/>
              <a:gd name="connsiteY3-8" fmla="*/ 399035 h 1211835"/>
              <a:gd name="connsiteX4-9" fmla="*/ 255223 w 991823"/>
              <a:gd name="connsiteY4-10" fmla="*/ 18035 h 1211835"/>
              <a:gd name="connsiteX0-11" fmla="*/ 307466 w 1044066"/>
              <a:gd name="connsiteY0-12" fmla="*/ 18035 h 1211835"/>
              <a:gd name="connsiteX1-13" fmla="*/ 78866 w 1044066"/>
              <a:gd name="connsiteY1-14" fmla="*/ 945135 h 1211835"/>
              <a:gd name="connsiteX2-15" fmla="*/ 853566 w 1044066"/>
              <a:gd name="connsiteY2-16" fmla="*/ 1211835 h 1211835"/>
              <a:gd name="connsiteX3-17" fmla="*/ 1044066 w 1044066"/>
              <a:gd name="connsiteY3-18" fmla="*/ 399035 h 1211835"/>
              <a:gd name="connsiteX4-19" fmla="*/ 307466 w 1044066"/>
              <a:gd name="connsiteY4-20" fmla="*/ 18035 h 1211835"/>
              <a:gd name="connsiteX0-21" fmla="*/ 307466 w 1092523"/>
              <a:gd name="connsiteY0-22" fmla="*/ 18035 h 1219569"/>
              <a:gd name="connsiteX1-23" fmla="*/ 78866 w 1092523"/>
              <a:gd name="connsiteY1-24" fmla="*/ 945135 h 1219569"/>
              <a:gd name="connsiteX2-25" fmla="*/ 853566 w 1092523"/>
              <a:gd name="connsiteY2-26" fmla="*/ 1211835 h 1219569"/>
              <a:gd name="connsiteX3-27" fmla="*/ 1044066 w 1092523"/>
              <a:gd name="connsiteY3-28" fmla="*/ 399035 h 1219569"/>
              <a:gd name="connsiteX4-29" fmla="*/ 307466 w 1092523"/>
              <a:gd name="connsiteY4-30" fmla="*/ 18035 h 1219569"/>
              <a:gd name="connsiteX0-31" fmla="*/ 307466 w 1128943"/>
              <a:gd name="connsiteY0-32" fmla="*/ 18035 h 1256152"/>
              <a:gd name="connsiteX1-33" fmla="*/ 78866 w 1128943"/>
              <a:gd name="connsiteY1-34" fmla="*/ 945135 h 1256152"/>
              <a:gd name="connsiteX2-35" fmla="*/ 853566 w 1128943"/>
              <a:gd name="connsiteY2-36" fmla="*/ 1211835 h 1256152"/>
              <a:gd name="connsiteX3-37" fmla="*/ 1044066 w 1128943"/>
              <a:gd name="connsiteY3-38" fmla="*/ 399035 h 1256152"/>
              <a:gd name="connsiteX4-39" fmla="*/ 307466 w 1128943"/>
              <a:gd name="connsiteY4-40" fmla="*/ 18035 h 1256152"/>
              <a:gd name="connsiteX0-41" fmla="*/ 307466 w 1128943"/>
              <a:gd name="connsiteY0-42" fmla="*/ 18035 h 1295996"/>
              <a:gd name="connsiteX1-43" fmla="*/ 78866 w 1128943"/>
              <a:gd name="connsiteY1-44" fmla="*/ 945135 h 1295996"/>
              <a:gd name="connsiteX2-45" fmla="*/ 853566 w 1128943"/>
              <a:gd name="connsiteY2-46" fmla="*/ 1211835 h 1295996"/>
              <a:gd name="connsiteX3-47" fmla="*/ 1044066 w 1128943"/>
              <a:gd name="connsiteY3-48" fmla="*/ 399035 h 1295996"/>
              <a:gd name="connsiteX4-49" fmla="*/ 307466 w 1128943"/>
              <a:gd name="connsiteY4-50" fmla="*/ 18035 h 1295996"/>
              <a:gd name="connsiteX0-51" fmla="*/ 379312 w 1200789"/>
              <a:gd name="connsiteY0-52" fmla="*/ 18035 h 1295996"/>
              <a:gd name="connsiteX1-53" fmla="*/ 150712 w 1200789"/>
              <a:gd name="connsiteY1-54" fmla="*/ 945135 h 1295996"/>
              <a:gd name="connsiteX2-55" fmla="*/ 925412 w 1200789"/>
              <a:gd name="connsiteY2-56" fmla="*/ 1211835 h 1295996"/>
              <a:gd name="connsiteX3-57" fmla="*/ 1115912 w 1200789"/>
              <a:gd name="connsiteY3-58" fmla="*/ 399035 h 1295996"/>
              <a:gd name="connsiteX4-59" fmla="*/ 379312 w 1200789"/>
              <a:gd name="connsiteY4-60" fmla="*/ 18035 h 1295996"/>
              <a:gd name="connsiteX0-61" fmla="*/ 368256 w 1189733"/>
              <a:gd name="connsiteY0-62" fmla="*/ 18035 h 1315677"/>
              <a:gd name="connsiteX1-63" fmla="*/ 139656 w 1189733"/>
              <a:gd name="connsiteY1-64" fmla="*/ 945135 h 1315677"/>
              <a:gd name="connsiteX2-65" fmla="*/ 914356 w 1189733"/>
              <a:gd name="connsiteY2-66" fmla="*/ 1211835 h 1315677"/>
              <a:gd name="connsiteX3-67" fmla="*/ 1104856 w 1189733"/>
              <a:gd name="connsiteY3-68" fmla="*/ 399035 h 1315677"/>
              <a:gd name="connsiteX4-69" fmla="*/ 368256 w 1189733"/>
              <a:gd name="connsiteY4-70" fmla="*/ 18035 h 1315677"/>
              <a:gd name="connsiteX0-71" fmla="*/ 308355 w 1129832"/>
              <a:gd name="connsiteY0-72" fmla="*/ 18035 h 1295996"/>
              <a:gd name="connsiteX1-73" fmla="*/ 79755 w 1129832"/>
              <a:gd name="connsiteY1-74" fmla="*/ 945135 h 1295996"/>
              <a:gd name="connsiteX2-75" fmla="*/ 854455 w 1129832"/>
              <a:gd name="connsiteY2-76" fmla="*/ 1211835 h 1295996"/>
              <a:gd name="connsiteX3-77" fmla="*/ 1044955 w 1129832"/>
              <a:gd name="connsiteY3-78" fmla="*/ 399035 h 1295996"/>
              <a:gd name="connsiteX4-79" fmla="*/ 308355 w 1129832"/>
              <a:gd name="connsiteY4-80" fmla="*/ 18035 h 1295996"/>
              <a:gd name="connsiteX0-81" fmla="*/ 308355 w 1121503"/>
              <a:gd name="connsiteY0-82" fmla="*/ 18035 h 1237984"/>
              <a:gd name="connsiteX1-83" fmla="*/ 79755 w 1121503"/>
              <a:gd name="connsiteY1-84" fmla="*/ 945135 h 1237984"/>
              <a:gd name="connsiteX2-85" fmla="*/ 854455 w 1121503"/>
              <a:gd name="connsiteY2-86" fmla="*/ 1211835 h 1237984"/>
              <a:gd name="connsiteX3-87" fmla="*/ 1044955 w 1121503"/>
              <a:gd name="connsiteY3-88" fmla="*/ 399035 h 1237984"/>
              <a:gd name="connsiteX4-89" fmla="*/ 308355 w 1121503"/>
              <a:gd name="connsiteY4-90" fmla="*/ 18035 h 1237984"/>
              <a:gd name="connsiteX0-91" fmla="*/ 308355 w 1176171"/>
              <a:gd name="connsiteY0-92" fmla="*/ 18035 h 1301167"/>
              <a:gd name="connsiteX1-93" fmla="*/ 79755 w 1176171"/>
              <a:gd name="connsiteY1-94" fmla="*/ 945135 h 1301167"/>
              <a:gd name="connsiteX2-95" fmla="*/ 854455 w 1176171"/>
              <a:gd name="connsiteY2-96" fmla="*/ 1211835 h 1301167"/>
              <a:gd name="connsiteX3-97" fmla="*/ 1044955 w 1176171"/>
              <a:gd name="connsiteY3-98" fmla="*/ 399035 h 1301167"/>
              <a:gd name="connsiteX4-99" fmla="*/ 308355 w 1176171"/>
              <a:gd name="connsiteY4-100" fmla="*/ 18035 h 1301167"/>
              <a:gd name="connsiteX0-101" fmla="*/ 311025 w 1206943"/>
              <a:gd name="connsiteY0-102" fmla="*/ 18035 h 1327216"/>
              <a:gd name="connsiteX1-103" fmla="*/ 82425 w 1206943"/>
              <a:gd name="connsiteY1-104" fmla="*/ 945135 h 1327216"/>
              <a:gd name="connsiteX2-105" fmla="*/ 907925 w 1206943"/>
              <a:gd name="connsiteY2-106" fmla="*/ 1224535 h 1327216"/>
              <a:gd name="connsiteX3-107" fmla="*/ 1047625 w 1206943"/>
              <a:gd name="connsiteY3-108" fmla="*/ 399035 h 1327216"/>
              <a:gd name="connsiteX4-109" fmla="*/ 311025 w 1206943"/>
              <a:gd name="connsiteY4-110" fmla="*/ 18035 h 1327216"/>
              <a:gd name="connsiteX0-111" fmla="*/ 311025 w 1171155"/>
              <a:gd name="connsiteY0-112" fmla="*/ 18035 h 1300243"/>
              <a:gd name="connsiteX1-113" fmla="*/ 82425 w 1171155"/>
              <a:gd name="connsiteY1-114" fmla="*/ 945135 h 1300243"/>
              <a:gd name="connsiteX2-115" fmla="*/ 907925 w 1171155"/>
              <a:gd name="connsiteY2-116" fmla="*/ 1224535 h 1300243"/>
              <a:gd name="connsiteX3-117" fmla="*/ 1047625 w 1171155"/>
              <a:gd name="connsiteY3-118" fmla="*/ 399035 h 1300243"/>
              <a:gd name="connsiteX4-119" fmla="*/ 311025 w 1171155"/>
              <a:gd name="connsiteY4-120" fmla="*/ 18035 h 1300243"/>
              <a:gd name="connsiteX0-121" fmla="*/ 311025 w 1151607"/>
              <a:gd name="connsiteY0-122" fmla="*/ 18035 h 1300243"/>
              <a:gd name="connsiteX1-123" fmla="*/ 82425 w 1151607"/>
              <a:gd name="connsiteY1-124" fmla="*/ 945135 h 1300243"/>
              <a:gd name="connsiteX2-125" fmla="*/ 907925 w 1151607"/>
              <a:gd name="connsiteY2-126" fmla="*/ 1224535 h 1300243"/>
              <a:gd name="connsiteX3-127" fmla="*/ 1047625 w 1151607"/>
              <a:gd name="connsiteY3-128" fmla="*/ 399035 h 1300243"/>
              <a:gd name="connsiteX4-129" fmla="*/ 311025 w 1151607"/>
              <a:gd name="connsiteY4-130" fmla="*/ 18035 h 1300243"/>
              <a:gd name="connsiteX0-131" fmla="*/ 311025 w 1151605"/>
              <a:gd name="connsiteY0-132" fmla="*/ 18035 h 1390374"/>
              <a:gd name="connsiteX1-133" fmla="*/ 82425 w 1151605"/>
              <a:gd name="connsiteY1-134" fmla="*/ 945135 h 1390374"/>
              <a:gd name="connsiteX2-135" fmla="*/ 907924 w 1151605"/>
              <a:gd name="connsiteY2-136" fmla="*/ 1326039 h 1390374"/>
              <a:gd name="connsiteX3-137" fmla="*/ 1047625 w 1151605"/>
              <a:gd name="connsiteY3-138" fmla="*/ 399035 h 1390374"/>
              <a:gd name="connsiteX4-139" fmla="*/ 311025 w 1151605"/>
              <a:gd name="connsiteY4-140" fmla="*/ 18035 h 1390374"/>
              <a:gd name="connsiteX0-141" fmla="*/ 302517 w 1094827"/>
              <a:gd name="connsiteY0-142" fmla="*/ 18035 h 1483396"/>
              <a:gd name="connsiteX1-143" fmla="*/ 73917 w 1094827"/>
              <a:gd name="connsiteY1-144" fmla="*/ 945135 h 1483396"/>
              <a:gd name="connsiteX2-145" fmla="*/ 777640 w 1094827"/>
              <a:gd name="connsiteY2-146" fmla="*/ 1427543 h 1483396"/>
              <a:gd name="connsiteX3-147" fmla="*/ 1039117 w 1094827"/>
              <a:gd name="connsiteY3-148" fmla="*/ 399035 h 1483396"/>
              <a:gd name="connsiteX4-149" fmla="*/ 302517 w 1094827"/>
              <a:gd name="connsiteY4-150" fmla="*/ 18035 h 1483396"/>
              <a:gd name="connsiteX0-151" fmla="*/ 302515 w 1078069"/>
              <a:gd name="connsiteY0-152" fmla="*/ 18035 h 1483396"/>
              <a:gd name="connsiteX1-153" fmla="*/ 73915 w 1078069"/>
              <a:gd name="connsiteY1-154" fmla="*/ 945135 h 1483396"/>
              <a:gd name="connsiteX2-155" fmla="*/ 777638 w 1078069"/>
              <a:gd name="connsiteY2-156" fmla="*/ 1427543 h 1483396"/>
              <a:gd name="connsiteX3-157" fmla="*/ 1039115 w 1078069"/>
              <a:gd name="connsiteY3-158" fmla="*/ 399035 h 1483396"/>
              <a:gd name="connsiteX4-159" fmla="*/ 302515 w 1078069"/>
              <a:gd name="connsiteY4-160" fmla="*/ 18035 h 1483396"/>
              <a:gd name="connsiteX0-161" fmla="*/ 302515 w 1071948"/>
              <a:gd name="connsiteY0-162" fmla="*/ 18035 h 1449336"/>
              <a:gd name="connsiteX1-163" fmla="*/ 73915 w 1071948"/>
              <a:gd name="connsiteY1-164" fmla="*/ 945135 h 1449336"/>
              <a:gd name="connsiteX2-165" fmla="*/ 777638 w 1071948"/>
              <a:gd name="connsiteY2-166" fmla="*/ 1427543 h 1449336"/>
              <a:gd name="connsiteX3-167" fmla="*/ 1039115 w 1071948"/>
              <a:gd name="connsiteY3-168" fmla="*/ 399035 h 1449336"/>
              <a:gd name="connsiteX4-169" fmla="*/ 302515 w 1071948"/>
              <a:gd name="connsiteY4-170" fmla="*/ 18035 h 1449336"/>
              <a:gd name="connsiteX0-171" fmla="*/ 302515 w 1071948"/>
              <a:gd name="connsiteY0-172" fmla="*/ 53441 h 1484742"/>
              <a:gd name="connsiteX1-173" fmla="*/ 73915 w 1071948"/>
              <a:gd name="connsiteY1-174" fmla="*/ 980541 h 1484742"/>
              <a:gd name="connsiteX2-175" fmla="*/ 777638 w 1071948"/>
              <a:gd name="connsiteY2-176" fmla="*/ 1462949 h 1484742"/>
              <a:gd name="connsiteX3-177" fmla="*/ 1039115 w 1071948"/>
              <a:gd name="connsiteY3-178" fmla="*/ 434441 h 1484742"/>
              <a:gd name="connsiteX4-179" fmla="*/ 302515 w 1071948"/>
              <a:gd name="connsiteY4-180" fmla="*/ 53441 h 1484742"/>
              <a:gd name="connsiteX0-181" fmla="*/ 315981 w 1085414"/>
              <a:gd name="connsiteY0-182" fmla="*/ 53443 h 1484744"/>
              <a:gd name="connsiteX1-183" fmla="*/ 87381 w 1085414"/>
              <a:gd name="connsiteY1-184" fmla="*/ 980543 h 1484744"/>
              <a:gd name="connsiteX2-185" fmla="*/ 791104 w 1085414"/>
              <a:gd name="connsiteY2-186" fmla="*/ 1462951 h 1484744"/>
              <a:gd name="connsiteX3-187" fmla="*/ 1052581 w 1085414"/>
              <a:gd name="connsiteY3-188" fmla="*/ 434443 h 1484744"/>
              <a:gd name="connsiteX4-189" fmla="*/ 315981 w 1085414"/>
              <a:gd name="connsiteY4-190" fmla="*/ 53443 h 1484744"/>
              <a:gd name="connsiteX0-191" fmla="*/ 326258 w 1075395"/>
              <a:gd name="connsiteY0-192" fmla="*/ 44948 h 1578533"/>
              <a:gd name="connsiteX1-193" fmla="*/ 77362 w 1075395"/>
              <a:gd name="connsiteY1-194" fmla="*/ 1073551 h 1578533"/>
              <a:gd name="connsiteX2-195" fmla="*/ 781085 w 1075395"/>
              <a:gd name="connsiteY2-196" fmla="*/ 1555959 h 1578533"/>
              <a:gd name="connsiteX3-197" fmla="*/ 1042562 w 1075395"/>
              <a:gd name="connsiteY3-198" fmla="*/ 527451 h 1578533"/>
              <a:gd name="connsiteX4-199" fmla="*/ 326258 w 1075395"/>
              <a:gd name="connsiteY4-200" fmla="*/ 44948 h 1578533"/>
              <a:gd name="connsiteX0-201" fmla="*/ 302142 w 1051279"/>
              <a:gd name="connsiteY0-202" fmla="*/ 44948 h 1578533"/>
              <a:gd name="connsiteX1-203" fmla="*/ 53246 w 1051279"/>
              <a:gd name="connsiteY1-204" fmla="*/ 1073551 h 1578533"/>
              <a:gd name="connsiteX2-205" fmla="*/ 756969 w 1051279"/>
              <a:gd name="connsiteY2-206" fmla="*/ 1555959 h 1578533"/>
              <a:gd name="connsiteX3-207" fmla="*/ 1018446 w 1051279"/>
              <a:gd name="connsiteY3-208" fmla="*/ 527451 h 1578533"/>
              <a:gd name="connsiteX4-209" fmla="*/ 302142 w 1051279"/>
              <a:gd name="connsiteY4-210" fmla="*/ 44948 h 1578533"/>
              <a:gd name="connsiteX0-211" fmla="*/ 302142 w 1004635"/>
              <a:gd name="connsiteY0-212" fmla="*/ 40123 h 1563521"/>
              <a:gd name="connsiteX1-213" fmla="*/ 53246 w 1004635"/>
              <a:gd name="connsiteY1-214" fmla="*/ 1068726 h 1563521"/>
              <a:gd name="connsiteX2-215" fmla="*/ 756969 w 1004635"/>
              <a:gd name="connsiteY2-216" fmla="*/ 1551134 h 1563521"/>
              <a:gd name="connsiteX3-217" fmla="*/ 977854 w 1004635"/>
              <a:gd name="connsiteY3-218" fmla="*/ 598755 h 1563521"/>
              <a:gd name="connsiteX4-219" fmla="*/ 302142 w 1004635"/>
              <a:gd name="connsiteY4-220" fmla="*/ 40123 h 1563521"/>
              <a:gd name="connsiteX0-221" fmla="*/ 331365 w 1034545"/>
              <a:gd name="connsiteY0-222" fmla="*/ 40121 h 1576916"/>
              <a:gd name="connsiteX1-223" fmla="*/ 41877 w 1034545"/>
              <a:gd name="connsiteY1-224" fmla="*/ 1195604 h 1576916"/>
              <a:gd name="connsiteX2-225" fmla="*/ 786192 w 1034545"/>
              <a:gd name="connsiteY2-226" fmla="*/ 1551132 h 1576916"/>
              <a:gd name="connsiteX3-227" fmla="*/ 1007077 w 1034545"/>
              <a:gd name="connsiteY3-228" fmla="*/ 598753 h 1576916"/>
              <a:gd name="connsiteX4-229" fmla="*/ 331365 w 1034545"/>
              <a:gd name="connsiteY4-230" fmla="*/ 40121 h 1576916"/>
              <a:gd name="connsiteX0-231" fmla="*/ 331365 w 1057619"/>
              <a:gd name="connsiteY0-232" fmla="*/ 40121 h 1596074"/>
              <a:gd name="connsiteX1-233" fmla="*/ 41877 w 1057619"/>
              <a:gd name="connsiteY1-234" fmla="*/ 1195604 h 1596074"/>
              <a:gd name="connsiteX2-235" fmla="*/ 786192 w 1057619"/>
              <a:gd name="connsiteY2-236" fmla="*/ 1551132 h 1596074"/>
              <a:gd name="connsiteX3-237" fmla="*/ 1007077 w 1057619"/>
              <a:gd name="connsiteY3-238" fmla="*/ 598753 h 1596074"/>
              <a:gd name="connsiteX4-239" fmla="*/ 331365 w 1057619"/>
              <a:gd name="connsiteY4-240" fmla="*/ 40121 h 1596074"/>
              <a:gd name="connsiteX0-241" fmla="*/ 331365 w 1073428"/>
              <a:gd name="connsiteY0-242" fmla="*/ 40121 h 1596074"/>
              <a:gd name="connsiteX1-243" fmla="*/ 41877 w 1073428"/>
              <a:gd name="connsiteY1-244" fmla="*/ 1195604 h 1596074"/>
              <a:gd name="connsiteX2-245" fmla="*/ 786192 w 1073428"/>
              <a:gd name="connsiteY2-246" fmla="*/ 1551132 h 1596074"/>
              <a:gd name="connsiteX3-247" fmla="*/ 1007077 w 1073428"/>
              <a:gd name="connsiteY3-248" fmla="*/ 598753 h 1596074"/>
              <a:gd name="connsiteX4-249" fmla="*/ 331365 w 1073428"/>
              <a:gd name="connsiteY4-250" fmla="*/ 40121 h 1596074"/>
            </a:gdLst>
            <a:ahLst/>
            <a:cxnLst>
              <a:cxn ang="0">
                <a:pos x="connsiteX0-241" y="connsiteY0-242"/>
              </a:cxn>
              <a:cxn ang="0">
                <a:pos x="connsiteX1-243" y="connsiteY1-244"/>
              </a:cxn>
              <a:cxn ang="0">
                <a:pos x="connsiteX2-245" y="connsiteY2-246"/>
              </a:cxn>
              <a:cxn ang="0">
                <a:pos x="connsiteX3-247" y="connsiteY3-248"/>
              </a:cxn>
              <a:cxn ang="0">
                <a:pos x="connsiteX4-249" y="connsiteY4-250"/>
              </a:cxn>
            </a:cxnLst>
            <a:rect l="l" t="t" r="r" b="b"/>
            <a:pathLst>
              <a:path w="1073428" h="1596074">
                <a:moveTo>
                  <a:pt x="331365" y="40121"/>
                </a:moveTo>
                <a:cubicBezTo>
                  <a:pt x="-42910" y="156516"/>
                  <a:pt x="-33927" y="943769"/>
                  <a:pt x="41877" y="1195604"/>
                </a:cubicBezTo>
                <a:cubicBezTo>
                  <a:pt x="117681" y="1447439"/>
                  <a:pt x="422364" y="1701359"/>
                  <a:pt x="786192" y="1551132"/>
                </a:cubicBezTo>
                <a:cubicBezTo>
                  <a:pt x="1150020" y="1400905"/>
                  <a:pt x="1098094" y="797720"/>
                  <a:pt x="1007077" y="598753"/>
                </a:cubicBezTo>
                <a:cubicBezTo>
                  <a:pt x="916060" y="399786"/>
                  <a:pt x="746232" y="-152400"/>
                  <a:pt x="331365" y="40121"/>
                </a:cubicBezTo>
                <a:close/>
              </a:path>
            </a:pathLst>
          </a:custGeom>
          <a:solidFill>
            <a:schemeClr val="accent1">
              <a:lumMod val="60000"/>
              <a:lumOff val="40000"/>
            </a:schemeClr>
          </a:solidFill>
          <a:ln w="9525" cap="rnd">
            <a:noFill/>
            <a:prstDash val="solid"/>
            <a:round/>
          </a:ln>
          <a:effectLst/>
        </p:spPr>
        <p:txBody>
          <a:bodyPr vert="eaVert" anchor="ctr"/>
          <a:lstStyle/>
          <a:p>
            <a:pPr marL="0" marR="0" lvl="0" indent="0" algn="l" defTabSz="914400" rtl="0" eaLnBrk="1" latinLnBrk="0" hangingPunct="1">
              <a:spcBef>
                <a:spcPts val="0"/>
              </a:spcBef>
              <a:spcAft>
                <a:spcPts val="0"/>
              </a:spcAft>
              <a:buClrTx/>
              <a:buSzTx/>
              <a:buFontTx/>
              <a:buNone/>
              <a:defRPr/>
            </a:pPr>
            <a:endParaRPr kumimoji="0" lang="zh-CN" altLang="en-US" sz="1050" b="0" i="0" u="none" strike="noStrike" kern="1200" cap="none" spc="0" normalizeH="0" baseline="0" noProof="0">
              <a:ln>
                <a:noFill/>
              </a:ln>
              <a:solidFill>
                <a:schemeClr val="bg1"/>
              </a:solidFill>
              <a:effectLst/>
              <a:uLnTx/>
              <a:uFillTx/>
              <a:latin typeface="微软雅黑" pitchFamily="34" charset="-122"/>
              <a:ea typeface="微软雅黑" pitchFamily="34" charset="-122"/>
              <a:cs typeface="+mn-cs"/>
            </a:endParaRPr>
          </a:p>
        </p:txBody>
      </p:sp>
      <p:sp>
        <p:nvSpPr>
          <p:cNvPr id="26" name="MH_Other_4"/>
          <p:cNvSpPr/>
          <p:nvPr/>
        </p:nvSpPr>
        <p:spPr bwMode="auto">
          <a:xfrm>
            <a:off x="3035935" y="3516630"/>
            <a:ext cx="454025" cy="544830"/>
          </a:xfrm>
          <a:custGeom>
            <a:avLst/>
            <a:gdLst>
              <a:gd name="connsiteX0" fmla="*/ 228600 w 965200"/>
              <a:gd name="connsiteY0" fmla="*/ 0 h 1193800"/>
              <a:gd name="connsiteX1" fmla="*/ 0 w 965200"/>
              <a:gd name="connsiteY1" fmla="*/ 927100 h 1193800"/>
              <a:gd name="connsiteX2" fmla="*/ 774700 w 965200"/>
              <a:gd name="connsiteY2" fmla="*/ 1193800 h 1193800"/>
              <a:gd name="connsiteX3" fmla="*/ 965200 w 965200"/>
              <a:gd name="connsiteY3" fmla="*/ 381000 h 1193800"/>
              <a:gd name="connsiteX4" fmla="*/ 228600 w 965200"/>
              <a:gd name="connsiteY4" fmla="*/ 0 h 1193800"/>
              <a:gd name="connsiteX0-1" fmla="*/ 255223 w 991823"/>
              <a:gd name="connsiteY0-2" fmla="*/ 18035 h 1211835"/>
              <a:gd name="connsiteX1-3" fmla="*/ 26623 w 991823"/>
              <a:gd name="connsiteY1-4" fmla="*/ 945135 h 1211835"/>
              <a:gd name="connsiteX2-5" fmla="*/ 801323 w 991823"/>
              <a:gd name="connsiteY2-6" fmla="*/ 1211835 h 1211835"/>
              <a:gd name="connsiteX3-7" fmla="*/ 991823 w 991823"/>
              <a:gd name="connsiteY3-8" fmla="*/ 399035 h 1211835"/>
              <a:gd name="connsiteX4-9" fmla="*/ 255223 w 991823"/>
              <a:gd name="connsiteY4-10" fmla="*/ 18035 h 1211835"/>
              <a:gd name="connsiteX0-11" fmla="*/ 307466 w 1044066"/>
              <a:gd name="connsiteY0-12" fmla="*/ 18035 h 1211835"/>
              <a:gd name="connsiteX1-13" fmla="*/ 78866 w 1044066"/>
              <a:gd name="connsiteY1-14" fmla="*/ 945135 h 1211835"/>
              <a:gd name="connsiteX2-15" fmla="*/ 853566 w 1044066"/>
              <a:gd name="connsiteY2-16" fmla="*/ 1211835 h 1211835"/>
              <a:gd name="connsiteX3-17" fmla="*/ 1044066 w 1044066"/>
              <a:gd name="connsiteY3-18" fmla="*/ 399035 h 1211835"/>
              <a:gd name="connsiteX4-19" fmla="*/ 307466 w 1044066"/>
              <a:gd name="connsiteY4-20" fmla="*/ 18035 h 1211835"/>
              <a:gd name="connsiteX0-21" fmla="*/ 307466 w 1092523"/>
              <a:gd name="connsiteY0-22" fmla="*/ 18035 h 1219569"/>
              <a:gd name="connsiteX1-23" fmla="*/ 78866 w 1092523"/>
              <a:gd name="connsiteY1-24" fmla="*/ 945135 h 1219569"/>
              <a:gd name="connsiteX2-25" fmla="*/ 853566 w 1092523"/>
              <a:gd name="connsiteY2-26" fmla="*/ 1211835 h 1219569"/>
              <a:gd name="connsiteX3-27" fmla="*/ 1044066 w 1092523"/>
              <a:gd name="connsiteY3-28" fmla="*/ 399035 h 1219569"/>
              <a:gd name="connsiteX4-29" fmla="*/ 307466 w 1092523"/>
              <a:gd name="connsiteY4-30" fmla="*/ 18035 h 1219569"/>
              <a:gd name="connsiteX0-31" fmla="*/ 307466 w 1128943"/>
              <a:gd name="connsiteY0-32" fmla="*/ 18035 h 1256152"/>
              <a:gd name="connsiteX1-33" fmla="*/ 78866 w 1128943"/>
              <a:gd name="connsiteY1-34" fmla="*/ 945135 h 1256152"/>
              <a:gd name="connsiteX2-35" fmla="*/ 853566 w 1128943"/>
              <a:gd name="connsiteY2-36" fmla="*/ 1211835 h 1256152"/>
              <a:gd name="connsiteX3-37" fmla="*/ 1044066 w 1128943"/>
              <a:gd name="connsiteY3-38" fmla="*/ 399035 h 1256152"/>
              <a:gd name="connsiteX4-39" fmla="*/ 307466 w 1128943"/>
              <a:gd name="connsiteY4-40" fmla="*/ 18035 h 1256152"/>
              <a:gd name="connsiteX0-41" fmla="*/ 307466 w 1128943"/>
              <a:gd name="connsiteY0-42" fmla="*/ 18035 h 1295996"/>
              <a:gd name="connsiteX1-43" fmla="*/ 78866 w 1128943"/>
              <a:gd name="connsiteY1-44" fmla="*/ 945135 h 1295996"/>
              <a:gd name="connsiteX2-45" fmla="*/ 853566 w 1128943"/>
              <a:gd name="connsiteY2-46" fmla="*/ 1211835 h 1295996"/>
              <a:gd name="connsiteX3-47" fmla="*/ 1044066 w 1128943"/>
              <a:gd name="connsiteY3-48" fmla="*/ 399035 h 1295996"/>
              <a:gd name="connsiteX4-49" fmla="*/ 307466 w 1128943"/>
              <a:gd name="connsiteY4-50" fmla="*/ 18035 h 1295996"/>
              <a:gd name="connsiteX0-51" fmla="*/ 379312 w 1200789"/>
              <a:gd name="connsiteY0-52" fmla="*/ 18035 h 1295996"/>
              <a:gd name="connsiteX1-53" fmla="*/ 150712 w 1200789"/>
              <a:gd name="connsiteY1-54" fmla="*/ 945135 h 1295996"/>
              <a:gd name="connsiteX2-55" fmla="*/ 925412 w 1200789"/>
              <a:gd name="connsiteY2-56" fmla="*/ 1211835 h 1295996"/>
              <a:gd name="connsiteX3-57" fmla="*/ 1115912 w 1200789"/>
              <a:gd name="connsiteY3-58" fmla="*/ 399035 h 1295996"/>
              <a:gd name="connsiteX4-59" fmla="*/ 379312 w 1200789"/>
              <a:gd name="connsiteY4-60" fmla="*/ 18035 h 1295996"/>
              <a:gd name="connsiteX0-61" fmla="*/ 368256 w 1189733"/>
              <a:gd name="connsiteY0-62" fmla="*/ 18035 h 1315677"/>
              <a:gd name="connsiteX1-63" fmla="*/ 139656 w 1189733"/>
              <a:gd name="connsiteY1-64" fmla="*/ 945135 h 1315677"/>
              <a:gd name="connsiteX2-65" fmla="*/ 914356 w 1189733"/>
              <a:gd name="connsiteY2-66" fmla="*/ 1211835 h 1315677"/>
              <a:gd name="connsiteX3-67" fmla="*/ 1104856 w 1189733"/>
              <a:gd name="connsiteY3-68" fmla="*/ 399035 h 1315677"/>
              <a:gd name="connsiteX4-69" fmla="*/ 368256 w 1189733"/>
              <a:gd name="connsiteY4-70" fmla="*/ 18035 h 1315677"/>
              <a:gd name="connsiteX0-71" fmla="*/ 308355 w 1129832"/>
              <a:gd name="connsiteY0-72" fmla="*/ 18035 h 1295996"/>
              <a:gd name="connsiteX1-73" fmla="*/ 79755 w 1129832"/>
              <a:gd name="connsiteY1-74" fmla="*/ 945135 h 1295996"/>
              <a:gd name="connsiteX2-75" fmla="*/ 854455 w 1129832"/>
              <a:gd name="connsiteY2-76" fmla="*/ 1211835 h 1295996"/>
              <a:gd name="connsiteX3-77" fmla="*/ 1044955 w 1129832"/>
              <a:gd name="connsiteY3-78" fmla="*/ 399035 h 1295996"/>
              <a:gd name="connsiteX4-79" fmla="*/ 308355 w 1129832"/>
              <a:gd name="connsiteY4-80" fmla="*/ 18035 h 1295996"/>
              <a:gd name="connsiteX0-81" fmla="*/ 308355 w 1121503"/>
              <a:gd name="connsiteY0-82" fmla="*/ 18035 h 1237984"/>
              <a:gd name="connsiteX1-83" fmla="*/ 79755 w 1121503"/>
              <a:gd name="connsiteY1-84" fmla="*/ 945135 h 1237984"/>
              <a:gd name="connsiteX2-85" fmla="*/ 854455 w 1121503"/>
              <a:gd name="connsiteY2-86" fmla="*/ 1211835 h 1237984"/>
              <a:gd name="connsiteX3-87" fmla="*/ 1044955 w 1121503"/>
              <a:gd name="connsiteY3-88" fmla="*/ 399035 h 1237984"/>
              <a:gd name="connsiteX4-89" fmla="*/ 308355 w 1121503"/>
              <a:gd name="connsiteY4-90" fmla="*/ 18035 h 1237984"/>
              <a:gd name="connsiteX0-91" fmla="*/ 308355 w 1176171"/>
              <a:gd name="connsiteY0-92" fmla="*/ 18035 h 1301167"/>
              <a:gd name="connsiteX1-93" fmla="*/ 79755 w 1176171"/>
              <a:gd name="connsiteY1-94" fmla="*/ 945135 h 1301167"/>
              <a:gd name="connsiteX2-95" fmla="*/ 854455 w 1176171"/>
              <a:gd name="connsiteY2-96" fmla="*/ 1211835 h 1301167"/>
              <a:gd name="connsiteX3-97" fmla="*/ 1044955 w 1176171"/>
              <a:gd name="connsiteY3-98" fmla="*/ 399035 h 1301167"/>
              <a:gd name="connsiteX4-99" fmla="*/ 308355 w 1176171"/>
              <a:gd name="connsiteY4-100" fmla="*/ 18035 h 1301167"/>
              <a:gd name="connsiteX0-101" fmla="*/ 311025 w 1206943"/>
              <a:gd name="connsiteY0-102" fmla="*/ 18035 h 1327216"/>
              <a:gd name="connsiteX1-103" fmla="*/ 82425 w 1206943"/>
              <a:gd name="connsiteY1-104" fmla="*/ 945135 h 1327216"/>
              <a:gd name="connsiteX2-105" fmla="*/ 907925 w 1206943"/>
              <a:gd name="connsiteY2-106" fmla="*/ 1224535 h 1327216"/>
              <a:gd name="connsiteX3-107" fmla="*/ 1047625 w 1206943"/>
              <a:gd name="connsiteY3-108" fmla="*/ 399035 h 1327216"/>
              <a:gd name="connsiteX4-109" fmla="*/ 311025 w 1206943"/>
              <a:gd name="connsiteY4-110" fmla="*/ 18035 h 1327216"/>
              <a:gd name="connsiteX0-111" fmla="*/ 311025 w 1171155"/>
              <a:gd name="connsiteY0-112" fmla="*/ 18035 h 1300243"/>
              <a:gd name="connsiteX1-113" fmla="*/ 82425 w 1171155"/>
              <a:gd name="connsiteY1-114" fmla="*/ 945135 h 1300243"/>
              <a:gd name="connsiteX2-115" fmla="*/ 907925 w 1171155"/>
              <a:gd name="connsiteY2-116" fmla="*/ 1224535 h 1300243"/>
              <a:gd name="connsiteX3-117" fmla="*/ 1047625 w 1171155"/>
              <a:gd name="connsiteY3-118" fmla="*/ 399035 h 1300243"/>
              <a:gd name="connsiteX4-119" fmla="*/ 311025 w 1171155"/>
              <a:gd name="connsiteY4-120" fmla="*/ 18035 h 1300243"/>
              <a:gd name="connsiteX0-121" fmla="*/ 311025 w 1151607"/>
              <a:gd name="connsiteY0-122" fmla="*/ 18035 h 1300243"/>
              <a:gd name="connsiteX1-123" fmla="*/ 82425 w 1151607"/>
              <a:gd name="connsiteY1-124" fmla="*/ 945135 h 1300243"/>
              <a:gd name="connsiteX2-125" fmla="*/ 907925 w 1151607"/>
              <a:gd name="connsiteY2-126" fmla="*/ 1224535 h 1300243"/>
              <a:gd name="connsiteX3-127" fmla="*/ 1047625 w 1151607"/>
              <a:gd name="connsiteY3-128" fmla="*/ 399035 h 1300243"/>
              <a:gd name="connsiteX4-129" fmla="*/ 311025 w 1151607"/>
              <a:gd name="connsiteY4-130" fmla="*/ 18035 h 1300243"/>
              <a:gd name="connsiteX0-131" fmla="*/ 311025 w 1151605"/>
              <a:gd name="connsiteY0-132" fmla="*/ 18035 h 1390374"/>
              <a:gd name="connsiteX1-133" fmla="*/ 82425 w 1151605"/>
              <a:gd name="connsiteY1-134" fmla="*/ 945135 h 1390374"/>
              <a:gd name="connsiteX2-135" fmla="*/ 907924 w 1151605"/>
              <a:gd name="connsiteY2-136" fmla="*/ 1326039 h 1390374"/>
              <a:gd name="connsiteX3-137" fmla="*/ 1047625 w 1151605"/>
              <a:gd name="connsiteY3-138" fmla="*/ 399035 h 1390374"/>
              <a:gd name="connsiteX4-139" fmla="*/ 311025 w 1151605"/>
              <a:gd name="connsiteY4-140" fmla="*/ 18035 h 1390374"/>
              <a:gd name="connsiteX0-141" fmla="*/ 302517 w 1094827"/>
              <a:gd name="connsiteY0-142" fmla="*/ 18035 h 1483396"/>
              <a:gd name="connsiteX1-143" fmla="*/ 73917 w 1094827"/>
              <a:gd name="connsiteY1-144" fmla="*/ 945135 h 1483396"/>
              <a:gd name="connsiteX2-145" fmla="*/ 777640 w 1094827"/>
              <a:gd name="connsiteY2-146" fmla="*/ 1427543 h 1483396"/>
              <a:gd name="connsiteX3-147" fmla="*/ 1039117 w 1094827"/>
              <a:gd name="connsiteY3-148" fmla="*/ 399035 h 1483396"/>
              <a:gd name="connsiteX4-149" fmla="*/ 302517 w 1094827"/>
              <a:gd name="connsiteY4-150" fmla="*/ 18035 h 1483396"/>
              <a:gd name="connsiteX0-151" fmla="*/ 302515 w 1078069"/>
              <a:gd name="connsiteY0-152" fmla="*/ 18035 h 1483396"/>
              <a:gd name="connsiteX1-153" fmla="*/ 73915 w 1078069"/>
              <a:gd name="connsiteY1-154" fmla="*/ 945135 h 1483396"/>
              <a:gd name="connsiteX2-155" fmla="*/ 777638 w 1078069"/>
              <a:gd name="connsiteY2-156" fmla="*/ 1427543 h 1483396"/>
              <a:gd name="connsiteX3-157" fmla="*/ 1039115 w 1078069"/>
              <a:gd name="connsiteY3-158" fmla="*/ 399035 h 1483396"/>
              <a:gd name="connsiteX4-159" fmla="*/ 302515 w 1078069"/>
              <a:gd name="connsiteY4-160" fmla="*/ 18035 h 1483396"/>
              <a:gd name="connsiteX0-161" fmla="*/ 302515 w 1071948"/>
              <a:gd name="connsiteY0-162" fmla="*/ 18035 h 1449336"/>
              <a:gd name="connsiteX1-163" fmla="*/ 73915 w 1071948"/>
              <a:gd name="connsiteY1-164" fmla="*/ 945135 h 1449336"/>
              <a:gd name="connsiteX2-165" fmla="*/ 777638 w 1071948"/>
              <a:gd name="connsiteY2-166" fmla="*/ 1427543 h 1449336"/>
              <a:gd name="connsiteX3-167" fmla="*/ 1039115 w 1071948"/>
              <a:gd name="connsiteY3-168" fmla="*/ 399035 h 1449336"/>
              <a:gd name="connsiteX4-169" fmla="*/ 302515 w 1071948"/>
              <a:gd name="connsiteY4-170" fmla="*/ 18035 h 1449336"/>
              <a:gd name="connsiteX0-171" fmla="*/ 302515 w 1071948"/>
              <a:gd name="connsiteY0-172" fmla="*/ 53441 h 1484742"/>
              <a:gd name="connsiteX1-173" fmla="*/ 73915 w 1071948"/>
              <a:gd name="connsiteY1-174" fmla="*/ 980541 h 1484742"/>
              <a:gd name="connsiteX2-175" fmla="*/ 777638 w 1071948"/>
              <a:gd name="connsiteY2-176" fmla="*/ 1462949 h 1484742"/>
              <a:gd name="connsiteX3-177" fmla="*/ 1039115 w 1071948"/>
              <a:gd name="connsiteY3-178" fmla="*/ 434441 h 1484742"/>
              <a:gd name="connsiteX4-179" fmla="*/ 302515 w 1071948"/>
              <a:gd name="connsiteY4-180" fmla="*/ 53441 h 1484742"/>
              <a:gd name="connsiteX0-181" fmla="*/ 315981 w 1085414"/>
              <a:gd name="connsiteY0-182" fmla="*/ 53443 h 1484744"/>
              <a:gd name="connsiteX1-183" fmla="*/ 87381 w 1085414"/>
              <a:gd name="connsiteY1-184" fmla="*/ 980543 h 1484744"/>
              <a:gd name="connsiteX2-185" fmla="*/ 791104 w 1085414"/>
              <a:gd name="connsiteY2-186" fmla="*/ 1462951 h 1484744"/>
              <a:gd name="connsiteX3-187" fmla="*/ 1052581 w 1085414"/>
              <a:gd name="connsiteY3-188" fmla="*/ 434443 h 1484744"/>
              <a:gd name="connsiteX4-189" fmla="*/ 315981 w 1085414"/>
              <a:gd name="connsiteY4-190" fmla="*/ 53443 h 1484744"/>
              <a:gd name="connsiteX0-191" fmla="*/ 326258 w 1075395"/>
              <a:gd name="connsiteY0-192" fmla="*/ 44948 h 1578533"/>
              <a:gd name="connsiteX1-193" fmla="*/ 77362 w 1075395"/>
              <a:gd name="connsiteY1-194" fmla="*/ 1073551 h 1578533"/>
              <a:gd name="connsiteX2-195" fmla="*/ 781085 w 1075395"/>
              <a:gd name="connsiteY2-196" fmla="*/ 1555959 h 1578533"/>
              <a:gd name="connsiteX3-197" fmla="*/ 1042562 w 1075395"/>
              <a:gd name="connsiteY3-198" fmla="*/ 527451 h 1578533"/>
              <a:gd name="connsiteX4-199" fmla="*/ 326258 w 1075395"/>
              <a:gd name="connsiteY4-200" fmla="*/ 44948 h 1578533"/>
              <a:gd name="connsiteX0-201" fmla="*/ 302142 w 1051279"/>
              <a:gd name="connsiteY0-202" fmla="*/ 44948 h 1578533"/>
              <a:gd name="connsiteX1-203" fmla="*/ 53246 w 1051279"/>
              <a:gd name="connsiteY1-204" fmla="*/ 1073551 h 1578533"/>
              <a:gd name="connsiteX2-205" fmla="*/ 756969 w 1051279"/>
              <a:gd name="connsiteY2-206" fmla="*/ 1555959 h 1578533"/>
              <a:gd name="connsiteX3-207" fmla="*/ 1018446 w 1051279"/>
              <a:gd name="connsiteY3-208" fmla="*/ 527451 h 1578533"/>
              <a:gd name="connsiteX4-209" fmla="*/ 302142 w 1051279"/>
              <a:gd name="connsiteY4-210" fmla="*/ 44948 h 1578533"/>
              <a:gd name="connsiteX0-211" fmla="*/ 302142 w 1004635"/>
              <a:gd name="connsiteY0-212" fmla="*/ 40123 h 1563521"/>
              <a:gd name="connsiteX1-213" fmla="*/ 53246 w 1004635"/>
              <a:gd name="connsiteY1-214" fmla="*/ 1068726 h 1563521"/>
              <a:gd name="connsiteX2-215" fmla="*/ 756969 w 1004635"/>
              <a:gd name="connsiteY2-216" fmla="*/ 1551134 h 1563521"/>
              <a:gd name="connsiteX3-217" fmla="*/ 977854 w 1004635"/>
              <a:gd name="connsiteY3-218" fmla="*/ 598755 h 1563521"/>
              <a:gd name="connsiteX4-219" fmla="*/ 302142 w 1004635"/>
              <a:gd name="connsiteY4-220" fmla="*/ 40123 h 1563521"/>
              <a:gd name="connsiteX0-221" fmla="*/ 331365 w 1034545"/>
              <a:gd name="connsiteY0-222" fmla="*/ 40121 h 1576916"/>
              <a:gd name="connsiteX1-223" fmla="*/ 41877 w 1034545"/>
              <a:gd name="connsiteY1-224" fmla="*/ 1195604 h 1576916"/>
              <a:gd name="connsiteX2-225" fmla="*/ 786192 w 1034545"/>
              <a:gd name="connsiteY2-226" fmla="*/ 1551132 h 1576916"/>
              <a:gd name="connsiteX3-227" fmla="*/ 1007077 w 1034545"/>
              <a:gd name="connsiteY3-228" fmla="*/ 598753 h 1576916"/>
              <a:gd name="connsiteX4-229" fmla="*/ 331365 w 1034545"/>
              <a:gd name="connsiteY4-230" fmla="*/ 40121 h 1576916"/>
              <a:gd name="connsiteX0-231" fmla="*/ 331365 w 1057619"/>
              <a:gd name="connsiteY0-232" fmla="*/ 40121 h 1596074"/>
              <a:gd name="connsiteX1-233" fmla="*/ 41877 w 1057619"/>
              <a:gd name="connsiteY1-234" fmla="*/ 1195604 h 1596074"/>
              <a:gd name="connsiteX2-235" fmla="*/ 786192 w 1057619"/>
              <a:gd name="connsiteY2-236" fmla="*/ 1551132 h 1596074"/>
              <a:gd name="connsiteX3-237" fmla="*/ 1007077 w 1057619"/>
              <a:gd name="connsiteY3-238" fmla="*/ 598753 h 1596074"/>
              <a:gd name="connsiteX4-239" fmla="*/ 331365 w 1057619"/>
              <a:gd name="connsiteY4-240" fmla="*/ 40121 h 1596074"/>
              <a:gd name="connsiteX0-241" fmla="*/ 331365 w 1073428"/>
              <a:gd name="connsiteY0-242" fmla="*/ 40121 h 1596074"/>
              <a:gd name="connsiteX1-243" fmla="*/ 41877 w 1073428"/>
              <a:gd name="connsiteY1-244" fmla="*/ 1195604 h 1596074"/>
              <a:gd name="connsiteX2-245" fmla="*/ 786192 w 1073428"/>
              <a:gd name="connsiteY2-246" fmla="*/ 1551132 h 1596074"/>
              <a:gd name="connsiteX3-247" fmla="*/ 1007077 w 1073428"/>
              <a:gd name="connsiteY3-248" fmla="*/ 598753 h 1596074"/>
              <a:gd name="connsiteX4-249" fmla="*/ 331365 w 1073428"/>
              <a:gd name="connsiteY4-250" fmla="*/ 40121 h 1596074"/>
              <a:gd name="connsiteX0-251" fmla="*/ 232737 w 933334"/>
              <a:gd name="connsiteY0-252" fmla="*/ 40121 h 1573503"/>
              <a:gd name="connsiteX1-253" fmla="*/ 105618 w 933334"/>
              <a:gd name="connsiteY1-254" fmla="*/ 1170228 h 1573503"/>
              <a:gd name="connsiteX2-255" fmla="*/ 687564 w 933334"/>
              <a:gd name="connsiteY2-256" fmla="*/ 1551132 h 1573503"/>
              <a:gd name="connsiteX3-257" fmla="*/ 908449 w 933334"/>
              <a:gd name="connsiteY3-258" fmla="*/ 598753 h 1573503"/>
              <a:gd name="connsiteX4-259" fmla="*/ 232737 w 933334"/>
              <a:gd name="connsiteY4-260" fmla="*/ 40121 h 1573503"/>
              <a:gd name="connsiteX0-261" fmla="*/ 250294 w 910297"/>
              <a:gd name="connsiteY0-262" fmla="*/ 48842 h 1454036"/>
              <a:gd name="connsiteX1-263" fmla="*/ 82583 w 910297"/>
              <a:gd name="connsiteY1-264" fmla="*/ 1052068 h 1454036"/>
              <a:gd name="connsiteX2-265" fmla="*/ 664529 w 910297"/>
              <a:gd name="connsiteY2-266" fmla="*/ 1432972 h 1454036"/>
              <a:gd name="connsiteX3-267" fmla="*/ 885414 w 910297"/>
              <a:gd name="connsiteY3-268" fmla="*/ 480593 h 1454036"/>
              <a:gd name="connsiteX4-269" fmla="*/ 250294 w 910297"/>
              <a:gd name="connsiteY4-270" fmla="*/ 48842 h 1454036"/>
              <a:gd name="connsiteX0-271" fmla="*/ 250294 w 930082"/>
              <a:gd name="connsiteY0-272" fmla="*/ 48842 h 1454038"/>
              <a:gd name="connsiteX1-273" fmla="*/ 82583 w 930082"/>
              <a:gd name="connsiteY1-274" fmla="*/ 1052068 h 1454038"/>
              <a:gd name="connsiteX2-275" fmla="*/ 664529 w 930082"/>
              <a:gd name="connsiteY2-276" fmla="*/ 1432972 h 1454038"/>
              <a:gd name="connsiteX3-277" fmla="*/ 885414 w 930082"/>
              <a:gd name="connsiteY3-278" fmla="*/ 480593 h 1454038"/>
              <a:gd name="connsiteX4-279" fmla="*/ 250294 w 930082"/>
              <a:gd name="connsiteY4-280" fmla="*/ 48842 h 1454038"/>
              <a:gd name="connsiteX0-281" fmla="*/ 250294 w 957095"/>
              <a:gd name="connsiteY0-282" fmla="*/ 48842 h 1454036"/>
              <a:gd name="connsiteX1-283" fmla="*/ 82583 w 957095"/>
              <a:gd name="connsiteY1-284" fmla="*/ 1052068 h 1454036"/>
              <a:gd name="connsiteX2-285" fmla="*/ 664529 w 957095"/>
              <a:gd name="connsiteY2-286" fmla="*/ 1432972 h 1454036"/>
              <a:gd name="connsiteX3-287" fmla="*/ 885414 w 957095"/>
              <a:gd name="connsiteY3-288" fmla="*/ 480593 h 1454036"/>
              <a:gd name="connsiteX4-289" fmla="*/ 250294 w 957095"/>
              <a:gd name="connsiteY4-290" fmla="*/ 48842 h 1454036"/>
              <a:gd name="connsiteX0-291" fmla="*/ 250294 w 966104"/>
              <a:gd name="connsiteY0-292" fmla="*/ 48842 h 1454038"/>
              <a:gd name="connsiteX1-293" fmla="*/ 82583 w 966104"/>
              <a:gd name="connsiteY1-294" fmla="*/ 1052068 h 1454038"/>
              <a:gd name="connsiteX2-295" fmla="*/ 664529 w 966104"/>
              <a:gd name="connsiteY2-296" fmla="*/ 1432972 h 1454038"/>
              <a:gd name="connsiteX3-297" fmla="*/ 885414 w 966104"/>
              <a:gd name="connsiteY3-298" fmla="*/ 480593 h 1454038"/>
              <a:gd name="connsiteX4-299" fmla="*/ 250294 w 966104"/>
              <a:gd name="connsiteY4-300" fmla="*/ 48842 h 1454038"/>
            </a:gdLst>
            <a:ahLst/>
            <a:cxnLst>
              <a:cxn ang="0">
                <a:pos x="connsiteX0-291" y="connsiteY0-292"/>
              </a:cxn>
              <a:cxn ang="0">
                <a:pos x="connsiteX1-293" y="connsiteY1-294"/>
              </a:cxn>
              <a:cxn ang="0">
                <a:pos x="connsiteX2-295" y="connsiteY2-296"/>
              </a:cxn>
              <a:cxn ang="0">
                <a:pos x="connsiteX3-297" y="connsiteY3-298"/>
              </a:cxn>
              <a:cxn ang="0">
                <a:pos x="connsiteX4-299" y="connsiteY4-300"/>
              </a:cxn>
            </a:cxnLst>
            <a:rect l="l" t="t" r="r" b="b"/>
            <a:pathLst>
              <a:path w="966104" h="1454038">
                <a:moveTo>
                  <a:pt x="250294" y="48842"/>
                </a:moveTo>
                <a:cubicBezTo>
                  <a:pt x="-123981" y="165237"/>
                  <a:pt x="13544" y="821380"/>
                  <a:pt x="82583" y="1052068"/>
                </a:cubicBezTo>
                <a:cubicBezTo>
                  <a:pt x="151622" y="1282756"/>
                  <a:pt x="388651" y="1528218"/>
                  <a:pt x="664529" y="1432972"/>
                </a:cubicBezTo>
                <a:cubicBezTo>
                  <a:pt x="940407" y="1337726"/>
                  <a:pt x="1057615" y="781063"/>
                  <a:pt x="885414" y="480593"/>
                </a:cubicBezTo>
                <a:cubicBezTo>
                  <a:pt x="794397" y="281626"/>
                  <a:pt x="665161" y="-143679"/>
                  <a:pt x="250294" y="48842"/>
                </a:cubicBezTo>
                <a:close/>
              </a:path>
            </a:pathLst>
          </a:custGeom>
          <a:solidFill>
            <a:schemeClr val="accent1">
              <a:lumMod val="60000"/>
              <a:lumOff val="40000"/>
            </a:schemeClr>
          </a:solidFill>
          <a:ln w="9525" cap="rnd">
            <a:noFill/>
            <a:prstDash val="solid"/>
            <a:round/>
          </a:ln>
          <a:effectLst/>
        </p:spPr>
        <p:txBody>
          <a:bodyPr vert="eaVert" anchor="ctr"/>
          <a:lstStyle/>
          <a:p>
            <a:pPr marL="0" marR="0" lvl="0" indent="0" algn="l" defTabSz="914400" rtl="0" eaLnBrk="1" latinLnBrk="0" hangingPunct="1">
              <a:spcBef>
                <a:spcPts val="0"/>
              </a:spcBef>
              <a:spcAft>
                <a:spcPts val="0"/>
              </a:spcAft>
              <a:buClrTx/>
              <a:buSzTx/>
              <a:buFontTx/>
              <a:buNone/>
              <a:defRPr/>
            </a:pPr>
            <a:endParaRPr kumimoji="0" lang="zh-CN" altLang="en-US" sz="1050" b="0" i="0" u="none" strike="noStrike" kern="1200" cap="none" spc="0" normalizeH="0" baseline="0" noProof="0">
              <a:ln>
                <a:noFill/>
              </a:ln>
              <a:solidFill>
                <a:schemeClr val="bg1"/>
              </a:solidFill>
              <a:effectLst/>
              <a:uLnTx/>
              <a:uFillTx/>
              <a:latin typeface="微软雅黑" pitchFamily="34" charset="-122"/>
              <a:ea typeface="微软雅黑" pitchFamily="34" charset="-122"/>
              <a:cs typeface="+mn-cs"/>
            </a:endParaRPr>
          </a:p>
        </p:txBody>
      </p:sp>
      <p:sp>
        <p:nvSpPr>
          <p:cNvPr id="30" name="MH_Other_5"/>
          <p:cNvSpPr/>
          <p:nvPr/>
        </p:nvSpPr>
        <p:spPr bwMode="auto">
          <a:xfrm>
            <a:off x="2618105" y="4043680"/>
            <a:ext cx="484505" cy="571500"/>
          </a:xfrm>
          <a:custGeom>
            <a:avLst/>
            <a:gdLst>
              <a:gd name="connsiteX0" fmla="*/ 228600 w 965200"/>
              <a:gd name="connsiteY0" fmla="*/ 0 h 1193800"/>
              <a:gd name="connsiteX1" fmla="*/ 0 w 965200"/>
              <a:gd name="connsiteY1" fmla="*/ 927100 h 1193800"/>
              <a:gd name="connsiteX2" fmla="*/ 774700 w 965200"/>
              <a:gd name="connsiteY2" fmla="*/ 1193800 h 1193800"/>
              <a:gd name="connsiteX3" fmla="*/ 965200 w 965200"/>
              <a:gd name="connsiteY3" fmla="*/ 381000 h 1193800"/>
              <a:gd name="connsiteX4" fmla="*/ 228600 w 965200"/>
              <a:gd name="connsiteY4" fmla="*/ 0 h 1193800"/>
              <a:gd name="connsiteX0-1" fmla="*/ 255223 w 991823"/>
              <a:gd name="connsiteY0-2" fmla="*/ 18035 h 1211835"/>
              <a:gd name="connsiteX1-3" fmla="*/ 26623 w 991823"/>
              <a:gd name="connsiteY1-4" fmla="*/ 945135 h 1211835"/>
              <a:gd name="connsiteX2-5" fmla="*/ 801323 w 991823"/>
              <a:gd name="connsiteY2-6" fmla="*/ 1211835 h 1211835"/>
              <a:gd name="connsiteX3-7" fmla="*/ 991823 w 991823"/>
              <a:gd name="connsiteY3-8" fmla="*/ 399035 h 1211835"/>
              <a:gd name="connsiteX4-9" fmla="*/ 255223 w 991823"/>
              <a:gd name="connsiteY4-10" fmla="*/ 18035 h 1211835"/>
              <a:gd name="connsiteX0-11" fmla="*/ 307466 w 1044066"/>
              <a:gd name="connsiteY0-12" fmla="*/ 18035 h 1211835"/>
              <a:gd name="connsiteX1-13" fmla="*/ 78866 w 1044066"/>
              <a:gd name="connsiteY1-14" fmla="*/ 945135 h 1211835"/>
              <a:gd name="connsiteX2-15" fmla="*/ 853566 w 1044066"/>
              <a:gd name="connsiteY2-16" fmla="*/ 1211835 h 1211835"/>
              <a:gd name="connsiteX3-17" fmla="*/ 1044066 w 1044066"/>
              <a:gd name="connsiteY3-18" fmla="*/ 399035 h 1211835"/>
              <a:gd name="connsiteX4-19" fmla="*/ 307466 w 1044066"/>
              <a:gd name="connsiteY4-20" fmla="*/ 18035 h 1211835"/>
              <a:gd name="connsiteX0-21" fmla="*/ 307466 w 1092523"/>
              <a:gd name="connsiteY0-22" fmla="*/ 18035 h 1219569"/>
              <a:gd name="connsiteX1-23" fmla="*/ 78866 w 1092523"/>
              <a:gd name="connsiteY1-24" fmla="*/ 945135 h 1219569"/>
              <a:gd name="connsiteX2-25" fmla="*/ 853566 w 1092523"/>
              <a:gd name="connsiteY2-26" fmla="*/ 1211835 h 1219569"/>
              <a:gd name="connsiteX3-27" fmla="*/ 1044066 w 1092523"/>
              <a:gd name="connsiteY3-28" fmla="*/ 399035 h 1219569"/>
              <a:gd name="connsiteX4-29" fmla="*/ 307466 w 1092523"/>
              <a:gd name="connsiteY4-30" fmla="*/ 18035 h 1219569"/>
              <a:gd name="connsiteX0-31" fmla="*/ 307466 w 1128943"/>
              <a:gd name="connsiteY0-32" fmla="*/ 18035 h 1256152"/>
              <a:gd name="connsiteX1-33" fmla="*/ 78866 w 1128943"/>
              <a:gd name="connsiteY1-34" fmla="*/ 945135 h 1256152"/>
              <a:gd name="connsiteX2-35" fmla="*/ 853566 w 1128943"/>
              <a:gd name="connsiteY2-36" fmla="*/ 1211835 h 1256152"/>
              <a:gd name="connsiteX3-37" fmla="*/ 1044066 w 1128943"/>
              <a:gd name="connsiteY3-38" fmla="*/ 399035 h 1256152"/>
              <a:gd name="connsiteX4-39" fmla="*/ 307466 w 1128943"/>
              <a:gd name="connsiteY4-40" fmla="*/ 18035 h 1256152"/>
              <a:gd name="connsiteX0-41" fmla="*/ 307466 w 1128943"/>
              <a:gd name="connsiteY0-42" fmla="*/ 18035 h 1295996"/>
              <a:gd name="connsiteX1-43" fmla="*/ 78866 w 1128943"/>
              <a:gd name="connsiteY1-44" fmla="*/ 945135 h 1295996"/>
              <a:gd name="connsiteX2-45" fmla="*/ 853566 w 1128943"/>
              <a:gd name="connsiteY2-46" fmla="*/ 1211835 h 1295996"/>
              <a:gd name="connsiteX3-47" fmla="*/ 1044066 w 1128943"/>
              <a:gd name="connsiteY3-48" fmla="*/ 399035 h 1295996"/>
              <a:gd name="connsiteX4-49" fmla="*/ 307466 w 1128943"/>
              <a:gd name="connsiteY4-50" fmla="*/ 18035 h 1295996"/>
              <a:gd name="connsiteX0-51" fmla="*/ 379312 w 1200789"/>
              <a:gd name="connsiteY0-52" fmla="*/ 18035 h 1295996"/>
              <a:gd name="connsiteX1-53" fmla="*/ 150712 w 1200789"/>
              <a:gd name="connsiteY1-54" fmla="*/ 945135 h 1295996"/>
              <a:gd name="connsiteX2-55" fmla="*/ 925412 w 1200789"/>
              <a:gd name="connsiteY2-56" fmla="*/ 1211835 h 1295996"/>
              <a:gd name="connsiteX3-57" fmla="*/ 1115912 w 1200789"/>
              <a:gd name="connsiteY3-58" fmla="*/ 399035 h 1295996"/>
              <a:gd name="connsiteX4-59" fmla="*/ 379312 w 1200789"/>
              <a:gd name="connsiteY4-60" fmla="*/ 18035 h 1295996"/>
              <a:gd name="connsiteX0-61" fmla="*/ 368256 w 1189733"/>
              <a:gd name="connsiteY0-62" fmla="*/ 18035 h 1315677"/>
              <a:gd name="connsiteX1-63" fmla="*/ 139656 w 1189733"/>
              <a:gd name="connsiteY1-64" fmla="*/ 945135 h 1315677"/>
              <a:gd name="connsiteX2-65" fmla="*/ 914356 w 1189733"/>
              <a:gd name="connsiteY2-66" fmla="*/ 1211835 h 1315677"/>
              <a:gd name="connsiteX3-67" fmla="*/ 1104856 w 1189733"/>
              <a:gd name="connsiteY3-68" fmla="*/ 399035 h 1315677"/>
              <a:gd name="connsiteX4-69" fmla="*/ 368256 w 1189733"/>
              <a:gd name="connsiteY4-70" fmla="*/ 18035 h 1315677"/>
              <a:gd name="connsiteX0-71" fmla="*/ 308355 w 1129832"/>
              <a:gd name="connsiteY0-72" fmla="*/ 18035 h 1295996"/>
              <a:gd name="connsiteX1-73" fmla="*/ 79755 w 1129832"/>
              <a:gd name="connsiteY1-74" fmla="*/ 945135 h 1295996"/>
              <a:gd name="connsiteX2-75" fmla="*/ 854455 w 1129832"/>
              <a:gd name="connsiteY2-76" fmla="*/ 1211835 h 1295996"/>
              <a:gd name="connsiteX3-77" fmla="*/ 1044955 w 1129832"/>
              <a:gd name="connsiteY3-78" fmla="*/ 399035 h 1295996"/>
              <a:gd name="connsiteX4-79" fmla="*/ 308355 w 1129832"/>
              <a:gd name="connsiteY4-80" fmla="*/ 18035 h 1295996"/>
              <a:gd name="connsiteX0-81" fmla="*/ 308355 w 1121503"/>
              <a:gd name="connsiteY0-82" fmla="*/ 18035 h 1237984"/>
              <a:gd name="connsiteX1-83" fmla="*/ 79755 w 1121503"/>
              <a:gd name="connsiteY1-84" fmla="*/ 945135 h 1237984"/>
              <a:gd name="connsiteX2-85" fmla="*/ 854455 w 1121503"/>
              <a:gd name="connsiteY2-86" fmla="*/ 1211835 h 1237984"/>
              <a:gd name="connsiteX3-87" fmla="*/ 1044955 w 1121503"/>
              <a:gd name="connsiteY3-88" fmla="*/ 399035 h 1237984"/>
              <a:gd name="connsiteX4-89" fmla="*/ 308355 w 1121503"/>
              <a:gd name="connsiteY4-90" fmla="*/ 18035 h 1237984"/>
              <a:gd name="connsiteX0-91" fmla="*/ 308355 w 1176171"/>
              <a:gd name="connsiteY0-92" fmla="*/ 18035 h 1301167"/>
              <a:gd name="connsiteX1-93" fmla="*/ 79755 w 1176171"/>
              <a:gd name="connsiteY1-94" fmla="*/ 945135 h 1301167"/>
              <a:gd name="connsiteX2-95" fmla="*/ 854455 w 1176171"/>
              <a:gd name="connsiteY2-96" fmla="*/ 1211835 h 1301167"/>
              <a:gd name="connsiteX3-97" fmla="*/ 1044955 w 1176171"/>
              <a:gd name="connsiteY3-98" fmla="*/ 399035 h 1301167"/>
              <a:gd name="connsiteX4-99" fmla="*/ 308355 w 1176171"/>
              <a:gd name="connsiteY4-100" fmla="*/ 18035 h 1301167"/>
              <a:gd name="connsiteX0-101" fmla="*/ 311025 w 1206943"/>
              <a:gd name="connsiteY0-102" fmla="*/ 18035 h 1327216"/>
              <a:gd name="connsiteX1-103" fmla="*/ 82425 w 1206943"/>
              <a:gd name="connsiteY1-104" fmla="*/ 945135 h 1327216"/>
              <a:gd name="connsiteX2-105" fmla="*/ 907925 w 1206943"/>
              <a:gd name="connsiteY2-106" fmla="*/ 1224535 h 1327216"/>
              <a:gd name="connsiteX3-107" fmla="*/ 1047625 w 1206943"/>
              <a:gd name="connsiteY3-108" fmla="*/ 399035 h 1327216"/>
              <a:gd name="connsiteX4-109" fmla="*/ 311025 w 1206943"/>
              <a:gd name="connsiteY4-110" fmla="*/ 18035 h 1327216"/>
              <a:gd name="connsiteX0-111" fmla="*/ 311025 w 1171155"/>
              <a:gd name="connsiteY0-112" fmla="*/ 18035 h 1300243"/>
              <a:gd name="connsiteX1-113" fmla="*/ 82425 w 1171155"/>
              <a:gd name="connsiteY1-114" fmla="*/ 945135 h 1300243"/>
              <a:gd name="connsiteX2-115" fmla="*/ 907925 w 1171155"/>
              <a:gd name="connsiteY2-116" fmla="*/ 1224535 h 1300243"/>
              <a:gd name="connsiteX3-117" fmla="*/ 1047625 w 1171155"/>
              <a:gd name="connsiteY3-118" fmla="*/ 399035 h 1300243"/>
              <a:gd name="connsiteX4-119" fmla="*/ 311025 w 1171155"/>
              <a:gd name="connsiteY4-120" fmla="*/ 18035 h 1300243"/>
              <a:gd name="connsiteX0-121" fmla="*/ 311025 w 1151607"/>
              <a:gd name="connsiteY0-122" fmla="*/ 18035 h 1300243"/>
              <a:gd name="connsiteX1-123" fmla="*/ 82425 w 1151607"/>
              <a:gd name="connsiteY1-124" fmla="*/ 945135 h 1300243"/>
              <a:gd name="connsiteX2-125" fmla="*/ 907925 w 1151607"/>
              <a:gd name="connsiteY2-126" fmla="*/ 1224535 h 1300243"/>
              <a:gd name="connsiteX3-127" fmla="*/ 1047625 w 1151607"/>
              <a:gd name="connsiteY3-128" fmla="*/ 399035 h 1300243"/>
              <a:gd name="connsiteX4-129" fmla="*/ 311025 w 1151607"/>
              <a:gd name="connsiteY4-130" fmla="*/ 18035 h 1300243"/>
              <a:gd name="connsiteX0-131" fmla="*/ 311025 w 1151605"/>
              <a:gd name="connsiteY0-132" fmla="*/ 18035 h 1390374"/>
              <a:gd name="connsiteX1-133" fmla="*/ 82425 w 1151605"/>
              <a:gd name="connsiteY1-134" fmla="*/ 945135 h 1390374"/>
              <a:gd name="connsiteX2-135" fmla="*/ 907924 w 1151605"/>
              <a:gd name="connsiteY2-136" fmla="*/ 1326039 h 1390374"/>
              <a:gd name="connsiteX3-137" fmla="*/ 1047625 w 1151605"/>
              <a:gd name="connsiteY3-138" fmla="*/ 399035 h 1390374"/>
              <a:gd name="connsiteX4-139" fmla="*/ 311025 w 1151605"/>
              <a:gd name="connsiteY4-140" fmla="*/ 18035 h 1390374"/>
              <a:gd name="connsiteX0-141" fmla="*/ 302517 w 1094827"/>
              <a:gd name="connsiteY0-142" fmla="*/ 18035 h 1483396"/>
              <a:gd name="connsiteX1-143" fmla="*/ 73917 w 1094827"/>
              <a:gd name="connsiteY1-144" fmla="*/ 945135 h 1483396"/>
              <a:gd name="connsiteX2-145" fmla="*/ 777640 w 1094827"/>
              <a:gd name="connsiteY2-146" fmla="*/ 1427543 h 1483396"/>
              <a:gd name="connsiteX3-147" fmla="*/ 1039117 w 1094827"/>
              <a:gd name="connsiteY3-148" fmla="*/ 399035 h 1483396"/>
              <a:gd name="connsiteX4-149" fmla="*/ 302517 w 1094827"/>
              <a:gd name="connsiteY4-150" fmla="*/ 18035 h 1483396"/>
              <a:gd name="connsiteX0-151" fmla="*/ 302515 w 1078069"/>
              <a:gd name="connsiteY0-152" fmla="*/ 18035 h 1483396"/>
              <a:gd name="connsiteX1-153" fmla="*/ 73915 w 1078069"/>
              <a:gd name="connsiteY1-154" fmla="*/ 945135 h 1483396"/>
              <a:gd name="connsiteX2-155" fmla="*/ 777638 w 1078069"/>
              <a:gd name="connsiteY2-156" fmla="*/ 1427543 h 1483396"/>
              <a:gd name="connsiteX3-157" fmla="*/ 1039115 w 1078069"/>
              <a:gd name="connsiteY3-158" fmla="*/ 399035 h 1483396"/>
              <a:gd name="connsiteX4-159" fmla="*/ 302515 w 1078069"/>
              <a:gd name="connsiteY4-160" fmla="*/ 18035 h 1483396"/>
              <a:gd name="connsiteX0-161" fmla="*/ 302515 w 1071948"/>
              <a:gd name="connsiteY0-162" fmla="*/ 18035 h 1449336"/>
              <a:gd name="connsiteX1-163" fmla="*/ 73915 w 1071948"/>
              <a:gd name="connsiteY1-164" fmla="*/ 945135 h 1449336"/>
              <a:gd name="connsiteX2-165" fmla="*/ 777638 w 1071948"/>
              <a:gd name="connsiteY2-166" fmla="*/ 1427543 h 1449336"/>
              <a:gd name="connsiteX3-167" fmla="*/ 1039115 w 1071948"/>
              <a:gd name="connsiteY3-168" fmla="*/ 399035 h 1449336"/>
              <a:gd name="connsiteX4-169" fmla="*/ 302515 w 1071948"/>
              <a:gd name="connsiteY4-170" fmla="*/ 18035 h 1449336"/>
              <a:gd name="connsiteX0-171" fmla="*/ 302515 w 1071948"/>
              <a:gd name="connsiteY0-172" fmla="*/ 53441 h 1484742"/>
              <a:gd name="connsiteX1-173" fmla="*/ 73915 w 1071948"/>
              <a:gd name="connsiteY1-174" fmla="*/ 980541 h 1484742"/>
              <a:gd name="connsiteX2-175" fmla="*/ 777638 w 1071948"/>
              <a:gd name="connsiteY2-176" fmla="*/ 1462949 h 1484742"/>
              <a:gd name="connsiteX3-177" fmla="*/ 1039115 w 1071948"/>
              <a:gd name="connsiteY3-178" fmla="*/ 434441 h 1484742"/>
              <a:gd name="connsiteX4-179" fmla="*/ 302515 w 1071948"/>
              <a:gd name="connsiteY4-180" fmla="*/ 53441 h 1484742"/>
              <a:gd name="connsiteX0-181" fmla="*/ 315981 w 1085414"/>
              <a:gd name="connsiteY0-182" fmla="*/ 53443 h 1484744"/>
              <a:gd name="connsiteX1-183" fmla="*/ 87381 w 1085414"/>
              <a:gd name="connsiteY1-184" fmla="*/ 980543 h 1484744"/>
              <a:gd name="connsiteX2-185" fmla="*/ 791104 w 1085414"/>
              <a:gd name="connsiteY2-186" fmla="*/ 1462951 h 1484744"/>
              <a:gd name="connsiteX3-187" fmla="*/ 1052581 w 1085414"/>
              <a:gd name="connsiteY3-188" fmla="*/ 434443 h 1484744"/>
              <a:gd name="connsiteX4-189" fmla="*/ 315981 w 1085414"/>
              <a:gd name="connsiteY4-190" fmla="*/ 53443 h 1484744"/>
              <a:gd name="connsiteX0-191" fmla="*/ 326258 w 1075395"/>
              <a:gd name="connsiteY0-192" fmla="*/ 44948 h 1578533"/>
              <a:gd name="connsiteX1-193" fmla="*/ 77362 w 1075395"/>
              <a:gd name="connsiteY1-194" fmla="*/ 1073551 h 1578533"/>
              <a:gd name="connsiteX2-195" fmla="*/ 781085 w 1075395"/>
              <a:gd name="connsiteY2-196" fmla="*/ 1555959 h 1578533"/>
              <a:gd name="connsiteX3-197" fmla="*/ 1042562 w 1075395"/>
              <a:gd name="connsiteY3-198" fmla="*/ 527451 h 1578533"/>
              <a:gd name="connsiteX4-199" fmla="*/ 326258 w 1075395"/>
              <a:gd name="connsiteY4-200" fmla="*/ 44948 h 1578533"/>
              <a:gd name="connsiteX0-201" fmla="*/ 302142 w 1051279"/>
              <a:gd name="connsiteY0-202" fmla="*/ 44948 h 1578533"/>
              <a:gd name="connsiteX1-203" fmla="*/ 53246 w 1051279"/>
              <a:gd name="connsiteY1-204" fmla="*/ 1073551 h 1578533"/>
              <a:gd name="connsiteX2-205" fmla="*/ 756969 w 1051279"/>
              <a:gd name="connsiteY2-206" fmla="*/ 1555959 h 1578533"/>
              <a:gd name="connsiteX3-207" fmla="*/ 1018446 w 1051279"/>
              <a:gd name="connsiteY3-208" fmla="*/ 527451 h 1578533"/>
              <a:gd name="connsiteX4-209" fmla="*/ 302142 w 1051279"/>
              <a:gd name="connsiteY4-210" fmla="*/ 44948 h 1578533"/>
              <a:gd name="connsiteX0-211" fmla="*/ 302142 w 1004635"/>
              <a:gd name="connsiteY0-212" fmla="*/ 40123 h 1563521"/>
              <a:gd name="connsiteX1-213" fmla="*/ 53246 w 1004635"/>
              <a:gd name="connsiteY1-214" fmla="*/ 1068726 h 1563521"/>
              <a:gd name="connsiteX2-215" fmla="*/ 756969 w 1004635"/>
              <a:gd name="connsiteY2-216" fmla="*/ 1551134 h 1563521"/>
              <a:gd name="connsiteX3-217" fmla="*/ 977854 w 1004635"/>
              <a:gd name="connsiteY3-218" fmla="*/ 598755 h 1563521"/>
              <a:gd name="connsiteX4-219" fmla="*/ 302142 w 1004635"/>
              <a:gd name="connsiteY4-220" fmla="*/ 40123 h 1563521"/>
              <a:gd name="connsiteX0-221" fmla="*/ 331365 w 1034545"/>
              <a:gd name="connsiteY0-222" fmla="*/ 40121 h 1576916"/>
              <a:gd name="connsiteX1-223" fmla="*/ 41877 w 1034545"/>
              <a:gd name="connsiteY1-224" fmla="*/ 1195604 h 1576916"/>
              <a:gd name="connsiteX2-225" fmla="*/ 786192 w 1034545"/>
              <a:gd name="connsiteY2-226" fmla="*/ 1551132 h 1576916"/>
              <a:gd name="connsiteX3-227" fmla="*/ 1007077 w 1034545"/>
              <a:gd name="connsiteY3-228" fmla="*/ 598753 h 1576916"/>
              <a:gd name="connsiteX4-229" fmla="*/ 331365 w 1034545"/>
              <a:gd name="connsiteY4-230" fmla="*/ 40121 h 1576916"/>
              <a:gd name="connsiteX0-231" fmla="*/ 331365 w 1057619"/>
              <a:gd name="connsiteY0-232" fmla="*/ 40121 h 1596074"/>
              <a:gd name="connsiteX1-233" fmla="*/ 41877 w 1057619"/>
              <a:gd name="connsiteY1-234" fmla="*/ 1195604 h 1596074"/>
              <a:gd name="connsiteX2-235" fmla="*/ 786192 w 1057619"/>
              <a:gd name="connsiteY2-236" fmla="*/ 1551132 h 1596074"/>
              <a:gd name="connsiteX3-237" fmla="*/ 1007077 w 1057619"/>
              <a:gd name="connsiteY3-238" fmla="*/ 598753 h 1596074"/>
              <a:gd name="connsiteX4-239" fmla="*/ 331365 w 1057619"/>
              <a:gd name="connsiteY4-240" fmla="*/ 40121 h 1596074"/>
              <a:gd name="connsiteX0-241" fmla="*/ 331365 w 1073428"/>
              <a:gd name="connsiteY0-242" fmla="*/ 40121 h 1596074"/>
              <a:gd name="connsiteX1-243" fmla="*/ 41877 w 1073428"/>
              <a:gd name="connsiteY1-244" fmla="*/ 1195604 h 1596074"/>
              <a:gd name="connsiteX2-245" fmla="*/ 786192 w 1073428"/>
              <a:gd name="connsiteY2-246" fmla="*/ 1551132 h 1596074"/>
              <a:gd name="connsiteX3-247" fmla="*/ 1007077 w 1073428"/>
              <a:gd name="connsiteY3-248" fmla="*/ 598753 h 1596074"/>
              <a:gd name="connsiteX4-249" fmla="*/ 331365 w 1073428"/>
              <a:gd name="connsiteY4-250" fmla="*/ 40121 h 1596074"/>
              <a:gd name="connsiteX0-251" fmla="*/ 232737 w 933334"/>
              <a:gd name="connsiteY0-252" fmla="*/ 40121 h 1573503"/>
              <a:gd name="connsiteX1-253" fmla="*/ 105618 w 933334"/>
              <a:gd name="connsiteY1-254" fmla="*/ 1170228 h 1573503"/>
              <a:gd name="connsiteX2-255" fmla="*/ 687564 w 933334"/>
              <a:gd name="connsiteY2-256" fmla="*/ 1551132 h 1573503"/>
              <a:gd name="connsiteX3-257" fmla="*/ 908449 w 933334"/>
              <a:gd name="connsiteY3-258" fmla="*/ 598753 h 1573503"/>
              <a:gd name="connsiteX4-259" fmla="*/ 232737 w 933334"/>
              <a:gd name="connsiteY4-260" fmla="*/ 40121 h 1573503"/>
              <a:gd name="connsiteX0-261" fmla="*/ 250294 w 910297"/>
              <a:gd name="connsiteY0-262" fmla="*/ 48842 h 1454036"/>
              <a:gd name="connsiteX1-263" fmla="*/ 82583 w 910297"/>
              <a:gd name="connsiteY1-264" fmla="*/ 1052068 h 1454036"/>
              <a:gd name="connsiteX2-265" fmla="*/ 664529 w 910297"/>
              <a:gd name="connsiteY2-266" fmla="*/ 1432972 h 1454036"/>
              <a:gd name="connsiteX3-267" fmla="*/ 885414 w 910297"/>
              <a:gd name="connsiteY3-268" fmla="*/ 480593 h 1454036"/>
              <a:gd name="connsiteX4-269" fmla="*/ 250294 w 910297"/>
              <a:gd name="connsiteY4-270" fmla="*/ 48842 h 1454036"/>
              <a:gd name="connsiteX0-271" fmla="*/ 250294 w 930082"/>
              <a:gd name="connsiteY0-272" fmla="*/ 48842 h 1454038"/>
              <a:gd name="connsiteX1-273" fmla="*/ 82583 w 930082"/>
              <a:gd name="connsiteY1-274" fmla="*/ 1052068 h 1454038"/>
              <a:gd name="connsiteX2-275" fmla="*/ 664529 w 930082"/>
              <a:gd name="connsiteY2-276" fmla="*/ 1432972 h 1454038"/>
              <a:gd name="connsiteX3-277" fmla="*/ 885414 w 930082"/>
              <a:gd name="connsiteY3-278" fmla="*/ 480593 h 1454038"/>
              <a:gd name="connsiteX4-279" fmla="*/ 250294 w 930082"/>
              <a:gd name="connsiteY4-280" fmla="*/ 48842 h 1454038"/>
              <a:gd name="connsiteX0-281" fmla="*/ 250294 w 957095"/>
              <a:gd name="connsiteY0-282" fmla="*/ 48842 h 1454036"/>
              <a:gd name="connsiteX1-283" fmla="*/ 82583 w 957095"/>
              <a:gd name="connsiteY1-284" fmla="*/ 1052068 h 1454036"/>
              <a:gd name="connsiteX2-285" fmla="*/ 664529 w 957095"/>
              <a:gd name="connsiteY2-286" fmla="*/ 1432972 h 1454036"/>
              <a:gd name="connsiteX3-287" fmla="*/ 885414 w 957095"/>
              <a:gd name="connsiteY3-288" fmla="*/ 480593 h 1454036"/>
              <a:gd name="connsiteX4-289" fmla="*/ 250294 w 957095"/>
              <a:gd name="connsiteY4-290" fmla="*/ 48842 h 1454036"/>
              <a:gd name="connsiteX0-291" fmla="*/ 250294 w 966104"/>
              <a:gd name="connsiteY0-292" fmla="*/ 48842 h 1454038"/>
              <a:gd name="connsiteX1-293" fmla="*/ 82583 w 966104"/>
              <a:gd name="connsiteY1-294" fmla="*/ 1052068 h 1454038"/>
              <a:gd name="connsiteX2-295" fmla="*/ 664529 w 966104"/>
              <a:gd name="connsiteY2-296" fmla="*/ 1432972 h 1454038"/>
              <a:gd name="connsiteX3-297" fmla="*/ 885414 w 966104"/>
              <a:gd name="connsiteY3-298" fmla="*/ 480593 h 1454038"/>
              <a:gd name="connsiteX4-299" fmla="*/ 250294 w 966104"/>
              <a:gd name="connsiteY4-300" fmla="*/ 48842 h 1454038"/>
              <a:gd name="connsiteX0-301" fmla="*/ 217301 w 1014295"/>
              <a:gd name="connsiteY0-302" fmla="*/ 38729 h 1597766"/>
              <a:gd name="connsiteX1-303" fmla="*/ 130774 w 1014295"/>
              <a:gd name="connsiteY1-304" fmla="*/ 1194211 h 1597766"/>
              <a:gd name="connsiteX2-305" fmla="*/ 712720 w 1014295"/>
              <a:gd name="connsiteY2-306" fmla="*/ 1575115 h 1597766"/>
              <a:gd name="connsiteX3-307" fmla="*/ 933605 w 1014295"/>
              <a:gd name="connsiteY3-308" fmla="*/ 622736 h 1597766"/>
              <a:gd name="connsiteX4-309" fmla="*/ 217301 w 1014295"/>
              <a:gd name="connsiteY4-310" fmla="*/ 38729 h 1597766"/>
              <a:gd name="connsiteX0-311" fmla="*/ 217301 w 1014295"/>
              <a:gd name="connsiteY0-312" fmla="*/ 23901 h 1582936"/>
              <a:gd name="connsiteX1-313" fmla="*/ 130774 w 1014295"/>
              <a:gd name="connsiteY1-314" fmla="*/ 1179383 h 1582936"/>
              <a:gd name="connsiteX2-315" fmla="*/ 712720 w 1014295"/>
              <a:gd name="connsiteY2-316" fmla="*/ 1560287 h 1582936"/>
              <a:gd name="connsiteX3-317" fmla="*/ 933605 w 1014295"/>
              <a:gd name="connsiteY3-318" fmla="*/ 607908 h 1582936"/>
              <a:gd name="connsiteX4-319" fmla="*/ 217301 w 1014295"/>
              <a:gd name="connsiteY4-320" fmla="*/ 23901 h 1582936"/>
              <a:gd name="connsiteX0-321" fmla="*/ 217301 w 1014295"/>
              <a:gd name="connsiteY0-322" fmla="*/ 17309 h 1576346"/>
              <a:gd name="connsiteX1-323" fmla="*/ 130774 w 1014295"/>
              <a:gd name="connsiteY1-324" fmla="*/ 1172791 h 1576346"/>
              <a:gd name="connsiteX2-325" fmla="*/ 712720 w 1014295"/>
              <a:gd name="connsiteY2-326" fmla="*/ 1553695 h 1576346"/>
              <a:gd name="connsiteX3-327" fmla="*/ 933605 w 1014295"/>
              <a:gd name="connsiteY3-328" fmla="*/ 601316 h 1576346"/>
              <a:gd name="connsiteX4-329" fmla="*/ 217301 w 1014295"/>
              <a:gd name="connsiteY4-330" fmla="*/ 17309 h 1576346"/>
              <a:gd name="connsiteX0-331" fmla="*/ 176603 w 973597"/>
              <a:gd name="connsiteY0-332" fmla="*/ 17309 h 1576344"/>
              <a:gd name="connsiteX1-333" fmla="*/ 90076 w 973597"/>
              <a:gd name="connsiteY1-334" fmla="*/ 1172791 h 1576344"/>
              <a:gd name="connsiteX2-335" fmla="*/ 672022 w 973597"/>
              <a:gd name="connsiteY2-336" fmla="*/ 1553695 h 1576344"/>
              <a:gd name="connsiteX3-337" fmla="*/ 892907 w 973597"/>
              <a:gd name="connsiteY3-338" fmla="*/ 601316 h 1576344"/>
              <a:gd name="connsiteX4-339" fmla="*/ 176603 w 973597"/>
              <a:gd name="connsiteY4-340" fmla="*/ 17309 h 1576344"/>
              <a:gd name="connsiteX0-341" fmla="*/ 167230 w 940251"/>
              <a:gd name="connsiteY0-342" fmla="*/ 17309 h 1570629"/>
              <a:gd name="connsiteX1-343" fmla="*/ 100999 w 940251"/>
              <a:gd name="connsiteY1-344" fmla="*/ 1122039 h 1570629"/>
              <a:gd name="connsiteX2-345" fmla="*/ 662649 w 940251"/>
              <a:gd name="connsiteY2-346" fmla="*/ 1553695 h 1570629"/>
              <a:gd name="connsiteX3-347" fmla="*/ 883534 w 940251"/>
              <a:gd name="connsiteY3-348" fmla="*/ 601316 h 1570629"/>
              <a:gd name="connsiteX4-349" fmla="*/ 167230 w 940251"/>
              <a:gd name="connsiteY4-350" fmla="*/ 17309 h 1570629"/>
              <a:gd name="connsiteX0-351" fmla="*/ 170751 w 953536"/>
              <a:gd name="connsiteY0-352" fmla="*/ 17309 h 1522229"/>
              <a:gd name="connsiteX1-353" fmla="*/ 104520 w 953536"/>
              <a:gd name="connsiteY1-354" fmla="*/ 1122039 h 1522229"/>
              <a:gd name="connsiteX2-355" fmla="*/ 727058 w 953536"/>
              <a:gd name="connsiteY2-356" fmla="*/ 1502943 h 1522229"/>
              <a:gd name="connsiteX3-357" fmla="*/ 887055 w 953536"/>
              <a:gd name="connsiteY3-358" fmla="*/ 601316 h 1522229"/>
              <a:gd name="connsiteX4-359" fmla="*/ 170751 w 953536"/>
              <a:gd name="connsiteY4-360" fmla="*/ 17309 h 1522229"/>
              <a:gd name="connsiteX0-361" fmla="*/ 170751 w 969134"/>
              <a:gd name="connsiteY0-362" fmla="*/ 17309 h 1522227"/>
              <a:gd name="connsiteX1-363" fmla="*/ 104520 w 969134"/>
              <a:gd name="connsiteY1-364" fmla="*/ 1122039 h 1522227"/>
              <a:gd name="connsiteX2-365" fmla="*/ 727058 w 969134"/>
              <a:gd name="connsiteY2-366" fmla="*/ 1502943 h 1522227"/>
              <a:gd name="connsiteX3-367" fmla="*/ 887055 w 969134"/>
              <a:gd name="connsiteY3-368" fmla="*/ 601316 h 1522227"/>
              <a:gd name="connsiteX4-369" fmla="*/ 170751 w 969134"/>
              <a:gd name="connsiteY4-370" fmla="*/ 17309 h 1522227"/>
              <a:gd name="connsiteX0-371" fmla="*/ 170751 w 996193"/>
              <a:gd name="connsiteY0-372" fmla="*/ 17309 h 1522229"/>
              <a:gd name="connsiteX1-373" fmla="*/ 104520 w 996193"/>
              <a:gd name="connsiteY1-374" fmla="*/ 1122039 h 1522229"/>
              <a:gd name="connsiteX2-375" fmla="*/ 727058 w 996193"/>
              <a:gd name="connsiteY2-376" fmla="*/ 1502943 h 1522229"/>
              <a:gd name="connsiteX3-377" fmla="*/ 887055 w 996193"/>
              <a:gd name="connsiteY3-378" fmla="*/ 601316 h 1522229"/>
              <a:gd name="connsiteX4-379" fmla="*/ 170751 w 996193"/>
              <a:gd name="connsiteY4-380" fmla="*/ 17309 h 1522229"/>
              <a:gd name="connsiteX0-381" fmla="*/ 170751 w 1032275"/>
              <a:gd name="connsiteY0-382" fmla="*/ 17309 h 1522227"/>
              <a:gd name="connsiteX1-383" fmla="*/ 104520 w 1032275"/>
              <a:gd name="connsiteY1-384" fmla="*/ 1122039 h 1522227"/>
              <a:gd name="connsiteX2-385" fmla="*/ 727058 w 1032275"/>
              <a:gd name="connsiteY2-386" fmla="*/ 1502943 h 1522227"/>
              <a:gd name="connsiteX3-387" fmla="*/ 887055 w 1032275"/>
              <a:gd name="connsiteY3-388" fmla="*/ 601316 h 1522227"/>
              <a:gd name="connsiteX4-389" fmla="*/ 170751 w 1032275"/>
              <a:gd name="connsiteY4-390" fmla="*/ 17309 h 1522227"/>
            </a:gdLst>
            <a:ahLst/>
            <a:cxnLst>
              <a:cxn ang="0">
                <a:pos x="connsiteX0-381" y="connsiteY0-382"/>
              </a:cxn>
              <a:cxn ang="0">
                <a:pos x="connsiteX1-383" y="connsiteY1-384"/>
              </a:cxn>
              <a:cxn ang="0">
                <a:pos x="connsiteX2-385" y="connsiteY2-386"/>
              </a:cxn>
              <a:cxn ang="0">
                <a:pos x="connsiteX3-387" y="connsiteY3-388"/>
              </a:cxn>
              <a:cxn ang="0">
                <a:pos x="connsiteX4-389" y="connsiteY4-390"/>
              </a:cxn>
            </a:cxnLst>
            <a:rect l="l" t="t" r="r" b="b"/>
            <a:pathLst>
              <a:path w="1032275" h="1522227">
                <a:moveTo>
                  <a:pt x="170751" y="17309"/>
                </a:moveTo>
                <a:cubicBezTo>
                  <a:pt x="-102043" y="133703"/>
                  <a:pt x="11802" y="874433"/>
                  <a:pt x="104520" y="1122039"/>
                </a:cubicBezTo>
                <a:cubicBezTo>
                  <a:pt x="197238" y="1369645"/>
                  <a:pt x="515450" y="1589730"/>
                  <a:pt x="727058" y="1502943"/>
                </a:cubicBezTo>
                <a:cubicBezTo>
                  <a:pt x="938666" y="1416156"/>
                  <a:pt x="1201329" y="1104793"/>
                  <a:pt x="887055" y="601316"/>
                </a:cubicBezTo>
                <a:cubicBezTo>
                  <a:pt x="796038" y="402349"/>
                  <a:pt x="342064" y="-99084"/>
                  <a:pt x="170751" y="17309"/>
                </a:cubicBezTo>
                <a:close/>
              </a:path>
            </a:pathLst>
          </a:custGeom>
          <a:solidFill>
            <a:schemeClr val="accent1">
              <a:lumMod val="60000"/>
              <a:lumOff val="40000"/>
            </a:schemeClr>
          </a:solidFill>
          <a:ln w="9525" cap="rnd">
            <a:noFill/>
            <a:prstDash val="solid"/>
            <a:round/>
          </a:ln>
          <a:effectLst/>
        </p:spPr>
        <p:txBody>
          <a:bodyPr vert="eaVert" anchor="ctr"/>
          <a:lstStyle/>
          <a:p>
            <a:pPr marL="0" marR="0" lvl="0" indent="0" algn="l" defTabSz="914400" rtl="0" eaLnBrk="1" latinLnBrk="0" hangingPunct="1">
              <a:spcBef>
                <a:spcPts val="0"/>
              </a:spcBef>
              <a:spcAft>
                <a:spcPts val="0"/>
              </a:spcAft>
              <a:buClrTx/>
              <a:buSzTx/>
              <a:buFontTx/>
              <a:buNone/>
              <a:defRPr/>
            </a:pPr>
            <a:endParaRPr kumimoji="0" lang="zh-CN" altLang="en-US" sz="1050" b="0" i="0" u="none" strike="noStrike" kern="1200" cap="none" spc="0" normalizeH="0" baseline="0" noProof="0">
              <a:ln>
                <a:noFill/>
              </a:ln>
              <a:solidFill>
                <a:schemeClr val="bg1"/>
              </a:solidFill>
              <a:effectLst/>
              <a:uLnTx/>
              <a:uFillTx/>
              <a:latin typeface="微软雅黑" pitchFamily="34" charset="-122"/>
              <a:ea typeface="微软雅黑" pitchFamily="34" charset="-122"/>
              <a:cs typeface="+mn-cs"/>
            </a:endParaRPr>
          </a:p>
        </p:txBody>
      </p:sp>
      <p:sp>
        <p:nvSpPr>
          <p:cNvPr id="124" name="MH_Other_6"/>
          <p:cNvSpPr/>
          <p:nvPr/>
        </p:nvSpPr>
        <p:spPr bwMode="auto">
          <a:xfrm>
            <a:off x="944880" y="5675630"/>
            <a:ext cx="9166225" cy="171450"/>
          </a:xfrm>
          <a:custGeom>
            <a:avLst/>
            <a:gdLst>
              <a:gd name="connsiteX0" fmla="*/ 0 w 9166507"/>
              <a:gd name="connsiteY0" fmla="*/ 0 h 172090"/>
              <a:gd name="connsiteX1" fmla="*/ 3642069 w 9166507"/>
              <a:gd name="connsiteY1" fmla="*/ 0 h 172090"/>
              <a:gd name="connsiteX2" fmla="*/ 3800727 w 9166507"/>
              <a:gd name="connsiteY2" fmla="*/ 154090 h 172090"/>
              <a:gd name="connsiteX3" fmla="*/ 9166507 w 9166507"/>
              <a:gd name="connsiteY3" fmla="*/ 154090 h 172090"/>
              <a:gd name="connsiteX4" fmla="*/ 9166507 w 9166507"/>
              <a:gd name="connsiteY4" fmla="*/ 172090 h 172090"/>
              <a:gd name="connsiteX5" fmla="*/ 3816423 w 9166507"/>
              <a:gd name="connsiteY5" fmla="*/ 172090 h 172090"/>
              <a:gd name="connsiteX6" fmla="*/ 3730507 w 9166507"/>
              <a:gd name="connsiteY6" fmla="*/ 172090 h 172090"/>
              <a:gd name="connsiteX7" fmla="*/ 0 w 9166507"/>
              <a:gd name="connsiteY7" fmla="*/ 172090 h 172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66507" h="172090">
                <a:moveTo>
                  <a:pt x="0" y="0"/>
                </a:moveTo>
                <a:lnTo>
                  <a:pt x="3642069" y="0"/>
                </a:lnTo>
                <a:lnTo>
                  <a:pt x="3800727" y="154090"/>
                </a:lnTo>
                <a:lnTo>
                  <a:pt x="9166507" y="154090"/>
                </a:lnTo>
                <a:lnTo>
                  <a:pt x="9166507" y="172090"/>
                </a:lnTo>
                <a:lnTo>
                  <a:pt x="3816423" y="172090"/>
                </a:lnTo>
                <a:lnTo>
                  <a:pt x="3730507" y="172090"/>
                </a:lnTo>
                <a:lnTo>
                  <a:pt x="0" y="172090"/>
                </a:lnTo>
                <a:close/>
              </a:path>
            </a:pathLst>
          </a:custGeom>
          <a:solidFill>
            <a:schemeClr val="accent1">
              <a:lumMod val="60000"/>
              <a:lumOff val="40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tIns="0" bIns="0" anchor="ctr"/>
          <a:lstStyle/>
          <a:p>
            <a:pPr marL="0" marR="0" lvl="0" indent="0" algn="ctr" defTabSz="914400" rtl="0" eaLnBrk="1" latinLnBrk="0" hangingPunct="1">
              <a:lnSpc>
                <a:spcPct val="1500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schemeClr val="bg1">
                  <a:lumMod val="50000"/>
                </a:schemeClr>
              </a:solidFill>
              <a:effectLst/>
              <a:uLnTx/>
              <a:uFillTx/>
              <a:latin typeface="幼圆" pitchFamily="49" charset="-122"/>
              <a:ea typeface="幼圆" pitchFamily="49" charset="-122"/>
              <a:cs typeface="+mn-cs"/>
            </a:endParaRPr>
          </a:p>
        </p:txBody>
      </p:sp>
      <p:sp>
        <p:nvSpPr>
          <p:cNvPr id="21" name="MH_Desc_1"/>
          <p:cNvSpPr/>
          <p:nvPr/>
        </p:nvSpPr>
        <p:spPr bwMode="auto">
          <a:xfrm>
            <a:off x="6487160" y="1867535"/>
            <a:ext cx="3901440" cy="3627120"/>
          </a:xfrm>
          <a:prstGeom prst="rect">
            <a:avLst/>
          </a:prstGeom>
          <a:no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tIns="0" bIns="0" anchor="ctr"/>
          <a:lstStyle/>
          <a:p>
            <a:pPr marL="342900" marR="0" lvl="0" indent="-342900" algn="l" defTabSz="914400" rtl="0" eaLnBrk="1" fontAlgn="base" latinLnBrk="0" hangingPunct="1">
              <a:spcBef>
                <a:spcPct val="20000"/>
              </a:spcBef>
              <a:spcAft>
                <a:spcPct val="0"/>
              </a:spcAft>
              <a:buClrTx/>
              <a:buSzTx/>
              <a:buFontTx/>
              <a:buChar char="•"/>
              <a:defRPr/>
            </a:pPr>
            <a:r>
              <a:rPr kumimoji="1" lang="en-US" altLang="zh-CN" sz="2000" kern="0" noProof="0" dirty="0">
                <a:ln>
                  <a:noFill/>
                </a:ln>
                <a:solidFill>
                  <a:schemeClr val="tx1"/>
                </a:solidFill>
                <a:uLnTx/>
                <a:uFillTx/>
                <a:latin typeface="Times New Roman" pitchFamily="18" charset="0"/>
                <a:ea typeface="楷体" charset="0"/>
                <a:sym typeface="+mn-ea"/>
              </a:rPr>
              <a:t>C/C</a:t>
            </a:r>
            <a:r>
              <a:rPr kumimoji="1" lang="zh-CN" altLang="en-US" sz="2000" kern="0" noProof="0" dirty="0">
                <a:ln>
                  <a:noFill/>
                </a:ln>
                <a:solidFill>
                  <a:schemeClr val="tx1"/>
                </a:solidFill>
                <a:uLnTx/>
                <a:uFillTx/>
                <a:latin typeface="Times New Roman" pitchFamily="18" charset="0"/>
                <a:ea typeface="楷体" charset="0"/>
                <a:sym typeface="+mn-ea"/>
              </a:rPr>
              <a:t>＋＋语言</a:t>
            </a:r>
            <a:endParaRPr kumimoji="1" lang="zh-CN" altLang="en-US" sz="2400" b="0" i="0" u="none" strike="noStrike" kern="0" cap="none" spc="0" normalizeH="0" baseline="0" noProof="0" dirty="0">
              <a:ln>
                <a:noFill/>
              </a:ln>
              <a:solidFill>
                <a:schemeClr val="tx1"/>
              </a:solidFill>
              <a:effectLst/>
              <a:uLnTx/>
              <a:uFillTx/>
              <a:latin typeface="Times New Roman" pitchFamily="18" charset="0"/>
              <a:ea typeface="楷体" charset="0"/>
              <a:cs typeface="+mn-cs"/>
              <a:sym typeface="+mn-ea"/>
            </a:endParaRPr>
          </a:p>
          <a:p>
            <a:pPr marL="742950" marR="0" lvl="1" indent="-285750" algn="l" defTabSz="914400" rtl="0" eaLnBrk="1" fontAlgn="base" latinLnBrk="0" hangingPunct="1">
              <a:spcBef>
                <a:spcPct val="20000"/>
              </a:spcBef>
              <a:spcAft>
                <a:spcPct val="0"/>
              </a:spcAft>
              <a:buClrTx/>
              <a:buSzTx/>
              <a:buFontTx/>
              <a:buChar char="–"/>
              <a:defRPr/>
            </a:pPr>
            <a:r>
              <a:rPr kumimoji="1" lang="zh-CN" altLang="en-US" sz="2000" kern="0" noProof="0" dirty="0">
                <a:ln>
                  <a:noFill/>
                </a:ln>
                <a:solidFill>
                  <a:srgbClr val="161977"/>
                </a:solidFill>
                <a:uLnTx/>
                <a:uFillTx/>
                <a:latin typeface="Times New Roman" pitchFamily="18" charset="0"/>
                <a:ea typeface="楷体" charset="0"/>
                <a:sym typeface="+mn-ea"/>
              </a:rPr>
              <a:t>优点：大家学过，类型丰富，语句精炼，具有面向对象和面向过程的双重特点。</a:t>
            </a:r>
            <a:endParaRPr kumimoji="1" lang="zh-CN" altLang="en-US" sz="2400" b="0" i="0" u="none" strike="noStrike" kern="0" cap="none" spc="0" normalizeH="0" baseline="0" noProof="0" dirty="0">
              <a:ln>
                <a:noFill/>
              </a:ln>
              <a:solidFill>
                <a:srgbClr val="161977"/>
              </a:solidFill>
              <a:effectLst/>
              <a:uLnTx/>
              <a:uFillTx/>
              <a:latin typeface="Times New Roman" pitchFamily="18" charset="0"/>
              <a:ea typeface="楷体" charset="0"/>
              <a:sym typeface="+mn-ea"/>
            </a:endParaRPr>
          </a:p>
          <a:p>
            <a:pPr marL="342900" marR="0" lvl="0" indent="-342900" algn="l" defTabSz="914400" rtl="0" eaLnBrk="1" fontAlgn="base" latinLnBrk="0" hangingPunct="1">
              <a:spcBef>
                <a:spcPct val="20000"/>
              </a:spcBef>
              <a:spcAft>
                <a:spcPct val="0"/>
              </a:spcAft>
              <a:buClrTx/>
              <a:buSzTx/>
              <a:buFontTx/>
              <a:buChar char="•"/>
              <a:defRPr/>
            </a:pPr>
            <a:r>
              <a:rPr kumimoji="1" lang="en-US" altLang="zh-CN" sz="2000" kern="0" noProof="0" dirty="0">
                <a:ln>
                  <a:noFill/>
                </a:ln>
                <a:solidFill>
                  <a:schemeClr val="tx1"/>
                </a:solidFill>
                <a:uLnTx/>
                <a:uFillTx/>
                <a:latin typeface="Times New Roman" pitchFamily="18" charset="0"/>
                <a:ea typeface="楷体" charset="0"/>
                <a:sym typeface="+mn-ea"/>
              </a:rPr>
              <a:t>C/</a:t>
            </a:r>
            <a:r>
              <a:rPr kumimoji="1" lang="zh-CN" sz="2000" kern="0" noProof="0" dirty="0">
                <a:ln>
                  <a:noFill/>
                </a:ln>
                <a:solidFill>
                  <a:schemeClr val="tx1"/>
                </a:solidFill>
                <a:uLnTx/>
                <a:uFillTx/>
                <a:latin typeface="Times New Roman" pitchFamily="18" charset="0"/>
                <a:ea typeface="楷体" charset="0"/>
                <a:sym typeface="+mn-ea"/>
              </a:rPr>
              <a:t>C</a:t>
            </a:r>
            <a:r>
              <a:rPr kumimoji="1" lang="en-US" altLang="zh-CN" sz="2000" kern="0" noProof="0" dirty="0">
                <a:ln>
                  <a:noFill/>
                </a:ln>
                <a:solidFill>
                  <a:schemeClr val="tx1"/>
                </a:solidFill>
                <a:uLnTx/>
                <a:uFillTx/>
                <a:latin typeface="Times New Roman" pitchFamily="18" charset="0"/>
                <a:ea typeface="楷体" charset="0"/>
                <a:sym typeface="+mn-ea"/>
              </a:rPr>
              <a:t>++</a:t>
            </a:r>
            <a:r>
              <a:rPr kumimoji="1" lang="zh-CN" altLang="en-US" sz="2000" kern="0" noProof="0" dirty="0">
                <a:ln>
                  <a:noFill/>
                </a:ln>
                <a:solidFill>
                  <a:schemeClr val="tx1"/>
                </a:solidFill>
                <a:uLnTx/>
                <a:uFillTx/>
                <a:latin typeface="Times New Roman" pitchFamily="18" charset="0"/>
                <a:ea typeface="楷体" charset="0"/>
                <a:sym typeface="+mn-ea"/>
              </a:rPr>
              <a:t>语言与自然语言相结合</a:t>
            </a:r>
            <a:endParaRPr kumimoji="1" lang="zh-CN" altLang="en-US" sz="2000" b="0" i="0" u="none" strike="noStrike" kern="0" cap="none" spc="0" normalizeH="0" baseline="0" noProof="0" dirty="0">
              <a:ln>
                <a:noFill/>
              </a:ln>
              <a:solidFill>
                <a:schemeClr val="tx1"/>
              </a:solidFill>
              <a:effectLst/>
              <a:uLnTx/>
              <a:uFillTx/>
              <a:latin typeface="Times New Roman" pitchFamily="18" charset="0"/>
              <a:ea typeface="楷体" charset="0"/>
              <a:cs typeface="+mn-cs"/>
              <a:sym typeface="+mn-ea"/>
            </a:endParaRPr>
          </a:p>
        </p:txBody>
      </p:sp>
      <p:sp>
        <p:nvSpPr>
          <p:cNvPr id="125" name="MH_Title_1"/>
          <p:cNvSpPr/>
          <p:nvPr/>
        </p:nvSpPr>
        <p:spPr bwMode="auto">
          <a:xfrm>
            <a:off x="2988310" y="3556635"/>
            <a:ext cx="2652395" cy="2115820"/>
          </a:xfrm>
          <a:custGeom>
            <a:avLst/>
            <a:gdLst>
              <a:gd name="connsiteX0" fmla="*/ 1732097 w 2652713"/>
              <a:gd name="connsiteY0" fmla="*/ 392 h 2116300"/>
              <a:gd name="connsiteX1" fmla="*/ 2598479 w 2652713"/>
              <a:gd name="connsiteY1" fmla="*/ 354128 h 2116300"/>
              <a:gd name="connsiteX2" fmla="*/ 2274554 w 2652713"/>
              <a:gd name="connsiteY2" fmla="*/ 1525364 h 2116300"/>
              <a:gd name="connsiteX3" fmla="*/ 1502849 w 2652713"/>
              <a:gd name="connsiteY3" fmla="*/ 1830076 h 2116300"/>
              <a:gd name="connsiteX4" fmla="*/ 1264668 w 2652713"/>
              <a:gd name="connsiteY4" fmla="*/ 2115743 h 2116300"/>
              <a:gd name="connsiteX5" fmla="*/ 1194447 w 2652713"/>
              <a:gd name="connsiteY5" fmla="*/ 2116300 h 2116300"/>
              <a:gd name="connsiteX6" fmla="*/ 59594 w 2652713"/>
              <a:gd name="connsiteY6" fmla="*/ 2116300 h 2116300"/>
              <a:gd name="connsiteX7" fmla="*/ 41741 w 2652713"/>
              <a:gd name="connsiteY7" fmla="*/ 2081829 h 2116300"/>
              <a:gd name="connsiteX8" fmla="*/ 235728 w 2652713"/>
              <a:gd name="connsiteY8" fmla="*/ 896896 h 2116300"/>
              <a:gd name="connsiteX9" fmla="*/ 1398049 w 2652713"/>
              <a:gd name="connsiteY9" fmla="*/ 30372 h 2116300"/>
              <a:gd name="connsiteX10" fmla="*/ 1732097 w 2652713"/>
              <a:gd name="connsiteY10" fmla="*/ 392 h 2116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52713" h="2116300">
                <a:moveTo>
                  <a:pt x="1732097" y="392"/>
                </a:moveTo>
                <a:cubicBezTo>
                  <a:pt x="2092345" y="8054"/>
                  <a:pt x="2493680" y="127975"/>
                  <a:pt x="2598479" y="354128"/>
                </a:cubicBezTo>
                <a:cubicBezTo>
                  <a:pt x="2738212" y="655666"/>
                  <a:pt x="2600067" y="1384118"/>
                  <a:pt x="2274554" y="1525364"/>
                </a:cubicBezTo>
                <a:cubicBezTo>
                  <a:pt x="1949040" y="1666610"/>
                  <a:pt x="1687041" y="1696764"/>
                  <a:pt x="1502849" y="1830076"/>
                </a:cubicBezTo>
                <a:cubicBezTo>
                  <a:pt x="1318656" y="1963387"/>
                  <a:pt x="1344061" y="2020521"/>
                  <a:pt x="1264668" y="2115743"/>
                </a:cubicBezTo>
                <a:lnTo>
                  <a:pt x="1194447" y="2116300"/>
                </a:lnTo>
                <a:lnTo>
                  <a:pt x="59594" y="2116300"/>
                </a:lnTo>
                <a:lnTo>
                  <a:pt x="41741" y="2081829"/>
                </a:lnTo>
                <a:cubicBezTo>
                  <a:pt x="-58277" y="1838891"/>
                  <a:pt x="27320" y="1224223"/>
                  <a:pt x="235728" y="896896"/>
                </a:cubicBezTo>
                <a:cubicBezTo>
                  <a:pt x="458029" y="547748"/>
                  <a:pt x="1004257" y="120833"/>
                  <a:pt x="1398049" y="30372"/>
                </a:cubicBezTo>
                <a:cubicBezTo>
                  <a:pt x="1496497" y="7757"/>
                  <a:pt x="1612015" y="-2162"/>
                  <a:pt x="1732097" y="392"/>
                </a:cubicBezTo>
                <a:close/>
              </a:path>
            </a:pathLst>
          </a:custGeom>
          <a:solidFill>
            <a:schemeClr val="tx2">
              <a:lumMod val="20000"/>
              <a:lumOff val="80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marL="0" marR="0" lvl="0" indent="0" algn="ctr" defTabSz="914400" rtl="0" eaLnBrk="1" latinLnBrk="0" hangingPunct="1">
              <a:lnSpc>
                <a:spcPct val="120000"/>
              </a:lnSpc>
              <a:spcBef>
                <a:spcPts val="0"/>
              </a:spcBef>
              <a:spcAft>
                <a:spcPts val="0"/>
              </a:spcAft>
              <a:buClrTx/>
              <a:buSzTx/>
              <a:buFontTx/>
              <a:buNone/>
              <a:defRPr/>
            </a:pPr>
            <a:r>
              <a:rPr lang="en-US" altLang="zh-CN" kern="0" noProof="0">
                <a:ln>
                  <a:noFill/>
                </a:ln>
                <a:solidFill>
                  <a:schemeClr val="accent1">
                    <a:lumMod val="50000"/>
                  </a:schemeClr>
                </a:solidFill>
                <a:uLnTx/>
                <a:uFillTx/>
                <a:latin typeface="微软雅黑" pitchFamily="34" charset="-122"/>
                <a:ea typeface="微软雅黑" pitchFamily="34" charset="-122"/>
                <a:sym typeface="+mn-ea"/>
              </a:rPr>
              <a:t>C/C++</a:t>
            </a:r>
            <a:endParaRPr kumimoji="0" lang="en-US" altLang="zh-CN" sz="1800" b="0" i="0" u="none" strike="noStrike" kern="0" cap="none" spc="0" normalizeH="0" baseline="0" noProof="0" dirty="0">
              <a:ln>
                <a:noFill/>
              </a:ln>
              <a:solidFill>
                <a:schemeClr val="accent1">
                  <a:lumMod val="50000"/>
                </a:schemeClr>
              </a:solidFill>
              <a:effectLst/>
              <a:uLnTx/>
              <a:uFillTx/>
              <a:latin typeface="微软雅黑" pitchFamily="34" charset="-122"/>
              <a:ea typeface="微软雅黑" pitchFamily="34" charset="-122"/>
              <a:cs typeface="+mn-cs"/>
              <a:sym typeface="+mn-ea"/>
            </a:endParaRPr>
          </a:p>
        </p:txBody>
      </p:sp>
      <p:pic>
        <p:nvPicPr>
          <p:cNvPr id="8" name="图片 7" descr="1dc06e763f0a5287b14058453eaa150442bbe13829bc6-oMverP_fw658"/>
          <p:cNvPicPr>
            <a:picLocks noChangeAspect="1"/>
          </p:cNvPicPr>
          <p:nvPr/>
        </p:nvPicPr>
        <p:blipFill>
          <a:blip r:embed="rId3"/>
          <a:srcRect l="54565" t="10024" r="31639" b="81679"/>
          <a:stretch>
            <a:fillRect/>
          </a:stretch>
        </p:blipFill>
        <p:spPr>
          <a:xfrm>
            <a:off x="767080" y="311150"/>
            <a:ext cx="781050" cy="834390"/>
          </a:xfrm>
          <a:prstGeom prst="rect">
            <a:avLst/>
          </a:prstGeom>
          <a:effectLst>
            <a:reflection stA="45000" endPos="54000" dir="5400000" sy="-100000" algn="bl" rotWithShape="0"/>
          </a:effectLst>
        </p:spPr>
      </p:pic>
      <p:sp>
        <p:nvSpPr>
          <p:cNvPr id="11" name="文本框 10"/>
          <p:cNvSpPr txBox="1"/>
          <p:nvPr/>
        </p:nvSpPr>
        <p:spPr>
          <a:xfrm>
            <a:off x="1673860" y="570865"/>
            <a:ext cx="4354830" cy="518160"/>
          </a:xfrm>
          <a:prstGeom prst="rect">
            <a:avLst/>
          </a:prstGeom>
          <a:noFill/>
          <a:effectLst>
            <a:reflection stA="45000" endPos="68000" dist="177800" dir="5400000" sy="-100000" algn="bl" rotWithShape="0"/>
          </a:effectLst>
        </p:spPr>
        <p:txBody>
          <a:bodyPr wrap="square" rtlCol="0">
            <a:spAutoFit/>
          </a:bodyPr>
          <a:lstStyle/>
          <a:p>
            <a:r>
              <a:rPr lang="zh-CN" altLang="en-US" sz="2800" b="1">
                <a:solidFill>
                  <a:schemeClr val="bg2">
                    <a:lumMod val="50000"/>
                  </a:schemeClr>
                </a:solidFill>
                <a:latin typeface="楷体" charset="0"/>
                <a:ea typeface="楷体" charset="0"/>
              </a:rPr>
              <a:t>本课程中算法的描述方法</a:t>
            </a:r>
          </a:p>
        </p:txBody>
      </p:sp>
      <p:pic>
        <p:nvPicPr>
          <p:cNvPr id="12" name="图片 11" descr="1dc06e763f0a5287b14058453eaa150442bbe13829bc6-oMverP_fw658"/>
          <p:cNvPicPr>
            <a:picLocks noChangeAspect="1"/>
          </p:cNvPicPr>
          <p:nvPr/>
        </p:nvPicPr>
        <p:blipFill>
          <a:blip r:embed="rId3"/>
          <a:srcRect l="23486" t="10827" r="20155" b="46477"/>
          <a:stretch>
            <a:fillRect/>
          </a:stretch>
        </p:blipFill>
        <p:spPr>
          <a:xfrm>
            <a:off x="10586085" y="4844415"/>
            <a:ext cx="1109980" cy="1494155"/>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2"/>
          <p:cNvPicPr>
            <a:picLocks noChangeAspect="1"/>
          </p:cNvPicPr>
          <p:nvPr/>
        </p:nvPicPr>
        <p:blipFill>
          <a:blip r:embed="rId2"/>
          <a:stretch>
            <a:fillRect/>
          </a:stretch>
        </p:blipFill>
        <p:spPr>
          <a:xfrm>
            <a:off x="3392488" y="2565400"/>
            <a:ext cx="4648200" cy="4038600"/>
          </a:xfrm>
          <a:prstGeom prst="rect">
            <a:avLst/>
          </a:prstGeom>
          <a:noFill/>
          <a:ln w="9525">
            <a:noFill/>
            <a:miter/>
          </a:ln>
        </p:spPr>
      </p:pic>
      <p:sp>
        <p:nvSpPr>
          <p:cNvPr id="62467" name="标题 1"/>
          <p:cNvSpPr>
            <a:spLocks noGrp="1"/>
          </p:cNvSpPr>
          <p:nvPr>
            <p:ph type="title"/>
          </p:nvPr>
        </p:nvSpPr>
        <p:spPr>
          <a:xfrm>
            <a:off x="2135188" y="188913"/>
            <a:ext cx="7772400" cy="863600"/>
          </a:xfrm>
        </p:spPr>
        <p:txBody>
          <a:bodyPr vert="horz" wrap="square" lIns="91440" tIns="45720" rIns="91440" bIns="45720" anchor="ctr"/>
          <a:lstStyle/>
          <a:p>
            <a:pPr eaLnBrk="1" hangingPunct="1"/>
            <a:r>
              <a:rPr lang="zh-CN" altLang="en-US" b="1" dirty="0">
                <a:solidFill>
                  <a:srgbClr val="FF0000"/>
                </a:solidFill>
              </a:rPr>
              <a:t>算法复杂性分析中常见函数</a:t>
            </a:r>
          </a:p>
        </p:txBody>
      </p:sp>
      <p:sp>
        <p:nvSpPr>
          <p:cNvPr id="62468" name="内容占位符 2"/>
          <p:cNvSpPr>
            <a:spLocks noGrp="1"/>
          </p:cNvSpPr>
          <p:nvPr>
            <p:ph idx="1"/>
          </p:nvPr>
        </p:nvSpPr>
        <p:spPr>
          <a:xfrm>
            <a:off x="1992313" y="1196975"/>
            <a:ext cx="7704137" cy="1152525"/>
          </a:xfrm>
        </p:spPr>
        <p:txBody>
          <a:bodyPr vert="horz" wrap="square" lIns="91440" tIns="45720" rIns="91440" bIns="45720" anchor="t"/>
          <a:lstStyle/>
          <a:p>
            <a:pPr eaLnBrk="1" hangingPunct="1"/>
            <a:r>
              <a:rPr lang="zh-CN" altLang="en-US" sz="2400" b="1" dirty="0">
                <a:solidFill>
                  <a:srgbClr val="0070C0"/>
                </a:solidFill>
              </a:rPr>
              <a:t>这个方法的局限性在于它只适合容易推测出答案的递归方程或善于进行推测的高手。推测递归方程的正确解，没有一般的方法，得靠经验的积累和洞察力。</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p:cNvSpPr>
            <a:spLocks noGrp="1"/>
          </p:cNvSpPr>
          <p:nvPr>
            <p:ph type="title"/>
          </p:nvPr>
        </p:nvSpPr>
        <p:spPr>
          <a:xfrm>
            <a:off x="1679575" y="254000"/>
            <a:ext cx="2355850" cy="731838"/>
          </a:xfrm>
        </p:spPr>
        <p:txBody>
          <a:bodyPr vert="horz" wrap="square" lIns="91440" tIns="45720" rIns="91440" bIns="45720" anchor="ctr"/>
          <a:lstStyle/>
          <a:p>
            <a:pPr eaLnBrk="1" hangingPunct="1"/>
            <a:r>
              <a:rPr lang="zh-CN" altLang="en-US" b="1" dirty="0">
                <a:solidFill>
                  <a:srgbClr val="FF0000"/>
                </a:solidFill>
              </a:rPr>
              <a:t>迭代法</a:t>
            </a:r>
          </a:p>
        </p:txBody>
      </p:sp>
      <p:sp>
        <p:nvSpPr>
          <p:cNvPr id="63491" name="内容占位符 2"/>
          <p:cNvSpPr>
            <a:spLocks noGrp="1"/>
          </p:cNvSpPr>
          <p:nvPr>
            <p:ph idx="1"/>
          </p:nvPr>
        </p:nvSpPr>
        <p:spPr>
          <a:xfrm>
            <a:off x="2566988" y="5845175"/>
            <a:ext cx="5761037" cy="823913"/>
          </a:xfrm>
        </p:spPr>
        <p:txBody>
          <a:bodyPr vert="horz" wrap="square" lIns="91440" tIns="45720" rIns="91440" bIns="45720" anchor="t"/>
          <a:lstStyle/>
          <a:p>
            <a:pPr eaLnBrk="1" hangingPunct="1"/>
            <a:r>
              <a:rPr lang="zh-CN" altLang="en-US" dirty="0"/>
              <a:t>即，</a:t>
            </a:r>
            <a:r>
              <a:rPr lang="en-US" altLang="zh-CN" dirty="0"/>
              <a:t>T(n)=O(n)</a:t>
            </a:r>
            <a:endParaRPr lang="zh-CN" altLang="en-US" dirty="0"/>
          </a:p>
        </p:txBody>
      </p:sp>
      <p:pic>
        <p:nvPicPr>
          <p:cNvPr id="63492" name="Picture 2"/>
          <p:cNvPicPr>
            <a:picLocks noChangeAspect="1"/>
          </p:cNvPicPr>
          <p:nvPr/>
        </p:nvPicPr>
        <p:blipFill>
          <a:blip r:embed="rId2"/>
          <a:stretch>
            <a:fillRect/>
          </a:stretch>
        </p:blipFill>
        <p:spPr>
          <a:xfrm>
            <a:off x="4135438" y="298450"/>
            <a:ext cx="6281737" cy="898525"/>
          </a:xfrm>
          <a:prstGeom prst="rect">
            <a:avLst/>
          </a:prstGeom>
          <a:noFill/>
          <a:ln w="9525">
            <a:noFill/>
            <a:miter/>
          </a:ln>
        </p:spPr>
      </p:pic>
      <p:pic>
        <p:nvPicPr>
          <p:cNvPr id="63493" name="Picture 3"/>
          <p:cNvPicPr>
            <a:picLocks noChangeAspect="1"/>
          </p:cNvPicPr>
          <p:nvPr/>
        </p:nvPicPr>
        <p:blipFill>
          <a:blip r:embed="rId3"/>
          <a:stretch>
            <a:fillRect/>
          </a:stretch>
        </p:blipFill>
        <p:spPr>
          <a:xfrm>
            <a:off x="2135188" y="1423988"/>
            <a:ext cx="3144837" cy="636587"/>
          </a:xfrm>
          <a:prstGeom prst="rect">
            <a:avLst/>
          </a:prstGeom>
          <a:noFill/>
          <a:ln w="9525">
            <a:noFill/>
            <a:miter/>
          </a:ln>
        </p:spPr>
      </p:pic>
      <p:pic>
        <p:nvPicPr>
          <p:cNvPr id="63494" name="Picture 4"/>
          <p:cNvPicPr>
            <a:picLocks noChangeAspect="1"/>
          </p:cNvPicPr>
          <p:nvPr/>
        </p:nvPicPr>
        <p:blipFill>
          <a:blip r:embed="rId4"/>
          <a:stretch>
            <a:fillRect/>
          </a:stretch>
        </p:blipFill>
        <p:spPr>
          <a:xfrm>
            <a:off x="2792413" y="2060575"/>
            <a:ext cx="6183312" cy="3744913"/>
          </a:xfrm>
          <a:prstGeom prst="rect">
            <a:avLst/>
          </a:prstGeom>
          <a:noFill/>
          <a:ln w="9525">
            <a:noFill/>
            <a:miter/>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2"/>
          <p:cNvPicPr>
            <a:picLocks noChangeAspect="1"/>
          </p:cNvPicPr>
          <p:nvPr/>
        </p:nvPicPr>
        <p:blipFill>
          <a:blip r:embed="rId2"/>
          <a:stretch>
            <a:fillRect/>
          </a:stretch>
        </p:blipFill>
        <p:spPr>
          <a:xfrm>
            <a:off x="2495550" y="335915"/>
            <a:ext cx="4762500" cy="1162050"/>
          </a:xfrm>
          <a:prstGeom prst="rect">
            <a:avLst/>
          </a:prstGeom>
          <a:noFill/>
          <a:ln w="9525">
            <a:noFill/>
            <a:miter/>
          </a:ln>
        </p:spPr>
      </p:pic>
      <p:pic>
        <p:nvPicPr>
          <p:cNvPr id="10243" name="Picture 3"/>
          <p:cNvPicPr>
            <a:picLocks noChangeAspect="1"/>
          </p:cNvPicPr>
          <p:nvPr/>
        </p:nvPicPr>
        <p:blipFill>
          <a:blip r:embed="rId3"/>
          <a:stretch>
            <a:fillRect/>
          </a:stretch>
        </p:blipFill>
        <p:spPr>
          <a:xfrm>
            <a:off x="2495550" y="1932940"/>
            <a:ext cx="6705600" cy="2362200"/>
          </a:xfrm>
          <a:prstGeom prst="rect">
            <a:avLst/>
          </a:prstGeom>
          <a:noFill/>
          <a:ln w="9525">
            <a:noFill/>
            <a:miter/>
          </a:ln>
        </p:spPr>
      </p:pic>
      <p:pic>
        <p:nvPicPr>
          <p:cNvPr id="10244" name="Picture 4"/>
          <p:cNvPicPr>
            <a:picLocks noChangeAspect="1"/>
          </p:cNvPicPr>
          <p:nvPr/>
        </p:nvPicPr>
        <p:blipFill>
          <a:blip r:embed="rId4"/>
          <a:stretch>
            <a:fillRect/>
          </a:stretch>
        </p:blipFill>
        <p:spPr>
          <a:xfrm>
            <a:off x="2063750" y="4655503"/>
            <a:ext cx="8505825" cy="838200"/>
          </a:xfrm>
          <a:prstGeom prst="rect">
            <a:avLst/>
          </a:prstGeom>
          <a:noFill/>
          <a:ln w="9525">
            <a:noFill/>
            <a:miter/>
          </a:ln>
        </p:spPr>
      </p:pic>
      <p:pic>
        <p:nvPicPr>
          <p:cNvPr id="3" name="图片 2" descr="57dafe503274279d5d2f28429199a69fee084b3d64fb-wzkPf0_fw658"/>
          <p:cNvPicPr>
            <a:picLocks noChangeAspect="1"/>
          </p:cNvPicPr>
          <p:nvPr/>
        </p:nvPicPr>
        <p:blipFill>
          <a:blip r:embed="rId5"/>
          <a:srcRect l="-838" t="81160" r="838" b="-74"/>
          <a:stretch>
            <a:fillRect/>
          </a:stretch>
        </p:blipFill>
        <p:spPr>
          <a:xfrm>
            <a:off x="-149225" y="5604510"/>
            <a:ext cx="12345035" cy="13049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10244"/>
                                        </p:tgtEl>
                                        <p:attrNameLst>
                                          <p:attrName>style.visibility</p:attrName>
                                        </p:attrNameLst>
                                      </p:cBhvr>
                                      <p:to>
                                        <p:strVal val="visible"/>
                                      </p:to>
                                    </p:set>
                                    <p:animEffect transition="in" filter="fade">
                                      <p:cBhvr>
                                        <p:cTn id="11" dur="1000"/>
                                        <p:tgtEl>
                                          <p:spTgt spid="10244"/>
                                        </p:tgtEl>
                                      </p:cBhvr>
                                    </p:animEffect>
                                    <p:anim calcmode="lin" valueType="num">
                                      <p:cBhvr>
                                        <p:cTn id="12" dur="1000" fill="hold"/>
                                        <p:tgtEl>
                                          <p:spTgt spid="10244"/>
                                        </p:tgtEl>
                                        <p:attrNameLst>
                                          <p:attrName>ppt_x</p:attrName>
                                        </p:attrNameLst>
                                      </p:cBhvr>
                                      <p:tavLst>
                                        <p:tav tm="0">
                                          <p:val>
                                            <p:strVal val="#ppt_x"/>
                                          </p:val>
                                        </p:tav>
                                        <p:tav tm="100000">
                                          <p:val>
                                            <p:strVal val="#ppt_x"/>
                                          </p:val>
                                        </p:tav>
                                      </p:tavLst>
                                    </p:anim>
                                    <p:anim calcmode="lin" valueType="num">
                                      <p:cBhvr>
                                        <p:cTn id="13" dur="1000" fill="hold"/>
                                        <p:tgtEl>
                                          <p:spTgt spid="1024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2"/>
          <p:cNvPicPr>
            <a:picLocks noChangeAspect="1"/>
          </p:cNvPicPr>
          <p:nvPr/>
        </p:nvPicPr>
        <p:blipFill>
          <a:blip r:embed="rId2"/>
          <a:stretch>
            <a:fillRect/>
          </a:stretch>
        </p:blipFill>
        <p:spPr>
          <a:xfrm>
            <a:off x="2524125" y="620713"/>
            <a:ext cx="2220913" cy="504825"/>
          </a:xfrm>
          <a:prstGeom prst="rect">
            <a:avLst/>
          </a:prstGeom>
          <a:noFill/>
          <a:ln w="9525">
            <a:noFill/>
            <a:miter/>
          </a:ln>
        </p:spPr>
      </p:pic>
      <p:pic>
        <p:nvPicPr>
          <p:cNvPr id="65539" name="Picture 4"/>
          <p:cNvPicPr>
            <a:picLocks noChangeAspect="1"/>
          </p:cNvPicPr>
          <p:nvPr/>
        </p:nvPicPr>
        <p:blipFill>
          <a:blip r:embed="rId3"/>
          <a:stretch>
            <a:fillRect/>
          </a:stretch>
        </p:blipFill>
        <p:spPr>
          <a:xfrm>
            <a:off x="2524125" y="1765300"/>
            <a:ext cx="5257800" cy="4686300"/>
          </a:xfrm>
          <a:prstGeom prst="rect">
            <a:avLst/>
          </a:prstGeom>
          <a:noFill/>
          <a:ln w="9525">
            <a:noFill/>
            <a:miter/>
          </a:ln>
        </p:spPr>
      </p:pic>
      <p:pic>
        <p:nvPicPr>
          <p:cNvPr id="65540" name="Picture 5"/>
          <p:cNvPicPr>
            <a:picLocks noChangeAspect="1"/>
          </p:cNvPicPr>
          <p:nvPr/>
        </p:nvPicPr>
        <p:blipFill>
          <a:blip r:embed="rId4"/>
          <a:stretch>
            <a:fillRect/>
          </a:stretch>
        </p:blipFill>
        <p:spPr>
          <a:xfrm>
            <a:off x="2540000" y="1125538"/>
            <a:ext cx="7516813" cy="639762"/>
          </a:xfrm>
          <a:prstGeom prst="rect">
            <a:avLst/>
          </a:prstGeom>
          <a:noFill/>
          <a:ln w="9525">
            <a:noFill/>
            <a:miter/>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562" name="组合 3"/>
          <p:cNvGrpSpPr/>
          <p:nvPr/>
        </p:nvGrpSpPr>
        <p:grpSpPr>
          <a:xfrm>
            <a:off x="1524000" y="915988"/>
            <a:ext cx="9151938" cy="3946525"/>
            <a:chOff x="0" y="2924175"/>
            <a:chExt cx="9151145" cy="3946707"/>
          </a:xfrm>
        </p:grpSpPr>
        <p:pic>
          <p:nvPicPr>
            <p:cNvPr id="66564" name="Picture 4"/>
            <p:cNvPicPr>
              <a:picLocks noChangeAspect="1"/>
            </p:cNvPicPr>
            <p:nvPr/>
          </p:nvPicPr>
          <p:blipFill>
            <a:blip r:embed="rId2"/>
            <a:stretch>
              <a:fillRect/>
            </a:stretch>
          </p:blipFill>
          <p:spPr>
            <a:xfrm>
              <a:off x="0" y="2924175"/>
              <a:ext cx="5905500" cy="3933825"/>
            </a:xfrm>
            <a:prstGeom prst="rect">
              <a:avLst/>
            </a:prstGeom>
            <a:noFill/>
            <a:ln w="9525">
              <a:noFill/>
              <a:miter/>
            </a:ln>
          </p:spPr>
        </p:pic>
        <p:pic>
          <p:nvPicPr>
            <p:cNvPr id="66565" name="Picture 3"/>
            <p:cNvPicPr>
              <a:picLocks noChangeAspect="1"/>
            </p:cNvPicPr>
            <p:nvPr/>
          </p:nvPicPr>
          <p:blipFill>
            <a:blip r:embed="rId3"/>
            <a:stretch>
              <a:fillRect/>
            </a:stretch>
          </p:blipFill>
          <p:spPr>
            <a:xfrm>
              <a:off x="3642792" y="3212976"/>
              <a:ext cx="5508353" cy="3657906"/>
            </a:xfrm>
            <a:prstGeom prst="rect">
              <a:avLst/>
            </a:prstGeom>
            <a:noFill/>
            <a:ln w="9525">
              <a:noFill/>
              <a:miter/>
            </a:ln>
          </p:spPr>
        </p:pic>
      </p:grpSp>
      <p:pic>
        <p:nvPicPr>
          <p:cNvPr id="66563" name="Picture 2"/>
          <p:cNvPicPr>
            <a:picLocks noChangeAspect="1"/>
          </p:cNvPicPr>
          <p:nvPr/>
        </p:nvPicPr>
        <p:blipFill>
          <a:blip r:embed="rId4"/>
          <a:stretch>
            <a:fillRect/>
          </a:stretch>
        </p:blipFill>
        <p:spPr>
          <a:xfrm>
            <a:off x="1571625" y="115888"/>
            <a:ext cx="3719513" cy="504825"/>
          </a:xfrm>
          <a:prstGeom prst="rect">
            <a:avLst/>
          </a:prstGeom>
          <a:noFill/>
          <a:ln w="9525">
            <a:noFill/>
            <a:miter/>
          </a:ln>
        </p:spPr>
      </p:pic>
      <p:pic>
        <p:nvPicPr>
          <p:cNvPr id="3" name="图片 2" descr="57dafe503274279d5d2f28429199a69fee084b3d64fb-wzkPf0_fw658"/>
          <p:cNvPicPr>
            <a:picLocks noChangeAspect="1"/>
          </p:cNvPicPr>
          <p:nvPr/>
        </p:nvPicPr>
        <p:blipFill>
          <a:blip r:embed="rId5"/>
          <a:srcRect l="-838" t="81160" r="838" b="-74"/>
          <a:stretch>
            <a:fillRect/>
          </a:stretch>
        </p:blipFill>
        <p:spPr>
          <a:xfrm>
            <a:off x="-149225" y="5604510"/>
            <a:ext cx="12345035" cy="1304925"/>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p:nvPr>
        </p:nvSpPr>
        <p:spPr>
          <a:xfrm>
            <a:off x="1992313" y="188913"/>
            <a:ext cx="4516437" cy="731837"/>
          </a:xfrm>
        </p:spPr>
        <p:txBody>
          <a:bodyPr vert="horz" wrap="square" lIns="91440" tIns="45720" rIns="91440" bIns="45720" anchor="ctr"/>
          <a:lstStyle/>
          <a:p>
            <a:pPr eaLnBrk="1" hangingPunct="1"/>
            <a:r>
              <a:rPr lang="zh-CN" altLang="en-US" b="1" dirty="0">
                <a:solidFill>
                  <a:srgbClr val="FF0000"/>
                </a:solidFill>
              </a:rPr>
              <a:t>套用公式法</a:t>
            </a:r>
          </a:p>
        </p:txBody>
      </p:sp>
      <p:pic>
        <p:nvPicPr>
          <p:cNvPr id="67587" name="Picture 2"/>
          <p:cNvPicPr>
            <a:picLocks noChangeAspect="1"/>
          </p:cNvPicPr>
          <p:nvPr/>
        </p:nvPicPr>
        <p:blipFill>
          <a:blip r:embed="rId2"/>
          <a:stretch>
            <a:fillRect/>
          </a:stretch>
        </p:blipFill>
        <p:spPr>
          <a:xfrm>
            <a:off x="2279650" y="1125538"/>
            <a:ext cx="7381875" cy="1238250"/>
          </a:xfrm>
          <a:prstGeom prst="rect">
            <a:avLst/>
          </a:prstGeom>
          <a:noFill/>
          <a:ln w="9525">
            <a:noFill/>
            <a:miter/>
          </a:ln>
        </p:spPr>
      </p:pic>
      <p:pic>
        <p:nvPicPr>
          <p:cNvPr id="67588" name="Picture 3"/>
          <p:cNvPicPr>
            <a:picLocks noChangeAspect="1"/>
          </p:cNvPicPr>
          <p:nvPr/>
        </p:nvPicPr>
        <p:blipFill>
          <a:blip r:embed="rId3"/>
          <a:stretch>
            <a:fillRect/>
          </a:stretch>
        </p:blipFill>
        <p:spPr>
          <a:xfrm>
            <a:off x="3017838" y="2565400"/>
            <a:ext cx="5905500" cy="3765550"/>
          </a:xfrm>
          <a:prstGeom prst="rect">
            <a:avLst/>
          </a:prstGeom>
          <a:noFill/>
          <a:ln w="9525">
            <a:noFill/>
            <a:miter/>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Picture 2"/>
          <p:cNvPicPr>
            <a:picLocks noChangeAspect="1"/>
          </p:cNvPicPr>
          <p:nvPr/>
        </p:nvPicPr>
        <p:blipFill>
          <a:blip r:embed="rId2"/>
          <a:stretch>
            <a:fillRect/>
          </a:stretch>
        </p:blipFill>
        <p:spPr>
          <a:xfrm>
            <a:off x="1757363" y="1773238"/>
            <a:ext cx="8659812" cy="2519362"/>
          </a:xfrm>
          <a:prstGeom prst="rect">
            <a:avLst/>
          </a:prstGeom>
          <a:noFill/>
          <a:ln w="9525">
            <a:noFill/>
            <a:miter/>
          </a:ln>
        </p:spPr>
      </p:pic>
      <p:pic>
        <p:nvPicPr>
          <p:cNvPr id="3" name="图片 2" descr="57dafe503274279d5d2f28429199a69fee084b3d64fb-wzkPf0_fw658"/>
          <p:cNvPicPr>
            <a:picLocks noChangeAspect="1"/>
          </p:cNvPicPr>
          <p:nvPr/>
        </p:nvPicPr>
        <p:blipFill>
          <a:blip r:embed="rId3"/>
          <a:srcRect l="-838" t="81160" r="838" b="-74"/>
          <a:stretch>
            <a:fillRect/>
          </a:stretch>
        </p:blipFill>
        <p:spPr>
          <a:xfrm>
            <a:off x="-149225" y="5604510"/>
            <a:ext cx="12345035" cy="1304925"/>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p:cNvSpPr>
            <a:spLocks noGrp="1"/>
          </p:cNvSpPr>
          <p:nvPr>
            <p:ph type="title"/>
          </p:nvPr>
        </p:nvSpPr>
        <p:spPr>
          <a:xfrm>
            <a:off x="2424113" y="404813"/>
            <a:ext cx="3868737" cy="731837"/>
          </a:xfrm>
        </p:spPr>
        <p:txBody>
          <a:bodyPr vert="horz" wrap="square" lIns="91440" tIns="45720" rIns="91440" bIns="45720" anchor="ctr"/>
          <a:lstStyle/>
          <a:p>
            <a:pPr eaLnBrk="1" hangingPunct="1"/>
            <a:r>
              <a:rPr lang="zh-CN" altLang="en-US" b="1" dirty="0">
                <a:solidFill>
                  <a:srgbClr val="FF0000"/>
                </a:solidFill>
              </a:rPr>
              <a:t>母函数法</a:t>
            </a:r>
          </a:p>
        </p:txBody>
      </p:sp>
      <p:pic>
        <p:nvPicPr>
          <p:cNvPr id="69635" name="Picture 2"/>
          <p:cNvPicPr>
            <a:picLocks noChangeAspect="1"/>
          </p:cNvPicPr>
          <p:nvPr/>
        </p:nvPicPr>
        <p:blipFill>
          <a:blip r:embed="rId2"/>
          <a:stretch>
            <a:fillRect/>
          </a:stretch>
        </p:blipFill>
        <p:spPr>
          <a:xfrm>
            <a:off x="1992313" y="1454150"/>
            <a:ext cx="8210550" cy="1568450"/>
          </a:xfrm>
          <a:prstGeom prst="rect">
            <a:avLst/>
          </a:prstGeom>
          <a:noFill/>
          <a:ln w="9525">
            <a:noFill/>
            <a:miter/>
          </a:ln>
        </p:spPr>
      </p:pic>
      <p:pic>
        <p:nvPicPr>
          <p:cNvPr id="3" name="图片 2" descr="57dafe503274279d5d2f28429199a69fee084b3d64fb-wzkPf0_fw658"/>
          <p:cNvPicPr>
            <a:picLocks noChangeAspect="1"/>
          </p:cNvPicPr>
          <p:nvPr/>
        </p:nvPicPr>
        <p:blipFill>
          <a:blip r:embed="rId3"/>
          <a:srcRect l="-838" t="81160" r="838" b="-74"/>
          <a:stretch>
            <a:fillRect/>
          </a:stretch>
        </p:blipFill>
        <p:spPr>
          <a:xfrm>
            <a:off x="-149225" y="5604510"/>
            <a:ext cx="12345035" cy="1304925"/>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Picture 2"/>
          <p:cNvPicPr>
            <a:picLocks noChangeAspect="1"/>
          </p:cNvPicPr>
          <p:nvPr/>
        </p:nvPicPr>
        <p:blipFill>
          <a:blip r:embed="rId2"/>
          <a:stretch>
            <a:fillRect/>
          </a:stretch>
        </p:blipFill>
        <p:spPr>
          <a:xfrm>
            <a:off x="1992313" y="476250"/>
            <a:ext cx="8135937" cy="5832475"/>
          </a:xfrm>
          <a:prstGeom prst="rect">
            <a:avLst/>
          </a:prstGeom>
          <a:noFill/>
          <a:ln w="9525">
            <a:noFill/>
            <a:miter/>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2" name="Picture 2"/>
          <p:cNvPicPr>
            <a:picLocks noChangeAspect="1"/>
          </p:cNvPicPr>
          <p:nvPr/>
        </p:nvPicPr>
        <p:blipFill>
          <a:blip r:embed="rId2"/>
          <a:stretch>
            <a:fillRect/>
          </a:stretch>
        </p:blipFill>
        <p:spPr>
          <a:xfrm>
            <a:off x="2032000" y="476250"/>
            <a:ext cx="8167688" cy="5905500"/>
          </a:xfrm>
          <a:prstGeom prst="rect">
            <a:avLst/>
          </a:prstGeom>
          <a:noFill/>
          <a:ln w="9525">
            <a:noFill/>
            <a:miter/>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a:xfrm>
            <a:off x="1530350" y="1274445"/>
            <a:ext cx="9570720" cy="2834005"/>
          </a:xfrm>
        </p:spPr>
        <p:txBody>
          <a:bodyPr vert="horz" wrap="square" lIns="91440" tIns="45720" rIns="91440" bIns="45720" numCol="1" anchor="b" anchorCtr="0" compatLnSpc="1">
            <a:noAutofit/>
          </a:bodyPr>
          <a:lstStyle/>
          <a:p>
            <a:pPr marL="0" marR="0" lvl="0" indent="0" algn="just" defTabSz="914400" rtl="0" eaLnBrk="1" fontAlgn="base" latinLnBrk="0" hangingPunct="1">
              <a:spcBef>
                <a:spcPct val="20000"/>
              </a:spcBef>
              <a:spcAft>
                <a:spcPct val="0"/>
              </a:spcAft>
              <a:buClrTx/>
              <a:buSzTx/>
              <a:buFont typeface="Wingdings" pitchFamily="2" charset="2"/>
              <a:buChar char="ü"/>
              <a:defRPr/>
            </a:pPr>
            <a:r>
              <a:rPr kumimoji="1" lang="zh-CN" altLang="en-US" sz="2800" b="0" i="0" u="none" strike="noStrike" kern="0" cap="none" spc="0" normalizeH="0" baseline="0" noProof="0" dirty="0">
                <a:ln>
                  <a:noFill/>
                </a:ln>
                <a:solidFill>
                  <a:schemeClr val="tx1"/>
                </a:solidFill>
                <a:effectLst/>
                <a:uLnTx/>
                <a:uFillTx/>
                <a:latin typeface="楷体" charset="0"/>
                <a:ea typeface="楷体" charset="0"/>
                <a:cs typeface="+mn-cs"/>
              </a:rPr>
              <a:t> 对于解决同一个问题，往往能够编写出许多不同的算法。</a:t>
            </a:r>
            <a:endParaRPr kumimoji="1" lang="en-US" altLang="zh-CN" sz="2800" b="0" i="0" u="none" strike="noStrike" kern="0" cap="none" spc="0" normalizeH="0" baseline="0" noProof="0" dirty="0">
              <a:ln>
                <a:noFill/>
              </a:ln>
              <a:solidFill>
                <a:schemeClr val="tx1"/>
              </a:solidFill>
              <a:effectLst/>
              <a:uLnTx/>
              <a:uFillTx/>
              <a:latin typeface="楷体" charset="0"/>
              <a:ea typeface="楷体" charset="0"/>
              <a:cs typeface="+mn-cs"/>
            </a:endParaRPr>
          </a:p>
          <a:p>
            <a:pPr marL="0" marR="0" lvl="0" indent="0" algn="just" defTabSz="914400" rtl="0" eaLnBrk="1" fontAlgn="base" latinLnBrk="0" hangingPunct="1">
              <a:spcBef>
                <a:spcPct val="20000"/>
              </a:spcBef>
              <a:spcAft>
                <a:spcPct val="0"/>
              </a:spcAft>
              <a:buClrTx/>
              <a:buSzTx/>
              <a:buFont typeface="Wingdings" pitchFamily="2" charset="2"/>
              <a:buChar char="ü"/>
              <a:defRPr/>
            </a:pPr>
            <a:r>
              <a:rPr kumimoji="1" lang="zh-CN" altLang="en-US" sz="2800" b="0" i="0" u="none" strike="noStrike" kern="0" cap="none" spc="0" normalizeH="0" baseline="0" noProof="0" dirty="0">
                <a:ln>
                  <a:noFill/>
                </a:ln>
                <a:solidFill>
                  <a:schemeClr val="tx1"/>
                </a:solidFill>
                <a:effectLst/>
                <a:uLnTx/>
                <a:uFillTx/>
                <a:latin typeface="楷体" charset="0"/>
                <a:ea typeface="楷体" charset="0"/>
                <a:cs typeface="+mn-cs"/>
              </a:rPr>
              <a:t> 进行算法分析和评价的目的，即在于从解决同一问题的不同算法中选择较为合适的一种，也在于知道如何对现有算法进行改进，从而可能设计出更好的算法。</a:t>
            </a:r>
          </a:p>
        </p:txBody>
      </p:sp>
      <p:pic>
        <p:nvPicPr>
          <p:cNvPr id="2" name="图片 1" descr="57dafe503274279d5d2f28429199a69fee084b3d64fb-wzkPf0_fw658"/>
          <p:cNvPicPr>
            <a:picLocks noChangeAspect="1"/>
          </p:cNvPicPr>
          <p:nvPr/>
        </p:nvPicPr>
        <p:blipFill>
          <a:blip r:embed="rId2"/>
          <a:srcRect l="-838" t="81160" r="838" b="-74"/>
          <a:stretch>
            <a:fillRect/>
          </a:stretch>
        </p:blipFill>
        <p:spPr>
          <a:xfrm>
            <a:off x="-149225" y="5604510"/>
            <a:ext cx="12345035" cy="1304925"/>
          </a:xfrm>
          <a:prstGeom prst="rect">
            <a:avLst/>
          </a:prstGeom>
        </p:spPr>
      </p:pic>
      <p:pic>
        <p:nvPicPr>
          <p:cNvPr id="8" name="图片 7" descr="1dc06e763f0a5287b14058453eaa150442bbe13829bc6-oMverP_fw658"/>
          <p:cNvPicPr>
            <a:picLocks noChangeAspect="1"/>
          </p:cNvPicPr>
          <p:nvPr/>
        </p:nvPicPr>
        <p:blipFill>
          <a:blip r:embed="rId3"/>
          <a:srcRect l="54565" t="10024" r="31639" b="81679"/>
          <a:stretch>
            <a:fillRect/>
          </a:stretch>
        </p:blipFill>
        <p:spPr>
          <a:xfrm>
            <a:off x="767080" y="311150"/>
            <a:ext cx="781050" cy="834390"/>
          </a:xfrm>
          <a:prstGeom prst="rect">
            <a:avLst/>
          </a:prstGeom>
          <a:effectLst>
            <a:reflection stA="45000" endPos="54000" dir="5400000" sy="-100000" algn="bl" rotWithShape="0"/>
          </a:effectLst>
        </p:spPr>
      </p:pic>
      <p:sp>
        <p:nvSpPr>
          <p:cNvPr id="11" name="文本框 10"/>
          <p:cNvSpPr txBox="1"/>
          <p:nvPr/>
        </p:nvSpPr>
        <p:spPr>
          <a:xfrm>
            <a:off x="1673860" y="570865"/>
            <a:ext cx="4354830" cy="518160"/>
          </a:xfrm>
          <a:prstGeom prst="rect">
            <a:avLst/>
          </a:prstGeom>
          <a:noFill/>
          <a:effectLst>
            <a:reflection stA="45000" endPos="68000" dist="177800" dir="5400000" sy="-100000" algn="bl" rotWithShape="0"/>
          </a:effectLst>
        </p:spPr>
        <p:txBody>
          <a:bodyPr wrap="square" rtlCol="0">
            <a:spAutoFit/>
          </a:bodyPr>
          <a:lstStyle/>
          <a:p>
            <a:r>
              <a:rPr lang="zh-CN" altLang="en-US" sz="2800" b="1">
                <a:solidFill>
                  <a:schemeClr val="bg2">
                    <a:lumMod val="50000"/>
                  </a:schemeClr>
                </a:solidFill>
                <a:latin typeface="楷体" charset="0"/>
                <a:ea typeface="楷体" charset="0"/>
              </a:rPr>
              <a:t>算法的分析和评价</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6" name="Picture 2"/>
          <p:cNvPicPr>
            <a:picLocks noChangeAspect="1"/>
          </p:cNvPicPr>
          <p:nvPr/>
        </p:nvPicPr>
        <p:blipFill>
          <a:blip r:embed="rId2"/>
          <a:stretch>
            <a:fillRect/>
          </a:stretch>
        </p:blipFill>
        <p:spPr>
          <a:xfrm>
            <a:off x="1992313" y="476250"/>
            <a:ext cx="6191250" cy="5770563"/>
          </a:xfrm>
          <a:prstGeom prst="rect">
            <a:avLst/>
          </a:prstGeom>
          <a:noFill/>
          <a:ln w="9525">
            <a:noFill/>
            <a:miter/>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30" name="Picture 2"/>
          <p:cNvPicPr>
            <a:picLocks noChangeAspect="1"/>
          </p:cNvPicPr>
          <p:nvPr/>
        </p:nvPicPr>
        <p:blipFill>
          <a:blip r:embed="rId2"/>
          <a:stretch>
            <a:fillRect/>
          </a:stretch>
        </p:blipFill>
        <p:spPr>
          <a:xfrm>
            <a:off x="2622550" y="620713"/>
            <a:ext cx="5838825" cy="4103687"/>
          </a:xfrm>
          <a:prstGeom prst="rect">
            <a:avLst/>
          </a:prstGeom>
          <a:noFill/>
          <a:ln w="9525">
            <a:noFill/>
            <a:miter/>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custDataLst>
              <p:tags r:id="rId2"/>
            </p:custDataLst>
          </p:nvPr>
        </p:nvSpPr>
        <p:spPr/>
        <p:txBody>
          <a:bodyPr>
            <a:normAutofit/>
          </a:bodyPr>
          <a:lstStyle/>
          <a:p>
            <a:r>
              <a:rPr lang="en-US" altLang="zh-CN" sz="4000" b="1" dirty="0">
                <a:solidFill>
                  <a:schemeClr val="tx1"/>
                </a:solidFill>
                <a:latin typeface="楷体" charset="0"/>
                <a:ea typeface="楷体" charset="0"/>
                <a:sym typeface="+mn-ea"/>
              </a:rPr>
              <a:t>4.</a:t>
            </a:r>
            <a:r>
              <a:rPr lang="zh-CN" altLang="en-US" sz="4000" b="1" dirty="0">
                <a:solidFill>
                  <a:schemeClr val="tx1"/>
                </a:solidFill>
                <a:latin typeface="楷体" charset="0"/>
                <a:ea typeface="楷体" charset="0"/>
                <a:sym typeface="+mn-ea"/>
              </a:rPr>
              <a:t>实例算法复杂性分析</a:t>
            </a:r>
          </a:p>
        </p:txBody>
      </p:sp>
      <p:sp>
        <p:nvSpPr>
          <p:cNvPr id="2" name="标题 3"/>
          <p:cNvSpPr>
            <a:spLocks noGrp="1"/>
          </p:cNvSpPr>
          <p:nvPr>
            <p:custDataLst>
              <p:tags r:id="rId3"/>
            </p:custDataLst>
          </p:nvPr>
        </p:nvSpPr>
        <p:spPr>
          <a:xfrm>
            <a:off x="8641080" y="3210560"/>
            <a:ext cx="3364230" cy="802005"/>
          </a:xfrm>
          <a:prstGeom prst="rect">
            <a:avLst/>
          </a:prstGeom>
        </p:spPr>
        <p:txBody>
          <a:bodyPr vert="horz" lIns="91440" tIns="45720" rIns="91440" bIns="45720" rtlCol="0" anchor="b">
            <a:normAutofit fontScale="87500"/>
          </a:bodyPr>
          <a:lstStyle>
            <a:lvl1pPr algn="ctr" defTabSz="914400" rtl="0" eaLnBrk="1" latinLnBrk="0" hangingPunct="1">
              <a:lnSpc>
                <a:spcPct val="90000"/>
              </a:lnSpc>
              <a:spcBef>
                <a:spcPct val="0"/>
              </a:spcBef>
              <a:buNone/>
              <a:defRPr sz="4800" kern="1200">
                <a:solidFill>
                  <a:schemeClr val="tx1"/>
                </a:solidFill>
                <a:latin typeface="+mj-lt"/>
                <a:ea typeface="+mj-ea"/>
                <a:cs typeface="+mj-cs"/>
              </a:defRPr>
            </a:lvl1pPr>
          </a:lstStyle>
          <a:p>
            <a:r>
              <a:rPr lang="zh-CN" altLang="en-US" sz="4000" b="1" dirty="0">
                <a:latin typeface="楷体" charset="0"/>
                <a:ea typeface="楷体" charset="0"/>
                <a:sym typeface="+mn-ea"/>
              </a:rPr>
              <a:t>站得高，看的远</a:t>
            </a:r>
          </a:p>
        </p:txBody>
      </p:sp>
    </p:spTree>
    <p:custDataLst>
      <p:tags r:id="rId1"/>
    </p:custData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2"/>
          <p:cNvSpPr txBox="1"/>
          <p:nvPr/>
        </p:nvSpPr>
        <p:spPr>
          <a:xfrm>
            <a:off x="2133600" y="304800"/>
            <a:ext cx="5181600" cy="518160"/>
          </a:xfrm>
          <a:prstGeom prst="rect">
            <a:avLst/>
          </a:prstGeom>
          <a:noFill/>
          <a:ln w="9525">
            <a:noFill/>
            <a:miter/>
          </a:ln>
        </p:spPr>
        <p:txBody>
          <a:bodyPr>
            <a:spAutoFit/>
          </a:bodyPr>
          <a:lstStyle/>
          <a:p>
            <a:pPr lvl="0" eaLnBrk="1" hangingPunct="1">
              <a:spcBef>
                <a:spcPct val="50000"/>
              </a:spcBef>
            </a:pPr>
            <a:r>
              <a:rPr lang="en-US" altLang="zh-CN" sz="2800" b="1" dirty="0">
                <a:latin typeface="Times New Roman" pitchFamily="18" charset="0"/>
                <a:ea typeface="宋体" pitchFamily="2" charset="-122"/>
                <a:sym typeface="Webdings" pitchFamily="18" charset="2"/>
              </a:rPr>
              <a:t>§3   </a:t>
            </a:r>
            <a:r>
              <a:rPr lang="en-US" altLang="zh-CN" sz="2800" b="1" dirty="0">
                <a:latin typeface="Times New Roman" pitchFamily="18" charset="0"/>
                <a:ea typeface="宋体" pitchFamily="2" charset="-122"/>
              </a:rPr>
              <a:t>Compare the Algorithms</a:t>
            </a:r>
          </a:p>
        </p:txBody>
      </p:sp>
      <p:grpSp>
        <p:nvGrpSpPr>
          <p:cNvPr id="68611" name="Group 3"/>
          <p:cNvGrpSpPr/>
          <p:nvPr/>
        </p:nvGrpSpPr>
        <p:grpSpPr>
          <a:xfrm>
            <a:off x="2133600" y="838200"/>
            <a:ext cx="7772400" cy="838200"/>
            <a:chOff x="384" y="624"/>
            <a:chExt cx="4896" cy="528"/>
          </a:xfrm>
        </p:grpSpPr>
        <p:sp>
          <p:nvSpPr>
            <p:cNvPr id="74758" name="Text Box 4"/>
            <p:cNvSpPr txBox="1"/>
            <p:nvPr/>
          </p:nvSpPr>
          <p:spPr>
            <a:xfrm>
              <a:off x="384" y="624"/>
              <a:ext cx="4896" cy="403"/>
            </a:xfrm>
            <a:prstGeom prst="rect">
              <a:avLst/>
            </a:prstGeom>
            <a:noFill/>
            <a:ln w="9525">
              <a:noFill/>
              <a:miter/>
            </a:ln>
          </p:spPr>
          <p:txBody>
            <a:bodyPr>
              <a:spAutoFit/>
            </a:bodyPr>
            <a:lstStyle/>
            <a:p>
              <a:pPr marL="292100" lvl="0" indent="-292100" eaLnBrk="1" hangingPunct="1">
                <a:spcBef>
                  <a:spcPct val="50000"/>
                </a:spcBef>
              </a:pPr>
              <a:r>
                <a:rPr lang="en-US" altLang="zh-CN" b="1" dirty="0">
                  <a:latin typeface="Times New Roman" pitchFamily="18" charset="0"/>
                  <a:ea typeface="MS Hei"/>
                </a:rPr>
                <a:t>〖Example〗 Given (possibly negative) integers </a:t>
              </a:r>
              <a:r>
                <a:rPr lang="en-US" altLang="zh-CN" b="1" i="1" dirty="0">
                  <a:latin typeface="Times New Roman" pitchFamily="18" charset="0"/>
                  <a:ea typeface="MS Hei"/>
                </a:rPr>
                <a:t>A</a:t>
              </a:r>
              <a:r>
                <a:rPr lang="en-US" altLang="zh-CN" b="1" baseline="-25000" dirty="0">
                  <a:latin typeface="Times New Roman" pitchFamily="18" charset="0"/>
                  <a:ea typeface="MS Hei"/>
                </a:rPr>
                <a:t>1</a:t>
              </a:r>
              <a:r>
                <a:rPr lang="en-US" altLang="zh-CN" b="1" dirty="0">
                  <a:latin typeface="Times New Roman" pitchFamily="18" charset="0"/>
                  <a:ea typeface="MS Hei"/>
                </a:rPr>
                <a:t>, </a:t>
              </a:r>
              <a:r>
                <a:rPr lang="en-US" altLang="zh-CN" b="1" i="1" dirty="0">
                  <a:latin typeface="Times New Roman" pitchFamily="18" charset="0"/>
                  <a:ea typeface="MS Hei"/>
                </a:rPr>
                <a:t>A</a:t>
              </a:r>
              <a:r>
                <a:rPr lang="en-US" altLang="zh-CN" b="1" baseline="-25000" dirty="0">
                  <a:latin typeface="Times New Roman" pitchFamily="18" charset="0"/>
                  <a:ea typeface="MS Hei"/>
                </a:rPr>
                <a:t>2</a:t>
              </a:r>
              <a:r>
                <a:rPr lang="en-US" altLang="zh-CN" b="1" dirty="0">
                  <a:latin typeface="Times New Roman" pitchFamily="18" charset="0"/>
                  <a:ea typeface="MS Hei"/>
                </a:rPr>
                <a:t>, …, </a:t>
              </a:r>
              <a:r>
                <a:rPr lang="en-US" altLang="zh-CN" b="1" i="1" dirty="0">
                  <a:latin typeface="Times New Roman" pitchFamily="18" charset="0"/>
                  <a:ea typeface="MS Hei"/>
                </a:rPr>
                <a:t>A</a:t>
              </a:r>
              <a:r>
                <a:rPr lang="en-US" altLang="zh-CN" b="1" i="1" baseline="-25000" dirty="0">
                  <a:latin typeface="Times New Roman" pitchFamily="18" charset="0"/>
                  <a:ea typeface="MS Hei"/>
                </a:rPr>
                <a:t>N</a:t>
              </a:r>
              <a:r>
                <a:rPr lang="en-US" altLang="zh-CN" b="1" dirty="0">
                  <a:latin typeface="Times New Roman" pitchFamily="18" charset="0"/>
                  <a:ea typeface="MS Hei"/>
                </a:rPr>
                <a:t>, find the maximum value of </a:t>
              </a:r>
              <a:endParaRPr lang="en-US" altLang="zh-CN" sz="2000" b="1" dirty="0">
                <a:solidFill>
                  <a:schemeClr val="hlink"/>
                </a:solidFill>
                <a:latin typeface="Times New Roman" pitchFamily="18" charset="0"/>
                <a:ea typeface="MS Hei"/>
              </a:endParaRPr>
            </a:p>
          </p:txBody>
        </p:sp>
        <p:graphicFrame>
          <p:nvGraphicFramePr>
            <p:cNvPr id="74759" name="Object 5"/>
            <p:cNvGraphicFramePr>
              <a:graphicFrameLocks noChangeAspect="1"/>
            </p:cNvGraphicFramePr>
            <p:nvPr/>
          </p:nvGraphicFramePr>
          <p:xfrm>
            <a:off x="3212" y="846"/>
            <a:ext cx="628" cy="306"/>
          </p:xfrm>
          <a:graphic>
            <a:graphicData uri="http://schemas.openxmlformats.org/presentationml/2006/ole">
              <mc:AlternateContent xmlns:mc="http://schemas.openxmlformats.org/markup-compatibility/2006">
                <mc:Choice xmlns:v="urn:schemas-microsoft-com:vml" Requires="v">
                  <p:oleObj spid="_x0000_s7185" r:id="rId3" imgW="469900" imgH="228600" progId="Equation.3">
                    <p:embed/>
                  </p:oleObj>
                </mc:Choice>
                <mc:Fallback>
                  <p:oleObj r:id="rId3" imgW="469900" imgH="228600" progId="Equation.3">
                    <p:embed/>
                    <p:pic>
                      <p:nvPicPr>
                        <p:cNvPr id="0" name="图片 3079"/>
                        <p:cNvPicPr/>
                        <p:nvPr/>
                      </p:nvPicPr>
                      <p:blipFill>
                        <a:blip r:embed="rId4"/>
                        <a:stretch>
                          <a:fillRect/>
                        </a:stretch>
                      </p:blipFill>
                      <p:spPr>
                        <a:xfrm>
                          <a:off x="3212" y="846"/>
                          <a:ext cx="628" cy="306"/>
                        </a:xfrm>
                        <a:prstGeom prst="rect">
                          <a:avLst/>
                        </a:prstGeom>
                        <a:noFill/>
                        <a:ln w="38100">
                          <a:noFill/>
                          <a:miter/>
                        </a:ln>
                      </p:spPr>
                    </p:pic>
                  </p:oleObj>
                </mc:Fallback>
              </mc:AlternateContent>
            </a:graphicData>
          </a:graphic>
        </p:graphicFrame>
      </p:grpSp>
      <p:pic>
        <p:nvPicPr>
          <p:cNvPr id="22" name="Picture 4"/>
          <p:cNvPicPr>
            <a:picLocks noChangeAspect="1"/>
          </p:cNvPicPr>
          <p:nvPr/>
        </p:nvPicPr>
        <p:blipFill>
          <a:blip r:embed="rId5"/>
          <a:stretch>
            <a:fillRect/>
          </a:stretch>
        </p:blipFill>
        <p:spPr>
          <a:xfrm>
            <a:off x="2495550" y="1773238"/>
            <a:ext cx="6688138" cy="2867025"/>
          </a:xfrm>
          <a:prstGeom prst="rect">
            <a:avLst/>
          </a:prstGeom>
          <a:noFill/>
          <a:ln w="9525">
            <a:noFill/>
            <a:miter/>
          </a:ln>
        </p:spPr>
      </p:pic>
      <p:pic>
        <p:nvPicPr>
          <p:cNvPr id="23" name="Picture 5"/>
          <p:cNvPicPr>
            <a:picLocks noChangeAspect="1"/>
          </p:cNvPicPr>
          <p:nvPr/>
        </p:nvPicPr>
        <p:blipFill>
          <a:blip r:embed="rId6"/>
          <a:stretch>
            <a:fillRect/>
          </a:stretch>
        </p:blipFill>
        <p:spPr>
          <a:xfrm>
            <a:off x="2195513" y="5175250"/>
            <a:ext cx="7648575" cy="1114425"/>
          </a:xfrm>
          <a:prstGeom prst="rect">
            <a:avLst/>
          </a:prstGeom>
          <a:noFill/>
          <a:ln w="9525">
            <a:noFill/>
            <a:miter/>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p:nvPr/>
        </p:nvSpPr>
        <p:spPr bwMode="auto">
          <a:xfrm>
            <a:off x="1981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charset="-122"/>
              </a:defRPr>
            </a:lvl5pPr>
            <a:lvl6pPr marL="457200" algn="ctr" rtl="0" fontAlgn="base">
              <a:spcBef>
                <a:spcPct val="0"/>
              </a:spcBef>
              <a:spcAft>
                <a:spcPct val="0"/>
              </a:spcAft>
              <a:defRPr kumimoji="1" sz="4400">
                <a:solidFill>
                  <a:schemeClr val="tx2"/>
                </a:solidFill>
                <a:latin typeface="Times New Roman" pitchFamily="18" charset="0"/>
                <a:ea typeface="宋体" charset="-122"/>
              </a:defRPr>
            </a:lvl6pPr>
            <a:lvl7pPr marL="914400" algn="ctr" rtl="0" fontAlgn="base">
              <a:spcBef>
                <a:spcPct val="0"/>
              </a:spcBef>
              <a:spcAft>
                <a:spcPct val="0"/>
              </a:spcAft>
              <a:defRPr kumimoji="1" sz="4400">
                <a:solidFill>
                  <a:schemeClr val="tx2"/>
                </a:solidFill>
                <a:latin typeface="Times New Roman" pitchFamily="18" charset="0"/>
                <a:ea typeface="宋体" charset="-122"/>
              </a:defRPr>
            </a:lvl7pPr>
            <a:lvl8pPr marL="1371600" algn="ctr" rtl="0" fontAlgn="base">
              <a:spcBef>
                <a:spcPct val="0"/>
              </a:spcBef>
              <a:spcAft>
                <a:spcPct val="0"/>
              </a:spcAft>
              <a:defRPr kumimoji="1" sz="4400">
                <a:solidFill>
                  <a:schemeClr val="tx2"/>
                </a:solidFill>
                <a:latin typeface="Times New Roman" pitchFamily="18" charset="0"/>
                <a:ea typeface="宋体" charset="-122"/>
              </a:defRPr>
            </a:lvl8pPr>
            <a:lvl9pPr marL="1828800" algn="ctr" rtl="0" fontAlgn="base">
              <a:spcBef>
                <a:spcPct val="0"/>
              </a:spcBef>
              <a:spcAft>
                <a:spcPct val="0"/>
              </a:spcAft>
              <a:defRPr kumimoji="1" sz="4400">
                <a:solidFill>
                  <a:schemeClr val="tx2"/>
                </a:solidFill>
                <a:latin typeface="Times New Roman" pitchFamily="18" charset="0"/>
                <a:ea typeface="宋体" charset="-122"/>
              </a:defRPr>
            </a:lvl9pPr>
          </a:lstStyle>
          <a:p>
            <a:pPr marL="0" marR="0" lvl="0" indent="0" algn="ctr" defTabSz="914400" rtl="0" eaLnBrk="0" fontAlgn="base" latinLnBrk="0" hangingPunct="0">
              <a:spcBef>
                <a:spcPct val="0"/>
              </a:spcBef>
              <a:spcAft>
                <a:spcPct val="0"/>
              </a:spcAft>
              <a:buClrTx/>
              <a:buSzTx/>
              <a:buFontTx/>
              <a:buNone/>
              <a:defRPr/>
            </a:pPr>
            <a:r>
              <a:rPr kumimoji="1" lang="en-US" altLang="zh-CN" sz="4400" b="0" i="0" u="none" strike="noStrike" kern="0" cap="none" spc="0" normalizeH="0" baseline="0" noProof="0">
                <a:ln>
                  <a:noFill/>
                </a:ln>
                <a:solidFill>
                  <a:schemeClr val="tx2"/>
                </a:solidFill>
                <a:effectLst/>
                <a:uLnTx/>
                <a:uFillTx/>
                <a:latin typeface="+mj-lt"/>
                <a:ea typeface="宋体" charset="-122"/>
                <a:cs typeface="+mj-cs"/>
              </a:rPr>
              <a:t>1,-5, 3,4,-2,-3,10 </a:t>
            </a:r>
            <a:endParaRPr kumimoji="1" lang="zh-CN" altLang="en-US" sz="4400" b="0" i="0" u="none" strike="noStrike" kern="0" cap="none" spc="0" normalizeH="0" baseline="0" noProof="0">
              <a:ln>
                <a:noFill/>
              </a:ln>
              <a:solidFill>
                <a:schemeClr val="tx2"/>
              </a:solidFill>
              <a:effectLst/>
              <a:uLnTx/>
              <a:uFillTx/>
              <a:latin typeface="+mj-lt"/>
              <a:ea typeface="宋体" charset="-122"/>
              <a:cs typeface="+mj-cs"/>
            </a:endParaRPr>
          </a:p>
        </p:txBody>
      </p:sp>
      <p:pic>
        <p:nvPicPr>
          <p:cNvPr id="75779" name="Picture 5"/>
          <p:cNvPicPr>
            <a:picLocks noChangeAspect="1"/>
          </p:cNvPicPr>
          <p:nvPr/>
        </p:nvPicPr>
        <p:blipFill>
          <a:blip r:embed="rId2"/>
          <a:stretch>
            <a:fillRect/>
          </a:stretch>
        </p:blipFill>
        <p:spPr>
          <a:xfrm>
            <a:off x="1919288" y="1700213"/>
            <a:ext cx="1800225" cy="3019425"/>
          </a:xfrm>
          <a:prstGeom prst="rect">
            <a:avLst/>
          </a:prstGeom>
          <a:noFill/>
          <a:ln w="9525">
            <a:noFill/>
            <a:miter/>
          </a:ln>
        </p:spPr>
      </p:pic>
      <p:pic>
        <p:nvPicPr>
          <p:cNvPr id="75780" name="Picture 6"/>
          <p:cNvPicPr>
            <a:picLocks noChangeAspect="1"/>
          </p:cNvPicPr>
          <p:nvPr/>
        </p:nvPicPr>
        <p:blipFill>
          <a:blip r:embed="rId3"/>
          <a:stretch>
            <a:fillRect/>
          </a:stretch>
        </p:blipFill>
        <p:spPr>
          <a:xfrm>
            <a:off x="4583113" y="1773238"/>
            <a:ext cx="1781175" cy="2667000"/>
          </a:xfrm>
          <a:prstGeom prst="rect">
            <a:avLst/>
          </a:prstGeom>
          <a:noFill/>
          <a:ln w="9525">
            <a:noFill/>
            <a:miter/>
          </a:ln>
        </p:spPr>
      </p:pic>
      <p:pic>
        <p:nvPicPr>
          <p:cNvPr id="75781" name="Picture 7"/>
          <p:cNvPicPr>
            <a:picLocks noChangeAspect="1"/>
          </p:cNvPicPr>
          <p:nvPr/>
        </p:nvPicPr>
        <p:blipFill>
          <a:blip r:embed="rId4"/>
          <a:stretch>
            <a:fillRect/>
          </a:stretch>
        </p:blipFill>
        <p:spPr>
          <a:xfrm>
            <a:off x="7535863" y="2276475"/>
            <a:ext cx="2457450" cy="1857375"/>
          </a:xfrm>
          <a:prstGeom prst="rect">
            <a:avLst/>
          </a:prstGeom>
          <a:noFill/>
          <a:ln w="9525">
            <a:noFill/>
            <a:miter/>
          </a:ln>
        </p:spPr>
      </p:pic>
      <p:sp>
        <p:nvSpPr>
          <p:cNvPr id="75782" name="Rectangle 8"/>
          <p:cNvSpPr/>
          <p:nvPr/>
        </p:nvSpPr>
        <p:spPr>
          <a:xfrm>
            <a:off x="2640013" y="5346383"/>
            <a:ext cx="5269230" cy="365760"/>
          </a:xfrm>
          <a:prstGeom prst="rect">
            <a:avLst/>
          </a:prstGeom>
          <a:noFill/>
          <a:ln w="9525">
            <a:noFill/>
            <a:miter/>
          </a:ln>
        </p:spPr>
        <p:txBody>
          <a:bodyPr wrap="none" anchor="ctr">
            <a:spAutoFit/>
          </a:bodyPr>
          <a:lstStyle/>
          <a:p>
            <a:pPr lvl="0" eaLnBrk="1" hangingPunct="1"/>
            <a:r>
              <a:rPr lang="zh-CN" altLang="en-US" b="1" dirty="0">
                <a:solidFill>
                  <a:srgbClr val="ED4713"/>
                </a:solidFill>
                <a:latin typeface="Times New Roman" pitchFamily="18" charset="0"/>
                <a:ea typeface="宋体" pitchFamily="2" charset="-122"/>
              </a:rPr>
              <a:t>枚举后再对所有的子数组求和，可以得到如下代码</a:t>
            </a:r>
            <a:r>
              <a:rPr lang="zh-CN" altLang="en-US" dirty="0">
                <a:latin typeface="Times New Roman" pitchFamily="18" charset="0"/>
                <a:ea typeface="宋体" pitchFamily="2" charset="-122"/>
              </a:rPr>
              <a:t> </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2"/>
          <p:cNvSpPr txBox="1"/>
          <p:nvPr/>
        </p:nvSpPr>
        <p:spPr>
          <a:xfrm>
            <a:off x="2133600" y="304800"/>
            <a:ext cx="5181600" cy="518160"/>
          </a:xfrm>
          <a:prstGeom prst="rect">
            <a:avLst/>
          </a:prstGeom>
          <a:noFill/>
          <a:ln w="9525">
            <a:noFill/>
            <a:miter/>
          </a:ln>
        </p:spPr>
        <p:txBody>
          <a:bodyPr>
            <a:spAutoFit/>
          </a:bodyPr>
          <a:lstStyle/>
          <a:p>
            <a:pPr lvl="0" eaLnBrk="1" hangingPunct="1">
              <a:spcBef>
                <a:spcPct val="50000"/>
              </a:spcBef>
            </a:pPr>
            <a:r>
              <a:rPr lang="en-US" altLang="zh-CN" sz="2800" b="1" dirty="0">
                <a:latin typeface="Times New Roman" pitchFamily="18" charset="0"/>
                <a:ea typeface="宋体" pitchFamily="2" charset="-122"/>
                <a:sym typeface="Webdings" pitchFamily="18" charset="2"/>
              </a:rPr>
              <a:t>§3   </a:t>
            </a:r>
            <a:r>
              <a:rPr lang="en-US" altLang="zh-CN" sz="2800" b="1" dirty="0">
                <a:latin typeface="Times New Roman" pitchFamily="18" charset="0"/>
                <a:ea typeface="宋体" pitchFamily="2" charset="-122"/>
              </a:rPr>
              <a:t>Compare the Algorithms</a:t>
            </a:r>
          </a:p>
        </p:txBody>
      </p:sp>
      <p:grpSp>
        <p:nvGrpSpPr>
          <p:cNvPr id="68611" name="Group 3"/>
          <p:cNvGrpSpPr/>
          <p:nvPr/>
        </p:nvGrpSpPr>
        <p:grpSpPr>
          <a:xfrm>
            <a:off x="2133600" y="838200"/>
            <a:ext cx="7772400" cy="838200"/>
            <a:chOff x="384" y="624"/>
            <a:chExt cx="4896" cy="528"/>
          </a:xfrm>
        </p:grpSpPr>
        <p:sp>
          <p:nvSpPr>
            <p:cNvPr id="76819" name="Text Box 4"/>
            <p:cNvSpPr txBox="1"/>
            <p:nvPr/>
          </p:nvSpPr>
          <p:spPr>
            <a:xfrm>
              <a:off x="384" y="624"/>
              <a:ext cx="4896" cy="403"/>
            </a:xfrm>
            <a:prstGeom prst="rect">
              <a:avLst/>
            </a:prstGeom>
            <a:noFill/>
            <a:ln w="9525">
              <a:noFill/>
              <a:miter/>
            </a:ln>
          </p:spPr>
          <p:txBody>
            <a:bodyPr>
              <a:spAutoFit/>
            </a:bodyPr>
            <a:lstStyle/>
            <a:p>
              <a:pPr marL="292100" lvl="0" indent="-292100" eaLnBrk="1" hangingPunct="1">
                <a:spcBef>
                  <a:spcPct val="50000"/>
                </a:spcBef>
              </a:pPr>
              <a:r>
                <a:rPr lang="en-US" altLang="zh-CN" b="1" dirty="0">
                  <a:latin typeface="Times New Roman" pitchFamily="18" charset="0"/>
                  <a:ea typeface="MS Hei"/>
                </a:rPr>
                <a:t>〖Example〗 Given (possibly negative) integers </a:t>
              </a:r>
              <a:r>
                <a:rPr lang="en-US" altLang="zh-CN" b="1" i="1" dirty="0">
                  <a:latin typeface="Times New Roman" pitchFamily="18" charset="0"/>
                  <a:ea typeface="MS Hei"/>
                </a:rPr>
                <a:t>A</a:t>
              </a:r>
              <a:r>
                <a:rPr lang="en-US" altLang="zh-CN" b="1" baseline="-25000" dirty="0">
                  <a:latin typeface="Times New Roman" pitchFamily="18" charset="0"/>
                  <a:ea typeface="MS Hei"/>
                </a:rPr>
                <a:t>1</a:t>
              </a:r>
              <a:r>
                <a:rPr lang="en-US" altLang="zh-CN" b="1" dirty="0">
                  <a:latin typeface="Times New Roman" pitchFamily="18" charset="0"/>
                  <a:ea typeface="MS Hei"/>
                </a:rPr>
                <a:t>, </a:t>
              </a:r>
              <a:r>
                <a:rPr lang="en-US" altLang="zh-CN" b="1" i="1" dirty="0">
                  <a:latin typeface="Times New Roman" pitchFamily="18" charset="0"/>
                  <a:ea typeface="MS Hei"/>
                </a:rPr>
                <a:t>A</a:t>
              </a:r>
              <a:r>
                <a:rPr lang="en-US" altLang="zh-CN" b="1" baseline="-25000" dirty="0">
                  <a:latin typeface="Times New Roman" pitchFamily="18" charset="0"/>
                  <a:ea typeface="MS Hei"/>
                </a:rPr>
                <a:t>2</a:t>
              </a:r>
              <a:r>
                <a:rPr lang="en-US" altLang="zh-CN" b="1" dirty="0">
                  <a:latin typeface="Times New Roman" pitchFamily="18" charset="0"/>
                  <a:ea typeface="MS Hei"/>
                </a:rPr>
                <a:t>, …, </a:t>
              </a:r>
              <a:r>
                <a:rPr lang="en-US" altLang="zh-CN" b="1" i="1" dirty="0">
                  <a:latin typeface="Times New Roman" pitchFamily="18" charset="0"/>
                  <a:ea typeface="MS Hei"/>
                </a:rPr>
                <a:t>A</a:t>
              </a:r>
              <a:r>
                <a:rPr lang="en-US" altLang="zh-CN" b="1" i="1" baseline="-25000" dirty="0">
                  <a:latin typeface="Times New Roman" pitchFamily="18" charset="0"/>
                  <a:ea typeface="MS Hei"/>
                </a:rPr>
                <a:t>N</a:t>
              </a:r>
              <a:r>
                <a:rPr lang="en-US" altLang="zh-CN" b="1" dirty="0">
                  <a:latin typeface="Times New Roman" pitchFamily="18" charset="0"/>
                  <a:ea typeface="MS Hei"/>
                </a:rPr>
                <a:t>, find the maximum value of </a:t>
              </a:r>
              <a:endParaRPr lang="en-US" altLang="zh-CN" sz="2000" b="1" dirty="0">
                <a:solidFill>
                  <a:schemeClr val="hlink"/>
                </a:solidFill>
                <a:latin typeface="Times New Roman" pitchFamily="18" charset="0"/>
                <a:ea typeface="MS Hei"/>
              </a:endParaRPr>
            </a:p>
          </p:txBody>
        </p:sp>
        <p:graphicFrame>
          <p:nvGraphicFramePr>
            <p:cNvPr id="76820" name="Object 5"/>
            <p:cNvGraphicFramePr>
              <a:graphicFrameLocks noChangeAspect="1"/>
            </p:cNvGraphicFramePr>
            <p:nvPr/>
          </p:nvGraphicFramePr>
          <p:xfrm>
            <a:off x="3212" y="846"/>
            <a:ext cx="628" cy="306"/>
          </p:xfrm>
          <a:graphic>
            <a:graphicData uri="http://schemas.openxmlformats.org/presentationml/2006/ole">
              <mc:AlternateContent xmlns:mc="http://schemas.openxmlformats.org/markup-compatibility/2006">
                <mc:Choice xmlns:v="urn:schemas-microsoft-com:vml" Requires="v">
                  <p:oleObj spid="_x0000_s8209" r:id="rId3" imgW="469900" imgH="228600" progId="Equation.3">
                    <p:embed/>
                  </p:oleObj>
                </mc:Choice>
                <mc:Fallback>
                  <p:oleObj r:id="rId3" imgW="469900" imgH="228600" progId="Equation.3">
                    <p:embed/>
                    <p:pic>
                      <p:nvPicPr>
                        <p:cNvPr id="0" name="图片 3080"/>
                        <p:cNvPicPr/>
                        <p:nvPr/>
                      </p:nvPicPr>
                      <p:blipFill>
                        <a:blip r:embed="rId4"/>
                        <a:stretch>
                          <a:fillRect/>
                        </a:stretch>
                      </p:blipFill>
                      <p:spPr>
                        <a:xfrm>
                          <a:off x="3212" y="846"/>
                          <a:ext cx="628" cy="306"/>
                        </a:xfrm>
                        <a:prstGeom prst="rect">
                          <a:avLst/>
                        </a:prstGeom>
                        <a:noFill/>
                        <a:ln w="38100">
                          <a:noFill/>
                          <a:miter/>
                        </a:ln>
                      </p:spPr>
                    </p:pic>
                  </p:oleObj>
                </mc:Fallback>
              </mc:AlternateContent>
            </a:graphicData>
          </a:graphic>
        </p:graphicFrame>
      </p:grpSp>
      <p:sp>
        <p:nvSpPr>
          <p:cNvPr id="68615" name="AutoShape 7" descr="棕色大理石"/>
          <p:cNvSpPr/>
          <p:nvPr/>
        </p:nvSpPr>
        <p:spPr>
          <a:xfrm>
            <a:off x="2286000" y="1752600"/>
            <a:ext cx="1752600" cy="533400"/>
          </a:xfrm>
          <a:prstGeom prst="bevel">
            <a:avLst>
              <a:gd name="adj" fmla="val 12500"/>
            </a:avLst>
          </a:prstGeom>
          <a:blipFill rotWithShape="0">
            <a:blip r:embed="rId5"/>
          </a:blipFill>
          <a:ln w="9525">
            <a:noFill/>
            <a:miter/>
          </a:ln>
        </p:spPr>
        <p:txBody>
          <a:bodyPr wrap="none" anchor="ctr"/>
          <a:lstStyle/>
          <a:p>
            <a:pPr lvl="0" algn="ctr" eaLnBrk="1" hangingPunct="1"/>
            <a:r>
              <a:rPr lang="en-US" altLang="zh-CN" sz="2000" b="1" dirty="0">
                <a:solidFill>
                  <a:schemeClr val="bg1"/>
                </a:solidFill>
                <a:latin typeface="Arial" pitchFamily="34" charset="0"/>
                <a:ea typeface="宋体" pitchFamily="2" charset="-122"/>
              </a:rPr>
              <a:t>Algorithm 1</a:t>
            </a:r>
          </a:p>
        </p:txBody>
      </p:sp>
      <p:sp>
        <p:nvSpPr>
          <p:cNvPr id="68616" name="AutoShape 8"/>
          <p:cNvSpPr/>
          <p:nvPr/>
        </p:nvSpPr>
        <p:spPr>
          <a:xfrm>
            <a:off x="2286000" y="2362200"/>
            <a:ext cx="7620000" cy="4114800"/>
          </a:xfrm>
          <a:prstGeom prst="foldedCorner">
            <a:avLst>
              <a:gd name="adj" fmla="val 5833"/>
            </a:avLst>
          </a:prstGeom>
          <a:gradFill rotWithShape="0">
            <a:gsLst>
              <a:gs pos="0">
                <a:srgbClr val="FFFFFF"/>
              </a:gs>
              <a:gs pos="100000">
                <a:schemeClr val="bg1"/>
              </a:gs>
            </a:gsLst>
            <a:lin ang="5400000" scaled="1"/>
            <a:tileRect/>
          </a:gradFill>
          <a:ln w="9525" cap="flat" cmpd="sng">
            <a:solidFill>
              <a:schemeClr val="tx1"/>
            </a:solidFill>
            <a:prstDash val="solid"/>
            <a:headEnd type="none" w="med" len="med"/>
            <a:tailEnd type="none" w="med" len="med"/>
          </a:ln>
        </p:spPr>
        <p:txBody>
          <a:bodyPr bIns="0" anchor="b"/>
          <a:lstStyle/>
          <a:p>
            <a:pPr lvl="0" eaLnBrk="1" hangingPunct="1"/>
            <a:r>
              <a:rPr lang="en-US" altLang="zh-CN" sz="1800" b="1" dirty="0">
                <a:solidFill>
                  <a:schemeClr val="hlink"/>
                </a:solidFill>
                <a:latin typeface="Arial" pitchFamily="34" charset="0"/>
                <a:ea typeface="宋体" pitchFamily="2" charset="-122"/>
              </a:rPr>
              <a:t>int</a:t>
            </a:r>
            <a:r>
              <a:rPr lang="en-US" altLang="zh-CN" sz="1800" b="1" dirty="0">
                <a:latin typeface="Arial" pitchFamily="34" charset="0"/>
                <a:ea typeface="宋体" pitchFamily="2" charset="-122"/>
              </a:rPr>
              <a:t>  MaxSubsequenceSum ( </a:t>
            </a:r>
            <a:r>
              <a:rPr lang="en-US" altLang="zh-CN" sz="1800" b="1" dirty="0">
                <a:solidFill>
                  <a:schemeClr val="hlink"/>
                </a:solidFill>
                <a:latin typeface="Arial" pitchFamily="34" charset="0"/>
                <a:ea typeface="宋体" pitchFamily="2" charset="-122"/>
              </a:rPr>
              <a:t>const int</a:t>
            </a:r>
            <a:r>
              <a:rPr lang="en-US" altLang="zh-CN" sz="1800" b="1" dirty="0">
                <a:latin typeface="Arial" pitchFamily="34" charset="0"/>
                <a:ea typeface="宋体" pitchFamily="2" charset="-122"/>
              </a:rPr>
              <a:t> A[ ],  </a:t>
            </a:r>
            <a:r>
              <a:rPr lang="en-US" altLang="zh-CN" sz="1800" b="1" dirty="0">
                <a:solidFill>
                  <a:schemeClr val="hlink"/>
                </a:solidFill>
                <a:latin typeface="Arial" pitchFamily="34" charset="0"/>
                <a:ea typeface="宋体" pitchFamily="2" charset="-122"/>
              </a:rPr>
              <a:t>int</a:t>
            </a:r>
            <a:r>
              <a:rPr lang="en-US" altLang="zh-CN" sz="1800" b="1" dirty="0">
                <a:latin typeface="Arial" pitchFamily="34" charset="0"/>
                <a:ea typeface="宋体" pitchFamily="2" charset="-122"/>
              </a:rPr>
              <a:t>  N ) </a:t>
            </a:r>
          </a:p>
          <a:p>
            <a:pPr lvl="0" eaLnBrk="1" hangingPunct="1"/>
            <a:r>
              <a:rPr lang="en-US" altLang="zh-CN" sz="1800" b="1" dirty="0">
                <a:latin typeface="Arial" pitchFamily="34" charset="0"/>
                <a:ea typeface="宋体" pitchFamily="2" charset="-122"/>
              </a:rPr>
              <a:t>{ </a:t>
            </a:r>
          </a:p>
          <a:p>
            <a:pPr lvl="0" eaLnBrk="1" hangingPunct="1"/>
            <a:r>
              <a:rPr lang="en-US" altLang="zh-CN" sz="1800" b="1" dirty="0">
                <a:solidFill>
                  <a:schemeClr val="hlink"/>
                </a:solidFill>
                <a:latin typeface="Arial" pitchFamily="34" charset="0"/>
                <a:ea typeface="宋体" pitchFamily="2" charset="-122"/>
              </a:rPr>
              <a:t>	int</a:t>
            </a:r>
            <a:r>
              <a:rPr lang="en-US" altLang="zh-CN" sz="1800" b="1" dirty="0">
                <a:latin typeface="Arial" pitchFamily="34" charset="0"/>
                <a:ea typeface="宋体" pitchFamily="2" charset="-122"/>
              </a:rPr>
              <a:t>  ThisSum,  MaxSum,  i,  j,  k; </a:t>
            </a:r>
          </a:p>
          <a:p>
            <a:pPr lvl="0" eaLnBrk="1" hangingPunct="1"/>
            <a:r>
              <a:rPr lang="en-US" altLang="zh-CN" sz="1800" b="1" dirty="0">
                <a:solidFill>
                  <a:srgbClr val="008000"/>
                </a:solidFill>
                <a:latin typeface="Arial" pitchFamily="34" charset="0"/>
                <a:ea typeface="宋体" pitchFamily="2" charset="-122"/>
              </a:rPr>
              <a:t>/* 1*/</a:t>
            </a:r>
            <a:r>
              <a:rPr lang="en-US" altLang="zh-CN" sz="1800" b="1" dirty="0">
                <a:latin typeface="Arial" pitchFamily="34" charset="0"/>
                <a:ea typeface="宋体" pitchFamily="2" charset="-122"/>
              </a:rPr>
              <a:t> 	MaxSum = 0;   </a:t>
            </a:r>
            <a:r>
              <a:rPr lang="en-US" altLang="zh-CN" sz="1800" b="1" dirty="0">
                <a:solidFill>
                  <a:srgbClr val="008000"/>
                </a:solidFill>
                <a:latin typeface="Arial" pitchFamily="34" charset="0"/>
                <a:ea typeface="宋体" pitchFamily="2" charset="-122"/>
              </a:rPr>
              <a:t>/* initialize the maximum sum */</a:t>
            </a:r>
          </a:p>
          <a:p>
            <a:pPr lvl="0" eaLnBrk="1" hangingPunct="1"/>
            <a:r>
              <a:rPr lang="en-US" altLang="zh-CN" sz="1800" b="1" dirty="0">
                <a:solidFill>
                  <a:srgbClr val="008000"/>
                </a:solidFill>
                <a:latin typeface="Arial" pitchFamily="34" charset="0"/>
                <a:ea typeface="宋体" pitchFamily="2" charset="-122"/>
              </a:rPr>
              <a:t>/* 2*/</a:t>
            </a:r>
            <a:r>
              <a:rPr lang="en-US" altLang="zh-CN" sz="1800" b="1" dirty="0">
                <a:latin typeface="Arial" pitchFamily="34" charset="0"/>
                <a:ea typeface="宋体" pitchFamily="2" charset="-122"/>
              </a:rPr>
              <a:t> 	</a:t>
            </a:r>
            <a:r>
              <a:rPr lang="en-US" altLang="zh-CN" sz="1800" b="1" dirty="0">
                <a:solidFill>
                  <a:schemeClr val="hlink"/>
                </a:solidFill>
                <a:latin typeface="Arial" pitchFamily="34" charset="0"/>
                <a:ea typeface="宋体" pitchFamily="2" charset="-122"/>
              </a:rPr>
              <a:t>for</a:t>
            </a:r>
            <a:r>
              <a:rPr lang="en-US" altLang="zh-CN" sz="1800" b="1" dirty="0">
                <a:latin typeface="Arial" pitchFamily="34" charset="0"/>
                <a:ea typeface="宋体" pitchFamily="2" charset="-122"/>
              </a:rPr>
              <a:t>( i = 0; i &lt; N; i++ )  </a:t>
            </a:r>
            <a:r>
              <a:rPr lang="en-US" altLang="zh-CN" sz="1800" b="1" dirty="0">
                <a:solidFill>
                  <a:srgbClr val="008000"/>
                </a:solidFill>
                <a:latin typeface="Arial" pitchFamily="34" charset="0"/>
                <a:ea typeface="宋体" pitchFamily="2" charset="-122"/>
              </a:rPr>
              <a:t>/* start from A[ i ] */</a:t>
            </a:r>
          </a:p>
          <a:p>
            <a:pPr lvl="0" eaLnBrk="1" hangingPunct="1"/>
            <a:r>
              <a:rPr lang="en-US" altLang="zh-CN" sz="1800" b="1" dirty="0">
                <a:solidFill>
                  <a:srgbClr val="008000"/>
                </a:solidFill>
                <a:latin typeface="Arial" pitchFamily="34" charset="0"/>
                <a:ea typeface="宋体" pitchFamily="2" charset="-122"/>
              </a:rPr>
              <a:t>/* 3*/</a:t>
            </a:r>
            <a:r>
              <a:rPr lang="en-US" altLang="zh-CN" sz="1800" b="1" dirty="0">
                <a:latin typeface="Arial" pitchFamily="34" charset="0"/>
                <a:ea typeface="宋体" pitchFamily="2" charset="-122"/>
              </a:rPr>
              <a:t> 	      </a:t>
            </a:r>
            <a:r>
              <a:rPr lang="en-US" altLang="zh-CN" sz="1800" b="1" dirty="0">
                <a:solidFill>
                  <a:schemeClr val="hlink"/>
                </a:solidFill>
                <a:latin typeface="Arial" pitchFamily="34" charset="0"/>
                <a:ea typeface="宋体" pitchFamily="2" charset="-122"/>
              </a:rPr>
              <a:t>for</a:t>
            </a:r>
            <a:r>
              <a:rPr lang="en-US" altLang="zh-CN" sz="1800" b="1" dirty="0">
                <a:latin typeface="Arial" pitchFamily="34" charset="0"/>
                <a:ea typeface="宋体" pitchFamily="2" charset="-122"/>
              </a:rPr>
              <a:t>( j = i; j &lt; N; j++ ) {   </a:t>
            </a:r>
            <a:r>
              <a:rPr lang="en-US" altLang="zh-CN" sz="1800" b="1" dirty="0">
                <a:solidFill>
                  <a:srgbClr val="008000"/>
                </a:solidFill>
                <a:latin typeface="Arial" pitchFamily="34" charset="0"/>
                <a:ea typeface="宋体" pitchFamily="2" charset="-122"/>
              </a:rPr>
              <a:t>/* end at A[ j ] */</a:t>
            </a:r>
          </a:p>
          <a:p>
            <a:pPr lvl="0" eaLnBrk="1" hangingPunct="1"/>
            <a:r>
              <a:rPr lang="en-US" altLang="zh-CN" sz="1800" b="1" dirty="0">
                <a:solidFill>
                  <a:srgbClr val="008000"/>
                </a:solidFill>
                <a:latin typeface="Arial" pitchFamily="34" charset="0"/>
                <a:ea typeface="宋体" pitchFamily="2" charset="-122"/>
              </a:rPr>
              <a:t>/* 4*/</a:t>
            </a:r>
            <a:r>
              <a:rPr lang="en-US" altLang="zh-CN" sz="1800" b="1" dirty="0">
                <a:latin typeface="Arial" pitchFamily="34" charset="0"/>
                <a:ea typeface="宋体" pitchFamily="2" charset="-122"/>
              </a:rPr>
              <a:t> 		ThisSum = 0; </a:t>
            </a:r>
          </a:p>
          <a:p>
            <a:pPr lvl="0" eaLnBrk="1" hangingPunct="1"/>
            <a:r>
              <a:rPr lang="en-US" altLang="zh-CN" sz="1800" b="1" dirty="0">
                <a:solidFill>
                  <a:srgbClr val="008000"/>
                </a:solidFill>
                <a:latin typeface="Arial" pitchFamily="34" charset="0"/>
                <a:ea typeface="宋体" pitchFamily="2" charset="-122"/>
              </a:rPr>
              <a:t>/* 5*/</a:t>
            </a:r>
            <a:r>
              <a:rPr lang="en-US" altLang="zh-CN" sz="1800" b="1" dirty="0">
                <a:latin typeface="Arial" pitchFamily="34" charset="0"/>
                <a:ea typeface="宋体" pitchFamily="2" charset="-122"/>
              </a:rPr>
              <a:t> 		</a:t>
            </a:r>
            <a:r>
              <a:rPr lang="en-US" altLang="zh-CN" sz="1800" b="1" dirty="0">
                <a:solidFill>
                  <a:schemeClr val="hlink"/>
                </a:solidFill>
                <a:latin typeface="Arial" pitchFamily="34" charset="0"/>
                <a:ea typeface="宋体" pitchFamily="2" charset="-122"/>
              </a:rPr>
              <a:t>for</a:t>
            </a:r>
            <a:r>
              <a:rPr lang="en-US" altLang="zh-CN" sz="1800" b="1" dirty="0">
                <a:latin typeface="Arial" pitchFamily="34" charset="0"/>
                <a:ea typeface="宋体" pitchFamily="2" charset="-122"/>
              </a:rPr>
              <a:t>( k = i; k &lt;= j; k++ ) </a:t>
            </a:r>
          </a:p>
          <a:p>
            <a:pPr lvl="0" eaLnBrk="1" hangingPunct="1"/>
            <a:r>
              <a:rPr lang="en-US" altLang="zh-CN" sz="1800" b="1" dirty="0">
                <a:solidFill>
                  <a:srgbClr val="008000"/>
                </a:solidFill>
                <a:latin typeface="Arial" pitchFamily="34" charset="0"/>
                <a:ea typeface="宋体" pitchFamily="2" charset="-122"/>
              </a:rPr>
              <a:t>/* 6*/</a:t>
            </a:r>
            <a:r>
              <a:rPr lang="en-US" altLang="zh-CN" sz="1800" b="1" dirty="0">
                <a:latin typeface="Arial" pitchFamily="34" charset="0"/>
                <a:ea typeface="宋体" pitchFamily="2" charset="-122"/>
              </a:rPr>
              <a:t> 		      ThisSum += A[ k ];  </a:t>
            </a:r>
            <a:r>
              <a:rPr lang="en-US" altLang="zh-CN" sz="1800" b="1" dirty="0">
                <a:solidFill>
                  <a:srgbClr val="008000"/>
                </a:solidFill>
                <a:latin typeface="Arial" pitchFamily="34" charset="0"/>
                <a:ea typeface="宋体" pitchFamily="2" charset="-122"/>
              </a:rPr>
              <a:t>/* sum from A[ i ] to A[ j ] */</a:t>
            </a:r>
          </a:p>
          <a:p>
            <a:pPr lvl="0" eaLnBrk="1" hangingPunct="1"/>
            <a:r>
              <a:rPr lang="en-US" altLang="zh-CN" sz="1800" b="1" dirty="0">
                <a:solidFill>
                  <a:srgbClr val="008000"/>
                </a:solidFill>
                <a:latin typeface="Arial" pitchFamily="34" charset="0"/>
                <a:ea typeface="宋体" pitchFamily="2" charset="-122"/>
              </a:rPr>
              <a:t>/* 7*/</a:t>
            </a:r>
            <a:r>
              <a:rPr lang="en-US" altLang="zh-CN" sz="1800" b="1" dirty="0">
                <a:latin typeface="Arial" pitchFamily="34" charset="0"/>
                <a:ea typeface="宋体" pitchFamily="2" charset="-122"/>
              </a:rPr>
              <a:t> 		</a:t>
            </a:r>
            <a:r>
              <a:rPr lang="en-US" altLang="zh-CN" sz="1800" b="1" dirty="0">
                <a:solidFill>
                  <a:schemeClr val="hlink"/>
                </a:solidFill>
                <a:latin typeface="Arial" pitchFamily="34" charset="0"/>
                <a:ea typeface="宋体" pitchFamily="2" charset="-122"/>
              </a:rPr>
              <a:t>if </a:t>
            </a:r>
            <a:r>
              <a:rPr lang="en-US" altLang="zh-CN" sz="1800" b="1" dirty="0">
                <a:latin typeface="Arial" pitchFamily="34" charset="0"/>
                <a:ea typeface="宋体" pitchFamily="2" charset="-122"/>
              </a:rPr>
              <a:t>( ThisSum &gt; MaxSum ) </a:t>
            </a:r>
          </a:p>
          <a:p>
            <a:pPr lvl="0" eaLnBrk="1" hangingPunct="1"/>
            <a:r>
              <a:rPr lang="en-US" altLang="zh-CN" sz="1800" b="1" dirty="0">
                <a:solidFill>
                  <a:srgbClr val="008000"/>
                </a:solidFill>
                <a:latin typeface="Arial" pitchFamily="34" charset="0"/>
                <a:ea typeface="宋体" pitchFamily="2" charset="-122"/>
              </a:rPr>
              <a:t>/* 8*/</a:t>
            </a:r>
            <a:r>
              <a:rPr lang="en-US" altLang="zh-CN" sz="1800" b="1" dirty="0">
                <a:latin typeface="Arial" pitchFamily="34" charset="0"/>
                <a:ea typeface="宋体" pitchFamily="2" charset="-122"/>
              </a:rPr>
              <a:t> 		      MaxSum = ThisSum;  </a:t>
            </a:r>
            <a:r>
              <a:rPr lang="en-US" altLang="zh-CN" sz="1800" b="1" dirty="0">
                <a:solidFill>
                  <a:srgbClr val="008000"/>
                </a:solidFill>
                <a:latin typeface="Arial" pitchFamily="34" charset="0"/>
                <a:ea typeface="宋体" pitchFamily="2" charset="-122"/>
              </a:rPr>
              <a:t>/* update max sum */</a:t>
            </a:r>
          </a:p>
          <a:p>
            <a:pPr lvl="0" eaLnBrk="1" hangingPunct="1"/>
            <a:r>
              <a:rPr lang="en-US" altLang="zh-CN" sz="1800" b="1" dirty="0">
                <a:latin typeface="Arial" pitchFamily="34" charset="0"/>
                <a:ea typeface="宋体" pitchFamily="2" charset="-122"/>
              </a:rPr>
              <a:t>	      }  </a:t>
            </a:r>
            <a:r>
              <a:rPr lang="en-US" altLang="zh-CN" sz="1800" b="1" dirty="0">
                <a:solidFill>
                  <a:srgbClr val="008000"/>
                </a:solidFill>
                <a:latin typeface="Arial" pitchFamily="34" charset="0"/>
                <a:ea typeface="宋体" pitchFamily="2" charset="-122"/>
              </a:rPr>
              <a:t>/* end for-j and for-i */</a:t>
            </a:r>
          </a:p>
          <a:p>
            <a:pPr lvl="0" eaLnBrk="1" hangingPunct="1"/>
            <a:r>
              <a:rPr lang="en-US" altLang="zh-CN" sz="1800" b="1" dirty="0">
                <a:solidFill>
                  <a:srgbClr val="008000"/>
                </a:solidFill>
                <a:latin typeface="Arial" pitchFamily="34" charset="0"/>
                <a:ea typeface="宋体" pitchFamily="2" charset="-122"/>
              </a:rPr>
              <a:t>/* 9*/</a:t>
            </a:r>
            <a:r>
              <a:rPr lang="en-US" altLang="zh-CN" sz="1800" b="1" dirty="0">
                <a:latin typeface="Arial" pitchFamily="34" charset="0"/>
                <a:ea typeface="宋体" pitchFamily="2" charset="-122"/>
              </a:rPr>
              <a:t> 	</a:t>
            </a:r>
            <a:r>
              <a:rPr lang="en-US" altLang="zh-CN" sz="1800" b="1" dirty="0">
                <a:solidFill>
                  <a:schemeClr val="hlink"/>
                </a:solidFill>
                <a:latin typeface="Arial" pitchFamily="34" charset="0"/>
                <a:ea typeface="宋体" pitchFamily="2" charset="-122"/>
              </a:rPr>
              <a:t>return</a:t>
            </a:r>
            <a:r>
              <a:rPr lang="en-US" altLang="zh-CN" sz="1800" b="1" dirty="0">
                <a:latin typeface="Arial" pitchFamily="34" charset="0"/>
                <a:ea typeface="宋体" pitchFamily="2" charset="-122"/>
              </a:rPr>
              <a:t>  MaxSum; </a:t>
            </a:r>
          </a:p>
          <a:p>
            <a:pPr lvl="0" eaLnBrk="1" hangingPunct="1"/>
            <a:r>
              <a:rPr lang="en-US" altLang="zh-CN" sz="1800" b="1" dirty="0">
                <a:latin typeface="Arial" pitchFamily="34" charset="0"/>
                <a:ea typeface="宋体" pitchFamily="2" charset="-122"/>
              </a:rPr>
              <a:t>} </a:t>
            </a:r>
          </a:p>
        </p:txBody>
      </p:sp>
      <p:sp>
        <p:nvSpPr>
          <p:cNvPr id="68617" name="Text Box 9"/>
          <p:cNvSpPr txBox="1"/>
          <p:nvPr/>
        </p:nvSpPr>
        <p:spPr>
          <a:xfrm>
            <a:off x="5410200" y="5943600"/>
            <a:ext cx="2667000" cy="396240"/>
          </a:xfrm>
          <a:prstGeom prst="rect">
            <a:avLst/>
          </a:prstGeom>
          <a:noFill/>
          <a:ln w="9525">
            <a:noFill/>
            <a:miter/>
          </a:ln>
        </p:spPr>
        <p:txBody>
          <a:bodyPr>
            <a:spAutoFit/>
          </a:bodyPr>
          <a:lstStyle/>
          <a:p>
            <a:pPr lvl="0" algn="ctr" eaLnBrk="1" hangingPunct="1">
              <a:spcBef>
                <a:spcPct val="50000"/>
              </a:spcBef>
            </a:pPr>
            <a:r>
              <a:rPr lang="en-US" altLang="zh-CN" sz="2000" b="1" i="1" dirty="0">
                <a:latin typeface="Times New Roman" pitchFamily="18" charset="0"/>
                <a:ea typeface="宋体" pitchFamily="2" charset="-122"/>
              </a:rPr>
              <a:t>T</a:t>
            </a:r>
            <a:r>
              <a:rPr lang="en-US" altLang="zh-CN" sz="2000" b="1" dirty="0">
                <a:latin typeface="Times New Roman" pitchFamily="18" charset="0"/>
                <a:ea typeface="宋体" pitchFamily="2" charset="-122"/>
              </a:rPr>
              <a:t>( </a:t>
            </a:r>
            <a:r>
              <a:rPr lang="en-US" altLang="zh-CN" sz="2000" b="1" i="1" dirty="0">
                <a:latin typeface="Times New Roman" pitchFamily="18" charset="0"/>
                <a:ea typeface="宋体" pitchFamily="2" charset="-122"/>
              </a:rPr>
              <a:t>N</a:t>
            </a:r>
            <a:r>
              <a:rPr lang="en-US" altLang="zh-CN" sz="2000" b="1" dirty="0">
                <a:latin typeface="Times New Roman" pitchFamily="18" charset="0"/>
                <a:ea typeface="宋体" pitchFamily="2" charset="-122"/>
              </a:rPr>
              <a:t> ) = O( </a:t>
            </a:r>
            <a:r>
              <a:rPr lang="en-US" altLang="zh-CN" sz="2000" b="1" i="1" dirty="0">
                <a:latin typeface="Times New Roman" pitchFamily="18" charset="0"/>
                <a:ea typeface="宋体" pitchFamily="2" charset="-122"/>
              </a:rPr>
              <a:t>N</a:t>
            </a:r>
            <a:r>
              <a:rPr lang="en-US" altLang="zh-CN" sz="2000" b="1" baseline="30000" dirty="0">
                <a:latin typeface="Times New Roman" pitchFamily="18" charset="0"/>
                <a:ea typeface="宋体" pitchFamily="2" charset="-122"/>
              </a:rPr>
              <a:t>3 </a:t>
            </a:r>
            <a:r>
              <a:rPr lang="en-US" altLang="zh-CN" sz="2000" b="1" dirty="0">
                <a:latin typeface="Times New Roman" pitchFamily="18" charset="0"/>
                <a:ea typeface="宋体" pitchFamily="2" charset="-122"/>
              </a:rPr>
              <a:t>)</a:t>
            </a:r>
            <a:endParaRPr lang="en-US" altLang="zh-CN" sz="2000" b="1" i="1" dirty="0">
              <a:latin typeface="Times New Roman" pitchFamily="18" charset="0"/>
              <a:ea typeface="宋体" pitchFamily="2" charset="-122"/>
            </a:endParaRPr>
          </a:p>
        </p:txBody>
      </p:sp>
      <p:sp>
        <p:nvSpPr>
          <p:cNvPr id="68618" name="AutoShape 10"/>
          <p:cNvSpPr/>
          <p:nvPr/>
        </p:nvSpPr>
        <p:spPr>
          <a:xfrm>
            <a:off x="6781800" y="3733800"/>
            <a:ext cx="2819400" cy="1219200"/>
          </a:xfrm>
          <a:prstGeom prst="wedgeEllipseCallout">
            <a:avLst>
              <a:gd name="adj1" fmla="val -32153"/>
              <a:gd name="adj2" fmla="val 139843"/>
            </a:avLst>
          </a:prstGeom>
          <a:gradFill rotWithShape="0">
            <a:gsLst>
              <a:gs pos="0">
                <a:srgbClr val="C0C0C0"/>
              </a:gs>
              <a:gs pos="100000">
                <a:srgbClr val="FFFFFF"/>
              </a:gs>
            </a:gsLst>
            <a:lin ang="18900000" scaled="1"/>
            <a:tileRect/>
          </a:gradFill>
          <a:ln w="9525" cap="flat" cmpd="sng">
            <a:solidFill>
              <a:schemeClr val="tx1"/>
            </a:solidFill>
            <a:prstDash val="solid"/>
            <a:miter/>
            <a:headEnd type="none" w="med" len="med"/>
            <a:tailEnd type="none" w="med" len="med"/>
          </a:ln>
        </p:spPr>
        <p:txBody>
          <a:bodyPr anchor="ctr"/>
          <a:lstStyle/>
          <a:p>
            <a:pPr lvl="0" algn="ctr" eaLnBrk="1" hangingPunct="1"/>
            <a:r>
              <a:rPr lang="en-US" altLang="zh-CN" sz="1800" b="1" dirty="0">
                <a:latin typeface="Times New Roman" pitchFamily="18" charset="0"/>
                <a:ea typeface="宋体" pitchFamily="2" charset="-122"/>
              </a:rPr>
              <a:t>Detailed analysis is your first homework.</a:t>
            </a:r>
          </a:p>
        </p:txBody>
      </p:sp>
      <p:sp>
        <p:nvSpPr>
          <p:cNvPr id="68619" name="Rectangle 11"/>
          <p:cNvSpPr/>
          <p:nvPr/>
        </p:nvSpPr>
        <p:spPr>
          <a:xfrm>
            <a:off x="4343400" y="1905000"/>
            <a:ext cx="2895600" cy="228600"/>
          </a:xfrm>
          <a:prstGeom prst="rect">
            <a:avLst/>
          </a:prstGeom>
          <a:noFill/>
          <a:ln w="38100" cap="flat" cmpd="sng">
            <a:solidFill>
              <a:schemeClr val="hlink"/>
            </a:solidFill>
            <a:prstDash val="solid"/>
            <a:miter/>
            <a:headEnd type="none" w="med" len="med"/>
            <a:tailEnd type="none" w="med" len="med"/>
          </a:ln>
        </p:spPr>
        <p:txBody>
          <a:bodyPr wrap="none" anchor="ctr"/>
          <a:lstStyle/>
          <a:p>
            <a:pPr lvl="0" eaLnBrk="1" hangingPunct="1"/>
            <a:endParaRPr lang="zh-CN" altLang="en-US" dirty="0">
              <a:latin typeface="Times New Roman" pitchFamily="18" charset="0"/>
              <a:ea typeface="宋体" pitchFamily="2" charset="-122"/>
            </a:endParaRPr>
          </a:p>
        </p:txBody>
      </p:sp>
      <p:sp>
        <p:nvSpPr>
          <p:cNvPr id="68620" name="Rectangle 12"/>
          <p:cNvSpPr/>
          <p:nvPr/>
        </p:nvSpPr>
        <p:spPr>
          <a:xfrm>
            <a:off x="4343400" y="1905000"/>
            <a:ext cx="228600" cy="228600"/>
          </a:xfrm>
          <a:prstGeom prst="rect">
            <a:avLst/>
          </a:prstGeom>
          <a:solidFill>
            <a:schemeClr val="hlink"/>
          </a:solidFill>
          <a:ln w="9525">
            <a:noFill/>
            <a:miter/>
          </a:ln>
        </p:spPr>
        <p:txBody>
          <a:bodyPr wrap="none" anchor="ctr"/>
          <a:lstStyle/>
          <a:p>
            <a:pPr lvl="0" eaLnBrk="1" hangingPunct="1"/>
            <a:endParaRPr lang="zh-CN" altLang="en-US" dirty="0">
              <a:latin typeface="Times New Roman" pitchFamily="18" charset="0"/>
              <a:ea typeface="宋体" pitchFamily="2" charset="-122"/>
            </a:endParaRPr>
          </a:p>
        </p:txBody>
      </p:sp>
      <p:sp>
        <p:nvSpPr>
          <p:cNvPr id="68621" name="Rectangle 13"/>
          <p:cNvSpPr/>
          <p:nvPr/>
        </p:nvSpPr>
        <p:spPr>
          <a:xfrm>
            <a:off x="4343400" y="1905000"/>
            <a:ext cx="457200" cy="228600"/>
          </a:xfrm>
          <a:prstGeom prst="rect">
            <a:avLst/>
          </a:prstGeom>
          <a:solidFill>
            <a:schemeClr val="hlink"/>
          </a:solidFill>
          <a:ln w="9525">
            <a:noFill/>
            <a:miter/>
          </a:ln>
        </p:spPr>
        <p:txBody>
          <a:bodyPr wrap="none" anchor="ctr"/>
          <a:lstStyle/>
          <a:p>
            <a:pPr lvl="0" eaLnBrk="1" hangingPunct="1"/>
            <a:endParaRPr lang="zh-CN" altLang="en-US" dirty="0">
              <a:latin typeface="Times New Roman" pitchFamily="18" charset="0"/>
              <a:ea typeface="宋体" pitchFamily="2" charset="-122"/>
            </a:endParaRPr>
          </a:p>
        </p:txBody>
      </p:sp>
      <p:sp>
        <p:nvSpPr>
          <p:cNvPr id="68622" name="Rectangle 14"/>
          <p:cNvSpPr/>
          <p:nvPr/>
        </p:nvSpPr>
        <p:spPr>
          <a:xfrm>
            <a:off x="4343400" y="1905000"/>
            <a:ext cx="685800" cy="228600"/>
          </a:xfrm>
          <a:prstGeom prst="rect">
            <a:avLst/>
          </a:prstGeom>
          <a:solidFill>
            <a:schemeClr val="hlink"/>
          </a:solidFill>
          <a:ln w="9525">
            <a:noFill/>
            <a:miter/>
          </a:ln>
        </p:spPr>
        <p:txBody>
          <a:bodyPr wrap="none" anchor="ctr"/>
          <a:lstStyle/>
          <a:p>
            <a:pPr lvl="0" eaLnBrk="1" hangingPunct="1"/>
            <a:endParaRPr lang="zh-CN" altLang="en-US" dirty="0">
              <a:latin typeface="Times New Roman" pitchFamily="18" charset="0"/>
              <a:ea typeface="宋体" pitchFamily="2" charset="-122"/>
            </a:endParaRPr>
          </a:p>
        </p:txBody>
      </p:sp>
      <p:sp>
        <p:nvSpPr>
          <p:cNvPr id="68623" name="Rectangle 15"/>
          <p:cNvSpPr/>
          <p:nvPr/>
        </p:nvSpPr>
        <p:spPr>
          <a:xfrm>
            <a:off x="4343400" y="1905000"/>
            <a:ext cx="2895600" cy="228600"/>
          </a:xfrm>
          <a:prstGeom prst="rect">
            <a:avLst/>
          </a:prstGeom>
          <a:solidFill>
            <a:schemeClr val="hlink"/>
          </a:solidFill>
          <a:ln w="9525">
            <a:noFill/>
            <a:miter/>
          </a:ln>
        </p:spPr>
        <p:txBody>
          <a:bodyPr wrap="none" anchor="ctr"/>
          <a:lstStyle/>
          <a:p>
            <a:pPr lvl="0" eaLnBrk="1" hangingPunct="1"/>
            <a:endParaRPr lang="zh-CN" altLang="en-US" dirty="0">
              <a:latin typeface="Times New Roman" pitchFamily="18" charset="0"/>
              <a:ea typeface="宋体" pitchFamily="2" charset="-122"/>
            </a:endParaRPr>
          </a:p>
        </p:txBody>
      </p:sp>
      <p:sp>
        <p:nvSpPr>
          <p:cNvPr id="68624" name="Rectangle 16"/>
          <p:cNvSpPr/>
          <p:nvPr/>
        </p:nvSpPr>
        <p:spPr>
          <a:xfrm>
            <a:off x="4572000" y="1905000"/>
            <a:ext cx="228600" cy="228600"/>
          </a:xfrm>
          <a:prstGeom prst="rect">
            <a:avLst/>
          </a:prstGeom>
          <a:solidFill>
            <a:schemeClr val="hlink"/>
          </a:solidFill>
          <a:ln w="9525">
            <a:noFill/>
            <a:miter/>
          </a:ln>
        </p:spPr>
        <p:txBody>
          <a:bodyPr wrap="none" anchor="ctr"/>
          <a:lstStyle/>
          <a:p>
            <a:pPr lvl="0" eaLnBrk="1" hangingPunct="1"/>
            <a:endParaRPr lang="zh-CN" altLang="en-US" dirty="0">
              <a:latin typeface="Times New Roman" pitchFamily="18" charset="0"/>
              <a:ea typeface="宋体" pitchFamily="2" charset="-122"/>
            </a:endParaRPr>
          </a:p>
        </p:txBody>
      </p:sp>
      <p:sp>
        <p:nvSpPr>
          <p:cNvPr id="68625" name="Rectangle 17"/>
          <p:cNvSpPr/>
          <p:nvPr/>
        </p:nvSpPr>
        <p:spPr>
          <a:xfrm>
            <a:off x="4572000" y="1905000"/>
            <a:ext cx="457200" cy="228600"/>
          </a:xfrm>
          <a:prstGeom prst="rect">
            <a:avLst/>
          </a:prstGeom>
          <a:solidFill>
            <a:schemeClr val="hlink"/>
          </a:solidFill>
          <a:ln w="9525">
            <a:noFill/>
            <a:miter/>
          </a:ln>
        </p:spPr>
        <p:txBody>
          <a:bodyPr wrap="none" anchor="ctr"/>
          <a:lstStyle/>
          <a:p>
            <a:pPr lvl="0" eaLnBrk="1" hangingPunct="1"/>
            <a:endParaRPr lang="zh-CN" altLang="en-US" dirty="0">
              <a:latin typeface="Times New Roman" pitchFamily="18" charset="0"/>
              <a:ea typeface="宋体" pitchFamily="2" charset="-122"/>
            </a:endParaRPr>
          </a:p>
        </p:txBody>
      </p:sp>
      <p:sp>
        <p:nvSpPr>
          <p:cNvPr id="68626" name="Rectangle 18"/>
          <p:cNvSpPr/>
          <p:nvPr/>
        </p:nvSpPr>
        <p:spPr>
          <a:xfrm>
            <a:off x="4572000" y="1905000"/>
            <a:ext cx="2667000" cy="228600"/>
          </a:xfrm>
          <a:prstGeom prst="rect">
            <a:avLst/>
          </a:prstGeom>
          <a:solidFill>
            <a:schemeClr val="hlink"/>
          </a:solidFill>
          <a:ln w="9525">
            <a:noFill/>
            <a:miter/>
          </a:ln>
        </p:spPr>
        <p:txBody>
          <a:bodyPr wrap="none" anchor="ctr"/>
          <a:lstStyle/>
          <a:p>
            <a:pPr lvl="0" eaLnBrk="1" hangingPunct="1"/>
            <a:endParaRPr lang="zh-CN" altLang="en-US" dirty="0">
              <a:latin typeface="Times New Roman" pitchFamily="18" charset="0"/>
              <a:ea typeface="宋体" pitchFamily="2" charset="-122"/>
            </a:endParaRPr>
          </a:p>
        </p:txBody>
      </p:sp>
      <p:sp>
        <p:nvSpPr>
          <p:cNvPr id="68627" name="Rectangle 19"/>
          <p:cNvSpPr/>
          <p:nvPr/>
        </p:nvSpPr>
        <p:spPr>
          <a:xfrm>
            <a:off x="3581400" y="3810000"/>
            <a:ext cx="3124200" cy="1143000"/>
          </a:xfrm>
          <a:prstGeom prst="rect">
            <a:avLst/>
          </a:prstGeom>
          <a:solidFill>
            <a:srgbClr val="CCFFCC">
              <a:alpha val="50195"/>
            </a:srgbClr>
          </a:solidFill>
          <a:ln w="9525">
            <a:noFill/>
            <a:miter/>
          </a:ln>
        </p:spPr>
        <p:txBody>
          <a:bodyPr wrap="none" anchor="ctr"/>
          <a:lstStyle/>
          <a:p>
            <a:pPr lvl="0" eaLnBrk="1" hangingPunct="1"/>
            <a:endParaRPr lang="zh-CN" altLang="en-US" dirty="0">
              <a:latin typeface="Times New Roman" pitchFamily="18" charset="0"/>
              <a:ea typeface="宋体" pitchFamily="2" charset="-122"/>
            </a:endParaRPr>
          </a:p>
        </p:txBody>
      </p:sp>
      <p:sp>
        <p:nvSpPr>
          <p:cNvPr id="68628" name="Rectangle 20"/>
          <p:cNvSpPr/>
          <p:nvPr/>
        </p:nvSpPr>
        <p:spPr>
          <a:xfrm>
            <a:off x="4800600" y="1905000"/>
            <a:ext cx="457200" cy="228600"/>
          </a:xfrm>
          <a:prstGeom prst="rect">
            <a:avLst/>
          </a:prstGeom>
          <a:solidFill>
            <a:schemeClr val="hlink"/>
          </a:solidFill>
          <a:ln w="9525">
            <a:noFill/>
            <a:miter/>
          </a:ln>
        </p:spPr>
        <p:txBody>
          <a:bodyPr wrap="none" anchor="ctr"/>
          <a:lstStyle/>
          <a:p>
            <a:pPr lvl="0" eaLnBrk="1" hangingPunct="1"/>
            <a:endParaRPr lang="zh-CN" altLang="en-US" dirty="0">
              <a:latin typeface="Times New Roman" pitchFamily="18" charset="0"/>
              <a:ea typeface="宋体" pitchFamily="2" charset="-122"/>
            </a:endParaRPr>
          </a:p>
        </p:txBody>
      </p:sp>
      <p:sp>
        <p:nvSpPr>
          <p:cNvPr id="68629" name="Rectangle 21"/>
          <p:cNvSpPr/>
          <p:nvPr/>
        </p:nvSpPr>
        <p:spPr>
          <a:xfrm>
            <a:off x="5257800" y="1905000"/>
            <a:ext cx="228600" cy="228600"/>
          </a:xfrm>
          <a:prstGeom prst="rect">
            <a:avLst/>
          </a:prstGeom>
          <a:solidFill>
            <a:srgbClr val="FF6600"/>
          </a:solidFill>
          <a:ln w="9525">
            <a:noFill/>
            <a:miter/>
          </a:ln>
        </p:spPr>
        <p:txBody>
          <a:bodyPr wrap="none" anchor="ctr"/>
          <a:lstStyle/>
          <a:p>
            <a:pPr lvl="0" eaLnBrk="1" hangingPunct="1"/>
            <a:endParaRPr lang="zh-CN" altLang="en-US" dirty="0">
              <a:latin typeface="Times New Roman"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68615"/>
                                        </p:tgtEl>
                                        <p:attrNameLst>
                                          <p:attrName>style.visibility</p:attrName>
                                        </p:attrNameLst>
                                      </p:cBhvr>
                                      <p:to>
                                        <p:strVal val="visible"/>
                                      </p:to>
                                    </p:set>
                                    <p:anim calcmode="lin" valueType="num">
                                      <p:cBhvr>
                                        <p:cTn id="7" dur="500" fill="hold"/>
                                        <p:tgtEl>
                                          <p:spTgt spid="68615"/>
                                        </p:tgtEl>
                                        <p:attrNameLst>
                                          <p:attrName>ppt_x</p:attrName>
                                        </p:attrNameLst>
                                      </p:cBhvr>
                                      <p:tavLst>
                                        <p:tav tm="0">
                                          <p:val>
                                            <p:strVal val="#ppt_x"/>
                                          </p:val>
                                        </p:tav>
                                        <p:tav tm="100000">
                                          <p:val>
                                            <p:strVal val="#ppt_x"/>
                                          </p:val>
                                        </p:tav>
                                      </p:tavLst>
                                    </p:anim>
                                    <p:anim calcmode="lin" valueType="num">
                                      <p:cBhvr>
                                        <p:cTn id="8" dur="500" fill="hold"/>
                                        <p:tgtEl>
                                          <p:spTgt spid="68615"/>
                                        </p:tgtEl>
                                        <p:attrNameLst>
                                          <p:attrName>ppt_y</p:attrName>
                                        </p:attrNameLst>
                                      </p:cBhvr>
                                      <p:tavLst>
                                        <p:tav tm="0">
                                          <p:val>
                                            <p:strVal val="#ppt_y-#ppt_h/2"/>
                                          </p:val>
                                        </p:tav>
                                        <p:tav tm="100000">
                                          <p:val>
                                            <p:strVal val="#ppt_y"/>
                                          </p:val>
                                        </p:tav>
                                      </p:tavLst>
                                    </p:anim>
                                    <p:anim calcmode="lin" valueType="num">
                                      <p:cBhvr>
                                        <p:cTn id="9" dur="500" fill="hold"/>
                                        <p:tgtEl>
                                          <p:spTgt spid="68615"/>
                                        </p:tgtEl>
                                        <p:attrNameLst>
                                          <p:attrName>ppt_w</p:attrName>
                                        </p:attrNameLst>
                                      </p:cBhvr>
                                      <p:tavLst>
                                        <p:tav tm="0">
                                          <p:val>
                                            <p:strVal val="#ppt_w"/>
                                          </p:val>
                                        </p:tav>
                                        <p:tav tm="100000">
                                          <p:val>
                                            <p:strVal val="#ppt_w"/>
                                          </p:val>
                                        </p:tav>
                                      </p:tavLst>
                                    </p:anim>
                                    <p:anim calcmode="lin" valueType="num">
                                      <p:cBhvr>
                                        <p:cTn id="10" dur="500" fill="hold"/>
                                        <p:tgtEl>
                                          <p:spTgt spid="68615"/>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18" presetClass="entr" presetSubtype="6" fill="hold" grpId="0" nodeType="afterEffect">
                                  <p:stCondLst>
                                    <p:cond delay="0"/>
                                  </p:stCondLst>
                                  <p:childTnLst>
                                    <p:set>
                                      <p:cBhvr>
                                        <p:cTn id="13" dur="1" fill="hold">
                                          <p:stCondLst>
                                            <p:cond delay="0"/>
                                          </p:stCondLst>
                                        </p:cTn>
                                        <p:tgtEl>
                                          <p:spTgt spid="68616"/>
                                        </p:tgtEl>
                                        <p:attrNameLst>
                                          <p:attrName>style.visibility</p:attrName>
                                        </p:attrNameLst>
                                      </p:cBhvr>
                                      <p:to>
                                        <p:strVal val="visible"/>
                                      </p:to>
                                    </p:set>
                                    <p:animEffect transition="in" filter="strips(downRight)">
                                      <p:cBhvr>
                                        <p:cTn id="14" dur="500"/>
                                        <p:tgtEl>
                                          <p:spTgt spid="68616"/>
                                        </p:tgtEl>
                                      </p:cBhvr>
                                    </p:animEffect>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68617"/>
                                        </p:tgtEl>
                                        <p:attrNameLst>
                                          <p:attrName>style.visibility</p:attrName>
                                        </p:attrNameLst>
                                      </p:cBhvr>
                                      <p:to>
                                        <p:strVal val="visible"/>
                                      </p:to>
                                    </p:set>
                                    <p:animEffect transition="in" filter="box(in)">
                                      <p:cBhvr>
                                        <p:cTn id="19" dur="500"/>
                                        <p:tgtEl>
                                          <p:spTgt spid="68617"/>
                                        </p:tgtEl>
                                      </p:cBhvr>
                                    </p:animEffect>
                                  </p:childTnLst>
                                </p:cTn>
                              </p:par>
                            </p:childTnLst>
                          </p:cTn>
                        </p:par>
                      </p:childTnLst>
                    </p:cTn>
                  </p:par>
                  <p:par>
                    <p:cTn id="20" fill="hold">
                      <p:stCondLst>
                        <p:cond delay="indefinite"/>
                      </p:stCondLst>
                      <p:childTnLst>
                        <p:par>
                          <p:cTn id="21" fill="hold">
                            <p:stCondLst>
                              <p:cond delay="0"/>
                            </p:stCondLst>
                            <p:childTnLst>
                              <p:par>
                                <p:cTn id="22" presetID="18" presetClass="entr" presetSubtype="3" fill="hold" grpId="0" nodeType="clickEffect">
                                  <p:stCondLst>
                                    <p:cond delay="0"/>
                                  </p:stCondLst>
                                  <p:childTnLst>
                                    <p:set>
                                      <p:cBhvr>
                                        <p:cTn id="23" dur="1" fill="hold">
                                          <p:stCondLst>
                                            <p:cond delay="0"/>
                                          </p:stCondLst>
                                        </p:cTn>
                                        <p:tgtEl>
                                          <p:spTgt spid="68618"/>
                                        </p:tgtEl>
                                        <p:attrNameLst>
                                          <p:attrName>style.visibility</p:attrName>
                                        </p:attrNameLst>
                                      </p:cBhvr>
                                      <p:to>
                                        <p:strVal val="visible"/>
                                      </p:to>
                                    </p:set>
                                    <p:animEffect transition="in" filter="strips(upRight)">
                                      <p:cBhvr>
                                        <p:cTn id="24" dur="500"/>
                                        <p:tgtEl>
                                          <p:spTgt spid="68618"/>
                                        </p:tgtEl>
                                      </p:cBhvr>
                                    </p:animEffect>
                                  </p:childTnLst>
                                  <p:subTnLst>
                                    <p:set>
                                      <p:cBhvr override="childStyle">
                                        <p:cTn dur="1" fill="hold" display="0" masterRel="nextClick" afterEffect="1"/>
                                        <p:tgtEl>
                                          <p:spTgt spid="68618"/>
                                        </p:tgtEl>
                                        <p:attrNameLst>
                                          <p:attrName>style.visibility</p:attrName>
                                        </p:attrNameLst>
                                      </p:cBhvr>
                                      <p:to>
                                        <p:strVal val="hidden"/>
                                      </p:to>
                                    </p:set>
                                  </p:sub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68619"/>
                                        </p:tgtEl>
                                        <p:attrNameLst>
                                          <p:attrName>style.visibility</p:attrName>
                                        </p:attrNameLst>
                                      </p:cBhvr>
                                      <p:to>
                                        <p:strVal val="visible"/>
                                      </p:to>
                                    </p:set>
                                    <p:animEffect transition="in" filter="wipe(left)">
                                      <p:cBhvr>
                                        <p:cTn id="29" dur="500"/>
                                        <p:tgtEl>
                                          <p:spTgt spid="68619"/>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68620"/>
                                        </p:tgtEl>
                                        <p:attrNameLst>
                                          <p:attrName>style.visibility</p:attrName>
                                        </p:attrNameLst>
                                      </p:cBhvr>
                                      <p:to>
                                        <p:strVal val="visible"/>
                                      </p:to>
                                    </p:set>
                                    <p:animEffect transition="in" filter="wipe(left)">
                                      <p:cBhvr>
                                        <p:cTn id="34" dur="500"/>
                                        <p:tgtEl>
                                          <p:spTgt spid="68620"/>
                                        </p:tgtEl>
                                      </p:cBhvr>
                                    </p:animEffect>
                                  </p:childTnLst>
                                  <p:subTnLst>
                                    <p:set>
                                      <p:cBhvr override="childStyle">
                                        <p:cTn dur="1" fill="hold" display="0" masterRel="nextClick" afterEffect="1"/>
                                        <p:tgtEl>
                                          <p:spTgt spid="68620"/>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68621"/>
                                        </p:tgtEl>
                                        <p:attrNameLst>
                                          <p:attrName>style.visibility</p:attrName>
                                        </p:attrNameLst>
                                      </p:cBhvr>
                                      <p:to>
                                        <p:strVal val="visible"/>
                                      </p:to>
                                    </p:set>
                                    <p:animEffect transition="in" filter="wipe(left)">
                                      <p:cBhvr>
                                        <p:cTn id="39" dur="500"/>
                                        <p:tgtEl>
                                          <p:spTgt spid="68621"/>
                                        </p:tgtEl>
                                      </p:cBhvr>
                                    </p:animEffect>
                                  </p:childTnLst>
                                  <p:subTnLst>
                                    <p:set>
                                      <p:cBhvr override="childStyle">
                                        <p:cTn dur="1" fill="hold" display="0" masterRel="nextClick" afterEffect="1"/>
                                        <p:tgtEl>
                                          <p:spTgt spid="68621"/>
                                        </p:tgtEl>
                                        <p:attrNameLst>
                                          <p:attrName>style.visibility</p:attrName>
                                        </p:attrNameLst>
                                      </p:cBhvr>
                                      <p:to>
                                        <p:strVal val="hidden"/>
                                      </p:to>
                                    </p:set>
                                  </p:sub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68622"/>
                                        </p:tgtEl>
                                        <p:attrNameLst>
                                          <p:attrName>style.visibility</p:attrName>
                                        </p:attrNameLst>
                                      </p:cBhvr>
                                      <p:to>
                                        <p:strVal val="visible"/>
                                      </p:to>
                                    </p:set>
                                    <p:animEffect transition="in" filter="wipe(left)">
                                      <p:cBhvr>
                                        <p:cTn id="44" dur="500"/>
                                        <p:tgtEl>
                                          <p:spTgt spid="68622"/>
                                        </p:tgtEl>
                                      </p:cBhvr>
                                    </p:animEffect>
                                  </p:childTnLst>
                                  <p:subTnLst>
                                    <p:set>
                                      <p:cBhvr override="childStyle">
                                        <p:cTn dur="1" fill="hold" display="0" masterRel="nextClick" afterEffect="1"/>
                                        <p:tgtEl>
                                          <p:spTgt spid="68622"/>
                                        </p:tgtEl>
                                        <p:attrNameLst>
                                          <p:attrName>style.visibility</p:attrName>
                                        </p:attrNameLst>
                                      </p:cBhvr>
                                      <p:to>
                                        <p:strVal val="hidden"/>
                                      </p:to>
                                    </p:set>
                                  </p:sub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68623"/>
                                        </p:tgtEl>
                                        <p:attrNameLst>
                                          <p:attrName>style.visibility</p:attrName>
                                        </p:attrNameLst>
                                      </p:cBhvr>
                                      <p:to>
                                        <p:strVal val="visible"/>
                                      </p:to>
                                    </p:set>
                                    <p:animEffect transition="in" filter="wipe(left)">
                                      <p:cBhvr>
                                        <p:cTn id="49" dur="500"/>
                                        <p:tgtEl>
                                          <p:spTgt spid="68623"/>
                                        </p:tgtEl>
                                      </p:cBhvr>
                                    </p:animEffect>
                                  </p:childTnLst>
                                  <p:subTnLst>
                                    <p:set>
                                      <p:cBhvr override="childStyle">
                                        <p:cTn dur="1" fill="hold" display="0" masterRel="nextClick" afterEffect="1"/>
                                        <p:tgtEl>
                                          <p:spTgt spid="68623"/>
                                        </p:tgtEl>
                                        <p:attrNameLst>
                                          <p:attrName>style.visibility</p:attrName>
                                        </p:attrNameLst>
                                      </p:cBhvr>
                                      <p:to>
                                        <p:strVal val="hidden"/>
                                      </p:to>
                                    </p:set>
                                  </p:sub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68624"/>
                                        </p:tgtEl>
                                        <p:attrNameLst>
                                          <p:attrName>style.visibility</p:attrName>
                                        </p:attrNameLst>
                                      </p:cBhvr>
                                      <p:to>
                                        <p:strVal val="visible"/>
                                      </p:to>
                                    </p:set>
                                    <p:animEffect transition="in" filter="wipe(left)">
                                      <p:cBhvr>
                                        <p:cTn id="54" dur="500"/>
                                        <p:tgtEl>
                                          <p:spTgt spid="68624"/>
                                        </p:tgtEl>
                                      </p:cBhvr>
                                    </p:animEffect>
                                  </p:childTnLst>
                                  <p:subTnLst>
                                    <p:set>
                                      <p:cBhvr override="childStyle">
                                        <p:cTn dur="1" fill="hold" display="0" masterRel="nextClick" afterEffect="1"/>
                                        <p:tgtEl>
                                          <p:spTgt spid="68624"/>
                                        </p:tgtEl>
                                        <p:attrNameLst>
                                          <p:attrName>style.visibility</p:attrName>
                                        </p:attrNameLst>
                                      </p:cBhvr>
                                      <p:to>
                                        <p:strVal val="hidden"/>
                                      </p:to>
                                    </p:set>
                                  </p:sub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68625"/>
                                        </p:tgtEl>
                                        <p:attrNameLst>
                                          <p:attrName>style.visibility</p:attrName>
                                        </p:attrNameLst>
                                      </p:cBhvr>
                                      <p:to>
                                        <p:strVal val="visible"/>
                                      </p:to>
                                    </p:set>
                                    <p:animEffect transition="in" filter="wipe(left)">
                                      <p:cBhvr>
                                        <p:cTn id="59" dur="500"/>
                                        <p:tgtEl>
                                          <p:spTgt spid="68625"/>
                                        </p:tgtEl>
                                      </p:cBhvr>
                                    </p:animEffect>
                                  </p:childTnLst>
                                  <p:subTnLst>
                                    <p:set>
                                      <p:cBhvr override="childStyle">
                                        <p:cTn dur="1" fill="hold" display="0" masterRel="nextClick" afterEffect="1"/>
                                        <p:tgtEl>
                                          <p:spTgt spid="68625"/>
                                        </p:tgtEl>
                                        <p:attrNameLst>
                                          <p:attrName>style.visibility</p:attrName>
                                        </p:attrNameLst>
                                      </p:cBhvr>
                                      <p:to>
                                        <p:strVal val="hidden"/>
                                      </p:to>
                                    </p:set>
                                  </p:sub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68626"/>
                                        </p:tgtEl>
                                        <p:attrNameLst>
                                          <p:attrName>style.visibility</p:attrName>
                                        </p:attrNameLst>
                                      </p:cBhvr>
                                      <p:to>
                                        <p:strVal val="visible"/>
                                      </p:to>
                                    </p:set>
                                    <p:animEffect transition="in" filter="wipe(left)">
                                      <p:cBhvr>
                                        <p:cTn id="64" dur="500"/>
                                        <p:tgtEl>
                                          <p:spTgt spid="68626"/>
                                        </p:tgtEl>
                                      </p:cBhvr>
                                    </p:animEffect>
                                  </p:childTnLst>
                                  <p:subTnLst>
                                    <p:set>
                                      <p:cBhvr override="childStyle">
                                        <p:cTn dur="1" fill="hold" display="0" masterRel="nextClick" afterEffect="1"/>
                                        <p:tgtEl>
                                          <p:spTgt spid="68626"/>
                                        </p:tgtEl>
                                        <p:attrNameLst>
                                          <p:attrName>style.visibility</p:attrName>
                                        </p:attrNameLst>
                                      </p:cBhvr>
                                      <p:to>
                                        <p:strVal val="hidden"/>
                                      </p:to>
                                    </p:set>
                                  </p:subTnLst>
                                </p:cTn>
                              </p:par>
                            </p:childTnLst>
                          </p:cTn>
                        </p:par>
                      </p:childTnLst>
                    </p:cTn>
                  </p:par>
                  <p:par>
                    <p:cTn id="65" fill="hold">
                      <p:stCondLst>
                        <p:cond delay="indefinite"/>
                      </p:stCondLst>
                      <p:childTnLst>
                        <p:par>
                          <p:cTn id="66" fill="hold">
                            <p:stCondLst>
                              <p:cond delay="0"/>
                            </p:stCondLst>
                            <p:childTnLst>
                              <p:par>
                                <p:cTn id="67" presetID="22" presetClass="entr" presetSubtype="1" fill="hold" grpId="0" nodeType="clickEffect">
                                  <p:stCondLst>
                                    <p:cond delay="0"/>
                                  </p:stCondLst>
                                  <p:childTnLst>
                                    <p:set>
                                      <p:cBhvr>
                                        <p:cTn id="68" dur="1" fill="hold">
                                          <p:stCondLst>
                                            <p:cond delay="0"/>
                                          </p:stCondLst>
                                        </p:cTn>
                                        <p:tgtEl>
                                          <p:spTgt spid="68627"/>
                                        </p:tgtEl>
                                        <p:attrNameLst>
                                          <p:attrName>style.visibility</p:attrName>
                                        </p:attrNameLst>
                                      </p:cBhvr>
                                      <p:to>
                                        <p:strVal val="visible"/>
                                      </p:to>
                                    </p:set>
                                    <p:animEffect transition="in" filter="wipe(up)">
                                      <p:cBhvr>
                                        <p:cTn id="69" dur="500"/>
                                        <p:tgtEl>
                                          <p:spTgt spid="68627"/>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68628"/>
                                        </p:tgtEl>
                                        <p:attrNameLst>
                                          <p:attrName>style.visibility</p:attrName>
                                        </p:attrNameLst>
                                      </p:cBhvr>
                                      <p:to>
                                        <p:strVal val="visible"/>
                                      </p:to>
                                    </p:set>
                                    <p:animEffect transition="in" filter="wipe(left)">
                                      <p:cBhvr>
                                        <p:cTn id="74" dur="500"/>
                                        <p:tgtEl>
                                          <p:spTgt spid="68628"/>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68629"/>
                                        </p:tgtEl>
                                        <p:attrNameLst>
                                          <p:attrName>style.visibility</p:attrName>
                                        </p:attrNameLst>
                                      </p:cBhvr>
                                      <p:to>
                                        <p:strVal val="visible"/>
                                      </p:to>
                                    </p:set>
                                    <p:animEffect transition="in" filter="wipe(left)">
                                      <p:cBhvr>
                                        <p:cTn id="79" dur="500"/>
                                        <p:tgtEl>
                                          <p:spTgt spid="686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5" grpId="0" bldLvl="0" animBg="1"/>
      <p:bldP spid="68616" grpId="0" bldLvl="0" animBg="1"/>
      <p:bldP spid="68617" grpId="0"/>
      <p:bldP spid="68618" grpId="0" bldLvl="0" animBg="1"/>
      <p:bldP spid="68619" grpId="0" bldLvl="0" animBg="1"/>
      <p:bldP spid="68620" grpId="0" bldLvl="0" animBg="1"/>
      <p:bldP spid="68621" grpId="0" bldLvl="0" animBg="1"/>
      <p:bldP spid="68622" grpId="0" bldLvl="0" animBg="1"/>
      <p:bldP spid="68623" grpId="0" bldLvl="0" animBg="1"/>
      <p:bldP spid="68624" grpId="0" bldLvl="0" animBg="1"/>
      <p:bldP spid="68625" grpId="0" bldLvl="0" animBg="1"/>
      <p:bldP spid="68626" grpId="0" bldLvl="0" animBg="1"/>
      <p:bldP spid="68627" grpId="0" bldLvl="0" animBg="1"/>
      <p:bldP spid="68628" grpId="0" bldLvl="0" animBg="1"/>
      <p:bldP spid="68629" grpId="0" bldLvl="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5" name="AutoShape 7" descr="棕色大理石"/>
          <p:cNvSpPr/>
          <p:nvPr/>
        </p:nvSpPr>
        <p:spPr>
          <a:xfrm>
            <a:off x="1611313" y="60325"/>
            <a:ext cx="1752600" cy="533400"/>
          </a:xfrm>
          <a:prstGeom prst="bevel">
            <a:avLst>
              <a:gd name="adj" fmla="val 12500"/>
            </a:avLst>
          </a:prstGeom>
          <a:blipFill rotWithShape="0">
            <a:blip r:embed="rId2"/>
          </a:blipFill>
          <a:ln w="9525">
            <a:noFill/>
            <a:miter/>
          </a:ln>
        </p:spPr>
        <p:txBody>
          <a:bodyPr wrap="none" anchor="ctr"/>
          <a:lstStyle/>
          <a:p>
            <a:pPr lvl="0" algn="ctr" eaLnBrk="1" hangingPunct="1"/>
            <a:r>
              <a:rPr lang="en-US" altLang="zh-CN" sz="2000" b="1" dirty="0">
                <a:solidFill>
                  <a:schemeClr val="bg1"/>
                </a:solidFill>
                <a:latin typeface="Arial" pitchFamily="34" charset="0"/>
                <a:ea typeface="宋体" pitchFamily="2" charset="-122"/>
              </a:rPr>
              <a:t>Algorithm 1</a:t>
            </a:r>
          </a:p>
        </p:txBody>
      </p:sp>
      <p:sp>
        <p:nvSpPr>
          <p:cNvPr id="68616" name="AutoShape 8"/>
          <p:cNvSpPr/>
          <p:nvPr/>
        </p:nvSpPr>
        <p:spPr>
          <a:xfrm>
            <a:off x="1611313" y="669925"/>
            <a:ext cx="7620000" cy="4114800"/>
          </a:xfrm>
          <a:prstGeom prst="foldedCorner">
            <a:avLst>
              <a:gd name="adj" fmla="val 5833"/>
            </a:avLst>
          </a:prstGeom>
          <a:gradFill rotWithShape="0">
            <a:gsLst>
              <a:gs pos="0">
                <a:srgbClr val="FFFFFF"/>
              </a:gs>
              <a:gs pos="100000">
                <a:schemeClr val="bg1"/>
              </a:gs>
            </a:gsLst>
            <a:lin ang="5400000" scaled="1"/>
            <a:tileRect/>
          </a:gradFill>
          <a:ln w="9525" cap="flat" cmpd="sng">
            <a:solidFill>
              <a:schemeClr val="tx1"/>
            </a:solidFill>
            <a:prstDash val="solid"/>
            <a:headEnd type="none" w="med" len="med"/>
            <a:tailEnd type="none" w="med" len="med"/>
          </a:ln>
        </p:spPr>
        <p:txBody>
          <a:bodyPr bIns="0" anchor="b"/>
          <a:lstStyle/>
          <a:p>
            <a:pPr lvl="0" eaLnBrk="1" hangingPunct="1"/>
            <a:r>
              <a:rPr lang="en-US" altLang="zh-CN" sz="1800" b="1" dirty="0">
                <a:solidFill>
                  <a:schemeClr val="hlink"/>
                </a:solidFill>
                <a:latin typeface="Arial" pitchFamily="34" charset="0"/>
                <a:ea typeface="宋体" pitchFamily="2" charset="-122"/>
              </a:rPr>
              <a:t>int</a:t>
            </a:r>
            <a:r>
              <a:rPr lang="en-US" altLang="zh-CN" sz="1800" b="1" dirty="0">
                <a:latin typeface="Arial" pitchFamily="34" charset="0"/>
                <a:ea typeface="宋体" pitchFamily="2" charset="-122"/>
              </a:rPr>
              <a:t>  MaxSubsequenceSum ( </a:t>
            </a:r>
            <a:r>
              <a:rPr lang="en-US" altLang="zh-CN" sz="1800" b="1" dirty="0">
                <a:solidFill>
                  <a:schemeClr val="hlink"/>
                </a:solidFill>
                <a:latin typeface="Arial" pitchFamily="34" charset="0"/>
                <a:ea typeface="宋体" pitchFamily="2" charset="-122"/>
              </a:rPr>
              <a:t>const int</a:t>
            </a:r>
            <a:r>
              <a:rPr lang="en-US" altLang="zh-CN" sz="1800" b="1" dirty="0">
                <a:latin typeface="Arial" pitchFamily="34" charset="0"/>
                <a:ea typeface="宋体" pitchFamily="2" charset="-122"/>
              </a:rPr>
              <a:t> A[ ],  </a:t>
            </a:r>
            <a:r>
              <a:rPr lang="en-US" altLang="zh-CN" sz="1800" b="1" dirty="0">
                <a:solidFill>
                  <a:schemeClr val="hlink"/>
                </a:solidFill>
                <a:latin typeface="Arial" pitchFamily="34" charset="0"/>
                <a:ea typeface="宋体" pitchFamily="2" charset="-122"/>
              </a:rPr>
              <a:t>int</a:t>
            </a:r>
            <a:r>
              <a:rPr lang="en-US" altLang="zh-CN" sz="1800" b="1" dirty="0">
                <a:latin typeface="Arial" pitchFamily="34" charset="0"/>
                <a:ea typeface="宋体" pitchFamily="2" charset="-122"/>
              </a:rPr>
              <a:t>  N ) </a:t>
            </a:r>
          </a:p>
          <a:p>
            <a:pPr lvl="0" eaLnBrk="1" hangingPunct="1"/>
            <a:r>
              <a:rPr lang="en-US" altLang="zh-CN" sz="1800" b="1" dirty="0">
                <a:latin typeface="Arial" pitchFamily="34" charset="0"/>
                <a:ea typeface="宋体" pitchFamily="2" charset="-122"/>
              </a:rPr>
              <a:t>{ </a:t>
            </a:r>
          </a:p>
          <a:p>
            <a:pPr lvl="0" eaLnBrk="1" hangingPunct="1"/>
            <a:r>
              <a:rPr lang="en-US" altLang="zh-CN" sz="1800" b="1" dirty="0">
                <a:solidFill>
                  <a:schemeClr val="hlink"/>
                </a:solidFill>
                <a:latin typeface="Arial" pitchFamily="34" charset="0"/>
                <a:ea typeface="宋体" pitchFamily="2" charset="-122"/>
              </a:rPr>
              <a:t>	int</a:t>
            </a:r>
            <a:r>
              <a:rPr lang="en-US" altLang="zh-CN" sz="1800" b="1" dirty="0">
                <a:latin typeface="Arial" pitchFamily="34" charset="0"/>
                <a:ea typeface="宋体" pitchFamily="2" charset="-122"/>
              </a:rPr>
              <a:t>  ThisSum,  MaxSum,  i,  j,  k; </a:t>
            </a:r>
          </a:p>
          <a:p>
            <a:pPr lvl="0" eaLnBrk="1" hangingPunct="1"/>
            <a:r>
              <a:rPr lang="en-US" altLang="zh-CN" sz="1800" b="1" dirty="0">
                <a:solidFill>
                  <a:srgbClr val="008000"/>
                </a:solidFill>
                <a:latin typeface="Arial" pitchFamily="34" charset="0"/>
                <a:ea typeface="宋体" pitchFamily="2" charset="-122"/>
              </a:rPr>
              <a:t>/* 1*/</a:t>
            </a:r>
            <a:r>
              <a:rPr lang="en-US" altLang="zh-CN" sz="1800" b="1" dirty="0">
                <a:latin typeface="Arial" pitchFamily="34" charset="0"/>
                <a:ea typeface="宋体" pitchFamily="2" charset="-122"/>
              </a:rPr>
              <a:t> 	MaxSum = 0;   </a:t>
            </a:r>
            <a:r>
              <a:rPr lang="en-US" altLang="zh-CN" sz="1800" b="1" dirty="0">
                <a:solidFill>
                  <a:srgbClr val="008000"/>
                </a:solidFill>
                <a:latin typeface="Arial" pitchFamily="34" charset="0"/>
                <a:ea typeface="宋体" pitchFamily="2" charset="-122"/>
              </a:rPr>
              <a:t>/* initialize the maximum sum */</a:t>
            </a:r>
          </a:p>
          <a:p>
            <a:pPr lvl="0" eaLnBrk="1" hangingPunct="1"/>
            <a:r>
              <a:rPr lang="en-US" altLang="zh-CN" sz="1800" b="1" dirty="0">
                <a:solidFill>
                  <a:srgbClr val="008000"/>
                </a:solidFill>
                <a:latin typeface="Arial" pitchFamily="34" charset="0"/>
                <a:ea typeface="宋体" pitchFamily="2" charset="-122"/>
              </a:rPr>
              <a:t>/* 2*/</a:t>
            </a:r>
            <a:r>
              <a:rPr lang="en-US" altLang="zh-CN" sz="1800" b="1" dirty="0">
                <a:latin typeface="Arial" pitchFamily="34" charset="0"/>
                <a:ea typeface="宋体" pitchFamily="2" charset="-122"/>
              </a:rPr>
              <a:t> 	</a:t>
            </a:r>
            <a:r>
              <a:rPr lang="en-US" altLang="zh-CN" sz="1800" b="1" dirty="0">
                <a:solidFill>
                  <a:schemeClr val="hlink"/>
                </a:solidFill>
                <a:latin typeface="Arial" pitchFamily="34" charset="0"/>
                <a:ea typeface="宋体" pitchFamily="2" charset="-122"/>
              </a:rPr>
              <a:t>for</a:t>
            </a:r>
            <a:r>
              <a:rPr lang="en-US" altLang="zh-CN" sz="1800" b="1" dirty="0">
                <a:latin typeface="Arial" pitchFamily="34" charset="0"/>
                <a:ea typeface="宋体" pitchFamily="2" charset="-122"/>
              </a:rPr>
              <a:t>( i = 0; i &lt; N; i++ )  </a:t>
            </a:r>
            <a:r>
              <a:rPr lang="en-US" altLang="zh-CN" sz="1800" b="1" dirty="0">
                <a:solidFill>
                  <a:srgbClr val="008000"/>
                </a:solidFill>
                <a:latin typeface="Arial" pitchFamily="34" charset="0"/>
                <a:ea typeface="宋体" pitchFamily="2" charset="-122"/>
              </a:rPr>
              <a:t>/* start from A[ i ] */</a:t>
            </a:r>
          </a:p>
          <a:p>
            <a:pPr lvl="0" eaLnBrk="1" hangingPunct="1"/>
            <a:r>
              <a:rPr lang="en-US" altLang="zh-CN" sz="1800" b="1" dirty="0">
                <a:solidFill>
                  <a:srgbClr val="008000"/>
                </a:solidFill>
                <a:latin typeface="Arial" pitchFamily="34" charset="0"/>
                <a:ea typeface="宋体" pitchFamily="2" charset="-122"/>
              </a:rPr>
              <a:t>/* 3*/</a:t>
            </a:r>
            <a:r>
              <a:rPr lang="en-US" altLang="zh-CN" sz="1800" b="1" dirty="0">
                <a:latin typeface="Arial" pitchFamily="34" charset="0"/>
                <a:ea typeface="宋体" pitchFamily="2" charset="-122"/>
              </a:rPr>
              <a:t> 	      </a:t>
            </a:r>
            <a:r>
              <a:rPr lang="en-US" altLang="zh-CN" sz="1800" b="1" dirty="0">
                <a:solidFill>
                  <a:schemeClr val="hlink"/>
                </a:solidFill>
                <a:latin typeface="Arial" pitchFamily="34" charset="0"/>
                <a:ea typeface="宋体" pitchFamily="2" charset="-122"/>
              </a:rPr>
              <a:t>for</a:t>
            </a:r>
            <a:r>
              <a:rPr lang="en-US" altLang="zh-CN" sz="1800" b="1" dirty="0">
                <a:latin typeface="Arial" pitchFamily="34" charset="0"/>
                <a:ea typeface="宋体" pitchFamily="2" charset="-122"/>
              </a:rPr>
              <a:t>( j = i; j &lt; N; j++ ) {   </a:t>
            </a:r>
            <a:r>
              <a:rPr lang="en-US" altLang="zh-CN" sz="1800" b="1" dirty="0">
                <a:solidFill>
                  <a:srgbClr val="008000"/>
                </a:solidFill>
                <a:latin typeface="Arial" pitchFamily="34" charset="0"/>
                <a:ea typeface="宋体" pitchFamily="2" charset="-122"/>
              </a:rPr>
              <a:t>/* end at A[ j ] */</a:t>
            </a:r>
          </a:p>
          <a:p>
            <a:pPr lvl="0" eaLnBrk="1" hangingPunct="1"/>
            <a:r>
              <a:rPr lang="en-US" altLang="zh-CN" sz="1800" b="1" dirty="0">
                <a:solidFill>
                  <a:srgbClr val="008000"/>
                </a:solidFill>
                <a:latin typeface="Arial" pitchFamily="34" charset="0"/>
                <a:ea typeface="宋体" pitchFamily="2" charset="-122"/>
              </a:rPr>
              <a:t>/* 4*/</a:t>
            </a:r>
            <a:r>
              <a:rPr lang="en-US" altLang="zh-CN" sz="1800" b="1" dirty="0">
                <a:latin typeface="Arial" pitchFamily="34" charset="0"/>
                <a:ea typeface="宋体" pitchFamily="2" charset="-122"/>
              </a:rPr>
              <a:t> 		ThisSum = 0; </a:t>
            </a:r>
          </a:p>
          <a:p>
            <a:pPr lvl="0" eaLnBrk="1" hangingPunct="1"/>
            <a:r>
              <a:rPr lang="en-US" altLang="zh-CN" sz="1800" b="1" dirty="0">
                <a:solidFill>
                  <a:srgbClr val="008000"/>
                </a:solidFill>
                <a:latin typeface="Arial" pitchFamily="34" charset="0"/>
                <a:ea typeface="宋体" pitchFamily="2" charset="-122"/>
              </a:rPr>
              <a:t>/* 5*/</a:t>
            </a:r>
            <a:r>
              <a:rPr lang="en-US" altLang="zh-CN" sz="1800" b="1" dirty="0">
                <a:latin typeface="Arial" pitchFamily="34" charset="0"/>
                <a:ea typeface="宋体" pitchFamily="2" charset="-122"/>
              </a:rPr>
              <a:t> 		</a:t>
            </a:r>
            <a:r>
              <a:rPr lang="en-US" altLang="zh-CN" sz="1800" b="1" dirty="0">
                <a:solidFill>
                  <a:schemeClr val="hlink"/>
                </a:solidFill>
                <a:latin typeface="Arial" pitchFamily="34" charset="0"/>
                <a:ea typeface="宋体" pitchFamily="2" charset="-122"/>
              </a:rPr>
              <a:t>for</a:t>
            </a:r>
            <a:r>
              <a:rPr lang="en-US" altLang="zh-CN" sz="1800" b="1" dirty="0">
                <a:latin typeface="Arial" pitchFamily="34" charset="0"/>
                <a:ea typeface="宋体" pitchFamily="2" charset="-122"/>
              </a:rPr>
              <a:t>( k = i; k &lt;= j; k++ ) </a:t>
            </a:r>
          </a:p>
          <a:p>
            <a:pPr lvl="0" eaLnBrk="1" hangingPunct="1"/>
            <a:r>
              <a:rPr lang="en-US" altLang="zh-CN" sz="1800" b="1" dirty="0">
                <a:solidFill>
                  <a:srgbClr val="008000"/>
                </a:solidFill>
                <a:latin typeface="Arial" pitchFamily="34" charset="0"/>
                <a:ea typeface="宋体" pitchFamily="2" charset="-122"/>
              </a:rPr>
              <a:t>/* 6*/</a:t>
            </a:r>
            <a:r>
              <a:rPr lang="en-US" altLang="zh-CN" sz="1800" b="1" dirty="0">
                <a:latin typeface="Arial" pitchFamily="34" charset="0"/>
                <a:ea typeface="宋体" pitchFamily="2" charset="-122"/>
              </a:rPr>
              <a:t> 		      ThisSum += A[ k ];  </a:t>
            </a:r>
            <a:r>
              <a:rPr lang="en-US" altLang="zh-CN" sz="1800" b="1" dirty="0">
                <a:solidFill>
                  <a:srgbClr val="008000"/>
                </a:solidFill>
                <a:latin typeface="Arial" pitchFamily="34" charset="0"/>
                <a:ea typeface="宋体" pitchFamily="2" charset="-122"/>
              </a:rPr>
              <a:t>/* sum from A[ i ] to A[ j ] */</a:t>
            </a:r>
          </a:p>
          <a:p>
            <a:pPr lvl="0" eaLnBrk="1" hangingPunct="1"/>
            <a:r>
              <a:rPr lang="en-US" altLang="zh-CN" sz="1800" b="1" dirty="0">
                <a:solidFill>
                  <a:srgbClr val="008000"/>
                </a:solidFill>
                <a:latin typeface="Arial" pitchFamily="34" charset="0"/>
                <a:ea typeface="宋体" pitchFamily="2" charset="-122"/>
              </a:rPr>
              <a:t>/* 7*/</a:t>
            </a:r>
            <a:r>
              <a:rPr lang="en-US" altLang="zh-CN" sz="1800" b="1" dirty="0">
                <a:latin typeface="Arial" pitchFamily="34" charset="0"/>
                <a:ea typeface="宋体" pitchFamily="2" charset="-122"/>
              </a:rPr>
              <a:t> 		</a:t>
            </a:r>
            <a:r>
              <a:rPr lang="en-US" altLang="zh-CN" sz="1800" b="1" dirty="0">
                <a:solidFill>
                  <a:schemeClr val="hlink"/>
                </a:solidFill>
                <a:latin typeface="Arial" pitchFamily="34" charset="0"/>
                <a:ea typeface="宋体" pitchFamily="2" charset="-122"/>
              </a:rPr>
              <a:t>if </a:t>
            </a:r>
            <a:r>
              <a:rPr lang="en-US" altLang="zh-CN" sz="1800" b="1" dirty="0">
                <a:latin typeface="Arial" pitchFamily="34" charset="0"/>
                <a:ea typeface="宋体" pitchFamily="2" charset="-122"/>
              </a:rPr>
              <a:t>( ThisSum &gt; MaxSum ) </a:t>
            </a:r>
          </a:p>
          <a:p>
            <a:pPr lvl="0" eaLnBrk="1" hangingPunct="1"/>
            <a:r>
              <a:rPr lang="en-US" altLang="zh-CN" sz="1800" b="1" dirty="0">
                <a:solidFill>
                  <a:srgbClr val="008000"/>
                </a:solidFill>
                <a:latin typeface="Arial" pitchFamily="34" charset="0"/>
                <a:ea typeface="宋体" pitchFamily="2" charset="-122"/>
              </a:rPr>
              <a:t>/* 8*/</a:t>
            </a:r>
            <a:r>
              <a:rPr lang="en-US" altLang="zh-CN" sz="1800" b="1" dirty="0">
                <a:latin typeface="Arial" pitchFamily="34" charset="0"/>
                <a:ea typeface="宋体" pitchFamily="2" charset="-122"/>
              </a:rPr>
              <a:t> 		      MaxSum = ThisSum;  </a:t>
            </a:r>
            <a:r>
              <a:rPr lang="en-US" altLang="zh-CN" sz="1800" b="1" dirty="0">
                <a:solidFill>
                  <a:srgbClr val="008000"/>
                </a:solidFill>
                <a:latin typeface="Arial" pitchFamily="34" charset="0"/>
                <a:ea typeface="宋体" pitchFamily="2" charset="-122"/>
              </a:rPr>
              <a:t>/* update max sum */</a:t>
            </a:r>
          </a:p>
          <a:p>
            <a:pPr lvl="0" eaLnBrk="1" hangingPunct="1"/>
            <a:r>
              <a:rPr lang="en-US" altLang="zh-CN" sz="1800" b="1" dirty="0">
                <a:latin typeface="Arial" pitchFamily="34" charset="0"/>
                <a:ea typeface="宋体" pitchFamily="2" charset="-122"/>
              </a:rPr>
              <a:t>	      }  </a:t>
            </a:r>
            <a:r>
              <a:rPr lang="en-US" altLang="zh-CN" sz="1800" b="1" dirty="0">
                <a:solidFill>
                  <a:srgbClr val="008000"/>
                </a:solidFill>
                <a:latin typeface="Arial" pitchFamily="34" charset="0"/>
                <a:ea typeface="宋体" pitchFamily="2" charset="-122"/>
              </a:rPr>
              <a:t>/* end for-j and for-i */</a:t>
            </a:r>
          </a:p>
          <a:p>
            <a:pPr lvl="0" eaLnBrk="1" hangingPunct="1"/>
            <a:r>
              <a:rPr lang="en-US" altLang="zh-CN" sz="1800" b="1" dirty="0">
                <a:solidFill>
                  <a:srgbClr val="008000"/>
                </a:solidFill>
                <a:latin typeface="Arial" pitchFamily="34" charset="0"/>
                <a:ea typeface="宋体" pitchFamily="2" charset="-122"/>
              </a:rPr>
              <a:t>/* 9*/</a:t>
            </a:r>
            <a:r>
              <a:rPr lang="en-US" altLang="zh-CN" sz="1800" b="1" dirty="0">
                <a:latin typeface="Arial" pitchFamily="34" charset="0"/>
                <a:ea typeface="宋体" pitchFamily="2" charset="-122"/>
              </a:rPr>
              <a:t> 	</a:t>
            </a:r>
            <a:r>
              <a:rPr lang="en-US" altLang="zh-CN" sz="1800" b="1" dirty="0">
                <a:solidFill>
                  <a:schemeClr val="hlink"/>
                </a:solidFill>
                <a:latin typeface="Arial" pitchFamily="34" charset="0"/>
                <a:ea typeface="宋体" pitchFamily="2" charset="-122"/>
              </a:rPr>
              <a:t>return</a:t>
            </a:r>
            <a:r>
              <a:rPr lang="en-US" altLang="zh-CN" sz="1800" b="1" dirty="0">
                <a:latin typeface="Arial" pitchFamily="34" charset="0"/>
                <a:ea typeface="宋体" pitchFamily="2" charset="-122"/>
              </a:rPr>
              <a:t>  MaxSum; </a:t>
            </a:r>
          </a:p>
          <a:p>
            <a:pPr lvl="0" eaLnBrk="1" hangingPunct="1"/>
            <a:r>
              <a:rPr lang="en-US" altLang="zh-CN" sz="1800" b="1" dirty="0">
                <a:latin typeface="Arial" pitchFamily="34" charset="0"/>
                <a:ea typeface="宋体" pitchFamily="2" charset="-122"/>
              </a:rPr>
              <a:t>} </a:t>
            </a:r>
          </a:p>
        </p:txBody>
      </p:sp>
      <p:sp>
        <p:nvSpPr>
          <p:cNvPr id="68617" name="Text Box 9"/>
          <p:cNvSpPr txBox="1"/>
          <p:nvPr/>
        </p:nvSpPr>
        <p:spPr>
          <a:xfrm>
            <a:off x="4735513" y="4251325"/>
            <a:ext cx="2667000" cy="396240"/>
          </a:xfrm>
          <a:prstGeom prst="rect">
            <a:avLst/>
          </a:prstGeom>
          <a:noFill/>
          <a:ln w="9525">
            <a:noFill/>
            <a:miter/>
          </a:ln>
        </p:spPr>
        <p:txBody>
          <a:bodyPr>
            <a:spAutoFit/>
          </a:bodyPr>
          <a:lstStyle/>
          <a:p>
            <a:pPr lvl="0" algn="ctr" eaLnBrk="1" hangingPunct="1">
              <a:spcBef>
                <a:spcPct val="50000"/>
              </a:spcBef>
            </a:pPr>
            <a:r>
              <a:rPr lang="en-US" altLang="zh-CN" sz="2000" b="1" i="1" dirty="0">
                <a:latin typeface="Times New Roman" pitchFamily="18" charset="0"/>
                <a:ea typeface="宋体" pitchFamily="2" charset="-122"/>
              </a:rPr>
              <a:t>T</a:t>
            </a:r>
            <a:r>
              <a:rPr lang="en-US" altLang="zh-CN" sz="2000" b="1" dirty="0">
                <a:latin typeface="Times New Roman" pitchFamily="18" charset="0"/>
                <a:ea typeface="宋体" pitchFamily="2" charset="-122"/>
              </a:rPr>
              <a:t>( </a:t>
            </a:r>
            <a:r>
              <a:rPr lang="en-US" altLang="zh-CN" sz="2000" b="1" i="1" dirty="0">
                <a:latin typeface="Times New Roman" pitchFamily="18" charset="0"/>
                <a:ea typeface="宋体" pitchFamily="2" charset="-122"/>
              </a:rPr>
              <a:t>N</a:t>
            </a:r>
            <a:r>
              <a:rPr lang="en-US" altLang="zh-CN" sz="2000" b="1" dirty="0">
                <a:latin typeface="Times New Roman" pitchFamily="18" charset="0"/>
                <a:ea typeface="宋体" pitchFamily="2" charset="-122"/>
              </a:rPr>
              <a:t> ) = O( </a:t>
            </a:r>
            <a:r>
              <a:rPr lang="en-US" altLang="zh-CN" sz="2000" b="1" i="1" dirty="0">
                <a:latin typeface="Times New Roman" pitchFamily="18" charset="0"/>
                <a:ea typeface="宋体" pitchFamily="2" charset="-122"/>
              </a:rPr>
              <a:t>N</a:t>
            </a:r>
            <a:r>
              <a:rPr lang="en-US" altLang="zh-CN" sz="2000" b="1" baseline="30000" dirty="0">
                <a:latin typeface="Times New Roman" pitchFamily="18" charset="0"/>
                <a:ea typeface="宋体" pitchFamily="2" charset="-122"/>
              </a:rPr>
              <a:t>3 </a:t>
            </a:r>
            <a:r>
              <a:rPr lang="en-US" altLang="zh-CN" sz="2000" b="1" dirty="0">
                <a:latin typeface="Times New Roman" pitchFamily="18" charset="0"/>
                <a:ea typeface="宋体" pitchFamily="2" charset="-122"/>
              </a:rPr>
              <a:t>)</a:t>
            </a:r>
            <a:endParaRPr lang="en-US" altLang="zh-CN" sz="2000" b="1" i="1" dirty="0">
              <a:latin typeface="Times New Roman" pitchFamily="18" charset="0"/>
              <a:ea typeface="宋体" pitchFamily="2" charset="-122"/>
            </a:endParaRPr>
          </a:p>
        </p:txBody>
      </p:sp>
      <p:sp>
        <p:nvSpPr>
          <p:cNvPr id="68618" name="AutoShape 10"/>
          <p:cNvSpPr/>
          <p:nvPr/>
        </p:nvSpPr>
        <p:spPr>
          <a:xfrm>
            <a:off x="6107113" y="2041525"/>
            <a:ext cx="2819400" cy="1219200"/>
          </a:xfrm>
          <a:prstGeom prst="wedgeEllipseCallout">
            <a:avLst>
              <a:gd name="adj1" fmla="val -32153"/>
              <a:gd name="adj2" fmla="val 139843"/>
            </a:avLst>
          </a:prstGeom>
          <a:gradFill rotWithShape="0">
            <a:gsLst>
              <a:gs pos="0">
                <a:srgbClr val="C0C0C0"/>
              </a:gs>
              <a:gs pos="100000">
                <a:srgbClr val="FFFFFF"/>
              </a:gs>
            </a:gsLst>
            <a:lin ang="18900000" scaled="1"/>
            <a:tileRect/>
          </a:gradFill>
          <a:ln w="9525" cap="flat" cmpd="sng">
            <a:solidFill>
              <a:schemeClr val="tx1"/>
            </a:solidFill>
            <a:prstDash val="solid"/>
            <a:miter/>
            <a:headEnd type="none" w="med" len="med"/>
            <a:tailEnd type="none" w="med" len="med"/>
          </a:ln>
        </p:spPr>
        <p:txBody>
          <a:bodyPr anchor="ctr"/>
          <a:lstStyle/>
          <a:p>
            <a:pPr lvl="0" algn="ctr" eaLnBrk="1" hangingPunct="1"/>
            <a:r>
              <a:rPr lang="en-US" altLang="zh-CN" sz="1800" b="1" dirty="0">
                <a:latin typeface="Times New Roman" pitchFamily="18" charset="0"/>
                <a:ea typeface="宋体" pitchFamily="2" charset="-122"/>
              </a:rPr>
              <a:t>Detailed analysis is your first homework.</a:t>
            </a:r>
          </a:p>
        </p:txBody>
      </p:sp>
      <p:sp>
        <p:nvSpPr>
          <p:cNvPr id="68619" name="Rectangle 11"/>
          <p:cNvSpPr/>
          <p:nvPr/>
        </p:nvSpPr>
        <p:spPr>
          <a:xfrm>
            <a:off x="3668713" y="212725"/>
            <a:ext cx="2895600" cy="228600"/>
          </a:xfrm>
          <a:prstGeom prst="rect">
            <a:avLst/>
          </a:prstGeom>
          <a:noFill/>
          <a:ln w="38100" cap="flat" cmpd="sng">
            <a:solidFill>
              <a:schemeClr val="hlink"/>
            </a:solidFill>
            <a:prstDash val="solid"/>
            <a:miter/>
            <a:headEnd type="none" w="med" len="med"/>
            <a:tailEnd type="none" w="med" len="med"/>
          </a:ln>
        </p:spPr>
        <p:txBody>
          <a:bodyPr wrap="none" anchor="ctr"/>
          <a:lstStyle/>
          <a:p>
            <a:pPr lvl="0" eaLnBrk="1" hangingPunct="1"/>
            <a:endParaRPr lang="zh-CN" altLang="en-US" dirty="0">
              <a:latin typeface="Times New Roman" pitchFamily="18" charset="0"/>
              <a:ea typeface="宋体" pitchFamily="2" charset="-122"/>
            </a:endParaRPr>
          </a:p>
        </p:txBody>
      </p:sp>
      <p:sp>
        <p:nvSpPr>
          <p:cNvPr id="68620" name="Rectangle 12"/>
          <p:cNvSpPr/>
          <p:nvPr/>
        </p:nvSpPr>
        <p:spPr>
          <a:xfrm>
            <a:off x="3668713" y="212725"/>
            <a:ext cx="228600" cy="228600"/>
          </a:xfrm>
          <a:prstGeom prst="rect">
            <a:avLst/>
          </a:prstGeom>
          <a:solidFill>
            <a:schemeClr val="hlink"/>
          </a:solidFill>
          <a:ln w="9525">
            <a:noFill/>
            <a:miter/>
          </a:ln>
        </p:spPr>
        <p:txBody>
          <a:bodyPr wrap="none" anchor="ctr"/>
          <a:lstStyle/>
          <a:p>
            <a:pPr lvl="0" eaLnBrk="1" hangingPunct="1"/>
            <a:endParaRPr lang="zh-CN" altLang="en-US" dirty="0">
              <a:latin typeface="Times New Roman" pitchFamily="18" charset="0"/>
              <a:ea typeface="宋体" pitchFamily="2" charset="-122"/>
            </a:endParaRPr>
          </a:p>
        </p:txBody>
      </p:sp>
      <p:sp>
        <p:nvSpPr>
          <p:cNvPr id="68621" name="Rectangle 13"/>
          <p:cNvSpPr/>
          <p:nvPr/>
        </p:nvSpPr>
        <p:spPr>
          <a:xfrm>
            <a:off x="3668713" y="212725"/>
            <a:ext cx="457200" cy="228600"/>
          </a:xfrm>
          <a:prstGeom prst="rect">
            <a:avLst/>
          </a:prstGeom>
          <a:solidFill>
            <a:schemeClr val="hlink"/>
          </a:solidFill>
          <a:ln w="9525">
            <a:noFill/>
            <a:miter/>
          </a:ln>
        </p:spPr>
        <p:txBody>
          <a:bodyPr wrap="none" anchor="ctr"/>
          <a:lstStyle/>
          <a:p>
            <a:pPr lvl="0" eaLnBrk="1" hangingPunct="1"/>
            <a:endParaRPr lang="zh-CN" altLang="en-US" dirty="0">
              <a:latin typeface="Times New Roman" pitchFamily="18" charset="0"/>
              <a:ea typeface="宋体" pitchFamily="2" charset="-122"/>
            </a:endParaRPr>
          </a:p>
        </p:txBody>
      </p:sp>
      <p:sp>
        <p:nvSpPr>
          <p:cNvPr id="68622" name="Rectangle 14"/>
          <p:cNvSpPr/>
          <p:nvPr/>
        </p:nvSpPr>
        <p:spPr>
          <a:xfrm>
            <a:off x="3668713" y="212725"/>
            <a:ext cx="685800" cy="228600"/>
          </a:xfrm>
          <a:prstGeom prst="rect">
            <a:avLst/>
          </a:prstGeom>
          <a:solidFill>
            <a:schemeClr val="hlink"/>
          </a:solidFill>
          <a:ln w="9525">
            <a:noFill/>
            <a:miter/>
          </a:ln>
        </p:spPr>
        <p:txBody>
          <a:bodyPr wrap="none" anchor="ctr"/>
          <a:lstStyle/>
          <a:p>
            <a:pPr lvl="0" eaLnBrk="1" hangingPunct="1"/>
            <a:endParaRPr lang="zh-CN" altLang="en-US" dirty="0">
              <a:latin typeface="Times New Roman" pitchFamily="18" charset="0"/>
              <a:ea typeface="宋体" pitchFamily="2" charset="-122"/>
            </a:endParaRPr>
          </a:p>
        </p:txBody>
      </p:sp>
      <p:sp>
        <p:nvSpPr>
          <p:cNvPr id="68623" name="Rectangle 15"/>
          <p:cNvSpPr/>
          <p:nvPr/>
        </p:nvSpPr>
        <p:spPr>
          <a:xfrm>
            <a:off x="3668713" y="212725"/>
            <a:ext cx="2895600" cy="228600"/>
          </a:xfrm>
          <a:prstGeom prst="rect">
            <a:avLst/>
          </a:prstGeom>
          <a:solidFill>
            <a:schemeClr val="hlink"/>
          </a:solidFill>
          <a:ln w="9525">
            <a:noFill/>
            <a:miter/>
          </a:ln>
        </p:spPr>
        <p:txBody>
          <a:bodyPr wrap="none" anchor="ctr"/>
          <a:lstStyle/>
          <a:p>
            <a:pPr lvl="0" eaLnBrk="1" hangingPunct="1"/>
            <a:endParaRPr lang="zh-CN" altLang="en-US" dirty="0">
              <a:latin typeface="Times New Roman" pitchFamily="18" charset="0"/>
              <a:ea typeface="宋体" pitchFamily="2" charset="-122"/>
            </a:endParaRPr>
          </a:p>
        </p:txBody>
      </p:sp>
      <p:sp>
        <p:nvSpPr>
          <p:cNvPr id="68624" name="Rectangle 16"/>
          <p:cNvSpPr/>
          <p:nvPr/>
        </p:nvSpPr>
        <p:spPr>
          <a:xfrm>
            <a:off x="3897313" y="212725"/>
            <a:ext cx="228600" cy="228600"/>
          </a:xfrm>
          <a:prstGeom prst="rect">
            <a:avLst/>
          </a:prstGeom>
          <a:solidFill>
            <a:schemeClr val="hlink"/>
          </a:solidFill>
          <a:ln w="9525">
            <a:noFill/>
            <a:miter/>
          </a:ln>
        </p:spPr>
        <p:txBody>
          <a:bodyPr wrap="none" anchor="ctr"/>
          <a:lstStyle/>
          <a:p>
            <a:pPr lvl="0" eaLnBrk="1" hangingPunct="1"/>
            <a:endParaRPr lang="zh-CN" altLang="en-US" dirty="0">
              <a:latin typeface="Times New Roman" pitchFamily="18" charset="0"/>
              <a:ea typeface="宋体" pitchFamily="2" charset="-122"/>
            </a:endParaRPr>
          </a:p>
        </p:txBody>
      </p:sp>
      <p:sp>
        <p:nvSpPr>
          <p:cNvPr id="68625" name="Rectangle 17"/>
          <p:cNvSpPr/>
          <p:nvPr/>
        </p:nvSpPr>
        <p:spPr>
          <a:xfrm>
            <a:off x="3897313" y="212725"/>
            <a:ext cx="457200" cy="228600"/>
          </a:xfrm>
          <a:prstGeom prst="rect">
            <a:avLst/>
          </a:prstGeom>
          <a:solidFill>
            <a:schemeClr val="hlink"/>
          </a:solidFill>
          <a:ln w="9525">
            <a:noFill/>
            <a:miter/>
          </a:ln>
        </p:spPr>
        <p:txBody>
          <a:bodyPr wrap="none" anchor="ctr"/>
          <a:lstStyle/>
          <a:p>
            <a:pPr lvl="0" eaLnBrk="1" hangingPunct="1"/>
            <a:endParaRPr lang="zh-CN" altLang="en-US" dirty="0">
              <a:latin typeface="Times New Roman" pitchFamily="18" charset="0"/>
              <a:ea typeface="宋体" pitchFamily="2" charset="-122"/>
            </a:endParaRPr>
          </a:p>
        </p:txBody>
      </p:sp>
      <p:sp>
        <p:nvSpPr>
          <p:cNvPr id="68626" name="Rectangle 18"/>
          <p:cNvSpPr/>
          <p:nvPr/>
        </p:nvSpPr>
        <p:spPr>
          <a:xfrm>
            <a:off x="3897313" y="212725"/>
            <a:ext cx="2667000" cy="228600"/>
          </a:xfrm>
          <a:prstGeom prst="rect">
            <a:avLst/>
          </a:prstGeom>
          <a:solidFill>
            <a:schemeClr val="hlink"/>
          </a:solidFill>
          <a:ln w="9525">
            <a:noFill/>
            <a:miter/>
          </a:ln>
        </p:spPr>
        <p:txBody>
          <a:bodyPr wrap="none" anchor="ctr"/>
          <a:lstStyle/>
          <a:p>
            <a:pPr lvl="0" eaLnBrk="1" hangingPunct="1"/>
            <a:endParaRPr lang="zh-CN" altLang="en-US" dirty="0">
              <a:latin typeface="Times New Roman" pitchFamily="18" charset="0"/>
              <a:ea typeface="宋体" pitchFamily="2" charset="-122"/>
            </a:endParaRPr>
          </a:p>
        </p:txBody>
      </p:sp>
      <p:sp>
        <p:nvSpPr>
          <p:cNvPr id="68627" name="Rectangle 19"/>
          <p:cNvSpPr/>
          <p:nvPr/>
        </p:nvSpPr>
        <p:spPr>
          <a:xfrm>
            <a:off x="2906713" y="2117725"/>
            <a:ext cx="3124200" cy="1143000"/>
          </a:xfrm>
          <a:prstGeom prst="rect">
            <a:avLst/>
          </a:prstGeom>
          <a:solidFill>
            <a:srgbClr val="CCFFCC">
              <a:alpha val="50195"/>
            </a:srgbClr>
          </a:solidFill>
          <a:ln w="9525">
            <a:noFill/>
            <a:miter/>
          </a:ln>
        </p:spPr>
        <p:txBody>
          <a:bodyPr wrap="none" anchor="ctr"/>
          <a:lstStyle/>
          <a:p>
            <a:pPr lvl="0" eaLnBrk="1" hangingPunct="1"/>
            <a:endParaRPr lang="zh-CN" altLang="en-US" dirty="0">
              <a:latin typeface="Times New Roman" pitchFamily="18" charset="0"/>
              <a:ea typeface="宋体" pitchFamily="2" charset="-122"/>
            </a:endParaRPr>
          </a:p>
        </p:txBody>
      </p:sp>
      <p:sp>
        <p:nvSpPr>
          <p:cNvPr id="68628" name="Rectangle 20"/>
          <p:cNvSpPr/>
          <p:nvPr/>
        </p:nvSpPr>
        <p:spPr>
          <a:xfrm>
            <a:off x="4125913" y="212725"/>
            <a:ext cx="457200" cy="228600"/>
          </a:xfrm>
          <a:prstGeom prst="rect">
            <a:avLst/>
          </a:prstGeom>
          <a:solidFill>
            <a:schemeClr val="hlink"/>
          </a:solidFill>
          <a:ln w="9525">
            <a:noFill/>
            <a:miter/>
          </a:ln>
        </p:spPr>
        <p:txBody>
          <a:bodyPr wrap="none" anchor="ctr"/>
          <a:lstStyle/>
          <a:p>
            <a:pPr lvl="0" eaLnBrk="1" hangingPunct="1"/>
            <a:endParaRPr lang="zh-CN" altLang="en-US" dirty="0">
              <a:latin typeface="Times New Roman" pitchFamily="18" charset="0"/>
              <a:ea typeface="宋体" pitchFamily="2" charset="-122"/>
            </a:endParaRPr>
          </a:p>
        </p:txBody>
      </p:sp>
      <p:sp>
        <p:nvSpPr>
          <p:cNvPr id="68629" name="Rectangle 21"/>
          <p:cNvSpPr/>
          <p:nvPr/>
        </p:nvSpPr>
        <p:spPr>
          <a:xfrm>
            <a:off x="4583113" y="212725"/>
            <a:ext cx="228600" cy="228600"/>
          </a:xfrm>
          <a:prstGeom prst="rect">
            <a:avLst/>
          </a:prstGeom>
          <a:solidFill>
            <a:srgbClr val="FF6600"/>
          </a:solidFill>
          <a:ln w="9525">
            <a:noFill/>
            <a:miter/>
          </a:ln>
        </p:spPr>
        <p:txBody>
          <a:bodyPr wrap="none" anchor="ctr"/>
          <a:lstStyle/>
          <a:p>
            <a:pPr lvl="0" eaLnBrk="1" hangingPunct="1"/>
            <a:endParaRPr lang="zh-CN" altLang="en-US" dirty="0">
              <a:latin typeface="Times New Roman" pitchFamily="18" charset="0"/>
              <a:ea typeface="宋体" pitchFamily="2" charset="-122"/>
            </a:endParaRPr>
          </a:p>
        </p:txBody>
      </p:sp>
      <p:grpSp>
        <p:nvGrpSpPr>
          <p:cNvPr id="21" name="组合 20"/>
          <p:cNvGrpSpPr/>
          <p:nvPr/>
        </p:nvGrpSpPr>
        <p:grpSpPr>
          <a:xfrm>
            <a:off x="8256588" y="3284538"/>
            <a:ext cx="2349500" cy="3568700"/>
            <a:chOff x="5651500" y="1268413"/>
            <a:chExt cx="1998663" cy="3771900"/>
          </a:xfrm>
        </p:grpSpPr>
        <p:pic>
          <p:nvPicPr>
            <p:cNvPr id="77842" name="Picture 6"/>
            <p:cNvPicPr>
              <a:picLocks noChangeAspect="1"/>
            </p:cNvPicPr>
            <p:nvPr/>
          </p:nvPicPr>
          <p:blipFill>
            <a:blip r:embed="rId3"/>
            <a:stretch>
              <a:fillRect/>
            </a:stretch>
          </p:blipFill>
          <p:spPr>
            <a:xfrm>
              <a:off x="5651500" y="1268413"/>
              <a:ext cx="1971675" cy="1476375"/>
            </a:xfrm>
            <a:prstGeom prst="rect">
              <a:avLst/>
            </a:prstGeom>
            <a:noFill/>
            <a:ln w="9525">
              <a:noFill/>
              <a:miter/>
            </a:ln>
          </p:spPr>
        </p:pic>
        <p:pic>
          <p:nvPicPr>
            <p:cNvPr id="77843" name="Picture 7"/>
            <p:cNvPicPr>
              <a:picLocks noChangeAspect="1"/>
            </p:cNvPicPr>
            <p:nvPr/>
          </p:nvPicPr>
          <p:blipFill>
            <a:blip r:embed="rId4"/>
            <a:stretch>
              <a:fillRect/>
            </a:stretch>
          </p:blipFill>
          <p:spPr>
            <a:xfrm>
              <a:off x="6084888" y="2852738"/>
              <a:ext cx="1543050" cy="1171575"/>
            </a:xfrm>
            <a:prstGeom prst="rect">
              <a:avLst/>
            </a:prstGeom>
            <a:noFill/>
            <a:ln w="9525">
              <a:noFill/>
              <a:miter/>
            </a:ln>
          </p:spPr>
        </p:pic>
        <p:pic>
          <p:nvPicPr>
            <p:cNvPr id="77844" name="Picture 8"/>
            <p:cNvPicPr>
              <a:picLocks noChangeAspect="1"/>
            </p:cNvPicPr>
            <p:nvPr/>
          </p:nvPicPr>
          <p:blipFill>
            <a:blip r:embed="rId5"/>
            <a:stretch>
              <a:fillRect/>
            </a:stretch>
          </p:blipFill>
          <p:spPr>
            <a:xfrm>
              <a:off x="6516688" y="4221163"/>
              <a:ext cx="1133475" cy="819150"/>
            </a:xfrm>
            <a:prstGeom prst="rect">
              <a:avLst/>
            </a:prstGeom>
            <a:noFill/>
            <a:ln w="9525">
              <a:noFill/>
              <a:miter/>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68615"/>
                                        </p:tgtEl>
                                        <p:attrNameLst>
                                          <p:attrName>style.visibility</p:attrName>
                                        </p:attrNameLst>
                                      </p:cBhvr>
                                      <p:to>
                                        <p:strVal val="visible"/>
                                      </p:to>
                                    </p:set>
                                    <p:anim calcmode="lin" valueType="num">
                                      <p:cBhvr>
                                        <p:cTn id="7" dur="500" fill="hold"/>
                                        <p:tgtEl>
                                          <p:spTgt spid="68615"/>
                                        </p:tgtEl>
                                        <p:attrNameLst>
                                          <p:attrName>ppt_x</p:attrName>
                                        </p:attrNameLst>
                                      </p:cBhvr>
                                      <p:tavLst>
                                        <p:tav tm="0">
                                          <p:val>
                                            <p:strVal val="#ppt_x"/>
                                          </p:val>
                                        </p:tav>
                                        <p:tav tm="100000">
                                          <p:val>
                                            <p:strVal val="#ppt_x"/>
                                          </p:val>
                                        </p:tav>
                                      </p:tavLst>
                                    </p:anim>
                                    <p:anim calcmode="lin" valueType="num">
                                      <p:cBhvr>
                                        <p:cTn id="8" dur="500" fill="hold"/>
                                        <p:tgtEl>
                                          <p:spTgt spid="68615"/>
                                        </p:tgtEl>
                                        <p:attrNameLst>
                                          <p:attrName>ppt_y</p:attrName>
                                        </p:attrNameLst>
                                      </p:cBhvr>
                                      <p:tavLst>
                                        <p:tav tm="0">
                                          <p:val>
                                            <p:strVal val="#ppt_y-#ppt_h/2"/>
                                          </p:val>
                                        </p:tav>
                                        <p:tav tm="100000">
                                          <p:val>
                                            <p:strVal val="#ppt_y"/>
                                          </p:val>
                                        </p:tav>
                                      </p:tavLst>
                                    </p:anim>
                                    <p:anim calcmode="lin" valueType="num">
                                      <p:cBhvr>
                                        <p:cTn id="9" dur="500" fill="hold"/>
                                        <p:tgtEl>
                                          <p:spTgt spid="68615"/>
                                        </p:tgtEl>
                                        <p:attrNameLst>
                                          <p:attrName>ppt_w</p:attrName>
                                        </p:attrNameLst>
                                      </p:cBhvr>
                                      <p:tavLst>
                                        <p:tav tm="0">
                                          <p:val>
                                            <p:strVal val="#ppt_w"/>
                                          </p:val>
                                        </p:tav>
                                        <p:tav tm="100000">
                                          <p:val>
                                            <p:strVal val="#ppt_w"/>
                                          </p:val>
                                        </p:tav>
                                      </p:tavLst>
                                    </p:anim>
                                    <p:anim calcmode="lin" valueType="num">
                                      <p:cBhvr>
                                        <p:cTn id="10" dur="500" fill="hold"/>
                                        <p:tgtEl>
                                          <p:spTgt spid="68615"/>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18" presetClass="entr" presetSubtype="6" fill="hold" grpId="0" nodeType="afterEffect">
                                  <p:stCondLst>
                                    <p:cond delay="0"/>
                                  </p:stCondLst>
                                  <p:childTnLst>
                                    <p:set>
                                      <p:cBhvr>
                                        <p:cTn id="13" dur="1" fill="hold">
                                          <p:stCondLst>
                                            <p:cond delay="0"/>
                                          </p:stCondLst>
                                        </p:cTn>
                                        <p:tgtEl>
                                          <p:spTgt spid="68616"/>
                                        </p:tgtEl>
                                        <p:attrNameLst>
                                          <p:attrName>style.visibility</p:attrName>
                                        </p:attrNameLst>
                                      </p:cBhvr>
                                      <p:to>
                                        <p:strVal val="visible"/>
                                      </p:to>
                                    </p:set>
                                    <p:animEffect transition="in" filter="strips(downRight)">
                                      <p:cBhvr>
                                        <p:cTn id="14" dur="500"/>
                                        <p:tgtEl>
                                          <p:spTgt spid="68616"/>
                                        </p:tgtEl>
                                      </p:cBhvr>
                                    </p:animEffect>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68617"/>
                                        </p:tgtEl>
                                        <p:attrNameLst>
                                          <p:attrName>style.visibility</p:attrName>
                                        </p:attrNameLst>
                                      </p:cBhvr>
                                      <p:to>
                                        <p:strVal val="visible"/>
                                      </p:to>
                                    </p:set>
                                    <p:animEffect transition="in" filter="box(in)">
                                      <p:cBhvr>
                                        <p:cTn id="19" dur="500"/>
                                        <p:tgtEl>
                                          <p:spTgt spid="68617"/>
                                        </p:tgtEl>
                                      </p:cBhvr>
                                    </p:animEffect>
                                  </p:childTnLst>
                                </p:cTn>
                              </p:par>
                            </p:childTnLst>
                          </p:cTn>
                        </p:par>
                      </p:childTnLst>
                    </p:cTn>
                  </p:par>
                  <p:par>
                    <p:cTn id="20" fill="hold">
                      <p:stCondLst>
                        <p:cond delay="indefinite"/>
                      </p:stCondLst>
                      <p:childTnLst>
                        <p:par>
                          <p:cTn id="21" fill="hold">
                            <p:stCondLst>
                              <p:cond delay="0"/>
                            </p:stCondLst>
                            <p:childTnLst>
                              <p:par>
                                <p:cTn id="22" presetID="18" presetClass="entr" presetSubtype="3" fill="hold" grpId="0" nodeType="clickEffect">
                                  <p:stCondLst>
                                    <p:cond delay="0"/>
                                  </p:stCondLst>
                                  <p:childTnLst>
                                    <p:set>
                                      <p:cBhvr>
                                        <p:cTn id="23" dur="1" fill="hold">
                                          <p:stCondLst>
                                            <p:cond delay="0"/>
                                          </p:stCondLst>
                                        </p:cTn>
                                        <p:tgtEl>
                                          <p:spTgt spid="68618"/>
                                        </p:tgtEl>
                                        <p:attrNameLst>
                                          <p:attrName>style.visibility</p:attrName>
                                        </p:attrNameLst>
                                      </p:cBhvr>
                                      <p:to>
                                        <p:strVal val="visible"/>
                                      </p:to>
                                    </p:set>
                                    <p:animEffect transition="in" filter="strips(upRight)">
                                      <p:cBhvr>
                                        <p:cTn id="24" dur="500"/>
                                        <p:tgtEl>
                                          <p:spTgt spid="68618"/>
                                        </p:tgtEl>
                                      </p:cBhvr>
                                    </p:animEffect>
                                  </p:childTnLst>
                                  <p:subTnLst>
                                    <p:set>
                                      <p:cBhvr override="childStyle">
                                        <p:cTn dur="1" fill="hold" display="0" masterRel="nextClick" afterEffect="1"/>
                                        <p:tgtEl>
                                          <p:spTgt spid="68618"/>
                                        </p:tgtEl>
                                        <p:attrNameLst>
                                          <p:attrName>style.visibility</p:attrName>
                                        </p:attrNameLst>
                                      </p:cBhvr>
                                      <p:to>
                                        <p:strVal val="hidden"/>
                                      </p:to>
                                    </p:set>
                                  </p:sub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68619"/>
                                        </p:tgtEl>
                                        <p:attrNameLst>
                                          <p:attrName>style.visibility</p:attrName>
                                        </p:attrNameLst>
                                      </p:cBhvr>
                                      <p:to>
                                        <p:strVal val="visible"/>
                                      </p:to>
                                    </p:set>
                                    <p:animEffect transition="in" filter="wipe(left)">
                                      <p:cBhvr>
                                        <p:cTn id="29" dur="500"/>
                                        <p:tgtEl>
                                          <p:spTgt spid="68619"/>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68620"/>
                                        </p:tgtEl>
                                        <p:attrNameLst>
                                          <p:attrName>style.visibility</p:attrName>
                                        </p:attrNameLst>
                                      </p:cBhvr>
                                      <p:to>
                                        <p:strVal val="visible"/>
                                      </p:to>
                                    </p:set>
                                    <p:animEffect transition="in" filter="wipe(left)">
                                      <p:cBhvr>
                                        <p:cTn id="34" dur="500"/>
                                        <p:tgtEl>
                                          <p:spTgt spid="68620"/>
                                        </p:tgtEl>
                                      </p:cBhvr>
                                    </p:animEffect>
                                  </p:childTnLst>
                                  <p:subTnLst>
                                    <p:set>
                                      <p:cBhvr override="childStyle">
                                        <p:cTn dur="1" fill="hold" display="0" masterRel="nextClick" afterEffect="1"/>
                                        <p:tgtEl>
                                          <p:spTgt spid="68620"/>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68621"/>
                                        </p:tgtEl>
                                        <p:attrNameLst>
                                          <p:attrName>style.visibility</p:attrName>
                                        </p:attrNameLst>
                                      </p:cBhvr>
                                      <p:to>
                                        <p:strVal val="visible"/>
                                      </p:to>
                                    </p:set>
                                    <p:animEffect transition="in" filter="wipe(left)">
                                      <p:cBhvr>
                                        <p:cTn id="39" dur="500"/>
                                        <p:tgtEl>
                                          <p:spTgt spid="68621"/>
                                        </p:tgtEl>
                                      </p:cBhvr>
                                    </p:animEffect>
                                  </p:childTnLst>
                                  <p:subTnLst>
                                    <p:set>
                                      <p:cBhvr override="childStyle">
                                        <p:cTn dur="1" fill="hold" display="0" masterRel="nextClick" afterEffect="1"/>
                                        <p:tgtEl>
                                          <p:spTgt spid="68621"/>
                                        </p:tgtEl>
                                        <p:attrNameLst>
                                          <p:attrName>style.visibility</p:attrName>
                                        </p:attrNameLst>
                                      </p:cBhvr>
                                      <p:to>
                                        <p:strVal val="hidden"/>
                                      </p:to>
                                    </p:set>
                                  </p:sub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68622"/>
                                        </p:tgtEl>
                                        <p:attrNameLst>
                                          <p:attrName>style.visibility</p:attrName>
                                        </p:attrNameLst>
                                      </p:cBhvr>
                                      <p:to>
                                        <p:strVal val="visible"/>
                                      </p:to>
                                    </p:set>
                                    <p:animEffect transition="in" filter="wipe(left)">
                                      <p:cBhvr>
                                        <p:cTn id="44" dur="500"/>
                                        <p:tgtEl>
                                          <p:spTgt spid="68622"/>
                                        </p:tgtEl>
                                      </p:cBhvr>
                                    </p:animEffect>
                                  </p:childTnLst>
                                  <p:subTnLst>
                                    <p:set>
                                      <p:cBhvr override="childStyle">
                                        <p:cTn dur="1" fill="hold" display="0" masterRel="nextClick" afterEffect="1"/>
                                        <p:tgtEl>
                                          <p:spTgt spid="68622"/>
                                        </p:tgtEl>
                                        <p:attrNameLst>
                                          <p:attrName>style.visibility</p:attrName>
                                        </p:attrNameLst>
                                      </p:cBhvr>
                                      <p:to>
                                        <p:strVal val="hidden"/>
                                      </p:to>
                                    </p:set>
                                  </p:sub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68623"/>
                                        </p:tgtEl>
                                        <p:attrNameLst>
                                          <p:attrName>style.visibility</p:attrName>
                                        </p:attrNameLst>
                                      </p:cBhvr>
                                      <p:to>
                                        <p:strVal val="visible"/>
                                      </p:to>
                                    </p:set>
                                    <p:animEffect transition="in" filter="wipe(left)">
                                      <p:cBhvr>
                                        <p:cTn id="49" dur="500"/>
                                        <p:tgtEl>
                                          <p:spTgt spid="68623"/>
                                        </p:tgtEl>
                                      </p:cBhvr>
                                    </p:animEffect>
                                  </p:childTnLst>
                                  <p:subTnLst>
                                    <p:set>
                                      <p:cBhvr override="childStyle">
                                        <p:cTn dur="1" fill="hold" display="0" masterRel="nextClick" afterEffect="1"/>
                                        <p:tgtEl>
                                          <p:spTgt spid="68623"/>
                                        </p:tgtEl>
                                        <p:attrNameLst>
                                          <p:attrName>style.visibility</p:attrName>
                                        </p:attrNameLst>
                                      </p:cBhvr>
                                      <p:to>
                                        <p:strVal val="hidden"/>
                                      </p:to>
                                    </p:set>
                                  </p:sub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68624"/>
                                        </p:tgtEl>
                                        <p:attrNameLst>
                                          <p:attrName>style.visibility</p:attrName>
                                        </p:attrNameLst>
                                      </p:cBhvr>
                                      <p:to>
                                        <p:strVal val="visible"/>
                                      </p:to>
                                    </p:set>
                                    <p:animEffect transition="in" filter="wipe(left)">
                                      <p:cBhvr>
                                        <p:cTn id="54" dur="500"/>
                                        <p:tgtEl>
                                          <p:spTgt spid="68624"/>
                                        </p:tgtEl>
                                      </p:cBhvr>
                                    </p:animEffect>
                                  </p:childTnLst>
                                  <p:subTnLst>
                                    <p:set>
                                      <p:cBhvr override="childStyle">
                                        <p:cTn dur="1" fill="hold" display="0" masterRel="nextClick" afterEffect="1"/>
                                        <p:tgtEl>
                                          <p:spTgt spid="68624"/>
                                        </p:tgtEl>
                                        <p:attrNameLst>
                                          <p:attrName>style.visibility</p:attrName>
                                        </p:attrNameLst>
                                      </p:cBhvr>
                                      <p:to>
                                        <p:strVal val="hidden"/>
                                      </p:to>
                                    </p:set>
                                  </p:sub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68625"/>
                                        </p:tgtEl>
                                        <p:attrNameLst>
                                          <p:attrName>style.visibility</p:attrName>
                                        </p:attrNameLst>
                                      </p:cBhvr>
                                      <p:to>
                                        <p:strVal val="visible"/>
                                      </p:to>
                                    </p:set>
                                    <p:animEffect transition="in" filter="wipe(left)">
                                      <p:cBhvr>
                                        <p:cTn id="59" dur="500"/>
                                        <p:tgtEl>
                                          <p:spTgt spid="68625"/>
                                        </p:tgtEl>
                                      </p:cBhvr>
                                    </p:animEffect>
                                  </p:childTnLst>
                                  <p:subTnLst>
                                    <p:set>
                                      <p:cBhvr override="childStyle">
                                        <p:cTn dur="1" fill="hold" display="0" masterRel="nextClick" afterEffect="1"/>
                                        <p:tgtEl>
                                          <p:spTgt spid="68625"/>
                                        </p:tgtEl>
                                        <p:attrNameLst>
                                          <p:attrName>style.visibility</p:attrName>
                                        </p:attrNameLst>
                                      </p:cBhvr>
                                      <p:to>
                                        <p:strVal val="hidden"/>
                                      </p:to>
                                    </p:set>
                                  </p:sub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68626"/>
                                        </p:tgtEl>
                                        <p:attrNameLst>
                                          <p:attrName>style.visibility</p:attrName>
                                        </p:attrNameLst>
                                      </p:cBhvr>
                                      <p:to>
                                        <p:strVal val="visible"/>
                                      </p:to>
                                    </p:set>
                                    <p:animEffect transition="in" filter="wipe(left)">
                                      <p:cBhvr>
                                        <p:cTn id="64" dur="500"/>
                                        <p:tgtEl>
                                          <p:spTgt spid="68626"/>
                                        </p:tgtEl>
                                      </p:cBhvr>
                                    </p:animEffect>
                                  </p:childTnLst>
                                  <p:subTnLst>
                                    <p:set>
                                      <p:cBhvr override="childStyle">
                                        <p:cTn dur="1" fill="hold" display="0" masterRel="nextClick" afterEffect="1"/>
                                        <p:tgtEl>
                                          <p:spTgt spid="68626"/>
                                        </p:tgtEl>
                                        <p:attrNameLst>
                                          <p:attrName>style.visibility</p:attrName>
                                        </p:attrNameLst>
                                      </p:cBhvr>
                                      <p:to>
                                        <p:strVal val="hidden"/>
                                      </p:to>
                                    </p:set>
                                  </p:subTnLst>
                                </p:cTn>
                              </p:par>
                            </p:childTnLst>
                          </p:cTn>
                        </p:par>
                      </p:childTnLst>
                    </p:cTn>
                  </p:par>
                  <p:par>
                    <p:cTn id="65" fill="hold">
                      <p:stCondLst>
                        <p:cond delay="indefinite"/>
                      </p:stCondLst>
                      <p:childTnLst>
                        <p:par>
                          <p:cTn id="66" fill="hold">
                            <p:stCondLst>
                              <p:cond delay="0"/>
                            </p:stCondLst>
                            <p:childTnLst>
                              <p:par>
                                <p:cTn id="67" presetID="22" presetClass="entr" presetSubtype="1" fill="hold" grpId="0" nodeType="clickEffect">
                                  <p:stCondLst>
                                    <p:cond delay="0"/>
                                  </p:stCondLst>
                                  <p:childTnLst>
                                    <p:set>
                                      <p:cBhvr>
                                        <p:cTn id="68" dur="1" fill="hold">
                                          <p:stCondLst>
                                            <p:cond delay="0"/>
                                          </p:stCondLst>
                                        </p:cTn>
                                        <p:tgtEl>
                                          <p:spTgt spid="68627"/>
                                        </p:tgtEl>
                                        <p:attrNameLst>
                                          <p:attrName>style.visibility</p:attrName>
                                        </p:attrNameLst>
                                      </p:cBhvr>
                                      <p:to>
                                        <p:strVal val="visible"/>
                                      </p:to>
                                    </p:set>
                                    <p:animEffect transition="in" filter="wipe(up)">
                                      <p:cBhvr>
                                        <p:cTn id="69" dur="500"/>
                                        <p:tgtEl>
                                          <p:spTgt spid="68627"/>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68628"/>
                                        </p:tgtEl>
                                        <p:attrNameLst>
                                          <p:attrName>style.visibility</p:attrName>
                                        </p:attrNameLst>
                                      </p:cBhvr>
                                      <p:to>
                                        <p:strVal val="visible"/>
                                      </p:to>
                                    </p:set>
                                    <p:animEffect transition="in" filter="wipe(left)">
                                      <p:cBhvr>
                                        <p:cTn id="74" dur="500"/>
                                        <p:tgtEl>
                                          <p:spTgt spid="68628"/>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68629"/>
                                        </p:tgtEl>
                                        <p:attrNameLst>
                                          <p:attrName>style.visibility</p:attrName>
                                        </p:attrNameLst>
                                      </p:cBhvr>
                                      <p:to>
                                        <p:strVal val="visible"/>
                                      </p:to>
                                    </p:set>
                                    <p:animEffect transition="in" filter="wipe(left)">
                                      <p:cBhvr>
                                        <p:cTn id="79" dur="500"/>
                                        <p:tgtEl>
                                          <p:spTgt spid="68629"/>
                                        </p:tgtEl>
                                      </p:cBhvr>
                                    </p:animEffec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nodeType="clickEffect">
                                  <p:stCondLst>
                                    <p:cond delay="0"/>
                                  </p:stCondLst>
                                  <p:childTnLst>
                                    <p:set>
                                      <p:cBhvr>
                                        <p:cTn id="83"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5" grpId="0" bldLvl="0" animBg="1"/>
      <p:bldP spid="68616" grpId="0" bldLvl="0" animBg="1"/>
      <p:bldP spid="68617" grpId="0"/>
      <p:bldP spid="68618" grpId="0" bldLvl="0" animBg="1"/>
      <p:bldP spid="68619" grpId="0" bldLvl="0" animBg="1"/>
      <p:bldP spid="68620" grpId="0" bldLvl="0" animBg="1"/>
      <p:bldP spid="68621" grpId="0" bldLvl="0" animBg="1"/>
      <p:bldP spid="68622" grpId="0" bldLvl="0" animBg="1"/>
      <p:bldP spid="68623" grpId="0" bldLvl="0" animBg="1"/>
      <p:bldP spid="68624" grpId="0" bldLvl="0" animBg="1"/>
      <p:bldP spid="68625" grpId="0" bldLvl="0" animBg="1"/>
      <p:bldP spid="68626" grpId="0" bldLvl="0" animBg="1"/>
      <p:bldP spid="68627" grpId="0" bldLvl="0" animBg="1"/>
      <p:bldP spid="68628" grpId="0" bldLvl="0" animBg="1"/>
      <p:bldP spid="68629" grpId="0" bldLvl="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AutoShape 2" descr="棕色大理石"/>
          <p:cNvSpPr/>
          <p:nvPr/>
        </p:nvSpPr>
        <p:spPr>
          <a:xfrm>
            <a:off x="2133600" y="609600"/>
            <a:ext cx="1752600" cy="533400"/>
          </a:xfrm>
          <a:prstGeom prst="bevel">
            <a:avLst>
              <a:gd name="adj" fmla="val 12500"/>
            </a:avLst>
          </a:prstGeom>
          <a:blipFill rotWithShape="0">
            <a:blip r:embed="rId2"/>
          </a:blipFill>
          <a:ln w="9525">
            <a:noFill/>
            <a:miter/>
          </a:ln>
        </p:spPr>
        <p:txBody>
          <a:bodyPr wrap="none" anchor="ctr"/>
          <a:lstStyle/>
          <a:p>
            <a:pPr lvl="0" algn="ctr" eaLnBrk="1" hangingPunct="1"/>
            <a:r>
              <a:rPr lang="en-US" altLang="zh-CN" sz="2000" b="1" dirty="0">
                <a:solidFill>
                  <a:schemeClr val="bg1"/>
                </a:solidFill>
                <a:latin typeface="Arial" pitchFamily="34" charset="0"/>
                <a:ea typeface="宋体" pitchFamily="2" charset="-122"/>
              </a:rPr>
              <a:t>Algorithm 2</a:t>
            </a:r>
          </a:p>
        </p:txBody>
      </p:sp>
      <p:sp>
        <p:nvSpPr>
          <p:cNvPr id="78851" name="Text Box 3"/>
          <p:cNvSpPr txBox="1"/>
          <p:nvPr/>
        </p:nvSpPr>
        <p:spPr>
          <a:xfrm>
            <a:off x="7162800" y="0"/>
            <a:ext cx="3498850" cy="365760"/>
          </a:xfrm>
          <a:prstGeom prst="rect">
            <a:avLst/>
          </a:prstGeom>
          <a:noFill/>
          <a:ln w="9525">
            <a:noFill/>
            <a:miter/>
          </a:ln>
        </p:spPr>
        <p:txBody>
          <a:bodyPr lIns="108000" rIns="144000">
            <a:spAutoFit/>
          </a:bodyPr>
          <a:lstStyle/>
          <a:p>
            <a:pPr lvl="0" algn="r" eaLnBrk="1" hangingPunct="1">
              <a:spcBef>
                <a:spcPct val="50000"/>
              </a:spcBef>
            </a:pPr>
            <a:r>
              <a:rPr lang="en-US" altLang="zh-CN" sz="1800" b="1" dirty="0">
                <a:latin typeface="Times New Roman" pitchFamily="18" charset="0"/>
                <a:ea typeface="宋体" pitchFamily="2" charset="-122"/>
                <a:sym typeface="Webdings" pitchFamily="18" charset="2"/>
              </a:rPr>
              <a:t>§3  </a:t>
            </a:r>
            <a:r>
              <a:rPr lang="en-US" altLang="zh-CN" sz="1800" b="1" dirty="0">
                <a:latin typeface="Times New Roman" pitchFamily="18" charset="0"/>
                <a:ea typeface="宋体" pitchFamily="2" charset="-122"/>
              </a:rPr>
              <a:t>Compare the Algorithms</a:t>
            </a:r>
          </a:p>
        </p:txBody>
      </p:sp>
      <p:sp>
        <p:nvSpPr>
          <p:cNvPr id="69636" name="AutoShape 4"/>
          <p:cNvSpPr/>
          <p:nvPr/>
        </p:nvSpPr>
        <p:spPr>
          <a:xfrm>
            <a:off x="2133600" y="1371600"/>
            <a:ext cx="7620000" cy="4343400"/>
          </a:xfrm>
          <a:prstGeom prst="foldedCorner">
            <a:avLst>
              <a:gd name="adj" fmla="val 5833"/>
            </a:avLst>
          </a:prstGeom>
          <a:gradFill rotWithShape="0">
            <a:gsLst>
              <a:gs pos="0">
                <a:srgbClr val="FFFFFF"/>
              </a:gs>
              <a:gs pos="100000">
                <a:schemeClr val="bg1"/>
              </a:gs>
            </a:gsLst>
            <a:lin ang="5400000" scaled="1"/>
            <a:tileRect/>
          </a:gradFill>
          <a:ln w="9525" cap="flat" cmpd="sng">
            <a:solidFill>
              <a:schemeClr val="tx1"/>
            </a:solidFill>
            <a:prstDash val="solid"/>
            <a:headEnd type="none" w="med" len="med"/>
            <a:tailEnd type="none" w="med" len="med"/>
          </a:ln>
        </p:spPr>
        <p:txBody>
          <a:bodyPr bIns="0" anchor="ctr"/>
          <a:lstStyle/>
          <a:p>
            <a:pPr lvl="0" eaLnBrk="1" hangingPunct="1"/>
            <a:r>
              <a:rPr lang="en-US" altLang="zh-CN" sz="1800" b="1" dirty="0">
                <a:solidFill>
                  <a:schemeClr val="hlink"/>
                </a:solidFill>
                <a:latin typeface="Arial" pitchFamily="34" charset="0"/>
                <a:ea typeface="宋体" pitchFamily="2" charset="-122"/>
              </a:rPr>
              <a:t>int</a:t>
            </a:r>
            <a:r>
              <a:rPr lang="en-US" altLang="zh-CN" sz="1800" b="1" dirty="0">
                <a:latin typeface="Arial" pitchFamily="34" charset="0"/>
                <a:ea typeface="宋体" pitchFamily="2" charset="-122"/>
              </a:rPr>
              <a:t>  MaxSubsequenceSum ( </a:t>
            </a:r>
            <a:r>
              <a:rPr lang="en-US" altLang="zh-CN" sz="1800" b="1" dirty="0">
                <a:solidFill>
                  <a:schemeClr val="hlink"/>
                </a:solidFill>
                <a:latin typeface="Arial" pitchFamily="34" charset="0"/>
                <a:ea typeface="宋体" pitchFamily="2" charset="-122"/>
              </a:rPr>
              <a:t>const int</a:t>
            </a:r>
            <a:r>
              <a:rPr lang="en-US" altLang="zh-CN" sz="1800" b="1" dirty="0">
                <a:latin typeface="Arial" pitchFamily="34" charset="0"/>
                <a:ea typeface="宋体" pitchFamily="2" charset="-122"/>
              </a:rPr>
              <a:t> A[ ],  </a:t>
            </a:r>
            <a:r>
              <a:rPr lang="en-US" altLang="zh-CN" sz="1800" b="1" dirty="0">
                <a:solidFill>
                  <a:schemeClr val="hlink"/>
                </a:solidFill>
                <a:latin typeface="Arial" pitchFamily="34" charset="0"/>
                <a:ea typeface="宋体" pitchFamily="2" charset="-122"/>
              </a:rPr>
              <a:t>int</a:t>
            </a:r>
            <a:r>
              <a:rPr lang="en-US" altLang="zh-CN" sz="1800" b="1" dirty="0">
                <a:latin typeface="Arial" pitchFamily="34" charset="0"/>
                <a:ea typeface="宋体" pitchFamily="2" charset="-122"/>
              </a:rPr>
              <a:t>  N ) </a:t>
            </a:r>
          </a:p>
          <a:p>
            <a:pPr lvl="0" eaLnBrk="1" hangingPunct="1"/>
            <a:r>
              <a:rPr lang="en-US" altLang="zh-CN" sz="1800" b="1" dirty="0">
                <a:latin typeface="Arial" pitchFamily="34" charset="0"/>
                <a:ea typeface="宋体" pitchFamily="2" charset="-122"/>
              </a:rPr>
              <a:t>{ </a:t>
            </a:r>
          </a:p>
          <a:p>
            <a:pPr lvl="0" eaLnBrk="1" hangingPunct="1"/>
            <a:r>
              <a:rPr lang="en-US" altLang="zh-CN" sz="1800" b="1" dirty="0">
                <a:solidFill>
                  <a:schemeClr val="hlink"/>
                </a:solidFill>
                <a:latin typeface="Arial" pitchFamily="34" charset="0"/>
                <a:ea typeface="宋体" pitchFamily="2" charset="-122"/>
              </a:rPr>
              <a:t>	int</a:t>
            </a:r>
            <a:r>
              <a:rPr lang="en-US" altLang="zh-CN" sz="1800" b="1" dirty="0">
                <a:latin typeface="Arial" pitchFamily="34" charset="0"/>
                <a:ea typeface="宋体" pitchFamily="2" charset="-122"/>
              </a:rPr>
              <a:t>  ThisSum,  MaxSum,  i,  j; </a:t>
            </a:r>
          </a:p>
          <a:p>
            <a:pPr lvl="0" eaLnBrk="1" hangingPunct="1"/>
            <a:r>
              <a:rPr lang="en-US" altLang="zh-CN" sz="1800" b="1" dirty="0">
                <a:solidFill>
                  <a:srgbClr val="008000"/>
                </a:solidFill>
                <a:latin typeface="Arial" pitchFamily="34" charset="0"/>
                <a:ea typeface="宋体" pitchFamily="2" charset="-122"/>
              </a:rPr>
              <a:t>/* 1*/</a:t>
            </a:r>
            <a:r>
              <a:rPr lang="en-US" altLang="zh-CN" sz="1800" b="1" dirty="0">
                <a:latin typeface="Arial" pitchFamily="34" charset="0"/>
                <a:ea typeface="宋体" pitchFamily="2" charset="-122"/>
              </a:rPr>
              <a:t> 	MaxSum = 0;   </a:t>
            </a:r>
            <a:r>
              <a:rPr lang="en-US" altLang="zh-CN" sz="1800" b="1" dirty="0">
                <a:solidFill>
                  <a:srgbClr val="008000"/>
                </a:solidFill>
                <a:latin typeface="Arial" pitchFamily="34" charset="0"/>
                <a:ea typeface="宋体" pitchFamily="2" charset="-122"/>
              </a:rPr>
              <a:t>/* initialize the maximum sum */</a:t>
            </a:r>
          </a:p>
          <a:p>
            <a:pPr lvl="0" eaLnBrk="1" hangingPunct="1"/>
            <a:r>
              <a:rPr lang="en-US" altLang="zh-CN" sz="1800" b="1" dirty="0">
                <a:solidFill>
                  <a:srgbClr val="008000"/>
                </a:solidFill>
                <a:latin typeface="Arial" pitchFamily="34" charset="0"/>
                <a:ea typeface="宋体" pitchFamily="2" charset="-122"/>
              </a:rPr>
              <a:t>/* 2*/</a:t>
            </a:r>
            <a:r>
              <a:rPr lang="en-US" altLang="zh-CN" sz="1800" b="1" dirty="0">
                <a:latin typeface="Arial" pitchFamily="34" charset="0"/>
                <a:ea typeface="宋体" pitchFamily="2" charset="-122"/>
              </a:rPr>
              <a:t> 	</a:t>
            </a:r>
            <a:r>
              <a:rPr lang="en-US" altLang="zh-CN" sz="1800" b="1" dirty="0">
                <a:solidFill>
                  <a:schemeClr val="hlink"/>
                </a:solidFill>
                <a:latin typeface="Arial" pitchFamily="34" charset="0"/>
                <a:ea typeface="宋体" pitchFamily="2" charset="-122"/>
              </a:rPr>
              <a:t>for</a:t>
            </a:r>
            <a:r>
              <a:rPr lang="en-US" altLang="zh-CN" sz="1800" b="1" dirty="0">
                <a:latin typeface="Arial" pitchFamily="34" charset="0"/>
                <a:ea typeface="宋体" pitchFamily="2" charset="-122"/>
              </a:rPr>
              <a:t>( i = 0; i &lt; N; i++ )  {   </a:t>
            </a:r>
            <a:r>
              <a:rPr lang="en-US" altLang="zh-CN" sz="1800" b="1" dirty="0">
                <a:solidFill>
                  <a:srgbClr val="008000"/>
                </a:solidFill>
                <a:latin typeface="Arial" pitchFamily="34" charset="0"/>
                <a:ea typeface="宋体" pitchFamily="2" charset="-122"/>
              </a:rPr>
              <a:t>/* start from A[ i ] */</a:t>
            </a:r>
          </a:p>
          <a:p>
            <a:pPr lvl="0" eaLnBrk="1" hangingPunct="1"/>
            <a:r>
              <a:rPr lang="en-US" altLang="zh-CN" sz="1800" b="1" dirty="0">
                <a:solidFill>
                  <a:srgbClr val="008000"/>
                </a:solidFill>
                <a:latin typeface="Arial" pitchFamily="34" charset="0"/>
                <a:ea typeface="宋体" pitchFamily="2" charset="-122"/>
              </a:rPr>
              <a:t>/* 3*/</a:t>
            </a:r>
            <a:r>
              <a:rPr lang="en-US" altLang="zh-CN" sz="1800" b="1" dirty="0">
                <a:latin typeface="Arial" pitchFamily="34" charset="0"/>
                <a:ea typeface="宋体" pitchFamily="2" charset="-122"/>
              </a:rPr>
              <a:t> 	      ThisSum = 0; </a:t>
            </a:r>
          </a:p>
          <a:p>
            <a:pPr lvl="0" eaLnBrk="1" hangingPunct="1"/>
            <a:r>
              <a:rPr lang="en-US" altLang="zh-CN" sz="1800" b="1" dirty="0">
                <a:solidFill>
                  <a:srgbClr val="008000"/>
                </a:solidFill>
                <a:latin typeface="Arial" pitchFamily="34" charset="0"/>
                <a:ea typeface="宋体" pitchFamily="2" charset="-122"/>
              </a:rPr>
              <a:t>/* 4*/</a:t>
            </a:r>
            <a:r>
              <a:rPr lang="en-US" altLang="zh-CN" sz="1800" b="1" dirty="0">
                <a:latin typeface="Arial" pitchFamily="34" charset="0"/>
                <a:ea typeface="宋体" pitchFamily="2" charset="-122"/>
              </a:rPr>
              <a:t> </a:t>
            </a:r>
            <a:r>
              <a:rPr lang="en-US" altLang="zh-CN" sz="1800" b="1" dirty="0">
                <a:solidFill>
                  <a:schemeClr val="hlink"/>
                </a:solidFill>
                <a:latin typeface="Arial" pitchFamily="34" charset="0"/>
                <a:ea typeface="宋体" pitchFamily="2" charset="-122"/>
              </a:rPr>
              <a:t>	      for</a:t>
            </a:r>
            <a:r>
              <a:rPr lang="en-US" altLang="zh-CN" sz="1800" b="1" dirty="0">
                <a:latin typeface="Arial" pitchFamily="34" charset="0"/>
                <a:ea typeface="宋体" pitchFamily="2" charset="-122"/>
              </a:rPr>
              <a:t>( j = i; j &lt; N; j++ ) {   </a:t>
            </a:r>
            <a:r>
              <a:rPr lang="en-US" altLang="zh-CN" sz="1800" b="1" dirty="0">
                <a:solidFill>
                  <a:srgbClr val="008000"/>
                </a:solidFill>
                <a:latin typeface="Arial" pitchFamily="34" charset="0"/>
                <a:ea typeface="宋体" pitchFamily="2" charset="-122"/>
              </a:rPr>
              <a:t>/* end at A[ j ] */</a:t>
            </a:r>
          </a:p>
          <a:p>
            <a:pPr lvl="0" eaLnBrk="1" hangingPunct="1"/>
            <a:r>
              <a:rPr lang="en-US" altLang="zh-CN" sz="1800" b="1" dirty="0">
                <a:solidFill>
                  <a:srgbClr val="008000"/>
                </a:solidFill>
                <a:latin typeface="Arial" pitchFamily="34" charset="0"/>
                <a:ea typeface="宋体" pitchFamily="2" charset="-122"/>
              </a:rPr>
              <a:t>/* 5*/</a:t>
            </a:r>
            <a:r>
              <a:rPr lang="en-US" altLang="zh-CN" sz="1800" b="1" dirty="0">
                <a:latin typeface="Arial" pitchFamily="34" charset="0"/>
                <a:ea typeface="宋体" pitchFamily="2" charset="-122"/>
              </a:rPr>
              <a:t> 		ThisSum += A[ j ];  </a:t>
            </a:r>
            <a:r>
              <a:rPr lang="en-US" altLang="zh-CN" sz="1800" b="1" dirty="0">
                <a:solidFill>
                  <a:srgbClr val="008000"/>
                </a:solidFill>
                <a:latin typeface="Arial" pitchFamily="34" charset="0"/>
                <a:ea typeface="宋体" pitchFamily="2" charset="-122"/>
              </a:rPr>
              <a:t>/* sum from A[ i ] to A[ j ] */</a:t>
            </a:r>
          </a:p>
          <a:p>
            <a:pPr lvl="0" eaLnBrk="1" hangingPunct="1"/>
            <a:r>
              <a:rPr lang="en-US" altLang="zh-CN" sz="1800" b="1" dirty="0">
                <a:solidFill>
                  <a:srgbClr val="008000"/>
                </a:solidFill>
                <a:latin typeface="Arial" pitchFamily="34" charset="0"/>
                <a:ea typeface="宋体" pitchFamily="2" charset="-122"/>
              </a:rPr>
              <a:t>/* 6*/</a:t>
            </a:r>
            <a:r>
              <a:rPr lang="en-US" altLang="zh-CN" sz="1800" b="1" dirty="0">
                <a:latin typeface="Arial" pitchFamily="34" charset="0"/>
                <a:ea typeface="宋体" pitchFamily="2" charset="-122"/>
              </a:rPr>
              <a:t> 		</a:t>
            </a:r>
            <a:r>
              <a:rPr lang="en-US" altLang="zh-CN" sz="1800" b="1" dirty="0">
                <a:solidFill>
                  <a:schemeClr val="hlink"/>
                </a:solidFill>
                <a:latin typeface="Arial" pitchFamily="34" charset="0"/>
                <a:ea typeface="宋体" pitchFamily="2" charset="-122"/>
              </a:rPr>
              <a:t>if </a:t>
            </a:r>
            <a:r>
              <a:rPr lang="en-US" altLang="zh-CN" sz="1800" b="1" dirty="0">
                <a:latin typeface="Arial" pitchFamily="34" charset="0"/>
                <a:ea typeface="宋体" pitchFamily="2" charset="-122"/>
              </a:rPr>
              <a:t>( ThisSum &gt; MaxSum ) </a:t>
            </a:r>
          </a:p>
          <a:p>
            <a:pPr lvl="0" eaLnBrk="1" hangingPunct="1"/>
            <a:r>
              <a:rPr lang="en-US" altLang="zh-CN" sz="1800" b="1" dirty="0">
                <a:solidFill>
                  <a:srgbClr val="008000"/>
                </a:solidFill>
                <a:latin typeface="Arial" pitchFamily="34" charset="0"/>
                <a:ea typeface="宋体" pitchFamily="2" charset="-122"/>
              </a:rPr>
              <a:t>/* 7*/</a:t>
            </a:r>
            <a:r>
              <a:rPr lang="en-US" altLang="zh-CN" sz="1800" b="1" dirty="0">
                <a:latin typeface="Arial" pitchFamily="34" charset="0"/>
                <a:ea typeface="宋体" pitchFamily="2" charset="-122"/>
              </a:rPr>
              <a:t> 		      MaxSum = ThisSum;  </a:t>
            </a:r>
            <a:r>
              <a:rPr lang="en-US" altLang="zh-CN" sz="1800" b="1" dirty="0">
                <a:solidFill>
                  <a:srgbClr val="008000"/>
                </a:solidFill>
                <a:latin typeface="Arial" pitchFamily="34" charset="0"/>
                <a:ea typeface="宋体" pitchFamily="2" charset="-122"/>
              </a:rPr>
              <a:t>/* update max sum */</a:t>
            </a:r>
          </a:p>
          <a:p>
            <a:pPr lvl="0" eaLnBrk="1" hangingPunct="1"/>
            <a:r>
              <a:rPr lang="en-US" altLang="zh-CN" sz="1800" b="1" dirty="0">
                <a:solidFill>
                  <a:srgbClr val="008000"/>
                </a:solidFill>
                <a:latin typeface="Arial" pitchFamily="34" charset="0"/>
                <a:ea typeface="宋体" pitchFamily="2" charset="-122"/>
              </a:rPr>
              <a:t>	      </a:t>
            </a:r>
            <a:r>
              <a:rPr lang="en-US" altLang="zh-CN" sz="1800" b="1" dirty="0">
                <a:latin typeface="Arial" pitchFamily="34" charset="0"/>
                <a:ea typeface="宋体" pitchFamily="2" charset="-122"/>
              </a:rPr>
              <a:t>}</a:t>
            </a:r>
            <a:r>
              <a:rPr lang="en-US" altLang="zh-CN" sz="1800" b="1" dirty="0">
                <a:solidFill>
                  <a:srgbClr val="008000"/>
                </a:solidFill>
                <a:latin typeface="Arial" pitchFamily="34" charset="0"/>
                <a:ea typeface="宋体" pitchFamily="2" charset="-122"/>
              </a:rPr>
              <a:t>  /* end for-j */</a:t>
            </a:r>
          </a:p>
          <a:p>
            <a:pPr lvl="0" eaLnBrk="1" hangingPunct="1"/>
            <a:r>
              <a:rPr lang="en-US" altLang="zh-CN" sz="1800" b="1" dirty="0">
                <a:latin typeface="Arial" pitchFamily="34" charset="0"/>
                <a:ea typeface="宋体" pitchFamily="2" charset="-122"/>
              </a:rPr>
              <a:t>	}  </a:t>
            </a:r>
            <a:r>
              <a:rPr lang="en-US" altLang="zh-CN" sz="1800" b="1" dirty="0">
                <a:solidFill>
                  <a:srgbClr val="008000"/>
                </a:solidFill>
                <a:latin typeface="Arial" pitchFamily="34" charset="0"/>
                <a:ea typeface="宋体" pitchFamily="2" charset="-122"/>
              </a:rPr>
              <a:t>/* end for-i */</a:t>
            </a:r>
          </a:p>
          <a:p>
            <a:pPr lvl="0" eaLnBrk="1" hangingPunct="1"/>
            <a:r>
              <a:rPr lang="en-US" altLang="zh-CN" sz="1800" b="1" dirty="0">
                <a:solidFill>
                  <a:srgbClr val="008000"/>
                </a:solidFill>
                <a:latin typeface="Arial" pitchFamily="34" charset="0"/>
                <a:ea typeface="宋体" pitchFamily="2" charset="-122"/>
              </a:rPr>
              <a:t>/* 8*/</a:t>
            </a:r>
            <a:r>
              <a:rPr lang="en-US" altLang="zh-CN" sz="1800" b="1" dirty="0">
                <a:latin typeface="Arial" pitchFamily="34" charset="0"/>
                <a:ea typeface="宋体" pitchFamily="2" charset="-122"/>
              </a:rPr>
              <a:t> 	</a:t>
            </a:r>
            <a:r>
              <a:rPr lang="en-US" altLang="zh-CN" sz="1800" b="1" dirty="0">
                <a:solidFill>
                  <a:schemeClr val="hlink"/>
                </a:solidFill>
                <a:latin typeface="Arial" pitchFamily="34" charset="0"/>
                <a:ea typeface="宋体" pitchFamily="2" charset="-122"/>
              </a:rPr>
              <a:t>return</a:t>
            </a:r>
            <a:r>
              <a:rPr lang="en-US" altLang="zh-CN" sz="1800" b="1" dirty="0">
                <a:latin typeface="Arial" pitchFamily="34" charset="0"/>
                <a:ea typeface="宋体" pitchFamily="2" charset="-122"/>
              </a:rPr>
              <a:t>  MaxSum; </a:t>
            </a:r>
          </a:p>
          <a:p>
            <a:pPr lvl="0" eaLnBrk="1" hangingPunct="1"/>
            <a:r>
              <a:rPr lang="en-US" altLang="zh-CN" sz="1800" b="1" dirty="0">
                <a:latin typeface="Arial" pitchFamily="34" charset="0"/>
                <a:ea typeface="宋体" pitchFamily="2" charset="-122"/>
              </a:rPr>
              <a:t>} </a:t>
            </a:r>
          </a:p>
        </p:txBody>
      </p:sp>
      <p:sp>
        <p:nvSpPr>
          <p:cNvPr id="69637" name="Text Box 5"/>
          <p:cNvSpPr txBox="1"/>
          <p:nvPr/>
        </p:nvSpPr>
        <p:spPr>
          <a:xfrm>
            <a:off x="4953000" y="5791200"/>
            <a:ext cx="2667000" cy="396240"/>
          </a:xfrm>
          <a:prstGeom prst="rect">
            <a:avLst/>
          </a:prstGeom>
          <a:noFill/>
          <a:ln w="9525">
            <a:noFill/>
            <a:miter/>
          </a:ln>
        </p:spPr>
        <p:txBody>
          <a:bodyPr>
            <a:spAutoFit/>
          </a:bodyPr>
          <a:lstStyle/>
          <a:p>
            <a:pPr lvl="0" algn="ctr" eaLnBrk="1" hangingPunct="1">
              <a:spcBef>
                <a:spcPct val="50000"/>
              </a:spcBef>
            </a:pPr>
            <a:r>
              <a:rPr lang="en-US" altLang="zh-CN" sz="2000" b="1" i="1" dirty="0">
                <a:latin typeface="Times New Roman" pitchFamily="18" charset="0"/>
                <a:ea typeface="宋体" pitchFamily="2" charset="-122"/>
              </a:rPr>
              <a:t>T</a:t>
            </a:r>
            <a:r>
              <a:rPr lang="en-US" altLang="zh-CN" sz="2000" b="1" dirty="0">
                <a:latin typeface="Times New Roman" pitchFamily="18" charset="0"/>
                <a:ea typeface="宋体" pitchFamily="2" charset="-122"/>
              </a:rPr>
              <a:t>( </a:t>
            </a:r>
            <a:r>
              <a:rPr lang="en-US" altLang="zh-CN" sz="2000" b="1" i="1" dirty="0">
                <a:latin typeface="Times New Roman" pitchFamily="18" charset="0"/>
                <a:ea typeface="宋体" pitchFamily="2" charset="-122"/>
              </a:rPr>
              <a:t>N</a:t>
            </a:r>
            <a:r>
              <a:rPr lang="en-US" altLang="zh-CN" sz="2000" b="1" dirty="0">
                <a:latin typeface="Times New Roman" pitchFamily="18" charset="0"/>
                <a:ea typeface="宋体" pitchFamily="2" charset="-122"/>
              </a:rPr>
              <a:t> ) = O( </a:t>
            </a:r>
            <a:r>
              <a:rPr lang="en-US" altLang="zh-CN" sz="2000" b="1" i="1" dirty="0">
                <a:latin typeface="Times New Roman" pitchFamily="18" charset="0"/>
                <a:ea typeface="宋体" pitchFamily="2" charset="-122"/>
              </a:rPr>
              <a:t>N</a:t>
            </a:r>
            <a:r>
              <a:rPr lang="en-US" altLang="zh-CN" sz="2000" b="1" baseline="30000" dirty="0">
                <a:latin typeface="Times New Roman" pitchFamily="18" charset="0"/>
                <a:ea typeface="宋体" pitchFamily="2" charset="-122"/>
              </a:rPr>
              <a:t>2 </a:t>
            </a:r>
            <a:r>
              <a:rPr lang="en-US" altLang="zh-CN" sz="2000" b="1" dirty="0">
                <a:latin typeface="Times New Roman" pitchFamily="18" charset="0"/>
                <a:ea typeface="宋体" pitchFamily="2" charset="-122"/>
              </a:rPr>
              <a:t>)</a:t>
            </a:r>
            <a:endParaRPr lang="en-US" altLang="zh-CN" sz="2000" b="1" i="1" dirty="0">
              <a:latin typeface="Times New Roman"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grpId="0" nodeType="afterEffect">
                                  <p:stCondLst>
                                    <p:cond delay="0"/>
                                  </p:stCondLst>
                                  <p:childTnLst>
                                    <p:set>
                                      <p:cBhvr>
                                        <p:cTn id="6" dur="1" fill="hold">
                                          <p:stCondLst>
                                            <p:cond delay="0"/>
                                          </p:stCondLst>
                                        </p:cTn>
                                        <p:tgtEl>
                                          <p:spTgt spid="69634"/>
                                        </p:tgtEl>
                                        <p:attrNameLst>
                                          <p:attrName>style.visibility</p:attrName>
                                        </p:attrNameLst>
                                      </p:cBhvr>
                                      <p:to>
                                        <p:strVal val="visible"/>
                                      </p:to>
                                    </p:set>
                                    <p:anim calcmode="lin" valueType="num">
                                      <p:cBhvr>
                                        <p:cTn id="7" dur="500" fill="hold"/>
                                        <p:tgtEl>
                                          <p:spTgt spid="69634"/>
                                        </p:tgtEl>
                                        <p:attrNameLst>
                                          <p:attrName>ppt_x</p:attrName>
                                        </p:attrNameLst>
                                      </p:cBhvr>
                                      <p:tavLst>
                                        <p:tav tm="0">
                                          <p:val>
                                            <p:strVal val="#ppt_x"/>
                                          </p:val>
                                        </p:tav>
                                        <p:tav tm="100000">
                                          <p:val>
                                            <p:strVal val="#ppt_x"/>
                                          </p:val>
                                        </p:tav>
                                      </p:tavLst>
                                    </p:anim>
                                    <p:anim calcmode="lin" valueType="num">
                                      <p:cBhvr>
                                        <p:cTn id="8" dur="500" fill="hold"/>
                                        <p:tgtEl>
                                          <p:spTgt spid="69634"/>
                                        </p:tgtEl>
                                        <p:attrNameLst>
                                          <p:attrName>ppt_y</p:attrName>
                                        </p:attrNameLst>
                                      </p:cBhvr>
                                      <p:tavLst>
                                        <p:tav tm="0">
                                          <p:val>
                                            <p:strVal val="#ppt_y-#ppt_h/2"/>
                                          </p:val>
                                        </p:tav>
                                        <p:tav tm="100000">
                                          <p:val>
                                            <p:strVal val="#ppt_y"/>
                                          </p:val>
                                        </p:tav>
                                      </p:tavLst>
                                    </p:anim>
                                    <p:anim calcmode="lin" valueType="num">
                                      <p:cBhvr>
                                        <p:cTn id="9" dur="500" fill="hold"/>
                                        <p:tgtEl>
                                          <p:spTgt spid="69634"/>
                                        </p:tgtEl>
                                        <p:attrNameLst>
                                          <p:attrName>ppt_w</p:attrName>
                                        </p:attrNameLst>
                                      </p:cBhvr>
                                      <p:tavLst>
                                        <p:tav tm="0">
                                          <p:val>
                                            <p:strVal val="#ppt_w"/>
                                          </p:val>
                                        </p:tav>
                                        <p:tav tm="100000">
                                          <p:val>
                                            <p:strVal val="#ppt_w"/>
                                          </p:val>
                                        </p:tav>
                                      </p:tavLst>
                                    </p:anim>
                                    <p:anim calcmode="lin" valueType="num">
                                      <p:cBhvr>
                                        <p:cTn id="10" dur="500" fill="hold"/>
                                        <p:tgtEl>
                                          <p:spTgt spid="69634"/>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18" presetClass="entr" presetSubtype="6" fill="hold" grpId="0" nodeType="afterEffect">
                                  <p:stCondLst>
                                    <p:cond delay="0"/>
                                  </p:stCondLst>
                                  <p:childTnLst>
                                    <p:set>
                                      <p:cBhvr>
                                        <p:cTn id="13" dur="1" fill="hold">
                                          <p:stCondLst>
                                            <p:cond delay="0"/>
                                          </p:stCondLst>
                                        </p:cTn>
                                        <p:tgtEl>
                                          <p:spTgt spid="69636"/>
                                        </p:tgtEl>
                                        <p:attrNameLst>
                                          <p:attrName>style.visibility</p:attrName>
                                        </p:attrNameLst>
                                      </p:cBhvr>
                                      <p:to>
                                        <p:strVal val="visible"/>
                                      </p:to>
                                    </p:set>
                                    <p:animEffect transition="in" filter="strips(downRight)">
                                      <p:cBhvr>
                                        <p:cTn id="14" dur="500"/>
                                        <p:tgtEl>
                                          <p:spTgt spid="69636"/>
                                        </p:tgtEl>
                                      </p:cBhvr>
                                    </p:animEffect>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69637"/>
                                        </p:tgtEl>
                                        <p:attrNameLst>
                                          <p:attrName>style.visibility</p:attrName>
                                        </p:attrNameLst>
                                      </p:cBhvr>
                                      <p:to>
                                        <p:strVal val="visible"/>
                                      </p:to>
                                    </p:set>
                                    <p:animEffect transition="in" filter="box(in)">
                                      <p:cBhvr>
                                        <p:cTn id="19" dur="500"/>
                                        <p:tgtEl>
                                          <p:spTgt spid="696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4" grpId="0" bldLvl="0" animBg="1"/>
      <p:bldP spid="69636" grpId="0" bldLvl="0" animBg="1"/>
      <p:bldP spid="69637"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2"/>
          <p:cNvSpPr txBox="1"/>
          <p:nvPr/>
        </p:nvSpPr>
        <p:spPr>
          <a:xfrm>
            <a:off x="7162800" y="0"/>
            <a:ext cx="3498850" cy="365760"/>
          </a:xfrm>
          <a:prstGeom prst="rect">
            <a:avLst/>
          </a:prstGeom>
          <a:noFill/>
          <a:ln w="9525">
            <a:noFill/>
            <a:miter/>
          </a:ln>
        </p:spPr>
        <p:txBody>
          <a:bodyPr lIns="108000" rIns="144000">
            <a:spAutoFit/>
          </a:bodyPr>
          <a:lstStyle/>
          <a:p>
            <a:pPr lvl="0" algn="r" eaLnBrk="1" hangingPunct="1">
              <a:spcBef>
                <a:spcPct val="50000"/>
              </a:spcBef>
            </a:pPr>
            <a:r>
              <a:rPr lang="en-US" altLang="zh-CN" sz="1800" b="1" dirty="0">
                <a:latin typeface="Times New Roman" pitchFamily="18" charset="0"/>
                <a:ea typeface="宋体" pitchFamily="2" charset="-122"/>
                <a:sym typeface="Webdings" pitchFamily="18" charset="2"/>
              </a:rPr>
              <a:t>§3  </a:t>
            </a:r>
            <a:r>
              <a:rPr lang="en-US" altLang="zh-CN" sz="1800" b="1" dirty="0">
                <a:latin typeface="Times New Roman" pitchFamily="18" charset="0"/>
                <a:ea typeface="宋体" pitchFamily="2" charset="-122"/>
              </a:rPr>
              <a:t>Compare the Algorithms</a:t>
            </a:r>
          </a:p>
        </p:txBody>
      </p:sp>
      <p:sp>
        <p:nvSpPr>
          <p:cNvPr id="70659" name="AutoShape 3" descr="棕色大理石"/>
          <p:cNvSpPr/>
          <p:nvPr/>
        </p:nvSpPr>
        <p:spPr>
          <a:xfrm>
            <a:off x="2057400" y="457200"/>
            <a:ext cx="1752600" cy="533400"/>
          </a:xfrm>
          <a:prstGeom prst="bevel">
            <a:avLst>
              <a:gd name="adj" fmla="val 12500"/>
            </a:avLst>
          </a:prstGeom>
          <a:blipFill rotWithShape="0">
            <a:blip r:embed="rId2"/>
          </a:blipFill>
          <a:ln w="9525">
            <a:noFill/>
            <a:miter/>
          </a:ln>
        </p:spPr>
        <p:txBody>
          <a:bodyPr wrap="none" anchor="ctr"/>
          <a:lstStyle/>
          <a:p>
            <a:pPr lvl="0" algn="ctr" eaLnBrk="1" hangingPunct="1"/>
            <a:r>
              <a:rPr lang="en-US" altLang="zh-CN" sz="2000" b="1" dirty="0">
                <a:solidFill>
                  <a:schemeClr val="bg1"/>
                </a:solidFill>
                <a:latin typeface="Arial" pitchFamily="34" charset="0"/>
                <a:ea typeface="宋体" pitchFamily="2" charset="-122"/>
              </a:rPr>
              <a:t>Algorithm 3</a:t>
            </a:r>
          </a:p>
        </p:txBody>
      </p:sp>
      <p:sp>
        <p:nvSpPr>
          <p:cNvPr id="70660" name="Text Box 4"/>
          <p:cNvSpPr txBox="1"/>
          <p:nvPr/>
        </p:nvSpPr>
        <p:spPr>
          <a:xfrm>
            <a:off x="3962400" y="533400"/>
            <a:ext cx="3429000" cy="365760"/>
          </a:xfrm>
          <a:prstGeom prst="rect">
            <a:avLst/>
          </a:prstGeom>
          <a:noFill/>
          <a:ln w="9525">
            <a:noFill/>
            <a:miter/>
          </a:ln>
        </p:spPr>
        <p:txBody>
          <a:bodyPr>
            <a:spAutoFit/>
          </a:bodyPr>
          <a:lstStyle/>
          <a:p>
            <a:pPr lvl="0" eaLnBrk="1" hangingPunct="1">
              <a:spcBef>
                <a:spcPct val="50000"/>
              </a:spcBef>
            </a:pPr>
            <a:r>
              <a:rPr lang="en-US" altLang="zh-CN" b="1" dirty="0">
                <a:latin typeface="Times New Roman" pitchFamily="18" charset="0"/>
                <a:ea typeface="宋体" pitchFamily="2" charset="-122"/>
              </a:rPr>
              <a:t>Divide and Conquer</a:t>
            </a:r>
          </a:p>
        </p:txBody>
      </p:sp>
      <p:sp>
        <p:nvSpPr>
          <p:cNvPr id="70661" name="Rectangle 5"/>
          <p:cNvSpPr/>
          <p:nvPr/>
        </p:nvSpPr>
        <p:spPr>
          <a:xfrm>
            <a:off x="7391400" y="685800"/>
            <a:ext cx="2133600" cy="152400"/>
          </a:xfrm>
          <a:prstGeom prst="rect">
            <a:avLst/>
          </a:prstGeom>
          <a:noFill/>
          <a:ln w="38100" cap="flat" cmpd="sng">
            <a:solidFill>
              <a:schemeClr val="hlink"/>
            </a:solidFill>
            <a:prstDash val="solid"/>
            <a:miter/>
            <a:headEnd type="none" w="med" len="med"/>
            <a:tailEnd type="none" w="med" len="med"/>
          </a:ln>
        </p:spPr>
        <p:txBody>
          <a:bodyPr wrap="none" anchor="ctr"/>
          <a:lstStyle/>
          <a:p>
            <a:pPr lvl="0" eaLnBrk="1" hangingPunct="1"/>
            <a:endParaRPr lang="zh-CN" altLang="en-US" dirty="0">
              <a:latin typeface="Times New Roman" pitchFamily="18" charset="0"/>
              <a:ea typeface="宋体" pitchFamily="2" charset="-122"/>
            </a:endParaRPr>
          </a:p>
        </p:txBody>
      </p:sp>
      <p:sp>
        <p:nvSpPr>
          <p:cNvPr id="70662" name="Rectangle 6"/>
          <p:cNvSpPr/>
          <p:nvPr/>
        </p:nvSpPr>
        <p:spPr>
          <a:xfrm>
            <a:off x="7543800" y="914400"/>
            <a:ext cx="609600" cy="76200"/>
          </a:xfrm>
          <a:prstGeom prst="rect">
            <a:avLst/>
          </a:prstGeom>
          <a:solidFill>
            <a:schemeClr val="hlink"/>
          </a:solidFill>
          <a:ln w="9525">
            <a:noFill/>
            <a:miter/>
          </a:ln>
        </p:spPr>
        <p:txBody>
          <a:bodyPr wrap="none" anchor="ctr"/>
          <a:lstStyle/>
          <a:p>
            <a:pPr lvl="0" eaLnBrk="1" hangingPunct="1"/>
            <a:endParaRPr lang="zh-CN" altLang="en-US" dirty="0">
              <a:latin typeface="Times New Roman" pitchFamily="18" charset="0"/>
              <a:ea typeface="宋体" pitchFamily="2" charset="-122"/>
            </a:endParaRPr>
          </a:p>
        </p:txBody>
      </p:sp>
      <p:sp>
        <p:nvSpPr>
          <p:cNvPr id="70663" name="Rectangle 7"/>
          <p:cNvSpPr/>
          <p:nvPr/>
        </p:nvSpPr>
        <p:spPr>
          <a:xfrm>
            <a:off x="8839200" y="914400"/>
            <a:ext cx="457200" cy="76200"/>
          </a:xfrm>
          <a:prstGeom prst="rect">
            <a:avLst/>
          </a:prstGeom>
          <a:solidFill>
            <a:schemeClr val="hlink"/>
          </a:solidFill>
          <a:ln w="9525">
            <a:noFill/>
            <a:miter/>
          </a:ln>
        </p:spPr>
        <p:txBody>
          <a:bodyPr wrap="none" anchor="ctr"/>
          <a:lstStyle/>
          <a:p>
            <a:pPr lvl="0" eaLnBrk="1" hangingPunct="1"/>
            <a:endParaRPr lang="zh-CN" altLang="en-US" dirty="0">
              <a:latin typeface="Times New Roman" pitchFamily="18" charset="0"/>
              <a:ea typeface="宋体" pitchFamily="2" charset="-122"/>
            </a:endParaRPr>
          </a:p>
        </p:txBody>
      </p:sp>
      <p:sp>
        <p:nvSpPr>
          <p:cNvPr id="70664" name="Rectangle 8"/>
          <p:cNvSpPr/>
          <p:nvPr/>
        </p:nvSpPr>
        <p:spPr>
          <a:xfrm>
            <a:off x="7696200" y="1066800"/>
            <a:ext cx="1295400" cy="76200"/>
          </a:xfrm>
          <a:prstGeom prst="rect">
            <a:avLst/>
          </a:prstGeom>
          <a:solidFill>
            <a:schemeClr val="hlink"/>
          </a:solidFill>
          <a:ln w="9525">
            <a:noFill/>
            <a:miter/>
          </a:ln>
        </p:spPr>
        <p:txBody>
          <a:bodyPr wrap="none" anchor="ctr"/>
          <a:lstStyle/>
          <a:p>
            <a:pPr lvl="0" eaLnBrk="1" hangingPunct="1"/>
            <a:endParaRPr lang="zh-CN" altLang="en-US" dirty="0">
              <a:latin typeface="Times New Roman" pitchFamily="18" charset="0"/>
              <a:ea typeface="宋体" pitchFamily="2" charset="-122"/>
            </a:endParaRPr>
          </a:p>
        </p:txBody>
      </p:sp>
      <p:sp>
        <p:nvSpPr>
          <p:cNvPr id="70665" name="Line 9"/>
          <p:cNvSpPr/>
          <p:nvPr/>
        </p:nvSpPr>
        <p:spPr>
          <a:xfrm>
            <a:off x="8458200" y="533400"/>
            <a:ext cx="0" cy="685800"/>
          </a:xfrm>
          <a:prstGeom prst="line">
            <a:avLst/>
          </a:prstGeom>
          <a:ln w="38100" cap="flat" cmpd="sng">
            <a:solidFill>
              <a:srgbClr val="FF0000"/>
            </a:solidFill>
            <a:prstDash val="solid"/>
            <a:headEnd type="none" w="med" len="med"/>
            <a:tailEnd type="none" w="med" len="med"/>
          </a:ln>
        </p:spPr>
        <p:txBody>
          <a:bodyPr/>
          <a:lstStyle/>
          <a:p>
            <a:endParaRPr lang="zh-CN" altLang="en-US"/>
          </a:p>
        </p:txBody>
      </p:sp>
      <p:grpSp>
        <p:nvGrpSpPr>
          <p:cNvPr id="70666" name="Group 10"/>
          <p:cNvGrpSpPr/>
          <p:nvPr/>
        </p:nvGrpSpPr>
        <p:grpSpPr>
          <a:xfrm>
            <a:off x="3048000" y="1828800"/>
            <a:ext cx="5486400" cy="533400"/>
            <a:chOff x="960" y="1680"/>
            <a:chExt cx="3456" cy="336"/>
          </a:xfrm>
        </p:grpSpPr>
        <p:sp>
          <p:nvSpPr>
            <p:cNvPr id="79914" name="Rectangle 11"/>
            <p:cNvSpPr/>
            <p:nvPr/>
          </p:nvSpPr>
          <p:spPr>
            <a:xfrm>
              <a:off x="960" y="1680"/>
              <a:ext cx="432" cy="336"/>
            </a:xfrm>
            <a:prstGeom prst="rect">
              <a:avLst/>
            </a:prstGeom>
            <a:noFill/>
            <a:ln w="9525" cap="flat" cmpd="sng">
              <a:solidFill>
                <a:schemeClr val="tx1"/>
              </a:solidFill>
              <a:prstDash val="solid"/>
              <a:miter/>
              <a:headEnd type="none" w="med" len="med"/>
              <a:tailEnd type="none" w="med" len="med"/>
            </a:ln>
          </p:spPr>
          <p:txBody>
            <a:bodyPr wrap="none" anchor="ctr"/>
            <a:lstStyle/>
            <a:p>
              <a:pPr lvl="0" algn="ctr" eaLnBrk="1" hangingPunct="1"/>
              <a:r>
                <a:rPr lang="en-US" altLang="zh-CN" sz="2800" b="1" dirty="0">
                  <a:latin typeface="Times New Roman" pitchFamily="18" charset="0"/>
                  <a:ea typeface="宋体" pitchFamily="2" charset="-122"/>
                </a:rPr>
                <a:t>4</a:t>
              </a:r>
            </a:p>
          </p:txBody>
        </p:sp>
        <p:sp>
          <p:nvSpPr>
            <p:cNvPr id="79915" name="Rectangle 12"/>
            <p:cNvSpPr/>
            <p:nvPr/>
          </p:nvSpPr>
          <p:spPr>
            <a:xfrm>
              <a:off x="1392" y="1680"/>
              <a:ext cx="432" cy="336"/>
            </a:xfrm>
            <a:prstGeom prst="rect">
              <a:avLst/>
            </a:prstGeom>
            <a:noFill/>
            <a:ln w="9525" cap="flat" cmpd="sng">
              <a:solidFill>
                <a:schemeClr val="tx1"/>
              </a:solidFill>
              <a:prstDash val="solid"/>
              <a:miter/>
              <a:headEnd type="none" w="med" len="med"/>
              <a:tailEnd type="none" w="med" len="med"/>
            </a:ln>
          </p:spPr>
          <p:txBody>
            <a:bodyPr wrap="none" anchor="ctr"/>
            <a:lstStyle/>
            <a:p>
              <a:pPr lvl="0" algn="ctr" eaLnBrk="1" hangingPunct="1"/>
              <a:r>
                <a:rPr lang="en-US" altLang="zh-CN" sz="2800" b="1" dirty="0">
                  <a:latin typeface="Times New Roman" pitchFamily="18" charset="0"/>
                  <a:ea typeface="宋体" pitchFamily="2" charset="-122"/>
                  <a:sym typeface="Symbol" pitchFamily="18" charset="2"/>
                </a:rPr>
                <a:t></a:t>
              </a:r>
              <a:r>
                <a:rPr lang="en-US" altLang="zh-CN" sz="2800" b="1" dirty="0">
                  <a:latin typeface="Times New Roman" pitchFamily="18" charset="0"/>
                  <a:ea typeface="宋体" pitchFamily="2" charset="-122"/>
                </a:rPr>
                <a:t>3</a:t>
              </a:r>
            </a:p>
          </p:txBody>
        </p:sp>
        <p:sp>
          <p:nvSpPr>
            <p:cNvPr id="79916" name="Rectangle 13"/>
            <p:cNvSpPr/>
            <p:nvPr/>
          </p:nvSpPr>
          <p:spPr>
            <a:xfrm>
              <a:off x="1824" y="1680"/>
              <a:ext cx="432" cy="336"/>
            </a:xfrm>
            <a:prstGeom prst="rect">
              <a:avLst/>
            </a:prstGeom>
            <a:noFill/>
            <a:ln w="9525" cap="flat" cmpd="sng">
              <a:solidFill>
                <a:schemeClr val="tx1"/>
              </a:solidFill>
              <a:prstDash val="solid"/>
              <a:miter/>
              <a:headEnd type="none" w="med" len="med"/>
              <a:tailEnd type="none" w="med" len="med"/>
            </a:ln>
          </p:spPr>
          <p:txBody>
            <a:bodyPr wrap="none" anchor="ctr"/>
            <a:lstStyle/>
            <a:p>
              <a:pPr lvl="0" algn="ctr" eaLnBrk="1" hangingPunct="1"/>
              <a:r>
                <a:rPr lang="en-US" altLang="zh-CN" sz="2800" b="1" dirty="0">
                  <a:latin typeface="Times New Roman" pitchFamily="18" charset="0"/>
                  <a:ea typeface="宋体" pitchFamily="2" charset="-122"/>
                </a:rPr>
                <a:t>5</a:t>
              </a:r>
            </a:p>
          </p:txBody>
        </p:sp>
        <p:sp>
          <p:nvSpPr>
            <p:cNvPr id="79917" name="Rectangle 14"/>
            <p:cNvSpPr/>
            <p:nvPr/>
          </p:nvSpPr>
          <p:spPr>
            <a:xfrm>
              <a:off x="2256" y="1680"/>
              <a:ext cx="432" cy="336"/>
            </a:xfrm>
            <a:prstGeom prst="rect">
              <a:avLst/>
            </a:prstGeom>
            <a:noFill/>
            <a:ln w="9525" cap="flat" cmpd="sng">
              <a:solidFill>
                <a:schemeClr val="tx1"/>
              </a:solidFill>
              <a:prstDash val="solid"/>
              <a:miter/>
              <a:headEnd type="none" w="med" len="med"/>
              <a:tailEnd type="none" w="med" len="med"/>
            </a:ln>
          </p:spPr>
          <p:txBody>
            <a:bodyPr wrap="none" anchor="ctr"/>
            <a:lstStyle/>
            <a:p>
              <a:pPr lvl="0" algn="ctr" eaLnBrk="1" hangingPunct="1"/>
              <a:r>
                <a:rPr lang="en-US" altLang="zh-CN" sz="2800" b="1" dirty="0">
                  <a:latin typeface="Times New Roman" pitchFamily="18" charset="0"/>
                  <a:ea typeface="宋体" pitchFamily="2" charset="-122"/>
                  <a:sym typeface="Symbol" pitchFamily="18" charset="2"/>
                </a:rPr>
                <a:t></a:t>
              </a:r>
              <a:r>
                <a:rPr lang="en-US" altLang="zh-CN" sz="2800" b="1" dirty="0">
                  <a:latin typeface="Times New Roman" pitchFamily="18" charset="0"/>
                  <a:ea typeface="宋体" pitchFamily="2" charset="-122"/>
                </a:rPr>
                <a:t>2</a:t>
              </a:r>
            </a:p>
          </p:txBody>
        </p:sp>
        <p:sp>
          <p:nvSpPr>
            <p:cNvPr id="79918" name="Rectangle 15"/>
            <p:cNvSpPr/>
            <p:nvPr/>
          </p:nvSpPr>
          <p:spPr>
            <a:xfrm>
              <a:off x="2688" y="1680"/>
              <a:ext cx="432" cy="336"/>
            </a:xfrm>
            <a:prstGeom prst="rect">
              <a:avLst/>
            </a:prstGeom>
            <a:noFill/>
            <a:ln w="9525" cap="flat" cmpd="sng">
              <a:solidFill>
                <a:schemeClr val="tx1"/>
              </a:solidFill>
              <a:prstDash val="solid"/>
              <a:miter/>
              <a:headEnd type="none" w="med" len="med"/>
              <a:tailEnd type="none" w="med" len="med"/>
            </a:ln>
          </p:spPr>
          <p:txBody>
            <a:bodyPr wrap="none" anchor="ctr"/>
            <a:lstStyle/>
            <a:p>
              <a:pPr lvl="0" algn="ctr" eaLnBrk="1" hangingPunct="1"/>
              <a:r>
                <a:rPr lang="en-US" altLang="zh-CN" sz="2800" b="1" dirty="0">
                  <a:latin typeface="Times New Roman" pitchFamily="18" charset="0"/>
                  <a:ea typeface="宋体" pitchFamily="2" charset="-122"/>
                  <a:sym typeface="Symbol" pitchFamily="18" charset="2"/>
                </a:rPr>
                <a:t></a:t>
              </a:r>
              <a:r>
                <a:rPr lang="en-US" altLang="zh-CN" sz="2800" b="1" dirty="0">
                  <a:latin typeface="Times New Roman" pitchFamily="18" charset="0"/>
                  <a:ea typeface="宋体" pitchFamily="2" charset="-122"/>
                </a:rPr>
                <a:t>1</a:t>
              </a:r>
            </a:p>
          </p:txBody>
        </p:sp>
        <p:sp>
          <p:nvSpPr>
            <p:cNvPr id="79919" name="Rectangle 16"/>
            <p:cNvSpPr/>
            <p:nvPr/>
          </p:nvSpPr>
          <p:spPr>
            <a:xfrm>
              <a:off x="3120" y="1680"/>
              <a:ext cx="432" cy="336"/>
            </a:xfrm>
            <a:prstGeom prst="rect">
              <a:avLst/>
            </a:prstGeom>
            <a:noFill/>
            <a:ln w="9525" cap="flat" cmpd="sng">
              <a:solidFill>
                <a:schemeClr val="tx1"/>
              </a:solidFill>
              <a:prstDash val="solid"/>
              <a:miter/>
              <a:headEnd type="none" w="med" len="med"/>
              <a:tailEnd type="none" w="med" len="med"/>
            </a:ln>
          </p:spPr>
          <p:txBody>
            <a:bodyPr wrap="none" anchor="ctr"/>
            <a:lstStyle/>
            <a:p>
              <a:pPr lvl="0" algn="ctr" eaLnBrk="1" hangingPunct="1"/>
              <a:r>
                <a:rPr lang="en-US" altLang="zh-CN" sz="2800" b="1" dirty="0">
                  <a:latin typeface="Times New Roman" pitchFamily="18" charset="0"/>
                  <a:ea typeface="宋体" pitchFamily="2" charset="-122"/>
                </a:rPr>
                <a:t>2</a:t>
              </a:r>
            </a:p>
          </p:txBody>
        </p:sp>
        <p:sp>
          <p:nvSpPr>
            <p:cNvPr id="79920" name="Rectangle 17"/>
            <p:cNvSpPr/>
            <p:nvPr/>
          </p:nvSpPr>
          <p:spPr>
            <a:xfrm>
              <a:off x="3552" y="1680"/>
              <a:ext cx="432" cy="336"/>
            </a:xfrm>
            <a:prstGeom prst="rect">
              <a:avLst/>
            </a:prstGeom>
            <a:noFill/>
            <a:ln w="9525" cap="flat" cmpd="sng">
              <a:solidFill>
                <a:schemeClr val="tx1"/>
              </a:solidFill>
              <a:prstDash val="solid"/>
              <a:miter/>
              <a:headEnd type="none" w="med" len="med"/>
              <a:tailEnd type="none" w="med" len="med"/>
            </a:ln>
          </p:spPr>
          <p:txBody>
            <a:bodyPr wrap="none" anchor="ctr"/>
            <a:lstStyle/>
            <a:p>
              <a:pPr lvl="0" algn="ctr" eaLnBrk="1" hangingPunct="1"/>
              <a:r>
                <a:rPr lang="en-US" altLang="zh-CN" sz="2800" b="1" dirty="0">
                  <a:latin typeface="Times New Roman" pitchFamily="18" charset="0"/>
                  <a:ea typeface="宋体" pitchFamily="2" charset="-122"/>
                </a:rPr>
                <a:t>6</a:t>
              </a:r>
            </a:p>
          </p:txBody>
        </p:sp>
        <p:sp>
          <p:nvSpPr>
            <p:cNvPr id="79921" name="Rectangle 18"/>
            <p:cNvSpPr/>
            <p:nvPr/>
          </p:nvSpPr>
          <p:spPr>
            <a:xfrm>
              <a:off x="3984" y="1680"/>
              <a:ext cx="432" cy="336"/>
            </a:xfrm>
            <a:prstGeom prst="rect">
              <a:avLst/>
            </a:prstGeom>
            <a:noFill/>
            <a:ln w="9525" cap="flat" cmpd="sng">
              <a:solidFill>
                <a:schemeClr val="tx1"/>
              </a:solidFill>
              <a:prstDash val="solid"/>
              <a:miter/>
              <a:headEnd type="none" w="med" len="med"/>
              <a:tailEnd type="none" w="med" len="med"/>
            </a:ln>
          </p:spPr>
          <p:txBody>
            <a:bodyPr wrap="none" anchor="ctr"/>
            <a:lstStyle/>
            <a:p>
              <a:pPr lvl="0" algn="ctr" eaLnBrk="1" hangingPunct="1"/>
              <a:r>
                <a:rPr lang="en-US" altLang="zh-CN" sz="2800" b="1" dirty="0">
                  <a:latin typeface="Times New Roman" pitchFamily="18" charset="0"/>
                  <a:ea typeface="宋体" pitchFamily="2" charset="-122"/>
                  <a:sym typeface="Symbol" pitchFamily="18" charset="2"/>
                </a:rPr>
                <a:t></a:t>
              </a:r>
              <a:r>
                <a:rPr lang="en-US" altLang="zh-CN" sz="2800" b="1" dirty="0">
                  <a:latin typeface="Times New Roman" pitchFamily="18" charset="0"/>
                  <a:ea typeface="宋体" pitchFamily="2" charset="-122"/>
                </a:rPr>
                <a:t>2</a:t>
              </a:r>
            </a:p>
          </p:txBody>
        </p:sp>
        <p:sp>
          <p:nvSpPr>
            <p:cNvPr id="79922" name="Rectangle 19"/>
            <p:cNvSpPr/>
            <p:nvPr/>
          </p:nvSpPr>
          <p:spPr>
            <a:xfrm>
              <a:off x="960" y="1680"/>
              <a:ext cx="3456" cy="336"/>
            </a:xfrm>
            <a:prstGeom prst="rect">
              <a:avLst/>
            </a:prstGeom>
            <a:noFill/>
            <a:ln w="38100" cap="flat" cmpd="sng">
              <a:solidFill>
                <a:schemeClr val="hlink"/>
              </a:solidFill>
              <a:prstDash val="solid"/>
              <a:miter/>
              <a:headEnd type="none" w="med" len="med"/>
              <a:tailEnd type="none" w="med" len="med"/>
            </a:ln>
          </p:spPr>
          <p:txBody>
            <a:bodyPr wrap="none" anchor="ctr"/>
            <a:lstStyle/>
            <a:p>
              <a:pPr lvl="0" eaLnBrk="1" hangingPunct="1"/>
              <a:endParaRPr lang="zh-CN" altLang="en-US" dirty="0">
                <a:latin typeface="Times New Roman" pitchFamily="18" charset="0"/>
                <a:ea typeface="宋体" pitchFamily="2" charset="-122"/>
              </a:endParaRPr>
            </a:p>
          </p:txBody>
        </p:sp>
      </p:grpSp>
      <p:sp>
        <p:nvSpPr>
          <p:cNvPr id="70676" name="AutoShape 20"/>
          <p:cNvSpPr/>
          <p:nvPr/>
        </p:nvSpPr>
        <p:spPr>
          <a:xfrm>
            <a:off x="5486400" y="1143000"/>
            <a:ext cx="1524000" cy="457200"/>
          </a:xfrm>
          <a:prstGeom prst="wedgeRectCallout">
            <a:avLst>
              <a:gd name="adj1" fmla="val 95417"/>
              <a:gd name="adj2" fmla="val -61806"/>
            </a:avLst>
          </a:prstGeom>
          <a:gradFill rotWithShape="0">
            <a:gsLst>
              <a:gs pos="0">
                <a:srgbClr val="FFFFFF"/>
              </a:gs>
              <a:gs pos="100000">
                <a:srgbClr val="C0C0C0"/>
              </a:gs>
            </a:gsLst>
            <a:lin ang="18900000" scaled="1"/>
            <a:tileRect/>
          </a:gradFill>
          <a:ln w="9525" cap="flat" cmpd="sng">
            <a:solidFill>
              <a:schemeClr val="tx1"/>
            </a:solidFill>
            <a:prstDash val="solid"/>
            <a:miter/>
            <a:headEnd type="none" w="med" len="med"/>
            <a:tailEnd type="none" w="med" len="med"/>
          </a:ln>
        </p:spPr>
        <p:txBody>
          <a:bodyPr/>
          <a:lstStyle/>
          <a:p>
            <a:pPr lvl="0" algn="ctr" eaLnBrk="1" hangingPunct="1"/>
            <a:r>
              <a:rPr lang="en-US" altLang="zh-CN" b="1" dirty="0">
                <a:latin typeface="Times New Roman" pitchFamily="18" charset="0"/>
                <a:ea typeface="宋体" pitchFamily="2" charset="-122"/>
              </a:rPr>
              <a:t>conquer</a:t>
            </a:r>
          </a:p>
        </p:txBody>
      </p:sp>
      <p:sp>
        <p:nvSpPr>
          <p:cNvPr id="70677" name="AutoShape 21"/>
          <p:cNvSpPr/>
          <p:nvPr/>
        </p:nvSpPr>
        <p:spPr>
          <a:xfrm>
            <a:off x="8686800" y="1219200"/>
            <a:ext cx="1524000" cy="457200"/>
          </a:xfrm>
          <a:prstGeom prst="wedgeRectCallout">
            <a:avLst>
              <a:gd name="adj1" fmla="val -64583"/>
              <a:gd name="adj2" fmla="val -122917"/>
            </a:avLst>
          </a:prstGeom>
          <a:gradFill rotWithShape="0">
            <a:gsLst>
              <a:gs pos="0">
                <a:srgbClr val="FFFFFF"/>
              </a:gs>
              <a:gs pos="100000">
                <a:srgbClr val="C0C0C0"/>
              </a:gs>
            </a:gsLst>
            <a:lin ang="18900000" scaled="1"/>
            <a:tileRect/>
          </a:gradFill>
          <a:ln w="9525" cap="flat" cmpd="sng">
            <a:solidFill>
              <a:schemeClr val="tx1"/>
            </a:solidFill>
            <a:prstDash val="solid"/>
            <a:miter/>
            <a:headEnd type="none" w="med" len="med"/>
            <a:tailEnd type="none" w="med" len="med"/>
          </a:ln>
        </p:spPr>
        <p:txBody>
          <a:bodyPr/>
          <a:lstStyle/>
          <a:p>
            <a:pPr lvl="0" algn="ctr" eaLnBrk="1" hangingPunct="1"/>
            <a:r>
              <a:rPr lang="en-US" altLang="zh-CN" b="1" dirty="0">
                <a:latin typeface="Times New Roman" pitchFamily="18" charset="0"/>
                <a:ea typeface="宋体" pitchFamily="2" charset="-122"/>
              </a:rPr>
              <a:t>divide</a:t>
            </a:r>
          </a:p>
        </p:txBody>
      </p:sp>
      <p:sp>
        <p:nvSpPr>
          <p:cNvPr id="70678" name="Line 22"/>
          <p:cNvSpPr/>
          <p:nvPr/>
        </p:nvSpPr>
        <p:spPr>
          <a:xfrm>
            <a:off x="5791200" y="1828800"/>
            <a:ext cx="0" cy="533400"/>
          </a:xfrm>
          <a:prstGeom prst="line">
            <a:avLst/>
          </a:prstGeom>
          <a:ln w="76200" cap="flat" cmpd="sng">
            <a:solidFill>
              <a:srgbClr val="FF0000"/>
            </a:solidFill>
            <a:prstDash val="solid"/>
            <a:headEnd type="none" w="med" len="med"/>
            <a:tailEnd type="none" w="med" len="med"/>
          </a:ln>
        </p:spPr>
        <p:txBody>
          <a:bodyPr/>
          <a:lstStyle/>
          <a:p>
            <a:endParaRPr lang="zh-CN" altLang="en-US"/>
          </a:p>
        </p:txBody>
      </p:sp>
      <p:sp>
        <p:nvSpPr>
          <p:cNvPr id="70679" name="Line 23"/>
          <p:cNvSpPr/>
          <p:nvPr/>
        </p:nvSpPr>
        <p:spPr>
          <a:xfrm>
            <a:off x="4419600" y="1828800"/>
            <a:ext cx="0" cy="533400"/>
          </a:xfrm>
          <a:prstGeom prst="line">
            <a:avLst/>
          </a:prstGeom>
          <a:ln w="50800" cap="flat" cmpd="sng">
            <a:solidFill>
              <a:srgbClr val="FF6600"/>
            </a:solidFill>
            <a:prstDash val="solid"/>
            <a:headEnd type="none" w="med" len="med"/>
            <a:tailEnd type="none" w="med" len="med"/>
          </a:ln>
        </p:spPr>
        <p:txBody>
          <a:bodyPr/>
          <a:lstStyle/>
          <a:p>
            <a:endParaRPr lang="zh-CN" altLang="en-US"/>
          </a:p>
        </p:txBody>
      </p:sp>
      <p:sp>
        <p:nvSpPr>
          <p:cNvPr id="70680" name="Line 24"/>
          <p:cNvSpPr/>
          <p:nvPr/>
        </p:nvSpPr>
        <p:spPr>
          <a:xfrm>
            <a:off x="3733800" y="1828800"/>
            <a:ext cx="0" cy="533400"/>
          </a:xfrm>
          <a:prstGeom prst="line">
            <a:avLst/>
          </a:prstGeom>
          <a:ln w="25400" cap="flat" cmpd="sng">
            <a:solidFill>
              <a:srgbClr val="FF9900"/>
            </a:solidFill>
            <a:prstDash val="solid"/>
            <a:headEnd type="none" w="med" len="med"/>
            <a:tailEnd type="none" w="med" len="med"/>
          </a:ln>
        </p:spPr>
        <p:txBody>
          <a:bodyPr/>
          <a:lstStyle/>
          <a:p>
            <a:endParaRPr lang="zh-CN" altLang="en-US"/>
          </a:p>
        </p:txBody>
      </p:sp>
      <p:sp>
        <p:nvSpPr>
          <p:cNvPr id="70681" name="Rectangle 25"/>
          <p:cNvSpPr/>
          <p:nvPr/>
        </p:nvSpPr>
        <p:spPr>
          <a:xfrm>
            <a:off x="3048000" y="2514600"/>
            <a:ext cx="685800" cy="304800"/>
          </a:xfrm>
          <a:prstGeom prst="rect">
            <a:avLst/>
          </a:prstGeom>
          <a:noFill/>
          <a:ln w="25400" cap="flat" cmpd="sng">
            <a:solidFill>
              <a:srgbClr val="FF9900"/>
            </a:solidFill>
            <a:prstDash val="solid"/>
            <a:miter/>
            <a:headEnd type="none" w="med" len="med"/>
            <a:tailEnd type="none" w="med" len="med"/>
          </a:ln>
        </p:spPr>
        <p:txBody>
          <a:bodyPr wrap="none" anchor="ctr"/>
          <a:lstStyle/>
          <a:p>
            <a:pPr lvl="0" algn="ctr" eaLnBrk="1" hangingPunct="1"/>
            <a:r>
              <a:rPr lang="en-US" altLang="zh-CN" sz="2000" b="1" dirty="0">
                <a:latin typeface="Times New Roman" pitchFamily="18" charset="0"/>
                <a:ea typeface="宋体" pitchFamily="2" charset="-122"/>
              </a:rPr>
              <a:t>4</a:t>
            </a:r>
          </a:p>
        </p:txBody>
      </p:sp>
      <p:sp>
        <p:nvSpPr>
          <p:cNvPr id="70682" name="Rectangle 26"/>
          <p:cNvSpPr/>
          <p:nvPr/>
        </p:nvSpPr>
        <p:spPr>
          <a:xfrm>
            <a:off x="4419600" y="2514600"/>
            <a:ext cx="685800" cy="304800"/>
          </a:xfrm>
          <a:prstGeom prst="rect">
            <a:avLst/>
          </a:prstGeom>
          <a:noFill/>
          <a:ln w="25400" cap="flat" cmpd="sng">
            <a:solidFill>
              <a:srgbClr val="FF9900"/>
            </a:solidFill>
            <a:prstDash val="solid"/>
            <a:miter/>
            <a:headEnd type="none" w="med" len="med"/>
            <a:tailEnd type="none" w="med" len="med"/>
          </a:ln>
        </p:spPr>
        <p:txBody>
          <a:bodyPr wrap="none" anchor="ctr"/>
          <a:lstStyle/>
          <a:p>
            <a:pPr lvl="0" algn="ctr" eaLnBrk="1" hangingPunct="1"/>
            <a:r>
              <a:rPr lang="en-US" altLang="zh-CN" sz="2000" b="1" dirty="0">
                <a:latin typeface="Times New Roman" pitchFamily="18" charset="0"/>
                <a:ea typeface="宋体" pitchFamily="2" charset="-122"/>
              </a:rPr>
              <a:t>5</a:t>
            </a:r>
          </a:p>
        </p:txBody>
      </p:sp>
      <p:sp>
        <p:nvSpPr>
          <p:cNvPr id="70683" name="Line 27"/>
          <p:cNvSpPr/>
          <p:nvPr/>
        </p:nvSpPr>
        <p:spPr>
          <a:xfrm>
            <a:off x="5105400" y="1828800"/>
            <a:ext cx="0" cy="533400"/>
          </a:xfrm>
          <a:prstGeom prst="line">
            <a:avLst/>
          </a:prstGeom>
          <a:ln w="25400" cap="flat" cmpd="sng">
            <a:solidFill>
              <a:srgbClr val="FF9900"/>
            </a:solidFill>
            <a:prstDash val="solid"/>
            <a:headEnd type="none" w="med" len="med"/>
            <a:tailEnd type="none" w="med" len="med"/>
          </a:ln>
        </p:spPr>
        <p:txBody>
          <a:bodyPr/>
          <a:lstStyle/>
          <a:p>
            <a:endParaRPr lang="zh-CN" altLang="en-US"/>
          </a:p>
        </p:txBody>
      </p:sp>
      <p:sp>
        <p:nvSpPr>
          <p:cNvPr id="70684" name="Rectangle 28"/>
          <p:cNvSpPr/>
          <p:nvPr/>
        </p:nvSpPr>
        <p:spPr>
          <a:xfrm>
            <a:off x="3048000" y="2971800"/>
            <a:ext cx="1371600" cy="304800"/>
          </a:xfrm>
          <a:prstGeom prst="rect">
            <a:avLst/>
          </a:prstGeom>
          <a:noFill/>
          <a:ln w="50800" cap="flat" cmpd="sng">
            <a:solidFill>
              <a:srgbClr val="FF6600"/>
            </a:solidFill>
            <a:prstDash val="solid"/>
            <a:miter/>
            <a:headEnd type="none" w="med" len="med"/>
            <a:tailEnd type="none" w="med" len="med"/>
          </a:ln>
        </p:spPr>
        <p:txBody>
          <a:bodyPr wrap="none" anchor="ctr"/>
          <a:lstStyle/>
          <a:p>
            <a:pPr lvl="0" eaLnBrk="1" hangingPunct="1"/>
            <a:endParaRPr lang="zh-CN" altLang="en-US" dirty="0">
              <a:latin typeface="Times New Roman" pitchFamily="18" charset="0"/>
              <a:ea typeface="宋体" pitchFamily="2" charset="-122"/>
            </a:endParaRPr>
          </a:p>
        </p:txBody>
      </p:sp>
      <p:sp>
        <p:nvSpPr>
          <p:cNvPr id="70685" name="Rectangle 29"/>
          <p:cNvSpPr/>
          <p:nvPr/>
        </p:nvSpPr>
        <p:spPr>
          <a:xfrm>
            <a:off x="4419600" y="2971800"/>
            <a:ext cx="685800" cy="304800"/>
          </a:xfrm>
          <a:prstGeom prst="rect">
            <a:avLst/>
          </a:prstGeom>
          <a:noFill/>
          <a:ln w="50800" cap="flat" cmpd="sng">
            <a:solidFill>
              <a:srgbClr val="FF6600"/>
            </a:solidFill>
            <a:prstDash val="solid"/>
            <a:miter/>
            <a:headEnd type="none" w="med" len="med"/>
            <a:tailEnd type="none" w="med" len="med"/>
          </a:ln>
        </p:spPr>
        <p:txBody>
          <a:bodyPr wrap="none" anchor="ctr"/>
          <a:lstStyle/>
          <a:p>
            <a:pPr lvl="0" eaLnBrk="1" hangingPunct="1"/>
            <a:endParaRPr lang="zh-CN" altLang="en-US" dirty="0">
              <a:latin typeface="Times New Roman" pitchFamily="18" charset="0"/>
              <a:ea typeface="宋体" pitchFamily="2" charset="-122"/>
            </a:endParaRPr>
          </a:p>
        </p:txBody>
      </p:sp>
      <p:sp>
        <p:nvSpPr>
          <p:cNvPr id="70686" name="Rectangle 30"/>
          <p:cNvSpPr/>
          <p:nvPr/>
        </p:nvSpPr>
        <p:spPr>
          <a:xfrm>
            <a:off x="3048000" y="2971800"/>
            <a:ext cx="2057400" cy="304800"/>
          </a:xfrm>
          <a:prstGeom prst="rect">
            <a:avLst/>
          </a:prstGeom>
          <a:solidFill>
            <a:srgbClr val="FF6600">
              <a:alpha val="50195"/>
            </a:srgbClr>
          </a:solidFill>
          <a:ln w="9525">
            <a:noFill/>
            <a:miter/>
          </a:ln>
        </p:spPr>
        <p:txBody>
          <a:bodyPr wrap="none" anchor="ctr"/>
          <a:lstStyle/>
          <a:p>
            <a:pPr lvl="0" algn="ctr" eaLnBrk="1" hangingPunct="1"/>
            <a:r>
              <a:rPr lang="en-US" altLang="zh-CN" sz="2000" b="1" dirty="0">
                <a:latin typeface="Times New Roman" pitchFamily="18" charset="0"/>
                <a:ea typeface="宋体" pitchFamily="2" charset="-122"/>
              </a:rPr>
              <a:t>6</a:t>
            </a:r>
          </a:p>
        </p:txBody>
      </p:sp>
      <p:sp>
        <p:nvSpPr>
          <p:cNvPr id="70687" name="Line 31"/>
          <p:cNvSpPr/>
          <p:nvPr/>
        </p:nvSpPr>
        <p:spPr>
          <a:xfrm>
            <a:off x="7162800" y="1828800"/>
            <a:ext cx="0" cy="533400"/>
          </a:xfrm>
          <a:prstGeom prst="line">
            <a:avLst/>
          </a:prstGeom>
          <a:ln w="50800" cap="flat" cmpd="sng">
            <a:solidFill>
              <a:srgbClr val="FF6600"/>
            </a:solidFill>
            <a:prstDash val="solid"/>
            <a:headEnd type="none" w="med" len="med"/>
            <a:tailEnd type="none" w="med" len="med"/>
          </a:ln>
        </p:spPr>
        <p:txBody>
          <a:bodyPr/>
          <a:lstStyle/>
          <a:p>
            <a:endParaRPr lang="zh-CN" altLang="en-US"/>
          </a:p>
        </p:txBody>
      </p:sp>
      <p:sp>
        <p:nvSpPr>
          <p:cNvPr id="70688" name="Line 32"/>
          <p:cNvSpPr/>
          <p:nvPr/>
        </p:nvSpPr>
        <p:spPr>
          <a:xfrm>
            <a:off x="6477000" y="1828800"/>
            <a:ext cx="0" cy="533400"/>
          </a:xfrm>
          <a:prstGeom prst="line">
            <a:avLst/>
          </a:prstGeom>
          <a:ln w="25400" cap="flat" cmpd="sng">
            <a:solidFill>
              <a:srgbClr val="FF9900"/>
            </a:solidFill>
            <a:prstDash val="solid"/>
            <a:headEnd type="none" w="med" len="med"/>
            <a:tailEnd type="none" w="med" len="med"/>
          </a:ln>
        </p:spPr>
        <p:txBody>
          <a:bodyPr/>
          <a:lstStyle/>
          <a:p>
            <a:endParaRPr lang="zh-CN" altLang="en-US"/>
          </a:p>
        </p:txBody>
      </p:sp>
      <p:sp>
        <p:nvSpPr>
          <p:cNvPr id="70689" name="Rectangle 33"/>
          <p:cNvSpPr/>
          <p:nvPr/>
        </p:nvSpPr>
        <p:spPr>
          <a:xfrm>
            <a:off x="6477000" y="2514600"/>
            <a:ext cx="685800" cy="304800"/>
          </a:xfrm>
          <a:prstGeom prst="rect">
            <a:avLst/>
          </a:prstGeom>
          <a:noFill/>
          <a:ln w="25400" cap="flat" cmpd="sng">
            <a:solidFill>
              <a:srgbClr val="FF9900"/>
            </a:solidFill>
            <a:prstDash val="solid"/>
            <a:miter/>
            <a:headEnd type="none" w="med" len="med"/>
            <a:tailEnd type="none" w="med" len="med"/>
          </a:ln>
        </p:spPr>
        <p:txBody>
          <a:bodyPr wrap="none" anchor="ctr"/>
          <a:lstStyle/>
          <a:p>
            <a:pPr lvl="0" algn="ctr" eaLnBrk="1" hangingPunct="1"/>
            <a:r>
              <a:rPr lang="en-US" altLang="zh-CN" sz="2000" b="1" dirty="0">
                <a:latin typeface="Times New Roman" pitchFamily="18" charset="0"/>
                <a:ea typeface="宋体" pitchFamily="2" charset="-122"/>
              </a:rPr>
              <a:t>2</a:t>
            </a:r>
          </a:p>
        </p:txBody>
      </p:sp>
      <p:sp>
        <p:nvSpPr>
          <p:cNvPr id="70690" name="Rectangle 34"/>
          <p:cNvSpPr/>
          <p:nvPr/>
        </p:nvSpPr>
        <p:spPr>
          <a:xfrm>
            <a:off x="7162800" y="2514600"/>
            <a:ext cx="685800" cy="304800"/>
          </a:xfrm>
          <a:prstGeom prst="rect">
            <a:avLst/>
          </a:prstGeom>
          <a:noFill/>
          <a:ln w="25400" cap="flat" cmpd="sng">
            <a:solidFill>
              <a:srgbClr val="FF9900"/>
            </a:solidFill>
            <a:prstDash val="solid"/>
            <a:miter/>
            <a:headEnd type="none" w="med" len="med"/>
            <a:tailEnd type="none" w="med" len="med"/>
          </a:ln>
        </p:spPr>
        <p:txBody>
          <a:bodyPr wrap="none" anchor="ctr"/>
          <a:lstStyle/>
          <a:p>
            <a:pPr lvl="0" algn="ctr" eaLnBrk="1" hangingPunct="1"/>
            <a:r>
              <a:rPr lang="en-US" altLang="zh-CN" sz="2000" b="1" dirty="0">
                <a:latin typeface="Times New Roman" pitchFamily="18" charset="0"/>
                <a:ea typeface="宋体" pitchFamily="2" charset="-122"/>
              </a:rPr>
              <a:t>6</a:t>
            </a:r>
          </a:p>
        </p:txBody>
      </p:sp>
      <p:sp>
        <p:nvSpPr>
          <p:cNvPr id="70691" name="Rectangle 35"/>
          <p:cNvSpPr/>
          <p:nvPr/>
        </p:nvSpPr>
        <p:spPr>
          <a:xfrm>
            <a:off x="6477000" y="2971800"/>
            <a:ext cx="685800" cy="304800"/>
          </a:xfrm>
          <a:prstGeom prst="rect">
            <a:avLst/>
          </a:prstGeom>
          <a:noFill/>
          <a:ln w="50800" cap="flat" cmpd="sng">
            <a:solidFill>
              <a:srgbClr val="FF6600"/>
            </a:solidFill>
            <a:prstDash val="solid"/>
            <a:miter/>
            <a:headEnd type="none" w="med" len="med"/>
            <a:tailEnd type="none" w="med" len="med"/>
          </a:ln>
        </p:spPr>
        <p:txBody>
          <a:bodyPr wrap="none" anchor="ctr"/>
          <a:lstStyle/>
          <a:p>
            <a:pPr lvl="0" eaLnBrk="1" hangingPunct="1"/>
            <a:endParaRPr lang="zh-CN" altLang="en-US" dirty="0">
              <a:latin typeface="Times New Roman" pitchFamily="18" charset="0"/>
              <a:ea typeface="宋体" pitchFamily="2" charset="-122"/>
            </a:endParaRPr>
          </a:p>
        </p:txBody>
      </p:sp>
      <p:sp>
        <p:nvSpPr>
          <p:cNvPr id="70692" name="Rectangle 36"/>
          <p:cNvSpPr/>
          <p:nvPr/>
        </p:nvSpPr>
        <p:spPr>
          <a:xfrm>
            <a:off x="7162800" y="2971800"/>
            <a:ext cx="685800" cy="304800"/>
          </a:xfrm>
          <a:prstGeom prst="rect">
            <a:avLst/>
          </a:prstGeom>
          <a:noFill/>
          <a:ln w="50800" cap="flat" cmpd="sng">
            <a:solidFill>
              <a:srgbClr val="FF6600"/>
            </a:solidFill>
            <a:prstDash val="solid"/>
            <a:miter/>
            <a:headEnd type="none" w="med" len="med"/>
            <a:tailEnd type="none" w="med" len="med"/>
          </a:ln>
        </p:spPr>
        <p:txBody>
          <a:bodyPr wrap="none" anchor="ctr"/>
          <a:lstStyle/>
          <a:p>
            <a:pPr lvl="0" eaLnBrk="1" hangingPunct="1"/>
            <a:endParaRPr lang="zh-CN" altLang="en-US" dirty="0">
              <a:latin typeface="Times New Roman" pitchFamily="18" charset="0"/>
              <a:ea typeface="宋体" pitchFamily="2" charset="-122"/>
            </a:endParaRPr>
          </a:p>
        </p:txBody>
      </p:sp>
      <p:sp>
        <p:nvSpPr>
          <p:cNvPr id="70693" name="Rectangle 37"/>
          <p:cNvSpPr/>
          <p:nvPr/>
        </p:nvSpPr>
        <p:spPr>
          <a:xfrm>
            <a:off x="6477000" y="2971800"/>
            <a:ext cx="1371600" cy="304800"/>
          </a:xfrm>
          <a:prstGeom prst="rect">
            <a:avLst/>
          </a:prstGeom>
          <a:solidFill>
            <a:srgbClr val="FF6600">
              <a:alpha val="50195"/>
            </a:srgbClr>
          </a:solidFill>
          <a:ln w="9525">
            <a:noFill/>
            <a:miter/>
          </a:ln>
        </p:spPr>
        <p:txBody>
          <a:bodyPr wrap="none" anchor="ctr"/>
          <a:lstStyle/>
          <a:p>
            <a:pPr lvl="0" algn="ctr" eaLnBrk="1" hangingPunct="1"/>
            <a:r>
              <a:rPr lang="en-US" altLang="zh-CN" sz="2000" b="1" dirty="0">
                <a:latin typeface="Times New Roman" pitchFamily="18" charset="0"/>
                <a:ea typeface="宋体" pitchFamily="2" charset="-122"/>
              </a:rPr>
              <a:t>8</a:t>
            </a:r>
          </a:p>
        </p:txBody>
      </p:sp>
      <p:sp>
        <p:nvSpPr>
          <p:cNvPr id="70694" name="Rectangle 38"/>
          <p:cNvSpPr/>
          <p:nvPr/>
        </p:nvSpPr>
        <p:spPr>
          <a:xfrm>
            <a:off x="3048000" y="3429000"/>
            <a:ext cx="2743200" cy="304800"/>
          </a:xfrm>
          <a:prstGeom prst="rect">
            <a:avLst/>
          </a:prstGeom>
          <a:noFill/>
          <a:ln w="76200" cap="flat" cmpd="sng">
            <a:solidFill>
              <a:srgbClr val="FF0000"/>
            </a:solidFill>
            <a:prstDash val="solid"/>
            <a:miter/>
            <a:headEnd type="none" w="med" len="med"/>
            <a:tailEnd type="none" w="med" len="med"/>
          </a:ln>
        </p:spPr>
        <p:txBody>
          <a:bodyPr wrap="none" anchor="ctr"/>
          <a:lstStyle/>
          <a:p>
            <a:pPr lvl="0" eaLnBrk="1" hangingPunct="1"/>
            <a:endParaRPr lang="zh-CN" altLang="en-US" dirty="0">
              <a:latin typeface="Times New Roman" pitchFamily="18" charset="0"/>
              <a:ea typeface="宋体" pitchFamily="2" charset="-122"/>
            </a:endParaRPr>
          </a:p>
        </p:txBody>
      </p:sp>
      <p:sp>
        <p:nvSpPr>
          <p:cNvPr id="70695" name="Rectangle 39"/>
          <p:cNvSpPr/>
          <p:nvPr/>
        </p:nvSpPr>
        <p:spPr>
          <a:xfrm>
            <a:off x="5791200" y="3429000"/>
            <a:ext cx="2057400" cy="304800"/>
          </a:xfrm>
          <a:prstGeom prst="rect">
            <a:avLst/>
          </a:prstGeom>
          <a:noFill/>
          <a:ln w="76200" cap="flat" cmpd="sng">
            <a:solidFill>
              <a:srgbClr val="FF0000"/>
            </a:solidFill>
            <a:prstDash val="solid"/>
            <a:miter/>
            <a:headEnd type="none" w="med" len="med"/>
            <a:tailEnd type="none" w="med" len="med"/>
          </a:ln>
        </p:spPr>
        <p:txBody>
          <a:bodyPr wrap="none" anchor="ctr"/>
          <a:lstStyle/>
          <a:p>
            <a:pPr lvl="0" eaLnBrk="1" hangingPunct="1"/>
            <a:endParaRPr lang="zh-CN" altLang="en-US" dirty="0">
              <a:latin typeface="Times New Roman" pitchFamily="18" charset="0"/>
              <a:ea typeface="宋体" pitchFamily="2" charset="-122"/>
            </a:endParaRPr>
          </a:p>
        </p:txBody>
      </p:sp>
      <p:sp>
        <p:nvSpPr>
          <p:cNvPr id="70696" name="Rectangle 40"/>
          <p:cNvSpPr/>
          <p:nvPr/>
        </p:nvSpPr>
        <p:spPr>
          <a:xfrm>
            <a:off x="3048000" y="3429000"/>
            <a:ext cx="4800600" cy="304800"/>
          </a:xfrm>
          <a:prstGeom prst="rect">
            <a:avLst/>
          </a:prstGeom>
          <a:solidFill>
            <a:srgbClr val="FF0000"/>
          </a:solidFill>
          <a:ln w="9525">
            <a:noFill/>
            <a:miter/>
          </a:ln>
        </p:spPr>
        <p:txBody>
          <a:bodyPr wrap="none" anchor="ctr"/>
          <a:lstStyle/>
          <a:p>
            <a:pPr lvl="0" algn="ctr" eaLnBrk="1" hangingPunct="1"/>
            <a:r>
              <a:rPr lang="en-US" altLang="zh-CN" sz="2000" b="1" dirty="0">
                <a:solidFill>
                  <a:schemeClr val="bg1"/>
                </a:solidFill>
                <a:latin typeface="Times New Roman" pitchFamily="18" charset="0"/>
                <a:ea typeface="宋体" pitchFamily="2" charset="-122"/>
              </a:rPr>
              <a:t>11</a:t>
            </a:r>
          </a:p>
        </p:txBody>
      </p:sp>
      <p:sp>
        <p:nvSpPr>
          <p:cNvPr id="70697" name="Line 41"/>
          <p:cNvSpPr/>
          <p:nvPr/>
        </p:nvSpPr>
        <p:spPr>
          <a:xfrm>
            <a:off x="7848600" y="1828800"/>
            <a:ext cx="0" cy="533400"/>
          </a:xfrm>
          <a:prstGeom prst="line">
            <a:avLst/>
          </a:prstGeom>
          <a:ln w="25400" cap="flat" cmpd="sng">
            <a:solidFill>
              <a:srgbClr val="FF9900"/>
            </a:solidFill>
            <a:prstDash val="solid"/>
            <a:headEnd type="none" w="med" len="med"/>
            <a:tailEnd type="none" w="med" len="med"/>
          </a:ln>
        </p:spPr>
        <p:txBody>
          <a:bodyPr/>
          <a:lstStyle/>
          <a:p>
            <a:endParaRPr lang="zh-CN" altLang="en-US"/>
          </a:p>
        </p:txBody>
      </p:sp>
      <p:sp>
        <p:nvSpPr>
          <p:cNvPr id="70698" name="AutoShape 42"/>
          <p:cNvSpPr/>
          <p:nvPr/>
        </p:nvSpPr>
        <p:spPr>
          <a:xfrm>
            <a:off x="2590800" y="3962400"/>
            <a:ext cx="1524000" cy="762000"/>
          </a:xfrm>
          <a:prstGeom prst="wedgeEllipseCallout">
            <a:avLst>
              <a:gd name="adj1" fmla="val 45417"/>
              <a:gd name="adj2" fmla="val -136042"/>
            </a:avLst>
          </a:prstGeom>
          <a:gradFill rotWithShape="0">
            <a:gsLst>
              <a:gs pos="0">
                <a:srgbClr val="FFFFFF"/>
              </a:gs>
              <a:gs pos="100000">
                <a:srgbClr val="C0C0C0"/>
              </a:gs>
            </a:gsLst>
            <a:lin ang="18900000" scaled="1"/>
            <a:tileRect/>
          </a:gradFill>
          <a:ln w="9525" cap="flat" cmpd="sng">
            <a:solidFill>
              <a:schemeClr val="tx1"/>
            </a:solidFill>
            <a:prstDash val="solid"/>
            <a:miter/>
            <a:headEnd type="none" w="med" len="med"/>
            <a:tailEnd type="none" w="med" len="med"/>
          </a:ln>
        </p:spPr>
        <p:txBody>
          <a:bodyPr anchor="ctr"/>
          <a:lstStyle/>
          <a:p>
            <a:pPr lvl="0" algn="ctr" eaLnBrk="1" hangingPunct="1"/>
            <a:r>
              <a:rPr lang="en-US" altLang="zh-CN" sz="2000" b="1" i="1" dirty="0">
                <a:latin typeface="Times New Roman" pitchFamily="18" charset="0"/>
                <a:ea typeface="宋体" pitchFamily="2" charset="-122"/>
              </a:rPr>
              <a:t>T </a:t>
            </a:r>
            <a:r>
              <a:rPr lang="en-US" altLang="zh-CN" sz="2000" b="1" dirty="0">
                <a:latin typeface="Times New Roman" pitchFamily="18" charset="0"/>
                <a:ea typeface="宋体" pitchFamily="2" charset="-122"/>
              </a:rPr>
              <a:t>( </a:t>
            </a:r>
            <a:r>
              <a:rPr lang="en-US" altLang="zh-CN" sz="2000" b="1" i="1" dirty="0">
                <a:latin typeface="Times New Roman" pitchFamily="18" charset="0"/>
                <a:ea typeface="宋体" pitchFamily="2" charset="-122"/>
              </a:rPr>
              <a:t>N</a:t>
            </a:r>
            <a:r>
              <a:rPr lang="en-US" altLang="zh-CN" sz="2000" b="1" dirty="0">
                <a:latin typeface="Times New Roman" pitchFamily="18" charset="0"/>
                <a:ea typeface="宋体" pitchFamily="2" charset="-122"/>
              </a:rPr>
              <a:t>/2 )</a:t>
            </a:r>
            <a:endParaRPr lang="en-US" altLang="zh-CN" sz="2000" b="1" i="1" dirty="0">
              <a:latin typeface="Times New Roman" pitchFamily="18" charset="0"/>
              <a:ea typeface="宋体" pitchFamily="2" charset="-122"/>
            </a:endParaRPr>
          </a:p>
        </p:txBody>
      </p:sp>
      <p:sp>
        <p:nvSpPr>
          <p:cNvPr id="70699" name="AutoShape 43"/>
          <p:cNvSpPr/>
          <p:nvPr/>
        </p:nvSpPr>
        <p:spPr>
          <a:xfrm>
            <a:off x="7543800" y="3962400"/>
            <a:ext cx="1524000" cy="762000"/>
          </a:xfrm>
          <a:prstGeom prst="wedgeEllipseCallout">
            <a:avLst>
              <a:gd name="adj1" fmla="val -73750"/>
              <a:gd name="adj2" fmla="val -136042"/>
            </a:avLst>
          </a:prstGeom>
          <a:gradFill rotWithShape="0">
            <a:gsLst>
              <a:gs pos="0">
                <a:srgbClr val="FFFFFF"/>
              </a:gs>
              <a:gs pos="100000">
                <a:srgbClr val="C0C0C0"/>
              </a:gs>
            </a:gsLst>
            <a:lin ang="18900000" scaled="1"/>
            <a:tileRect/>
          </a:gradFill>
          <a:ln w="9525" cap="flat" cmpd="sng">
            <a:solidFill>
              <a:schemeClr val="tx1"/>
            </a:solidFill>
            <a:prstDash val="solid"/>
            <a:miter/>
            <a:headEnd type="none" w="med" len="med"/>
            <a:tailEnd type="none" w="med" len="med"/>
          </a:ln>
        </p:spPr>
        <p:txBody>
          <a:bodyPr anchor="ctr"/>
          <a:lstStyle/>
          <a:p>
            <a:pPr lvl="0" algn="ctr" eaLnBrk="1" hangingPunct="1"/>
            <a:r>
              <a:rPr lang="en-US" altLang="zh-CN" sz="2000" b="1" i="1" dirty="0">
                <a:latin typeface="Times New Roman" pitchFamily="18" charset="0"/>
                <a:ea typeface="宋体" pitchFamily="2" charset="-122"/>
              </a:rPr>
              <a:t>T </a:t>
            </a:r>
            <a:r>
              <a:rPr lang="en-US" altLang="zh-CN" sz="2000" b="1" dirty="0">
                <a:latin typeface="Times New Roman" pitchFamily="18" charset="0"/>
                <a:ea typeface="宋体" pitchFamily="2" charset="-122"/>
              </a:rPr>
              <a:t>( </a:t>
            </a:r>
            <a:r>
              <a:rPr lang="en-US" altLang="zh-CN" sz="2000" b="1" i="1" dirty="0">
                <a:latin typeface="Times New Roman" pitchFamily="18" charset="0"/>
                <a:ea typeface="宋体" pitchFamily="2" charset="-122"/>
              </a:rPr>
              <a:t>N</a:t>
            </a:r>
            <a:r>
              <a:rPr lang="en-US" altLang="zh-CN" sz="2000" b="1" dirty="0">
                <a:latin typeface="Times New Roman" pitchFamily="18" charset="0"/>
                <a:ea typeface="宋体" pitchFamily="2" charset="-122"/>
              </a:rPr>
              <a:t>/2 )</a:t>
            </a:r>
            <a:endParaRPr lang="en-US" altLang="zh-CN" sz="2000" b="1" i="1" dirty="0">
              <a:latin typeface="Times New Roman" pitchFamily="18" charset="0"/>
              <a:ea typeface="宋体" pitchFamily="2" charset="-122"/>
            </a:endParaRPr>
          </a:p>
        </p:txBody>
      </p:sp>
      <p:sp>
        <p:nvSpPr>
          <p:cNvPr id="70700" name="AutoShape 44"/>
          <p:cNvSpPr/>
          <p:nvPr/>
        </p:nvSpPr>
        <p:spPr>
          <a:xfrm>
            <a:off x="5181600" y="3962400"/>
            <a:ext cx="1524000" cy="762000"/>
          </a:xfrm>
          <a:prstGeom prst="wedgeEllipseCallout">
            <a:avLst>
              <a:gd name="adj1" fmla="val -23750"/>
              <a:gd name="adj2" fmla="val -71042"/>
            </a:avLst>
          </a:prstGeom>
          <a:gradFill rotWithShape="0">
            <a:gsLst>
              <a:gs pos="0">
                <a:srgbClr val="FFFFFF"/>
              </a:gs>
              <a:gs pos="100000">
                <a:srgbClr val="C0C0C0"/>
              </a:gs>
            </a:gsLst>
            <a:lin ang="18900000" scaled="1"/>
            <a:tileRect/>
          </a:gradFill>
          <a:ln w="9525" cap="flat" cmpd="sng">
            <a:solidFill>
              <a:schemeClr val="tx1"/>
            </a:solidFill>
            <a:prstDash val="solid"/>
            <a:miter/>
            <a:headEnd type="none" w="med" len="med"/>
            <a:tailEnd type="none" w="med" len="med"/>
          </a:ln>
        </p:spPr>
        <p:txBody>
          <a:bodyPr anchor="ctr"/>
          <a:lstStyle/>
          <a:p>
            <a:pPr lvl="0" algn="ctr" eaLnBrk="1" hangingPunct="1"/>
            <a:r>
              <a:rPr lang="en-US" altLang="zh-CN" sz="2000" b="1" dirty="0">
                <a:latin typeface="Times New Roman" pitchFamily="18" charset="0"/>
                <a:ea typeface="宋体" pitchFamily="2" charset="-122"/>
              </a:rPr>
              <a:t>O( </a:t>
            </a:r>
            <a:r>
              <a:rPr lang="en-US" altLang="zh-CN" sz="2000" b="1" i="1" dirty="0">
                <a:latin typeface="Times New Roman" pitchFamily="18" charset="0"/>
                <a:ea typeface="宋体" pitchFamily="2" charset="-122"/>
              </a:rPr>
              <a:t>N </a:t>
            </a:r>
            <a:r>
              <a:rPr lang="en-US" altLang="zh-CN" sz="2000" b="1" dirty="0">
                <a:latin typeface="Times New Roman" pitchFamily="18" charset="0"/>
                <a:ea typeface="宋体" pitchFamily="2" charset="-122"/>
              </a:rPr>
              <a:t>)</a:t>
            </a:r>
            <a:endParaRPr lang="en-US" altLang="zh-CN" sz="2000" b="1" i="1" dirty="0">
              <a:latin typeface="Times New Roman" pitchFamily="18" charset="0"/>
              <a:ea typeface="宋体" pitchFamily="2" charset="-122"/>
            </a:endParaRPr>
          </a:p>
        </p:txBody>
      </p:sp>
      <p:sp>
        <p:nvSpPr>
          <p:cNvPr id="70701" name="Rectangle 45"/>
          <p:cNvSpPr/>
          <p:nvPr/>
        </p:nvSpPr>
        <p:spPr>
          <a:xfrm>
            <a:off x="2971800" y="4876800"/>
            <a:ext cx="5257800" cy="396240"/>
          </a:xfrm>
          <a:prstGeom prst="rect">
            <a:avLst/>
          </a:prstGeom>
          <a:noFill/>
          <a:ln w="9525">
            <a:noFill/>
            <a:miter/>
          </a:ln>
        </p:spPr>
        <p:txBody>
          <a:bodyPr>
            <a:spAutoFit/>
          </a:bodyPr>
          <a:lstStyle/>
          <a:p>
            <a:pPr lvl="0" eaLnBrk="1" hangingPunct="1"/>
            <a:r>
              <a:rPr lang="en-US" altLang="zh-CN" sz="2000" b="1" i="1" dirty="0">
                <a:latin typeface="Times New Roman" pitchFamily="18" charset="0"/>
                <a:ea typeface="宋体" pitchFamily="2" charset="-122"/>
              </a:rPr>
              <a:t>T </a:t>
            </a:r>
            <a:r>
              <a:rPr lang="en-US" altLang="zh-CN" sz="2000" b="1" dirty="0">
                <a:latin typeface="Times New Roman" pitchFamily="18" charset="0"/>
                <a:ea typeface="宋体" pitchFamily="2" charset="-122"/>
              </a:rPr>
              <a:t>( </a:t>
            </a:r>
            <a:r>
              <a:rPr lang="en-US" altLang="zh-CN" sz="2000" b="1" i="1" dirty="0">
                <a:latin typeface="Times New Roman" pitchFamily="18" charset="0"/>
                <a:ea typeface="宋体" pitchFamily="2" charset="-122"/>
              </a:rPr>
              <a:t>N </a:t>
            </a:r>
            <a:r>
              <a:rPr lang="en-US" altLang="zh-CN" sz="2000" b="1" dirty="0">
                <a:latin typeface="Times New Roman" pitchFamily="18" charset="0"/>
                <a:ea typeface="宋体" pitchFamily="2" charset="-122"/>
              </a:rPr>
              <a:t>) = 2 </a:t>
            </a:r>
            <a:r>
              <a:rPr lang="en-US" altLang="zh-CN" sz="2000" b="1" i="1" dirty="0">
                <a:latin typeface="Times New Roman" pitchFamily="18" charset="0"/>
                <a:ea typeface="宋体" pitchFamily="2" charset="-122"/>
              </a:rPr>
              <a:t>T</a:t>
            </a:r>
            <a:r>
              <a:rPr lang="en-US" altLang="zh-CN" sz="2000" b="1" dirty="0">
                <a:latin typeface="Times New Roman" pitchFamily="18" charset="0"/>
                <a:ea typeface="宋体" pitchFamily="2" charset="-122"/>
              </a:rPr>
              <a:t>( </a:t>
            </a:r>
            <a:r>
              <a:rPr lang="en-US" altLang="zh-CN" sz="2000" b="1" i="1" dirty="0">
                <a:latin typeface="Times New Roman" pitchFamily="18" charset="0"/>
                <a:ea typeface="宋体" pitchFamily="2" charset="-122"/>
              </a:rPr>
              <a:t>N</a:t>
            </a:r>
            <a:r>
              <a:rPr lang="en-US" altLang="zh-CN" sz="2000" b="1" dirty="0">
                <a:latin typeface="Times New Roman" pitchFamily="18" charset="0"/>
                <a:ea typeface="宋体" pitchFamily="2" charset="-122"/>
              </a:rPr>
              <a:t>/2 ) + </a:t>
            </a:r>
            <a:r>
              <a:rPr lang="en-US" altLang="zh-CN" sz="2000" b="1" i="1" dirty="0">
                <a:latin typeface="Times New Roman" pitchFamily="18" charset="0"/>
                <a:ea typeface="宋体" pitchFamily="2" charset="-122"/>
              </a:rPr>
              <a:t>c N</a:t>
            </a:r>
            <a:r>
              <a:rPr lang="en-US" altLang="zh-CN" sz="2000" b="1" dirty="0">
                <a:latin typeface="Times New Roman" pitchFamily="18" charset="0"/>
                <a:ea typeface="宋体" pitchFamily="2" charset="-122"/>
              </a:rPr>
              <a:t> ,      </a:t>
            </a:r>
            <a:r>
              <a:rPr lang="en-US" altLang="zh-CN" sz="2000" b="1" i="1" dirty="0">
                <a:latin typeface="Times New Roman" pitchFamily="18" charset="0"/>
                <a:ea typeface="宋体" pitchFamily="2" charset="-122"/>
              </a:rPr>
              <a:t>T</a:t>
            </a:r>
            <a:r>
              <a:rPr lang="en-US" altLang="zh-CN" sz="2000" b="1" dirty="0">
                <a:latin typeface="Times New Roman" pitchFamily="18" charset="0"/>
                <a:ea typeface="宋体" pitchFamily="2" charset="-122"/>
              </a:rPr>
              <a:t>(1) = O(1)</a:t>
            </a:r>
          </a:p>
        </p:txBody>
      </p:sp>
      <p:sp>
        <p:nvSpPr>
          <p:cNvPr id="70702" name="Rectangle 46"/>
          <p:cNvSpPr/>
          <p:nvPr/>
        </p:nvSpPr>
        <p:spPr>
          <a:xfrm>
            <a:off x="3733800" y="5257800"/>
            <a:ext cx="3505200" cy="396240"/>
          </a:xfrm>
          <a:prstGeom prst="rect">
            <a:avLst/>
          </a:prstGeom>
          <a:noFill/>
          <a:ln w="9525">
            <a:noFill/>
            <a:miter/>
          </a:ln>
        </p:spPr>
        <p:txBody>
          <a:bodyPr>
            <a:spAutoFit/>
          </a:bodyPr>
          <a:lstStyle/>
          <a:p>
            <a:pPr lvl="0" eaLnBrk="1" hangingPunct="1"/>
            <a:r>
              <a:rPr lang="en-US" altLang="zh-CN" sz="2000" b="1" dirty="0">
                <a:latin typeface="Times New Roman" pitchFamily="18" charset="0"/>
                <a:ea typeface="宋体" pitchFamily="2" charset="-122"/>
              </a:rPr>
              <a:t>= 2 [2 </a:t>
            </a:r>
            <a:r>
              <a:rPr lang="en-US" altLang="zh-CN" sz="2000" b="1" i="1" dirty="0">
                <a:latin typeface="Times New Roman" pitchFamily="18" charset="0"/>
                <a:ea typeface="宋体" pitchFamily="2" charset="-122"/>
              </a:rPr>
              <a:t>T</a:t>
            </a:r>
            <a:r>
              <a:rPr lang="en-US" altLang="zh-CN" sz="2000" b="1" dirty="0">
                <a:latin typeface="Times New Roman" pitchFamily="18" charset="0"/>
                <a:ea typeface="宋体" pitchFamily="2" charset="-122"/>
              </a:rPr>
              <a:t>( </a:t>
            </a:r>
            <a:r>
              <a:rPr lang="en-US" altLang="zh-CN" sz="2000" b="1" i="1" dirty="0">
                <a:latin typeface="Times New Roman" pitchFamily="18" charset="0"/>
                <a:ea typeface="宋体" pitchFamily="2" charset="-122"/>
              </a:rPr>
              <a:t>N</a:t>
            </a:r>
            <a:r>
              <a:rPr lang="en-US" altLang="zh-CN" sz="2000" b="1" dirty="0">
                <a:latin typeface="Times New Roman" pitchFamily="18" charset="0"/>
                <a:ea typeface="宋体" pitchFamily="2" charset="-122"/>
              </a:rPr>
              <a:t>/2</a:t>
            </a:r>
            <a:r>
              <a:rPr lang="en-US" altLang="zh-CN" sz="2000" b="1" baseline="30000" dirty="0">
                <a:latin typeface="Times New Roman" pitchFamily="18" charset="0"/>
                <a:ea typeface="宋体" pitchFamily="2" charset="-122"/>
              </a:rPr>
              <a:t>2</a:t>
            </a:r>
            <a:r>
              <a:rPr lang="en-US" altLang="zh-CN" sz="2000" b="1" dirty="0">
                <a:latin typeface="Times New Roman" pitchFamily="18" charset="0"/>
                <a:ea typeface="宋体" pitchFamily="2" charset="-122"/>
              </a:rPr>
              <a:t> ) + </a:t>
            </a:r>
            <a:r>
              <a:rPr lang="en-US" altLang="zh-CN" sz="2000" b="1" i="1" dirty="0">
                <a:latin typeface="Times New Roman" pitchFamily="18" charset="0"/>
                <a:ea typeface="宋体" pitchFamily="2" charset="-122"/>
              </a:rPr>
              <a:t>c N</a:t>
            </a:r>
            <a:r>
              <a:rPr lang="en-US" altLang="zh-CN" sz="2000" b="1" dirty="0">
                <a:latin typeface="Times New Roman" pitchFamily="18" charset="0"/>
                <a:ea typeface="宋体" pitchFamily="2" charset="-122"/>
              </a:rPr>
              <a:t>/2] + </a:t>
            </a:r>
            <a:r>
              <a:rPr lang="en-US" altLang="zh-CN" sz="2000" b="1" i="1" dirty="0">
                <a:latin typeface="Times New Roman" pitchFamily="18" charset="0"/>
                <a:ea typeface="宋体" pitchFamily="2" charset="-122"/>
              </a:rPr>
              <a:t>c N</a:t>
            </a:r>
            <a:endParaRPr lang="en-US" altLang="zh-CN" sz="2000" b="1" dirty="0">
              <a:latin typeface="Times New Roman" pitchFamily="18" charset="0"/>
              <a:ea typeface="宋体" pitchFamily="2" charset="-122"/>
            </a:endParaRPr>
          </a:p>
        </p:txBody>
      </p:sp>
      <p:sp>
        <p:nvSpPr>
          <p:cNvPr id="70703" name="Rectangle 47"/>
          <p:cNvSpPr/>
          <p:nvPr/>
        </p:nvSpPr>
        <p:spPr>
          <a:xfrm>
            <a:off x="3733800" y="5638800"/>
            <a:ext cx="4267200" cy="396240"/>
          </a:xfrm>
          <a:prstGeom prst="rect">
            <a:avLst/>
          </a:prstGeom>
          <a:noFill/>
          <a:ln w="9525">
            <a:noFill/>
            <a:miter/>
          </a:ln>
        </p:spPr>
        <p:txBody>
          <a:bodyPr>
            <a:spAutoFit/>
          </a:bodyPr>
          <a:lstStyle/>
          <a:p>
            <a:pPr lvl="0" eaLnBrk="1" hangingPunct="1"/>
            <a:r>
              <a:rPr lang="en-US" altLang="zh-CN" sz="2000" b="1" dirty="0">
                <a:latin typeface="Times New Roman" pitchFamily="18" charset="0"/>
                <a:ea typeface="宋体" pitchFamily="2" charset="-122"/>
              </a:rPr>
              <a:t>= 2</a:t>
            </a:r>
            <a:r>
              <a:rPr lang="en-US" altLang="zh-CN" sz="2000" b="1" i="1" baseline="30000" dirty="0">
                <a:latin typeface="Times New Roman" pitchFamily="18" charset="0"/>
                <a:ea typeface="宋体" pitchFamily="2" charset="-122"/>
              </a:rPr>
              <a:t>k</a:t>
            </a:r>
            <a:r>
              <a:rPr lang="en-US" altLang="zh-CN" sz="2000" b="1" dirty="0">
                <a:latin typeface="Times New Roman" pitchFamily="18" charset="0"/>
                <a:ea typeface="宋体" pitchFamily="2" charset="-122"/>
              </a:rPr>
              <a:t> O(1) + </a:t>
            </a:r>
            <a:r>
              <a:rPr lang="en-US" altLang="zh-CN" sz="2000" b="1" i="1" dirty="0">
                <a:latin typeface="Times New Roman" pitchFamily="18" charset="0"/>
                <a:ea typeface="宋体" pitchFamily="2" charset="-122"/>
              </a:rPr>
              <a:t>c k N       </a:t>
            </a:r>
            <a:r>
              <a:rPr lang="en-US" altLang="zh-CN" sz="2000" b="1" dirty="0">
                <a:latin typeface="Times New Roman" pitchFamily="18" charset="0"/>
                <a:ea typeface="宋体" pitchFamily="2" charset="-122"/>
              </a:rPr>
              <a:t>where  </a:t>
            </a:r>
            <a:r>
              <a:rPr lang="en-US" altLang="zh-CN" sz="2000" b="1" i="1" dirty="0">
                <a:latin typeface="Times New Roman" pitchFamily="18" charset="0"/>
                <a:ea typeface="宋体" pitchFamily="2" charset="-122"/>
              </a:rPr>
              <a:t>N</a:t>
            </a:r>
            <a:r>
              <a:rPr lang="en-US" altLang="zh-CN" sz="2000" b="1" dirty="0">
                <a:latin typeface="Times New Roman" pitchFamily="18" charset="0"/>
                <a:ea typeface="宋体" pitchFamily="2" charset="-122"/>
              </a:rPr>
              <a:t>/2</a:t>
            </a:r>
            <a:r>
              <a:rPr lang="en-US" altLang="zh-CN" sz="2000" b="1" i="1" baseline="30000" dirty="0">
                <a:latin typeface="Times New Roman" pitchFamily="18" charset="0"/>
                <a:ea typeface="宋体" pitchFamily="2" charset="-122"/>
              </a:rPr>
              <a:t>k</a:t>
            </a:r>
            <a:r>
              <a:rPr lang="en-US" altLang="zh-CN" sz="2000" b="1" dirty="0">
                <a:latin typeface="Times New Roman" pitchFamily="18" charset="0"/>
                <a:ea typeface="宋体" pitchFamily="2" charset="-122"/>
              </a:rPr>
              <a:t> = 1 </a:t>
            </a:r>
          </a:p>
        </p:txBody>
      </p:sp>
      <p:sp>
        <p:nvSpPr>
          <p:cNvPr id="70704" name="Rectangle 48"/>
          <p:cNvSpPr/>
          <p:nvPr/>
        </p:nvSpPr>
        <p:spPr>
          <a:xfrm>
            <a:off x="3733800" y="6019800"/>
            <a:ext cx="1828800" cy="396240"/>
          </a:xfrm>
          <a:prstGeom prst="rect">
            <a:avLst/>
          </a:prstGeom>
          <a:noFill/>
          <a:ln w="9525">
            <a:noFill/>
            <a:miter/>
          </a:ln>
        </p:spPr>
        <p:txBody>
          <a:bodyPr>
            <a:spAutoFit/>
          </a:bodyPr>
          <a:lstStyle/>
          <a:p>
            <a:pPr lvl="0" eaLnBrk="1" hangingPunct="1"/>
            <a:r>
              <a:rPr lang="en-US" altLang="zh-CN" sz="2000" b="1" dirty="0">
                <a:latin typeface="Times New Roman" pitchFamily="18" charset="0"/>
                <a:ea typeface="宋体" pitchFamily="2" charset="-122"/>
              </a:rPr>
              <a:t>= O( </a:t>
            </a:r>
            <a:r>
              <a:rPr lang="en-US" altLang="zh-CN" sz="2000" b="1" i="1" dirty="0">
                <a:latin typeface="Times New Roman" pitchFamily="18" charset="0"/>
                <a:ea typeface="宋体" pitchFamily="2" charset="-122"/>
              </a:rPr>
              <a:t>N </a:t>
            </a:r>
            <a:r>
              <a:rPr lang="en-US" altLang="zh-CN" sz="2000" b="1" dirty="0">
                <a:latin typeface="Times New Roman" pitchFamily="18" charset="0"/>
                <a:ea typeface="宋体" pitchFamily="2" charset="-122"/>
              </a:rPr>
              <a:t>log</a:t>
            </a:r>
            <a:r>
              <a:rPr lang="en-US" altLang="zh-CN" sz="2000" b="1" i="1" dirty="0">
                <a:latin typeface="Times New Roman" pitchFamily="18" charset="0"/>
                <a:ea typeface="宋体" pitchFamily="2" charset="-122"/>
              </a:rPr>
              <a:t> N</a:t>
            </a:r>
            <a:r>
              <a:rPr lang="en-US" altLang="zh-CN" sz="2000" b="1" dirty="0">
                <a:latin typeface="Times New Roman" pitchFamily="18" charset="0"/>
                <a:ea typeface="宋体" pitchFamily="2" charset="-122"/>
              </a:rPr>
              <a:t> )</a:t>
            </a:r>
          </a:p>
        </p:txBody>
      </p:sp>
      <p:sp>
        <p:nvSpPr>
          <p:cNvPr id="70705" name="AutoShape 49"/>
          <p:cNvSpPr/>
          <p:nvPr/>
        </p:nvSpPr>
        <p:spPr>
          <a:xfrm>
            <a:off x="7848600" y="5029200"/>
            <a:ext cx="2286000" cy="1143000"/>
          </a:xfrm>
          <a:prstGeom prst="wedgeEllipseCallout">
            <a:avLst>
              <a:gd name="adj1" fmla="val -156389"/>
              <a:gd name="adj2" fmla="val 57083"/>
            </a:avLst>
          </a:prstGeom>
          <a:gradFill rotWithShape="0">
            <a:gsLst>
              <a:gs pos="0">
                <a:srgbClr val="C0C0C0"/>
              </a:gs>
              <a:gs pos="100000">
                <a:srgbClr val="FFFFFF"/>
              </a:gs>
            </a:gsLst>
            <a:lin ang="18900000" scaled="1"/>
            <a:tileRect/>
          </a:gradFill>
          <a:ln w="9525" cap="flat" cmpd="sng">
            <a:solidFill>
              <a:schemeClr val="tx1"/>
            </a:solidFill>
            <a:prstDash val="solid"/>
            <a:miter/>
            <a:headEnd type="none" w="med" len="med"/>
            <a:tailEnd type="none" w="med" len="med"/>
          </a:ln>
        </p:spPr>
        <p:txBody>
          <a:bodyPr anchor="ctr"/>
          <a:lstStyle/>
          <a:p>
            <a:pPr lvl="0" algn="ctr" eaLnBrk="1" hangingPunct="1"/>
            <a:r>
              <a:rPr lang="en-US" altLang="zh-CN" sz="2000" b="1" dirty="0">
                <a:latin typeface="Times New Roman" pitchFamily="18" charset="0"/>
                <a:ea typeface="宋体" pitchFamily="2" charset="-122"/>
              </a:rPr>
              <a:t>Also true for</a:t>
            </a:r>
            <a:r>
              <a:rPr lang="en-US" altLang="zh-CN" sz="2000" b="1" i="1" dirty="0">
                <a:latin typeface="Times New Roman" pitchFamily="18" charset="0"/>
                <a:ea typeface="宋体" pitchFamily="2" charset="-122"/>
              </a:rPr>
              <a:t> N </a:t>
            </a:r>
            <a:r>
              <a:rPr lang="en-US" altLang="zh-CN" sz="2000" b="1" dirty="0">
                <a:latin typeface="Times New Roman" pitchFamily="18" charset="0"/>
                <a:ea typeface="宋体" pitchFamily="2" charset="-122"/>
                <a:sym typeface="Symbol" pitchFamily="18" charset="2"/>
              </a:rPr>
              <a:t></a:t>
            </a:r>
            <a:r>
              <a:rPr lang="en-US" altLang="zh-CN" sz="2000" b="1" i="1" dirty="0">
                <a:latin typeface="Times New Roman" pitchFamily="18" charset="0"/>
                <a:ea typeface="宋体" pitchFamily="2" charset="-122"/>
              </a:rPr>
              <a:t> </a:t>
            </a:r>
            <a:r>
              <a:rPr lang="en-US" altLang="zh-CN" sz="2000" b="1" dirty="0">
                <a:latin typeface="Times New Roman" pitchFamily="18" charset="0"/>
                <a:ea typeface="宋体" pitchFamily="2" charset="-122"/>
              </a:rPr>
              <a:t>2</a:t>
            </a:r>
            <a:r>
              <a:rPr lang="en-US" altLang="zh-CN" sz="2000" b="1" i="1" baseline="30000" dirty="0">
                <a:latin typeface="Times New Roman" pitchFamily="18" charset="0"/>
                <a:ea typeface="宋体" pitchFamily="2" charset="-122"/>
              </a:rPr>
              <a:t>k</a:t>
            </a:r>
            <a:endParaRPr lang="en-US" altLang="zh-CN" sz="2000" b="1" dirty="0">
              <a:latin typeface="Times New Roman" pitchFamily="18" charset="0"/>
              <a:ea typeface="宋体" pitchFamily="2" charset="-122"/>
            </a:endParaRPr>
          </a:p>
        </p:txBody>
      </p:sp>
      <p:sp>
        <p:nvSpPr>
          <p:cNvPr id="79913" name="AutoShape 50"/>
          <p:cNvSpPr/>
          <p:nvPr/>
        </p:nvSpPr>
        <p:spPr>
          <a:xfrm flipV="1">
            <a:off x="7848600" y="4800600"/>
            <a:ext cx="2286000" cy="1676400"/>
          </a:xfrm>
          <a:prstGeom prst="verticalScroll">
            <a:avLst>
              <a:gd name="adj" fmla="val 8708"/>
            </a:avLst>
          </a:prstGeom>
          <a:gradFill rotWithShape="0">
            <a:gsLst>
              <a:gs pos="0">
                <a:srgbClr val="FFFFFF"/>
              </a:gs>
              <a:gs pos="100000">
                <a:srgbClr val="C0C0C0"/>
              </a:gs>
            </a:gsLst>
            <a:lin ang="5400000" scaled="1"/>
            <a:tileRect/>
          </a:gradFill>
          <a:ln w="9525" cap="flat" cmpd="sng">
            <a:solidFill>
              <a:schemeClr val="tx1"/>
            </a:solidFill>
            <a:prstDash val="solid"/>
            <a:headEnd type="none" w="med" len="med"/>
            <a:tailEnd type="none" w="med" len="med"/>
          </a:ln>
        </p:spPr>
        <p:txBody>
          <a:bodyPr rot="10800000" lIns="162000" rIns="162000" anchor="ctr"/>
          <a:lstStyle/>
          <a:p>
            <a:pPr lvl="0" algn="ctr" eaLnBrk="1" hangingPunct="1"/>
            <a:r>
              <a:rPr lang="en-US" altLang="zh-CN" sz="2000" b="1" dirty="0">
                <a:latin typeface="Times New Roman" pitchFamily="18" charset="0"/>
                <a:ea typeface="宋体" pitchFamily="2" charset="-122"/>
              </a:rPr>
              <a:t>The program would be discussed later.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grpId="0" nodeType="afterEffect">
                                  <p:stCondLst>
                                    <p:cond delay="0"/>
                                  </p:stCondLst>
                                  <p:childTnLst>
                                    <p:set>
                                      <p:cBhvr>
                                        <p:cTn id="6" dur="1" fill="hold">
                                          <p:stCondLst>
                                            <p:cond delay="0"/>
                                          </p:stCondLst>
                                        </p:cTn>
                                        <p:tgtEl>
                                          <p:spTgt spid="70659"/>
                                        </p:tgtEl>
                                        <p:attrNameLst>
                                          <p:attrName>style.visibility</p:attrName>
                                        </p:attrNameLst>
                                      </p:cBhvr>
                                      <p:to>
                                        <p:strVal val="visible"/>
                                      </p:to>
                                    </p:set>
                                    <p:anim calcmode="lin" valueType="num">
                                      <p:cBhvr>
                                        <p:cTn id="7" dur="500" fill="hold"/>
                                        <p:tgtEl>
                                          <p:spTgt spid="70659"/>
                                        </p:tgtEl>
                                        <p:attrNameLst>
                                          <p:attrName>ppt_x</p:attrName>
                                        </p:attrNameLst>
                                      </p:cBhvr>
                                      <p:tavLst>
                                        <p:tav tm="0">
                                          <p:val>
                                            <p:strVal val="#ppt_x"/>
                                          </p:val>
                                        </p:tav>
                                        <p:tav tm="100000">
                                          <p:val>
                                            <p:strVal val="#ppt_x"/>
                                          </p:val>
                                        </p:tav>
                                      </p:tavLst>
                                    </p:anim>
                                    <p:anim calcmode="lin" valueType="num">
                                      <p:cBhvr>
                                        <p:cTn id="8" dur="500" fill="hold"/>
                                        <p:tgtEl>
                                          <p:spTgt spid="70659"/>
                                        </p:tgtEl>
                                        <p:attrNameLst>
                                          <p:attrName>ppt_y</p:attrName>
                                        </p:attrNameLst>
                                      </p:cBhvr>
                                      <p:tavLst>
                                        <p:tav tm="0">
                                          <p:val>
                                            <p:strVal val="#ppt_y-#ppt_h/2"/>
                                          </p:val>
                                        </p:tav>
                                        <p:tav tm="100000">
                                          <p:val>
                                            <p:strVal val="#ppt_y"/>
                                          </p:val>
                                        </p:tav>
                                      </p:tavLst>
                                    </p:anim>
                                    <p:anim calcmode="lin" valueType="num">
                                      <p:cBhvr>
                                        <p:cTn id="9" dur="500" fill="hold"/>
                                        <p:tgtEl>
                                          <p:spTgt spid="70659"/>
                                        </p:tgtEl>
                                        <p:attrNameLst>
                                          <p:attrName>ppt_w</p:attrName>
                                        </p:attrNameLst>
                                      </p:cBhvr>
                                      <p:tavLst>
                                        <p:tav tm="0">
                                          <p:val>
                                            <p:strVal val="#ppt_w"/>
                                          </p:val>
                                        </p:tav>
                                        <p:tav tm="100000">
                                          <p:val>
                                            <p:strVal val="#ppt_w"/>
                                          </p:val>
                                        </p:tav>
                                      </p:tavLst>
                                    </p:anim>
                                    <p:anim calcmode="lin" valueType="num">
                                      <p:cBhvr>
                                        <p:cTn id="10" dur="500" fill="hold"/>
                                        <p:tgtEl>
                                          <p:spTgt spid="70659"/>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70660"/>
                                        </p:tgtEl>
                                        <p:attrNameLst>
                                          <p:attrName>style.visibility</p:attrName>
                                        </p:attrNameLst>
                                      </p:cBhvr>
                                      <p:to>
                                        <p:strVal val="visible"/>
                                      </p:to>
                                    </p:set>
                                    <p:animEffect transition="in" filter="wipe(left)">
                                      <p:cBhvr>
                                        <p:cTn id="14" dur="500"/>
                                        <p:tgtEl>
                                          <p:spTgt spid="70660"/>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70661"/>
                                        </p:tgtEl>
                                        <p:attrNameLst>
                                          <p:attrName>style.visibility</p:attrName>
                                        </p:attrNameLst>
                                      </p:cBhvr>
                                      <p:to>
                                        <p:strVal val="visible"/>
                                      </p:to>
                                    </p:set>
                                    <p:animEffect transition="in" filter="wipe(up)">
                                      <p:cBhvr>
                                        <p:cTn id="19" dur="500"/>
                                        <p:tgtEl>
                                          <p:spTgt spid="70661"/>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70665"/>
                                        </p:tgtEl>
                                        <p:attrNameLst>
                                          <p:attrName>style.visibility</p:attrName>
                                        </p:attrNameLst>
                                      </p:cBhvr>
                                      <p:to>
                                        <p:strVal val="visible"/>
                                      </p:to>
                                    </p:set>
                                    <p:animEffect transition="in" filter="wipe(up)">
                                      <p:cBhvr>
                                        <p:cTn id="24" dur="500"/>
                                        <p:tgtEl>
                                          <p:spTgt spid="70665"/>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70662"/>
                                        </p:tgtEl>
                                        <p:attrNameLst>
                                          <p:attrName>style.visibility</p:attrName>
                                        </p:attrNameLst>
                                      </p:cBhvr>
                                      <p:to>
                                        <p:strVal val="visible"/>
                                      </p:to>
                                    </p:set>
                                    <p:animEffect transition="in" filter="box(in)">
                                      <p:cBhvr>
                                        <p:cTn id="29" dur="500"/>
                                        <p:tgtEl>
                                          <p:spTgt spid="70662"/>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grpId="0" nodeType="clickEffect">
                                  <p:stCondLst>
                                    <p:cond delay="0"/>
                                  </p:stCondLst>
                                  <p:childTnLst>
                                    <p:set>
                                      <p:cBhvr>
                                        <p:cTn id="33" dur="1" fill="hold">
                                          <p:stCondLst>
                                            <p:cond delay="0"/>
                                          </p:stCondLst>
                                        </p:cTn>
                                        <p:tgtEl>
                                          <p:spTgt spid="70663"/>
                                        </p:tgtEl>
                                        <p:attrNameLst>
                                          <p:attrName>style.visibility</p:attrName>
                                        </p:attrNameLst>
                                      </p:cBhvr>
                                      <p:to>
                                        <p:strVal val="visible"/>
                                      </p:to>
                                    </p:set>
                                    <p:animEffect transition="in" filter="box(in)">
                                      <p:cBhvr>
                                        <p:cTn id="34" dur="500"/>
                                        <p:tgtEl>
                                          <p:spTgt spid="70663"/>
                                        </p:tgtEl>
                                      </p:cBhvr>
                                    </p:animEffect>
                                  </p:childTnLst>
                                </p:cTn>
                              </p:par>
                            </p:childTnLst>
                          </p:cTn>
                        </p:par>
                      </p:childTnLst>
                    </p:cTn>
                  </p:par>
                  <p:par>
                    <p:cTn id="35" fill="hold">
                      <p:stCondLst>
                        <p:cond delay="indefinite"/>
                      </p:stCondLst>
                      <p:childTnLst>
                        <p:par>
                          <p:cTn id="36" fill="hold">
                            <p:stCondLst>
                              <p:cond delay="0"/>
                            </p:stCondLst>
                            <p:childTnLst>
                              <p:par>
                                <p:cTn id="37" presetID="4" presetClass="entr" presetSubtype="16" fill="hold" grpId="0" nodeType="clickEffect">
                                  <p:stCondLst>
                                    <p:cond delay="0"/>
                                  </p:stCondLst>
                                  <p:childTnLst>
                                    <p:set>
                                      <p:cBhvr>
                                        <p:cTn id="38" dur="1" fill="hold">
                                          <p:stCondLst>
                                            <p:cond delay="0"/>
                                          </p:stCondLst>
                                        </p:cTn>
                                        <p:tgtEl>
                                          <p:spTgt spid="70664"/>
                                        </p:tgtEl>
                                        <p:attrNameLst>
                                          <p:attrName>style.visibility</p:attrName>
                                        </p:attrNameLst>
                                      </p:cBhvr>
                                      <p:to>
                                        <p:strVal val="visible"/>
                                      </p:to>
                                    </p:set>
                                    <p:animEffect transition="in" filter="box(in)">
                                      <p:cBhvr>
                                        <p:cTn id="39" dur="500"/>
                                        <p:tgtEl>
                                          <p:spTgt spid="70664"/>
                                        </p:tgtEl>
                                      </p:cBhvr>
                                    </p:animEffect>
                                  </p:childTnLst>
                                </p:cTn>
                              </p:par>
                            </p:childTnLst>
                          </p:cTn>
                        </p:par>
                      </p:childTnLst>
                    </p:cTn>
                  </p:par>
                  <p:par>
                    <p:cTn id="40" fill="hold">
                      <p:stCondLst>
                        <p:cond delay="indefinite"/>
                      </p:stCondLst>
                      <p:childTnLst>
                        <p:par>
                          <p:cTn id="41" fill="hold">
                            <p:stCondLst>
                              <p:cond delay="0"/>
                            </p:stCondLst>
                            <p:childTnLst>
                              <p:par>
                                <p:cTn id="42" presetID="18" presetClass="entr" presetSubtype="6" fill="hold" grpId="0" nodeType="clickEffect">
                                  <p:stCondLst>
                                    <p:cond delay="0"/>
                                  </p:stCondLst>
                                  <p:childTnLst>
                                    <p:set>
                                      <p:cBhvr>
                                        <p:cTn id="43" dur="1" fill="hold">
                                          <p:stCondLst>
                                            <p:cond delay="0"/>
                                          </p:stCondLst>
                                        </p:cTn>
                                        <p:tgtEl>
                                          <p:spTgt spid="70677"/>
                                        </p:tgtEl>
                                        <p:attrNameLst>
                                          <p:attrName>style.visibility</p:attrName>
                                        </p:attrNameLst>
                                      </p:cBhvr>
                                      <p:to>
                                        <p:strVal val="visible"/>
                                      </p:to>
                                    </p:set>
                                    <p:animEffect transition="in" filter="strips(downRight)">
                                      <p:cBhvr>
                                        <p:cTn id="44" dur="500"/>
                                        <p:tgtEl>
                                          <p:spTgt spid="70677"/>
                                        </p:tgtEl>
                                      </p:cBhvr>
                                    </p:animEffect>
                                  </p:childTnLst>
                                </p:cTn>
                              </p:par>
                            </p:childTnLst>
                          </p:cTn>
                        </p:par>
                      </p:childTnLst>
                    </p:cTn>
                  </p:par>
                  <p:par>
                    <p:cTn id="45" fill="hold">
                      <p:stCondLst>
                        <p:cond delay="indefinite"/>
                      </p:stCondLst>
                      <p:childTnLst>
                        <p:par>
                          <p:cTn id="46" fill="hold">
                            <p:stCondLst>
                              <p:cond delay="0"/>
                            </p:stCondLst>
                            <p:childTnLst>
                              <p:par>
                                <p:cTn id="47" presetID="18" presetClass="entr" presetSubtype="12" fill="hold" grpId="0" nodeType="clickEffect">
                                  <p:stCondLst>
                                    <p:cond delay="0"/>
                                  </p:stCondLst>
                                  <p:childTnLst>
                                    <p:set>
                                      <p:cBhvr>
                                        <p:cTn id="48" dur="1" fill="hold">
                                          <p:stCondLst>
                                            <p:cond delay="0"/>
                                          </p:stCondLst>
                                        </p:cTn>
                                        <p:tgtEl>
                                          <p:spTgt spid="70676"/>
                                        </p:tgtEl>
                                        <p:attrNameLst>
                                          <p:attrName>style.visibility</p:attrName>
                                        </p:attrNameLst>
                                      </p:cBhvr>
                                      <p:to>
                                        <p:strVal val="visible"/>
                                      </p:to>
                                    </p:set>
                                    <p:animEffect transition="in" filter="strips(downLeft)">
                                      <p:cBhvr>
                                        <p:cTn id="49" dur="500"/>
                                        <p:tgtEl>
                                          <p:spTgt spid="70676"/>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nodeType="clickEffect">
                                  <p:stCondLst>
                                    <p:cond delay="0"/>
                                  </p:stCondLst>
                                  <p:childTnLst>
                                    <p:set>
                                      <p:cBhvr>
                                        <p:cTn id="53" dur="1" fill="hold">
                                          <p:stCondLst>
                                            <p:cond delay="0"/>
                                          </p:stCondLst>
                                        </p:cTn>
                                        <p:tgtEl>
                                          <p:spTgt spid="70666"/>
                                        </p:tgtEl>
                                        <p:attrNameLst>
                                          <p:attrName>style.visibility</p:attrName>
                                        </p:attrNameLst>
                                      </p:cBhvr>
                                      <p:to>
                                        <p:strVal val="visible"/>
                                      </p:to>
                                    </p:set>
                                    <p:animEffect transition="in" filter="wipe(up)">
                                      <p:cBhvr>
                                        <p:cTn id="54" dur="500"/>
                                        <p:tgtEl>
                                          <p:spTgt spid="70666"/>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1" fill="hold" nodeType="clickEffect">
                                  <p:stCondLst>
                                    <p:cond delay="0"/>
                                  </p:stCondLst>
                                  <p:childTnLst>
                                    <p:set>
                                      <p:cBhvr>
                                        <p:cTn id="58" dur="1" fill="hold">
                                          <p:stCondLst>
                                            <p:cond delay="0"/>
                                          </p:stCondLst>
                                        </p:cTn>
                                        <p:tgtEl>
                                          <p:spTgt spid="70678"/>
                                        </p:tgtEl>
                                        <p:attrNameLst>
                                          <p:attrName>style.visibility</p:attrName>
                                        </p:attrNameLst>
                                      </p:cBhvr>
                                      <p:to>
                                        <p:strVal val="visible"/>
                                      </p:to>
                                    </p:set>
                                    <p:animEffect transition="in" filter="wipe(up)">
                                      <p:cBhvr>
                                        <p:cTn id="59" dur="500"/>
                                        <p:tgtEl>
                                          <p:spTgt spid="70678"/>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nodeType="clickEffect">
                                  <p:stCondLst>
                                    <p:cond delay="0"/>
                                  </p:stCondLst>
                                  <p:childTnLst>
                                    <p:set>
                                      <p:cBhvr>
                                        <p:cTn id="63" dur="1" fill="hold">
                                          <p:stCondLst>
                                            <p:cond delay="0"/>
                                          </p:stCondLst>
                                        </p:cTn>
                                        <p:tgtEl>
                                          <p:spTgt spid="70679"/>
                                        </p:tgtEl>
                                        <p:attrNameLst>
                                          <p:attrName>style.visibility</p:attrName>
                                        </p:attrNameLst>
                                      </p:cBhvr>
                                      <p:to>
                                        <p:strVal val="visible"/>
                                      </p:to>
                                    </p:set>
                                    <p:animEffect transition="in" filter="wipe(up)">
                                      <p:cBhvr>
                                        <p:cTn id="64" dur="500"/>
                                        <p:tgtEl>
                                          <p:spTgt spid="70679"/>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1" fill="hold" nodeType="clickEffect">
                                  <p:stCondLst>
                                    <p:cond delay="0"/>
                                  </p:stCondLst>
                                  <p:childTnLst>
                                    <p:set>
                                      <p:cBhvr>
                                        <p:cTn id="68" dur="1" fill="hold">
                                          <p:stCondLst>
                                            <p:cond delay="0"/>
                                          </p:stCondLst>
                                        </p:cTn>
                                        <p:tgtEl>
                                          <p:spTgt spid="70680"/>
                                        </p:tgtEl>
                                        <p:attrNameLst>
                                          <p:attrName>style.visibility</p:attrName>
                                        </p:attrNameLst>
                                      </p:cBhvr>
                                      <p:to>
                                        <p:strVal val="visible"/>
                                      </p:to>
                                    </p:set>
                                    <p:animEffect transition="in" filter="wipe(up)">
                                      <p:cBhvr>
                                        <p:cTn id="69" dur="500"/>
                                        <p:tgtEl>
                                          <p:spTgt spid="70680"/>
                                        </p:tgtEl>
                                      </p:cBhvr>
                                    </p:animEffect>
                                  </p:childTnLst>
                                </p:cTn>
                              </p:par>
                            </p:childTnLst>
                          </p:cTn>
                        </p:par>
                      </p:childTnLst>
                    </p:cTn>
                  </p:par>
                  <p:par>
                    <p:cTn id="70" fill="hold">
                      <p:stCondLst>
                        <p:cond delay="indefinite"/>
                      </p:stCondLst>
                      <p:childTnLst>
                        <p:par>
                          <p:cTn id="71" fill="hold">
                            <p:stCondLst>
                              <p:cond delay="0"/>
                            </p:stCondLst>
                            <p:childTnLst>
                              <p:par>
                                <p:cTn id="72" presetID="4" presetClass="entr" presetSubtype="16" fill="hold" grpId="0" nodeType="clickEffect">
                                  <p:stCondLst>
                                    <p:cond delay="0"/>
                                  </p:stCondLst>
                                  <p:childTnLst>
                                    <p:set>
                                      <p:cBhvr>
                                        <p:cTn id="73" dur="1" fill="hold">
                                          <p:stCondLst>
                                            <p:cond delay="0"/>
                                          </p:stCondLst>
                                        </p:cTn>
                                        <p:tgtEl>
                                          <p:spTgt spid="70681"/>
                                        </p:tgtEl>
                                        <p:attrNameLst>
                                          <p:attrName>style.visibility</p:attrName>
                                        </p:attrNameLst>
                                      </p:cBhvr>
                                      <p:to>
                                        <p:strVal val="visible"/>
                                      </p:to>
                                    </p:set>
                                    <p:animEffect transition="in" filter="box(in)">
                                      <p:cBhvr>
                                        <p:cTn id="74" dur="500"/>
                                        <p:tgtEl>
                                          <p:spTgt spid="70681"/>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1" fill="hold" nodeType="clickEffect">
                                  <p:stCondLst>
                                    <p:cond delay="0"/>
                                  </p:stCondLst>
                                  <p:childTnLst>
                                    <p:set>
                                      <p:cBhvr>
                                        <p:cTn id="78" dur="1" fill="hold">
                                          <p:stCondLst>
                                            <p:cond delay="0"/>
                                          </p:stCondLst>
                                        </p:cTn>
                                        <p:tgtEl>
                                          <p:spTgt spid="70683"/>
                                        </p:tgtEl>
                                        <p:attrNameLst>
                                          <p:attrName>style.visibility</p:attrName>
                                        </p:attrNameLst>
                                      </p:cBhvr>
                                      <p:to>
                                        <p:strVal val="visible"/>
                                      </p:to>
                                    </p:set>
                                    <p:animEffect transition="in" filter="wipe(up)">
                                      <p:cBhvr>
                                        <p:cTn id="79" dur="500"/>
                                        <p:tgtEl>
                                          <p:spTgt spid="70683"/>
                                        </p:tgtEl>
                                      </p:cBhvr>
                                    </p:animEffect>
                                  </p:childTnLst>
                                </p:cTn>
                              </p:par>
                            </p:childTnLst>
                          </p:cTn>
                        </p:par>
                      </p:childTnLst>
                    </p:cTn>
                  </p:par>
                  <p:par>
                    <p:cTn id="80" fill="hold">
                      <p:stCondLst>
                        <p:cond delay="indefinite"/>
                      </p:stCondLst>
                      <p:childTnLst>
                        <p:par>
                          <p:cTn id="81" fill="hold">
                            <p:stCondLst>
                              <p:cond delay="0"/>
                            </p:stCondLst>
                            <p:childTnLst>
                              <p:par>
                                <p:cTn id="82" presetID="4" presetClass="entr" presetSubtype="16" fill="hold" grpId="0" nodeType="clickEffect">
                                  <p:stCondLst>
                                    <p:cond delay="0"/>
                                  </p:stCondLst>
                                  <p:childTnLst>
                                    <p:set>
                                      <p:cBhvr>
                                        <p:cTn id="83" dur="1" fill="hold">
                                          <p:stCondLst>
                                            <p:cond delay="0"/>
                                          </p:stCondLst>
                                        </p:cTn>
                                        <p:tgtEl>
                                          <p:spTgt spid="70682"/>
                                        </p:tgtEl>
                                        <p:attrNameLst>
                                          <p:attrName>style.visibility</p:attrName>
                                        </p:attrNameLst>
                                      </p:cBhvr>
                                      <p:to>
                                        <p:strVal val="visible"/>
                                      </p:to>
                                    </p:set>
                                    <p:animEffect transition="in" filter="box(in)">
                                      <p:cBhvr>
                                        <p:cTn id="84" dur="500"/>
                                        <p:tgtEl>
                                          <p:spTgt spid="70682"/>
                                        </p:tgtEl>
                                      </p:cBhvr>
                                    </p:animEffect>
                                  </p:childTnLst>
                                </p:cTn>
                              </p:par>
                            </p:childTnLst>
                          </p:cTn>
                        </p:par>
                      </p:childTnLst>
                    </p:cTn>
                  </p:par>
                  <p:par>
                    <p:cTn id="85" fill="hold">
                      <p:stCondLst>
                        <p:cond delay="indefinite"/>
                      </p:stCondLst>
                      <p:childTnLst>
                        <p:par>
                          <p:cTn id="86" fill="hold">
                            <p:stCondLst>
                              <p:cond delay="0"/>
                            </p:stCondLst>
                            <p:childTnLst>
                              <p:par>
                                <p:cTn id="87" presetID="17" presetClass="entr" presetSubtype="2" fill="hold" grpId="0" nodeType="clickEffect">
                                  <p:stCondLst>
                                    <p:cond delay="0"/>
                                  </p:stCondLst>
                                  <p:childTnLst>
                                    <p:set>
                                      <p:cBhvr>
                                        <p:cTn id="88" dur="1" fill="hold">
                                          <p:stCondLst>
                                            <p:cond delay="0"/>
                                          </p:stCondLst>
                                        </p:cTn>
                                        <p:tgtEl>
                                          <p:spTgt spid="70684"/>
                                        </p:tgtEl>
                                        <p:attrNameLst>
                                          <p:attrName>style.visibility</p:attrName>
                                        </p:attrNameLst>
                                      </p:cBhvr>
                                      <p:to>
                                        <p:strVal val="visible"/>
                                      </p:to>
                                    </p:set>
                                    <p:anim calcmode="lin" valueType="num">
                                      <p:cBhvr>
                                        <p:cTn id="89" dur="500" fill="hold"/>
                                        <p:tgtEl>
                                          <p:spTgt spid="70684"/>
                                        </p:tgtEl>
                                        <p:attrNameLst>
                                          <p:attrName>ppt_x</p:attrName>
                                        </p:attrNameLst>
                                      </p:cBhvr>
                                      <p:tavLst>
                                        <p:tav tm="0">
                                          <p:val>
                                            <p:strVal val="#ppt_x+#ppt_w/2"/>
                                          </p:val>
                                        </p:tav>
                                        <p:tav tm="100000">
                                          <p:val>
                                            <p:strVal val="#ppt_x"/>
                                          </p:val>
                                        </p:tav>
                                      </p:tavLst>
                                    </p:anim>
                                    <p:anim calcmode="lin" valueType="num">
                                      <p:cBhvr>
                                        <p:cTn id="90" dur="500" fill="hold"/>
                                        <p:tgtEl>
                                          <p:spTgt spid="70684"/>
                                        </p:tgtEl>
                                        <p:attrNameLst>
                                          <p:attrName>ppt_y</p:attrName>
                                        </p:attrNameLst>
                                      </p:cBhvr>
                                      <p:tavLst>
                                        <p:tav tm="0">
                                          <p:val>
                                            <p:strVal val="#ppt_y"/>
                                          </p:val>
                                        </p:tav>
                                        <p:tav tm="100000">
                                          <p:val>
                                            <p:strVal val="#ppt_y"/>
                                          </p:val>
                                        </p:tav>
                                      </p:tavLst>
                                    </p:anim>
                                    <p:anim calcmode="lin" valueType="num">
                                      <p:cBhvr>
                                        <p:cTn id="91" dur="500" fill="hold"/>
                                        <p:tgtEl>
                                          <p:spTgt spid="70684"/>
                                        </p:tgtEl>
                                        <p:attrNameLst>
                                          <p:attrName>ppt_w</p:attrName>
                                        </p:attrNameLst>
                                      </p:cBhvr>
                                      <p:tavLst>
                                        <p:tav tm="0">
                                          <p:val>
                                            <p:fltVal val="0"/>
                                          </p:val>
                                        </p:tav>
                                        <p:tav tm="100000">
                                          <p:val>
                                            <p:strVal val="#ppt_w"/>
                                          </p:val>
                                        </p:tav>
                                      </p:tavLst>
                                    </p:anim>
                                    <p:anim calcmode="lin" valueType="num">
                                      <p:cBhvr>
                                        <p:cTn id="92" dur="500" fill="hold"/>
                                        <p:tgtEl>
                                          <p:spTgt spid="70684"/>
                                        </p:tgtEl>
                                        <p:attrNameLst>
                                          <p:attrName>ppt_h</p:attrName>
                                        </p:attrNameLst>
                                      </p:cBhvr>
                                      <p:tavLst>
                                        <p:tav tm="0">
                                          <p:val>
                                            <p:strVal val="#ppt_h"/>
                                          </p:val>
                                        </p:tav>
                                        <p:tav tm="100000">
                                          <p:val>
                                            <p:strVal val="#ppt_h"/>
                                          </p:val>
                                        </p:tav>
                                      </p:tavLst>
                                    </p:anim>
                                  </p:childTnLst>
                                </p:cTn>
                              </p:par>
                            </p:childTnLst>
                          </p:cTn>
                        </p:par>
                      </p:childTnLst>
                    </p:cTn>
                  </p:par>
                  <p:par>
                    <p:cTn id="93" fill="hold">
                      <p:stCondLst>
                        <p:cond delay="indefinite"/>
                      </p:stCondLst>
                      <p:childTnLst>
                        <p:par>
                          <p:cTn id="94" fill="hold">
                            <p:stCondLst>
                              <p:cond delay="0"/>
                            </p:stCondLst>
                            <p:childTnLst>
                              <p:par>
                                <p:cTn id="95" presetID="17" presetClass="entr" presetSubtype="8" fill="hold" grpId="0" nodeType="clickEffect">
                                  <p:stCondLst>
                                    <p:cond delay="0"/>
                                  </p:stCondLst>
                                  <p:childTnLst>
                                    <p:set>
                                      <p:cBhvr>
                                        <p:cTn id="96" dur="1" fill="hold">
                                          <p:stCondLst>
                                            <p:cond delay="0"/>
                                          </p:stCondLst>
                                        </p:cTn>
                                        <p:tgtEl>
                                          <p:spTgt spid="70685"/>
                                        </p:tgtEl>
                                        <p:attrNameLst>
                                          <p:attrName>style.visibility</p:attrName>
                                        </p:attrNameLst>
                                      </p:cBhvr>
                                      <p:to>
                                        <p:strVal val="visible"/>
                                      </p:to>
                                    </p:set>
                                    <p:anim calcmode="lin" valueType="num">
                                      <p:cBhvr>
                                        <p:cTn id="97" dur="500" fill="hold"/>
                                        <p:tgtEl>
                                          <p:spTgt spid="70685"/>
                                        </p:tgtEl>
                                        <p:attrNameLst>
                                          <p:attrName>ppt_x</p:attrName>
                                        </p:attrNameLst>
                                      </p:cBhvr>
                                      <p:tavLst>
                                        <p:tav tm="0">
                                          <p:val>
                                            <p:strVal val="#ppt_x-#ppt_w/2"/>
                                          </p:val>
                                        </p:tav>
                                        <p:tav tm="100000">
                                          <p:val>
                                            <p:strVal val="#ppt_x"/>
                                          </p:val>
                                        </p:tav>
                                      </p:tavLst>
                                    </p:anim>
                                    <p:anim calcmode="lin" valueType="num">
                                      <p:cBhvr>
                                        <p:cTn id="98" dur="500" fill="hold"/>
                                        <p:tgtEl>
                                          <p:spTgt spid="70685"/>
                                        </p:tgtEl>
                                        <p:attrNameLst>
                                          <p:attrName>ppt_y</p:attrName>
                                        </p:attrNameLst>
                                      </p:cBhvr>
                                      <p:tavLst>
                                        <p:tav tm="0">
                                          <p:val>
                                            <p:strVal val="#ppt_y"/>
                                          </p:val>
                                        </p:tav>
                                        <p:tav tm="100000">
                                          <p:val>
                                            <p:strVal val="#ppt_y"/>
                                          </p:val>
                                        </p:tav>
                                      </p:tavLst>
                                    </p:anim>
                                    <p:anim calcmode="lin" valueType="num">
                                      <p:cBhvr>
                                        <p:cTn id="99" dur="500" fill="hold"/>
                                        <p:tgtEl>
                                          <p:spTgt spid="70685"/>
                                        </p:tgtEl>
                                        <p:attrNameLst>
                                          <p:attrName>ppt_w</p:attrName>
                                        </p:attrNameLst>
                                      </p:cBhvr>
                                      <p:tavLst>
                                        <p:tav tm="0">
                                          <p:val>
                                            <p:fltVal val="0"/>
                                          </p:val>
                                        </p:tav>
                                        <p:tav tm="100000">
                                          <p:val>
                                            <p:strVal val="#ppt_w"/>
                                          </p:val>
                                        </p:tav>
                                      </p:tavLst>
                                    </p:anim>
                                    <p:anim calcmode="lin" valueType="num">
                                      <p:cBhvr>
                                        <p:cTn id="100" dur="500" fill="hold"/>
                                        <p:tgtEl>
                                          <p:spTgt spid="70685"/>
                                        </p:tgtEl>
                                        <p:attrNameLst>
                                          <p:attrName>ppt_h</p:attrName>
                                        </p:attrNameLst>
                                      </p:cBhvr>
                                      <p:tavLst>
                                        <p:tav tm="0">
                                          <p:val>
                                            <p:strVal val="#ppt_h"/>
                                          </p:val>
                                        </p:tav>
                                        <p:tav tm="100000">
                                          <p:val>
                                            <p:strVal val="#ppt_h"/>
                                          </p:val>
                                        </p:tav>
                                      </p:tavLst>
                                    </p:anim>
                                  </p:childTnLst>
                                </p:cTn>
                              </p:par>
                            </p:childTnLst>
                          </p:cTn>
                        </p:par>
                      </p:childTnLst>
                    </p:cTn>
                  </p:par>
                  <p:par>
                    <p:cTn id="101" fill="hold">
                      <p:stCondLst>
                        <p:cond delay="indefinite"/>
                      </p:stCondLst>
                      <p:childTnLst>
                        <p:par>
                          <p:cTn id="102" fill="hold">
                            <p:stCondLst>
                              <p:cond delay="0"/>
                            </p:stCondLst>
                            <p:childTnLst>
                              <p:par>
                                <p:cTn id="103" presetID="17" presetClass="entr" presetSubtype="10" fill="hold" grpId="0" nodeType="clickEffect">
                                  <p:stCondLst>
                                    <p:cond delay="0"/>
                                  </p:stCondLst>
                                  <p:childTnLst>
                                    <p:set>
                                      <p:cBhvr>
                                        <p:cTn id="104" dur="1" fill="hold">
                                          <p:stCondLst>
                                            <p:cond delay="0"/>
                                          </p:stCondLst>
                                        </p:cTn>
                                        <p:tgtEl>
                                          <p:spTgt spid="70686"/>
                                        </p:tgtEl>
                                        <p:attrNameLst>
                                          <p:attrName>style.visibility</p:attrName>
                                        </p:attrNameLst>
                                      </p:cBhvr>
                                      <p:to>
                                        <p:strVal val="visible"/>
                                      </p:to>
                                    </p:set>
                                    <p:anim calcmode="lin" valueType="num">
                                      <p:cBhvr>
                                        <p:cTn id="105" dur="500" fill="hold"/>
                                        <p:tgtEl>
                                          <p:spTgt spid="70686"/>
                                        </p:tgtEl>
                                        <p:attrNameLst>
                                          <p:attrName>ppt_w</p:attrName>
                                        </p:attrNameLst>
                                      </p:cBhvr>
                                      <p:tavLst>
                                        <p:tav tm="0">
                                          <p:val>
                                            <p:fltVal val="0"/>
                                          </p:val>
                                        </p:tav>
                                        <p:tav tm="100000">
                                          <p:val>
                                            <p:strVal val="#ppt_w"/>
                                          </p:val>
                                        </p:tav>
                                      </p:tavLst>
                                    </p:anim>
                                    <p:anim calcmode="lin" valueType="num">
                                      <p:cBhvr>
                                        <p:cTn id="106" dur="500" fill="hold"/>
                                        <p:tgtEl>
                                          <p:spTgt spid="70686"/>
                                        </p:tgtEl>
                                        <p:attrNameLst>
                                          <p:attrName>ppt_h</p:attrName>
                                        </p:attrNameLst>
                                      </p:cBhvr>
                                      <p:tavLst>
                                        <p:tav tm="0">
                                          <p:val>
                                            <p:strVal val="#ppt_h"/>
                                          </p:val>
                                        </p:tav>
                                        <p:tav tm="100000">
                                          <p:val>
                                            <p:strVal val="#ppt_h"/>
                                          </p:val>
                                        </p:tav>
                                      </p:tavLst>
                                    </p:anim>
                                  </p:childTnLst>
                                </p:cTn>
                              </p:par>
                            </p:childTnLst>
                          </p:cTn>
                        </p:par>
                      </p:childTnLst>
                    </p:cTn>
                  </p:par>
                  <p:par>
                    <p:cTn id="107" fill="hold">
                      <p:stCondLst>
                        <p:cond delay="indefinite"/>
                      </p:stCondLst>
                      <p:childTnLst>
                        <p:par>
                          <p:cTn id="108" fill="hold">
                            <p:stCondLst>
                              <p:cond delay="0"/>
                            </p:stCondLst>
                            <p:childTnLst>
                              <p:par>
                                <p:cTn id="109" presetID="22" presetClass="entr" presetSubtype="1" fill="hold" nodeType="clickEffect">
                                  <p:stCondLst>
                                    <p:cond delay="0"/>
                                  </p:stCondLst>
                                  <p:childTnLst>
                                    <p:set>
                                      <p:cBhvr>
                                        <p:cTn id="110" dur="1" fill="hold">
                                          <p:stCondLst>
                                            <p:cond delay="0"/>
                                          </p:stCondLst>
                                        </p:cTn>
                                        <p:tgtEl>
                                          <p:spTgt spid="70687"/>
                                        </p:tgtEl>
                                        <p:attrNameLst>
                                          <p:attrName>style.visibility</p:attrName>
                                        </p:attrNameLst>
                                      </p:cBhvr>
                                      <p:to>
                                        <p:strVal val="visible"/>
                                      </p:to>
                                    </p:set>
                                    <p:animEffect transition="in" filter="wipe(up)">
                                      <p:cBhvr>
                                        <p:cTn id="111" dur="500"/>
                                        <p:tgtEl>
                                          <p:spTgt spid="70687"/>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1" fill="hold" nodeType="clickEffect">
                                  <p:stCondLst>
                                    <p:cond delay="0"/>
                                  </p:stCondLst>
                                  <p:childTnLst>
                                    <p:set>
                                      <p:cBhvr>
                                        <p:cTn id="115" dur="1" fill="hold">
                                          <p:stCondLst>
                                            <p:cond delay="0"/>
                                          </p:stCondLst>
                                        </p:cTn>
                                        <p:tgtEl>
                                          <p:spTgt spid="70688"/>
                                        </p:tgtEl>
                                        <p:attrNameLst>
                                          <p:attrName>style.visibility</p:attrName>
                                        </p:attrNameLst>
                                      </p:cBhvr>
                                      <p:to>
                                        <p:strVal val="visible"/>
                                      </p:to>
                                    </p:set>
                                    <p:animEffect transition="in" filter="wipe(up)">
                                      <p:cBhvr>
                                        <p:cTn id="116" dur="500"/>
                                        <p:tgtEl>
                                          <p:spTgt spid="70688"/>
                                        </p:tgtEl>
                                      </p:cBhvr>
                                    </p:animEffect>
                                  </p:childTnLst>
                                </p:cTn>
                              </p:par>
                            </p:childTnLst>
                          </p:cTn>
                        </p:par>
                      </p:childTnLst>
                    </p:cTn>
                  </p:par>
                  <p:par>
                    <p:cTn id="117" fill="hold">
                      <p:stCondLst>
                        <p:cond delay="indefinite"/>
                      </p:stCondLst>
                      <p:childTnLst>
                        <p:par>
                          <p:cTn id="118" fill="hold">
                            <p:stCondLst>
                              <p:cond delay="0"/>
                            </p:stCondLst>
                            <p:childTnLst>
                              <p:par>
                                <p:cTn id="119" presetID="4" presetClass="entr" presetSubtype="16" fill="hold" grpId="0" nodeType="clickEffect">
                                  <p:stCondLst>
                                    <p:cond delay="0"/>
                                  </p:stCondLst>
                                  <p:childTnLst>
                                    <p:set>
                                      <p:cBhvr>
                                        <p:cTn id="120" dur="1" fill="hold">
                                          <p:stCondLst>
                                            <p:cond delay="0"/>
                                          </p:stCondLst>
                                        </p:cTn>
                                        <p:tgtEl>
                                          <p:spTgt spid="70689"/>
                                        </p:tgtEl>
                                        <p:attrNameLst>
                                          <p:attrName>style.visibility</p:attrName>
                                        </p:attrNameLst>
                                      </p:cBhvr>
                                      <p:to>
                                        <p:strVal val="visible"/>
                                      </p:to>
                                    </p:set>
                                    <p:animEffect transition="in" filter="box(in)">
                                      <p:cBhvr>
                                        <p:cTn id="121" dur="500"/>
                                        <p:tgtEl>
                                          <p:spTgt spid="70689"/>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1" fill="hold" nodeType="clickEffect">
                                  <p:stCondLst>
                                    <p:cond delay="0"/>
                                  </p:stCondLst>
                                  <p:childTnLst>
                                    <p:set>
                                      <p:cBhvr>
                                        <p:cTn id="125" dur="1" fill="hold">
                                          <p:stCondLst>
                                            <p:cond delay="0"/>
                                          </p:stCondLst>
                                        </p:cTn>
                                        <p:tgtEl>
                                          <p:spTgt spid="70697"/>
                                        </p:tgtEl>
                                        <p:attrNameLst>
                                          <p:attrName>style.visibility</p:attrName>
                                        </p:attrNameLst>
                                      </p:cBhvr>
                                      <p:to>
                                        <p:strVal val="visible"/>
                                      </p:to>
                                    </p:set>
                                    <p:animEffect transition="in" filter="wipe(up)">
                                      <p:cBhvr>
                                        <p:cTn id="126" dur="500"/>
                                        <p:tgtEl>
                                          <p:spTgt spid="70697"/>
                                        </p:tgtEl>
                                      </p:cBhvr>
                                    </p:animEffect>
                                  </p:childTnLst>
                                </p:cTn>
                              </p:par>
                            </p:childTnLst>
                          </p:cTn>
                        </p:par>
                      </p:childTnLst>
                    </p:cTn>
                  </p:par>
                  <p:par>
                    <p:cTn id="127" fill="hold">
                      <p:stCondLst>
                        <p:cond delay="indefinite"/>
                      </p:stCondLst>
                      <p:childTnLst>
                        <p:par>
                          <p:cTn id="128" fill="hold">
                            <p:stCondLst>
                              <p:cond delay="0"/>
                            </p:stCondLst>
                            <p:childTnLst>
                              <p:par>
                                <p:cTn id="129" presetID="4" presetClass="entr" presetSubtype="16" fill="hold" grpId="0" nodeType="clickEffect">
                                  <p:stCondLst>
                                    <p:cond delay="0"/>
                                  </p:stCondLst>
                                  <p:childTnLst>
                                    <p:set>
                                      <p:cBhvr>
                                        <p:cTn id="130" dur="1" fill="hold">
                                          <p:stCondLst>
                                            <p:cond delay="0"/>
                                          </p:stCondLst>
                                        </p:cTn>
                                        <p:tgtEl>
                                          <p:spTgt spid="70690"/>
                                        </p:tgtEl>
                                        <p:attrNameLst>
                                          <p:attrName>style.visibility</p:attrName>
                                        </p:attrNameLst>
                                      </p:cBhvr>
                                      <p:to>
                                        <p:strVal val="visible"/>
                                      </p:to>
                                    </p:set>
                                    <p:animEffect transition="in" filter="box(in)">
                                      <p:cBhvr>
                                        <p:cTn id="131" dur="500"/>
                                        <p:tgtEl>
                                          <p:spTgt spid="70690"/>
                                        </p:tgtEl>
                                      </p:cBhvr>
                                    </p:animEffect>
                                  </p:childTnLst>
                                </p:cTn>
                              </p:par>
                            </p:childTnLst>
                          </p:cTn>
                        </p:par>
                      </p:childTnLst>
                    </p:cTn>
                  </p:par>
                  <p:par>
                    <p:cTn id="132" fill="hold">
                      <p:stCondLst>
                        <p:cond delay="indefinite"/>
                      </p:stCondLst>
                      <p:childTnLst>
                        <p:par>
                          <p:cTn id="133" fill="hold">
                            <p:stCondLst>
                              <p:cond delay="0"/>
                            </p:stCondLst>
                            <p:childTnLst>
                              <p:par>
                                <p:cTn id="134" presetID="17" presetClass="entr" presetSubtype="2" fill="hold" grpId="0" nodeType="clickEffect">
                                  <p:stCondLst>
                                    <p:cond delay="0"/>
                                  </p:stCondLst>
                                  <p:childTnLst>
                                    <p:set>
                                      <p:cBhvr>
                                        <p:cTn id="135" dur="1" fill="hold">
                                          <p:stCondLst>
                                            <p:cond delay="0"/>
                                          </p:stCondLst>
                                        </p:cTn>
                                        <p:tgtEl>
                                          <p:spTgt spid="70691"/>
                                        </p:tgtEl>
                                        <p:attrNameLst>
                                          <p:attrName>style.visibility</p:attrName>
                                        </p:attrNameLst>
                                      </p:cBhvr>
                                      <p:to>
                                        <p:strVal val="visible"/>
                                      </p:to>
                                    </p:set>
                                    <p:anim calcmode="lin" valueType="num">
                                      <p:cBhvr>
                                        <p:cTn id="136" dur="500" fill="hold"/>
                                        <p:tgtEl>
                                          <p:spTgt spid="70691"/>
                                        </p:tgtEl>
                                        <p:attrNameLst>
                                          <p:attrName>ppt_x</p:attrName>
                                        </p:attrNameLst>
                                      </p:cBhvr>
                                      <p:tavLst>
                                        <p:tav tm="0">
                                          <p:val>
                                            <p:strVal val="#ppt_x+#ppt_w/2"/>
                                          </p:val>
                                        </p:tav>
                                        <p:tav tm="100000">
                                          <p:val>
                                            <p:strVal val="#ppt_x"/>
                                          </p:val>
                                        </p:tav>
                                      </p:tavLst>
                                    </p:anim>
                                    <p:anim calcmode="lin" valueType="num">
                                      <p:cBhvr>
                                        <p:cTn id="137" dur="500" fill="hold"/>
                                        <p:tgtEl>
                                          <p:spTgt spid="70691"/>
                                        </p:tgtEl>
                                        <p:attrNameLst>
                                          <p:attrName>ppt_y</p:attrName>
                                        </p:attrNameLst>
                                      </p:cBhvr>
                                      <p:tavLst>
                                        <p:tav tm="0">
                                          <p:val>
                                            <p:strVal val="#ppt_y"/>
                                          </p:val>
                                        </p:tav>
                                        <p:tav tm="100000">
                                          <p:val>
                                            <p:strVal val="#ppt_y"/>
                                          </p:val>
                                        </p:tav>
                                      </p:tavLst>
                                    </p:anim>
                                    <p:anim calcmode="lin" valueType="num">
                                      <p:cBhvr>
                                        <p:cTn id="138" dur="500" fill="hold"/>
                                        <p:tgtEl>
                                          <p:spTgt spid="70691"/>
                                        </p:tgtEl>
                                        <p:attrNameLst>
                                          <p:attrName>ppt_w</p:attrName>
                                        </p:attrNameLst>
                                      </p:cBhvr>
                                      <p:tavLst>
                                        <p:tav tm="0">
                                          <p:val>
                                            <p:fltVal val="0"/>
                                          </p:val>
                                        </p:tav>
                                        <p:tav tm="100000">
                                          <p:val>
                                            <p:strVal val="#ppt_w"/>
                                          </p:val>
                                        </p:tav>
                                      </p:tavLst>
                                    </p:anim>
                                    <p:anim calcmode="lin" valueType="num">
                                      <p:cBhvr>
                                        <p:cTn id="139" dur="500" fill="hold"/>
                                        <p:tgtEl>
                                          <p:spTgt spid="70691"/>
                                        </p:tgtEl>
                                        <p:attrNameLst>
                                          <p:attrName>ppt_h</p:attrName>
                                        </p:attrNameLst>
                                      </p:cBhvr>
                                      <p:tavLst>
                                        <p:tav tm="0">
                                          <p:val>
                                            <p:strVal val="#ppt_h"/>
                                          </p:val>
                                        </p:tav>
                                        <p:tav tm="100000">
                                          <p:val>
                                            <p:strVal val="#ppt_h"/>
                                          </p:val>
                                        </p:tav>
                                      </p:tavLst>
                                    </p:anim>
                                  </p:childTnLst>
                                </p:cTn>
                              </p:par>
                            </p:childTnLst>
                          </p:cTn>
                        </p:par>
                      </p:childTnLst>
                    </p:cTn>
                  </p:par>
                  <p:par>
                    <p:cTn id="140" fill="hold">
                      <p:stCondLst>
                        <p:cond delay="indefinite"/>
                      </p:stCondLst>
                      <p:childTnLst>
                        <p:par>
                          <p:cTn id="141" fill="hold">
                            <p:stCondLst>
                              <p:cond delay="0"/>
                            </p:stCondLst>
                            <p:childTnLst>
                              <p:par>
                                <p:cTn id="142" presetID="17" presetClass="entr" presetSubtype="8" fill="hold" grpId="0" nodeType="clickEffect">
                                  <p:stCondLst>
                                    <p:cond delay="0"/>
                                  </p:stCondLst>
                                  <p:childTnLst>
                                    <p:set>
                                      <p:cBhvr>
                                        <p:cTn id="143" dur="1" fill="hold">
                                          <p:stCondLst>
                                            <p:cond delay="0"/>
                                          </p:stCondLst>
                                        </p:cTn>
                                        <p:tgtEl>
                                          <p:spTgt spid="70692"/>
                                        </p:tgtEl>
                                        <p:attrNameLst>
                                          <p:attrName>style.visibility</p:attrName>
                                        </p:attrNameLst>
                                      </p:cBhvr>
                                      <p:to>
                                        <p:strVal val="visible"/>
                                      </p:to>
                                    </p:set>
                                    <p:anim calcmode="lin" valueType="num">
                                      <p:cBhvr>
                                        <p:cTn id="144" dur="500" fill="hold"/>
                                        <p:tgtEl>
                                          <p:spTgt spid="70692"/>
                                        </p:tgtEl>
                                        <p:attrNameLst>
                                          <p:attrName>ppt_x</p:attrName>
                                        </p:attrNameLst>
                                      </p:cBhvr>
                                      <p:tavLst>
                                        <p:tav tm="0">
                                          <p:val>
                                            <p:strVal val="#ppt_x-#ppt_w/2"/>
                                          </p:val>
                                        </p:tav>
                                        <p:tav tm="100000">
                                          <p:val>
                                            <p:strVal val="#ppt_x"/>
                                          </p:val>
                                        </p:tav>
                                      </p:tavLst>
                                    </p:anim>
                                    <p:anim calcmode="lin" valueType="num">
                                      <p:cBhvr>
                                        <p:cTn id="145" dur="500" fill="hold"/>
                                        <p:tgtEl>
                                          <p:spTgt spid="70692"/>
                                        </p:tgtEl>
                                        <p:attrNameLst>
                                          <p:attrName>ppt_y</p:attrName>
                                        </p:attrNameLst>
                                      </p:cBhvr>
                                      <p:tavLst>
                                        <p:tav tm="0">
                                          <p:val>
                                            <p:strVal val="#ppt_y"/>
                                          </p:val>
                                        </p:tav>
                                        <p:tav tm="100000">
                                          <p:val>
                                            <p:strVal val="#ppt_y"/>
                                          </p:val>
                                        </p:tav>
                                      </p:tavLst>
                                    </p:anim>
                                    <p:anim calcmode="lin" valueType="num">
                                      <p:cBhvr>
                                        <p:cTn id="146" dur="500" fill="hold"/>
                                        <p:tgtEl>
                                          <p:spTgt spid="70692"/>
                                        </p:tgtEl>
                                        <p:attrNameLst>
                                          <p:attrName>ppt_w</p:attrName>
                                        </p:attrNameLst>
                                      </p:cBhvr>
                                      <p:tavLst>
                                        <p:tav tm="0">
                                          <p:val>
                                            <p:fltVal val="0"/>
                                          </p:val>
                                        </p:tav>
                                        <p:tav tm="100000">
                                          <p:val>
                                            <p:strVal val="#ppt_w"/>
                                          </p:val>
                                        </p:tav>
                                      </p:tavLst>
                                    </p:anim>
                                    <p:anim calcmode="lin" valueType="num">
                                      <p:cBhvr>
                                        <p:cTn id="147" dur="500" fill="hold"/>
                                        <p:tgtEl>
                                          <p:spTgt spid="70692"/>
                                        </p:tgtEl>
                                        <p:attrNameLst>
                                          <p:attrName>ppt_h</p:attrName>
                                        </p:attrNameLst>
                                      </p:cBhvr>
                                      <p:tavLst>
                                        <p:tav tm="0">
                                          <p:val>
                                            <p:strVal val="#ppt_h"/>
                                          </p:val>
                                        </p:tav>
                                        <p:tav tm="100000">
                                          <p:val>
                                            <p:strVal val="#ppt_h"/>
                                          </p:val>
                                        </p:tav>
                                      </p:tavLst>
                                    </p:anim>
                                  </p:childTnLst>
                                </p:cTn>
                              </p:par>
                            </p:childTnLst>
                          </p:cTn>
                        </p:par>
                      </p:childTnLst>
                    </p:cTn>
                  </p:par>
                  <p:par>
                    <p:cTn id="148" fill="hold">
                      <p:stCondLst>
                        <p:cond delay="indefinite"/>
                      </p:stCondLst>
                      <p:childTnLst>
                        <p:par>
                          <p:cTn id="149" fill="hold">
                            <p:stCondLst>
                              <p:cond delay="0"/>
                            </p:stCondLst>
                            <p:childTnLst>
                              <p:par>
                                <p:cTn id="150" presetID="17" presetClass="entr" presetSubtype="10" fill="hold" grpId="0" nodeType="clickEffect">
                                  <p:stCondLst>
                                    <p:cond delay="0"/>
                                  </p:stCondLst>
                                  <p:childTnLst>
                                    <p:set>
                                      <p:cBhvr>
                                        <p:cTn id="151" dur="1" fill="hold">
                                          <p:stCondLst>
                                            <p:cond delay="0"/>
                                          </p:stCondLst>
                                        </p:cTn>
                                        <p:tgtEl>
                                          <p:spTgt spid="70693"/>
                                        </p:tgtEl>
                                        <p:attrNameLst>
                                          <p:attrName>style.visibility</p:attrName>
                                        </p:attrNameLst>
                                      </p:cBhvr>
                                      <p:to>
                                        <p:strVal val="visible"/>
                                      </p:to>
                                    </p:set>
                                    <p:anim calcmode="lin" valueType="num">
                                      <p:cBhvr>
                                        <p:cTn id="152" dur="500" fill="hold"/>
                                        <p:tgtEl>
                                          <p:spTgt spid="70693"/>
                                        </p:tgtEl>
                                        <p:attrNameLst>
                                          <p:attrName>ppt_w</p:attrName>
                                        </p:attrNameLst>
                                      </p:cBhvr>
                                      <p:tavLst>
                                        <p:tav tm="0">
                                          <p:val>
                                            <p:fltVal val="0"/>
                                          </p:val>
                                        </p:tav>
                                        <p:tav tm="100000">
                                          <p:val>
                                            <p:strVal val="#ppt_w"/>
                                          </p:val>
                                        </p:tav>
                                      </p:tavLst>
                                    </p:anim>
                                    <p:anim calcmode="lin" valueType="num">
                                      <p:cBhvr>
                                        <p:cTn id="153" dur="500" fill="hold"/>
                                        <p:tgtEl>
                                          <p:spTgt spid="70693"/>
                                        </p:tgtEl>
                                        <p:attrNameLst>
                                          <p:attrName>ppt_h</p:attrName>
                                        </p:attrNameLst>
                                      </p:cBhvr>
                                      <p:tavLst>
                                        <p:tav tm="0">
                                          <p:val>
                                            <p:strVal val="#ppt_h"/>
                                          </p:val>
                                        </p:tav>
                                        <p:tav tm="100000">
                                          <p:val>
                                            <p:strVal val="#ppt_h"/>
                                          </p:val>
                                        </p:tav>
                                      </p:tavLst>
                                    </p:anim>
                                  </p:childTnLst>
                                </p:cTn>
                              </p:par>
                            </p:childTnLst>
                          </p:cTn>
                        </p:par>
                      </p:childTnLst>
                    </p:cTn>
                  </p:par>
                  <p:par>
                    <p:cTn id="154" fill="hold">
                      <p:stCondLst>
                        <p:cond delay="indefinite"/>
                      </p:stCondLst>
                      <p:childTnLst>
                        <p:par>
                          <p:cTn id="155" fill="hold">
                            <p:stCondLst>
                              <p:cond delay="0"/>
                            </p:stCondLst>
                            <p:childTnLst>
                              <p:par>
                                <p:cTn id="156" presetID="17" presetClass="entr" presetSubtype="2" fill="hold" grpId="0" nodeType="clickEffect">
                                  <p:stCondLst>
                                    <p:cond delay="0"/>
                                  </p:stCondLst>
                                  <p:childTnLst>
                                    <p:set>
                                      <p:cBhvr>
                                        <p:cTn id="157" dur="1" fill="hold">
                                          <p:stCondLst>
                                            <p:cond delay="0"/>
                                          </p:stCondLst>
                                        </p:cTn>
                                        <p:tgtEl>
                                          <p:spTgt spid="70694"/>
                                        </p:tgtEl>
                                        <p:attrNameLst>
                                          <p:attrName>style.visibility</p:attrName>
                                        </p:attrNameLst>
                                      </p:cBhvr>
                                      <p:to>
                                        <p:strVal val="visible"/>
                                      </p:to>
                                    </p:set>
                                    <p:anim calcmode="lin" valueType="num">
                                      <p:cBhvr>
                                        <p:cTn id="158" dur="500" fill="hold"/>
                                        <p:tgtEl>
                                          <p:spTgt spid="70694"/>
                                        </p:tgtEl>
                                        <p:attrNameLst>
                                          <p:attrName>ppt_x</p:attrName>
                                        </p:attrNameLst>
                                      </p:cBhvr>
                                      <p:tavLst>
                                        <p:tav tm="0">
                                          <p:val>
                                            <p:strVal val="#ppt_x+#ppt_w/2"/>
                                          </p:val>
                                        </p:tav>
                                        <p:tav tm="100000">
                                          <p:val>
                                            <p:strVal val="#ppt_x"/>
                                          </p:val>
                                        </p:tav>
                                      </p:tavLst>
                                    </p:anim>
                                    <p:anim calcmode="lin" valueType="num">
                                      <p:cBhvr>
                                        <p:cTn id="159" dur="500" fill="hold"/>
                                        <p:tgtEl>
                                          <p:spTgt spid="70694"/>
                                        </p:tgtEl>
                                        <p:attrNameLst>
                                          <p:attrName>ppt_y</p:attrName>
                                        </p:attrNameLst>
                                      </p:cBhvr>
                                      <p:tavLst>
                                        <p:tav tm="0">
                                          <p:val>
                                            <p:strVal val="#ppt_y"/>
                                          </p:val>
                                        </p:tav>
                                        <p:tav tm="100000">
                                          <p:val>
                                            <p:strVal val="#ppt_y"/>
                                          </p:val>
                                        </p:tav>
                                      </p:tavLst>
                                    </p:anim>
                                    <p:anim calcmode="lin" valueType="num">
                                      <p:cBhvr>
                                        <p:cTn id="160" dur="500" fill="hold"/>
                                        <p:tgtEl>
                                          <p:spTgt spid="70694"/>
                                        </p:tgtEl>
                                        <p:attrNameLst>
                                          <p:attrName>ppt_w</p:attrName>
                                        </p:attrNameLst>
                                      </p:cBhvr>
                                      <p:tavLst>
                                        <p:tav tm="0">
                                          <p:val>
                                            <p:fltVal val="0"/>
                                          </p:val>
                                        </p:tav>
                                        <p:tav tm="100000">
                                          <p:val>
                                            <p:strVal val="#ppt_w"/>
                                          </p:val>
                                        </p:tav>
                                      </p:tavLst>
                                    </p:anim>
                                    <p:anim calcmode="lin" valueType="num">
                                      <p:cBhvr>
                                        <p:cTn id="161" dur="500" fill="hold"/>
                                        <p:tgtEl>
                                          <p:spTgt spid="70694"/>
                                        </p:tgtEl>
                                        <p:attrNameLst>
                                          <p:attrName>ppt_h</p:attrName>
                                        </p:attrNameLst>
                                      </p:cBhvr>
                                      <p:tavLst>
                                        <p:tav tm="0">
                                          <p:val>
                                            <p:strVal val="#ppt_h"/>
                                          </p:val>
                                        </p:tav>
                                        <p:tav tm="100000">
                                          <p:val>
                                            <p:strVal val="#ppt_h"/>
                                          </p:val>
                                        </p:tav>
                                      </p:tavLst>
                                    </p:anim>
                                  </p:childTnLst>
                                </p:cTn>
                              </p:par>
                            </p:childTnLst>
                          </p:cTn>
                        </p:par>
                      </p:childTnLst>
                    </p:cTn>
                  </p:par>
                  <p:par>
                    <p:cTn id="162" fill="hold">
                      <p:stCondLst>
                        <p:cond delay="indefinite"/>
                      </p:stCondLst>
                      <p:childTnLst>
                        <p:par>
                          <p:cTn id="163" fill="hold">
                            <p:stCondLst>
                              <p:cond delay="0"/>
                            </p:stCondLst>
                            <p:childTnLst>
                              <p:par>
                                <p:cTn id="164" presetID="17" presetClass="entr" presetSubtype="8" fill="hold" grpId="0" nodeType="clickEffect">
                                  <p:stCondLst>
                                    <p:cond delay="0"/>
                                  </p:stCondLst>
                                  <p:childTnLst>
                                    <p:set>
                                      <p:cBhvr>
                                        <p:cTn id="165" dur="1" fill="hold">
                                          <p:stCondLst>
                                            <p:cond delay="0"/>
                                          </p:stCondLst>
                                        </p:cTn>
                                        <p:tgtEl>
                                          <p:spTgt spid="70695"/>
                                        </p:tgtEl>
                                        <p:attrNameLst>
                                          <p:attrName>style.visibility</p:attrName>
                                        </p:attrNameLst>
                                      </p:cBhvr>
                                      <p:to>
                                        <p:strVal val="visible"/>
                                      </p:to>
                                    </p:set>
                                    <p:anim calcmode="lin" valueType="num">
                                      <p:cBhvr>
                                        <p:cTn id="166" dur="500" fill="hold"/>
                                        <p:tgtEl>
                                          <p:spTgt spid="70695"/>
                                        </p:tgtEl>
                                        <p:attrNameLst>
                                          <p:attrName>ppt_x</p:attrName>
                                        </p:attrNameLst>
                                      </p:cBhvr>
                                      <p:tavLst>
                                        <p:tav tm="0">
                                          <p:val>
                                            <p:strVal val="#ppt_x-#ppt_w/2"/>
                                          </p:val>
                                        </p:tav>
                                        <p:tav tm="100000">
                                          <p:val>
                                            <p:strVal val="#ppt_x"/>
                                          </p:val>
                                        </p:tav>
                                      </p:tavLst>
                                    </p:anim>
                                    <p:anim calcmode="lin" valueType="num">
                                      <p:cBhvr>
                                        <p:cTn id="167" dur="500" fill="hold"/>
                                        <p:tgtEl>
                                          <p:spTgt spid="70695"/>
                                        </p:tgtEl>
                                        <p:attrNameLst>
                                          <p:attrName>ppt_y</p:attrName>
                                        </p:attrNameLst>
                                      </p:cBhvr>
                                      <p:tavLst>
                                        <p:tav tm="0">
                                          <p:val>
                                            <p:strVal val="#ppt_y"/>
                                          </p:val>
                                        </p:tav>
                                        <p:tav tm="100000">
                                          <p:val>
                                            <p:strVal val="#ppt_y"/>
                                          </p:val>
                                        </p:tav>
                                      </p:tavLst>
                                    </p:anim>
                                    <p:anim calcmode="lin" valueType="num">
                                      <p:cBhvr>
                                        <p:cTn id="168" dur="500" fill="hold"/>
                                        <p:tgtEl>
                                          <p:spTgt spid="70695"/>
                                        </p:tgtEl>
                                        <p:attrNameLst>
                                          <p:attrName>ppt_w</p:attrName>
                                        </p:attrNameLst>
                                      </p:cBhvr>
                                      <p:tavLst>
                                        <p:tav tm="0">
                                          <p:val>
                                            <p:fltVal val="0"/>
                                          </p:val>
                                        </p:tav>
                                        <p:tav tm="100000">
                                          <p:val>
                                            <p:strVal val="#ppt_w"/>
                                          </p:val>
                                        </p:tav>
                                      </p:tavLst>
                                    </p:anim>
                                    <p:anim calcmode="lin" valueType="num">
                                      <p:cBhvr>
                                        <p:cTn id="169" dur="500" fill="hold"/>
                                        <p:tgtEl>
                                          <p:spTgt spid="70695"/>
                                        </p:tgtEl>
                                        <p:attrNameLst>
                                          <p:attrName>ppt_h</p:attrName>
                                        </p:attrNameLst>
                                      </p:cBhvr>
                                      <p:tavLst>
                                        <p:tav tm="0">
                                          <p:val>
                                            <p:strVal val="#ppt_h"/>
                                          </p:val>
                                        </p:tav>
                                        <p:tav tm="100000">
                                          <p:val>
                                            <p:strVal val="#ppt_h"/>
                                          </p:val>
                                        </p:tav>
                                      </p:tavLst>
                                    </p:anim>
                                  </p:childTnLst>
                                </p:cTn>
                              </p:par>
                            </p:childTnLst>
                          </p:cTn>
                        </p:par>
                      </p:childTnLst>
                    </p:cTn>
                  </p:par>
                  <p:par>
                    <p:cTn id="170" fill="hold">
                      <p:stCondLst>
                        <p:cond delay="indefinite"/>
                      </p:stCondLst>
                      <p:childTnLst>
                        <p:par>
                          <p:cTn id="171" fill="hold">
                            <p:stCondLst>
                              <p:cond delay="0"/>
                            </p:stCondLst>
                            <p:childTnLst>
                              <p:par>
                                <p:cTn id="172" presetID="17" presetClass="entr" presetSubtype="10" fill="hold" grpId="0" nodeType="clickEffect">
                                  <p:stCondLst>
                                    <p:cond delay="0"/>
                                  </p:stCondLst>
                                  <p:childTnLst>
                                    <p:set>
                                      <p:cBhvr>
                                        <p:cTn id="173" dur="1" fill="hold">
                                          <p:stCondLst>
                                            <p:cond delay="0"/>
                                          </p:stCondLst>
                                        </p:cTn>
                                        <p:tgtEl>
                                          <p:spTgt spid="70696"/>
                                        </p:tgtEl>
                                        <p:attrNameLst>
                                          <p:attrName>style.visibility</p:attrName>
                                        </p:attrNameLst>
                                      </p:cBhvr>
                                      <p:to>
                                        <p:strVal val="visible"/>
                                      </p:to>
                                    </p:set>
                                    <p:anim calcmode="lin" valueType="num">
                                      <p:cBhvr>
                                        <p:cTn id="174" dur="500" fill="hold"/>
                                        <p:tgtEl>
                                          <p:spTgt spid="70696"/>
                                        </p:tgtEl>
                                        <p:attrNameLst>
                                          <p:attrName>ppt_w</p:attrName>
                                        </p:attrNameLst>
                                      </p:cBhvr>
                                      <p:tavLst>
                                        <p:tav tm="0">
                                          <p:val>
                                            <p:fltVal val="0"/>
                                          </p:val>
                                        </p:tav>
                                        <p:tav tm="100000">
                                          <p:val>
                                            <p:strVal val="#ppt_w"/>
                                          </p:val>
                                        </p:tav>
                                      </p:tavLst>
                                    </p:anim>
                                    <p:anim calcmode="lin" valueType="num">
                                      <p:cBhvr>
                                        <p:cTn id="175" dur="500" fill="hold"/>
                                        <p:tgtEl>
                                          <p:spTgt spid="70696"/>
                                        </p:tgtEl>
                                        <p:attrNameLst>
                                          <p:attrName>ppt_h</p:attrName>
                                        </p:attrNameLst>
                                      </p:cBhvr>
                                      <p:tavLst>
                                        <p:tav tm="0">
                                          <p:val>
                                            <p:strVal val="#ppt_h"/>
                                          </p:val>
                                        </p:tav>
                                        <p:tav tm="100000">
                                          <p:val>
                                            <p:strVal val="#ppt_h"/>
                                          </p:val>
                                        </p:tav>
                                      </p:tavLst>
                                    </p:anim>
                                  </p:childTnLst>
                                </p:cTn>
                              </p:par>
                            </p:childTnLst>
                          </p:cTn>
                        </p:par>
                      </p:childTnLst>
                    </p:cTn>
                  </p:par>
                  <p:par>
                    <p:cTn id="176" fill="hold">
                      <p:stCondLst>
                        <p:cond delay="indefinite"/>
                      </p:stCondLst>
                      <p:childTnLst>
                        <p:par>
                          <p:cTn id="177" fill="hold">
                            <p:stCondLst>
                              <p:cond delay="0"/>
                            </p:stCondLst>
                            <p:childTnLst>
                              <p:par>
                                <p:cTn id="178" presetID="18" presetClass="entr" presetSubtype="12" fill="hold" grpId="0" nodeType="clickEffect">
                                  <p:stCondLst>
                                    <p:cond delay="0"/>
                                  </p:stCondLst>
                                  <p:childTnLst>
                                    <p:set>
                                      <p:cBhvr>
                                        <p:cTn id="179" dur="1" fill="hold">
                                          <p:stCondLst>
                                            <p:cond delay="0"/>
                                          </p:stCondLst>
                                        </p:cTn>
                                        <p:tgtEl>
                                          <p:spTgt spid="70698"/>
                                        </p:tgtEl>
                                        <p:attrNameLst>
                                          <p:attrName>style.visibility</p:attrName>
                                        </p:attrNameLst>
                                      </p:cBhvr>
                                      <p:to>
                                        <p:strVal val="visible"/>
                                      </p:to>
                                    </p:set>
                                    <p:animEffect transition="in" filter="strips(downLeft)">
                                      <p:cBhvr>
                                        <p:cTn id="180" dur="500"/>
                                        <p:tgtEl>
                                          <p:spTgt spid="70698"/>
                                        </p:tgtEl>
                                      </p:cBhvr>
                                    </p:animEffect>
                                  </p:childTnLst>
                                </p:cTn>
                              </p:par>
                            </p:childTnLst>
                          </p:cTn>
                        </p:par>
                      </p:childTnLst>
                    </p:cTn>
                  </p:par>
                  <p:par>
                    <p:cTn id="181" fill="hold">
                      <p:stCondLst>
                        <p:cond delay="indefinite"/>
                      </p:stCondLst>
                      <p:childTnLst>
                        <p:par>
                          <p:cTn id="182" fill="hold">
                            <p:stCondLst>
                              <p:cond delay="0"/>
                            </p:stCondLst>
                            <p:childTnLst>
                              <p:par>
                                <p:cTn id="183" presetID="18" presetClass="entr" presetSubtype="6" fill="hold" grpId="0" nodeType="clickEffect">
                                  <p:stCondLst>
                                    <p:cond delay="0"/>
                                  </p:stCondLst>
                                  <p:childTnLst>
                                    <p:set>
                                      <p:cBhvr>
                                        <p:cTn id="184" dur="1" fill="hold">
                                          <p:stCondLst>
                                            <p:cond delay="0"/>
                                          </p:stCondLst>
                                        </p:cTn>
                                        <p:tgtEl>
                                          <p:spTgt spid="70699"/>
                                        </p:tgtEl>
                                        <p:attrNameLst>
                                          <p:attrName>style.visibility</p:attrName>
                                        </p:attrNameLst>
                                      </p:cBhvr>
                                      <p:to>
                                        <p:strVal val="visible"/>
                                      </p:to>
                                    </p:set>
                                    <p:animEffect transition="in" filter="strips(downRight)">
                                      <p:cBhvr>
                                        <p:cTn id="185" dur="500"/>
                                        <p:tgtEl>
                                          <p:spTgt spid="70699"/>
                                        </p:tgtEl>
                                      </p:cBhvr>
                                    </p:animEffect>
                                  </p:childTnLst>
                                </p:cTn>
                              </p:par>
                            </p:childTnLst>
                          </p:cTn>
                        </p:par>
                      </p:childTnLst>
                    </p:cTn>
                  </p:par>
                  <p:par>
                    <p:cTn id="186" fill="hold">
                      <p:stCondLst>
                        <p:cond delay="indefinite"/>
                      </p:stCondLst>
                      <p:childTnLst>
                        <p:par>
                          <p:cTn id="187" fill="hold">
                            <p:stCondLst>
                              <p:cond delay="0"/>
                            </p:stCondLst>
                            <p:childTnLst>
                              <p:par>
                                <p:cTn id="188" presetID="22" presetClass="entr" presetSubtype="1" fill="hold" grpId="0" nodeType="clickEffect">
                                  <p:stCondLst>
                                    <p:cond delay="0"/>
                                  </p:stCondLst>
                                  <p:childTnLst>
                                    <p:set>
                                      <p:cBhvr>
                                        <p:cTn id="189" dur="1" fill="hold">
                                          <p:stCondLst>
                                            <p:cond delay="0"/>
                                          </p:stCondLst>
                                        </p:cTn>
                                        <p:tgtEl>
                                          <p:spTgt spid="70700"/>
                                        </p:tgtEl>
                                        <p:attrNameLst>
                                          <p:attrName>style.visibility</p:attrName>
                                        </p:attrNameLst>
                                      </p:cBhvr>
                                      <p:to>
                                        <p:strVal val="visible"/>
                                      </p:to>
                                    </p:set>
                                    <p:animEffect transition="in" filter="wipe(up)">
                                      <p:cBhvr>
                                        <p:cTn id="190" dur="500"/>
                                        <p:tgtEl>
                                          <p:spTgt spid="70700"/>
                                        </p:tgtEl>
                                      </p:cBhvr>
                                    </p:animEffect>
                                  </p:childTnLst>
                                </p:cTn>
                              </p:par>
                            </p:childTnLst>
                          </p:cTn>
                        </p:par>
                      </p:childTnLst>
                    </p:cTn>
                  </p:par>
                  <p:par>
                    <p:cTn id="191" fill="hold">
                      <p:stCondLst>
                        <p:cond delay="indefinite"/>
                      </p:stCondLst>
                      <p:childTnLst>
                        <p:par>
                          <p:cTn id="192" fill="hold">
                            <p:stCondLst>
                              <p:cond delay="0"/>
                            </p:stCondLst>
                            <p:childTnLst>
                              <p:par>
                                <p:cTn id="193" presetID="22" presetClass="entr" presetSubtype="8" fill="hold" grpId="0" nodeType="clickEffect">
                                  <p:stCondLst>
                                    <p:cond delay="0"/>
                                  </p:stCondLst>
                                  <p:childTnLst>
                                    <p:set>
                                      <p:cBhvr>
                                        <p:cTn id="194" dur="1" fill="hold">
                                          <p:stCondLst>
                                            <p:cond delay="0"/>
                                          </p:stCondLst>
                                        </p:cTn>
                                        <p:tgtEl>
                                          <p:spTgt spid="70701"/>
                                        </p:tgtEl>
                                        <p:attrNameLst>
                                          <p:attrName>style.visibility</p:attrName>
                                        </p:attrNameLst>
                                      </p:cBhvr>
                                      <p:to>
                                        <p:strVal val="visible"/>
                                      </p:to>
                                    </p:set>
                                    <p:animEffect transition="in" filter="wipe(left)">
                                      <p:cBhvr>
                                        <p:cTn id="195" dur="500"/>
                                        <p:tgtEl>
                                          <p:spTgt spid="70701"/>
                                        </p:tgtEl>
                                      </p:cBhvr>
                                    </p:animEffect>
                                  </p:childTnLst>
                                </p:cTn>
                              </p:par>
                            </p:childTnLst>
                          </p:cTn>
                        </p:par>
                      </p:childTnLst>
                    </p:cTn>
                  </p:par>
                  <p:par>
                    <p:cTn id="196" fill="hold">
                      <p:stCondLst>
                        <p:cond delay="indefinite"/>
                      </p:stCondLst>
                      <p:childTnLst>
                        <p:par>
                          <p:cTn id="197" fill="hold">
                            <p:stCondLst>
                              <p:cond delay="0"/>
                            </p:stCondLst>
                            <p:childTnLst>
                              <p:par>
                                <p:cTn id="198" presetID="22" presetClass="entr" presetSubtype="8" fill="hold" grpId="0" nodeType="clickEffect">
                                  <p:stCondLst>
                                    <p:cond delay="0"/>
                                  </p:stCondLst>
                                  <p:childTnLst>
                                    <p:set>
                                      <p:cBhvr>
                                        <p:cTn id="199" dur="1" fill="hold">
                                          <p:stCondLst>
                                            <p:cond delay="0"/>
                                          </p:stCondLst>
                                        </p:cTn>
                                        <p:tgtEl>
                                          <p:spTgt spid="70702"/>
                                        </p:tgtEl>
                                        <p:attrNameLst>
                                          <p:attrName>style.visibility</p:attrName>
                                        </p:attrNameLst>
                                      </p:cBhvr>
                                      <p:to>
                                        <p:strVal val="visible"/>
                                      </p:to>
                                    </p:set>
                                    <p:animEffect transition="in" filter="wipe(left)">
                                      <p:cBhvr>
                                        <p:cTn id="200" dur="500"/>
                                        <p:tgtEl>
                                          <p:spTgt spid="70702"/>
                                        </p:tgtEl>
                                      </p:cBhvr>
                                    </p:animEffect>
                                  </p:childTnLst>
                                </p:cTn>
                              </p:par>
                            </p:childTnLst>
                          </p:cTn>
                        </p:par>
                      </p:childTnLst>
                    </p:cTn>
                  </p:par>
                  <p:par>
                    <p:cTn id="201" fill="hold">
                      <p:stCondLst>
                        <p:cond delay="indefinite"/>
                      </p:stCondLst>
                      <p:childTnLst>
                        <p:par>
                          <p:cTn id="202" fill="hold">
                            <p:stCondLst>
                              <p:cond delay="0"/>
                            </p:stCondLst>
                            <p:childTnLst>
                              <p:par>
                                <p:cTn id="203" presetID="22" presetClass="entr" presetSubtype="8" fill="hold" grpId="0" nodeType="clickEffect">
                                  <p:stCondLst>
                                    <p:cond delay="0"/>
                                  </p:stCondLst>
                                  <p:childTnLst>
                                    <p:set>
                                      <p:cBhvr>
                                        <p:cTn id="204" dur="1" fill="hold">
                                          <p:stCondLst>
                                            <p:cond delay="0"/>
                                          </p:stCondLst>
                                        </p:cTn>
                                        <p:tgtEl>
                                          <p:spTgt spid="70703"/>
                                        </p:tgtEl>
                                        <p:attrNameLst>
                                          <p:attrName>style.visibility</p:attrName>
                                        </p:attrNameLst>
                                      </p:cBhvr>
                                      <p:to>
                                        <p:strVal val="visible"/>
                                      </p:to>
                                    </p:set>
                                    <p:animEffect transition="in" filter="wipe(left)">
                                      <p:cBhvr>
                                        <p:cTn id="205" dur="500"/>
                                        <p:tgtEl>
                                          <p:spTgt spid="70703"/>
                                        </p:tgtEl>
                                      </p:cBhvr>
                                    </p:animEffect>
                                  </p:childTnLst>
                                </p:cTn>
                              </p:par>
                            </p:childTnLst>
                          </p:cTn>
                        </p:par>
                      </p:childTnLst>
                    </p:cTn>
                  </p:par>
                  <p:par>
                    <p:cTn id="206" fill="hold">
                      <p:stCondLst>
                        <p:cond delay="indefinite"/>
                      </p:stCondLst>
                      <p:childTnLst>
                        <p:par>
                          <p:cTn id="207" fill="hold">
                            <p:stCondLst>
                              <p:cond delay="0"/>
                            </p:stCondLst>
                            <p:childTnLst>
                              <p:par>
                                <p:cTn id="208" presetID="22" presetClass="entr" presetSubtype="8" fill="hold" grpId="0" nodeType="clickEffect">
                                  <p:stCondLst>
                                    <p:cond delay="0"/>
                                  </p:stCondLst>
                                  <p:childTnLst>
                                    <p:set>
                                      <p:cBhvr>
                                        <p:cTn id="209" dur="1" fill="hold">
                                          <p:stCondLst>
                                            <p:cond delay="0"/>
                                          </p:stCondLst>
                                        </p:cTn>
                                        <p:tgtEl>
                                          <p:spTgt spid="70704"/>
                                        </p:tgtEl>
                                        <p:attrNameLst>
                                          <p:attrName>style.visibility</p:attrName>
                                        </p:attrNameLst>
                                      </p:cBhvr>
                                      <p:to>
                                        <p:strVal val="visible"/>
                                      </p:to>
                                    </p:set>
                                    <p:animEffect transition="in" filter="wipe(left)">
                                      <p:cBhvr>
                                        <p:cTn id="210" dur="500"/>
                                        <p:tgtEl>
                                          <p:spTgt spid="70704"/>
                                        </p:tgtEl>
                                      </p:cBhvr>
                                    </p:animEffect>
                                  </p:childTnLst>
                                </p:cTn>
                              </p:par>
                            </p:childTnLst>
                          </p:cTn>
                        </p:par>
                      </p:childTnLst>
                    </p:cTn>
                  </p:par>
                  <p:par>
                    <p:cTn id="211" fill="hold">
                      <p:stCondLst>
                        <p:cond delay="indefinite"/>
                      </p:stCondLst>
                      <p:childTnLst>
                        <p:par>
                          <p:cTn id="212" fill="hold">
                            <p:stCondLst>
                              <p:cond delay="0"/>
                            </p:stCondLst>
                            <p:childTnLst>
                              <p:par>
                                <p:cTn id="213" presetID="18" presetClass="entr" presetSubtype="3" fill="hold" grpId="0" nodeType="clickEffect">
                                  <p:stCondLst>
                                    <p:cond delay="0"/>
                                  </p:stCondLst>
                                  <p:childTnLst>
                                    <p:set>
                                      <p:cBhvr>
                                        <p:cTn id="214" dur="1" fill="hold">
                                          <p:stCondLst>
                                            <p:cond delay="0"/>
                                          </p:stCondLst>
                                        </p:cTn>
                                        <p:tgtEl>
                                          <p:spTgt spid="70705"/>
                                        </p:tgtEl>
                                        <p:attrNameLst>
                                          <p:attrName>style.visibility</p:attrName>
                                        </p:attrNameLst>
                                      </p:cBhvr>
                                      <p:to>
                                        <p:strVal val="visible"/>
                                      </p:to>
                                    </p:set>
                                    <p:animEffect transition="in" filter="strips(upRight)">
                                      <p:cBhvr>
                                        <p:cTn id="215" dur="500"/>
                                        <p:tgtEl>
                                          <p:spTgt spid="70705"/>
                                        </p:tgtEl>
                                      </p:cBhvr>
                                    </p:animEffect>
                                  </p:childTnLst>
                                  <p:subTnLst>
                                    <p:set>
                                      <p:cBhvr override="childStyle">
                                        <p:cTn dur="1" fill="hold" display="0" masterRel="nextClick" afterEffect="1"/>
                                        <p:tgtEl>
                                          <p:spTgt spid="70705"/>
                                        </p:tgtEl>
                                        <p:attrNameLst>
                                          <p:attrName>style.visibility</p:attrName>
                                        </p:attrNameLst>
                                      </p:cBhvr>
                                      <p:to>
                                        <p:strVal val="hidden"/>
                                      </p:to>
                                    </p:set>
                                  </p:subTnLst>
                                </p:cTn>
                              </p:par>
                            </p:childTnLst>
                          </p:cTn>
                        </p:par>
                      </p:childTnLst>
                    </p:cTn>
                  </p:par>
                  <p:par>
                    <p:cTn id="216" fill="hold">
                      <p:stCondLst>
                        <p:cond delay="indefinite"/>
                      </p:stCondLst>
                      <p:childTnLst>
                        <p:par>
                          <p:cTn id="217" fill="hold">
                            <p:stCondLst>
                              <p:cond delay="0"/>
                            </p:stCondLst>
                            <p:childTnLst>
                              <p:par>
                                <p:cTn id="218" presetID="22" presetClass="entr" presetSubtype="1" fill="hold" grpId="0" nodeType="clickEffect">
                                  <p:stCondLst>
                                    <p:cond delay="0"/>
                                  </p:stCondLst>
                                  <p:childTnLst>
                                    <p:set>
                                      <p:cBhvr>
                                        <p:cTn id="219" dur="1" fill="hold">
                                          <p:stCondLst>
                                            <p:cond delay="0"/>
                                          </p:stCondLst>
                                        </p:cTn>
                                        <p:tgtEl>
                                          <p:spTgt spid="79913"/>
                                        </p:tgtEl>
                                        <p:attrNameLst>
                                          <p:attrName>style.visibility</p:attrName>
                                        </p:attrNameLst>
                                      </p:cBhvr>
                                      <p:to>
                                        <p:strVal val="visible"/>
                                      </p:to>
                                    </p:set>
                                    <p:animEffect transition="in" filter="wipe(up)">
                                      <p:cBhvr>
                                        <p:cTn id="220" dur="500"/>
                                        <p:tgtEl>
                                          <p:spTgt spid="799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ldLvl="0" animBg="1"/>
      <p:bldP spid="70660" grpId="0"/>
      <p:bldP spid="70661" grpId="0" bldLvl="0" animBg="1"/>
      <p:bldP spid="70662" grpId="0" bldLvl="0" animBg="1"/>
      <p:bldP spid="70663" grpId="0" bldLvl="0" animBg="1"/>
      <p:bldP spid="70664" grpId="0" bldLvl="0" animBg="1"/>
      <p:bldP spid="70676" grpId="0" bldLvl="0" animBg="1"/>
      <p:bldP spid="70677" grpId="0" bldLvl="0" animBg="1"/>
      <p:bldP spid="70681" grpId="0" bldLvl="0" animBg="1"/>
      <p:bldP spid="70682" grpId="0" bldLvl="0" animBg="1"/>
      <p:bldP spid="70684" grpId="0" bldLvl="0" animBg="1"/>
      <p:bldP spid="70685" grpId="0" bldLvl="0" animBg="1"/>
      <p:bldP spid="70686" grpId="0" bldLvl="0" animBg="1"/>
      <p:bldP spid="70689" grpId="0" bldLvl="0" animBg="1"/>
      <p:bldP spid="70690" grpId="0" bldLvl="0" animBg="1"/>
      <p:bldP spid="70691" grpId="0" bldLvl="0" animBg="1"/>
      <p:bldP spid="70692" grpId="0" bldLvl="0" animBg="1"/>
      <p:bldP spid="70693" grpId="0" bldLvl="0" animBg="1"/>
      <p:bldP spid="70694" grpId="0" bldLvl="0" animBg="1"/>
      <p:bldP spid="70695" grpId="0" bldLvl="0" animBg="1"/>
      <p:bldP spid="70696" grpId="0" bldLvl="0" animBg="1"/>
      <p:bldP spid="70698" grpId="0" bldLvl="0" animBg="1"/>
      <p:bldP spid="70699" grpId="0" bldLvl="0" animBg="1"/>
      <p:bldP spid="70700" grpId="0" bldLvl="0" animBg="1"/>
      <p:bldP spid="70701" grpId="0"/>
      <p:bldP spid="70702" grpId="0"/>
      <p:bldP spid="70703" grpId="0"/>
      <p:bldP spid="70704" grpId="0"/>
      <p:bldP spid="70705" grpId="0" bldLvl="0" animBg="1"/>
      <p:bldP spid="79913" grpId="0" bldLvl="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2"/>
          <p:cNvSpPr txBox="1"/>
          <p:nvPr/>
        </p:nvSpPr>
        <p:spPr>
          <a:xfrm>
            <a:off x="7162800" y="0"/>
            <a:ext cx="3498850" cy="365760"/>
          </a:xfrm>
          <a:prstGeom prst="rect">
            <a:avLst/>
          </a:prstGeom>
          <a:noFill/>
          <a:ln w="9525">
            <a:noFill/>
            <a:miter/>
          </a:ln>
        </p:spPr>
        <p:txBody>
          <a:bodyPr lIns="108000" rIns="144000">
            <a:spAutoFit/>
          </a:bodyPr>
          <a:lstStyle/>
          <a:p>
            <a:pPr lvl="0" algn="r" eaLnBrk="1" hangingPunct="1">
              <a:spcBef>
                <a:spcPct val="50000"/>
              </a:spcBef>
            </a:pPr>
            <a:r>
              <a:rPr lang="en-US" altLang="zh-CN" sz="1800" b="1" dirty="0">
                <a:latin typeface="Times New Roman" pitchFamily="18" charset="0"/>
                <a:ea typeface="宋体" pitchFamily="2" charset="-122"/>
                <a:sym typeface="Webdings" pitchFamily="18" charset="2"/>
              </a:rPr>
              <a:t>§3  </a:t>
            </a:r>
            <a:r>
              <a:rPr lang="en-US" altLang="zh-CN" sz="1800" b="1" dirty="0">
                <a:latin typeface="Times New Roman" pitchFamily="18" charset="0"/>
                <a:ea typeface="宋体" pitchFamily="2" charset="-122"/>
              </a:rPr>
              <a:t>Compare the Algorithms</a:t>
            </a:r>
          </a:p>
        </p:txBody>
      </p:sp>
      <p:sp>
        <p:nvSpPr>
          <p:cNvPr id="71683" name="AutoShape 3" descr="棕色大理石"/>
          <p:cNvSpPr/>
          <p:nvPr/>
        </p:nvSpPr>
        <p:spPr>
          <a:xfrm>
            <a:off x="2057400" y="457200"/>
            <a:ext cx="1752600" cy="533400"/>
          </a:xfrm>
          <a:prstGeom prst="bevel">
            <a:avLst>
              <a:gd name="adj" fmla="val 12500"/>
            </a:avLst>
          </a:prstGeom>
          <a:blipFill rotWithShape="0">
            <a:blip r:embed="rId2"/>
          </a:blipFill>
          <a:ln w="9525">
            <a:noFill/>
            <a:miter/>
          </a:ln>
        </p:spPr>
        <p:txBody>
          <a:bodyPr wrap="none" anchor="ctr"/>
          <a:lstStyle/>
          <a:p>
            <a:pPr lvl="0" algn="ctr" eaLnBrk="1" hangingPunct="1"/>
            <a:r>
              <a:rPr lang="en-US" altLang="zh-CN" sz="2000" b="1" dirty="0">
                <a:solidFill>
                  <a:schemeClr val="bg1"/>
                </a:solidFill>
                <a:latin typeface="Arial" pitchFamily="34" charset="0"/>
                <a:ea typeface="宋体" pitchFamily="2" charset="-122"/>
              </a:rPr>
              <a:t>Algorithm 4</a:t>
            </a:r>
          </a:p>
        </p:txBody>
      </p:sp>
      <p:sp>
        <p:nvSpPr>
          <p:cNvPr id="71684" name="Text Box 4"/>
          <p:cNvSpPr txBox="1"/>
          <p:nvPr/>
        </p:nvSpPr>
        <p:spPr>
          <a:xfrm>
            <a:off x="3962400" y="533400"/>
            <a:ext cx="3429000" cy="365760"/>
          </a:xfrm>
          <a:prstGeom prst="rect">
            <a:avLst/>
          </a:prstGeom>
          <a:noFill/>
          <a:ln w="9525">
            <a:noFill/>
            <a:miter/>
          </a:ln>
        </p:spPr>
        <p:txBody>
          <a:bodyPr>
            <a:spAutoFit/>
          </a:bodyPr>
          <a:lstStyle/>
          <a:p>
            <a:pPr lvl="0" eaLnBrk="1" hangingPunct="1">
              <a:spcBef>
                <a:spcPct val="50000"/>
              </a:spcBef>
            </a:pPr>
            <a:r>
              <a:rPr lang="en-US" altLang="zh-CN" b="1" dirty="0">
                <a:latin typeface="Times New Roman" pitchFamily="18" charset="0"/>
                <a:ea typeface="宋体" pitchFamily="2" charset="-122"/>
              </a:rPr>
              <a:t>On-line Algorithm</a:t>
            </a:r>
          </a:p>
        </p:txBody>
      </p:sp>
      <p:sp>
        <p:nvSpPr>
          <p:cNvPr id="71685" name="AutoShape 5"/>
          <p:cNvSpPr/>
          <p:nvPr/>
        </p:nvSpPr>
        <p:spPr>
          <a:xfrm>
            <a:off x="2057400" y="1066800"/>
            <a:ext cx="8001000" cy="4038600"/>
          </a:xfrm>
          <a:prstGeom prst="foldedCorner">
            <a:avLst>
              <a:gd name="adj" fmla="val 7833"/>
            </a:avLst>
          </a:prstGeom>
          <a:gradFill rotWithShape="0">
            <a:gsLst>
              <a:gs pos="0">
                <a:srgbClr val="FFFFFF"/>
              </a:gs>
              <a:gs pos="100000">
                <a:schemeClr val="bg1"/>
              </a:gs>
            </a:gsLst>
            <a:lin ang="5400000" scaled="1"/>
            <a:tileRect/>
          </a:gradFill>
          <a:ln w="9525" cap="flat" cmpd="sng">
            <a:solidFill>
              <a:schemeClr val="tx1"/>
            </a:solidFill>
            <a:prstDash val="solid"/>
            <a:headEnd type="none" w="med" len="med"/>
            <a:tailEnd type="none" w="med" len="med"/>
          </a:ln>
        </p:spPr>
        <p:txBody>
          <a:bodyPr bIns="0" anchor="ctr"/>
          <a:lstStyle/>
          <a:p>
            <a:pPr lvl="0" eaLnBrk="1" hangingPunct="1"/>
            <a:r>
              <a:rPr lang="en-US" altLang="zh-CN" sz="1800" b="1" dirty="0">
                <a:solidFill>
                  <a:schemeClr val="hlink"/>
                </a:solidFill>
                <a:latin typeface="Arial" pitchFamily="34" charset="0"/>
                <a:ea typeface="宋体" pitchFamily="2" charset="-122"/>
              </a:rPr>
              <a:t>int</a:t>
            </a:r>
            <a:r>
              <a:rPr lang="en-US" altLang="zh-CN" sz="1800" b="1" dirty="0">
                <a:latin typeface="Arial" pitchFamily="34" charset="0"/>
                <a:ea typeface="宋体" pitchFamily="2" charset="-122"/>
              </a:rPr>
              <a:t> MaxSubsequenceSum( </a:t>
            </a:r>
            <a:r>
              <a:rPr lang="en-US" altLang="zh-CN" sz="1800" b="1" dirty="0">
                <a:solidFill>
                  <a:schemeClr val="hlink"/>
                </a:solidFill>
                <a:latin typeface="Arial" pitchFamily="34" charset="0"/>
                <a:ea typeface="宋体" pitchFamily="2" charset="-122"/>
              </a:rPr>
              <a:t>const int</a:t>
            </a:r>
            <a:r>
              <a:rPr lang="en-US" altLang="zh-CN" sz="1800" b="1" dirty="0">
                <a:latin typeface="Arial" pitchFamily="34" charset="0"/>
                <a:ea typeface="宋体" pitchFamily="2" charset="-122"/>
              </a:rPr>
              <a:t>  A[ ],  </a:t>
            </a:r>
            <a:r>
              <a:rPr lang="en-US" altLang="zh-CN" sz="1800" b="1" dirty="0">
                <a:solidFill>
                  <a:schemeClr val="hlink"/>
                </a:solidFill>
                <a:latin typeface="Arial" pitchFamily="34" charset="0"/>
                <a:ea typeface="宋体" pitchFamily="2" charset="-122"/>
              </a:rPr>
              <a:t>int</a:t>
            </a:r>
            <a:r>
              <a:rPr lang="en-US" altLang="zh-CN" sz="1800" b="1" dirty="0">
                <a:latin typeface="Arial" pitchFamily="34" charset="0"/>
                <a:ea typeface="宋体" pitchFamily="2" charset="-122"/>
              </a:rPr>
              <a:t>  N ) </a:t>
            </a:r>
          </a:p>
          <a:p>
            <a:pPr lvl="0" eaLnBrk="1" hangingPunct="1"/>
            <a:r>
              <a:rPr lang="en-US" altLang="zh-CN" sz="1800" b="1" dirty="0">
                <a:latin typeface="Arial" pitchFamily="34" charset="0"/>
                <a:ea typeface="宋体" pitchFamily="2" charset="-122"/>
              </a:rPr>
              <a:t>{ </a:t>
            </a:r>
          </a:p>
          <a:p>
            <a:pPr lvl="0" eaLnBrk="1" hangingPunct="1"/>
            <a:r>
              <a:rPr lang="en-US" altLang="zh-CN" sz="1800" b="1" dirty="0">
                <a:solidFill>
                  <a:schemeClr val="hlink"/>
                </a:solidFill>
                <a:latin typeface="Arial" pitchFamily="34" charset="0"/>
                <a:ea typeface="宋体" pitchFamily="2" charset="-122"/>
              </a:rPr>
              <a:t>	int</a:t>
            </a:r>
            <a:r>
              <a:rPr lang="en-US" altLang="zh-CN" sz="1800" b="1" dirty="0">
                <a:latin typeface="Arial" pitchFamily="34" charset="0"/>
                <a:ea typeface="宋体" pitchFamily="2" charset="-122"/>
              </a:rPr>
              <a:t>  ThisSum, MaxSum, j; </a:t>
            </a:r>
          </a:p>
          <a:p>
            <a:pPr lvl="0" eaLnBrk="1" hangingPunct="1"/>
            <a:r>
              <a:rPr lang="en-US" altLang="zh-CN" sz="1800" b="1" dirty="0">
                <a:solidFill>
                  <a:srgbClr val="008000"/>
                </a:solidFill>
                <a:latin typeface="Arial" pitchFamily="34" charset="0"/>
                <a:ea typeface="宋体" pitchFamily="2" charset="-122"/>
              </a:rPr>
              <a:t>/* 1*/</a:t>
            </a:r>
            <a:r>
              <a:rPr lang="en-US" altLang="zh-CN" sz="1800" b="1" dirty="0">
                <a:latin typeface="Arial" pitchFamily="34" charset="0"/>
                <a:ea typeface="宋体" pitchFamily="2" charset="-122"/>
              </a:rPr>
              <a:t> 	ThisSum = MaxSum = 0; </a:t>
            </a:r>
          </a:p>
          <a:p>
            <a:pPr lvl="0" eaLnBrk="1" hangingPunct="1"/>
            <a:r>
              <a:rPr lang="en-US" altLang="zh-CN" sz="1800" b="1" dirty="0">
                <a:solidFill>
                  <a:srgbClr val="008000"/>
                </a:solidFill>
                <a:latin typeface="Arial" pitchFamily="34" charset="0"/>
                <a:ea typeface="宋体" pitchFamily="2" charset="-122"/>
              </a:rPr>
              <a:t>/* 2*/</a:t>
            </a:r>
            <a:r>
              <a:rPr lang="en-US" altLang="zh-CN" sz="1800" b="1" dirty="0">
                <a:latin typeface="Arial" pitchFamily="34" charset="0"/>
                <a:ea typeface="宋体" pitchFamily="2" charset="-122"/>
              </a:rPr>
              <a:t> 	</a:t>
            </a:r>
            <a:r>
              <a:rPr lang="en-US" altLang="zh-CN" sz="1800" b="1" dirty="0">
                <a:solidFill>
                  <a:schemeClr val="hlink"/>
                </a:solidFill>
                <a:latin typeface="Arial" pitchFamily="34" charset="0"/>
                <a:ea typeface="宋体" pitchFamily="2" charset="-122"/>
              </a:rPr>
              <a:t>for </a:t>
            </a:r>
            <a:r>
              <a:rPr lang="en-US" altLang="zh-CN" sz="1800" b="1" dirty="0">
                <a:latin typeface="Arial" pitchFamily="34" charset="0"/>
                <a:ea typeface="宋体" pitchFamily="2" charset="-122"/>
              </a:rPr>
              <a:t>( j = 0; j &lt; N; j++ ) { </a:t>
            </a:r>
          </a:p>
          <a:p>
            <a:pPr lvl="0" eaLnBrk="1" hangingPunct="1"/>
            <a:r>
              <a:rPr lang="en-US" altLang="zh-CN" sz="1800" b="1" dirty="0">
                <a:solidFill>
                  <a:srgbClr val="008000"/>
                </a:solidFill>
                <a:latin typeface="Arial" pitchFamily="34" charset="0"/>
                <a:ea typeface="宋体" pitchFamily="2" charset="-122"/>
              </a:rPr>
              <a:t>/* 3*/</a:t>
            </a:r>
            <a:r>
              <a:rPr lang="en-US" altLang="zh-CN" sz="1800" b="1" dirty="0">
                <a:latin typeface="Arial" pitchFamily="34" charset="0"/>
                <a:ea typeface="宋体" pitchFamily="2" charset="-122"/>
              </a:rPr>
              <a:t> 	      ThisSum += A[ j ]; </a:t>
            </a:r>
          </a:p>
          <a:p>
            <a:pPr lvl="0" eaLnBrk="1" hangingPunct="1"/>
            <a:r>
              <a:rPr lang="en-US" altLang="zh-CN" sz="1800" b="1" dirty="0">
                <a:solidFill>
                  <a:srgbClr val="008000"/>
                </a:solidFill>
                <a:latin typeface="Arial" pitchFamily="34" charset="0"/>
                <a:ea typeface="宋体" pitchFamily="2" charset="-122"/>
              </a:rPr>
              <a:t>/* 4*/</a:t>
            </a:r>
            <a:r>
              <a:rPr lang="en-US" altLang="zh-CN" sz="1800" b="1" dirty="0">
                <a:latin typeface="Arial" pitchFamily="34" charset="0"/>
                <a:ea typeface="宋体" pitchFamily="2" charset="-122"/>
              </a:rPr>
              <a:t> 	      </a:t>
            </a:r>
            <a:r>
              <a:rPr lang="en-US" altLang="zh-CN" sz="1800" b="1" dirty="0">
                <a:solidFill>
                  <a:schemeClr val="hlink"/>
                </a:solidFill>
                <a:latin typeface="Arial" pitchFamily="34" charset="0"/>
                <a:ea typeface="宋体" pitchFamily="2" charset="-122"/>
              </a:rPr>
              <a:t>if  </a:t>
            </a:r>
            <a:r>
              <a:rPr lang="en-US" altLang="zh-CN" sz="1800" b="1" dirty="0">
                <a:latin typeface="Arial" pitchFamily="34" charset="0"/>
                <a:ea typeface="宋体" pitchFamily="2" charset="-122"/>
              </a:rPr>
              <a:t>( ThisSum &gt; MaxSum ) </a:t>
            </a:r>
          </a:p>
          <a:p>
            <a:pPr lvl="0" eaLnBrk="1" hangingPunct="1"/>
            <a:r>
              <a:rPr lang="en-US" altLang="zh-CN" sz="1800" b="1" dirty="0">
                <a:solidFill>
                  <a:srgbClr val="008000"/>
                </a:solidFill>
                <a:latin typeface="Arial" pitchFamily="34" charset="0"/>
                <a:ea typeface="宋体" pitchFamily="2" charset="-122"/>
              </a:rPr>
              <a:t>/* 5*/</a:t>
            </a:r>
            <a:r>
              <a:rPr lang="en-US" altLang="zh-CN" sz="1800" b="1" dirty="0">
                <a:latin typeface="Arial" pitchFamily="34" charset="0"/>
                <a:ea typeface="宋体" pitchFamily="2" charset="-122"/>
              </a:rPr>
              <a:t> 		MaxSum = ThisSum; </a:t>
            </a:r>
          </a:p>
          <a:p>
            <a:pPr lvl="0" eaLnBrk="1" hangingPunct="1"/>
            <a:r>
              <a:rPr lang="en-US" altLang="zh-CN" sz="1800" b="1" dirty="0">
                <a:solidFill>
                  <a:srgbClr val="008000"/>
                </a:solidFill>
                <a:latin typeface="Arial" pitchFamily="34" charset="0"/>
                <a:ea typeface="宋体" pitchFamily="2" charset="-122"/>
              </a:rPr>
              <a:t>/* 6*/</a:t>
            </a:r>
            <a:r>
              <a:rPr lang="en-US" altLang="zh-CN" sz="1800" b="1" dirty="0">
                <a:latin typeface="Arial" pitchFamily="34" charset="0"/>
                <a:ea typeface="宋体" pitchFamily="2" charset="-122"/>
              </a:rPr>
              <a:t> 	      </a:t>
            </a:r>
            <a:r>
              <a:rPr lang="en-US" altLang="zh-CN" sz="1800" b="1" dirty="0">
                <a:solidFill>
                  <a:schemeClr val="hlink"/>
                </a:solidFill>
                <a:latin typeface="Arial" pitchFamily="34" charset="0"/>
                <a:ea typeface="宋体" pitchFamily="2" charset="-122"/>
              </a:rPr>
              <a:t>else</a:t>
            </a:r>
            <a:r>
              <a:rPr lang="en-US" altLang="zh-CN" sz="1800" b="1" dirty="0">
                <a:latin typeface="Arial" pitchFamily="34" charset="0"/>
                <a:ea typeface="宋体" pitchFamily="2" charset="-122"/>
              </a:rPr>
              <a:t> </a:t>
            </a:r>
            <a:r>
              <a:rPr lang="en-US" altLang="zh-CN" sz="1800" b="1" dirty="0">
                <a:solidFill>
                  <a:schemeClr val="hlink"/>
                </a:solidFill>
                <a:latin typeface="Arial" pitchFamily="34" charset="0"/>
                <a:ea typeface="宋体" pitchFamily="2" charset="-122"/>
              </a:rPr>
              <a:t>if </a:t>
            </a:r>
            <a:r>
              <a:rPr lang="en-US" altLang="zh-CN" sz="1800" b="1" dirty="0">
                <a:latin typeface="Arial" pitchFamily="34" charset="0"/>
                <a:ea typeface="宋体" pitchFamily="2" charset="-122"/>
              </a:rPr>
              <a:t>( ThisSum &lt; 0 ) </a:t>
            </a:r>
          </a:p>
          <a:p>
            <a:pPr lvl="0" eaLnBrk="1" hangingPunct="1"/>
            <a:r>
              <a:rPr lang="en-US" altLang="zh-CN" sz="1800" b="1" dirty="0">
                <a:solidFill>
                  <a:srgbClr val="008000"/>
                </a:solidFill>
                <a:latin typeface="Arial" pitchFamily="34" charset="0"/>
                <a:ea typeface="宋体" pitchFamily="2" charset="-122"/>
              </a:rPr>
              <a:t>/* 7*/</a:t>
            </a:r>
            <a:r>
              <a:rPr lang="en-US" altLang="zh-CN" sz="1800" b="1" dirty="0">
                <a:latin typeface="Arial" pitchFamily="34" charset="0"/>
                <a:ea typeface="宋体" pitchFamily="2" charset="-122"/>
              </a:rPr>
              <a:t> 		ThisSum = 0;</a:t>
            </a:r>
          </a:p>
          <a:p>
            <a:pPr lvl="0" eaLnBrk="1" hangingPunct="1"/>
            <a:r>
              <a:rPr lang="en-US" altLang="zh-CN" sz="1800" b="1" dirty="0">
                <a:latin typeface="Arial" pitchFamily="34" charset="0"/>
                <a:ea typeface="宋体" pitchFamily="2" charset="-122"/>
              </a:rPr>
              <a:t>	}  </a:t>
            </a:r>
            <a:r>
              <a:rPr lang="en-US" altLang="zh-CN" sz="1800" b="1" dirty="0">
                <a:solidFill>
                  <a:srgbClr val="008000"/>
                </a:solidFill>
                <a:latin typeface="Arial" pitchFamily="34" charset="0"/>
                <a:ea typeface="宋体" pitchFamily="2" charset="-122"/>
              </a:rPr>
              <a:t>/* end for-j */</a:t>
            </a:r>
            <a:endParaRPr lang="en-US" altLang="zh-CN" sz="1800" b="1" dirty="0">
              <a:latin typeface="Arial" pitchFamily="34" charset="0"/>
              <a:ea typeface="宋体" pitchFamily="2" charset="-122"/>
            </a:endParaRPr>
          </a:p>
          <a:p>
            <a:pPr lvl="0" eaLnBrk="1" hangingPunct="1"/>
            <a:r>
              <a:rPr lang="en-US" altLang="zh-CN" sz="1800" b="1" dirty="0">
                <a:solidFill>
                  <a:srgbClr val="008000"/>
                </a:solidFill>
                <a:latin typeface="Arial" pitchFamily="34" charset="0"/>
                <a:ea typeface="宋体" pitchFamily="2" charset="-122"/>
              </a:rPr>
              <a:t>/* 8*/</a:t>
            </a:r>
            <a:r>
              <a:rPr lang="en-US" altLang="zh-CN" sz="1800" b="1" dirty="0">
                <a:latin typeface="Arial" pitchFamily="34" charset="0"/>
                <a:ea typeface="宋体" pitchFamily="2" charset="-122"/>
              </a:rPr>
              <a:t> 	</a:t>
            </a:r>
            <a:r>
              <a:rPr lang="en-US" altLang="zh-CN" sz="1800" b="1" dirty="0">
                <a:solidFill>
                  <a:schemeClr val="hlink"/>
                </a:solidFill>
                <a:latin typeface="Arial" pitchFamily="34" charset="0"/>
                <a:ea typeface="宋体" pitchFamily="2" charset="-122"/>
              </a:rPr>
              <a:t>return</a:t>
            </a:r>
            <a:r>
              <a:rPr lang="en-US" altLang="zh-CN" sz="1800" b="1" dirty="0">
                <a:latin typeface="Arial" pitchFamily="34" charset="0"/>
                <a:ea typeface="宋体" pitchFamily="2" charset="-122"/>
              </a:rPr>
              <a:t> MaxSum; </a:t>
            </a:r>
          </a:p>
          <a:p>
            <a:pPr lvl="0" eaLnBrk="1" hangingPunct="1"/>
            <a:r>
              <a:rPr lang="en-US" altLang="zh-CN" sz="1800" b="1" dirty="0">
                <a:latin typeface="Arial" pitchFamily="34" charset="0"/>
                <a:ea typeface="宋体" pitchFamily="2" charset="-122"/>
              </a:rPr>
              <a:t>} </a:t>
            </a:r>
          </a:p>
        </p:txBody>
      </p:sp>
      <p:sp>
        <p:nvSpPr>
          <p:cNvPr id="71686" name="Text Box 6"/>
          <p:cNvSpPr txBox="1"/>
          <p:nvPr/>
        </p:nvSpPr>
        <p:spPr>
          <a:xfrm>
            <a:off x="2133600" y="5318125"/>
            <a:ext cx="2057400" cy="396240"/>
          </a:xfrm>
          <a:prstGeom prst="rect">
            <a:avLst/>
          </a:prstGeom>
          <a:noFill/>
          <a:ln w="9525">
            <a:noFill/>
            <a:miter/>
          </a:ln>
        </p:spPr>
        <p:txBody>
          <a:bodyPr>
            <a:spAutoFit/>
          </a:bodyPr>
          <a:lstStyle/>
          <a:p>
            <a:pPr lvl="0" eaLnBrk="1" hangingPunct="1">
              <a:spcBef>
                <a:spcPct val="50000"/>
              </a:spcBef>
            </a:pPr>
            <a:r>
              <a:rPr lang="en-US" altLang="zh-CN" sz="2000" b="1" i="1" dirty="0">
                <a:latin typeface="Times New Roman" pitchFamily="18" charset="0"/>
                <a:ea typeface="宋体" pitchFamily="2" charset="-122"/>
              </a:rPr>
              <a:t>T</a:t>
            </a:r>
            <a:r>
              <a:rPr lang="en-US" altLang="zh-CN" sz="2000" b="1" dirty="0">
                <a:latin typeface="Times New Roman" pitchFamily="18" charset="0"/>
                <a:ea typeface="宋体" pitchFamily="2" charset="-122"/>
              </a:rPr>
              <a:t>( </a:t>
            </a:r>
            <a:r>
              <a:rPr lang="en-US" altLang="zh-CN" sz="2000" b="1" i="1" dirty="0">
                <a:latin typeface="Times New Roman" pitchFamily="18" charset="0"/>
                <a:ea typeface="宋体" pitchFamily="2" charset="-122"/>
              </a:rPr>
              <a:t>N</a:t>
            </a:r>
            <a:r>
              <a:rPr lang="en-US" altLang="zh-CN" sz="2000" b="1" dirty="0">
                <a:latin typeface="Times New Roman" pitchFamily="18" charset="0"/>
                <a:ea typeface="宋体" pitchFamily="2" charset="-122"/>
              </a:rPr>
              <a:t> ) = O( </a:t>
            </a:r>
            <a:r>
              <a:rPr lang="en-US" altLang="zh-CN" sz="2000" b="1" i="1" dirty="0">
                <a:latin typeface="Times New Roman" pitchFamily="18" charset="0"/>
                <a:ea typeface="宋体" pitchFamily="2" charset="-122"/>
              </a:rPr>
              <a:t>N</a:t>
            </a:r>
            <a:r>
              <a:rPr lang="en-US" altLang="zh-CN" sz="2000" b="1" baseline="30000" dirty="0">
                <a:latin typeface="Times New Roman" pitchFamily="18" charset="0"/>
                <a:ea typeface="宋体" pitchFamily="2" charset="-122"/>
              </a:rPr>
              <a:t> </a:t>
            </a:r>
            <a:r>
              <a:rPr lang="en-US" altLang="zh-CN" sz="2000" b="1" dirty="0">
                <a:latin typeface="Times New Roman" pitchFamily="18" charset="0"/>
                <a:ea typeface="宋体" pitchFamily="2" charset="-122"/>
              </a:rPr>
              <a:t>)</a:t>
            </a:r>
            <a:endParaRPr lang="en-US" altLang="zh-CN" sz="2000" b="1" i="1" dirty="0">
              <a:latin typeface="Times New Roman" pitchFamily="18" charset="0"/>
              <a:ea typeface="宋体" pitchFamily="2" charset="-122"/>
            </a:endParaRPr>
          </a:p>
        </p:txBody>
      </p:sp>
      <p:sp>
        <p:nvSpPr>
          <p:cNvPr id="71687" name="Text Box 7"/>
          <p:cNvSpPr txBox="1"/>
          <p:nvPr/>
        </p:nvSpPr>
        <p:spPr>
          <a:xfrm>
            <a:off x="2133600" y="5775325"/>
            <a:ext cx="3276600" cy="396240"/>
          </a:xfrm>
          <a:prstGeom prst="rect">
            <a:avLst/>
          </a:prstGeom>
          <a:noFill/>
          <a:ln w="9525">
            <a:noFill/>
            <a:miter/>
          </a:ln>
        </p:spPr>
        <p:txBody>
          <a:bodyPr>
            <a:spAutoFit/>
          </a:bodyPr>
          <a:lstStyle/>
          <a:p>
            <a:pPr lvl="0" eaLnBrk="1" hangingPunct="1">
              <a:spcBef>
                <a:spcPct val="50000"/>
              </a:spcBef>
            </a:pPr>
            <a:r>
              <a:rPr lang="en-US" altLang="zh-CN" sz="2000" b="1" dirty="0">
                <a:latin typeface="Times New Roman" pitchFamily="18" charset="0"/>
                <a:ea typeface="宋体" pitchFamily="2" charset="-122"/>
              </a:rPr>
              <a:t>A[ ] is scanned </a:t>
            </a:r>
            <a:r>
              <a:rPr lang="en-US" altLang="zh-CN" sz="2000" b="1" dirty="0">
                <a:solidFill>
                  <a:schemeClr val="hlink"/>
                </a:solidFill>
                <a:latin typeface="Times New Roman" pitchFamily="18" charset="0"/>
                <a:ea typeface="宋体" pitchFamily="2" charset="-122"/>
              </a:rPr>
              <a:t>once</a:t>
            </a:r>
            <a:r>
              <a:rPr lang="en-US" altLang="zh-CN" sz="2000" b="1" dirty="0">
                <a:latin typeface="Times New Roman" pitchFamily="18" charset="0"/>
                <a:ea typeface="宋体" pitchFamily="2" charset="-122"/>
              </a:rPr>
              <a:t> only.</a:t>
            </a:r>
          </a:p>
        </p:txBody>
      </p:sp>
      <p:grpSp>
        <p:nvGrpSpPr>
          <p:cNvPr id="71688" name="Group 8"/>
          <p:cNvGrpSpPr/>
          <p:nvPr/>
        </p:nvGrpSpPr>
        <p:grpSpPr>
          <a:xfrm>
            <a:off x="6172200" y="2133600"/>
            <a:ext cx="3657600" cy="381000"/>
            <a:chOff x="2928" y="3600"/>
            <a:chExt cx="2304" cy="240"/>
          </a:xfrm>
        </p:grpSpPr>
        <p:sp>
          <p:nvSpPr>
            <p:cNvPr id="80920" name="Rectangle 9"/>
            <p:cNvSpPr/>
            <p:nvPr/>
          </p:nvSpPr>
          <p:spPr>
            <a:xfrm>
              <a:off x="2928" y="3600"/>
              <a:ext cx="288" cy="240"/>
            </a:xfrm>
            <a:prstGeom prst="rect">
              <a:avLst/>
            </a:prstGeom>
            <a:noFill/>
            <a:ln w="9525" cap="flat" cmpd="sng">
              <a:solidFill>
                <a:schemeClr val="tx1"/>
              </a:solidFill>
              <a:prstDash val="solid"/>
              <a:miter/>
              <a:headEnd type="none" w="med" len="med"/>
              <a:tailEnd type="none" w="med" len="med"/>
            </a:ln>
          </p:spPr>
          <p:txBody>
            <a:bodyPr wrap="none" anchor="ctr"/>
            <a:lstStyle/>
            <a:p>
              <a:pPr lvl="0" algn="ctr" eaLnBrk="1" hangingPunct="1"/>
              <a:r>
                <a:rPr lang="en-US" altLang="zh-CN" sz="1800" b="1" dirty="0">
                  <a:latin typeface="Times New Roman" pitchFamily="18" charset="0"/>
                  <a:ea typeface="宋体" pitchFamily="2" charset="-122"/>
                  <a:sym typeface="Symbol" pitchFamily="18" charset="2"/>
                </a:rPr>
                <a:t></a:t>
              </a:r>
              <a:r>
                <a:rPr lang="en-US" altLang="zh-CN" sz="1800" b="1" dirty="0">
                  <a:latin typeface="Times New Roman" pitchFamily="18" charset="0"/>
                  <a:ea typeface="宋体" pitchFamily="2" charset="-122"/>
                </a:rPr>
                <a:t>1</a:t>
              </a:r>
            </a:p>
          </p:txBody>
        </p:sp>
        <p:sp>
          <p:nvSpPr>
            <p:cNvPr id="80921" name="Rectangle 10"/>
            <p:cNvSpPr/>
            <p:nvPr/>
          </p:nvSpPr>
          <p:spPr>
            <a:xfrm>
              <a:off x="3216" y="3600"/>
              <a:ext cx="288" cy="240"/>
            </a:xfrm>
            <a:prstGeom prst="rect">
              <a:avLst/>
            </a:prstGeom>
            <a:noFill/>
            <a:ln w="9525" cap="flat" cmpd="sng">
              <a:solidFill>
                <a:schemeClr val="tx1"/>
              </a:solidFill>
              <a:prstDash val="solid"/>
              <a:miter/>
              <a:headEnd type="none" w="med" len="med"/>
              <a:tailEnd type="none" w="med" len="med"/>
            </a:ln>
          </p:spPr>
          <p:txBody>
            <a:bodyPr wrap="none" anchor="ctr"/>
            <a:lstStyle/>
            <a:p>
              <a:pPr lvl="0" algn="ctr" eaLnBrk="1" hangingPunct="1"/>
              <a:r>
                <a:rPr lang="en-US" altLang="zh-CN" sz="1800" b="1" dirty="0">
                  <a:latin typeface="Times New Roman" pitchFamily="18" charset="0"/>
                  <a:ea typeface="宋体" pitchFamily="2" charset="-122"/>
                  <a:sym typeface="Symbol" pitchFamily="18" charset="2"/>
                </a:rPr>
                <a:t>3</a:t>
              </a:r>
              <a:endParaRPr lang="en-US" altLang="zh-CN" sz="1800" b="1" dirty="0">
                <a:latin typeface="Times New Roman" pitchFamily="18" charset="0"/>
                <a:ea typeface="宋体" pitchFamily="2" charset="-122"/>
              </a:endParaRPr>
            </a:p>
          </p:txBody>
        </p:sp>
        <p:sp>
          <p:nvSpPr>
            <p:cNvPr id="80922" name="Rectangle 11"/>
            <p:cNvSpPr/>
            <p:nvPr/>
          </p:nvSpPr>
          <p:spPr>
            <a:xfrm>
              <a:off x="3504" y="3600"/>
              <a:ext cx="288" cy="240"/>
            </a:xfrm>
            <a:prstGeom prst="rect">
              <a:avLst/>
            </a:prstGeom>
            <a:noFill/>
            <a:ln w="9525" cap="flat" cmpd="sng">
              <a:solidFill>
                <a:schemeClr val="tx1"/>
              </a:solidFill>
              <a:prstDash val="solid"/>
              <a:miter/>
              <a:headEnd type="none" w="med" len="med"/>
              <a:tailEnd type="none" w="med" len="med"/>
            </a:ln>
          </p:spPr>
          <p:txBody>
            <a:bodyPr wrap="none" anchor="ctr"/>
            <a:lstStyle/>
            <a:p>
              <a:pPr lvl="0" algn="ctr" eaLnBrk="1" hangingPunct="1"/>
              <a:r>
                <a:rPr lang="en-US" altLang="zh-CN" sz="1800" b="1" dirty="0">
                  <a:latin typeface="Times New Roman" pitchFamily="18" charset="0"/>
                  <a:ea typeface="宋体" pitchFamily="2" charset="-122"/>
                  <a:sym typeface="Symbol" pitchFamily="18" charset="2"/>
                </a:rPr>
                <a:t></a:t>
              </a:r>
              <a:r>
                <a:rPr lang="en-US" altLang="zh-CN" sz="1800" b="1" dirty="0">
                  <a:latin typeface="Times New Roman" pitchFamily="18" charset="0"/>
                  <a:ea typeface="宋体" pitchFamily="2" charset="-122"/>
                </a:rPr>
                <a:t>2</a:t>
              </a:r>
            </a:p>
          </p:txBody>
        </p:sp>
        <p:sp>
          <p:nvSpPr>
            <p:cNvPr id="80923" name="Rectangle 12"/>
            <p:cNvSpPr/>
            <p:nvPr/>
          </p:nvSpPr>
          <p:spPr>
            <a:xfrm>
              <a:off x="3792" y="3600"/>
              <a:ext cx="288" cy="240"/>
            </a:xfrm>
            <a:prstGeom prst="rect">
              <a:avLst/>
            </a:prstGeom>
            <a:noFill/>
            <a:ln w="9525" cap="flat" cmpd="sng">
              <a:solidFill>
                <a:schemeClr val="tx1"/>
              </a:solidFill>
              <a:prstDash val="solid"/>
              <a:miter/>
              <a:headEnd type="none" w="med" len="med"/>
              <a:tailEnd type="none" w="med" len="med"/>
            </a:ln>
          </p:spPr>
          <p:txBody>
            <a:bodyPr wrap="none" anchor="ctr"/>
            <a:lstStyle/>
            <a:p>
              <a:pPr lvl="0" algn="ctr" eaLnBrk="1" hangingPunct="1"/>
              <a:r>
                <a:rPr lang="en-US" altLang="zh-CN" sz="1800" b="1" dirty="0">
                  <a:latin typeface="Times New Roman" pitchFamily="18" charset="0"/>
                  <a:ea typeface="宋体" pitchFamily="2" charset="-122"/>
                  <a:sym typeface="Symbol" pitchFamily="18" charset="2"/>
                </a:rPr>
                <a:t>4</a:t>
              </a:r>
              <a:endParaRPr lang="en-US" altLang="zh-CN" sz="1800" b="1" dirty="0">
                <a:latin typeface="Times New Roman" pitchFamily="18" charset="0"/>
                <a:ea typeface="宋体" pitchFamily="2" charset="-122"/>
              </a:endParaRPr>
            </a:p>
          </p:txBody>
        </p:sp>
        <p:sp>
          <p:nvSpPr>
            <p:cNvPr id="80924" name="Rectangle 13"/>
            <p:cNvSpPr/>
            <p:nvPr/>
          </p:nvSpPr>
          <p:spPr>
            <a:xfrm>
              <a:off x="4080" y="3600"/>
              <a:ext cx="288" cy="240"/>
            </a:xfrm>
            <a:prstGeom prst="rect">
              <a:avLst/>
            </a:prstGeom>
            <a:noFill/>
            <a:ln w="9525" cap="flat" cmpd="sng">
              <a:solidFill>
                <a:schemeClr val="tx1"/>
              </a:solidFill>
              <a:prstDash val="solid"/>
              <a:miter/>
              <a:headEnd type="none" w="med" len="med"/>
              <a:tailEnd type="none" w="med" len="med"/>
            </a:ln>
          </p:spPr>
          <p:txBody>
            <a:bodyPr wrap="none" anchor="ctr"/>
            <a:lstStyle/>
            <a:p>
              <a:pPr lvl="0" algn="ctr" eaLnBrk="1" hangingPunct="1"/>
              <a:r>
                <a:rPr lang="en-US" altLang="zh-CN" sz="1800" b="1" dirty="0">
                  <a:latin typeface="Times New Roman" pitchFamily="18" charset="0"/>
                  <a:ea typeface="宋体" pitchFamily="2" charset="-122"/>
                  <a:sym typeface="Symbol" pitchFamily="18" charset="2"/>
                </a:rPr>
                <a:t></a:t>
              </a:r>
              <a:r>
                <a:rPr lang="en-US" altLang="zh-CN" sz="1800" b="1" dirty="0">
                  <a:latin typeface="Times New Roman" pitchFamily="18" charset="0"/>
                  <a:ea typeface="宋体" pitchFamily="2" charset="-122"/>
                </a:rPr>
                <a:t>6</a:t>
              </a:r>
            </a:p>
          </p:txBody>
        </p:sp>
        <p:sp>
          <p:nvSpPr>
            <p:cNvPr id="80925" name="Rectangle 14"/>
            <p:cNvSpPr/>
            <p:nvPr/>
          </p:nvSpPr>
          <p:spPr>
            <a:xfrm>
              <a:off x="4368" y="3600"/>
              <a:ext cx="288" cy="240"/>
            </a:xfrm>
            <a:prstGeom prst="rect">
              <a:avLst/>
            </a:prstGeom>
            <a:noFill/>
            <a:ln w="9525" cap="flat" cmpd="sng">
              <a:solidFill>
                <a:schemeClr val="tx1"/>
              </a:solidFill>
              <a:prstDash val="solid"/>
              <a:miter/>
              <a:headEnd type="none" w="med" len="med"/>
              <a:tailEnd type="none" w="med" len="med"/>
            </a:ln>
          </p:spPr>
          <p:txBody>
            <a:bodyPr wrap="none" anchor="ctr"/>
            <a:lstStyle/>
            <a:p>
              <a:pPr lvl="0" algn="ctr" eaLnBrk="1" hangingPunct="1"/>
              <a:r>
                <a:rPr lang="en-US" altLang="zh-CN" sz="1800" b="1" dirty="0">
                  <a:latin typeface="Times New Roman" pitchFamily="18" charset="0"/>
                  <a:ea typeface="宋体" pitchFamily="2" charset="-122"/>
                </a:rPr>
                <a:t>1</a:t>
              </a:r>
            </a:p>
          </p:txBody>
        </p:sp>
        <p:sp>
          <p:nvSpPr>
            <p:cNvPr id="80926" name="Rectangle 15"/>
            <p:cNvSpPr/>
            <p:nvPr/>
          </p:nvSpPr>
          <p:spPr>
            <a:xfrm>
              <a:off x="4656" y="3600"/>
              <a:ext cx="288" cy="240"/>
            </a:xfrm>
            <a:prstGeom prst="rect">
              <a:avLst/>
            </a:prstGeom>
            <a:noFill/>
            <a:ln w="9525" cap="flat" cmpd="sng">
              <a:solidFill>
                <a:schemeClr val="tx1"/>
              </a:solidFill>
              <a:prstDash val="solid"/>
              <a:miter/>
              <a:headEnd type="none" w="med" len="med"/>
              <a:tailEnd type="none" w="med" len="med"/>
            </a:ln>
          </p:spPr>
          <p:txBody>
            <a:bodyPr wrap="none" anchor="ctr"/>
            <a:lstStyle/>
            <a:p>
              <a:pPr lvl="0" algn="ctr" eaLnBrk="1" hangingPunct="1"/>
              <a:r>
                <a:rPr lang="en-US" altLang="zh-CN" sz="1800" b="1" dirty="0">
                  <a:latin typeface="Times New Roman" pitchFamily="18" charset="0"/>
                  <a:ea typeface="宋体" pitchFamily="2" charset="-122"/>
                  <a:sym typeface="Symbol" pitchFamily="18" charset="2"/>
                </a:rPr>
                <a:t>6</a:t>
              </a:r>
              <a:endParaRPr lang="en-US" altLang="zh-CN" sz="1800" b="1" dirty="0">
                <a:latin typeface="Times New Roman" pitchFamily="18" charset="0"/>
                <a:ea typeface="宋体" pitchFamily="2" charset="-122"/>
              </a:endParaRPr>
            </a:p>
          </p:txBody>
        </p:sp>
        <p:sp>
          <p:nvSpPr>
            <p:cNvPr id="80927" name="Rectangle 16"/>
            <p:cNvSpPr/>
            <p:nvPr/>
          </p:nvSpPr>
          <p:spPr>
            <a:xfrm>
              <a:off x="4944" y="3600"/>
              <a:ext cx="288" cy="240"/>
            </a:xfrm>
            <a:prstGeom prst="rect">
              <a:avLst/>
            </a:prstGeom>
            <a:noFill/>
            <a:ln w="9525" cap="flat" cmpd="sng">
              <a:solidFill>
                <a:schemeClr val="tx1"/>
              </a:solidFill>
              <a:prstDash val="solid"/>
              <a:miter/>
              <a:headEnd type="none" w="med" len="med"/>
              <a:tailEnd type="none" w="med" len="med"/>
            </a:ln>
          </p:spPr>
          <p:txBody>
            <a:bodyPr wrap="none" anchor="ctr"/>
            <a:lstStyle/>
            <a:p>
              <a:pPr lvl="0" algn="ctr" eaLnBrk="1" hangingPunct="1"/>
              <a:r>
                <a:rPr lang="en-US" altLang="zh-CN" sz="1800" b="1" dirty="0">
                  <a:latin typeface="Times New Roman" pitchFamily="18" charset="0"/>
                  <a:ea typeface="宋体" pitchFamily="2" charset="-122"/>
                  <a:sym typeface="Symbol" pitchFamily="18" charset="2"/>
                </a:rPr>
                <a:t></a:t>
              </a:r>
              <a:r>
                <a:rPr lang="en-US" altLang="zh-CN" sz="1800" b="1" dirty="0">
                  <a:latin typeface="Times New Roman" pitchFamily="18" charset="0"/>
                  <a:ea typeface="宋体" pitchFamily="2" charset="-122"/>
                </a:rPr>
                <a:t>1</a:t>
              </a:r>
            </a:p>
          </p:txBody>
        </p:sp>
        <p:sp>
          <p:nvSpPr>
            <p:cNvPr id="80928" name="Rectangle 17"/>
            <p:cNvSpPr/>
            <p:nvPr/>
          </p:nvSpPr>
          <p:spPr>
            <a:xfrm>
              <a:off x="2928" y="3600"/>
              <a:ext cx="2304" cy="240"/>
            </a:xfrm>
            <a:prstGeom prst="rect">
              <a:avLst/>
            </a:prstGeom>
            <a:noFill/>
            <a:ln w="38100" cap="flat" cmpd="sng">
              <a:solidFill>
                <a:schemeClr val="hlink"/>
              </a:solidFill>
              <a:prstDash val="solid"/>
              <a:miter/>
              <a:headEnd type="none" w="med" len="med"/>
              <a:tailEnd type="none" w="med" len="med"/>
            </a:ln>
          </p:spPr>
          <p:txBody>
            <a:bodyPr wrap="none" anchor="ctr"/>
            <a:lstStyle/>
            <a:p>
              <a:pPr lvl="0" eaLnBrk="1" hangingPunct="1"/>
              <a:endParaRPr lang="zh-CN" altLang="en-US" dirty="0">
                <a:latin typeface="Times New Roman" pitchFamily="18" charset="0"/>
                <a:ea typeface="宋体" pitchFamily="2" charset="-122"/>
              </a:endParaRPr>
            </a:p>
          </p:txBody>
        </p:sp>
      </p:grpSp>
      <p:sp>
        <p:nvSpPr>
          <p:cNvPr id="71698" name="Rectangle 18"/>
          <p:cNvSpPr/>
          <p:nvPr/>
        </p:nvSpPr>
        <p:spPr>
          <a:xfrm>
            <a:off x="6172200" y="2133600"/>
            <a:ext cx="457200" cy="381000"/>
          </a:xfrm>
          <a:prstGeom prst="rect">
            <a:avLst/>
          </a:prstGeom>
          <a:solidFill>
            <a:srgbClr val="CCFFFF">
              <a:alpha val="50195"/>
            </a:srgbClr>
          </a:solidFill>
          <a:ln w="9525">
            <a:noFill/>
            <a:miter/>
          </a:ln>
        </p:spPr>
        <p:txBody>
          <a:bodyPr wrap="none" anchor="ctr"/>
          <a:lstStyle/>
          <a:p>
            <a:pPr lvl="0" eaLnBrk="1" hangingPunct="1"/>
            <a:endParaRPr lang="zh-CN" altLang="en-US" dirty="0">
              <a:latin typeface="Times New Roman" pitchFamily="18" charset="0"/>
              <a:ea typeface="宋体" pitchFamily="2" charset="-122"/>
            </a:endParaRPr>
          </a:p>
        </p:txBody>
      </p:sp>
      <p:sp>
        <p:nvSpPr>
          <p:cNvPr id="71699" name="Rectangle 19"/>
          <p:cNvSpPr/>
          <p:nvPr/>
        </p:nvSpPr>
        <p:spPr>
          <a:xfrm>
            <a:off x="6629400" y="2133600"/>
            <a:ext cx="457200" cy="381000"/>
          </a:xfrm>
          <a:prstGeom prst="rect">
            <a:avLst/>
          </a:prstGeom>
          <a:solidFill>
            <a:srgbClr val="CCFFFF">
              <a:alpha val="50195"/>
            </a:srgbClr>
          </a:solidFill>
          <a:ln w="9525">
            <a:noFill/>
            <a:miter/>
          </a:ln>
        </p:spPr>
        <p:txBody>
          <a:bodyPr wrap="none" anchor="ctr"/>
          <a:lstStyle/>
          <a:p>
            <a:pPr lvl="0" eaLnBrk="1" hangingPunct="1"/>
            <a:endParaRPr lang="zh-CN" altLang="en-US" dirty="0">
              <a:latin typeface="Times New Roman" pitchFamily="18" charset="0"/>
              <a:ea typeface="宋体" pitchFamily="2" charset="-122"/>
            </a:endParaRPr>
          </a:p>
        </p:txBody>
      </p:sp>
      <p:sp>
        <p:nvSpPr>
          <p:cNvPr id="71700" name="Rectangle 20"/>
          <p:cNvSpPr/>
          <p:nvPr/>
        </p:nvSpPr>
        <p:spPr>
          <a:xfrm>
            <a:off x="6629400" y="2514600"/>
            <a:ext cx="457200" cy="152400"/>
          </a:xfrm>
          <a:prstGeom prst="rect">
            <a:avLst/>
          </a:prstGeom>
          <a:solidFill>
            <a:srgbClr val="FF0000"/>
          </a:solidFill>
          <a:ln w="9525">
            <a:noFill/>
            <a:miter/>
          </a:ln>
        </p:spPr>
        <p:txBody>
          <a:bodyPr wrap="none" anchor="ctr"/>
          <a:lstStyle/>
          <a:p>
            <a:pPr lvl="0" eaLnBrk="1" hangingPunct="1"/>
            <a:endParaRPr lang="zh-CN" altLang="en-US" dirty="0">
              <a:latin typeface="Times New Roman" pitchFamily="18" charset="0"/>
              <a:ea typeface="宋体" pitchFamily="2" charset="-122"/>
            </a:endParaRPr>
          </a:p>
        </p:txBody>
      </p:sp>
      <p:sp>
        <p:nvSpPr>
          <p:cNvPr id="71701" name="Rectangle 21"/>
          <p:cNvSpPr/>
          <p:nvPr/>
        </p:nvSpPr>
        <p:spPr>
          <a:xfrm>
            <a:off x="7086600" y="2133600"/>
            <a:ext cx="457200" cy="381000"/>
          </a:xfrm>
          <a:prstGeom prst="rect">
            <a:avLst/>
          </a:prstGeom>
          <a:solidFill>
            <a:srgbClr val="CCFFFF">
              <a:alpha val="50195"/>
            </a:srgbClr>
          </a:solidFill>
          <a:ln w="9525">
            <a:noFill/>
            <a:miter/>
          </a:ln>
        </p:spPr>
        <p:txBody>
          <a:bodyPr wrap="none" anchor="ctr"/>
          <a:lstStyle/>
          <a:p>
            <a:pPr lvl="0" eaLnBrk="1" hangingPunct="1"/>
            <a:endParaRPr lang="zh-CN" altLang="en-US" dirty="0">
              <a:latin typeface="Times New Roman" pitchFamily="18" charset="0"/>
              <a:ea typeface="宋体" pitchFamily="2" charset="-122"/>
            </a:endParaRPr>
          </a:p>
        </p:txBody>
      </p:sp>
      <p:sp>
        <p:nvSpPr>
          <p:cNvPr id="71702" name="Rectangle 22"/>
          <p:cNvSpPr/>
          <p:nvPr/>
        </p:nvSpPr>
        <p:spPr>
          <a:xfrm>
            <a:off x="7543800" y="2133600"/>
            <a:ext cx="457200" cy="381000"/>
          </a:xfrm>
          <a:prstGeom prst="rect">
            <a:avLst/>
          </a:prstGeom>
          <a:solidFill>
            <a:srgbClr val="CCFFFF">
              <a:alpha val="50195"/>
            </a:srgbClr>
          </a:solidFill>
          <a:ln w="9525">
            <a:noFill/>
            <a:miter/>
          </a:ln>
        </p:spPr>
        <p:txBody>
          <a:bodyPr wrap="none" anchor="ctr"/>
          <a:lstStyle/>
          <a:p>
            <a:pPr lvl="0" eaLnBrk="1" hangingPunct="1"/>
            <a:endParaRPr lang="zh-CN" altLang="en-US" dirty="0">
              <a:latin typeface="Times New Roman" pitchFamily="18" charset="0"/>
              <a:ea typeface="宋体" pitchFamily="2" charset="-122"/>
            </a:endParaRPr>
          </a:p>
        </p:txBody>
      </p:sp>
      <p:sp>
        <p:nvSpPr>
          <p:cNvPr id="71703" name="Rectangle 23"/>
          <p:cNvSpPr/>
          <p:nvPr/>
        </p:nvSpPr>
        <p:spPr>
          <a:xfrm>
            <a:off x="7086600" y="2514600"/>
            <a:ext cx="914400" cy="152400"/>
          </a:xfrm>
          <a:prstGeom prst="rect">
            <a:avLst/>
          </a:prstGeom>
          <a:solidFill>
            <a:srgbClr val="FF0000"/>
          </a:solidFill>
          <a:ln w="9525">
            <a:noFill/>
            <a:miter/>
          </a:ln>
        </p:spPr>
        <p:txBody>
          <a:bodyPr wrap="none" anchor="ctr"/>
          <a:lstStyle/>
          <a:p>
            <a:pPr lvl="0" eaLnBrk="1" hangingPunct="1"/>
            <a:endParaRPr lang="zh-CN" altLang="en-US" dirty="0">
              <a:latin typeface="Times New Roman" pitchFamily="18" charset="0"/>
              <a:ea typeface="宋体" pitchFamily="2" charset="-122"/>
            </a:endParaRPr>
          </a:p>
        </p:txBody>
      </p:sp>
      <p:sp>
        <p:nvSpPr>
          <p:cNvPr id="71704" name="Rectangle 24"/>
          <p:cNvSpPr/>
          <p:nvPr/>
        </p:nvSpPr>
        <p:spPr>
          <a:xfrm>
            <a:off x="6172200" y="2133600"/>
            <a:ext cx="457200" cy="381000"/>
          </a:xfrm>
          <a:prstGeom prst="rect">
            <a:avLst/>
          </a:prstGeom>
          <a:solidFill>
            <a:schemeClr val="hlink"/>
          </a:solidFill>
          <a:ln w="9525">
            <a:noFill/>
            <a:miter/>
          </a:ln>
        </p:spPr>
        <p:txBody>
          <a:bodyPr wrap="none" anchor="ctr"/>
          <a:lstStyle/>
          <a:p>
            <a:pPr lvl="0" algn="ctr" eaLnBrk="1" hangingPunct="1"/>
            <a:r>
              <a:rPr lang="en-US" altLang="zh-CN" sz="1800" b="1" dirty="0">
                <a:solidFill>
                  <a:schemeClr val="bg1"/>
                </a:solidFill>
                <a:latin typeface="Times New Roman" pitchFamily="18" charset="0"/>
                <a:ea typeface="宋体" pitchFamily="2" charset="-122"/>
                <a:sym typeface="Symbol" pitchFamily="18" charset="2"/>
              </a:rPr>
              <a:t></a:t>
            </a:r>
            <a:r>
              <a:rPr lang="en-US" altLang="zh-CN" sz="1800" b="1" dirty="0">
                <a:solidFill>
                  <a:schemeClr val="bg1"/>
                </a:solidFill>
                <a:latin typeface="Times New Roman" pitchFamily="18" charset="0"/>
                <a:ea typeface="宋体" pitchFamily="2" charset="-122"/>
              </a:rPr>
              <a:t>1</a:t>
            </a:r>
          </a:p>
        </p:txBody>
      </p:sp>
      <p:sp>
        <p:nvSpPr>
          <p:cNvPr id="71705" name="Rectangle 25"/>
          <p:cNvSpPr/>
          <p:nvPr/>
        </p:nvSpPr>
        <p:spPr>
          <a:xfrm>
            <a:off x="8001000" y="2133600"/>
            <a:ext cx="457200" cy="381000"/>
          </a:xfrm>
          <a:prstGeom prst="rect">
            <a:avLst/>
          </a:prstGeom>
          <a:solidFill>
            <a:srgbClr val="CCFFFF">
              <a:alpha val="50195"/>
            </a:srgbClr>
          </a:solidFill>
          <a:ln w="9525">
            <a:noFill/>
            <a:miter/>
          </a:ln>
        </p:spPr>
        <p:txBody>
          <a:bodyPr wrap="none" anchor="ctr"/>
          <a:lstStyle/>
          <a:p>
            <a:pPr lvl="0" eaLnBrk="1" hangingPunct="1"/>
            <a:endParaRPr lang="zh-CN" altLang="en-US" dirty="0">
              <a:latin typeface="Times New Roman" pitchFamily="18" charset="0"/>
              <a:ea typeface="宋体" pitchFamily="2" charset="-122"/>
            </a:endParaRPr>
          </a:p>
        </p:txBody>
      </p:sp>
      <p:sp>
        <p:nvSpPr>
          <p:cNvPr id="71706" name="Rectangle 26"/>
          <p:cNvSpPr/>
          <p:nvPr/>
        </p:nvSpPr>
        <p:spPr>
          <a:xfrm>
            <a:off x="6629400" y="2133600"/>
            <a:ext cx="1828800" cy="381000"/>
          </a:xfrm>
          <a:prstGeom prst="rect">
            <a:avLst/>
          </a:prstGeom>
          <a:solidFill>
            <a:schemeClr val="hlink"/>
          </a:solidFill>
          <a:ln w="9525">
            <a:noFill/>
            <a:miter/>
          </a:ln>
        </p:spPr>
        <p:txBody>
          <a:bodyPr wrap="none" anchor="ctr"/>
          <a:lstStyle/>
          <a:p>
            <a:pPr lvl="0" algn="ctr" eaLnBrk="1" hangingPunct="1"/>
            <a:r>
              <a:rPr lang="en-US" altLang="zh-CN" sz="1800" b="1" dirty="0">
                <a:solidFill>
                  <a:schemeClr val="bg1"/>
                </a:solidFill>
                <a:latin typeface="Times New Roman" pitchFamily="18" charset="0"/>
                <a:ea typeface="宋体" pitchFamily="2" charset="-122"/>
                <a:sym typeface="Symbol" pitchFamily="18" charset="2"/>
              </a:rPr>
              <a:t>3     </a:t>
            </a:r>
            <a:r>
              <a:rPr lang="en-US" altLang="zh-CN" sz="1800" b="1" dirty="0">
                <a:solidFill>
                  <a:schemeClr val="bg1"/>
                </a:solidFill>
                <a:latin typeface="Times New Roman" pitchFamily="18" charset="0"/>
                <a:ea typeface="宋体" pitchFamily="2" charset="-122"/>
              </a:rPr>
              <a:t>2     4     </a:t>
            </a:r>
            <a:r>
              <a:rPr lang="en-US" altLang="zh-CN" sz="1800" b="1" dirty="0">
                <a:solidFill>
                  <a:schemeClr val="bg1"/>
                </a:solidFill>
                <a:latin typeface="Times New Roman" pitchFamily="18" charset="0"/>
                <a:ea typeface="宋体" pitchFamily="2" charset="-122"/>
                <a:sym typeface="Symbol" pitchFamily="18" charset="2"/>
              </a:rPr>
              <a:t></a:t>
            </a:r>
            <a:r>
              <a:rPr lang="en-US" altLang="zh-CN" sz="1800" b="1" dirty="0">
                <a:solidFill>
                  <a:schemeClr val="bg1"/>
                </a:solidFill>
                <a:latin typeface="Times New Roman" pitchFamily="18" charset="0"/>
                <a:ea typeface="宋体" pitchFamily="2" charset="-122"/>
              </a:rPr>
              <a:t>6</a:t>
            </a:r>
          </a:p>
        </p:txBody>
      </p:sp>
      <p:sp>
        <p:nvSpPr>
          <p:cNvPr id="71707" name="Rectangle 27"/>
          <p:cNvSpPr/>
          <p:nvPr/>
        </p:nvSpPr>
        <p:spPr>
          <a:xfrm>
            <a:off x="8458200" y="2133600"/>
            <a:ext cx="457200" cy="381000"/>
          </a:xfrm>
          <a:prstGeom prst="rect">
            <a:avLst/>
          </a:prstGeom>
          <a:solidFill>
            <a:srgbClr val="CCFFFF">
              <a:alpha val="50195"/>
            </a:srgbClr>
          </a:solidFill>
          <a:ln w="9525">
            <a:noFill/>
            <a:miter/>
          </a:ln>
        </p:spPr>
        <p:txBody>
          <a:bodyPr wrap="none" anchor="ctr"/>
          <a:lstStyle/>
          <a:p>
            <a:pPr lvl="0" eaLnBrk="1" hangingPunct="1"/>
            <a:endParaRPr lang="zh-CN" altLang="en-US" dirty="0">
              <a:latin typeface="Times New Roman" pitchFamily="18" charset="0"/>
              <a:ea typeface="宋体" pitchFamily="2" charset="-122"/>
            </a:endParaRPr>
          </a:p>
        </p:txBody>
      </p:sp>
      <p:sp>
        <p:nvSpPr>
          <p:cNvPr id="71708" name="Rectangle 28"/>
          <p:cNvSpPr/>
          <p:nvPr/>
        </p:nvSpPr>
        <p:spPr>
          <a:xfrm>
            <a:off x="8915400" y="2133600"/>
            <a:ext cx="457200" cy="381000"/>
          </a:xfrm>
          <a:prstGeom prst="rect">
            <a:avLst/>
          </a:prstGeom>
          <a:solidFill>
            <a:srgbClr val="CCFFFF">
              <a:alpha val="50195"/>
            </a:srgbClr>
          </a:solidFill>
          <a:ln w="9525">
            <a:noFill/>
            <a:miter/>
          </a:ln>
        </p:spPr>
        <p:txBody>
          <a:bodyPr wrap="none" anchor="ctr"/>
          <a:lstStyle/>
          <a:p>
            <a:pPr lvl="0" eaLnBrk="1" hangingPunct="1"/>
            <a:endParaRPr lang="zh-CN" altLang="en-US" dirty="0">
              <a:latin typeface="Times New Roman" pitchFamily="18" charset="0"/>
              <a:ea typeface="宋体" pitchFamily="2" charset="-122"/>
            </a:endParaRPr>
          </a:p>
        </p:txBody>
      </p:sp>
      <p:sp>
        <p:nvSpPr>
          <p:cNvPr id="71709" name="Rectangle 29"/>
          <p:cNvSpPr/>
          <p:nvPr/>
        </p:nvSpPr>
        <p:spPr>
          <a:xfrm>
            <a:off x="6629400" y="2514600"/>
            <a:ext cx="1371600" cy="152400"/>
          </a:xfrm>
          <a:prstGeom prst="rect">
            <a:avLst/>
          </a:prstGeom>
          <a:solidFill>
            <a:srgbClr val="FFFFFF"/>
          </a:solidFill>
          <a:ln w="9525">
            <a:noFill/>
            <a:miter/>
          </a:ln>
        </p:spPr>
        <p:txBody>
          <a:bodyPr wrap="none" anchor="ctr"/>
          <a:lstStyle/>
          <a:p>
            <a:pPr lvl="0" eaLnBrk="1" hangingPunct="1"/>
            <a:endParaRPr lang="zh-CN" altLang="en-US" dirty="0">
              <a:latin typeface="Times New Roman" pitchFamily="18" charset="0"/>
              <a:ea typeface="宋体" pitchFamily="2" charset="-122"/>
            </a:endParaRPr>
          </a:p>
        </p:txBody>
      </p:sp>
      <p:sp>
        <p:nvSpPr>
          <p:cNvPr id="71710" name="Rectangle 30"/>
          <p:cNvSpPr/>
          <p:nvPr/>
        </p:nvSpPr>
        <p:spPr>
          <a:xfrm>
            <a:off x="8458200" y="2514600"/>
            <a:ext cx="914400" cy="152400"/>
          </a:xfrm>
          <a:prstGeom prst="rect">
            <a:avLst/>
          </a:prstGeom>
          <a:solidFill>
            <a:srgbClr val="FF0000"/>
          </a:solidFill>
          <a:ln w="9525">
            <a:noFill/>
            <a:miter/>
          </a:ln>
        </p:spPr>
        <p:txBody>
          <a:bodyPr wrap="none" anchor="ctr"/>
          <a:lstStyle/>
          <a:p>
            <a:pPr lvl="0" eaLnBrk="1" hangingPunct="1"/>
            <a:endParaRPr lang="zh-CN" altLang="en-US" dirty="0">
              <a:latin typeface="Times New Roman" pitchFamily="18" charset="0"/>
              <a:ea typeface="宋体" pitchFamily="2" charset="-122"/>
            </a:endParaRPr>
          </a:p>
        </p:txBody>
      </p:sp>
      <p:sp>
        <p:nvSpPr>
          <p:cNvPr id="71711" name="Rectangle 31"/>
          <p:cNvSpPr/>
          <p:nvPr/>
        </p:nvSpPr>
        <p:spPr>
          <a:xfrm>
            <a:off x="9372600" y="2133600"/>
            <a:ext cx="457200" cy="381000"/>
          </a:xfrm>
          <a:prstGeom prst="rect">
            <a:avLst/>
          </a:prstGeom>
          <a:solidFill>
            <a:srgbClr val="CCFFFF">
              <a:alpha val="50195"/>
            </a:srgbClr>
          </a:solidFill>
          <a:ln w="9525">
            <a:noFill/>
            <a:miter/>
          </a:ln>
        </p:spPr>
        <p:txBody>
          <a:bodyPr wrap="none" anchor="ctr"/>
          <a:lstStyle/>
          <a:p>
            <a:pPr lvl="0" eaLnBrk="1" hangingPunct="1"/>
            <a:endParaRPr lang="zh-CN" altLang="en-US" dirty="0">
              <a:latin typeface="Times New Roman" pitchFamily="18" charset="0"/>
              <a:ea typeface="宋体" pitchFamily="2" charset="-122"/>
            </a:endParaRPr>
          </a:p>
        </p:txBody>
      </p:sp>
      <p:sp>
        <p:nvSpPr>
          <p:cNvPr id="71712" name="AutoShape 32"/>
          <p:cNvSpPr/>
          <p:nvPr/>
        </p:nvSpPr>
        <p:spPr>
          <a:xfrm>
            <a:off x="4572000" y="4343400"/>
            <a:ext cx="5638800" cy="1981200"/>
          </a:xfrm>
          <a:prstGeom prst="wedgeEllipseCallout">
            <a:avLst>
              <a:gd name="adj1" fmla="val 12667"/>
              <a:gd name="adj2" fmla="val -143991"/>
            </a:avLst>
          </a:prstGeom>
          <a:gradFill rotWithShape="0">
            <a:gsLst>
              <a:gs pos="0">
                <a:srgbClr val="C0C0C0"/>
              </a:gs>
              <a:gs pos="100000">
                <a:srgbClr val="FFFFFF"/>
              </a:gs>
            </a:gsLst>
            <a:lin ang="5400000" scaled="1"/>
            <a:tileRect/>
          </a:gradFill>
          <a:ln w="9525" cap="flat" cmpd="sng">
            <a:solidFill>
              <a:schemeClr val="tx1"/>
            </a:solidFill>
            <a:prstDash val="solid"/>
            <a:miter/>
            <a:headEnd type="none" w="med" len="med"/>
            <a:tailEnd type="none" w="med" len="med"/>
          </a:ln>
        </p:spPr>
        <p:txBody>
          <a:bodyPr anchor="ctr"/>
          <a:lstStyle/>
          <a:p>
            <a:pPr lvl="0" algn="ctr" eaLnBrk="1" hangingPunct="1"/>
            <a:r>
              <a:rPr lang="en-US" altLang="zh-CN" sz="2000" b="1" dirty="0">
                <a:latin typeface="Times New Roman" pitchFamily="18" charset="0"/>
                <a:ea typeface="宋体" pitchFamily="2" charset="-122"/>
              </a:rPr>
              <a:t>At any point in time, the algorithm can correctly give an answer to the </a:t>
            </a:r>
            <a:r>
              <a:rPr lang="en-US" altLang="zh-CN" sz="2000" b="1" dirty="0">
                <a:solidFill>
                  <a:schemeClr val="hlink"/>
                </a:solidFill>
                <a:latin typeface="Times New Roman" pitchFamily="18" charset="0"/>
                <a:ea typeface="宋体" pitchFamily="2" charset="-122"/>
              </a:rPr>
              <a:t>subsequence</a:t>
            </a:r>
            <a:r>
              <a:rPr lang="en-US" altLang="zh-CN" sz="2000" b="1" dirty="0">
                <a:latin typeface="Times New Roman" pitchFamily="18" charset="0"/>
                <a:ea typeface="宋体" pitchFamily="2" charset="-122"/>
              </a:rPr>
              <a:t> problem for the data it has already read.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grpId="0" nodeType="afterEffect">
                                  <p:stCondLst>
                                    <p:cond delay="0"/>
                                  </p:stCondLst>
                                  <p:childTnLst>
                                    <p:set>
                                      <p:cBhvr>
                                        <p:cTn id="6" dur="1" fill="hold">
                                          <p:stCondLst>
                                            <p:cond delay="0"/>
                                          </p:stCondLst>
                                        </p:cTn>
                                        <p:tgtEl>
                                          <p:spTgt spid="71683"/>
                                        </p:tgtEl>
                                        <p:attrNameLst>
                                          <p:attrName>style.visibility</p:attrName>
                                        </p:attrNameLst>
                                      </p:cBhvr>
                                      <p:to>
                                        <p:strVal val="visible"/>
                                      </p:to>
                                    </p:set>
                                    <p:anim calcmode="lin" valueType="num">
                                      <p:cBhvr>
                                        <p:cTn id="7" dur="500" fill="hold"/>
                                        <p:tgtEl>
                                          <p:spTgt spid="71683"/>
                                        </p:tgtEl>
                                        <p:attrNameLst>
                                          <p:attrName>ppt_x</p:attrName>
                                        </p:attrNameLst>
                                      </p:cBhvr>
                                      <p:tavLst>
                                        <p:tav tm="0">
                                          <p:val>
                                            <p:strVal val="#ppt_x"/>
                                          </p:val>
                                        </p:tav>
                                        <p:tav tm="100000">
                                          <p:val>
                                            <p:strVal val="#ppt_x"/>
                                          </p:val>
                                        </p:tav>
                                      </p:tavLst>
                                    </p:anim>
                                    <p:anim calcmode="lin" valueType="num">
                                      <p:cBhvr>
                                        <p:cTn id="8" dur="500" fill="hold"/>
                                        <p:tgtEl>
                                          <p:spTgt spid="71683"/>
                                        </p:tgtEl>
                                        <p:attrNameLst>
                                          <p:attrName>ppt_y</p:attrName>
                                        </p:attrNameLst>
                                      </p:cBhvr>
                                      <p:tavLst>
                                        <p:tav tm="0">
                                          <p:val>
                                            <p:strVal val="#ppt_y-#ppt_h/2"/>
                                          </p:val>
                                        </p:tav>
                                        <p:tav tm="100000">
                                          <p:val>
                                            <p:strVal val="#ppt_y"/>
                                          </p:val>
                                        </p:tav>
                                      </p:tavLst>
                                    </p:anim>
                                    <p:anim calcmode="lin" valueType="num">
                                      <p:cBhvr>
                                        <p:cTn id="9" dur="500" fill="hold"/>
                                        <p:tgtEl>
                                          <p:spTgt spid="71683"/>
                                        </p:tgtEl>
                                        <p:attrNameLst>
                                          <p:attrName>ppt_w</p:attrName>
                                        </p:attrNameLst>
                                      </p:cBhvr>
                                      <p:tavLst>
                                        <p:tav tm="0">
                                          <p:val>
                                            <p:strVal val="#ppt_w"/>
                                          </p:val>
                                        </p:tav>
                                        <p:tav tm="100000">
                                          <p:val>
                                            <p:strVal val="#ppt_w"/>
                                          </p:val>
                                        </p:tav>
                                      </p:tavLst>
                                    </p:anim>
                                    <p:anim calcmode="lin" valueType="num">
                                      <p:cBhvr>
                                        <p:cTn id="10" dur="500" fill="hold"/>
                                        <p:tgtEl>
                                          <p:spTgt spid="71683"/>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71684"/>
                                        </p:tgtEl>
                                        <p:attrNameLst>
                                          <p:attrName>style.visibility</p:attrName>
                                        </p:attrNameLst>
                                      </p:cBhvr>
                                      <p:to>
                                        <p:strVal val="visible"/>
                                      </p:to>
                                    </p:set>
                                    <p:animEffect transition="in" filter="wipe(left)">
                                      <p:cBhvr>
                                        <p:cTn id="14" dur="500"/>
                                        <p:tgtEl>
                                          <p:spTgt spid="71684"/>
                                        </p:tgtEl>
                                      </p:cBhvr>
                                    </p:animEffect>
                                  </p:childTnLst>
                                </p:cTn>
                              </p:par>
                            </p:childTnLst>
                          </p:cTn>
                        </p:par>
                      </p:childTnLst>
                    </p:cTn>
                  </p:par>
                  <p:par>
                    <p:cTn id="15" fill="hold">
                      <p:stCondLst>
                        <p:cond delay="indefinite"/>
                      </p:stCondLst>
                      <p:childTnLst>
                        <p:par>
                          <p:cTn id="16" fill="hold">
                            <p:stCondLst>
                              <p:cond delay="0"/>
                            </p:stCondLst>
                            <p:childTnLst>
                              <p:par>
                                <p:cTn id="17" presetID="18" presetClass="entr" presetSubtype="6" fill="hold" grpId="0" nodeType="clickEffect">
                                  <p:stCondLst>
                                    <p:cond delay="0"/>
                                  </p:stCondLst>
                                  <p:childTnLst>
                                    <p:set>
                                      <p:cBhvr>
                                        <p:cTn id="18" dur="1" fill="hold">
                                          <p:stCondLst>
                                            <p:cond delay="0"/>
                                          </p:stCondLst>
                                        </p:cTn>
                                        <p:tgtEl>
                                          <p:spTgt spid="71685"/>
                                        </p:tgtEl>
                                        <p:attrNameLst>
                                          <p:attrName>style.visibility</p:attrName>
                                        </p:attrNameLst>
                                      </p:cBhvr>
                                      <p:to>
                                        <p:strVal val="visible"/>
                                      </p:to>
                                    </p:set>
                                    <p:animEffect transition="in" filter="strips(downRight)">
                                      <p:cBhvr>
                                        <p:cTn id="19" dur="500"/>
                                        <p:tgtEl>
                                          <p:spTgt spid="71685"/>
                                        </p:tgtEl>
                                      </p:cBhvr>
                                    </p:animEffect>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grpId="0" nodeType="clickEffect">
                                  <p:stCondLst>
                                    <p:cond delay="0"/>
                                  </p:stCondLst>
                                  <p:childTnLst>
                                    <p:set>
                                      <p:cBhvr>
                                        <p:cTn id="23" dur="1" fill="hold">
                                          <p:stCondLst>
                                            <p:cond delay="0"/>
                                          </p:stCondLst>
                                        </p:cTn>
                                        <p:tgtEl>
                                          <p:spTgt spid="71686"/>
                                        </p:tgtEl>
                                        <p:attrNameLst>
                                          <p:attrName>style.visibility</p:attrName>
                                        </p:attrNameLst>
                                      </p:cBhvr>
                                      <p:to>
                                        <p:strVal val="visible"/>
                                      </p:to>
                                    </p:set>
                                    <p:animEffect transition="in" filter="box(in)">
                                      <p:cBhvr>
                                        <p:cTn id="24" dur="500"/>
                                        <p:tgtEl>
                                          <p:spTgt spid="71686"/>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71687"/>
                                        </p:tgtEl>
                                        <p:attrNameLst>
                                          <p:attrName>style.visibility</p:attrName>
                                        </p:attrNameLst>
                                      </p:cBhvr>
                                      <p:to>
                                        <p:strVal val="visible"/>
                                      </p:to>
                                    </p:set>
                                    <p:animEffect transition="in" filter="box(in)">
                                      <p:cBhvr>
                                        <p:cTn id="29" dur="500"/>
                                        <p:tgtEl>
                                          <p:spTgt spid="71687"/>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71688"/>
                                        </p:tgtEl>
                                        <p:attrNameLst>
                                          <p:attrName>style.visibility</p:attrName>
                                        </p:attrNameLst>
                                      </p:cBhvr>
                                      <p:to>
                                        <p:strVal val="visible"/>
                                      </p:to>
                                    </p:set>
                                    <p:animEffect transition="in" filter="wipe(up)">
                                      <p:cBhvr>
                                        <p:cTn id="34" dur="500"/>
                                        <p:tgtEl>
                                          <p:spTgt spid="71688"/>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71698"/>
                                        </p:tgtEl>
                                        <p:attrNameLst>
                                          <p:attrName>style.visibility</p:attrName>
                                        </p:attrNameLst>
                                      </p:cBhvr>
                                      <p:to>
                                        <p:strVal val="visible"/>
                                      </p:to>
                                    </p:set>
                                    <p:animEffect transition="in" filter="wipe(left)">
                                      <p:cBhvr>
                                        <p:cTn id="39" dur="500"/>
                                        <p:tgtEl>
                                          <p:spTgt spid="71698"/>
                                        </p:tgtEl>
                                      </p:cBhvr>
                                    </p:animEffect>
                                  </p:childTnLst>
                                  <p:subTnLst>
                                    <p:set>
                                      <p:cBhvr override="childStyle">
                                        <p:cTn dur="1" fill="hold" display="0" masterRel="nextClick" afterEffect="1"/>
                                        <p:tgtEl>
                                          <p:spTgt spid="71698"/>
                                        </p:tgtEl>
                                        <p:attrNameLst>
                                          <p:attrName>style.visibility</p:attrName>
                                        </p:attrNameLst>
                                      </p:cBhvr>
                                      <p:to>
                                        <p:strVal val="hidden"/>
                                      </p:to>
                                    </p:set>
                                  </p:subTnLst>
                                </p:cTn>
                              </p:par>
                            </p:childTnLst>
                          </p:cTn>
                        </p:par>
                      </p:childTnLst>
                    </p:cTn>
                  </p:par>
                  <p:par>
                    <p:cTn id="40" fill="hold">
                      <p:stCondLst>
                        <p:cond delay="indefinite"/>
                      </p:stCondLst>
                      <p:childTnLst>
                        <p:par>
                          <p:cTn id="41" fill="hold">
                            <p:stCondLst>
                              <p:cond delay="0"/>
                            </p:stCondLst>
                            <p:childTnLst>
                              <p:par>
                                <p:cTn id="42" presetID="4" presetClass="entr" presetSubtype="16" fill="hold" grpId="0" nodeType="clickEffect">
                                  <p:stCondLst>
                                    <p:cond delay="0"/>
                                  </p:stCondLst>
                                  <p:childTnLst>
                                    <p:set>
                                      <p:cBhvr>
                                        <p:cTn id="43" dur="1" fill="hold">
                                          <p:stCondLst>
                                            <p:cond delay="0"/>
                                          </p:stCondLst>
                                        </p:cTn>
                                        <p:tgtEl>
                                          <p:spTgt spid="71704"/>
                                        </p:tgtEl>
                                        <p:attrNameLst>
                                          <p:attrName>style.visibility</p:attrName>
                                        </p:attrNameLst>
                                      </p:cBhvr>
                                      <p:to>
                                        <p:strVal val="visible"/>
                                      </p:to>
                                    </p:set>
                                    <p:animEffect transition="in" filter="box(in)">
                                      <p:cBhvr>
                                        <p:cTn id="44" dur="500"/>
                                        <p:tgtEl>
                                          <p:spTgt spid="71704"/>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71699"/>
                                        </p:tgtEl>
                                        <p:attrNameLst>
                                          <p:attrName>style.visibility</p:attrName>
                                        </p:attrNameLst>
                                      </p:cBhvr>
                                      <p:to>
                                        <p:strVal val="visible"/>
                                      </p:to>
                                    </p:set>
                                    <p:animEffect transition="in" filter="wipe(left)">
                                      <p:cBhvr>
                                        <p:cTn id="49" dur="500"/>
                                        <p:tgtEl>
                                          <p:spTgt spid="71699"/>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71700"/>
                                        </p:tgtEl>
                                        <p:attrNameLst>
                                          <p:attrName>style.visibility</p:attrName>
                                        </p:attrNameLst>
                                      </p:cBhvr>
                                      <p:to>
                                        <p:strVal val="visible"/>
                                      </p:to>
                                    </p:set>
                                    <p:animEffect transition="in" filter="wipe(left)">
                                      <p:cBhvr>
                                        <p:cTn id="54" dur="500"/>
                                        <p:tgtEl>
                                          <p:spTgt spid="71700"/>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71701"/>
                                        </p:tgtEl>
                                        <p:attrNameLst>
                                          <p:attrName>style.visibility</p:attrName>
                                        </p:attrNameLst>
                                      </p:cBhvr>
                                      <p:to>
                                        <p:strVal val="visible"/>
                                      </p:to>
                                    </p:set>
                                    <p:animEffect transition="in" filter="wipe(left)">
                                      <p:cBhvr>
                                        <p:cTn id="59" dur="500"/>
                                        <p:tgtEl>
                                          <p:spTgt spid="71701"/>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71702"/>
                                        </p:tgtEl>
                                        <p:attrNameLst>
                                          <p:attrName>style.visibility</p:attrName>
                                        </p:attrNameLst>
                                      </p:cBhvr>
                                      <p:to>
                                        <p:strVal val="visible"/>
                                      </p:to>
                                    </p:set>
                                    <p:animEffect transition="in" filter="wipe(left)">
                                      <p:cBhvr>
                                        <p:cTn id="64" dur="500"/>
                                        <p:tgtEl>
                                          <p:spTgt spid="71702"/>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71703"/>
                                        </p:tgtEl>
                                        <p:attrNameLst>
                                          <p:attrName>style.visibility</p:attrName>
                                        </p:attrNameLst>
                                      </p:cBhvr>
                                      <p:to>
                                        <p:strVal val="visible"/>
                                      </p:to>
                                    </p:set>
                                    <p:animEffect transition="in" filter="wipe(left)">
                                      <p:cBhvr>
                                        <p:cTn id="69" dur="500"/>
                                        <p:tgtEl>
                                          <p:spTgt spid="71703"/>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71705"/>
                                        </p:tgtEl>
                                        <p:attrNameLst>
                                          <p:attrName>style.visibility</p:attrName>
                                        </p:attrNameLst>
                                      </p:cBhvr>
                                      <p:to>
                                        <p:strVal val="visible"/>
                                      </p:to>
                                    </p:set>
                                    <p:animEffect transition="in" filter="wipe(left)">
                                      <p:cBhvr>
                                        <p:cTn id="74" dur="500"/>
                                        <p:tgtEl>
                                          <p:spTgt spid="71705"/>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71706"/>
                                        </p:tgtEl>
                                        <p:attrNameLst>
                                          <p:attrName>style.visibility</p:attrName>
                                        </p:attrNameLst>
                                      </p:cBhvr>
                                      <p:to>
                                        <p:strVal val="visible"/>
                                      </p:to>
                                    </p:set>
                                    <p:animEffect transition="in" filter="wipe(left)">
                                      <p:cBhvr>
                                        <p:cTn id="79" dur="500"/>
                                        <p:tgtEl>
                                          <p:spTgt spid="71706"/>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grpId="0" nodeType="clickEffect">
                                  <p:stCondLst>
                                    <p:cond delay="0"/>
                                  </p:stCondLst>
                                  <p:childTnLst>
                                    <p:set>
                                      <p:cBhvr>
                                        <p:cTn id="83" dur="1" fill="hold">
                                          <p:stCondLst>
                                            <p:cond delay="0"/>
                                          </p:stCondLst>
                                        </p:cTn>
                                        <p:tgtEl>
                                          <p:spTgt spid="71707"/>
                                        </p:tgtEl>
                                        <p:attrNameLst>
                                          <p:attrName>style.visibility</p:attrName>
                                        </p:attrNameLst>
                                      </p:cBhvr>
                                      <p:to>
                                        <p:strVal val="visible"/>
                                      </p:to>
                                    </p:set>
                                    <p:animEffect transition="in" filter="wipe(left)">
                                      <p:cBhvr>
                                        <p:cTn id="84" dur="500"/>
                                        <p:tgtEl>
                                          <p:spTgt spid="71707"/>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grpId="0" nodeType="clickEffect">
                                  <p:stCondLst>
                                    <p:cond delay="0"/>
                                  </p:stCondLst>
                                  <p:childTnLst>
                                    <p:set>
                                      <p:cBhvr>
                                        <p:cTn id="88" dur="1" fill="hold">
                                          <p:stCondLst>
                                            <p:cond delay="0"/>
                                          </p:stCondLst>
                                        </p:cTn>
                                        <p:tgtEl>
                                          <p:spTgt spid="71708"/>
                                        </p:tgtEl>
                                        <p:attrNameLst>
                                          <p:attrName>style.visibility</p:attrName>
                                        </p:attrNameLst>
                                      </p:cBhvr>
                                      <p:to>
                                        <p:strVal val="visible"/>
                                      </p:to>
                                    </p:set>
                                    <p:animEffect transition="in" filter="wipe(left)">
                                      <p:cBhvr>
                                        <p:cTn id="89" dur="500"/>
                                        <p:tgtEl>
                                          <p:spTgt spid="71708"/>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grpId="0" nodeType="clickEffect">
                                  <p:stCondLst>
                                    <p:cond delay="0"/>
                                  </p:stCondLst>
                                  <p:childTnLst>
                                    <p:set>
                                      <p:cBhvr>
                                        <p:cTn id="93" dur="1" fill="hold">
                                          <p:stCondLst>
                                            <p:cond delay="0"/>
                                          </p:stCondLst>
                                        </p:cTn>
                                        <p:tgtEl>
                                          <p:spTgt spid="71709"/>
                                        </p:tgtEl>
                                        <p:attrNameLst>
                                          <p:attrName>style.visibility</p:attrName>
                                        </p:attrNameLst>
                                      </p:cBhvr>
                                      <p:to>
                                        <p:strVal val="visible"/>
                                      </p:to>
                                    </p:set>
                                    <p:animEffect transition="in" filter="wipe(left)">
                                      <p:cBhvr>
                                        <p:cTn id="94" dur="500"/>
                                        <p:tgtEl>
                                          <p:spTgt spid="71709"/>
                                        </p:tgtEl>
                                      </p:cBhvr>
                                    </p:animEffect>
                                  </p:childTnLst>
                                </p:cTn>
                              </p:par>
                            </p:childTnLst>
                          </p:cTn>
                        </p:par>
                        <p:par>
                          <p:cTn id="95" fill="hold">
                            <p:stCondLst>
                              <p:cond delay="500"/>
                            </p:stCondLst>
                            <p:childTnLst>
                              <p:par>
                                <p:cTn id="96" presetID="22" presetClass="entr" presetSubtype="8" fill="hold" grpId="0" nodeType="afterEffect">
                                  <p:stCondLst>
                                    <p:cond delay="0"/>
                                  </p:stCondLst>
                                  <p:childTnLst>
                                    <p:set>
                                      <p:cBhvr>
                                        <p:cTn id="97" dur="1" fill="hold">
                                          <p:stCondLst>
                                            <p:cond delay="0"/>
                                          </p:stCondLst>
                                        </p:cTn>
                                        <p:tgtEl>
                                          <p:spTgt spid="71710"/>
                                        </p:tgtEl>
                                        <p:attrNameLst>
                                          <p:attrName>style.visibility</p:attrName>
                                        </p:attrNameLst>
                                      </p:cBhvr>
                                      <p:to>
                                        <p:strVal val="visible"/>
                                      </p:to>
                                    </p:set>
                                    <p:animEffect transition="in" filter="wipe(left)">
                                      <p:cBhvr>
                                        <p:cTn id="98" dur="500"/>
                                        <p:tgtEl>
                                          <p:spTgt spid="71710"/>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grpId="0" nodeType="clickEffect">
                                  <p:stCondLst>
                                    <p:cond delay="0"/>
                                  </p:stCondLst>
                                  <p:childTnLst>
                                    <p:set>
                                      <p:cBhvr>
                                        <p:cTn id="102" dur="1" fill="hold">
                                          <p:stCondLst>
                                            <p:cond delay="0"/>
                                          </p:stCondLst>
                                        </p:cTn>
                                        <p:tgtEl>
                                          <p:spTgt spid="71711"/>
                                        </p:tgtEl>
                                        <p:attrNameLst>
                                          <p:attrName>style.visibility</p:attrName>
                                        </p:attrNameLst>
                                      </p:cBhvr>
                                      <p:to>
                                        <p:strVal val="visible"/>
                                      </p:to>
                                    </p:set>
                                    <p:animEffect transition="in" filter="wipe(left)">
                                      <p:cBhvr>
                                        <p:cTn id="103" dur="500"/>
                                        <p:tgtEl>
                                          <p:spTgt spid="71711"/>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1" fill="hold" grpId="0" nodeType="clickEffect">
                                  <p:stCondLst>
                                    <p:cond delay="0"/>
                                  </p:stCondLst>
                                  <p:childTnLst>
                                    <p:set>
                                      <p:cBhvr>
                                        <p:cTn id="107" dur="1" fill="hold">
                                          <p:stCondLst>
                                            <p:cond delay="0"/>
                                          </p:stCondLst>
                                        </p:cTn>
                                        <p:tgtEl>
                                          <p:spTgt spid="71712"/>
                                        </p:tgtEl>
                                        <p:attrNameLst>
                                          <p:attrName>style.visibility</p:attrName>
                                        </p:attrNameLst>
                                      </p:cBhvr>
                                      <p:to>
                                        <p:strVal val="visible"/>
                                      </p:to>
                                    </p:set>
                                    <p:animEffect transition="in" filter="wipe(up)">
                                      <p:cBhvr>
                                        <p:cTn id="108" dur="500"/>
                                        <p:tgtEl>
                                          <p:spTgt spid="717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bldLvl="0" animBg="1"/>
      <p:bldP spid="71684" grpId="0"/>
      <p:bldP spid="71685" grpId="0" bldLvl="0" animBg="1"/>
      <p:bldP spid="71686" grpId="0"/>
      <p:bldP spid="71687" grpId="0"/>
      <p:bldP spid="71698" grpId="0" bldLvl="0" animBg="1"/>
      <p:bldP spid="71699" grpId="0" bldLvl="0" animBg="1"/>
      <p:bldP spid="71700" grpId="0" bldLvl="0" animBg="1"/>
      <p:bldP spid="71701" grpId="0" bldLvl="0" animBg="1"/>
      <p:bldP spid="71702" grpId="0" bldLvl="0" animBg="1"/>
      <p:bldP spid="71703" grpId="0" bldLvl="0" animBg="1"/>
      <p:bldP spid="71704" grpId="0" bldLvl="0" animBg="1"/>
      <p:bldP spid="71705" grpId="0" bldLvl="0" animBg="1"/>
      <p:bldP spid="71706" grpId="0" bldLvl="0" animBg="1"/>
      <p:bldP spid="71707" grpId="0" bldLvl="0" animBg="1"/>
      <p:bldP spid="71708" grpId="0" bldLvl="0" animBg="1"/>
      <p:bldP spid="71709" grpId="0" bldLvl="0" animBg="1"/>
      <p:bldP spid="71710" grpId="0" bldLvl="0" animBg="1"/>
      <p:bldP spid="71711" grpId="0" bldLvl="0" animBg="1"/>
      <p:bldP spid="71712"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1dc06e763f0a5287b14058453eaa150442bbe13829bc6-oMverP_fw658"/>
          <p:cNvPicPr>
            <a:picLocks noChangeAspect="1"/>
          </p:cNvPicPr>
          <p:nvPr/>
        </p:nvPicPr>
        <p:blipFill>
          <a:blip r:embed="rId20"/>
          <a:srcRect l="54565" t="10024" r="31639" b="81679"/>
          <a:stretch>
            <a:fillRect/>
          </a:stretch>
        </p:blipFill>
        <p:spPr>
          <a:xfrm>
            <a:off x="767080" y="311150"/>
            <a:ext cx="781050" cy="834390"/>
          </a:xfrm>
          <a:prstGeom prst="rect">
            <a:avLst/>
          </a:prstGeom>
          <a:effectLst>
            <a:reflection stA="45000" endPos="54000" dir="5400000" sy="-100000" algn="bl" rotWithShape="0"/>
          </a:effectLst>
        </p:spPr>
      </p:pic>
      <p:sp>
        <p:nvSpPr>
          <p:cNvPr id="6" name="文本框 5"/>
          <p:cNvSpPr txBox="1"/>
          <p:nvPr/>
        </p:nvSpPr>
        <p:spPr>
          <a:xfrm>
            <a:off x="1673860" y="570865"/>
            <a:ext cx="3654425" cy="518160"/>
          </a:xfrm>
          <a:prstGeom prst="rect">
            <a:avLst/>
          </a:prstGeom>
          <a:noFill/>
          <a:effectLst>
            <a:reflection stA="45000" endPos="68000" dist="177800" dir="5400000" sy="-100000" algn="bl" rotWithShape="0"/>
          </a:effectLst>
        </p:spPr>
        <p:txBody>
          <a:bodyPr wrap="square" rtlCol="0">
            <a:spAutoFit/>
          </a:bodyPr>
          <a:lstStyle/>
          <a:p>
            <a:r>
              <a:rPr lang="zh-CN" altLang="en-US" sz="2800" b="1">
                <a:solidFill>
                  <a:schemeClr val="bg2">
                    <a:lumMod val="50000"/>
                  </a:schemeClr>
                </a:solidFill>
                <a:latin typeface="楷体" charset="0"/>
                <a:ea typeface="楷体" charset="0"/>
              </a:rPr>
              <a:t>如何评价算法？</a:t>
            </a:r>
          </a:p>
        </p:txBody>
      </p:sp>
      <p:pic>
        <p:nvPicPr>
          <p:cNvPr id="4" name="图片 3" descr="1dc06e763f0a5287b14058453eaa150442bbe13829bc6-oMverP_fw658"/>
          <p:cNvPicPr>
            <a:picLocks noChangeAspect="1"/>
          </p:cNvPicPr>
          <p:nvPr/>
        </p:nvPicPr>
        <p:blipFill>
          <a:blip r:embed="rId20"/>
          <a:srcRect l="23486" t="10827" r="20155" b="46477"/>
          <a:stretch>
            <a:fillRect/>
          </a:stretch>
        </p:blipFill>
        <p:spPr>
          <a:xfrm>
            <a:off x="10470515" y="4870450"/>
            <a:ext cx="1109980" cy="1494155"/>
          </a:xfrm>
          <a:prstGeom prst="rect">
            <a:avLst/>
          </a:prstGeom>
        </p:spPr>
      </p:pic>
      <p:sp>
        <p:nvSpPr>
          <p:cNvPr id="22" name="矩形 21"/>
          <p:cNvSpPr/>
          <p:nvPr>
            <p:custDataLst>
              <p:tags r:id="rId1"/>
            </p:custDataLst>
          </p:nvPr>
        </p:nvSpPr>
        <p:spPr>
          <a:xfrm>
            <a:off x="1905880" y="5363748"/>
            <a:ext cx="8598857" cy="485650"/>
          </a:xfrm>
          <a:prstGeom prst="rect">
            <a:avLst/>
          </a:prstGeom>
        </p:spPr>
        <p:txBody>
          <a:bodyPr wrap="square">
            <a:noAutofit/>
          </a:bodyPr>
          <a:lstStyle/>
          <a:p>
            <a:pPr algn="ctr"/>
            <a:r>
              <a:rPr lang="zh-CN" altLang="en-US" sz="2800" b="1" dirty="0">
                <a:solidFill>
                  <a:schemeClr val="accent1"/>
                </a:solidFill>
                <a:latin typeface="楷体" charset="0"/>
                <a:ea typeface="楷体" charset="0"/>
                <a:cs typeface="+mj-cs"/>
                <a:sym typeface="Arial" pitchFamily="34" charset="0"/>
              </a:rPr>
              <a:t>时间复杂性和空间复杂性</a:t>
            </a:r>
          </a:p>
        </p:txBody>
      </p:sp>
      <p:sp>
        <p:nvSpPr>
          <p:cNvPr id="23" name="Freeform 5"/>
          <p:cNvSpPr/>
          <p:nvPr>
            <p:custDataLst>
              <p:tags r:id="rId2"/>
            </p:custDataLst>
          </p:nvPr>
        </p:nvSpPr>
        <p:spPr bwMode="auto">
          <a:xfrm>
            <a:off x="804459" y="3334549"/>
            <a:ext cx="10583082" cy="1286137"/>
          </a:xfrm>
          <a:custGeom>
            <a:avLst/>
            <a:gdLst>
              <a:gd name="T0" fmla="*/ 0 w 5760"/>
              <a:gd name="T1" fmla="*/ 0 h 700"/>
              <a:gd name="T2" fmla="*/ 72 w 5760"/>
              <a:gd name="T3" fmla="*/ 38 h 700"/>
              <a:gd name="T4" fmla="*/ 197 w 5760"/>
              <a:gd name="T5" fmla="*/ 96 h 700"/>
              <a:gd name="T6" fmla="*/ 378 w 5760"/>
              <a:gd name="T7" fmla="*/ 175 h 700"/>
              <a:gd name="T8" fmla="*/ 613 w 5760"/>
              <a:gd name="T9" fmla="*/ 266 h 700"/>
              <a:gd name="T10" fmla="*/ 748 w 5760"/>
              <a:gd name="T11" fmla="*/ 314 h 700"/>
              <a:gd name="T12" fmla="*/ 895 w 5760"/>
              <a:gd name="T13" fmla="*/ 363 h 700"/>
              <a:gd name="T14" fmla="*/ 1053 w 5760"/>
              <a:gd name="T15" fmla="*/ 412 h 700"/>
              <a:gd name="T16" fmla="*/ 1221 w 5760"/>
              <a:gd name="T17" fmla="*/ 458 h 700"/>
              <a:gd name="T18" fmla="*/ 1400 w 5760"/>
              <a:gd name="T19" fmla="*/ 504 h 700"/>
              <a:gd name="T20" fmla="*/ 1588 w 5760"/>
              <a:gd name="T21" fmla="*/ 547 h 700"/>
              <a:gd name="T22" fmla="*/ 1786 w 5760"/>
              <a:gd name="T23" fmla="*/ 586 h 700"/>
              <a:gd name="T24" fmla="*/ 1991 w 5760"/>
              <a:gd name="T25" fmla="*/ 621 h 700"/>
              <a:gd name="T26" fmla="*/ 2206 w 5760"/>
              <a:gd name="T27" fmla="*/ 651 h 700"/>
              <a:gd name="T28" fmla="*/ 2427 w 5760"/>
              <a:gd name="T29" fmla="*/ 674 h 700"/>
              <a:gd name="T30" fmla="*/ 2656 w 5760"/>
              <a:gd name="T31" fmla="*/ 691 h 700"/>
              <a:gd name="T32" fmla="*/ 2890 w 5760"/>
              <a:gd name="T33" fmla="*/ 699 h 700"/>
              <a:gd name="T34" fmla="*/ 3132 w 5760"/>
              <a:gd name="T35" fmla="*/ 699 h 700"/>
              <a:gd name="T36" fmla="*/ 3378 w 5760"/>
              <a:gd name="T37" fmla="*/ 690 h 700"/>
              <a:gd name="T38" fmla="*/ 3630 w 5760"/>
              <a:gd name="T39" fmla="*/ 670 h 700"/>
              <a:gd name="T40" fmla="*/ 3821 w 5760"/>
              <a:gd name="T41" fmla="*/ 648 h 700"/>
              <a:gd name="T42" fmla="*/ 3950 w 5760"/>
              <a:gd name="T43" fmla="*/ 629 h 700"/>
              <a:gd name="T44" fmla="*/ 4080 w 5760"/>
              <a:gd name="T45" fmla="*/ 608 h 700"/>
              <a:gd name="T46" fmla="*/ 4211 w 5760"/>
              <a:gd name="T47" fmla="*/ 583 h 700"/>
              <a:gd name="T48" fmla="*/ 4343 w 5760"/>
              <a:gd name="T49" fmla="*/ 555 h 700"/>
              <a:gd name="T50" fmla="*/ 4475 w 5760"/>
              <a:gd name="T51" fmla="*/ 523 h 700"/>
              <a:gd name="T52" fmla="*/ 4608 w 5760"/>
              <a:gd name="T53" fmla="*/ 489 h 700"/>
              <a:gd name="T54" fmla="*/ 4742 w 5760"/>
              <a:gd name="T55" fmla="*/ 450 h 700"/>
              <a:gd name="T56" fmla="*/ 4876 w 5760"/>
              <a:gd name="T57" fmla="*/ 408 h 700"/>
              <a:gd name="T58" fmla="*/ 5012 w 5760"/>
              <a:gd name="T59" fmla="*/ 363 h 700"/>
              <a:gd name="T60" fmla="*/ 5146 w 5760"/>
              <a:gd name="T61" fmla="*/ 313 h 700"/>
              <a:gd name="T62" fmla="*/ 5283 w 5760"/>
              <a:gd name="T63" fmla="*/ 259 h 700"/>
              <a:gd name="T64" fmla="*/ 5418 w 5760"/>
              <a:gd name="T65" fmla="*/ 201 h 700"/>
              <a:gd name="T66" fmla="*/ 5555 w 5760"/>
              <a:gd name="T67" fmla="*/ 138 h 700"/>
              <a:gd name="T68" fmla="*/ 5692 w 5760"/>
              <a:gd name="T69" fmla="*/ 72 h 700"/>
              <a:gd name="T70" fmla="*/ 5760 w 5760"/>
              <a:gd name="T71" fmla="*/ 37 h 700"/>
              <a:gd name="T72" fmla="*/ 5623 w 5760"/>
              <a:gd name="T73" fmla="*/ 63 h 700"/>
              <a:gd name="T74" fmla="*/ 5460 w 5760"/>
              <a:gd name="T75" fmla="*/ 92 h 700"/>
              <a:gd name="T76" fmla="*/ 5242 w 5760"/>
              <a:gd name="T77" fmla="*/ 127 h 700"/>
              <a:gd name="T78" fmla="*/ 4971 w 5760"/>
              <a:gd name="T79" fmla="*/ 164 h 700"/>
              <a:gd name="T80" fmla="*/ 4653 w 5760"/>
              <a:gd name="T81" fmla="*/ 203 h 700"/>
              <a:gd name="T82" fmla="*/ 4294 w 5760"/>
              <a:gd name="T83" fmla="*/ 241 h 700"/>
              <a:gd name="T84" fmla="*/ 3898 w 5760"/>
              <a:gd name="T85" fmla="*/ 272 h 700"/>
              <a:gd name="T86" fmla="*/ 3579 w 5760"/>
              <a:gd name="T87" fmla="*/ 291 h 700"/>
              <a:gd name="T88" fmla="*/ 3358 w 5760"/>
              <a:gd name="T89" fmla="*/ 300 h 700"/>
              <a:gd name="T90" fmla="*/ 3132 w 5760"/>
              <a:gd name="T91" fmla="*/ 307 h 700"/>
              <a:gd name="T92" fmla="*/ 2898 w 5760"/>
              <a:gd name="T93" fmla="*/ 310 h 700"/>
              <a:gd name="T94" fmla="*/ 2660 w 5760"/>
              <a:gd name="T95" fmla="*/ 309 h 700"/>
              <a:gd name="T96" fmla="*/ 2417 w 5760"/>
              <a:gd name="T97" fmla="*/ 306 h 700"/>
              <a:gd name="T98" fmla="*/ 2170 w 5760"/>
              <a:gd name="T99" fmla="*/ 297 h 700"/>
              <a:gd name="T100" fmla="*/ 1920 w 5760"/>
              <a:gd name="T101" fmla="*/ 284 h 700"/>
              <a:gd name="T102" fmla="*/ 1667 w 5760"/>
              <a:gd name="T103" fmla="*/ 266 h 700"/>
              <a:gd name="T104" fmla="*/ 1412 w 5760"/>
              <a:gd name="T105" fmla="*/ 242 h 700"/>
              <a:gd name="T106" fmla="*/ 1155 w 5760"/>
              <a:gd name="T107" fmla="*/ 212 h 700"/>
              <a:gd name="T108" fmla="*/ 898 w 5760"/>
              <a:gd name="T109" fmla="*/ 177 h 700"/>
              <a:gd name="T110" fmla="*/ 640 w 5760"/>
              <a:gd name="T111" fmla="*/ 136 h 700"/>
              <a:gd name="T112" fmla="*/ 383 w 5760"/>
              <a:gd name="T113" fmla="*/ 87 h 700"/>
              <a:gd name="T114" fmla="*/ 128 w 5760"/>
              <a:gd name="T115" fmla="*/ 31 h 700"/>
              <a:gd name="T116" fmla="*/ 0 w 5760"/>
              <a:gd name="T117" fmla="*/ 0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760" h="700">
                <a:moveTo>
                  <a:pt x="0" y="0"/>
                </a:moveTo>
                <a:lnTo>
                  <a:pt x="0" y="0"/>
                </a:lnTo>
                <a:lnTo>
                  <a:pt x="32" y="17"/>
                </a:lnTo>
                <a:lnTo>
                  <a:pt x="72" y="38"/>
                </a:lnTo>
                <a:lnTo>
                  <a:pt x="128" y="64"/>
                </a:lnTo>
                <a:lnTo>
                  <a:pt x="197" y="96"/>
                </a:lnTo>
                <a:lnTo>
                  <a:pt x="281" y="134"/>
                </a:lnTo>
                <a:lnTo>
                  <a:pt x="378" y="175"/>
                </a:lnTo>
                <a:lnTo>
                  <a:pt x="490" y="219"/>
                </a:lnTo>
                <a:lnTo>
                  <a:pt x="613" y="266"/>
                </a:lnTo>
                <a:lnTo>
                  <a:pt x="679" y="290"/>
                </a:lnTo>
                <a:lnTo>
                  <a:pt x="748" y="314"/>
                </a:lnTo>
                <a:lnTo>
                  <a:pt x="820" y="339"/>
                </a:lnTo>
                <a:lnTo>
                  <a:pt x="895" y="363"/>
                </a:lnTo>
                <a:lnTo>
                  <a:pt x="973" y="387"/>
                </a:lnTo>
                <a:lnTo>
                  <a:pt x="1053" y="412"/>
                </a:lnTo>
                <a:lnTo>
                  <a:pt x="1136" y="436"/>
                </a:lnTo>
                <a:lnTo>
                  <a:pt x="1221" y="458"/>
                </a:lnTo>
                <a:lnTo>
                  <a:pt x="1310" y="482"/>
                </a:lnTo>
                <a:lnTo>
                  <a:pt x="1400" y="504"/>
                </a:lnTo>
                <a:lnTo>
                  <a:pt x="1494" y="526"/>
                </a:lnTo>
                <a:lnTo>
                  <a:pt x="1588" y="547"/>
                </a:lnTo>
                <a:lnTo>
                  <a:pt x="1686" y="568"/>
                </a:lnTo>
                <a:lnTo>
                  <a:pt x="1786" y="586"/>
                </a:lnTo>
                <a:lnTo>
                  <a:pt x="1888" y="604"/>
                </a:lnTo>
                <a:lnTo>
                  <a:pt x="1991" y="621"/>
                </a:lnTo>
                <a:lnTo>
                  <a:pt x="2097" y="636"/>
                </a:lnTo>
                <a:lnTo>
                  <a:pt x="2206" y="651"/>
                </a:lnTo>
                <a:lnTo>
                  <a:pt x="2315" y="664"/>
                </a:lnTo>
                <a:lnTo>
                  <a:pt x="2427" y="674"/>
                </a:lnTo>
                <a:lnTo>
                  <a:pt x="2541" y="683"/>
                </a:lnTo>
                <a:lnTo>
                  <a:pt x="2656" y="691"/>
                </a:lnTo>
                <a:lnTo>
                  <a:pt x="2772" y="695"/>
                </a:lnTo>
                <a:lnTo>
                  <a:pt x="2890" y="699"/>
                </a:lnTo>
                <a:lnTo>
                  <a:pt x="3010" y="700"/>
                </a:lnTo>
                <a:lnTo>
                  <a:pt x="3132" y="699"/>
                </a:lnTo>
                <a:lnTo>
                  <a:pt x="3254" y="695"/>
                </a:lnTo>
                <a:lnTo>
                  <a:pt x="3378" y="690"/>
                </a:lnTo>
                <a:lnTo>
                  <a:pt x="3503" y="681"/>
                </a:lnTo>
                <a:lnTo>
                  <a:pt x="3630" y="670"/>
                </a:lnTo>
                <a:lnTo>
                  <a:pt x="3756" y="656"/>
                </a:lnTo>
                <a:lnTo>
                  <a:pt x="3821" y="648"/>
                </a:lnTo>
                <a:lnTo>
                  <a:pt x="3885" y="638"/>
                </a:lnTo>
                <a:lnTo>
                  <a:pt x="3950" y="629"/>
                </a:lnTo>
                <a:lnTo>
                  <a:pt x="4015" y="619"/>
                </a:lnTo>
                <a:lnTo>
                  <a:pt x="4080" y="608"/>
                </a:lnTo>
                <a:lnTo>
                  <a:pt x="4145" y="596"/>
                </a:lnTo>
                <a:lnTo>
                  <a:pt x="4211" y="583"/>
                </a:lnTo>
                <a:lnTo>
                  <a:pt x="4277" y="569"/>
                </a:lnTo>
                <a:lnTo>
                  <a:pt x="4343" y="555"/>
                </a:lnTo>
                <a:lnTo>
                  <a:pt x="4409" y="539"/>
                </a:lnTo>
                <a:lnTo>
                  <a:pt x="4475" y="523"/>
                </a:lnTo>
                <a:lnTo>
                  <a:pt x="4541" y="506"/>
                </a:lnTo>
                <a:lnTo>
                  <a:pt x="4608" y="489"/>
                </a:lnTo>
                <a:lnTo>
                  <a:pt x="4674" y="470"/>
                </a:lnTo>
                <a:lnTo>
                  <a:pt x="4742" y="450"/>
                </a:lnTo>
                <a:lnTo>
                  <a:pt x="4809" y="430"/>
                </a:lnTo>
                <a:lnTo>
                  <a:pt x="4876" y="408"/>
                </a:lnTo>
                <a:lnTo>
                  <a:pt x="4943" y="386"/>
                </a:lnTo>
                <a:lnTo>
                  <a:pt x="5012" y="363"/>
                </a:lnTo>
                <a:lnTo>
                  <a:pt x="5079" y="338"/>
                </a:lnTo>
                <a:lnTo>
                  <a:pt x="5146" y="313"/>
                </a:lnTo>
                <a:lnTo>
                  <a:pt x="5214" y="286"/>
                </a:lnTo>
                <a:lnTo>
                  <a:pt x="5283" y="259"/>
                </a:lnTo>
                <a:lnTo>
                  <a:pt x="5350" y="231"/>
                </a:lnTo>
                <a:lnTo>
                  <a:pt x="5418" y="201"/>
                </a:lnTo>
                <a:lnTo>
                  <a:pt x="5487" y="170"/>
                </a:lnTo>
                <a:lnTo>
                  <a:pt x="5555" y="138"/>
                </a:lnTo>
                <a:lnTo>
                  <a:pt x="5623" y="106"/>
                </a:lnTo>
                <a:lnTo>
                  <a:pt x="5692" y="72"/>
                </a:lnTo>
                <a:lnTo>
                  <a:pt x="5760" y="37"/>
                </a:lnTo>
                <a:lnTo>
                  <a:pt x="5760" y="37"/>
                </a:lnTo>
                <a:lnTo>
                  <a:pt x="5725" y="44"/>
                </a:lnTo>
                <a:lnTo>
                  <a:pt x="5623" y="63"/>
                </a:lnTo>
                <a:lnTo>
                  <a:pt x="5549" y="77"/>
                </a:lnTo>
                <a:lnTo>
                  <a:pt x="5460" y="92"/>
                </a:lnTo>
                <a:lnTo>
                  <a:pt x="5358" y="109"/>
                </a:lnTo>
                <a:lnTo>
                  <a:pt x="5242" y="127"/>
                </a:lnTo>
                <a:lnTo>
                  <a:pt x="5112" y="145"/>
                </a:lnTo>
                <a:lnTo>
                  <a:pt x="4971" y="164"/>
                </a:lnTo>
                <a:lnTo>
                  <a:pt x="4818" y="184"/>
                </a:lnTo>
                <a:lnTo>
                  <a:pt x="4653" y="203"/>
                </a:lnTo>
                <a:lnTo>
                  <a:pt x="4478" y="223"/>
                </a:lnTo>
                <a:lnTo>
                  <a:pt x="4294" y="241"/>
                </a:lnTo>
                <a:lnTo>
                  <a:pt x="4100" y="257"/>
                </a:lnTo>
                <a:lnTo>
                  <a:pt x="3898" y="272"/>
                </a:lnTo>
                <a:lnTo>
                  <a:pt x="3688" y="285"/>
                </a:lnTo>
                <a:lnTo>
                  <a:pt x="3579" y="291"/>
                </a:lnTo>
                <a:lnTo>
                  <a:pt x="3470" y="296"/>
                </a:lnTo>
                <a:lnTo>
                  <a:pt x="3358" y="300"/>
                </a:lnTo>
                <a:lnTo>
                  <a:pt x="3246" y="303"/>
                </a:lnTo>
                <a:lnTo>
                  <a:pt x="3132" y="307"/>
                </a:lnTo>
                <a:lnTo>
                  <a:pt x="3016" y="309"/>
                </a:lnTo>
                <a:lnTo>
                  <a:pt x="2898" y="310"/>
                </a:lnTo>
                <a:lnTo>
                  <a:pt x="2780" y="310"/>
                </a:lnTo>
                <a:lnTo>
                  <a:pt x="2660" y="309"/>
                </a:lnTo>
                <a:lnTo>
                  <a:pt x="2539" y="308"/>
                </a:lnTo>
                <a:lnTo>
                  <a:pt x="2417" y="306"/>
                </a:lnTo>
                <a:lnTo>
                  <a:pt x="2294" y="302"/>
                </a:lnTo>
                <a:lnTo>
                  <a:pt x="2170" y="297"/>
                </a:lnTo>
                <a:lnTo>
                  <a:pt x="2045" y="291"/>
                </a:lnTo>
                <a:lnTo>
                  <a:pt x="1920" y="284"/>
                </a:lnTo>
                <a:lnTo>
                  <a:pt x="1793" y="275"/>
                </a:lnTo>
                <a:lnTo>
                  <a:pt x="1667" y="266"/>
                </a:lnTo>
                <a:lnTo>
                  <a:pt x="1539" y="254"/>
                </a:lnTo>
                <a:lnTo>
                  <a:pt x="1412" y="242"/>
                </a:lnTo>
                <a:lnTo>
                  <a:pt x="1284" y="228"/>
                </a:lnTo>
                <a:lnTo>
                  <a:pt x="1155" y="212"/>
                </a:lnTo>
                <a:lnTo>
                  <a:pt x="1026" y="196"/>
                </a:lnTo>
                <a:lnTo>
                  <a:pt x="898" y="177"/>
                </a:lnTo>
                <a:lnTo>
                  <a:pt x="769" y="158"/>
                </a:lnTo>
                <a:lnTo>
                  <a:pt x="640" y="136"/>
                </a:lnTo>
                <a:lnTo>
                  <a:pt x="512" y="112"/>
                </a:lnTo>
                <a:lnTo>
                  <a:pt x="383" y="87"/>
                </a:lnTo>
                <a:lnTo>
                  <a:pt x="255" y="60"/>
                </a:lnTo>
                <a:lnTo>
                  <a:pt x="128" y="31"/>
                </a:lnTo>
                <a:lnTo>
                  <a:pt x="0" y="0"/>
                </a:lnTo>
                <a:lnTo>
                  <a:pt x="0" y="0"/>
                </a:lnTo>
                <a:close/>
              </a:path>
            </a:pathLst>
          </a:custGeom>
          <a:solidFill>
            <a:schemeClr val="accent1">
              <a:lumMod val="75000"/>
            </a:schemeClr>
          </a:solidFill>
          <a:ln>
            <a:noFill/>
          </a:ln>
        </p:spPr>
        <p:txBody>
          <a:bodyPr vert="horz" wrap="square" lIns="91440" tIns="45720" rIns="91440" bIns="45720" numCol="1" anchor="t" anchorCtr="0" compatLnSpc="1">
            <a:normAutofit/>
          </a:bodyPr>
          <a:lstStyle/>
          <a:p>
            <a:endParaRPr lang="zh-CN" altLang="en-US">
              <a:sym typeface="Arial" pitchFamily="34" charset="0"/>
            </a:endParaRPr>
          </a:p>
        </p:txBody>
      </p:sp>
      <p:grpSp>
        <p:nvGrpSpPr>
          <p:cNvPr id="25" name="组合 24"/>
          <p:cNvGrpSpPr/>
          <p:nvPr>
            <p:custDataLst>
              <p:tags r:id="rId3"/>
            </p:custDataLst>
          </p:nvPr>
        </p:nvGrpSpPr>
        <p:grpSpPr>
          <a:xfrm>
            <a:off x="1793901" y="1703117"/>
            <a:ext cx="1413433" cy="2221205"/>
            <a:chOff x="1266949" y="2538628"/>
            <a:chExt cx="1085858" cy="1706422"/>
          </a:xfrm>
        </p:grpSpPr>
        <p:sp>
          <p:nvSpPr>
            <p:cNvPr id="26" name="Freeform 11"/>
            <p:cNvSpPr/>
            <p:nvPr>
              <p:custDataLst>
                <p:tags r:id="rId16"/>
              </p:custDataLst>
            </p:nvPr>
          </p:nvSpPr>
          <p:spPr bwMode="auto">
            <a:xfrm>
              <a:off x="1300291" y="3224287"/>
              <a:ext cx="1019175" cy="1020763"/>
            </a:xfrm>
            <a:custGeom>
              <a:avLst/>
              <a:gdLst>
                <a:gd name="T0" fmla="*/ 642 w 642"/>
                <a:gd name="T1" fmla="*/ 338 h 643"/>
                <a:gd name="T2" fmla="*/ 635 w 642"/>
                <a:gd name="T3" fmla="*/ 386 h 643"/>
                <a:gd name="T4" fmla="*/ 623 w 642"/>
                <a:gd name="T5" fmla="*/ 432 h 643"/>
                <a:gd name="T6" fmla="*/ 603 w 642"/>
                <a:gd name="T7" fmla="*/ 474 h 643"/>
                <a:gd name="T8" fmla="*/ 578 w 642"/>
                <a:gd name="T9" fmla="*/ 514 h 643"/>
                <a:gd name="T10" fmla="*/ 548 w 642"/>
                <a:gd name="T11" fmla="*/ 548 h 643"/>
                <a:gd name="T12" fmla="*/ 513 w 642"/>
                <a:gd name="T13" fmla="*/ 579 h 643"/>
                <a:gd name="T14" fmla="*/ 474 w 642"/>
                <a:gd name="T15" fmla="*/ 604 h 643"/>
                <a:gd name="T16" fmla="*/ 431 w 642"/>
                <a:gd name="T17" fmla="*/ 623 h 643"/>
                <a:gd name="T18" fmla="*/ 386 w 642"/>
                <a:gd name="T19" fmla="*/ 636 h 643"/>
                <a:gd name="T20" fmla="*/ 337 w 642"/>
                <a:gd name="T21" fmla="*/ 643 h 643"/>
                <a:gd name="T22" fmla="*/ 304 w 642"/>
                <a:gd name="T23" fmla="*/ 643 h 643"/>
                <a:gd name="T24" fmla="*/ 256 w 642"/>
                <a:gd name="T25" fmla="*/ 636 h 643"/>
                <a:gd name="T26" fmla="*/ 210 w 642"/>
                <a:gd name="T27" fmla="*/ 623 h 643"/>
                <a:gd name="T28" fmla="*/ 167 w 642"/>
                <a:gd name="T29" fmla="*/ 604 h 643"/>
                <a:gd name="T30" fmla="*/ 128 w 642"/>
                <a:gd name="T31" fmla="*/ 579 h 643"/>
                <a:gd name="T32" fmla="*/ 93 w 642"/>
                <a:gd name="T33" fmla="*/ 548 h 643"/>
                <a:gd name="T34" fmla="*/ 63 w 642"/>
                <a:gd name="T35" fmla="*/ 514 h 643"/>
                <a:gd name="T36" fmla="*/ 38 w 642"/>
                <a:gd name="T37" fmla="*/ 474 h 643"/>
                <a:gd name="T38" fmla="*/ 19 w 642"/>
                <a:gd name="T39" fmla="*/ 432 h 643"/>
                <a:gd name="T40" fmla="*/ 7 w 642"/>
                <a:gd name="T41" fmla="*/ 386 h 643"/>
                <a:gd name="T42" fmla="*/ 0 w 642"/>
                <a:gd name="T43" fmla="*/ 338 h 643"/>
                <a:gd name="T44" fmla="*/ 0 w 642"/>
                <a:gd name="T45" fmla="*/ 304 h 643"/>
                <a:gd name="T46" fmla="*/ 7 w 642"/>
                <a:gd name="T47" fmla="*/ 256 h 643"/>
                <a:gd name="T48" fmla="*/ 19 w 642"/>
                <a:gd name="T49" fmla="*/ 211 h 643"/>
                <a:gd name="T50" fmla="*/ 38 w 642"/>
                <a:gd name="T51" fmla="*/ 169 h 643"/>
                <a:gd name="T52" fmla="*/ 63 w 642"/>
                <a:gd name="T53" fmla="*/ 129 h 643"/>
                <a:gd name="T54" fmla="*/ 93 w 642"/>
                <a:gd name="T55" fmla="*/ 95 h 643"/>
                <a:gd name="T56" fmla="*/ 128 w 642"/>
                <a:gd name="T57" fmla="*/ 64 h 643"/>
                <a:gd name="T58" fmla="*/ 167 w 642"/>
                <a:gd name="T59" fmla="*/ 39 h 643"/>
                <a:gd name="T60" fmla="*/ 210 w 642"/>
                <a:gd name="T61" fmla="*/ 19 h 643"/>
                <a:gd name="T62" fmla="*/ 256 w 642"/>
                <a:gd name="T63" fmla="*/ 7 h 643"/>
                <a:gd name="T64" fmla="*/ 304 w 642"/>
                <a:gd name="T65" fmla="*/ 0 h 643"/>
                <a:gd name="T66" fmla="*/ 337 w 642"/>
                <a:gd name="T67" fmla="*/ 0 h 643"/>
                <a:gd name="T68" fmla="*/ 386 w 642"/>
                <a:gd name="T69" fmla="*/ 7 h 643"/>
                <a:gd name="T70" fmla="*/ 431 w 642"/>
                <a:gd name="T71" fmla="*/ 19 h 643"/>
                <a:gd name="T72" fmla="*/ 474 w 642"/>
                <a:gd name="T73" fmla="*/ 39 h 643"/>
                <a:gd name="T74" fmla="*/ 513 w 642"/>
                <a:gd name="T75" fmla="*/ 64 h 643"/>
                <a:gd name="T76" fmla="*/ 548 w 642"/>
                <a:gd name="T77" fmla="*/ 95 h 643"/>
                <a:gd name="T78" fmla="*/ 578 w 642"/>
                <a:gd name="T79" fmla="*/ 129 h 643"/>
                <a:gd name="T80" fmla="*/ 603 w 642"/>
                <a:gd name="T81" fmla="*/ 169 h 643"/>
                <a:gd name="T82" fmla="*/ 623 w 642"/>
                <a:gd name="T83" fmla="*/ 211 h 643"/>
                <a:gd name="T84" fmla="*/ 635 w 642"/>
                <a:gd name="T85" fmla="*/ 256 h 643"/>
                <a:gd name="T86" fmla="*/ 642 w 642"/>
                <a:gd name="T87" fmla="*/ 304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42" h="643">
                  <a:moveTo>
                    <a:pt x="642" y="321"/>
                  </a:moveTo>
                  <a:lnTo>
                    <a:pt x="642" y="321"/>
                  </a:lnTo>
                  <a:lnTo>
                    <a:pt x="642" y="338"/>
                  </a:lnTo>
                  <a:lnTo>
                    <a:pt x="640" y="354"/>
                  </a:lnTo>
                  <a:lnTo>
                    <a:pt x="639" y="370"/>
                  </a:lnTo>
                  <a:lnTo>
                    <a:pt x="635" y="386"/>
                  </a:lnTo>
                  <a:lnTo>
                    <a:pt x="632" y="401"/>
                  </a:lnTo>
                  <a:lnTo>
                    <a:pt x="627" y="417"/>
                  </a:lnTo>
                  <a:lnTo>
                    <a:pt x="623" y="432"/>
                  </a:lnTo>
                  <a:lnTo>
                    <a:pt x="617" y="447"/>
                  </a:lnTo>
                  <a:lnTo>
                    <a:pt x="610" y="460"/>
                  </a:lnTo>
                  <a:lnTo>
                    <a:pt x="603" y="474"/>
                  </a:lnTo>
                  <a:lnTo>
                    <a:pt x="596" y="488"/>
                  </a:lnTo>
                  <a:lnTo>
                    <a:pt x="588" y="501"/>
                  </a:lnTo>
                  <a:lnTo>
                    <a:pt x="578" y="514"/>
                  </a:lnTo>
                  <a:lnTo>
                    <a:pt x="569" y="525"/>
                  </a:lnTo>
                  <a:lnTo>
                    <a:pt x="559" y="538"/>
                  </a:lnTo>
                  <a:lnTo>
                    <a:pt x="548" y="548"/>
                  </a:lnTo>
                  <a:lnTo>
                    <a:pt x="537" y="560"/>
                  </a:lnTo>
                  <a:lnTo>
                    <a:pt x="525" y="570"/>
                  </a:lnTo>
                  <a:lnTo>
                    <a:pt x="513" y="579"/>
                  </a:lnTo>
                  <a:lnTo>
                    <a:pt x="501" y="588"/>
                  </a:lnTo>
                  <a:lnTo>
                    <a:pt x="487" y="596"/>
                  </a:lnTo>
                  <a:lnTo>
                    <a:pt x="474" y="604"/>
                  </a:lnTo>
                  <a:lnTo>
                    <a:pt x="460" y="611"/>
                  </a:lnTo>
                  <a:lnTo>
                    <a:pt x="446" y="618"/>
                  </a:lnTo>
                  <a:lnTo>
                    <a:pt x="431" y="623"/>
                  </a:lnTo>
                  <a:lnTo>
                    <a:pt x="417" y="628"/>
                  </a:lnTo>
                  <a:lnTo>
                    <a:pt x="401" y="632"/>
                  </a:lnTo>
                  <a:lnTo>
                    <a:pt x="386" y="636"/>
                  </a:lnTo>
                  <a:lnTo>
                    <a:pt x="370" y="639"/>
                  </a:lnTo>
                  <a:lnTo>
                    <a:pt x="354" y="642"/>
                  </a:lnTo>
                  <a:lnTo>
                    <a:pt x="337" y="643"/>
                  </a:lnTo>
                  <a:lnTo>
                    <a:pt x="321" y="643"/>
                  </a:lnTo>
                  <a:lnTo>
                    <a:pt x="321" y="643"/>
                  </a:lnTo>
                  <a:lnTo>
                    <a:pt x="304" y="643"/>
                  </a:lnTo>
                  <a:lnTo>
                    <a:pt x="288" y="642"/>
                  </a:lnTo>
                  <a:lnTo>
                    <a:pt x="272" y="639"/>
                  </a:lnTo>
                  <a:lnTo>
                    <a:pt x="256" y="636"/>
                  </a:lnTo>
                  <a:lnTo>
                    <a:pt x="240" y="632"/>
                  </a:lnTo>
                  <a:lnTo>
                    <a:pt x="225" y="628"/>
                  </a:lnTo>
                  <a:lnTo>
                    <a:pt x="210" y="623"/>
                  </a:lnTo>
                  <a:lnTo>
                    <a:pt x="196" y="618"/>
                  </a:lnTo>
                  <a:lnTo>
                    <a:pt x="182" y="611"/>
                  </a:lnTo>
                  <a:lnTo>
                    <a:pt x="167" y="604"/>
                  </a:lnTo>
                  <a:lnTo>
                    <a:pt x="155" y="596"/>
                  </a:lnTo>
                  <a:lnTo>
                    <a:pt x="141" y="588"/>
                  </a:lnTo>
                  <a:lnTo>
                    <a:pt x="128" y="579"/>
                  </a:lnTo>
                  <a:lnTo>
                    <a:pt x="117" y="570"/>
                  </a:lnTo>
                  <a:lnTo>
                    <a:pt x="105" y="560"/>
                  </a:lnTo>
                  <a:lnTo>
                    <a:pt x="93" y="548"/>
                  </a:lnTo>
                  <a:lnTo>
                    <a:pt x="83" y="538"/>
                  </a:lnTo>
                  <a:lnTo>
                    <a:pt x="73" y="525"/>
                  </a:lnTo>
                  <a:lnTo>
                    <a:pt x="63" y="514"/>
                  </a:lnTo>
                  <a:lnTo>
                    <a:pt x="54" y="501"/>
                  </a:lnTo>
                  <a:lnTo>
                    <a:pt x="46" y="488"/>
                  </a:lnTo>
                  <a:lnTo>
                    <a:pt x="38" y="474"/>
                  </a:lnTo>
                  <a:lnTo>
                    <a:pt x="32" y="460"/>
                  </a:lnTo>
                  <a:lnTo>
                    <a:pt x="25" y="447"/>
                  </a:lnTo>
                  <a:lnTo>
                    <a:pt x="19" y="432"/>
                  </a:lnTo>
                  <a:lnTo>
                    <a:pt x="15" y="417"/>
                  </a:lnTo>
                  <a:lnTo>
                    <a:pt x="10" y="401"/>
                  </a:lnTo>
                  <a:lnTo>
                    <a:pt x="7" y="386"/>
                  </a:lnTo>
                  <a:lnTo>
                    <a:pt x="3" y="370"/>
                  </a:lnTo>
                  <a:lnTo>
                    <a:pt x="1" y="354"/>
                  </a:lnTo>
                  <a:lnTo>
                    <a:pt x="0" y="338"/>
                  </a:lnTo>
                  <a:lnTo>
                    <a:pt x="0" y="321"/>
                  </a:lnTo>
                  <a:lnTo>
                    <a:pt x="0" y="321"/>
                  </a:lnTo>
                  <a:lnTo>
                    <a:pt x="0" y="304"/>
                  </a:lnTo>
                  <a:lnTo>
                    <a:pt x="1" y="288"/>
                  </a:lnTo>
                  <a:lnTo>
                    <a:pt x="3" y="272"/>
                  </a:lnTo>
                  <a:lnTo>
                    <a:pt x="7" y="256"/>
                  </a:lnTo>
                  <a:lnTo>
                    <a:pt x="10" y="242"/>
                  </a:lnTo>
                  <a:lnTo>
                    <a:pt x="15" y="226"/>
                  </a:lnTo>
                  <a:lnTo>
                    <a:pt x="19" y="211"/>
                  </a:lnTo>
                  <a:lnTo>
                    <a:pt x="25" y="196"/>
                  </a:lnTo>
                  <a:lnTo>
                    <a:pt x="32" y="182"/>
                  </a:lnTo>
                  <a:lnTo>
                    <a:pt x="38" y="169"/>
                  </a:lnTo>
                  <a:lnTo>
                    <a:pt x="46" y="155"/>
                  </a:lnTo>
                  <a:lnTo>
                    <a:pt x="54" y="141"/>
                  </a:lnTo>
                  <a:lnTo>
                    <a:pt x="63" y="129"/>
                  </a:lnTo>
                  <a:lnTo>
                    <a:pt x="73" y="117"/>
                  </a:lnTo>
                  <a:lnTo>
                    <a:pt x="83" y="105"/>
                  </a:lnTo>
                  <a:lnTo>
                    <a:pt x="93" y="95"/>
                  </a:lnTo>
                  <a:lnTo>
                    <a:pt x="105" y="83"/>
                  </a:lnTo>
                  <a:lnTo>
                    <a:pt x="117" y="73"/>
                  </a:lnTo>
                  <a:lnTo>
                    <a:pt x="128" y="64"/>
                  </a:lnTo>
                  <a:lnTo>
                    <a:pt x="141" y="55"/>
                  </a:lnTo>
                  <a:lnTo>
                    <a:pt x="155" y="47"/>
                  </a:lnTo>
                  <a:lnTo>
                    <a:pt x="167" y="39"/>
                  </a:lnTo>
                  <a:lnTo>
                    <a:pt x="182" y="32"/>
                  </a:lnTo>
                  <a:lnTo>
                    <a:pt x="196" y="25"/>
                  </a:lnTo>
                  <a:lnTo>
                    <a:pt x="210" y="19"/>
                  </a:lnTo>
                  <a:lnTo>
                    <a:pt x="225" y="15"/>
                  </a:lnTo>
                  <a:lnTo>
                    <a:pt x="240" y="10"/>
                  </a:lnTo>
                  <a:lnTo>
                    <a:pt x="256" y="7"/>
                  </a:lnTo>
                  <a:lnTo>
                    <a:pt x="272" y="3"/>
                  </a:lnTo>
                  <a:lnTo>
                    <a:pt x="288" y="1"/>
                  </a:lnTo>
                  <a:lnTo>
                    <a:pt x="304" y="0"/>
                  </a:lnTo>
                  <a:lnTo>
                    <a:pt x="321" y="0"/>
                  </a:lnTo>
                  <a:lnTo>
                    <a:pt x="321" y="0"/>
                  </a:lnTo>
                  <a:lnTo>
                    <a:pt x="337" y="0"/>
                  </a:lnTo>
                  <a:lnTo>
                    <a:pt x="354" y="1"/>
                  </a:lnTo>
                  <a:lnTo>
                    <a:pt x="370" y="3"/>
                  </a:lnTo>
                  <a:lnTo>
                    <a:pt x="386" y="7"/>
                  </a:lnTo>
                  <a:lnTo>
                    <a:pt x="401" y="10"/>
                  </a:lnTo>
                  <a:lnTo>
                    <a:pt x="417" y="15"/>
                  </a:lnTo>
                  <a:lnTo>
                    <a:pt x="431" y="19"/>
                  </a:lnTo>
                  <a:lnTo>
                    <a:pt x="446" y="25"/>
                  </a:lnTo>
                  <a:lnTo>
                    <a:pt x="460" y="32"/>
                  </a:lnTo>
                  <a:lnTo>
                    <a:pt x="474" y="39"/>
                  </a:lnTo>
                  <a:lnTo>
                    <a:pt x="487" y="47"/>
                  </a:lnTo>
                  <a:lnTo>
                    <a:pt x="501" y="55"/>
                  </a:lnTo>
                  <a:lnTo>
                    <a:pt x="513" y="64"/>
                  </a:lnTo>
                  <a:lnTo>
                    <a:pt x="525" y="73"/>
                  </a:lnTo>
                  <a:lnTo>
                    <a:pt x="537" y="83"/>
                  </a:lnTo>
                  <a:lnTo>
                    <a:pt x="548" y="95"/>
                  </a:lnTo>
                  <a:lnTo>
                    <a:pt x="559" y="105"/>
                  </a:lnTo>
                  <a:lnTo>
                    <a:pt x="569" y="117"/>
                  </a:lnTo>
                  <a:lnTo>
                    <a:pt x="578" y="129"/>
                  </a:lnTo>
                  <a:lnTo>
                    <a:pt x="588" y="141"/>
                  </a:lnTo>
                  <a:lnTo>
                    <a:pt x="596" y="155"/>
                  </a:lnTo>
                  <a:lnTo>
                    <a:pt x="603" y="169"/>
                  </a:lnTo>
                  <a:lnTo>
                    <a:pt x="610" y="182"/>
                  </a:lnTo>
                  <a:lnTo>
                    <a:pt x="617" y="196"/>
                  </a:lnTo>
                  <a:lnTo>
                    <a:pt x="623" y="211"/>
                  </a:lnTo>
                  <a:lnTo>
                    <a:pt x="627" y="226"/>
                  </a:lnTo>
                  <a:lnTo>
                    <a:pt x="632" y="242"/>
                  </a:lnTo>
                  <a:lnTo>
                    <a:pt x="635" y="256"/>
                  </a:lnTo>
                  <a:lnTo>
                    <a:pt x="639" y="272"/>
                  </a:lnTo>
                  <a:lnTo>
                    <a:pt x="640" y="288"/>
                  </a:lnTo>
                  <a:lnTo>
                    <a:pt x="642" y="304"/>
                  </a:lnTo>
                  <a:lnTo>
                    <a:pt x="642" y="321"/>
                  </a:lnTo>
                  <a:lnTo>
                    <a:pt x="642" y="321"/>
                  </a:lnTo>
                  <a:close/>
                </a:path>
              </a:pathLst>
            </a:custGeom>
            <a:solidFill>
              <a:schemeClr val="accent1"/>
            </a:solidFill>
            <a:ln>
              <a:noFill/>
            </a:ln>
          </p:spPr>
          <p:txBody>
            <a:bodyPr vert="horz" wrap="square" lIns="91440" tIns="45720" rIns="91440" bIns="45720" numCol="1" anchor="ctr" anchorCtr="1" compatLnSpc="1">
              <a:normAutofit/>
            </a:bodyPr>
            <a:lstStyle/>
            <a:p>
              <a:pPr algn="ctr"/>
              <a:r>
                <a:rPr kumimoji="1" lang="zh-CN" altLang="en-US" sz="2400" b="1" kern="0" noProof="0" dirty="0">
                  <a:ln>
                    <a:noFill/>
                  </a:ln>
                  <a:uLnTx/>
                  <a:uFillTx/>
                  <a:latin typeface="楷体" charset="0"/>
                  <a:ea typeface="楷体" charset="0"/>
                  <a:sym typeface="+mn-ea"/>
                </a:rPr>
                <a:t>正确性</a:t>
              </a:r>
              <a:endParaRPr kumimoji="1" lang="zh-CN" altLang="en-US" sz="2400" b="1" kern="0" noProof="0" dirty="0">
                <a:ln>
                  <a:noFill/>
                </a:ln>
                <a:solidFill>
                  <a:schemeClr val="bg1"/>
                </a:solidFill>
                <a:uLnTx/>
                <a:uFillTx/>
                <a:latin typeface="楷体" charset="0"/>
                <a:ea typeface="楷体" charset="0"/>
                <a:cs typeface="+mj-cs"/>
                <a:sym typeface="+mn-ea"/>
              </a:endParaRPr>
            </a:p>
          </p:txBody>
        </p:sp>
        <p:sp>
          <p:nvSpPr>
            <p:cNvPr id="27" name="矩形 26"/>
            <p:cNvSpPr/>
            <p:nvPr>
              <p:custDataLst>
                <p:tags r:id="rId17"/>
              </p:custDataLst>
            </p:nvPr>
          </p:nvSpPr>
          <p:spPr>
            <a:xfrm>
              <a:off x="1266949" y="2538628"/>
              <a:ext cx="1085858" cy="646331"/>
            </a:xfrm>
            <a:prstGeom prst="rect">
              <a:avLst/>
            </a:prstGeom>
          </p:spPr>
          <p:txBody>
            <a:bodyPr wrap="square">
              <a:normAutofit/>
            </a:bodyPr>
            <a:lstStyle/>
            <a:p>
              <a:pPr algn="ctr"/>
              <a:r>
                <a:rPr lang="en-US" altLang="zh-CN" dirty="0">
                  <a:sym typeface="Arial" pitchFamily="34" charset="0"/>
                </a:rPr>
                <a:t> </a:t>
              </a:r>
            </a:p>
          </p:txBody>
        </p:sp>
      </p:grpSp>
      <p:grpSp>
        <p:nvGrpSpPr>
          <p:cNvPr id="28" name="组合 27"/>
          <p:cNvGrpSpPr/>
          <p:nvPr>
            <p:custDataLst>
              <p:tags r:id="rId4"/>
            </p:custDataLst>
          </p:nvPr>
        </p:nvGrpSpPr>
        <p:grpSpPr>
          <a:xfrm>
            <a:off x="8984666" y="1703117"/>
            <a:ext cx="1413433" cy="2219138"/>
            <a:chOff x="6791193" y="2538628"/>
            <a:chExt cx="1085858" cy="1704834"/>
          </a:xfrm>
        </p:grpSpPr>
        <p:sp>
          <p:nvSpPr>
            <p:cNvPr id="29" name="Freeform 7"/>
            <p:cNvSpPr/>
            <p:nvPr>
              <p:custDataLst>
                <p:tags r:id="rId14"/>
              </p:custDataLst>
            </p:nvPr>
          </p:nvSpPr>
          <p:spPr bwMode="auto">
            <a:xfrm>
              <a:off x="6824535" y="3224287"/>
              <a:ext cx="1019175" cy="1019175"/>
            </a:xfrm>
            <a:custGeom>
              <a:avLst/>
              <a:gdLst>
                <a:gd name="T0" fmla="*/ 642 w 642"/>
                <a:gd name="T1" fmla="*/ 338 h 642"/>
                <a:gd name="T2" fmla="*/ 636 w 642"/>
                <a:gd name="T3" fmla="*/ 386 h 642"/>
                <a:gd name="T4" fmla="*/ 623 w 642"/>
                <a:gd name="T5" fmla="*/ 432 h 642"/>
                <a:gd name="T6" fmla="*/ 604 w 642"/>
                <a:gd name="T7" fmla="*/ 474 h 642"/>
                <a:gd name="T8" fmla="*/ 579 w 642"/>
                <a:gd name="T9" fmla="*/ 514 h 642"/>
                <a:gd name="T10" fmla="*/ 549 w 642"/>
                <a:gd name="T11" fmla="*/ 548 h 642"/>
                <a:gd name="T12" fmla="*/ 514 w 642"/>
                <a:gd name="T13" fmla="*/ 579 h 642"/>
                <a:gd name="T14" fmla="*/ 475 w 642"/>
                <a:gd name="T15" fmla="*/ 604 h 642"/>
                <a:gd name="T16" fmla="*/ 432 w 642"/>
                <a:gd name="T17" fmla="*/ 623 h 642"/>
                <a:gd name="T18" fmla="*/ 386 w 642"/>
                <a:gd name="T19" fmla="*/ 636 h 642"/>
                <a:gd name="T20" fmla="*/ 338 w 642"/>
                <a:gd name="T21" fmla="*/ 642 h 642"/>
                <a:gd name="T22" fmla="*/ 305 w 642"/>
                <a:gd name="T23" fmla="*/ 642 h 642"/>
                <a:gd name="T24" fmla="*/ 256 w 642"/>
                <a:gd name="T25" fmla="*/ 636 h 642"/>
                <a:gd name="T26" fmla="*/ 211 w 642"/>
                <a:gd name="T27" fmla="*/ 623 h 642"/>
                <a:gd name="T28" fmla="*/ 169 w 642"/>
                <a:gd name="T29" fmla="*/ 604 h 642"/>
                <a:gd name="T30" fmla="*/ 129 w 642"/>
                <a:gd name="T31" fmla="*/ 579 h 642"/>
                <a:gd name="T32" fmla="*/ 94 w 642"/>
                <a:gd name="T33" fmla="*/ 548 h 642"/>
                <a:gd name="T34" fmla="*/ 64 w 642"/>
                <a:gd name="T35" fmla="*/ 514 h 642"/>
                <a:gd name="T36" fmla="*/ 39 w 642"/>
                <a:gd name="T37" fmla="*/ 474 h 642"/>
                <a:gd name="T38" fmla="*/ 19 w 642"/>
                <a:gd name="T39" fmla="*/ 432 h 642"/>
                <a:gd name="T40" fmla="*/ 7 w 642"/>
                <a:gd name="T41" fmla="*/ 386 h 642"/>
                <a:gd name="T42" fmla="*/ 1 w 642"/>
                <a:gd name="T43" fmla="*/ 338 h 642"/>
                <a:gd name="T44" fmla="*/ 1 w 642"/>
                <a:gd name="T45" fmla="*/ 304 h 642"/>
                <a:gd name="T46" fmla="*/ 7 w 642"/>
                <a:gd name="T47" fmla="*/ 256 h 642"/>
                <a:gd name="T48" fmla="*/ 19 w 642"/>
                <a:gd name="T49" fmla="*/ 211 h 642"/>
                <a:gd name="T50" fmla="*/ 39 w 642"/>
                <a:gd name="T51" fmla="*/ 168 h 642"/>
                <a:gd name="T52" fmla="*/ 64 w 642"/>
                <a:gd name="T53" fmla="*/ 128 h 642"/>
                <a:gd name="T54" fmla="*/ 94 w 642"/>
                <a:gd name="T55" fmla="*/ 94 h 642"/>
                <a:gd name="T56" fmla="*/ 129 w 642"/>
                <a:gd name="T57" fmla="*/ 64 h 642"/>
                <a:gd name="T58" fmla="*/ 169 w 642"/>
                <a:gd name="T59" fmla="*/ 38 h 642"/>
                <a:gd name="T60" fmla="*/ 211 w 642"/>
                <a:gd name="T61" fmla="*/ 19 h 642"/>
                <a:gd name="T62" fmla="*/ 256 w 642"/>
                <a:gd name="T63" fmla="*/ 7 h 642"/>
                <a:gd name="T64" fmla="*/ 305 w 642"/>
                <a:gd name="T65" fmla="*/ 0 h 642"/>
                <a:gd name="T66" fmla="*/ 338 w 642"/>
                <a:gd name="T67" fmla="*/ 0 h 642"/>
                <a:gd name="T68" fmla="*/ 386 w 642"/>
                <a:gd name="T69" fmla="*/ 7 h 642"/>
                <a:gd name="T70" fmla="*/ 432 w 642"/>
                <a:gd name="T71" fmla="*/ 19 h 642"/>
                <a:gd name="T72" fmla="*/ 475 w 642"/>
                <a:gd name="T73" fmla="*/ 38 h 642"/>
                <a:gd name="T74" fmla="*/ 514 w 642"/>
                <a:gd name="T75" fmla="*/ 64 h 642"/>
                <a:gd name="T76" fmla="*/ 549 w 642"/>
                <a:gd name="T77" fmla="*/ 94 h 642"/>
                <a:gd name="T78" fmla="*/ 579 w 642"/>
                <a:gd name="T79" fmla="*/ 128 h 642"/>
                <a:gd name="T80" fmla="*/ 604 w 642"/>
                <a:gd name="T81" fmla="*/ 168 h 642"/>
                <a:gd name="T82" fmla="*/ 623 w 642"/>
                <a:gd name="T83" fmla="*/ 211 h 642"/>
                <a:gd name="T84" fmla="*/ 636 w 642"/>
                <a:gd name="T85" fmla="*/ 256 h 642"/>
                <a:gd name="T86" fmla="*/ 642 w 642"/>
                <a:gd name="T87" fmla="*/ 304 h 6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42" h="642">
                  <a:moveTo>
                    <a:pt x="642" y="321"/>
                  </a:moveTo>
                  <a:lnTo>
                    <a:pt x="642" y="321"/>
                  </a:lnTo>
                  <a:lnTo>
                    <a:pt x="642" y="338"/>
                  </a:lnTo>
                  <a:lnTo>
                    <a:pt x="641" y="354"/>
                  </a:lnTo>
                  <a:lnTo>
                    <a:pt x="639" y="370"/>
                  </a:lnTo>
                  <a:lnTo>
                    <a:pt x="636" y="386"/>
                  </a:lnTo>
                  <a:lnTo>
                    <a:pt x="632" y="401"/>
                  </a:lnTo>
                  <a:lnTo>
                    <a:pt x="629" y="417"/>
                  </a:lnTo>
                  <a:lnTo>
                    <a:pt x="623" y="432"/>
                  </a:lnTo>
                  <a:lnTo>
                    <a:pt x="617" y="446"/>
                  </a:lnTo>
                  <a:lnTo>
                    <a:pt x="611" y="460"/>
                  </a:lnTo>
                  <a:lnTo>
                    <a:pt x="604" y="474"/>
                  </a:lnTo>
                  <a:lnTo>
                    <a:pt x="596" y="487"/>
                  </a:lnTo>
                  <a:lnTo>
                    <a:pt x="588" y="501"/>
                  </a:lnTo>
                  <a:lnTo>
                    <a:pt x="579" y="514"/>
                  </a:lnTo>
                  <a:lnTo>
                    <a:pt x="570" y="525"/>
                  </a:lnTo>
                  <a:lnTo>
                    <a:pt x="559" y="538"/>
                  </a:lnTo>
                  <a:lnTo>
                    <a:pt x="549" y="548"/>
                  </a:lnTo>
                  <a:lnTo>
                    <a:pt x="538" y="559"/>
                  </a:lnTo>
                  <a:lnTo>
                    <a:pt x="526" y="569"/>
                  </a:lnTo>
                  <a:lnTo>
                    <a:pt x="514" y="579"/>
                  </a:lnTo>
                  <a:lnTo>
                    <a:pt x="501" y="588"/>
                  </a:lnTo>
                  <a:lnTo>
                    <a:pt x="488" y="596"/>
                  </a:lnTo>
                  <a:lnTo>
                    <a:pt x="475" y="604"/>
                  </a:lnTo>
                  <a:lnTo>
                    <a:pt x="460" y="610"/>
                  </a:lnTo>
                  <a:lnTo>
                    <a:pt x="447" y="617"/>
                  </a:lnTo>
                  <a:lnTo>
                    <a:pt x="432" y="623"/>
                  </a:lnTo>
                  <a:lnTo>
                    <a:pt x="417" y="628"/>
                  </a:lnTo>
                  <a:lnTo>
                    <a:pt x="402" y="632"/>
                  </a:lnTo>
                  <a:lnTo>
                    <a:pt x="386" y="636"/>
                  </a:lnTo>
                  <a:lnTo>
                    <a:pt x="370" y="639"/>
                  </a:lnTo>
                  <a:lnTo>
                    <a:pt x="354" y="641"/>
                  </a:lnTo>
                  <a:lnTo>
                    <a:pt x="338" y="642"/>
                  </a:lnTo>
                  <a:lnTo>
                    <a:pt x="321" y="642"/>
                  </a:lnTo>
                  <a:lnTo>
                    <a:pt x="321" y="642"/>
                  </a:lnTo>
                  <a:lnTo>
                    <a:pt x="305" y="642"/>
                  </a:lnTo>
                  <a:lnTo>
                    <a:pt x="288" y="641"/>
                  </a:lnTo>
                  <a:lnTo>
                    <a:pt x="272" y="639"/>
                  </a:lnTo>
                  <a:lnTo>
                    <a:pt x="256" y="636"/>
                  </a:lnTo>
                  <a:lnTo>
                    <a:pt x="241" y="632"/>
                  </a:lnTo>
                  <a:lnTo>
                    <a:pt x="226" y="628"/>
                  </a:lnTo>
                  <a:lnTo>
                    <a:pt x="211" y="623"/>
                  </a:lnTo>
                  <a:lnTo>
                    <a:pt x="196" y="617"/>
                  </a:lnTo>
                  <a:lnTo>
                    <a:pt x="182" y="610"/>
                  </a:lnTo>
                  <a:lnTo>
                    <a:pt x="169" y="604"/>
                  </a:lnTo>
                  <a:lnTo>
                    <a:pt x="155" y="596"/>
                  </a:lnTo>
                  <a:lnTo>
                    <a:pt x="142" y="588"/>
                  </a:lnTo>
                  <a:lnTo>
                    <a:pt x="129" y="579"/>
                  </a:lnTo>
                  <a:lnTo>
                    <a:pt x="117" y="569"/>
                  </a:lnTo>
                  <a:lnTo>
                    <a:pt x="106" y="559"/>
                  </a:lnTo>
                  <a:lnTo>
                    <a:pt x="94" y="548"/>
                  </a:lnTo>
                  <a:lnTo>
                    <a:pt x="83" y="538"/>
                  </a:lnTo>
                  <a:lnTo>
                    <a:pt x="74" y="525"/>
                  </a:lnTo>
                  <a:lnTo>
                    <a:pt x="64" y="514"/>
                  </a:lnTo>
                  <a:lnTo>
                    <a:pt x="55" y="501"/>
                  </a:lnTo>
                  <a:lnTo>
                    <a:pt x="47" y="487"/>
                  </a:lnTo>
                  <a:lnTo>
                    <a:pt x="39" y="474"/>
                  </a:lnTo>
                  <a:lnTo>
                    <a:pt x="32" y="460"/>
                  </a:lnTo>
                  <a:lnTo>
                    <a:pt x="25" y="446"/>
                  </a:lnTo>
                  <a:lnTo>
                    <a:pt x="19" y="432"/>
                  </a:lnTo>
                  <a:lnTo>
                    <a:pt x="15" y="417"/>
                  </a:lnTo>
                  <a:lnTo>
                    <a:pt x="10" y="401"/>
                  </a:lnTo>
                  <a:lnTo>
                    <a:pt x="7" y="386"/>
                  </a:lnTo>
                  <a:lnTo>
                    <a:pt x="3" y="370"/>
                  </a:lnTo>
                  <a:lnTo>
                    <a:pt x="2" y="354"/>
                  </a:lnTo>
                  <a:lnTo>
                    <a:pt x="1" y="338"/>
                  </a:lnTo>
                  <a:lnTo>
                    <a:pt x="0" y="321"/>
                  </a:lnTo>
                  <a:lnTo>
                    <a:pt x="0" y="321"/>
                  </a:lnTo>
                  <a:lnTo>
                    <a:pt x="1" y="304"/>
                  </a:lnTo>
                  <a:lnTo>
                    <a:pt x="2" y="288"/>
                  </a:lnTo>
                  <a:lnTo>
                    <a:pt x="3" y="272"/>
                  </a:lnTo>
                  <a:lnTo>
                    <a:pt x="7" y="256"/>
                  </a:lnTo>
                  <a:lnTo>
                    <a:pt x="10" y="241"/>
                  </a:lnTo>
                  <a:lnTo>
                    <a:pt x="15" y="225"/>
                  </a:lnTo>
                  <a:lnTo>
                    <a:pt x="19" y="211"/>
                  </a:lnTo>
                  <a:lnTo>
                    <a:pt x="25" y="196"/>
                  </a:lnTo>
                  <a:lnTo>
                    <a:pt x="32" y="182"/>
                  </a:lnTo>
                  <a:lnTo>
                    <a:pt x="39" y="168"/>
                  </a:lnTo>
                  <a:lnTo>
                    <a:pt x="47" y="155"/>
                  </a:lnTo>
                  <a:lnTo>
                    <a:pt x="55" y="141"/>
                  </a:lnTo>
                  <a:lnTo>
                    <a:pt x="64" y="128"/>
                  </a:lnTo>
                  <a:lnTo>
                    <a:pt x="74" y="117"/>
                  </a:lnTo>
                  <a:lnTo>
                    <a:pt x="83" y="105"/>
                  </a:lnTo>
                  <a:lnTo>
                    <a:pt x="94" y="94"/>
                  </a:lnTo>
                  <a:lnTo>
                    <a:pt x="106" y="83"/>
                  </a:lnTo>
                  <a:lnTo>
                    <a:pt x="117" y="73"/>
                  </a:lnTo>
                  <a:lnTo>
                    <a:pt x="129" y="64"/>
                  </a:lnTo>
                  <a:lnTo>
                    <a:pt x="142" y="54"/>
                  </a:lnTo>
                  <a:lnTo>
                    <a:pt x="155" y="46"/>
                  </a:lnTo>
                  <a:lnTo>
                    <a:pt x="169" y="38"/>
                  </a:lnTo>
                  <a:lnTo>
                    <a:pt x="182" y="32"/>
                  </a:lnTo>
                  <a:lnTo>
                    <a:pt x="196" y="25"/>
                  </a:lnTo>
                  <a:lnTo>
                    <a:pt x="211" y="19"/>
                  </a:lnTo>
                  <a:lnTo>
                    <a:pt x="226" y="15"/>
                  </a:lnTo>
                  <a:lnTo>
                    <a:pt x="241" y="10"/>
                  </a:lnTo>
                  <a:lnTo>
                    <a:pt x="256" y="7"/>
                  </a:lnTo>
                  <a:lnTo>
                    <a:pt x="272" y="3"/>
                  </a:lnTo>
                  <a:lnTo>
                    <a:pt x="288" y="1"/>
                  </a:lnTo>
                  <a:lnTo>
                    <a:pt x="305" y="0"/>
                  </a:lnTo>
                  <a:lnTo>
                    <a:pt x="321" y="0"/>
                  </a:lnTo>
                  <a:lnTo>
                    <a:pt x="321" y="0"/>
                  </a:lnTo>
                  <a:lnTo>
                    <a:pt x="338" y="0"/>
                  </a:lnTo>
                  <a:lnTo>
                    <a:pt x="354" y="1"/>
                  </a:lnTo>
                  <a:lnTo>
                    <a:pt x="370" y="3"/>
                  </a:lnTo>
                  <a:lnTo>
                    <a:pt x="386" y="7"/>
                  </a:lnTo>
                  <a:lnTo>
                    <a:pt x="402" y="10"/>
                  </a:lnTo>
                  <a:lnTo>
                    <a:pt x="417" y="15"/>
                  </a:lnTo>
                  <a:lnTo>
                    <a:pt x="432" y="19"/>
                  </a:lnTo>
                  <a:lnTo>
                    <a:pt x="447" y="25"/>
                  </a:lnTo>
                  <a:lnTo>
                    <a:pt x="460" y="32"/>
                  </a:lnTo>
                  <a:lnTo>
                    <a:pt x="475" y="38"/>
                  </a:lnTo>
                  <a:lnTo>
                    <a:pt x="488" y="46"/>
                  </a:lnTo>
                  <a:lnTo>
                    <a:pt x="501" y="54"/>
                  </a:lnTo>
                  <a:lnTo>
                    <a:pt x="514" y="64"/>
                  </a:lnTo>
                  <a:lnTo>
                    <a:pt x="526" y="73"/>
                  </a:lnTo>
                  <a:lnTo>
                    <a:pt x="538" y="83"/>
                  </a:lnTo>
                  <a:lnTo>
                    <a:pt x="549" y="94"/>
                  </a:lnTo>
                  <a:lnTo>
                    <a:pt x="559" y="105"/>
                  </a:lnTo>
                  <a:lnTo>
                    <a:pt x="570" y="117"/>
                  </a:lnTo>
                  <a:lnTo>
                    <a:pt x="579" y="128"/>
                  </a:lnTo>
                  <a:lnTo>
                    <a:pt x="588" y="141"/>
                  </a:lnTo>
                  <a:lnTo>
                    <a:pt x="596" y="155"/>
                  </a:lnTo>
                  <a:lnTo>
                    <a:pt x="604" y="168"/>
                  </a:lnTo>
                  <a:lnTo>
                    <a:pt x="611" y="182"/>
                  </a:lnTo>
                  <a:lnTo>
                    <a:pt x="617" y="196"/>
                  </a:lnTo>
                  <a:lnTo>
                    <a:pt x="623" y="211"/>
                  </a:lnTo>
                  <a:lnTo>
                    <a:pt x="629" y="225"/>
                  </a:lnTo>
                  <a:lnTo>
                    <a:pt x="632" y="241"/>
                  </a:lnTo>
                  <a:lnTo>
                    <a:pt x="636" y="256"/>
                  </a:lnTo>
                  <a:lnTo>
                    <a:pt x="639" y="272"/>
                  </a:lnTo>
                  <a:lnTo>
                    <a:pt x="641" y="288"/>
                  </a:lnTo>
                  <a:lnTo>
                    <a:pt x="642" y="304"/>
                  </a:lnTo>
                  <a:lnTo>
                    <a:pt x="642" y="321"/>
                  </a:lnTo>
                  <a:lnTo>
                    <a:pt x="642" y="321"/>
                  </a:lnTo>
                  <a:close/>
                </a:path>
              </a:pathLst>
            </a:custGeom>
            <a:solidFill>
              <a:schemeClr val="accent1"/>
            </a:solidFill>
            <a:ln>
              <a:noFill/>
            </a:ln>
          </p:spPr>
          <p:txBody>
            <a:bodyPr vert="horz" wrap="square" lIns="91440" tIns="45720" rIns="91440" bIns="45720" numCol="1" anchor="ctr" anchorCtr="1" compatLnSpc="1">
              <a:normAutofit/>
            </a:bodyPr>
            <a:lstStyle/>
            <a:p>
              <a:pPr algn="ctr"/>
              <a:r>
                <a:rPr kumimoji="1" lang="zh-CN" altLang="en-US" sz="2400" b="1" kern="0" noProof="0" dirty="0">
                  <a:ln>
                    <a:noFill/>
                  </a:ln>
                  <a:uLnTx/>
                  <a:uFillTx/>
                  <a:latin typeface="楷体" charset="0"/>
                  <a:ea typeface="楷体" charset="0"/>
                  <a:sym typeface="+mn-ea"/>
                </a:rPr>
                <a:t>简单性</a:t>
              </a:r>
              <a:endParaRPr kumimoji="1" lang="zh-CN" altLang="en-US" sz="2400" b="1" kern="0" noProof="0" dirty="0">
                <a:ln>
                  <a:noFill/>
                </a:ln>
                <a:solidFill>
                  <a:schemeClr val="bg1"/>
                </a:solidFill>
                <a:uLnTx/>
                <a:uFillTx/>
                <a:latin typeface="楷体" charset="0"/>
                <a:ea typeface="楷体" charset="0"/>
                <a:cs typeface="+mj-cs"/>
                <a:sym typeface="+mn-ea"/>
              </a:endParaRPr>
            </a:p>
          </p:txBody>
        </p:sp>
        <p:sp>
          <p:nvSpPr>
            <p:cNvPr id="30" name="矩形 29"/>
            <p:cNvSpPr/>
            <p:nvPr>
              <p:custDataLst>
                <p:tags r:id="rId15"/>
              </p:custDataLst>
            </p:nvPr>
          </p:nvSpPr>
          <p:spPr>
            <a:xfrm>
              <a:off x="6791193" y="2538628"/>
              <a:ext cx="1085858" cy="646331"/>
            </a:xfrm>
            <a:prstGeom prst="rect">
              <a:avLst/>
            </a:prstGeom>
          </p:spPr>
          <p:txBody>
            <a:bodyPr wrap="square">
              <a:normAutofit/>
            </a:bodyPr>
            <a:lstStyle/>
            <a:p>
              <a:pPr algn="ctr"/>
              <a:r>
                <a:rPr lang="en-US" altLang="zh-CN" dirty="0">
                  <a:sym typeface="Arial" pitchFamily="34" charset="0"/>
                </a:rPr>
                <a:t> </a:t>
              </a:r>
            </a:p>
          </p:txBody>
        </p:sp>
      </p:grpSp>
      <p:grpSp>
        <p:nvGrpSpPr>
          <p:cNvPr id="31" name="组合 30"/>
          <p:cNvGrpSpPr/>
          <p:nvPr>
            <p:custDataLst>
              <p:tags r:id="rId5"/>
            </p:custDataLst>
          </p:nvPr>
        </p:nvGrpSpPr>
        <p:grpSpPr>
          <a:xfrm>
            <a:off x="3590558" y="1929076"/>
            <a:ext cx="1413433" cy="2220484"/>
            <a:chOff x="2647216" y="2712219"/>
            <a:chExt cx="1085858" cy="1705868"/>
          </a:xfrm>
        </p:grpSpPr>
        <p:sp>
          <p:nvSpPr>
            <p:cNvPr id="32" name="Freeform 10"/>
            <p:cNvSpPr/>
            <p:nvPr>
              <p:custDataLst>
                <p:tags r:id="rId12"/>
              </p:custDataLst>
            </p:nvPr>
          </p:nvSpPr>
          <p:spPr bwMode="auto">
            <a:xfrm>
              <a:off x="2680558" y="3397324"/>
              <a:ext cx="1019175" cy="1020763"/>
            </a:xfrm>
            <a:custGeom>
              <a:avLst/>
              <a:gdLst>
                <a:gd name="T0" fmla="*/ 642 w 642"/>
                <a:gd name="T1" fmla="*/ 339 h 643"/>
                <a:gd name="T2" fmla="*/ 635 w 642"/>
                <a:gd name="T3" fmla="*/ 386 h 643"/>
                <a:gd name="T4" fmla="*/ 623 w 642"/>
                <a:gd name="T5" fmla="*/ 432 h 643"/>
                <a:gd name="T6" fmla="*/ 603 w 642"/>
                <a:gd name="T7" fmla="*/ 474 h 643"/>
                <a:gd name="T8" fmla="*/ 578 w 642"/>
                <a:gd name="T9" fmla="*/ 514 h 643"/>
                <a:gd name="T10" fmla="*/ 547 w 642"/>
                <a:gd name="T11" fmla="*/ 548 h 643"/>
                <a:gd name="T12" fmla="*/ 513 w 642"/>
                <a:gd name="T13" fmla="*/ 579 h 643"/>
                <a:gd name="T14" fmla="*/ 473 w 642"/>
                <a:gd name="T15" fmla="*/ 604 h 643"/>
                <a:gd name="T16" fmla="*/ 431 w 642"/>
                <a:gd name="T17" fmla="*/ 623 h 643"/>
                <a:gd name="T18" fmla="*/ 386 w 642"/>
                <a:gd name="T19" fmla="*/ 636 h 643"/>
                <a:gd name="T20" fmla="*/ 337 w 642"/>
                <a:gd name="T21" fmla="*/ 643 h 643"/>
                <a:gd name="T22" fmla="*/ 304 w 642"/>
                <a:gd name="T23" fmla="*/ 643 h 643"/>
                <a:gd name="T24" fmla="*/ 256 w 642"/>
                <a:gd name="T25" fmla="*/ 636 h 643"/>
                <a:gd name="T26" fmla="*/ 210 w 642"/>
                <a:gd name="T27" fmla="*/ 623 h 643"/>
                <a:gd name="T28" fmla="*/ 168 w 642"/>
                <a:gd name="T29" fmla="*/ 604 h 643"/>
                <a:gd name="T30" fmla="*/ 128 w 642"/>
                <a:gd name="T31" fmla="*/ 579 h 643"/>
                <a:gd name="T32" fmla="*/ 94 w 642"/>
                <a:gd name="T33" fmla="*/ 548 h 643"/>
                <a:gd name="T34" fmla="*/ 63 w 642"/>
                <a:gd name="T35" fmla="*/ 514 h 643"/>
                <a:gd name="T36" fmla="*/ 38 w 642"/>
                <a:gd name="T37" fmla="*/ 474 h 643"/>
                <a:gd name="T38" fmla="*/ 19 w 642"/>
                <a:gd name="T39" fmla="*/ 432 h 643"/>
                <a:gd name="T40" fmla="*/ 6 w 642"/>
                <a:gd name="T41" fmla="*/ 386 h 643"/>
                <a:gd name="T42" fmla="*/ 0 w 642"/>
                <a:gd name="T43" fmla="*/ 339 h 643"/>
                <a:gd name="T44" fmla="*/ 0 w 642"/>
                <a:gd name="T45" fmla="*/ 305 h 643"/>
                <a:gd name="T46" fmla="*/ 6 w 642"/>
                <a:gd name="T47" fmla="*/ 256 h 643"/>
                <a:gd name="T48" fmla="*/ 19 w 642"/>
                <a:gd name="T49" fmla="*/ 211 h 643"/>
                <a:gd name="T50" fmla="*/ 38 w 642"/>
                <a:gd name="T51" fmla="*/ 169 h 643"/>
                <a:gd name="T52" fmla="*/ 63 w 642"/>
                <a:gd name="T53" fmla="*/ 129 h 643"/>
                <a:gd name="T54" fmla="*/ 94 w 642"/>
                <a:gd name="T55" fmla="*/ 95 h 643"/>
                <a:gd name="T56" fmla="*/ 128 w 642"/>
                <a:gd name="T57" fmla="*/ 64 h 643"/>
                <a:gd name="T58" fmla="*/ 168 w 642"/>
                <a:gd name="T59" fmla="*/ 39 h 643"/>
                <a:gd name="T60" fmla="*/ 210 w 642"/>
                <a:gd name="T61" fmla="*/ 19 h 643"/>
                <a:gd name="T62" fmla="*/ 256 w 642"/>
                <a:gd name="T63" fmla="*/ 7 h 643"/>
                <a:gd name="T64" fmla="*/ 304 w 642"/>
                <a:gd name="T65" fmla="*/ 0 h 643"/>
                <a:gd name="T66" fmla="*/ 337 w 642"/>
                <a:gd name="T67" fmla="*/ 0 h 643"/>
                <a:gd name="T68" fmla="*/ 386 w 642"/>
                <a:gd name="T69" fmla="*/ 7 h 643"/>
                <a:gd name="T70" fmla="*/ 431 w 642"/>
                <a:gd name="T71" fmla="*/ 19 h 643"/>
                <a:gd name="T72" fmla="*/ 473 w 642"/>
                <a:gd name="T73" fmla="*/ 39 h 643"/>
                <a:gd name="T74" fmla="*/ 513 w 642"/>
                <a:gd name="T75" fmla="*/ 64 h 643"/>
                <a:gd name="T76" fmla="*/ 547 w 642"/>
                <a:gd name="T77" fmla="*/ 95 h 643"/>
                <a:gd name="T78" fmla="*/ 578 w 642"/>
                <a:gd name="T79" fmla="*/ 129 h 643"/>
                <a:gd name="T80" fmla="*/ 603 w 642"/>
                <a:gd name="T81" fmla="*/ 169 h 643"/>
                <a:gd name="T82" fmla="*/ 623 w 642"/>
                <a:gd name="T83" fmla="*/ 211 h 643"/>
                <a:gd name="T84" fmla="*/ 635 w 642"/>
                <a:gd name="T85" fmla="*/ 256 h 643"/>
                <a:gd name="T86" fmla="*/ 642 w 642"/>
                <a:gd name="T87" fmla="*/ 305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42" h="643">
                  <a:moveTo>
                    <a:pt x="642" y="321"/>
                  </a:moveTo>
                  <a:lnTo>
                    <a:pt x="642" y="321"/>
                  </a:lnTo>
                  <a:lnTo>
                    <a:pt x="642" y="339"/>
                  </a:lnTo>
                  <a:lnTo>
                    <a:pt x="641" y="354"/>
                  </a:lnTo>
                  <a:lnTo>
                    <a:pt x="639" y="370"/>
                  </a:lnTo>
                  <a:lnTo>
                    <a:pt x="635" y="386"/>
                  </a:lnTo>
                  <a:lnTo>
                    <a:pt x="632" y="402"/>
                  </a:lnTo>
                  <a:lnTo>
                    <a:pt x="627" y="417"/>
                  </a:lnTo>
                  <a:lnTo>
                    <a:pt x="623" y="432"/>
                  </a:lnTo>
                  <a:lnTo>
                    <a:pt x="617" y="447"/>
                  </a:lnTo>
                  <a:lnTo>
                    <a:pt x="610" y="460"/>
                  </a:lnTo>
                  <a:lnTo>
                    <a:pt x="603" y="474"/>
                  </a:lnTo>
                  <a:lnTo>
                    <a:pt x="595" y="488"/>
                  </a:lnTo>
                  <a:lnTo>
                    <a:pt x="587" y="501"/>
                  </a:lnTo>
                  <a:lnTo>
                    <a:pt x="578" y="514"/>
                  </a:lnTo>
                  <a:lnTo>
                    <a:pt x="569" y="525"/>
                  </a:lnTo>
                  <a:lnTo>
                    <a:pt x="559" y="538"/>
                  </a:lnTo>
                  <a:lnTo>
                    <a:pt x="547" y="548"/>
                  </a:lnTo>
                  <a:lnTo>
                    <a:pt x="537" y="560"/>
                  </a:lnTo>
                  <a:lnTo>
                    <a:pt x="525" y="570"/>
                  </a:lnTo>
                  <a:lnTo>
                    <a:pt x="513" y="579"/>
                  </a:lnTo>
                  <a:lnTo>
                    <a:pt x="501" y="588"/>
                  </a:lnTo>
                  <a:lnTo>
                    <a:pt x="487" y="596"/>
                  </a:lnTo>
                  <a:lnTo>
                    <a:pt x="473" y="604"/>
                  </a:lnTo>
                  <a:lnTo>
                    <a:pt x="460" y="611"/>
                  </a:lnTo>
                  <a:lnTo>
                    <a:pt x="446" y="618"/>
                  </a:lnTo>
                  <a:lnTo>
                    <a:pt x="431" y="623"/>
                  </a:lnTo>
                  <a:lnTo>
                    <a:pt x="416" y="628"/>
                  </a:lnTo>
                  <a:lnTo>
                    <a:pt x="401" y="632"/>
                  </a:lnTo>
                  <a:lnTo>
                    <a:pt x="386" y="636"/>
                  </a:lnTo>
                  <a:lnTo>
                    <a:pt x="370" y="639"/>
                  </a:lnTo>
                  <a:lnTo>
                    <a:pt x="354" y="642"/>
                  </a:lnTo>
                  <a:lnTo>
                    <a:pt x="337" y="643"/>
                  </a:lnTo>
                  <a:lnTo>
                    <a:pt x="321" y="643"/>
                  </a:lnTo>
                  <a:lnTo>
                    <a:pt x="321" y="643"/>
                  </a:lnTo>
                  <a:lnTo>
                    <a:pt x="304" y="643"/>
                  </a:lnTo>
                  <a:lnTo>
                    <a:pt x="288" y="642"/>
                  </a:lnTo>
                  <a:lnTo>
                    <a:pt x="272" y="639"/>
                  </a:lnTo>
                  <a:lnTo>
                    <a:pt x="256" y="636"/>
                  </a:lnTo>
                  <a:lnTo>
                    <a:pt x="240" y="632"/>
                  </a:lnTo>
                  <a:lnTo>
                    <a:pt x="225" y="628"/>
                  </a:lnTo>
                  <a:lnTo>
                    <a:pt x="210" y="623"/>
                  </a:lnTo>
                  <a:lnTo>
                    <a:pt x="195" y="618"/>
                  </a:lnTo>
                  <a:lnTo>
                    <a:pt x="182" y="611"/>
                  </a:lnTo>
                  <a:lnTo>
                    <a:pt x="168" y="604"/>
                  </a:lnTo>
                  <a:lnTo>
                    <a:pt x="154" y="596"/>
                  </a:lnTo>
                  <a:lnTo>
                    <a:pt x="141" y="588"/>
                  </a:lnTo>
                  <a:lnTo>
                    <a:pt x="128" y="579"/>
                  </a:lnTo>
                  <a:lnTo>
                    <a:pt x="117" y="570"/>
                  </a:lnTo>
                  <a:lnTo>
                    <a:pt x="104" y="560"/>
                  </a:lnTo>
                  <a:lnTo>
                    <a:pt x="94" y="548"/>
                  </a:lnTo>
                  <a:lnTo>
                    <a:pt x="83" y="538"/>
                  </a:lnTo>
                  <a:lnTo>
                    <a:pt x="72" y="525"/>
                  </a:lnTo>
                  <a:lnTo>
                    <a:pt x="63" y="514"/>
                  </a:lnTo>
                  <a:lnTo>
                    <a:pt x="54" y="501"/>
                  </a:lnTo>
                  <a:lnTo>
                    <a:pt x="46" y="488"/>
                  </a:lnTo>
                  <a:lnTo>
                    <a:pt x="38" y="474"/>
                  </a:lnTo>
                  <a:lnTo>
                    <a:pt x="31" y="460"/>
                  </a:lnTo>
                  <a:lnTo>
                    <a:pt x="25" y="447"/>
                  </a:lnTo>
                  <a:lnTo>
                    <a:pt x="19" y="432"/>
                  </a:lnTo>
                  <a:lnTo>
                    <a:pt x="14" y="417"/>
                  </a:lnTo>
                  <a:lnTo>
                    <a:pt x="10" y="402"/>
                  </a:lnTo>
                  <a:lnTo>
                    <a:pt x="6" y="386"/>
                  </a:lnTo>
                  <a:lnTo>
                    <a:pt x="3" y="370"/>
                  </a:lnTo>
                  <a:lnTo>
                    <a:pt x="1" y="354"/>
                  </a:lnTo>
                  <a:lnTo>
                    <a:pt x="0" y="339"/>
                  </a:lnTo>
                  <a:lnTo>
                    <a:pt x="0" y="321"/>
                  </a:lnTo>
                  <a:lnTo>
                    <a:pt x="0" y="321"/>
                  </a:lnTo>
                  <a:lnTo>
                    <a:pt x="0" y="305"/>
                  </a:lnTo>
                  <a:lnTo>
                    <a:pt x="1" y="288"/>
                  </a:lnTo>
                  <a:lnTo>
                    <a:pt x="3" y="272"/>
                  </a:lnTo>
                  <a:lnTo>
                    <a:pt x="6" y="256"/>
                  </a:lnTo>
                  <a:lnTo>
                    <a:pt x="10" y="242"/>
                  </a:lnTo>
                  <a:lnTo>
                    <a:pt x="14" y="226"/>
                  </a:lnTo>
                  <a:lnTo>
                    <a:pt x="19" y="211"/>
                  </a:lnTo>
                  <a:lnTo>
                    <a:pt x="25" y="196"/>
                  </a:lnTo>
                  <a:lnTo>
                    <a:pt x="31" y="182"/>
                  </a:lnTo>
                  <a:lnTo>
                    <a:pt x="38" y="169"/>
                  </a:lnTo>
                  <a:lnTo>
                    <a:pt x="46" y="155"/>
                  </a:lnTo>
                  <a:lnTo>
                    <a:pt x="54" y="141"/>
                  </a:lnTo>
                  <a:lnTo>
                    <a:pt x="63" y="129"/>
                  </a:lnTo>
                  <a:lnTo>
                    <a:pt x="72" y="117"/>
                  </a:lnTo>
                  <a:lnTo>
                    <a:pt x="83" y="105"/>
                  </a:lnTo>
                  <a:lnTo>
                    <a:pt x="94" y="95"/>
                  </a:lnTo>
                  <a:lnTo>
                    <a:pt x="104" y="83"/>
                  </a:lnTo>
                  <a:lnTo>
                    <a:pt x="117" y="73"/>
                  </a:lnTo>
                  <a:lnTo>
                    <a:pt x="128" y="64"/>
                  </a:lnTo>
                  <a:lnTo>
                    <a:pt x="141" y="55"/>
                  </a:lnTo>
                  <a:lnTo>
                    <a:pt x="154" y="47"/>
                  </a:lnTo>
                  <a:lnTo>
                    <a:pt x="168" y="39"/>
                  </a:lnTo>
                  <a:lnTo>
                    <a:pt x="182" y="32"/>
                  </a:lnTo>
                  <a:lnTo>
                    <a:pt x="195" y="25"/>
                  </a:lnTo>
                  <a:lnTo>
                    <a:pt x="210" y="19"/>
                  </a:lnTo>
                  <a:lnTo>
                    <a:pt x="225" y="15"/>
                  </a:lnTo>
                  <a:lnTo>
                    <a:pt x="240" y="10"/>
                  </a:lnTo>
                  <a:lnTo>
                    <a:pt x="256" y="7"/>
                  </a:lnTo>
                  <a:lnTo>
                    <a:pt x="272" y="4"/>
                  </a:lnTo>
                  <a:lnTo>
                    <a:pt x="288" y="1"/>
                  </a:lnTo>
                  <a:lnTo>
                    <a:pt x="304" y="0"/>
                  </a:lnTo>
                  <a:lnTo>
                    <a:pt x="321" y="0"/>
                  </a:lnTo>
                  <a:lnTo>
                    <a:pt x="321" y="0"/>
                  </a:lnTo>
                  <a:lnTo>
                    <a:pt x="337" y="0"/>
                  </a:lnTo>
                  <a:lnTo>
                    <a:pt x="354" y="1"/>
                  </a:lnTo>
                  <a:lnTo>
                    <a:pt x="370" y="4"/>
                  </a:lnTo>
                  <a:lnTo>
                    <a:pt x="386" y="7"/>
                  </a:lnTo>
                  <a:lnTo>
                    <a:pt x="401" y="10"/>
                  </a:lnTo>
                  <a:lnTo>
                    <a:pt x="416" y="15"/>
                  </a:lnTo>
                  <a:lnTo>
                    <a:pt x="431" y="19"/>
                  </a:lnTo>
                  <a:lnTo>
                    <a:pt x="446" y="25"/>
                  </a:lnTo>
                  <a:lnTo>
                    <a:pt x="460" y="32"/>
                  </a:lnTo>
                  <a:lnTo>
                    <a:pt x="473" y="39"/>
                  </a:lnTo>
                  <a:lnTo>
                    <a:pt x="487" y="47"/>
                  </a:lnTo>
                  <a:lnTo>
                    <a:pt x="501" y="55"/>
                  </a:lnTo>
                  <a:lnTo>
                    <a:pt x="513" y="64"/>
                  </a:lnTo>
                  <a:lnTo>
                    <a:pt x="525" y="73"/>
                  </a:lnTo>
                  <a:lnTo>
                    <a:pt x="537" y="83"/>
                  </a:lnTo>
                  <a:lnTo>
                    <a:pt x="547" y="95"/>
                  </a:lnTo>
                  <a:lnTo>
                    <a:pt x="559" y="105"/>
                  </a:lnTo>
                  <a:lnTo>
                    <a:pt x="569" y="117"/>
                  </a:lnTo>
                  <a:lnTo>
                    <a:pt x="578" y="129"/>
                  </a:lnTo>
                  <a:lnTo>
                    <a:pt x="587" y="141"/>
                  </a:lnTo>
                  <a:lnTo>
                    <a:pt x="595" y="155"/>
                  </a:lnTo>
                  <a:lnTo>
                    <a:pt x="603" y="169"/>
                  </a:lnTo>
                  <a:lnTo>
                    <a:pt x="610" y="182"/>
                  </a:lnTo>
                  <a:lnTo>
                    <a:pt x="617" y="196"/>
                  </a:lnTo>
                  <a:lnTo>
                    <a:pt x="623" y="211"/>
                  </a:lnTo>
                  <a:lnTo>
                    <a:pt x="627" y="226"/>
                  </a:lnTo>
                  <a:lnTo>
                    <a:pt x="632" y="242"/>
                  </a:lnTo>
                  <a:lnTo>
                    <a:pt x="635" y="256"/>
                  </a:lnTo>
                  <a:lnTo>
                    <a:pt x="639" y="272"/>
                  </a:lnTo>
                  <a:lnTo>
                    <a:pt x="641" y="288"/>
                  </a:lnTo>
                  <a:lnTo>
                    <a:pt x="642" y="305"/>
                  </a:lnTo>
                  <a:lnTo>
                    <a:pt x="642" y="321"/>
                  </a:lnTo>
                  <a:lnTo>
                    <a:pt x="642" y="321"/>
                  </a:lnTo>
                  <a:close/>
                </a:path>
              </a:pathLst>
            </a:custGeom>
            <a:solidFill>
              <a:schemeClr val="accent2"/>
            </a:solidFill>
            <a:ln>
              <a:noFill/>
            </a:ln>
          </p:spPr>
          <p:txBody>
            <a:bodyPr vert="horz" wrap="square" lIns="91440" tIns="45720" rIns="91440" bIns="45720" numCol="1" anchor="ctr" anchorCtr="1" compatLnSpc="1">
              <a:normAutofit/>
            </a:bodyPr>
            <a:lstStyle/>
            <a:p>
              <a:pPr algn="ctr"/>
              <a:r>
                <a:rPr kumimoji="1" lang="zh-CN" altLang="en-US" sz="2400" b="1" kern="0" noProof="0" dirty="0">
                  <a:ln>
                    <a:noFill/>
                  </a:ln>
                  <a:uLnTx/>
                  <a:uFillTx/>
                  <a:latin typeface="楷体" charset="0"/>
                  <a:ea typeface="楷体" charset="0"/>
                  <a:sym typeface="+mn-ea"/>
                </a:rPr>
                <a:t>健壮性</a:t>
              </a:r>
              <a:endParaRPr kumimoji="1" lang="zh-CN" altLang="en-US" sz="2400" b="1" kern="0" noProof="0" dirty="0">
                <a:ln>
                  <a:noFill/>
                </a:ln>
                <a:solidFill>
                  <a:schemeClr val="bg1"/>
                </a:solidFill>
                <a:uLnTx/>
                <a:uFillTx/>
                <a:latin typeface="楷体" charset="0"/>
                <a:ea typeface="楷体" charset="0"/>
                <a:cs typeface="+mj-cs"/>
                <a:sym typeface="+mn-ea"/>
              </a:endParaRPr>
            </a:p>
          </p:txBody>
        </p:sp>
        <p:sp>
          <p:nvSpPr>
            <p:cNvPr id="33" name="矩形 32"/>
            <p:cNvSpPr/>
            <p:nvPr>
              <p:custDataLst>
                <p:tags r:id="rId13"/>
              </p:custDataLst>
            </p:nvPr>
          </p:nvSpPr>
          <p:spPr>
            <a:xfrm>
              <a:off x="2647216" y="2712219"/>
              <a:ext cx="1085858" cy="646331"/>
            </a:xfrm>
            <a:prstGeom prst="rect">
              <a:avLst/>
            </a:prstGeom>
          </p:spPr>
          <p:txBody>
            <a:bodyPr wrap="square">
              <a:normAutofit/>
            </a:bodyPr>
            <a:lstStyle/>
            <a:p>
              <a:pPr algn="ctr"/>
              <a:r>
                <a:rPr lang="en-US" altLang="zh-CN" dirty="0">
                  <a:sym typeface="Arial" pitchFamily="34" charset="0"/>
                </a:rPr>
                <a:t> </a:t>
              </a:r>
            </a:p>
          </p:txBody>
        </p:sp>
      </p:grpSp>
      <p:grpSp>
        <p:nvGrpSpPr>
          <p:cNvPr id="34" name="组合 33"/>
          <p:cNvGrpSpPr/>
          <p:nvPr>
            <p:custDataLst>
              <p:tags r:id="rId6"/>
            </p:custDataLst>
          </p:nvPr>
        </p:nvGrpSpPr>
        <p:grpSpPr>
          <a:xfrm>
            <a:off x="7188008" y="1929076"/>
            <a:ext cx="1413433" cy="2220484"/>
            <a:chOff x="5410926" y="2712219"/>
            <a:chExt cx="1085858" cy="1705868"/>
          </a:xfrm>
        </p:grpSpPr>
        <p:sp>
          <p:nvSpPr>
            <p:cNvPr id="35" name="Freeform 8"/>
            <p:cNvSpPr/>
            <p:nvPr>
              <p:custDataLst>
                <p:tags r:id="rId10"/>
              </p:custDataLst>
            </p:nvPr>
          </p:nvSpPr>
          <p:spPr bwMode="auto">
            <a:xfrm>
              <a:off x="5442680" y="3397324"/>
              <a:ext cx="1020763" cy="1020763"/>
            </a:xfrm>
            <a:custGeom>
              <a:avLst/>
              <a:gdLst>
                <a:gd name="T0" fmla="*/ 643 w 643"/>
                <a:gd name="T1" fmla="*/ 339 h 643"/>
                <a:gd name="T2" fmla="*/ 636 w 643"/>
                <a:gd name="T3" fmla="*/ 387 h 643"/>
                <a:gd name="T4" fmla="*/ 623 w 643"/>
                <a:gd name="T5" fmla="*/ 432 h 643"/>
                <a:gd name="T6" fmla="*/ 604 w 643"/>
                <a:gd name="T7" fmla="*/ 474 h 643"/>
                <a:gd name="T8" fmla="*/ 579 w 643"/>
                <a:gd name="T9" fmla="*/ 514 h 643"/>
                <a:gd name="T10" fmla="*/ 549 w 643"/>
                <a:gd name="T11" fmla="*/ 549 h 643"/>
                <a:gd name="T12" fmla="*/ 514 w 643"/>
                <a:gd name="T13" fmla="*/ 579 h 643"/>
                <a:gd name="T14" fmla="*/ 475 w 643"/>
                <a:gd name="T15" fmla="*/ 604 h 643"/>
                <a:gd name="T16" fmla="*/ 432 w 643"/>
                <a:gd name="T17" fmla="*/ 624 h 643"/>
                <a:gd name="T18" fmla="*/ 386 w 643"/>
                <a:gd name="T19" fmla="*/ 636 h 643"/>
                <a:gd name="T20" fmla="*/ 338 w 643"/>
                <a:gd name="T21" fmla="*/ 643 h 643"/>
                <a:gd name="T22" fmla="*/ 305 w 643"/>
                <a:gd name="T23" fmla="*/ 643 h 643"/>
                <a:gd name="T24" fmla="*/ 256 w 643"/>
                <a:gd name="T25" fmla="*/ 636 h 643"/>
                <a:gd name="T26" fmla="*/ 211 w 643"/>
                <a:gd name="T27" fmla="*/ 624 h 643"/>
                <a:gd name="T28" fmla="*/ 169 w 643"/>
                <a:gd name="T29" fmla="*/ 604 h 643"/>
                <a:gd name="T30" fmla="*/ 129 w 643"/>
                <a:gd name="T31" fmla="*/ 579 h 643"/>
                <a:gd name="T32" fmla="*/ 95 w 643"/>
                <a:gd name="T33" fmla="*/ 549 h 643"/>
                <a:gd name="T34" fmla="*/ 64 w 643"/>
                <a:gd name="T35" fmla="*/ 514 h 643"/>
                <a:gd name="T36" fmla="*/ 39 w 643"/>
                <a:gd name="T37" fmla="*/ 474 h 643"/>
                <a:gd name="T38" fmla="*/ 19 w 643"/>
                <a:gd name="T39" fmla="*/ 432 h 643"/>
                <a:gd name="T40" fmla="*/ 7 w 643"/>
                <a:gd name="T41" fmla="*/ 387 h 643"/>
                <a:gd name="T42" fmla="*/ 0 w 643"/>
                <a:gd name="T43" fmla="*/ 339 h 643"/>
                <a:gd name="T44" fmla="*/ 0 w 643"/>
                <a:gd name="T45" fmla="*/ 306 h 643"/>
                <a:gd name="T46" fmla="*/ 7 w 643"/>
                <a:gd name="T47" fmla="*/ 257 h 643"/>
                <a:gd name="T48" fmla="*/ 19 w 643"/>
                <a:gd name="T49" fmla="*/ 211 h 643"/>
                <a:gd name="T50" fmla="*/ 39 w 643"/>
                <a:gd name="T51" fmla="*/ 169 h 643"/>
                <a:gd name="T52" fmla="*/ 64 w 643"/>
                <a:gd name="T53" fmla="*/ 129 h 643"/>
                <a:gd name="T54" fmla="*/ 95 w 643"/>
                <a:gd name="T55" fmla="*/ 95 h 643"/>
                <a:gd name="T56" fmla="*/ 129 w 643"/>
                <a:gd name="T57" fmla="*/ 64 h 643"/>
                <a:gd name="T58" fmla="*/ 169 w 643"/>
                <a:gd name="T59" fmla="*/ 39 h 643"/>
                <a:gd name="T60" fmla="*/ 211 w 643"/>
                <a:gd name="T61" fmla="*/ 20 h 643"/>
                <a:gd name="T62" fmla="*/ 256 w 643"/>
                <a:gd name="T63" fmla="*/ 7 h 643"/>
                <a:gd name="T64" fmla="*/ 305 w 643"/>
                <a:gd name="T65" fmla="*/ 0 h 643"/>
                <a:gd name="T66" fmla="*/ 338 w 643"/>
                <a:gd name="T67" fmla="*/ 0 h 643"/>
                <a:gd name="T68" fmla="*/ 386 w 643"/>
                <a:gd name="T69" fmla="*/ 7 h 643"/>
                <a:gd name="T70" fmla="*/ 432 w 643"/>
                <a:gd name="T71" fmla="*/ 20 h 643"/>
                <a:gd name="T72" fmla="*/ 475 w 643"/>
                <a:gd name="T73" fmla="*/ 39 h 643"/>
                <a:gd name="T74" fmla="*/ 514 w 643"/>
                <a:gd name="T75" fmla="*/ 64 h 643"/>
                <a:gd name="T76" fmla="*/ 549 w 643"/>
                <a:gd name="T77" fmla="*/ 95 h 643"/>
                <a:gd name="T78" fmla="*/ 579 w 643"/>
                <a:gd name="T79" fmla="*/ 129 h 643"/>
                <a:gd name="T80" fmla="*/ 604 w 643"/>
                <a:gd name="T81" fmla="*/ 169 h 643"/>
                <a:gd name="T82" fmla="*/ 623 w 643"/>
                <a:gd name="T83" fmla="*/ 211 h 643"/>
                <a:gd name="T84" fmla="*/ 636 w 643"/>
                <a:gd name="T85" fmla="*/ 257 h 643"/>
                <a:gd name="T86" fmla="*/ 643 w 643"/>
                <a:gd name="T87" fmla="*/ 306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43" h="643">
                  <a:moveTo>
                    <a:pt x="643" y="322"/>
                  </a:moveTo>
                  <a:lnTo>
                    <a:pt x="643" y="322"/>
                  </a:lnTo>
                  <a:lnTo>
                    <a:pt x="643" y="339"/>
                  </a:lnTo>
                  <a:lnTo>
                    <a:pt x="642" y="355"/>
                  </a:lnTo>
                  <a:lnTo>
                    <a:pt x="639" y="371"/>
                  </a:lnTo>
                  <a:lnTo>
                    <a:pt x="636" y="387"/>
                  </a:lnTo>
                  <a:lnTo>
                    <a:pt x="632" y="403"/>
                  </a:lnTo>
                  <a:lnTo>
                    <a:pt x="628" y="417"/>
                  </a:lnTo>
                  <a:lnTo>
                    <a:pt x="623" y="432"/>
                  </a:lnTo>
                  <a:lnTo>
                    <a:pt x="618" y="447"/>
                  </a:lnTo>
                  <a:lnTo>
                    <a:pt x="611" y="461"/>
                  </a:lnTo>
                  <a:lnTo>
                    <a:pt x="604" y="474"/>
                  </a:lnTo>
                  <a:lnTo>
                    <a:pt x="596" y="488"/>
                  </a:lnTo>
                  <a:lnTo>
                    <a:pt x="588" y="502"/>
                  </a:lnTo>
                  <a:lnTo>
                    <a:pt x="579" y="514"/>
                  </a:lnTo>
                  <a:lnTo>
                    <a:pt x="570" y="526"/>
                  </a:lnTo>
                  <a:lnTo>
                    <a:pt x="559" y="538"/>
                  </a:lnTo>
                  <a:lnTo>
                    <a:pt x="549" y="549"/>
                  </a:lnTo>
                  <a:lnTo>
                    <a:pt x="538" y="560"/>
                  </a:lnTo>
                  <a:lnTo>
                    <a:pt x="526" y="570"/>
                  </a:lnTo>
                  <a:lnTo>
                    <a:pt x="514" y="579"/>
                  </a:lnTo>
                  <a:lnTo>
                    <a:pt x="501" y="588"/>
                  </a:lnTo>
                  <a:lnTo>
                    <a:pt x="488" y="596"/>
                  </a:lnTo>
                  <a:lnTo>
                    <a:pt x="475" y="604"/>
                  </a:lnTo>
                  <a:lnTo>
                    <a:pt x="460" y="611"/>
                  </a:lnTo>
                  <a:lnTo>
                    <a:pt x="447" y="618"/>
                  </a:lnTo>
                  <a:lnTo>
                    <a:pt x="432" y="624"/>
                  </a:lnTo>
                  <a:lnTo>
                    <a:pt x="417" y="628"/>
                  </a:lnTo>
                  <a:lnTo>
                    <a:pt x="402" y="633"/>
                  </a:lnTo>
                  <a:lnTo>
                    <a:pt x="386" y="636"/>
                  </a:lnTo>
                  <a:lnTo>
                    <a:pt x="370" y="640"/>
                  </a:lnTo>
                  <a:lnTo>
                    <a:pt x="354" y="642"/>
                  </a:lnTo>
                  <a:lnTo>
                    <a:pt x="338" y="643"/>
                  </a:lnTo>
                  <a:lnTo>
                    <a:pt x="321" y="643"/>
                  </a:lnTo>
                  <a:lnTo>
                    <a:pt x="321" y="643"/>
                  </a:lnTo>
                  <a:lnTo>
                    <a:pt x="305" y="643"/>
                  </a:lnTo>
                  <a:lnTo>
                    <a:pt x="288" y="642"/>
                  </a:lnTo>
                  <a:lnTo>
                    <a:pt x="272" y="640"/>
                  </a:lnTo>
                  <a:lnTo>
                    <a:pt x="256" y="636"/>
                  </a:lnTo>
                  <a:lnTo>
                    <a:pt x="242" y="633"/>
                  </a:lnTo>
                  <a:lnTo>
                    <a:pt x="226" y="628"/>
                  </a:lnTo>
                  <a:lnTo>
                    <a:pt x="211" y="624"/>
                  </a:lnTo>
                  <a:lnTo>
                    <a:pt x="196" y="618"/>
                  </a:lnTo>
                  <a:lnTo>
                    <a:pt x="182" y="611"/>
                  </a:lnTo>
                  <a:lnTo>
                    <a:pt x="169" y="604"/>
                  </a:lnTo>
                  <a:lnTo>
                    <a:pt x="155" y="596"/>
                  </a:lnTo>
                  <a:lnTo>
                    <a:pt x="141" y="588"/>
                  </a:lnTo>
                  <a:lnTo>
                    <a:pt x="129" y="579"/>
                  </a:lnTo>
                  <a:lnTo>
                    <a:pt x="117" y="570"/>
                  </a:lnTo>
                  <a:lnTo>
                    <a:pt x="105" y="560"/>
                  </a:lnTo>
                  <a:lnTo>
                    <a:pt x="95" y="549"/>
                  </a:lnTo>
                  <a:lnTo>
                    <a:pt x="83" y="538"/>
                  </a:lnTo>
                  <a:lnTo>
                    <a:pt x="73" y="526"/>
                  </a:lnTo>
                  <a:lnTo>
                    <a:pt x="64" y="514"/>
                  </a:lnTo>
                  <a:lnTo>
                    <a:pt x="55" y="502"/>
                  </a:lnTo>
                  <a:lnTo>
                    <a:pt x="47" y="488"/>
                  </a:lnTo>
                  <a:lnTo>
                    <a:pt x="39" y="474"/>
                  </a:lnTo>
                  <a:lnTo>
                    <a:pt x="32" y="461"/>
                  </a:lnTo>
                  <a:lnTo>
                    <a:pt x="25" y="447"/>
                  </a:lnTo>
                  <a:lnTo>
                    <a:pt x="19" y="432"/>
                  </a:lnTo>
                  <a:lnTo>
                    <a:pt x="15" y="417"/>
                  </a:lnTo>
                  <a:lnTo>
                    <a:pt x="10" y="403"/>
                  </a:lnTo>
                  <a:lnTo>
                    <a:pt x="7" y="387"/>
                  </a:lnTo>
                  <a:lnTo>
                    <a:pt x="4" y="371"/>
                  </a:lnTo>
                  <a:lnTo>
                    <a:pt x="2" y="355"/>
                  </a:lnTo>
                  <a:lnTo>
                    <a:pt x="0" y="339"/>
                  </a:lnTo>
                  <a:lnTo>
                    <a:pt x="0" y="322"/>
                  </a:lnTo>
                  <a:lnTo>
                    <a:pt x="0" y="322"/>
                  </a:lnTo>
                  <a:lnTo>
                    <a:pt x="0" y="306"/>
                  </a:lnTo>
                  <a:lnTo>
                    <a:pt x="2" y="289"/>
                  </a:lnTo>
                  <a:lnTo>
                    <a:pt x="4" y="273"/>
                  </a:lnTo>
                  <a:lnTo>
                    <a:pt x="7" y="257"/>
                  </a:lnTo>
                  <a:lnTo>
                    <a:pt x="10" y="242"/>
                  </a:lnTo>
                  <a:lnTo>
                    <a:pt x="15" y="226"/>
                  </a:lnTo>
                  <a:lnTo>
                    <a:pt x="19" y="211"/>
                  </a:lnTo>
                  <a:lnTo>
                    <a:pt x="25" y="196"/>
                  </a:lnTo>
                  <a:lnTo>
                    <a:pt x="32" y="183"/>
                  </a:lnTo>
                  <a:lnTo>
                    <a:pt x="39" y="169"/>
                  </a:lnTo>
                  <a:lnTo>
                    <a:pt x="47" y="155"/>
                  </a:lnTo>
                  <a:lnTo>
                    <a:pt x="55" y="142"/>
                  </a:lnTo>
                  <a:lnTo>
                    <a:pt x="64" y="129"/>
                  </a:lnTo>
                  <a:lnTo>
                    <a:pt x="73" y="118"/>
                  </a:lnTo>
                  <a:lnTo>
                    <a:pt x="83" y="105"/>
                  </a:lnTo>
                  <a:lnTo>
                    <a:pt x="95" y="95"/>
                  </a:lnTo>
                  <a:lnTo>
                    <a:pt x="105" y="84"/>
                  </a:lnTo>
                  <a:lnTo>
                    <a:pt x="117" y="73"/>
                  </a:lnTo>
                  <a:lnTo>
                    <a:pt x="129" y="64"/>
                  </a:lnTo>
                  <a:lnTo>
                    <a:pt x="141" y="55"/>
                  </a:lnTo>
                  <a:lnTo>
                    <a:pt x="155" y="47"/>
                  </a:lnTo>
                  <a:lnTo>
                    <a:pt x="169" y="39"/>
                  </a:lnTo>
                  <a:lnTo>
                    <a:pt x="182" y="32"/>
                  </a:lnTo>
                  <a:lnTo>
                    <a:pt x="196" y="26"/>
                  </a:lnTo>
                  <a:lnTo>
                    <a:pt x="211" y="20"/>
                  </a:lnTo>
                  <a:lnTo>
                    <a:pt x="226" y="15"/>
                  </a:lnTo>
                  <a:lnTo>
                    <a:pt x="242" y="11"/>
                  </a:lnTo>
                  <a:lnTo>
                    <a:pt x="256" y="7"/>
                  </a:lnTo>
                  <a:lnTo>
                    <a:pt x="272" y="4"/>
                  </a:lnTo>
                  <a:lnTo>
                    <a:pt x="288" y="2"/>
                  </a:lnTo>
                  <a:lnTo>
                    <a:pt x="305" y="0"/>
                  </a:lnTo>
                  <a:lnTo>
                    <a:pt x="321" y="0"/>
                  </a:lnTo>
                  <a:lnTo>
                    <a:pt x="321" y="0"/>
                  </a:lnTo>
                  <a:lnTo>
                    <a:pt x="338" y="0"/>
                  </a:lnTo>
                  <a:lnTo>
                    <a:pt x="354" y="2"/>
                  </a:lnTo>
                  <a:lnTo>
                    <a:pt x="370" y="4"/>
                  </a:lnTo>
                  <a:lnTo>
                    <a:pt x="386" y="7"/>
                  </a:lnTo>
                  <a:lnTo>
                    <a:pt x="402" y="11"/>
                  </a:lnTo>
                  <a:lnTo>
                    <a:pt x="417" y="15"/>
                  </a:lnTo>
                  <a:lnTo>
                    <a:pt x="432" y="20"/>
                  </a:lnTo>
                  <a:lnTo>
                    <a:pt x="447" y="26"/>
                  </a:lnTo>
                  <a:lnTo>
                    <a:pt x="460" y="32"/>
                  </a:lnTo>
                  <a:lnTo>
                    <a:pt x="475" y="39"/>
                  </a:lnTo>
                  <a:lnTo>
                    <a:pt x="488" y="47"/>
                  </a:lnTo>
                  <a:lnTo>
                    <a:pt x="501" y="55"/>
                  </a:lnTo>
                  <a:lnTo>
                    <a:pt x="514" y="64"/>
                  </a:lnTo>
                  <a:lnTo>
                    <a:pt x="526" y="73"/>
                  </a:lnTo>
                  <a:lnTo>
                    <a:pt x="538" y="84"/>
                  </a:lnTo>
                  <a:lnTo>
                    <a:pt x="549" y="95"/>
                  </a:lnTo>
                  <a:lnTo>
                    <a:pt x="559" y="105"/>
                  </a:lnTo>
                  <a:lnTo>
                    <a:pt x="570" y="118"/>
                  </a:lnTo>
                  <a:lnTo>
                    <a:pt x="579" y="129"/>
                  </a:lnTo>
                  <a:lnTo>
                    <a:pt x="588" y="142"/>
                  </a:lnTo>
                  <a:lnTo>
                    <a:pt x="596" y="155"/>
                  </a:lnTo>
                  <a:lnTo>
                    <a:pt x="604" y="169"/>
                  </a:lnTo>
                  <a:lnTo>
                    <a:pt x="611" y="183"/>
                  </a:lnTo>
                  <a:lnTo>
                    <a:pt x="618" y="196"/>
                  </a:lnTo>
                  <a:lnTo>
                    <a:pt x="623" y="211"/>
                  </a:lnTo>
                  <a:lnTo>
                    <a:pt x="628" y="226"/>
                  </a:lnTo>
                  <a:lnTo>
                    <a:pt x="632" y="242"/>
                  </a:lnTo>
                  <a:lnTo>
                    <a:pt x="636" y="257"/>
                  </a:lnTo>
                  <a:lnTo>
                    <a:pt x="639" y="273"/>
                  </a:lnTo>
                  <a:lnTo>
                    <a:pt x="642" y="289"/>
                  </a:lnTo>
                  <a:lnTo>
                    <a:pt x="643" y="306"/>
                  </a:lnTo>
                  <a:lnTo>
                    <a:pt x="643" y="322"/>
                  </a:lnTo>
                  <a:lnTo>
                    <a:pt x="643" y="322"/>
                  </a:lnTo>
                  <a:close/>
                </a:path>
              </a:pathLst>
            </a:custGeom>
            <a:solidFill>
              <a:schemeClr val="accent2"/>
            </a:solidFill>
            <a:ln>
              <a:noFill/>
            </a:ln>
          </p:spPr>
          <p:txBody>
            <a:bodyPr vert="horz" wrap="square" lIns="91440" tIns="45720" rIns="91440" bIns="45720" numCol="1" anchor="ctr" anchorCtr="1" compatLnSpc="1">
              <a:normAutofit/>
            </a:bodyPr>
            <a:lstStyle/>
            <a:p>
              <a:pPr algn="ctr"/>
              <a:r>
                <a:rPr kumimoji="1" lang="zh-CN" altLang="en-US" sz="2400" b="1" kern="0" noProof="0" dirty="0">
                  <a:ln>
                    <a:noFill/>
                  </a:ln>
                  <a:uLnTx/>
                  <a:uFillTx/>
                  <a:latin typeface="楷体" charset="0"/>
                  <a:ea typeface="楷体" charset="0"/>
                  <a:sym typeface="+mn-ea"/>
                </a:rPr>
                <a:t>可读性</a:t>
              </a:r>
              <a:endParaRPr kumimoji="1" lang="zh-CN" altLang="en-US" sz="2400" b="1" kern="0" noProof="0" dirty="0">
                <a:ln>
                  <a:noFill/>
                </a:ln>
                <a:solidFill>
                  <a:schemeClr val="bg1"/>
                </a:solidFill>
                <a:uLnTx/>
                <a:uFillTx/>
                <a:latin typeface="楷体" charset="0"/>
                <a:ea typeface="楷体" charset="0"/>
                <a:cs typeface="+mj-cs"/>
                <a:sym typeface="+mn-ea"/>
              </a:endParaRPr>
            </a:p>
          </p:txBody>
        </p:sp>
        <p:sp>
          <p:nvSpPr>
            <p:cNvPr id="36" name="矩形 35"/>
            <p:cNvSpPr/>
            <p:nvPr>
              <p:custDataLst>
                <p:tags r:id="rId11"/>
              </p:custDataLst>
            </p:nvPr>
          </p:nvSpPr>
          <p:spPr>
            <a:xfrm>
              <a:off x="5410926" y="2712219"/>
              <a:ext cx="1085858" cy="646331"/>
            </a:xfrm>
            <a:prstGeom prst="rect">
              <a:avLst/>
            </a:prstGeom>
          </p:spPr>
          <p:txBody>
            <a:bodyPr wrap="square">
              <a:normAutofit/>
            </a:bodyPr>
            <a:lstStyle/>
            <a:p>
              <a:pPr algn="ctr"/>
              <a:r>
                <a:rPr lang="en-US" altLang="zh-CN" dirty="0">
                  <a:sym typeface="Arial" pitchFamily="34" charset="0"/>
                </a:rPr>
                <a:t> </a:t>
              </a:r>
            </a:p>
          </p:txBody>
        </p:sp>
      </p:grpSp>
      <p:grpSp>
        <p:nvGrpSpPr>
          <p:cNvPr id="37" name="组合 36"/>
          <p:cNvGrpSpPr/>
          <p:nvPr>
            <p:custDataLst>
              <p:tags r:id="rId7"/>
            </p:custDataLst>
          </p:nvPr>
        </p:nvGrpSpPr>
        <p:grpSpPr>
          <a:xfrm>
            <a:off x="5210376" y="1993553"/>
            <a:ext cx="1809115" cy="2296525"/>
            <a:chOff x="3891627" y="2761752"/>
            <a:chExt cx="1389837" cy="1764285"/>
          </a:xfrm>
        </p:grpSpPr>
        <p:sp>
          <p:nvSpPr>
            <p:cNvPr id="38" name="Freeform 9"/>
            <p:cNvSpPr/>
            <p:nvPr>
              <p:custDataLst>
                <p:tags r:id="rId8"/>
              </p:custDataLst>
            </p:nvPr>
          </p:nvSpPr>
          <p:spPr bwMode="auto">
            <a:xfrm>
              <a:off x="4060825" y="3505274"/>
              <a:ext cx="1020763" cy="1020763"/>
            </a:xfrm>
            <a:custGeom>
              <a:avLst/>
              <a:gdLst>
                <a:gd name="T0" fmla="*/ 643 w 643"/>
                <a:gd name="T1" fmla="*/ 339 h 643"/>
                <a:gd name="T2" fmla="*/ 636 w 643"/>
                <a:gd name="T3" fmla="*/ 387 h 643"/>
                <a:gd name="T4" fmla="*/ 623 w 643"/>
                <a:gd name="T5" fmla="*/ 432 h 643"/>
                <a:gd name="T6" fmla="*/ 604 w 643"/>
                <a:gd name="T7" fmla="*/ 474 h 643"/>
                <a:gd name="T8" fmla="*/ 579 w 643"/>
                <a:gd name="T9" fmla="*/ 514 h 643"/>
                <a:gd name="T10" fmla="*/ 548 w 643"/>
                <a:gd name="T11" fmla="*/ 549 h 643"/>
                <a:gd name="T12" fmla="*/ 514 w 643"/>
                <a:gd name="T13" fmla="*/ 579 h 643"/>
                <a:gd name="T14" fmla="*/ 474 w 643"/>
                <a:gd name="T15" fmla="*/ 604 h 643"/>
                <a:gd name="T16" fmla="*/ 432 w 643"/>
                <a:gd name="T17" fmla="*/ 624 h 643"/>
                <a:gd name="T18" fmla="*/ 387 w 643"/>
                <a:gd name="T19" fmla="*/ 636 h 643"/>
                <a:gd name="T20" fmla="*/ 339 w 643"/>
                <a:gd name="T21" fmla="*/ 643 h 643"/>
                <a:gd name="T22" fmla="*/ 306 w 643"/>
                <a:gd name="T23" fmla="*/ 643 h 643"/>
                <a:gd name="T24" fmla="*/ 257 w 643"/>
                <a:gd name="T25" fmla="*/ 636 h 643"/>
                <a:gd name="T26" fmla="*/ 211 w 643"/>
                <a:gd name="T27" fmla="*/ 624 h 643"/>
                <a:gd name="T28" fmla="*/ 169 w 643"/>
                <a:gd name="T29" fmla="*/ 604 h 643"/>
                <a:gd name="T30" fmla="*/ 129 w 643"/>
                <a:gd name="T31" fmla="*/ 579 h 643"/>
                <a:gd name="T32" fmla="*/ 95 w 643"/>
                <a:gd name="T33" fmla="*/ 549 h 643"/>
                <a:gd name="T34" fmla="*/ 64 w 643"/>
                <a:gd name="T35" fmla="*/ 514 h 643"/>
                <a:gd name="T36" fmla="*/ 39 w 643"/>
                <a:gd name="T37" fmla="*/ 474 h 643"/>
                <a:gd name="T38" fmla="*/ 20 w 643"/>
                <a:gd name="T39" fmla="*/ 432 h 643"/>
                <a:gd name="T40" fmla="*/ 7 w 643"/>
                <a:gd name="T41" fmla="*/ 387 h 643"/>
                <a:gd name="T42" fmla="*/ 0 w 643"/>
                <a:gd name="T43" fmla="*/ 339 h 643"/>
                <a:gd name="T44" fmla="*/ 0 w 643"/>
                <a:gd name="T45" fmla="*/ 306 h 643"/>
                <a:gd name="T46" fmla="*/ 7 w 643"/>
                <a:gd name="T47" fmla="*/ 257 h 643"/>
                <a:gd name="T48" fmla="*/ 20 w 643"/>
                <a:gd name="T49" fmla="*/ 211 h 643"/>
                <a:gd name="T50" fmla="*/ 39 w 643"/>
                <a:gd name="T51" fmla="*/ 169 h 643"/>
                <a:gd name="T52" fmla="*/ 64 w 643"/>
                <a:gd name="T53" fmla="*/ 129 h 643"/>
                <a:gd name="T54" fmla="*/ 95 w 643"/>
                <a:gd name="T55" fmla="*/ 95 h 643"/>
                <a:gd name="T56" fmla="*/ 129 w 643"/>
                <a:gd name="T57" fmla="*/ 64 h 643"/>
                <a:gd name="T58" fmla="*/ 169 w 643"/>
                <a:gd name="T59" fmla="*/ 39 h 643"/>
                <a:gd name="T60" fmla="*/ 211 w 643"/>
                <a:gd name="T61" fmla="*/ 20 h 643"/>
                <a:gd name="T62" fmla="*/ 257 w 643"/>
                <a:gd name="T63" fmla="*/ 7 h 643"/>
                <a:gd name="T64" fmla="*/ 306 w 643"/>
                <a:gd name="T65" fmla="*/ 0 h 643"/>
                <a:gd name="T66" fmla="*/ 339 w 643"/>
                <a:gd name="T67" fmla="*/ 0 h 643"/>
                <a:gd name="T68" fmla="*/ 387 w 643"/>
                <a:gd name="T69" fmla="*/ 7 h 643"/>
                <a:gd name="T70" fmla="*/ 432 w 643"/>
                <a:gd name="T71" fmla="*/ 20 h 643"/>
                <a:gd name="T72" fmla="*/ 474 w 643"/>
                <a:gd name="T73" fmla="*/ 39 h 643"/>
                <a:gd name="T74" fmla="*/ 514 w 643"/>
                <a:gd name="T75" fmla="*/ 64 h 643"/>
                <a:gd name="T76" fmla="*/ 548 w 643"/>
                <a:gd name="T77" fmla="*/ 95 h 643"/>
                <a:gd name="T78" fmla="*/ 579 w 643"/>
                <a:gd name="T79" fmla="*/ 129 h 643"/>
                <a:gd name="T80" fmla="*/ 604 w 643"/>
                <a:gd name="T81" fmla="*/ 169 h 643"/>
                <a:gd name="T82" fmla="*/ 623 w 643"/>
                <a:gd name="T83" fmla="*/ 211 h 643"/>
                <a:gd name="T84" fmla="*/ 636 w 643"/>
                <a:gd name="T85" fmla="*/ 257 h 643"/>
                <a:gd name="T86" fmla="*/ 643 w 643"/>
                <a:gd name="T87" fmla="*/ 306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43" h="643">
                  <a:moveTo>
                    <a:pt x="643" y="322"/>
                  </a:moveTo>
                  <a:lnTo>
                    <a:pt x="643" y="322"/>
                  </a:lnTo>
                  <a:lnTo>
                    <a:pt x="643" y="339"/>
                  </a:lnTo>
                  <a:lnTo>
                    <a:pt x="642" y="355"/>
                  </a:lnTo>
                  <a:lnTo>
                    <a:pt x="639" y="371"/>
                  </a:lnTo>
                  <a:lnTo>
                    <a:pt x="636" y="387"/>
                  </a:lnTo>
                  <a:lnTo>
                    <a:pt x="633" y="403"/>
                  </a:lnTo>
                  <a:lnTo>
                    <a:pt x="628" y="417"/>
                  </a:lnTo>
                  <a:lnTo>
                    <a:pt x="623" y="432"/>
                  </a:lnTo>
                  <a:lnTo>
                    <a:pt x="618" y="447"/>
                  </a:lnTo>
                  <a:lnTo>
                    <a:pt x="611" y="461"/>
                  </a:lnTo>
                  <a:lnTo>
                    <a:pt x="604" y="474"/>
                  </a:lnTo>
                  <a:lnTo>
                    <a:pt x="596" y="488"/>
                  </a:lnTo>
                  <a:lnTo>
                    <a:pt x="588" y="502"/>
                  </a:lnTo>
                  <a:lnTo>
                    <a:pt x="579" y="514"/>
                  </a:lnTo>
                  <a:lnTo>
                    <a:pt x="570" y="526"/>
                  </a:lnTo>
                  <a:lnTo>
                    <a:pt x="560" y="538"/>
                  </a:lnTo>
                  <a:lnTo>
                    <a:pt x="548" y="549"/>
                  </a:lnTo>
                  <a:lnTo>
                    <a:pt x="538" y="560"/>
                  </a:lnTo>
                  <a:lnTo>
                    <a:pt x="526" y="570"/>
                  </a:lnTo>
                  <a:lnTo>
                    <a:pt x="514" y="579"/>
                  </a:lnTo>
                  <a:lnTo>
                    <a:pt x="502" y="588"/>
                  </a:lnTo>
                  <a:lnTo>
                    <a:pt x="488" y="596"/>
                  </a:lnTo>
                  <a:lnTo>
                    <a:pt x="474" y="604"/>
                  </a:lnTo>
                  <a:lnTo>
                    <a:pt x="461" y="611"/>
                  </a:lnTo>
                  <a:lnTo>
                    <a:pt x="447" y="618"/>
                  </a:lnTo>
                  <a:lnTo>
                    <a:pt x="432" y="624"/>
                  </a:lnTo>
                  <a:lnTo>
                    <a:pt x="417" y="628"/>
                  </a:lnTo>
                  <a:lnTo>
                    <a:pt x="402" y="633"/>
                  </a:lnTo>
                  <a:lnTo>
                    <a:pt x="387" y="636"/>
                  </a:lnTo>
                  <a:lnTo>
                    <a:pt x="371" y="640"/>
                  </a:lnTo>
                  <a:lnTo>
                    <a:pt x="355" y="642"/>
                  </a:lnTo>
                  <a:lnTo>
                    <a:pt x="339" y="643"/>
                  </a:lnTo>
                  <a:lnTo>
                    <a:pt x="322" y="643"/>
                  </a:lnTo>
                  <a:lnTo>
                    <a:pt x="322" y="643"/>
                  </a:lnTo>
                  <a:lnTo>
                    <a:pt x="306" y="643"/>
                  </a:lnTo>
                  <a:lnTo>
                    <a:pt x="289" y="642"/>
                  </a:lnTo>
                  <a:lnTo>
                    <a:pt x="273" y="640"/>
                  </a:lnTo>
                  <a:lnTo>
                    <a:pt x="257" y="636"/>
                  </a:lnTo>
                  <a:lnTo>
                    <a:pt x="242" y="633"/>
                  </a:lnTo>
                  <a:lnTo>
                    <a:pt x="226" y="628"/>
                  </a:lnTo>
                  <a:lnTo>
                    <a:pt x="211" y="624"/>
                  </a:lnTo>
                  <a:lnTo>
                    <a:pt x="196" y="618"/>
                  </a:lnTo>
                  <a:lnTo>
                    <a:pt x="183" y="611"/>
                  </a:lnTo>
                  <a:lnTo>
                    <a:pt x="169" y="604"/>
                  </a:lnTo>
                  <a:lnTo>
                    <a:pt x="155" y="596"/>
                  </a:lnTo>
                  <a:lnTo>
                    <a:pt x="142" y="588"/>
                  </a:lnTo>
                  <a:lnTo>
                    <a:pt x="129" y="579"/>
                  </a:lnTo>
                  <a:lnTo>
                    <a:pt x="118" y="570"/>
                  </a:lnTo>
                  <a:lnTo>
                    <a:pt x="105" y="560"/>
                  </a:lnTo>
                  <a:lnTo>
                    <a:pt x="95" y="549"/>
                  </a:lnTo>
                  <a:lnTo>
                    <a:pt x="83" y="538"/>
                  </a:lnTo>
                  <a:lnTo>
                    <a:pt x="73" y="526"/>
                  </a:lnTo>
                  <a:lnTo>
                    <a:pt x="64" y="514"/>
                  </a:lnTo>
                  <a:lnTo>
                    <a:pt x="55" y="502"/>
                  </a:lnTo>
                  <a:lnTo>
                    <a:pt x="47" y="488"/>
                  </a:lnTo>
                  <a:lnTo>
                    <a:pt x="39" y="474"/>
                  </a:lnTo>
                  <a:lnTo>
                    <a:pt x="32" y="461"/>
                  </a:lnTo>
                  <a:lnTo>
                    <a:pt x="25" y="447"/>
                  </a:lnTo>
                  <a:lnTo>
                    <a:pt x="20" y="432"/>
                  </a:lnTo>
                  <a:lnTo>
                    <a:pt x="15" y="417"/>
                  </a:lnTo>
                  <a:lnTo>
                    <a:pt x="11" y="403"/>
                  </a:lnTo>
                  <a:lnTo>
                    <a:pt x="7" y="387"/>
                  </a:lnTo>
                  <a:lnTo>
                    <a:pt x="4" y="371"/>
                  </a:lnTo>
                  <a:lnTo>
                    <a:pt x="1" y="355"/>
                  </a:lnTo>
                  <a:lnTo>
                    <a:pt x="0" y="339"/>
                  </a:lnTo>
                  <a:lnTo>
                    <a:pt x="0" y="322"/>
                  </a:lnTo>
                  <a:lnTo>
                    <a:pt x="0" y="322"/>
                  </a:lnTo>
                  <a:lnTo>
                    <a:pt x="0" y="306"/>
                  </a:lnTo>
                  <a:lnTo>
                    <a:pt x="1" y="289"/>
                  </a:lnTo>
                  <a:lnTo>
                    <a:pt x="4" y="273"/>
                  </a:lnTo>
                  <a:lnTo>
                    <a:pt x="7" y="257"/>
                  </a:lnTo>
                  <a:lnTo>
                    <a:pt x="11" y="242"/>
                  </a:lnTo>
                  <a:lnTo>
                    <a:pt x="15" y="226"/>
                  </a:lnTo>
                  <a:lnTo>
                    <a:pt x="20" y="211"/>
                  </a:lnTo>
                  <a:lnTo>
                    <a:pt x="25" y="196"/>
                  </a:lnTo>
                  <a:lnTo>
                    <a:pt x="32" y="183"/>
                  </a:lnTo>
                  <a:lnTo>
                    <a:pt x="39" y="169"/>
                  </a:lnTo>
                  <a:lnTo>
                    <a:pt x="47" y="155"/>
                  </a:lnTo>
                  <a:lnTo>
                    <a:pt x="55" y="142"/>
                  </a:lnTo>
                  <a:lnTo>
                    <a:pt x="64" y="129"/>
                  </a:lnTo>
                  <a:lnTo>
                    <a:pt x="73" y="118"/>
                  </a:lnTo>
                  <a:lnTo>
                    <a:pt x="83" y="105"/>
                  </a:lnTo>
                  <a:lnTo>
                    <a:pt x="95" y="95"/>
                  </a:lnTo>
                  <a:lnTo>
                    <a:pt x="105" y="84"/>
                  </a:lnTo>
                  <a:lnTo>
                    <a:pt x="118" y="73"/>
                  </a:lnTo>
                  <a:lnTo>
                    <a:pt x="129" y="64"/>
                  </a:lnTo>
                  <a:lnTo>
                    <a:pt x="142" y="55"/>
                  </a:lnTo>
                  <a:lnTo>
                    <a:pt x="155" y="47"/>
                  </a:lnTo>
                  <a:lnTo>
                    <a:pt x="169" y="39"/>
                  </a:lnTo>
                  <a:lnTo>
                    <a:pt x="183" y="32"/>
                  </a:lnTo>
                  <a:lnTo>
                    <a:pt x="196" y="26"/>
                  </a:lnTo>
                  <a:lnTo>
                    <a:pt x="211" y="20"/>
                  </a:lnTo>
                  <a:lnTo>
                    <a:pt x="226" y="15"/>
                  </a:lnTo>
                  <a:lnTo>
                    <a:pt x="242" y="11"/>
                  </a:lnTo>
                  <a:lnTo>
                    <a:pt x="257" y="7"/>
                  </a:lnTo>
                  <a:lnTo>
                    <a:pt x="273" y="4"/>
                  </a:lnTo>
                  <a:lnTo>
                    <a:pt x="289" y="2"/>
                  </a:lnTo>
                  <a:lnTo>
                    <a:pt x="306" y="0"/>
                  </a:lnTo>
                  <a:lnTo>
                    <a:pt x="322" y="0"/>
                  </a:lnTo>
                  <a:lnTo>
                    <a:pt x="322" y="0"/>
                  </a:lnTo>
                  <a:lnTo>
                    <a:pt x="339" y="0"/>
                  </a:lnTo>
                  <a:lnTo>
                    <a:pt x="355" y="2"/>
                  </a:lnTo>
                  <a:lnTo>
                    <a:pt x="371" y="4"/>
                  </a:lnTo>
                  <a:lnTo>
                    <a:pt x="387" y="7"/>
                  </a:lnTo>
                  <a:lnTo>
                    <a:pt x="402" y="11"/>
                  </a:lnTo>
                  <a:lnTo>
                    <a:pt x="417" y="15"/>
                  </a:lnTo>
                  <a:lnTo>
                    <a:pt x="432" y="20"/>
                  </a:lnTo>
                  <a:lnTo>
                    <a:pt x="447" y="26"/>
                  </a:lnTo>
                  <a:lnTo>
                    <a:pt x="461" y="32"/>
                  </a:lnTo>
                  <a:lnTo>
                    <a:pt x="474" y="39"/>
                  </a:lnTo>
                  <a:lnTo>
                    <a:pt x="488" y="47"/>
                  </a:lnTo>
                  <a:lnTo>
                    <a:pt x="502" y="55"/>
                  </a:lnTo>
                  <a:lnTo>
                    <a:pt x="514" y="64"/>
                  </a:lnTo>
                  <a:lnTo>
                    <a:pt x="526" y="73"/>
                  </a:lnTo>
                  <a:lnTo>
                    <a:pt x="538" y="84"/>
                  </a:lnTo>
                  <a:lnTo>
                    <a:pt x="548" y="95"/>
                  </a:lnTo>
                  <a:lnTo>
                    <a:pt x="560" y="105"/>
                  </a:lnTo>
                  <a:lnTo>
                    <a:pt x="570" y="118"/>
                  </a:lnTo>
                  <a:lnTo>
                    <a:pt x="579" y="129"/>
                  </a:lnTo>
                  <a:lnTo>
                    <a:pt x="588" y="142"/>
                  </a:lnTo>
                  <a:lnTo>
                    <a:pt x="596" y="155"/>
                  </a:lnTo>
                  <a:lnTo>
                    <a:pt x="604" y="169"/>
                  </a:lnTo>
                  <a:lnTo>
                    <a:pt x="611" y="183"/>
                  </a:lnTo>
                  <a:lnTo>
                    <a:pt x="618" y="196"/>
                  </a:lnTo>
                  <a:lnTo>
                    <a:pt x="623" y="211"/>
                  </a:lnTo>
                  <a:lnTo>
                    <a:pt x="628" y="226"/>
                  </a:lnTo>
                  <a:lnTo>
                    <a:pt x="633" y="242"/>
                  </a:lnTo>
                  <a:lnTo>
                    <a:pt x="636" y="257"/>
                  </a:lnTo>
                  <a:lnTo>
                    <a:pt x="639" y="273"/>
                  </a:lnTo>
                  <a:lnTo>
                    <a:pt x="642" y="289"/>
                  </a:lnTo>
                  <a:lnTo>
                    <a:pt x="643" y="306"/>
                  </a:lnTo>
                  <a:lnTo>
                    <a:pt x="643" y="322"/>
                  </a:lnTo>
                  <a:lnTo>
                    <a:pt x="643" y="322"/>
                  </a:lnTo>
                  <a:close/>
                </a:path>
              </a:pathLst>
            </a:custGeom>
            <a:solidFill>
              <a:schemeClr val="accent1"/>
            </a:solidFill>
            <a:ln>
              <a:noFill/>
            </a:ln>
          </p:spPr>
          <p:txBody>
            <a:bodyPr vert="horz" wrap="square" lIns="91440" tIns="45720" rIns="91440" bIns="45720" numCol="1" anchor="ctr" anchorCtr="1" compatLnSpc="1">
              <a:normAutofit/>
            </a:bodyPr>
            <a:lstStyle/>
            <a:p>
              <a:pPr algn="ctr"/>
              <a:r>
                <a:rPr kumimoji="1" lang="zh-CN" altLang="en-US" sz="2800" b="1" kern="0" noProof="0" dirty="0">
                  <a:ln>
                    <a:noFill/>
                  </a:ln>
                  <a:solidFill>
                    <a:srgbClr val="FF0000"/>
                  </a:solidFill>
                  <a:uLnTx/>
                  <a:uFillTx/>
                  <a:latin typeface="+mn-ea"/>
                  <a:sym typeface="+mn-ea"/>
                </a:rPr>
                <a:t>复杂性</a:t>
              </a:r>
              <a:endParaRPr kumimoji="1" lang="zh-CN" altLang="en-US" sz="2800" b="1" kern="0" noProof="0" dirty="0">
                <a:ln>
                  <a:noFill/>
                </a:ln>
                <a:solidFill>
                  <a:srgbClr val="FF0000"/>
                </a:solidFill>
                <a:uLnTx/>
                <a:uFillTx/>
                <a:latin typeface="+mn-ea"/>
                <a:ea typeface="+mj-ea"/>
                <a:cs typeface="+mj-cs"/>
                <a:sym typeface="+mn-ea"/>
              </a:endParaRPr>
            </a:p>
          </p:txBody>
        </p:sp>
        <p:sp>
          <p:nvSpPr>
            <p:cNvPr id="39" name="矩形 38"/>
            <p:cNvSpPr/>
            <p:nvPr>
              <p:custDataLst>
                <p:tags r:id="rId9"/>
              </p:custDataLst>
            </p:nvPr>
          </p:nvSpPr>
          <p:spPr>
            <a:xfrm>
              <a:off x="3891627" y="2761752"/>
              <a:ext cx="1389837" cy="646379"/>
            </a:xfrm>
            <a:prstGeom prst="rect">
              <a:avLst/>
            </a:prstGeom>
          </p:spPr>
          <p:txBody>
            <a:bodyPr wrap="square">
              <a:noAutofit/>
            </a:bodyPr>
            <a:lstStyle/>
            <a:p>
              <a:pPr algn="ctr"/>
              <a:r>
                <a:rPr lang="zh-CN" altLang="en-US" sz="2000" b="1" dirty="0">
                  <a:latin typeface="楷体" charset="0"/>
                  <a:ea typeface="楷体" charset="0"/>
                  <a:sym typeface="Arial" pitchFamily="34" charset="0"/>
                </a:rPr>
                <a:t>时间复杂性</a:t>
              </a:r>
            </a:p>
            <a:p>
              <a:pPr algn="ctr"/>
              <a:r>
                <a:rPr lang="zh-CN" altLang="en-US" sz="2000" b="1" dirty="0">
                  <a:latin typeface="楷体" charset="0"/>
                  <a:ea typeface="楷体" charset="0"/>
                  <a:sym typeface="Arial" pitchFamily="34" charset="0"/>
                </a:rPr>
                <a:t>和</a:t>
              </a:r>
            </a:p>
            <a:p>
              <a:pPr algn="ctr"/>
              <a:r>
                <a:rPr lang="zh-CN" altLang="en-US" sz="2000" b="1" dirty="0">
                  <a:latin typeface="楷体" charset="0"/>
                  <a:ea typeface="楷体" charset="0"/>
                  <a:sym typeface="Arial" pitchFamily="34" charset="0"/>
                </a:rPr>
                <a:t>空间复杂性</a:t>
              </a:r>
            </a:p>
          </p:txBody>
        </p:sp>
      </p:gr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p:cNvSpPr txBox="1"/>
          <p:nvPr/>
        </p:nvSpPr>
        <p:spPr>
          <a:xfrm>
            <a:off x="7162800" y="0"/>
            <a:ext cx="3498850" cy="365760"/>
          </a:xfrm>
          <a:prstGeom prst="rect">
            <a:avLst/>
          </a:prstGeom>
          <a:noFill/>
          <a:ln w="9525">
            <a:noFill/>
            <a:miter/>
          </a:ln>
        </p:spPr>
        <p:txBody>
          <a:bodyPr lIns="108000" rIns="144000">
            <a:spAutoFit/>
          </a:bodyPr>
          <a:lstStyle/>
          <a:p>
            <a:pPr lvl="0" algn="r" eaLnBrk="1" hangingPunct="1">
              <a:spcBef>
                <a:spcPct val="50000"/>
              </a:spcBef>
            </a:pPr>
            <a:r>
              <a:rPr lang="en-US" altLang="zh-CN" sz="1800" b="1" dirty="0">
                <a:latin typeface="Times New Roman" pitchFamily="18" charset="0"/>
                <a:ea typeface="宋体" pitchFamily="2" charset="-122"/>
                <a:sym typeface="Webdings" pitchFamily="18" charset="2"/>
              </a:rPr>
              <a:t>§3  </a:t>
            </a:r>
            <a:r>
              <a:rPr lang="en-US" altLang="zh-CN" sz="1800" b="1" dirty="0">
                <a:latin typeface="Times New Roman" pitchFamily="18" charset="0"/>
                <a:ea typeface="宋体" pitchFamily="2" charset="-122"/>
              </a:rPr>
              <a:t>Compare the Algorithms</a:t>
            </a:r>
          </a:p>
        </p:txBody>
      </p:sp>
      <p:grpSp>
        <p:nvGrpSpPr>
          <p:cNvPr id="72707" name="Group 3"/>
          <p:cNvGrpSpPr/>
          <p:nvPr/>
        </p:nvGrpSpPr>
        <p:grpSpPr>
          <a:xfrm>
            <a:off x="1981200" y="685800"/>
            <a:ext cx="8153400" cy="3962400"/>
            <a:chOff x="288" y="432"/>
            <a:chExt cx="5136" cy="2496"/>
          </a:xfrm>
        </p:grpSpPr>
        <p:sp>
          <p:nvSpPr>
            <p:cNvPr id="81925" name="AutoShape 4" descr="深色木质"/>
            <p:cNvSpPr/>
            <p:nvPr/>
          </p:nvSpPr>
          <p:spPr>
            <a:xfrm>
              <a:off x="288" y="1008"/>
              <a:ext cx="5136" cy="1920"/>
            </a:xfrm>
            <a:prstGeom prst="bevel">
              <a:avLst>
                <a:gd name="adj" fmla="val 4583"/>
              </a:avLst>
            </a:prstGeom>
            <a:blipFill rotWithShape="0">
              <a:blip r:embed="rId2"/>
            </a:blipFill>
            <a:ln w="9525">
              <a:noFill/>
              <a:miter/>
            </a:ln>
          </p:spPr>
          <p:txBody>
            <a:bodyPr wrap="none" anchor="ctr"/>
            <a:lstStyle/>
            <a:p>
              <a:pPr lvl="0" eaLnBrk="1" hangingPunct="1"/>
              <a:endParaRPr lang="zh-CN" altLang="en-US" dirty="0">
                <a:latin typeface="Times New Roman" pitchFamily="18" charset="0"/>
                <a:ea typeface="宋体" pitchFamily="2" charset="-122"/>
              </a:endParaRPr>
            </a:p>
          </p:txBody>
        </p:sp>
        <p:sp>
          <p:nvSpPr>
            <p:cNvPr id="81926" name="Rectangle 5"/>
            <p:cNvSpPr/>
            <p:nvPr/>
          </p:nvSpPr>
          <p:spPr>
            <a:xfrm>
              <a:off x="4464" y="1633"/>
              <a:ext cx="864" cy="1199"/>
            </a:xfrm>
            <a:prstGeom prst="rect">
              <a:avLst/>
            </a:prstGeom>
            <a:noFill/>
            <a:ln w="9525">
              <a:noFill/>
              <a:miter/>
            </a:ln>
          </p:spPr>
          <p:txBody>
            <a:bodyPr/>
            <a:lstStyle/>
            <a:p>
              <a:pPr lvl="0" eaLnBrk="1" hangingPunct="1">
                <a:spcBef>
                  <a:spcPct val="20000"/>
                </a:spcBef>
              </a:pPr>
              <a:r>
                <a:rPr lang="en-US" altLang="zh-CN" sz="2000" b="1" dirty="0">
                  <a:solidFill>
                    <a:schemeClr val="bg1"/>
                  </a:solidFill>
                  <a:latin typeface="Times New Roman" pitchFamily="18" charset="0"/>
                  <a:ea typeface="宋体" pitchFamily="2" charset="-122"/>
                </a:rPr>
                <a:t>  0.00034</a:t>
              </a:r>
            </a:p>
            <a:p>
              <a:pPr lvl="0" eaLnBrk="1" hangingPunct="1">
                <a:spcBef>
                  <a:spcPct val="20000"/>
                </a:spcBef>
              </a:pPr>
              <a:r>
                <a:rPr lang="en-US" altLang="zh-CN" sz="2000" b="1" dirty="0">
                  <a:solidFill>
                    <a:schemeClr val="bg1"/>
                  </a:solidFill>
                  <a:latin typeface="Times New Roman" pitchFamily="18" charset="0"/>
                  <a:ea typeface="宋体" pitchFamily="2" charset="-122"/>
                </a:rPr>
                <a:t>  0.00063</a:t>
              </a:r>
            </a:p>
            <a:p>
              <a:pPr lvl="0" eaLnBrk="1" hangingPunct="1">
                <a:spcBef>
                  <a:spcPct val="20000"/>
                </a:spcBef>
              </a:pPr>
              <a:r>
                <a:rPr lang="en-US" altLang="zh-CN" sz="2000" b="1" dirty="0">
                  <a:solidFill>
                    <a:schemeClr val="bg1"/>
                  </a:solidFill>
                  <a:latin typeface="Times New Roman" pitchFamily="18" charset="0"/>
                  <a:ea typeface="宋体" pitchFamily="2" charset="-122"/>
                </a:rPr>
                <a:t>  0.00333</a:t>
              </a:r>
            </a:p>
            <a:p>
              <a:pPr lvl="0" eaLnBrk="1" hangingPunct="1">
                <a:spcBef>
                  <a:spcPct val="20000"/>
                </a:spcBef>
              </a:pPr>
              <a:r>
                <a:rPr lang="en-US" altLang="zh-CN" sz="2000" b="1" dirty="0">
                  <a:solidFill>
                    <a:schemeClr val="bg1"/>
                  </a:solidFill>
                  <a:latin typeface="Times New Roman" pitchFamily="18" charset="0"/>
                  <a:ea typeface="宋体" pitchFamily="2" charset="-122"/>
                </a:rPr>
                <a:t>  0.03042</a:t>
              </a:r>
            </a:p>
            <a:p>
              <a:pPr lvl="0" eaLnBrk="1" hangingPunct="1">
                <a:spcBef>
                  <a:spcPct val="20000"/>
                </a:spcBef>
              </a:pPr>
              <a:r>
                <a:rPr lang="en-US" altLang="zh-CN" sz="2000" b="1" dirty="0">
                  <a:solidFill>
                    <a:schemeClr val="bg1"/>
                  </a:solidFill>
                  <a:latin typeface="Times New Roman" pitchFamily="18" charset="0"/>
                  <a:ea typeface="宋体" pitchFamily="2" charset="-122"/>
                </a:rPr>
                <a:t>  0.29832</a:t>
              </a:r>
            </a:p>
          </p:txBody>
        </p:sp>
        <p:sp>
          <p:nvSpPr>
            <p:cNvPr id="81927" name="Rectangle 6"/>
            <p:cNvSpPr/>
            <p:nvPr/>
          </p:nvSpPr>
          <p:spPr>
            <a:xfrm>
              <a:off x="3552" y="1633"/>
              <a:ext cx="912" cy="1199"/>
            </a:xfrm>
            <a:prstGeom prst="rect">
              <a:avLst/>
            </a:prstGeom>
            <a:noFill/>
            <a:ln w="9525">
              <a:noFill/>
              <a:miter/>
            </a:ln>
          </p:spPr>
          <p:txBody>
            <a:bodyPr/>
            <a:lstStyle/>
            <a:p>
              <a:pPr lvl="0" eaLnBrk="1" hangingPunct="1">
                <a:spcBef>
                  <a:spcPct val="20000"/>
                </a:spcBef>
              </a:pPr>
              <a:r>
                <a:rPr lang="en-US" altLang="zh-CN" sz="2000" b="1" dirty="0">
                  <a:solidFill>
                    <a:schemeClr val="bg1"/>
                  </a:solidFill>
                  <a:latin typeface="Times New Roman" pitchFamily="18" charset="0"/>
                  <a:ea typeface="宋体" pitchFamily="2" charset="-122"/>
                </a:rPr>
                <a:t>  0.00066</a:t>
              </a:r>
            </a:p>
            <a:p>
              <a:pPr lvl="0" eaLnBrk="1" hangingPunct="1">
                <a:spcBef>
                  <a:spcPct val="20000"/>
                </a:spcBef>
              </a:pPr>
              <a:r>
                <a:rPr lang="en-US" altLang="zh-CN" sz="2000" b="1" dirty="0">
                  <a:solidFill>
                    <a:schemeClr val="bg1"/>
                  </a:solidFill>
                  <a:latin typeface="Times New Roman" pitchFamily="18" charset="0"/>
                  <a:ea typeface="宋体" pitchFamily="2" charset="-122"/>
                </a:rPr>
                <a:t>  0.00486</a:t>
              </a:r>
            </a:p>
            <a:p>
              <a:pPr lvl="0" eaLnBrk="1" hangingPunct="1">
                <a:spcBef>
                  <a:spcPct val="20000"/>
                </a:spcBef>
              </a:pPr>
              <a:r>
                <a:rPr lang="en-US" altLang="zh-CN" sz="2000" b="1" dirty="0">
                  <a:solidFill>
                    <a:schemeClr val="bg1"/>
                  </a:solidFill>
                  <a:latin typeface="Times New Roman" pitchFamily="18" charset="0"/>
                  <a:ea typeface="宋体" pitchFamily="2" charset="-122"/>
                </a:rPr>
                <a:t>  0.05843</a:t>
              </a:r>
            </a:p>
            <a:p>
              <a:pPr lvl="0" eaLnBrk="1" hangingPunct="1">
                <a:spcBef>
                  <a:spcPct val="20000"/>
                </a:spcBef>
              </a:pPr>
              <a:r>
                <a:rPr lang="en-US" altLang="zh-CN" sz="2000" b="1" dirty="0">
                  <a:solidFill>
                    <a:schemeClr val="bg1"/>
                  </a:solidFill>
                  <a:latin typeface="Times New Roman" pitchFamily="18" charset="0"/>
                  <a:ea typeface="宋体" pitchFamily="2" charset="-122"/>
                </a:rPr>
                <a:t>  0.68631</a:t>
              </a:r>
            </a:p>
            <a:p>
              <a:pPr lvl="0" eaLnBrk="1" hangingPunct="1">
                <a:spcBef>
                  <a:spcPct val="20000"/>
                </a:spcBef>
              </a:pPr>
              <a:r>
                <a:rPr lang="en-US" altLang="zh-CN" sz="2000" b="1" dirty="0">
                  <a:solidFill>
                    <a:schemeClr val="bg1"/>
                  </a:solidFill>
                  <a:latin typeface="Times New Roman" pitchFamily="18" charset="0"/>
                  <a:ea typeface="宋体" pitchFamily="2" charset="-122"/>
                </a:rPr>
                <a:t>  8.0113</a:t>
              </a:r>
            </a:p>
          </p:txBody>
        </p:sp>
        <p:sp>
          <p:nvSpPr>
            <p:cNvPr id="81928" name="Rectangle 7"/>
            <p:cNvSpPr/>
            <p:nvPr/>
          </p:nvSpPr>
          <p:spPr>
            <a:xfrm>
              <a:off x="2688" y="1633"/>
              <a:ext cx="864" cy="1199"/>
            </a:xfrm>
            <a:prstGeom prst="rect">
              <a:avLst/>
            </a:prstGeom>
            <a:noFill/>
            <a:ln w="9525">
              <a:noFill/>
              <a:miter/>
            </a:ln>
          </p:spPr>
          <p:txBody>
            <a:bodyPr/>
            <a:lstStyle/>
            <a:p>
              <a:pPr lvl="0" eaLnBrk="1" hangingPunct="1">
                <a:spcBef>
                  <a:spcPct val="20000"/>
                </a:spcBef>
              </a:pPr>
              <a:r>
                <a:rPr lang="en-US" altLang="zh-CN" sz="2000" b="1" dirty="0">
                  <a:solidFill>
                    <a:schemeClr val="bg1"/>
                  </a:solidFill>
                  <a:latin typeface="Times New Roman" pitchFamily="18" charset="0"/>
                  <a:ea typeface="宋体" pitchFamily="2" charset="-122"/>
                </a:rPr>
                <a:t>    0.00045</a:t>
              </a:r>
            </a:p>
            <a:p>
              <a:pPr lvl="0" eaLnBrk="1" hangingPunct="1">
                <a:spcBef>
                  <a:spcPct val="20000"/>
                </a:spcBef>
              </a:pPr>
              <a:r>
                <a:rPr lang="en-US" altLang="zh-CN" sz="2000" b="1" dirty="0">
                  <a:solidFill>
                    <a:schemeClr val="bg1"/>
                  </a:solidFill>
                  <a:latin typeface="Times New Roman" pitchFamily="18" charset="0"/>
                  <a:ea typeface="宋体" pitchFamily="2" charset="-122"/>
                </a:rPr>
                <a:t>    0.01112</a:t>
              </a:r>
            </a:p>
            <a:p>
              <a:pPr lvl="0" eaLnBrk="1" hangingPunct="1">
                <a:spcBef>
                  <a:spcPct val="20000"/>
                </a:spcBef>
              </a:pPr>
              <a:r>
                <a:rPr lang="en-US" altLang="zh-CN" sz="2000" b="1" dirty="0">
                  <a:solidFill>
                    <a:schemeClr val="bg1"/>
                  </a:solidFill>
                  <a:latin typeface="Times New Roman" pitchFamily="18" charset="0"/>
                  <a:ea typeface="宋体" pitchFamily="2" charset="-122"/>
                </a:rPr>
                <a:t>    1.1233</a:t>
              </a:r>
            </a:p>
            <a:p>
              <a:pPr lvl="0" eaLnBrk="1" hangingPunct="1">
                <a:spcBef>
                  <a:spcPct val="20000"/>
                </a:spcBef>
              </a:pPr>
              <a:r>
                <a:rPr lang="en-US" altLang="zh-CN" sz="2000" b="1" dirty="0">
                  <a:solidFill>
                    <a:schemeClr val="bg1"/>
                  </a:solidFill>
                  <a:latin typeface="Times New Roman" pitchFamily="18" charset="0"/>
                  <a:ea typeface="宋体" pitchFamily="2" charset="-122"/>
                </a:rPr>
                <a:t>111.13</a:t>
              </a:r>
            </a:p>
            <a:p>
              <a:pPr lvl="0" eaLnBrk="1" hangingPunct="1">
                <a:spcBef>
                  <a:spcPct val="20000"/>
                </a:spcBef>
              </a:pPr>
              <a:r>
                <a:rPr lang="en-US" altLang="zh-CN" sz="2000" b="1" dirty="0">
                  <a:solidFill>
                    <a:schemeClr val="bg1"/>
                  </a:solidFill>
                  <a:latin typeface="Times New Roman" pitchFamily="18" charset="0"/>
                  <a:ea typeface="宋体" pitchFamily="2" charset="-122"/>
                </a:rPr>
                <a:t>     NA</a:t>
              </a:r>
            </a:p>
          </p:txBody>
        </p:sp>
        <p:sp>
          <p:nvSpPr>
            <p:cNvPr id="81929" name="Rectangle 8"/>
            <p:cNvSpPr/>
            <p:nvPr/>
          </p:nvSpPr>
          <p:spPr>
            <a:xfrm>
              <a:off x="1824" y="1633"/>
              <a:ext cx="864" cy="1199"/>
            </a:xfrm>
            <a:prstGeom prst="rect">
              <a:avLst/>
            </a:prstGeom>
            <a:noFill/>
            <a:ln w="9525">
              <a:noFill/>
              <a:miter/>
            </a:ln>
          </p:spPr>
          <p:txBody>
            <a:bodyPr/>
            <a:lstStyle/>
            <a:p>
              <a:pPr lvl="0" eaLnBrk="1" hangingPunct="1">
                <a:spcBef>
                  <a:spcPct val="20000"/>
                </a:spcBef>
              </a:pPr>
              <a:r>
                <a:rPr lang="en-US" altLang="zh-CN" sz="2000" b="1" dirty="0">
                  <a:solidFill>
                    <a:schemeClr val="bg1"/>
                  </a:solidFill>
                  <a:latin typeface="Times New Roman" pitchFamily="18" charset="0"/>
                  <a:ea typeface="宋体" pitchFamily="2" charset="-122"/>
                </a:rPr>
                <a:t>    0.00103</a:t>
              </a:r>
            </a:p>
            <a:p>
              <a:pPr lvl="0" eaLnBrk="1" hangingPunct="1">
                <a:spcBef>
                  <a:spcPct val="20000"/>
                </a:spcBef>
              </a:pPr>
              <a:r>
                <a:rPr lang="en-US" altLang="zh-CN" sz="2000" b="1" dirty="0">
                  <a:solidFill>
                    <a:schemeClr val="bg1"/>
                  </a:solidFill>
                  <a:latin typeface="Times New Roman" pitchFamily="18" charset="0"/>
                  <a:ea typeface="宋体" pitchFamily="2" charset="-122"/>
                </a:rPr>
                <a:t>    0.47015</a:t>
              </a:r>
            </a:p>
            <a:p>
              <a:pPr lvl="0" eaLnBrk="1" hangingPunct="1">
                <a:spcBef>
                  <a:spcPct val="20000"/>
                </a:spcBef>
              </a:pPr>
              <a:r>
                <a:rPr lang="en-US" altLang="zh-CN" sz="2000" b="1" dirty="0">
                  <a:solidFill>
                    <a:schemeClr val="bg1"/>
                  </a:solidFill>
                  <a:latin typeface="Times New Roman" pitchFamily="18" charset="0"/>
                  <a:ea typeface="宋体" pitchFamily="2" charset="-122"/>
                </a:rPr>
                <a:t>448.77</a:t>
              </a:r>
            </a:p>
            <a:p>
              <a:pPr lvl="0" eaLnBrk="1" hangingPunct="1">
                <a:spcBef>
                  <a:spcPct val="20000"/>
                </a:spcBef>
              </a:pPr>
              <a:r>
                <a:rPr lang="en-US" altLang="zh-CN" sz="2000" b="1" dirty="0">
                  <a:solidFill>
                    <a:schemeClr val="bg1"/>
                  </a:solidFill>
                  <a:latin typeface="Times New Roman" pitchFamily="18" charset="0"/>
                  <a:ea typeface="宋体" pitchFamily="2" charset="-122"/>
                </a:rPr>
                <a:t>     NA</a:t>
              </a:r>
            </a:p>
            <a:p>
              <a:pPr lvl="0" eaLnBrk="1" hangingPunct="1">
                <a:spcBef>
                  <a:spcPct val="20000"/>
                </a:spcBef>
              </a:pPr>
              <a:r>
                <a:rPr lang="en-US" altLang="zh-CN" sz="2000" b="1" dirty="0">
                  <a:solidFill>
                    <a:schemeClr val="bg1"/>
                  </a:solidFill>
                  <a:latin typeface="Times New Roman" pitchFamily="18" charset="0"/>
                  <a:ea typeface="宋体" pitchFamily="2" charset="-122"/>
                </a:rPr>
                <a:t>     NA</a:t>
              </a:r>
            </a:p>
          </p:txBody>
        </p:sp>
        <p:sp>
          <p:nvSpPr>
            <p:cNvPr id="81930" name="Rectangle 9"/>
            <p:cNvSpPr/>
            <p:nvPr/>
          </p:nvSpPr>
          <p:spPr>
            <a:xfrm>
              <a:off x="384" y="1633"/>
              <a:ext cx="1440" cy="1199"/>
            </a:xfrm>
            <a:prstGeom prst="rect">
              <a:avLst/>
            </a:prstGeom>
            <a:noFill/>
            <a:ln w="9525">
              <a:noFill/>
              <a:miter/>
            </a:ln>
          </p:spPr>
          <p:txBody>
            <a:bodyPr anchor="ctr"/>
            <a:lstStyle/>
            <a:p>
              <a:pPr lvl="0" eaLnBrk="1" hangingPunct="1">
                <a:spcBef>
                  <a:spcPct val="20000"/>
                </a:spcBef>
              </a:pPr>
              <a:endParaRPr lang="zh-CN" altLang="zh-CN" sz="2000" b="1" dirty="0">
                <a:solidFill>
                  <a:schemeClr val="bg1"/>
                </a:solidFill>
                <a:latin typeface="Times New Roman" pitchFamily="18" charset="0"/>
                <a:ea typeface="宋体" pitchFamily="2" charset="-122"/>
              </a:endParaRPr>
            </a:p>
          </p:txBody>
        </p:sp>
        <p:sp>
          <p:nvSpPr>
            <p:cNvPr id="81931" name="Rectangle 10"/>
            <p:cNvSpPr/>
            <p:nvPr/>
          </p:nvSpPr>
          <p:spPr>
            <a:xfrm>
              <a:off x="4464" y="1376"/>
              <a:ext cx="864" cy="257"/>
            </a:xfrm>
            <a:prstGeom prst="rect">
              <a:avLst/>
            </a:prstGeom>
            <a:noFill/>
            <a:ln w="9525">
              <a:noFill/>
              <a:miter/>
            </a:ln>
          </p:spPr>
          <p:txBody>
            <a:bodyPr/>
            <a:lstStyle/>
            <a:p>
              <a:pPr lvl="0" algn="ctr" eaLnBrk="1" hangingPunct="1">
                <a:spcBef>
                  <a:spcPct val="20000"/>
                </a:spcBef>
              </a:pPr>
              <a:r>
                <a:rPr lang="en-US" altLang="zh-CN" sz="1800" b="1" dirty="0">
                  <a:solidFill>
                    <a:schemeClr val="bg1"/>
                  </a:solidFill>
                  <a:latin typeface="Times New Roman" pitchFamily="18" charset="0"/>
                  <a:ea typeface="宋体" pitchFamily="2" charset="-122"/>
                </a:rPr>
                <a:t>O( </a:t>
              </a:r>
              <a:r>
                <a:rPr lang="en-US" altLang="zh-CN" sz="1800" b="1" i="1" dirty="0">
                  <a:solidFill>
                    <a:schemeClr val="bg1"/>
                  </a:solidFill>
                  <a:latin typeface="Times New Roman" pitchFamily="18" charset="0"/>
                  <a:ea typeface="宋体" pitchFamily="2" charset="-122"/>
                </a:rPr>
                <a:t>N</a:t>
              </a:r>
              <a:r>
                <a:rPr lang="en-US" altLang="zh-CN" sz="1800" b="1" dirty="0">
                  <a:solidFill>
                    <a:schemeClr val="bg1"/>
                  </a:solidFill>
                  <a:latin typeface="Times New Roman" pitchFamily="18" charset="0"/>
                  <a:ea typeface="宋体" pitchFamily="2" charset="-122"/>
                </a:rPr>
                <a:t> )</a:t>
              </a:r>
            </a:p>
          </p:txBody>
        </p:sp>
        <p:sp>
          <p:nvSpPr>
            <p:cNvPr id="81932" name="Rectangle 11"/>
            <p:cNvSpPr/>
            <p:nvPr/>
          </p:nvSpPr>
          <p:spPr>
            <a:xfrm>
              <a:off x="3552" y="1376"/>
              <a:ext cx="912" cy="257"/>
            </a:xfrm>
            <a:prstGeom prst="rect">
              <a:avLst/>
            </a:prstGeom>
            <a:noFill/>
            <a:ln w="9525">
              <a:noFill/>
              <a:miter/>
            </a:ln>
          </p:spPr>
          <p:txBody>
            <a:bodyPr/>
            <a:lstStyle/>
            <a:p>
              <a:pPr lvl="0" algn="ctr" eaLnBrk="1" hangingPunct="1">
                <a:spcBef>
                  <a:spcPct val="20000"/>
                </a:spcBef>
              </a:pPr>
              <a:r>
                <a:rPr lang="en-US" altLang="zh-CN" sz="1800" b="1" dirty="0">
                  <a:solidFill>
                    <a:schemeClr val="bg1"/>
                  </a:solidFill>
                  <a:latin typeface="Times New Roman" pitchFamily="18" charset="0"/>
                  <a:ea typeface="宋体" pitchFamily="2" charset="-122"/>
                </a:rPr>
                <a:t>O(</a:t>
              </a:r>
              <a:r>
                <a:rPr lang="en-US" altLang="zh-CN" sz="1800" b="1" i="1" dirty="0">
                  <a:solidFill>
                    <a:schemeClr val="bg1"/>
                  </a:solidFill>
                  <a:latin typeface="Times New Roman" pitchFamily="18" charset="0"/>
                  <a:ea typeface="宋体" pitchFamily="2" charset="-122"/>
                </a:rPr>
                <a:t>N</a:t>
              </a:r>
              <a:r>
                <a:rPr lang="en-US" altLang="zh-CN" sz="1800" b="1" baseline="30000" dirty="0">
                  <a:solidFill>
                    <a:schemeClr val="bg1"/>
                  </a:solidFill>
                  <a:latin typeface="Times New Roman" pitchFamily="18" charset="0"/>
                  <a:ea typeface="宋体" pitchFamily="2" charset="-122"/>
                </a:rPr>
                <a:t> </a:t>
              </a:r>
              <a:r>
                <a:rPr lang="en-US" altLang="zh-CN" sz="1800" b="1" dirty="0">
                  <a:solidFill>
                    <a:schemeClr val="bg1"/>
                  </a:solidFill>
                  <a:latin typeface="Times New Roman" pitchFamily="18" charset="0"/>
                  <a:ea typeface="宋体" pitchFamily="2" charset="-122"/>
                </a:rPr>
                <a:t>log </a:t>
              </a:r>
              <a:r>
                <a:rPr lang="en-US" altLang="zh-CN" sz="1800" b="1" i="1" dirty="0">
                  <a:solidFill>
                    <a:schemeClr val="bg1"/>
                  </a:solidFill>
                  <a:latin typeface="Times New Roman" pitchFamily="18" charset="0"/>
                  <a:ea typeface="宋体" pitchFamily="2" charset="-122"/>
                </a:rPr>
                <a:t>N</a:t>
              </a:r>
              <a:r>
                <a:rPr lang="en-US" altLang="zh-CN" sz="1800" b="1" dirty="0">
                  <a:solidFill>
                    <a:schemeClr val="bg1"/>
                  </a:solidFill>
                  <a:latin typeface="Times New Roman" pitchFamily="18" charset="0"/>
                  <a:ea typeface="宋体" pitchFamily="2" charset="-122"/>
                </a:rPr>
                <a:t>)</a:t>
              </a:r>
            </a:p>
          </p:txBody>
        </p:sp>
        <p:sp>
          <p:nvSpPr>
            <p:cNvPr id="81933" name="Rectangle 12"/>
            <p:cNvSpPr/>
            <p:nvPr/>
          </p:nvSpPr>
          <p:spPr>
            <a:xfrm>
              <a:off x="2688" y="1376"/>
              <a:ext cx="864" cy="257"/>
            </a:xfrm>
            <a:prstGeom prst="rect">
              <a:avLst/>
            </a:prstGeom>
            <a:noFill/>
            <a:ln w="9525">
              <a:noFill/>
              <a:miter/>
            </a:ln>
          </p:spPr>
          <p:txBody>
            <a:bodyPr/>
            <a:lstStyle/>
            <a:p>
              <a:pPr lvl="0" algn="ctr" eaLnBrk="1" hangingPunct="1">
                <a:spcBef>
                  <a:spcPct val="20000"/>
                </a:spcBef>
              </a:pPr>
              <a:r>
                <a:rPr lang="en-US" altLang="zh-CN" sz="1800" b="1" dirty="0">
                  <a:solidFill>
                    <a:schemeClr val="bg1"/>
                  </a:solidFill>
                  <a:latin typeface="Times New Roman" pitchFamily="18" charset="0"/>
                  <a:ea typeface="宋体" pitchFamily="2" charset="-122"/>
                </a:rPr>
                <a:t>O( </a:t>
              </a:r>
              <a:r>
                <a:rPr lang="en-US" altLang="zh-CN" sz="1800" b="1" i="1" dirty="0">
                  <a:solidFill>
                    <a:schemeClr val="bg1"/>
                  </a:solidFill>
                  <a:latin typeface="Times New Roman" pitchFamily="18" charset="0"/>
                  <a:ea typeface="宋体" pitchFamily="2" charset="-122"/>
                </a:rPr>
                <a:t>N</a:t>
              </a:r>
              <a:r>
                <a:rPr lang="en-US" altLang="zh-CN" sz="1800" b="1" baseline="30000" dirty="0">
                  <a:solidFill>
                    <a:schemeClr val="bg1"/>
                  </a:solidFill>
                  <a:latin typeface="Times New Roman" pitchFamily="18" charset="0"/>
                  <a:ea typeface="宋体" pitchFamily="2" charset="-122"/>
                </a:rPr>
                <a:t>2</a:t>
              </a:r>
              <a:r>
                <a:rPr lang="en-US" altLang="zh-CN" sz="1800" b="1" dirty="0">
                  <a:solidFill>
                    <a:schemeClr val="bg1"/>
                  </a:solidFill>
                  <a:latin typeface="Times New Roman" pitchFamily="18" charset="0"/>
                  <a:ea typeface="宋体" pitchFamily="2" charset="-122"/>
                </a:rPr>
                <a:t> )</a:t>
              </a:r>
            </a:p>
          </p:txBody>
        </p:sp>
        <p:sp>
          <p:nvSpPr>
            <p:cNvPr id="81934" name="Rectangle 13"/>
            <p:cNvSpPr/>
            <p:nvPr/>
          </p:nvSpPr>
          <p:spPr>
            <a:xfrm>
              <a:off x="1824" y="1376"/>
              <a:ext cx="864" cy="257"/>
            </a:xfrm>
            <a:prstGeom prst="rect">
              <a:avLst/>
            </a:prstGeom>
            <a:noFill/>
            <a:ln w="9525">
              <a:noFill/>
              <a:miter/>
            </a:ln>
          </p:spPr>
          <p:txBody>
            <a:bodyPr/>
            <a:lstStyle/>
            <a:p>
              <a:pPr lvl="0" algn="ctr" eaLnBrk="1" hangingPunct="1">
                <a:spcBef>
                  <a:spcPct val="20000"/>
                </a:spcBef>
              </a:pPr>
              <a:r>
                <a:rPr lang="en-US" altLang="zh-CN" sz="1800" b="1" dirty="0">
                  <a:solidFill>
                    <a:schemeClr val="bg1"/>
                  </a:solidFill>
                  <a:latin typeface="Times New Roman" pitchFamily="18" charset="0"/>
                  <a:ea typeface="宋体" pitchFamily="2" charset="-122"/>
                </a:rPr>
                <a:t>O( </a:t>
              </a:r>
              <a:r>
                <a:rPr lang="en-US" altLang="zh-CN" sz="1800" b="1" i="1" dirty="0">
                  <a:solidFill>
                    <a:schemeClr val="bg1"/>
                  </a:solidFill>
                  <a:latin typeface="Times New Roman" pitchFamily="18" charset="0"/>
                  <a:ea typeface="宋体" pitchFamily="2" charset="-122"/>
                </a:rPr>
                <a:t>N</a:t>
              </a:r>
              <a:r>
                <a:rPr lang="en-US" altLang="zh-CN" sz="1800" b="1" baseline="30000" dirty="0">
                  <a:solidFill>
                    <a:schemeClr val="bg1"/>
                  </a:solidFill>
                  <a:latin typeface="Times New Roman" pitchFamily="18" charset="0"/>
                  <a:ea typeface="宋体" pitchFamily="2" charset="-122"/>
                </a:rPr>
                <a:t>3</a:t>
              </a:r>
              <a:r>
                <a:rPr lang="en-US" altLang="zh-CN" sz="1800" b="1" dirty="0">
                  <a:solidFill>
                    <a:schemeClr val="bg1"/>
                  </a:solidFill>
                  <a:latin typeface="Times New Roman" pitchFamily="18" charset="0"/>
                  <a:ea typeface="宋体" pitchFamily="2" charset="-122"/>
                </a:rPr>
                <a:t> )</a:t>
              </a:r>
            </a:p>
          </p:txBody>
        </p:sp>
        <p:sp>
          <p:nvSpPr>
            <p:cNvPr id="81935" name="Rectangle 14"/>
            <p:cNvSpPr/>
            <p:nvPr/>
          </p:nvSpPr>
          <p:spPr>
            <a:xfrm>
              <a:off x="384" y="1376"/>
              <a:ext cx="1440" cy="257"/>
            </a:xfrm>
            <a:prstGeom prst="rect">
              <a:avLst/>
            </a:prstGeom>
            <a:noFill/>
            <a:ln w="9525">
              <a:noFill/>
              <a:miter/>
            </a:ln>
          </p:spPr>
          <p:txBody>
            <a:bodyPr/>
            <a:lstStyle/>
            <a:p>
              <a:pPr lvl="0" algn="ctr" eaLnBrk="1" hangingPunct="1">
                <a:spcBef>
                  <a:spcPct val="20000"/>
                </a:spcBef>
              </a:pPr>
              <a:r>
                <a:rPr lang="en-US" altLang="zh-CN" sz="2000" b="1" dirty="0">
                  <a:solidFill>
                    <a:schemeClr val="bg1"/>
                  </a:solidFill>
                  <a:latin typeface="Times New Roman" pitchFamily="18" charset="0"/>
                  <a:ea typeface="宋体" pitchFamily="2" charset="-122"/>
                </a:rPr>
                <a:t>Time</a:t>
              </a:r>
            </a:p>
          </p:txBody>
        </p:sp>
        <p:sp>
          <p:nvSpPr>
            <p:cNvPr id="81936" name="Rectangle 15"/>
            <p:cNvSpPr/>
            <p:nvPr/>
          </p:nvSpPr>
          <p:spPr>
            <a:xfrm>
              <a:off x="4464" y="1120"/>
              <a:ext cx="864" cy="256"/>
            </a:xfrm>
            <a:prstGeom prst="rect">
              <a:avLst/>
            </a:prstGeom>
            <a:noFill/>
            <a:ln w="9525">
              <a:noFill/>
              <a:miter/>
            </a:ln>
          </p:spPr>
          <p:txBody>
            <a:bodyPr/>
            <a:lstStyle/>
            <a:p>
              <a:pPr lvl="0" algn="ctr" eaLnBrk="1" hangingPunct="1">
                <a:spcBef>
                  <a:spcPct val="20000"/>
                </a:spcBef>
              </a:pPr>
              <a:r>
                <a:rPr lang="en-US" altLang="zh-CN" sz="2000" b="1" dirty="0">
                  <a:solidFill>
                    <a:schemeClr val="bg1"/>
                  </a:solidFill>
                  <a:latin typeface="Times New Roman" pitchFamily="18" charset="0"/>
                  <a:ea typeface="宋体" pitchFamily="2" charset="-122"/>
                </a:rPr>
                <a:t>4</a:t>
              </a:r>
            </a:p>
          </p:txBody>
        </p:sp>
        <p:sp>
          <p:nvSpPr>
            <p:cNvPr id="81937" name="Rectangle 16"/>
            <p:cNvSpPr/>
            <p:nvPr/>
          </p:nvSpPr>
          <p:spPr>
            <a:xfrm>
              <a:off x="3552" y="1120"/>
              <a:ext cx="912" cy="256"/>
            </a:xfrm>
            <a:prstGeom prst="rect">
              <a:avLst/>
            </a:prstGeom>
            <a:noFill/>
            <a:ln w="9525">
              <a:noFill/>
              <a:miter/>
            </a:ln>
          </p:spPr>
          <p:txBody>
            <a:bodyPr/>
            <a:lstStyle/>
            <a:p>
              <a:pPr lvl="0" algn="ctr" eaLnBrk="1" hangingPunct="1">
                <a:spcBef>
                  <a:spcPct val="20000"/>
                </a:spcBef>
              </a:pPr>
              <a:r>
                <a:rPr lang="en-US" altLang="zh-CN" sz="2000" b="1" dirty="0">
                  <a:solidFill>
                    <a:schemeClr val="bg1"/>
                  </a:solidFill>
                  <a:latin typeface="Times New Roman" pitchFamily="18" charset="0"/>
                  <a:ea typeface="宋体" pitchFamily="2" charset="-122"/>
                </a:rPr>
                <a:t>3</a:t>
              </a:r>
            </a:p>
          </p:txBody>
        </p:sp>
        <p:sp>
          <p:nvSpPr>
            <p:cNvPr id="81938" name="Rectangle 17"/>
            <p:cNvSpPr/>
            <p:nvPr/>
          </p:nvSpPr>
          <p:spPr>
            <a:xfrm>
              <a:off x="2688" y="1120"/>
              <a:ext cx="864" cy="256"/>
            </a:xfrm>
            <a:prstGeom prst="rect">
              <a:avLst/>
            </a:prstGeom>
            <a:noFill/>
            <a:ln w="9525">
              <a:noFill/>
              <a:miter/>
            </a:ln>
          </p:spPr>
          <p:txBody>
            <a:bodyPr/>
            <a:lstStyle/>
            <a:p>
              <a:pPr lvl="0" algn="ctr" eaLnBrk="1" hangingPunct="1">
                <a:spcBef>
                  <a:spcPct val="20000"/>
                </a:spcBef>
              </a:pPr>
              <a:r>
                <a:rPr lang="en-US" altLang="zh-CN" sz="2000" b="1" dirty="0">
                  <a:solidFill>
                    <a:schemeClr val="bg1"/>
                  </a:solidFill>
                  <a:latin typeface="Times New Roman" pitchFamily="18" charset="0"/>
                  <a:ea typeface="宋体" pitchFamily="2" charset="-122"/>
                </a:rPr>
                <a:t>2</a:t>
              </a:r>
            </a:p>
          </p:txBody>
        </p:sp>
        <p:sp>
          <p:nvSpPr>
            <p:cNvPr id="81939" name="Rectangle 18"/>
            <p:cNvSpPr/>
            <p:nvPr/>
          </p:nvSpPr>
          <p:spPr>
            <a:xfrm>
              <a:off x="1824" y="1120"/>
              <a:ext cx="864" cy="256"/>
            </a:xfrm>
            <a:prstGeom prst="rect">
              <a:avLst/>
            </a:prstGeom>
            <a:noFill/>
            <a:ln w="9525">
              <a:noFill/>
              <a:miter/>
            </a:ln>
          </p:spPr>
          <p:txBody>
            <a:bodyPr/>
            <a:lstStyle/>
            <a:p>
              <a:pPr lvl="0" algn="ctr" eaLnBrk="1" hangingPunct="1">
                <a:spcBef>
                  <a:spcPct val="20000"/>
                </a:spcBef>
              </a:pPr>
              <a:r>
                <a:rPr lang="en-US" altLang="zh-CN" sz="2000" b="1" dirty="0">
                  <a:solidFill>
                    <a:schemeClr val="bg1"/>
                  </a:solidFill>
                  <a:latin typeface="Times New Roman" pitchFamily="18" charset="0"/>
                  <a:ea typeface="宋体" pitchFamily="2" charset="-122"/>
                </a:rPr>
                <a:t>1</a:t>
              </a:r>
            </a:p>
          </p:txBody>
        </p:sp>
        <p:sp>
          <p:nvSpPr>
            <p:cNvPr id="81940" name="Rectangle 19"/>
            <p:cNvSpPr/>
            <p:nvPr/>
          </p:nvSpPr>
          <p:spPr>
            <a:xfrm>
              <a:off x="384" y="1120"/>
              <a:ext cx="1440" cy="256"/>
            </a:xfrm>
            <a:prstGeom prst="rect">
              <a:avLst/>
            </a:prstGeom>
            <a:noFill/>
            <a:ln w="9525">
              <a:noFill/>
              <a:miter/>
            </a:ln>
          </p:spPr>
          <p:txBody>
            <a:bodyPr anchor="ctr"/>
            <a:lstStyle/>
            <a:p>
              <a:pPr lvl="0" algn="ctr" eaLnBrk="1" hangingPunct="1">
                <a:spcBef>
                  <a:spcPct val="20000"/>
                </a:spcBef>
              </a:pPr>
              <a:r>
                <a:rPr lang="en-US" altLang="zh-CN" sz="2000" b="1" dirty="0">
                  <a:solidFill>
                    <a:schemeClr val="bg1"/>
                  </a:solidFill>
                  <a:latin typeface="Times New Roman" pitchFamily="18" charset="0"/>
                  <a:ea typeface="宋体" pitchFamily="2" charset="-122"/>
                </a:rPr>
                <a:t>Algorithm</a:t>
              </a:r>
            </a:p>
          </p:txBody>
        </p:sp>
        <p:sp>
          <p:nvSpPr>
            <p:cNvPr id="81941" name="Line 20"/>
            <p:cNvSpPr/>
            <p:nvPr/>
          </p:nvSpPr>
          <p:spPr>
            <a:xfrm>
              <a:off x="384" y="1376"/>
              <a:ext cx="4944" cy="0"/>
            </a:xfrm>
            <a:prstGeom prst="line">
              <a:avLst/>
            </a:prstGeom>
            <a:ln w="28575" cap="flat" cmpd="sng">
              <a:solidFill>
                <a:schemeClr val="bg1"/>
              </a:solidFill>
              <a:prstDash val="solid"/>
              <a:headEnd type="none" w="med" len="med"/>
              <a:tailEnd type="none" w="med" len="med"/>
            </a:ln>
          </p:spPr>
          <p:txBody>
            <a:bodyPr/>
            <a:lstStyle/>
            <a:p>
              <a:endParaRPr lang="zh-CN" altLang="en-US"/>
            </a:p>
          </p:txBody>
        </p:sp>
        <p:sp>
          <p:nvSpPr>
            <p:cNvPr id="81942" name="Line 21"/>
            <p:cNvSpPr/>
            <p:nvPr/>
          </p:nvSpPr>
          <p:spPr>
            <a:xfrm>
              <a:off x="384" y="1633"/>
              <a:ext cx="4944" cy="0"/>
            </a:xfrm>
            <a:prstGeom prst="line">
              <a:avLst/>
            </a:prstGeom>
            <a:ln w="28575" cap="flat" cmpd="sng">
              <a:solidFill>
                <a:schemeClr val="bg1"/>
              </a:solidFill>
              <a:prstDash val="solid"/>
              <a:headEnd type="none" w="med" len="med"/>
              <a:tailEnd type="none" w="med" len="med"/>
            </a:ln>
          </p:spPr>
          <p:txBody>
            <a:bodyPr/>
            <a:lstStyle/>
            <a:p>
              <a:endParaRPr lang="zh-CN" altLang="en-US"/>
            </a:p>
          </p:txBody>
        </p:sp>
        <p:sp>
          <p:nvSpPr>
            <p:cNvPr id="81943" name="Line 22"/>
            <p:cNvSpPr/>
            <p:nvPr/>
          </p:nvSpPr>
          <p:spPr>
            <a:xfrm>
              <a:off x="1824" y="1120"/>
              <a:ext cx="0" cy="1712"/>
            </a:xfrm>
            <a:prstGeom prst="line">
              <a:avLst/>
            </a:prstGeom>
            <a:ln w="28575" cap="flat" cmpd="sng">
              <a:solidFill>
                <a:schemeClr val="bg1"/>
              </a:solidFill>
              <a:prstDash val="solid"/>
              <a:headEnd type="none" w="med" len="med"/>
              <a:tailEnd type="none" w="med" len="med"/>
            </a:ln>
          </p:spPr>
          <p:txBody>
            <a:bodyPr/>
            <a:lstStyle/>
            <a:p>
              <a:endParaRPr lang="zh-CN" altLang="en-US"/>
            </a:p>
          </p:txBody>
        </p:sp>
        <p:sp>
          <p:nvSpPr>
            <p:cNvPr id="81944" name="Line 23"/>
            <p:cNvSpPr/>
            <p:nvPr/>
          </p:nvSpPr>
          <p:spPr>
            <a:xfrm>
              <a:off x="2688" y="1120"/>
              <a:ext cx="0" cy="1712"/>
            </a:xfrm>
            <a:prstGeom prst="line">
              <a:avLst/>
            </a:prstGeom>
            <a:ln w="28575" cap="flat" cmpd="sng">
              <a:solidFill>
                <a:schemeClr val="bg1"/>
              </a:solidFill>
              <a:prstDash val="solid"/>
              <a:headEnd type="none" w="med" len="med"/>
              <a:tailEnd type="none" w="med" len="med"/>
            </a:ln>
          </p:spPr>
          <p:txBody>
            <a:bodyPr/>
            <a:lstStyle/>
            <a:p>
              <a:endParaRPr lang="zh-CN" altLang="en-US"/>
            </a:p>
          </p:txBody>
        </p:sp>
        <p:sp>
          <p:nvSpPr>
            <p:cNvPr id="81945" name="Line 24"/>
            <p:cNvSpPr/>
            <p:nvPr/>
          </p:nvSpPr>
          <p:spPr>
            <a:xfrm>
              <a:off x="3552" y="1120"/>
              <a:ext cx="0" cy="1712"/>
            </a:xfrm>
            <a:prstGeom prst="line">
              <a:avLst/>
            </a:prstGeom>
            <a:ln w="28575" cap="flat" cmpd="sng">
              <a:solidFill>
                <a:schemeClr val="bg1"/>
              </a:solidFill>
              <a:prstDash val="solid"/>
              <a:headEnd type="none" w="med" len="med"/>
              <a:tailEnd type="none" w="med" len="med"/>
            </a:ln>
          </p:spPr>
          <p:txBody>
            <a:bodyPr/>
            <a:lstStyle/>
            <a:p>
              <a:endParaRPr lang="zh-CN" altLang="en-US"/>
            </a:p>
          </p:txBody>
        </p:sp>
        <p:sp>
          <p:nvSpPr>
            <p:cNvPr id="81946" name="Line 25"/>
            <p:cNvSpPr/>
            <p:nvPr/>
          </p:nvSpPr>
          <p:spPr>
            <a:xfrm>
              <a:off x="4464" y="1120"/>
              <a:ext cx="0" cy="1712"/>
            </a:xfrm>
            <a:prstGeom prst="line">
              <a:avLst/>
            </a:prstGeom>
            <a:ln w="28575" cap="flat" cmpd="sng">
              <a:solidFill>
                <a:schemeClr val="bg1"/>
              </a:solidFill>
              <a:prstDash val="solid"/>
              <a:headEnd type="none" w="med" len="med"/>
              <a:tailEnd type="none" w="med" len="med"/>
            </a:ln>
          </p:spPr>
          <p:txBody>
            <a:bodyPr/>
            <a:lstStyle/>
            <a:p>
              <a:endParaRPr lang="zh-CN" altLang="en-US"/>
            </a:p>
          </p:txBody>
        </p:sp>
        <p:sp>
          <p:nvSpPr>
            <p:cNvPr id="81947" name="Line 26"/>
            <p:cNvSpPr/>
            <p:nvPr/>
          </p:nvSpPr>
          <p:spPr>
            <a:xfrm>
              <a:off x="384" y="1120"/>
              <a:ext cx="4944" cy="0"/>
            </a:xfrm>
            <a:prstGeom prst="line">
              <a:avLst/>
            </a:prstGeom>
            <a:ln w="28575" cap="sq" cmpd="sng">
              <a:solidFill>
                <a:schemeClr val="bg1"/>
              </a:solidFill>
              <a:prstDash val="solid"/>
              <a:headEnd type="none" w="med" len="med"/>
              <a:tailEnd type="none" w="med" len="med"/>
            </a:ln>
          </p:spPr>
          <p:txBody>
            <a:bodyPr/>
            <a:lstStyle/>
            <a:p>
              <a:endParaRPr lang="zh-CN" altLang="en-US"/>
            </a:p>
          </p:txBody>
        </p:sp>
        <p:sp>
          <p:nvSpPr>
            <p:cNvPr id="81948" name="Line 27"/>
            <p:cNvSpPr/>
            <p:nvPr/>
          </p:nvSpPr>
          <p:spPr>
            <a:xfrm>
              <a:off x="384" y="1120"/>
              <a:ext cx="0" cy="1712"/>
            </a:xfrm>
            <a:prstGeom prst="line">
              <a:avLst/>
            </a:prstGeom>
            <a:ln w="28575" cap="sq" cmpd="sng">
              <a:solidFill>
                <a:schemeClr val="bg1"/>
              </a:solidFill>
              <a:prstDash val="solid"/>
              <a:headEnd type="none" w="med" len="med"/>
              <a:tailEnd type="none" w="med" len="med"/>
            </a:ln>
          </p:spPr>
          <p:txBody>
            <a:bodyPr/>
            <a:lstStyle/>
            <a:p>
              <a:endParaRPr lang="zh-CN" altLang="en-US"/>
            </a:p>
          </p:txBody>
        </p:sp>
        <p:sp>
          <p:nvSpPr>
            <p:cNvPr id="81949" name="Line 28"/>
            <p:cNvSpPr/>
            <p:nvPr/>
          </p:nvSpPr>
          <p:spPr>
            <a:xfrm>
              <a:off x="5328" y="1120"/>
              <a:ext cx="0" cy="1712"/>
            </a:xfrm>
            <a:prstGeom prst="line">
              <a:avLst/>
            </a:prstGeom>
            <a:ln w="28575" cap="sq" cmpd="sng">
              <a:solidFill>
                <a:schemeClr val="bg1"/>
              </a:solidFill>
              <a:prstDash val="solid"/>
              <a:headEnd type="none" w="med" len="med"/>
              <a:tailEnd type="none" w="med" len="med"/>
            </a:ln>
          </p:spPr>
          <p:txBody>
            <a:bodyPr/>
            <a:lstStyle/>
            <a:p>
              <a:endParaRPr lang="zh-CN" altLang="en-US"/>
            </a:p>
          </p:txBody>
        </p:sp>
        <p:sp>
          <p:nvSpPr>
            <p:cNvPr id="81950" name="Line 29"/>
            <p:cNvSpPr/>
            <p:nvPr/>
          </p:nvSpPr>
          <p:spPr>
            <a:xfrm>
              <a:off x="384" y="2832"/>
              <a:ext cx="4944" cy="0"/>
            </a:xfrm>
            <a:prstGeom prst="line">
              <a:avLst/>
            </a:prstGeom>
            <a:ln w="28575" cap="sq" cmpd="sng">
              <a:solidFill>
                <a:schemeClr val="bg1"/>
              </a:solidFill>
              <a:prstDash val="solid"/>
              <a:headEnd type="none" w="med" len="med"/>
              <a:tailEnd type="none" w="med" len="med"/>
            </a:ln>
          </p:spPr>
          <p:txBody>
            <a:bodyPr/>
            <a:lstStyle/>
            <a:p>
              <a:endParaRPr lang="zh-CN" altLang="en-US"/>
            </a:p>
          </p:txBody>
        </p:sp>
        <p:sp>
          <p:nvSpPr>
            <p:cNvPr id="81951" name="Rectangle 30"/>
            <p:cNvSpPr/>
            <p:nvPr/>
          </p:nvSpPr>
          <p:spPr>
            <a:xfrm>
              <a:off x="912" y="1632"/>
              <a:ext cx="912" cy="1200"/>
            </a:xfrm>
            <a:prstGeom prst="rect">
              <a:avLst/>
            </a:prstGeom>
            <a:noFill/>
            <a:ln w="9525">
              <a:noFill/>
              <a:miter/>
            </a:ln>
          </p:spPr>
          <p:txBody>
            <a:bodyPr/>
            <a:lstStyle/>
            <a:p>
              <a:pPr lvl="0" eaLnBrk="1" hangingPunct="1">
                <a:spcBef>
                  <a:spcPct val="20000"/>
                </a:spcBef>
              </a:pPr>
              <a:r>
                <a:rPr lang="en-US" altLang="zh-CN" sz="2000" b="1" i="1" dirty="0">
                  <a:solidFill>
                    <a:schemeClr val="bg1"/>
                  </a:solidFill>
                  <a:latin typeface="Times New Roman" pitchFamily="18" charset="0"/>
                  <a:ea typeface="宋体" pitchFamily="2" charset="-122"/>
                </a:rPr>
                <a:t>N </a:t>
              </a:r>
              <a:r>
                <a:rPr lang="en-US" altLang="zh-CN" sz="2000" b="1" dirty="0">
                  <a:solidFill>
                    <a:schemeClr val="bg1"/>
                  </a:solidFill>
                  <a:latin typeface="Times New Roman" pitchFamily="18" charset="0"/>
                  <a:ea typeface="宋体" pitchFamily="2" charset="-122"/>
                </a:rPr>
                <a:t>=10</a:t>
              </a:r>
            </a:p>
            <a:p>
              <a:pPr lvl="0" eaLnBrk="1" hangingPunct="1">
                <a:spcBef>
                  <a:spcPct val="20000"/>
                </a:spcBef>
              </a:pPr>
              <a:r>
                <a:rPr lang="en-US" altLang="zh-CN" sz="2000" b="1" i="1" dirty="0">
                  <a:solidFill>
                    <a:schemeClr val="bg1"/>
                  </a:solidFill>
                  <a:latin typeface="Times New Roman" pitchFamily="18" charset="0"/>
                  <a:ea typeface="宋体" pitchFamily="2" charset="-122"/>
                </a:rPr>
                <a:t>N </a:t>
              </a:r>
              <a:r>
                <a:rPr lang="en-US" altLang="zh-CN" sz="2000" b="1" dirty="0">
                  <a:solidFill>
                    <a:schemeClr val="bg1"/>
                  </a:solidFill>
                  <a:latin typeface="Times New Roman" pitchFamily="18" charset="0"/>
                  <a:ea typeface="宋体" pitchFamily="2" charset="-122"/>
                </a:rPr>
                <a:t>=100</a:t>
              </a:r>
            </a:p>
            <a:p>
              <a:pPr lvl="0" eaLnBrk="1" hangingPunct="1">
                <a:spcBef>
                  <a:spcPct val="20000"/>
                </a:spcBef>
              </a:pPr>
              <a:r>
                <a:rPr lang="en-US" altLang="zh-CN" sz="2000" b="1" i="1" dirty="0">
                  <a:solidFill>
                    <a:schemeClr val="bg1"/>
                  </a:solidFill>
                  <a:latin typeface="Times New Roman" pitchFamily="18" charset="0"/>
                  <a:ea typeface="宋体" pitchFamily="2" charset="-122"/>
                </a:rPr>
                <a:t>N </a:t>
              </a:r>
              <a:r>
                <a:rPr lang="en-US" altLang="zh-CN" sz="2000" b="1" dirty="0">
                  <a:solidFill>
                    <a:schemeClr val="bg1"/>
                  </a:solidFill>
                  <a:latin typeface="Times New Roman" pitchFamily="18" charset="0"/>
                  <a:ea typeface="宋体" pitchFamily="2" charset="-122"/>
                </a:rPr>
                <a:t>=1,000</a:t>
              </a:r>
            </a:p>
            <a:p>
              <a:pPr lvl="0" eaLnBrk="1" hangingPunct="1">
                <a:spcBef>
                  <a:spcPct val="20000"/>
                </a:spcBef>
              </a:pPr>
              <a:r>
                <a:rPr lang="en-US" altLang="zh-CN" sz="2000" b="1" i="1" dirty="0">
                  <a:solidFill>
                    <a:schemeClr val="bg1"/>
                  </a:solidFill>
                  <a:latin typeface="Times New Roman" pitchFamily="18" charset="0"/>
                  <a:ea typeface="宋体" pitchFamily="2" charset="-122"/>
                </a:rPr>
                <a:t>N </a:t>
              </a:r>
              <a:r>
                <a:rPr lang="en-US" altLang="zh-CN" sz="2000" b="1" dirty="0">
                  <a:solidFill>
                    <a:schemeClr val="bg1"/>
                  </a:solidFill>
                  <a:latin typeface="Times New Roman" pitchFamily="18" charset="0"/>
                  <a:ea typeface="宋体" pitchFamily="2" charset="-122"/>
                </a:rPr>
                <a:t>=10,000</a:t>
              </a:r>
            </a:p>
            <a:p>
              <a:pPr lvl="0" eaLnBrk="1" hangingPunct="1">
                <a:spcBef>
                  <a:spcPct val="20000"/>
                </a:spcBef>
              </a:pPr>
              <a:r>
                <a:rPr lang="en-US" altLang="zh-CN" sz="2000" b="1" i="1" dirty="0">
                  <a:solidFill>
                    <a:schemeClr val="bg1"/>
                  </a:solidFill>
                  <a:latin typeface="Times New Roman" pitchFamily="18" charset="0"/>
                  <a:ea typeface="宋体" pitchFamily="2" charset="-122"/>
                </a:rPr>
                <a:t>N </a:t>
              </a:r>
              <a:r>
                <a:rPr lang="en-US" altLang="zh-CN" sz="2000" b="1" dirty="0">
                  <a:solidFill>
                    <a:schemeClr val="bg1"/>
                  </a:solidFill>
                  <a:latin typeface="Times New Roman" pitchFamily="18" charset="0"/>
                  <a:ea typeface="宋体" pitchFamily="2" charset="-122"/>
                </a:rPr>
                <a:t>=100,000</a:t>
              </a:r>
            </a:p>
          </p:txBody>
        </p:sp>
        <p:sp>
          <p:nvSpPr>
            <p:cNvPr id="81952" name="Rectangle 31"/>
            <p:cNvSpPr/>
            <p:nvPr/>
          </p:nvSpPr>
          <p:spPr>
            <a:xfrm>
              <a:off x="384" y="1632"/>
              <a:ext cx="528" cy="1200"/>
            </a:xfrm>
            <a:prstGeom prst="rect">
              <a:avLst/>
            </a:prstGeom>
            <a:noFill/>
            <a:ln w="9525">
              <a:noFill/>
              <a:miter/>
            </a:ln>
          </p:spPr>
          <p:txBody>
            <a:bodyPr anchor="ctr"/>
            <a:lstStyle/>
            <a:p>
              <a:pPr lvl="0" eaLnBrk="1" hangingPunct="1">
                <a:lnSpc>
                  <a:spcPct val="150000"/>
                </a:lnSpc>
                <a:spcBef>
                  <a:spcPct val="20000"/>
                </a:spcBef>
              </a:pPr>
              <a:r>
                <a:rPr lang="en-US" altLang="zh-CN" sz="2000" b="1" dirty="0">
                  <a:solidFill>
                    <a:schemeClr val="bg1"/>
                  </a:solidFill>
                  <a:latin typeface="Times New Roman" pitchFamily="18" charset="0"/>
                  <a:ea typeface="宋体" pitchFamily="2" charset="-122"/>
                </a:rPr>
                <a:t>Input Size</a:t>
              </a:r>
            </a:p>
          </p:txBody>
        </p:sp>
        <p:sp>
          <p:nvSpPr>
            <p:cNvPr id="81953" name="Line 32"/>
            <p:cNvSpPr/>
            <p:nvPr/>
          </p:nvSpPr>
          <p:spPr>
            <a:xfrm>
              <a:off x="384" y="1632"/>
              <a:ext cx="528" cy="0"/>
            </a:xfrm>
            <a:prstGeom prst="line">
              <a:avLst/>
            </a:prstGeom>
            <a:ln w="28575">
              <a:noFill/>
            </a:ln>
          </p:spPr>
          <p:txBody>
            <a:bodyPr/>
            <a:lstStyle/>
            <a:p>
              <a:endParaRPr lang="zh-CN" altLang="en-US"/>
            </a:p>
          </p:txBody>
        </p:sp>
        <p:sp>
          <p:nvSpPr>
            <p:cNvPr id="81954" name="Line 33"/>
            <p:cNvSpPr/>
            <p:nvPr/>
          </p:nvSpPr>
          <p:spPr>
            <a:xfrm>
              <a:off x="384" y="2832"/>
              <a:ext cx="528" cy="0"/>
            </a:xfrm>
            <a:prstGeom prst="line">
              <a:avLst/>
            </a:prstGeom>
            <a:ln w="28575">
              <a:noFill/>
            </a:ln>
          </p:spPr>
          <p:txBody>
            <a:bodyPr/>
            <a:lstStyle/>
            <a:p>
              <a:endParaRPr lang="zh-CN" altLang="en-US"/>
            </a:p>
          </p:txBody>
        </p:sp>
        <p:sp>
          <p:nvSpPr>
            <p:cNvPr id="81955" name="Line 34"/>
            <p:cNvSpPr/>
            <p:nvPr/>
          </p:nvSpPr>
          <p:spPr>
            <a:xfrm>
              <a:off x="384" y="1632"/>
              <a:ext cx="0" cy="1200"/>
            </a:xfrm>
            <a:prstGeom prst="line">
              <a:avLst/>
            </a:prstGeom>
            <a:ln w="28575">
              <a:noFill/>
            </a:ln>
          </p:spPr>
          <p:txBody>
            <a:bodyPr/>
            <a:lstStyle/>
            <a:p>
              <a:endParaRPr lang="zh-CN" altLang="en-US"/>
            </a:p>
          </p:txBody>
        </p:sp>
        <p:sp>
          <p:nvSpPr>
            <p:cNvPr id="81956" name="Line 35"/>
            <p:cNvSpPr/>
            <p:nvPr/>
          </p:nvSpPr>
          <p:spPr>
            <a:xfrm>
              <a:off x="912" y="1632"/>
              <a:ext cx="0" cy="1200"/>
            </a:xfrm>
            <a:prstGeom prst="line">
              <a:avLst/>
            </a:prstGeom>
            <a:ln w="28575" cap="flat" cmpd="sng">
              <a:solidFill>
                <a:schemeClr val="bg1"/>
              </a:solidFill>
              <a:prstDash val="solid"/>
              <a:headEnd type="none" w="med" len="med"/>
              <a:tailEnd type="none" w="med" len="med"/>
            </a:ln>
          </p:spPr>
          <p:txBody>
            <a:bodyPr/>
            <a:lstStyle/>
            <a:p>
              <a:endParaRPr lang="zh-CN" altLang="en-US"/>
            </a:p>
          </p:txBody>
        </p:sp>
        <p:sp>
          <p:nvSpPr>
            <p:cNvPr id="81957" name="Line 36"/>
            <p:cNvSpPr/>
            <p:nvPr/>
          </p:nvSpPr>
          <p:spPr>
            <a:xfrm>
              <a:off x="1824" y="1632"/>
              <a:ext cx="0" cy="1200"/>
            </a:xfrm>
            <a:prstGeom prst="line">
              <a:avLst/>
            </a:prstGeom>
            <a:ln w="28575">
              <a:noFill/>
            </a:ln>
          </p:spPr>
          <p:txBody>
            <a:bodyPr/>
            <a:lstStyle/>
            <a:p>
              <a:endParaRPr lang="zh-CN" altLang="en-US"/>
            </a:p>
          </p:txBody>
        </p:sp>
        <p:sp>
          <p:nvSpPr>
            <p:cNvPr id="81958" name="Line 37"/>
            <p:cNvSpPr/>
            <p:nvPr/>
          </p:nvSpPr>
          <p:spPr>
            <a:xfrm>
              <a:off x="912" y="1632"/>
              <a:ext cx="912" cy="0"/>
            </a:xfrm>
            <a:prstGeom prst="line">
              <a:avLst/>
            </a:prstGeom>
            <a:ln w="28575">
              <a:noFill/>
            </a:ln>
          </p:spPr>
          <p:txBody>
            <a:bodyPr/>
            <a:lstStyle/>
            <a:p>
              <a:endParaRPr lang="zh-CN" altLang="en-US"/>
            </a:p>
          </p:txBody>
        </p:sp>
        <p:sp>
          <p:nvSpPr>
            <p:cNvPr id="81959" name="Line 38"/>
            <p:cNvSpPr/>
            <p:nvPr/>
          </p:nvSpPr>
          <p:spPr>
            <a:xfrm>
              <a:off x="912" y="2832"/>
              <a:ext cx="912" cy="0"/>
            </a:xfrm>
            <a:prstGeom prst="line">
              <a:avLst/>
            </a:prstGeom>
            <a:ln w="28575">
              <a:noFill/>
            </a:ln>
          </p:spPr>
          <p:txBody>
            <a:bodyPr/>
            <a:lstStyle/>
            <a:p>
              <a:endParaRPr lang="zh-CN" altLang="en-US"/>
            </a:p>
          </p:txBody>
        </p:sp>
        <p:sp>
          <p:nvSpPr>
            <p:cNvPr id="81960" name="Text Box 39"/>
            <p:cNvSpPr txBox="1"/>
            <p:nvPr/>
          </p:nvSpPr>
          <p:spPr>
            <a:xfrm>
              <a:off x="384" y="432"/>
              <a:ext cx="4896" cy="403"/>
            </a:xfrm>
            <a:prstGeom prst="rect">
              <a:avLst/>
            </a:prstGeom>
            <a:noFill/>
            <a:ln w="9525">
              <a:noFill/>
              <a:miter/>
            </a:ln>
          </p:spPr>
          <p:txBody>
            <a:bodyPr>
              <a:spAutoFit/>
            </a:bodyPr>
            <a:lstStyle/>
            <a:p>
              <a:pPr lvl="0" algn="ctr" eaLnBrk="1" hangingPunct="1">
                <a:spcBef>
                  <a:spcPct val="50000"/>
                </a:spcBef>
              </a:pPr>
              <a:r>
                <a:rPr lang="en-US" altLang="zh-CN" b="1" dirty="0">
                  <a:latin typeface="Times New Roman" pitchFamily="18" charset="0"/>
                  <a:ea typeface="宋体" pitchFamily="2" charset="-122"/>
                </a:rPr>
                <a:t>Running times of several algorithms for maximum subsequence sum (in seconds)</a:t>
              </a:r>
            </a:p>
          </p:txBody>
        </p:sp>
      </p:grpSp>
      <p:sp>
        <p:nvSpPr>
          <p:cNvPr id="72744" name="AutoShape 40" descr="再生纸"/>
          <p:cNvSpPr/>
          <p:nvPr/>
        </p:nvSpPr>
        <p:spPr>
          <a:xfrm>
            <a:off x="2590800" y="5105400"/>
            <a:ext cx="6781800" cy="914400"/>
          </a:xfrm>
          <a:prstGeom prst="roundRect">
            <a:avLst>
              <a:gd name="adj" fmla="val 16667"/>
            </a:avLst>
          </a:prstGeom>
          <a:blipFill rotWithShape="0">
            <a:blip r:embed="rId3"/>
          </a:blipFill>
          <a:ln w="9525">
            <a:noFill/>
          </a:ln>
          <a:effectLst>
            <a:outerShdw dist="107763" dir="2699999" algn="ctr" rotWithShape="0">
              <a:schemeClr val="bg2"/>
            </a:outerShdw>
          </a:effectLst>
        </p:spPr>
        <p:txBody>
          <a:bodyPr anchor="ctr"/>
          <a:lstStyle/>
          <a:p>
            <a:pPr lvl="0" algn="ctr" eaLnBrk="1" hangingPunct="1"/>
            <a:r>
              <a:rPr lang="en-US" altLang="zh-CN" sz="2000" b="1" dirty="0">
                <a:latin typeface="Times New Roman" pitchFamily="18" charset="0"/>
                <a:ea typeface="宋体" pitchFamily="2" charset="-122"/>
              </a:rPr>
              <a:t>Note: The time required to read the input is not included.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72707"/>
                                        </p:tgtEl>
                                        <p:attrNameLst>
                                          <p:attrName>style.visibility</p:attrName>
                                        </p:attrNameLst>
                                      </p:cBhvr>
                                      <p:to>
                                        <p:strVal val="visible"/>
                                      </p:to>
                                    </p:set>
                                    <p:animEffect transition="in" filter="wipe(up)">
                                      <p:cBhvr>
                                        <p:cTn id="7" dur="500"/>
                                        <p:tgtEl>
                                          <p:spTgt spid="7270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2744"/>
                                        </p:tgtEl>
                                        <p:attrNameLst>
                                          <p:attrName>style.visibility</p:attrName>
                                        </p:attrNameLst>
                                      </p:cBhvr>
                                      <p:to>
                                        <p:strVal val="visible"/>
                                      </p:to>
                                    </p:set>
                                    <p:animEffect transition="in" filter="box(in)">
                                      <p:cBhvr>
                                        <p:cTn id="12" dur="500"/>
                                        <p:tgtEl>
                                          <p:spTgt spid="727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44" grpId="0" bldLvl="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2"/>
          <p:cNvSpPr txBox="1"/>
          <p:nvPr/>
        </p:nvSpPr>
        <p:spPr>
          <a:xfrm>
            <a:off x="1981200" y="304800"/>
            <a:ext cx="6553200" cy="518160"/>
          </a:xfrm>
          <a:prstGeom prst="rect">
            <a:avLst/>
          </a:prstGeom>
          <a:noFill/>
          <a:ln w="9525">
            <a:noFill/>
            <a:miter/>
          </a:ln>
        </p:spPr>
        <p:txBody>
          <a:bodyPr>
            <a:spAutoFit/>
          </a:bodyPr>
          <a:lstStyle/>
          <a:p>
            <a:pPr lvl="0" eaLnBrk="1" hangingPunct="1">
              <a:spcBef>
                <a:spcPct val="50000"/>
              </a:spcBef>
            </a:pPr>
            <a:r>
              <a:rPr lang="en-US" altLang="zh-CN" sz="2800" b="1" dirty="0">
                <a:latin typeface="Times New Roman" pitchFamily="18" charset="0"/>
                <a:ea typeface="宋体" pitchFamily="2" charset="-122"/>
                <a:sym typeface="Webdings" pitchFamily="18" charset="2"/>
              </a:rPr>
              <a:t>§4   </a:t>
            </a:r>
            <a:r>
              <a:rPr lang="en-US" altLang="zh-CN" sz="2800" b="1" dirty="0">
                <a:latin typeface="Times New Roman" pitchFamily="18" charset="0"/>
                <a:ea typeface="宋体" pitchFamily="2" charset="-122"/>
              </a:rPr>
              <a:t>Logarithms in the Running Time</a:t>
            </a:r>
          </a:p>
        </p:txBody>
      </p:sp>
      <p:sp>
        <p:nvSpPr>
          <p:cNvPr id="73731" name="Text Box 3"/>
          <p:cNvSpPr txBox="1"/>
          <p:nvPr/>
        </p:nvSpPr>
        <p:spPr>
          <a:xfrm>
            <a:off x="2057400" y="990600"/>
            <a:ext cx="6019800" cy="2225040"/>
          </a:xfrm>
          <a:prstGeom prst="rect">
            <a:avLst/>
          </a:prstGeom>
          <a:noFill/>
          <a:ln w="9525">
            <a:noFill/>
            <a:miter/>
          </a:ln>
        </p:spPr>
        <p:txBody>
          <a:bodyPr>
            <a:spAutoFit/>
          </a:bodyPr>
          <a:lstStyle/>
          <a:p>
            <a:pPr marL="292100" lvl="0" indent="-292100" eaLnBrk="1" hangingPunct="1">
              <a:spcBef>
                <a:spcPct val="50000"/>
              </a:spcBef>
            </a:pPr>
            <a:r>
              <a:rPr lang="en-US" altLang="zh-CN" b="1" dirty="0">
                <a:latin typeface="Times New Roman" pitchFamily="18" charset="0"/>
                <a:ea typeface="MS Hei"/>
              </a:rPr>
              <a:t>〖Example〗 </a:t>
            </a:r>
            <a:r>
              <a:rPr lang="en-US" altLang="zh-CN" sz="2000" b="1" dirty="0">
                <a:solidFill>
                  <a:schemeClr val="hlink"/>
                </a:solidFill>
                <a:latin typeface="Arial" pitchFamily="34" charset="0"/>
                <a:ea typeface="MS Hei"/>
              </a:rPr>
              <a:t>Binary Search</a:t>
            </a:r>
            <a:r>
              <a:rPr lang="en-US" altLang="zh-CN" b="1" dirty="0">
                <a:latin typeface="Arial" pitchFamily="34" charset="0"/>
                <a:ea typeface="MS Hei"/>
              </a:rPr>
              <a:t>:</a:t>
            </a:r>
          </a:p>
          <a:p>
            <a:pPr marL="292100" lvl="0" indent="-292100" eaLnBrk="1" hangingPunct="1">
              <a:spcBef>
                <a:spcPct val="50000"/>
              </a:spcBef>
            </a:pPr>
            <a:r>
              <a:rPr lang="en-US" altLang="zh-CN" b="1" dirty="0">
                <a:latin typeface="Arial" pitchFamily="34" charset="0"/>
                <a:ea typeface="MS Hei"/>
              </a:rPr>
              <a:t>    </a:t>
            </a:r>
            <a:r>
              <a:rPr lang="en-US" altLang="zh-CN" sz="2000" b="1" dirty="0">
                <a:latin typeface="Arial" pitchFamily="34" charset="0"/>
                <a:ea typeface="MS Hei"/>
              </a:rPr>
              <a:t>Given:    A [0] </a:t>
            </a:r>
            <a:r>
              <a:rPr lang="en-US" altLang="zh-CN" sz="2000" b="1" dirty="0">
                <a:latin typeface="Arial" pitchFamily="34" charset="0"/>
                <a:ea typeface="MS Hei"/>
                <a:sym typeface="Symbol" pitchFamily="18" charset="2"/>
              </a:rPr>
              <a:t>  A [1]  ……   A [N </a:t>
            </a:r>
            <a:r>
              <a:rPr lang="en-US" altLang="zh-CN" sz="2000" b="1" dirty="0">
                <a:latin typeface="Arial Rounded MT Bold"/>
                <a:ea typeface="宋体" pitchFamily="2" charset="-122"/>
                <a:sym typeface="Symbol" pitchFamily="18" charset="2"/>
              </a:rPr>
              <a:t></a:t>
            </a:r>
            <a:r>
              <a:rPr lang="en-US" altLang="zh-CN" sz="2000" b="1" dirty="0">
                <a:latin typeface="Arial" pitchFamily="34" charset="0"/>
                <a:ea typeface="MS Hei"/>
                <a:sym typeface="Symbol" pitchFamily="18" charset="2"/>
              </a:rPr>
              <a:t> 1] ;  </a:t>
            </a:r>
            <a:r>
              <a:rPr lang="en-US" altLang="zh-CN" sz="2000" b="1" dirty="0">
                <a:solidFill>
                  <a:srgbClr val="FF3300"/>
                </a:solidFill>
                <a:latin typeface="Arial" pitchFamily="34" charset="0"/>
                <a:ea typeface="MS Hei"/>
                <a:sym typeface="Symbol" pitchFamily="18" charset="2"/>
              </a:rPr>
              <a:t>X</a:t>
            </a:r>
          </a:p>
          <a:p>
            <a:pPr marL="292100" lvl="0" indent="-292100" eaLnBrk="1" hangingPunct="1">
              <a:spcBef>
                <a:spcPct val="50000"/>
              </a:spcBef>
            </a:pPr>
            <a:r>
              <a:rPr lang="en-US" altLang="zh-CN" sz="2000" b="1" dirty="0">
                <a:latin typeface="Arial" pitchFamily="34" charset="0"/>
                <a:ea typeface="MS Hei"/>
                <a:sym typeface="Symbol" pitchFamily="18" charset="2"/>
              </a:rPr>
              <a:t>     Task:      Find  </a:t>
            </a:r>
            <a:r>
              <a:rPr lang="en-US" altLang="zh-CN" sz="2000" b="1" dirty="0">
                <a:solidFill>
                  <a:srgbClr val="FF3300"/>
                </a:solidFill>
                <a:latin typeface="Arial" pitchFamily="34" charset="0"/>
                <a:ea typeface="MS Hei"/>
                <a:sym typeface="Symbol" pitchFamily="18" charset="2"/>
              </a:rPr>
              <a:t>X</a:t>
            </a:r>
            <a:endParaRPr lang="en-US" altLang="zh-CN" sz="2000" b="1" i="1" dirty="0">
              <a:latin typeface="Arial" pitchFamily="34" charset="0"/>
              <a:ea typeface="MS Hei"/>
              <a:sym typeface="Symbol" pitchFamily="18" charset="2"/>
            </a:endParaRPr>
          </a:p>
          <a:p>
            <a:pPr marL="292100" lvl="0" indent="-292100" eaLnBrk="1" hangingPunct="1">
              <a:spcBef>
                <a:spcPct val="50000"/>
              </a:spcBef>
            </a:pPr>
            <a:r>
              <a:rPr lang="en-US" altLang="zh-CN" sz="2000" b="1" i="1" dirty="0">
                <a:latin typeface="Arial" pitchFamily="34" charset="0"/>
                <a:ea typeface="MS Hei"/>
                <a:sym typeface="Symbol" pitchFamily="18" charset="2"/>
              </a:rPr>
              <a:t>     </a:t>
            </a:r>
            <a:r>
              <a:rPr lang="en-US" altLang="zh-CN" sz="2000" b="1" dirty="0">
                <a:latin typeface="Arial" pitchFamily="34" charset="0"/>
                <a:ea typeface="MS Hei"/>
                <a:sym typeface="Symbol" pitchFamily="18" charset="2"/>
              </a:rPr>
              <a:t>Output:   i      if  </a:t>
            </a:r>
            <a:r>
              <a:rPr lang="en-US" altLang="zh-CN" sz="2000" b="1" dirty="0">
                <a:solidFill>
                  <a:srgbClr val="FF3300"/>
                </a:solidFill>
                <a:latin typeface="Arial" pitchFamily="34" charset="0"/>
                <a:ea typeface="MS Hei"/>
                <a:sym typeface="Symbol" pitchFamily="18" charset="2"/>
              </a:rPr>
              <a:t>X</a:t>
            </a:r>
            <a:r>
              <a:rPr lang="en-US" altLang="zh-CN" sz="2000" b="1" i="1" dirty="0">
                <a:latin typeface="Arial" pitchFamily="34" charset="0"/>
                <a:ea typeface="MS Hei"/>
                <a:sym typeface="Symbol" pitchFamily="18" charset="2"/>
              </a:rPr>
              <a:t> </a:t>
            </a:r>
            <a:r>
              <a:rPr lang="en-US" altLang="zh-CN" sz="2000" b="1" dirty="0">
                <a:latin typeface="Arial" pitchFamily="34" charset="0"/>
                <a:ea typeface="MS Hei"/>
                <a:sym typeface="Symbol" pitchFamily="18" charset="2"/>
              </a:rPr>
              <a:t>= =  A [ i ]</a:t>
            </a:r>
          </a:p>
          <a:p>
            <a:pPr marL="292100" lvl="0" indent="-292100" eaLnBrk="1" hangingPunct="1">
              <a:spcBef>
                <a:spcPct val="50000"/>
              </a:spcBef>
            </a:pPr>
            <a:r>
              <a:rPr lang="en-US" altLang="zh-CN" sz="2000" b="1" dirty="0">
                <a:latin typeface="Arial" pitchFamily="34" charset="0"/>
                <a:ea typeface="MS Hei"/>
                <a:sym typeface="Symbol" pitchFamily="18" charset="2"/>
              </a:rPr>
              <a:t>                    </a:t>
            </a:r>
            <a:r>
              <a:rPr lang="en-US" altLang="zh-CN" sz="2000" b="1" dirty="0">
                <a:latin typeface="Arial Rounded MT Bold"/>
                <a:ea typeface="宋体" pitchFamily="2" charset="-122"/>
                <a:sym typeface="Symbol" pitchFamily="18" charset="2"/>
              </a:rPr>
              <a:t></a:t>
            </a:r>
            <a:r>
              <a:rPr lang="en-US" altLang="zh-CN" sz="2000" b="1" dirty="0">
                <a:latin typeface="Arial" pitchFamily="34" charset="0"/>
                <a:ea typeface="MS Hei"/>
                <a:sym typeface="Symbol" pitchFamily="18" charset="2"/>
              </a:rPr>
              <a:t>1    if  </a:t>
            </a:r>
            <a:r>
              <a:rPr lang="en-US" altLang="zh-CN" sz="2000" b="1" dirty="0">
                <a:solidFill>
                  <a:srgbClr val="FF3300"/>
                </a:solidFill>
                <a:latin typeface="Arial" pitchFamily="34" charset="0"/>
                <a:ea typeface="MS Hei"/>
                <a:sym typeface="Symbol" pitchFamily="18" charset="2"/>
              </a:rPr>
              <a:t>X</a:t>
            </a:r>
            <a:r>
              <a:rPr lang="en-US" altLang="zh-CN" sz="2000" b="1" dirty="0">
                <a:latin typeface="Arial" pitchFamily="34" charset="0"/>
                <a:ea typeface="MS Hei"/>
                <a:sym typeface="Symbol" pitchFamily="18" charset="2"/>
              </a:rPr>
              <a:t>  is not found</a:t>
            </a:r>
          </a:p>
        </p:txBody>
      </p:sp>
      <p:grpSp>
        <p:nvGrpSpPr>
          <p:cNvPr id="73732" name="Group 4"/>
          <p:cNvGrpSpPr/>
          <p:nvPr/>
        </p:nvGrpSpPr>
        <p:grpSpPr>
          <a:xfrm>
            <a:off x="1981200" y="3581400"/>
            <a:ext cx="8077200" cy="381000"/>
            <a:chOff x="288" y="2160"/>
            <a:chExt cx="5088" cy="240"/>
          </a:xfrm>
        </p:grpSpPr>
        <p:sp>
          <p:nvSpPr>
            <p:cNvPr id="82967" name="Line 5"/>
            <p:cNvSpPr/>
            <p:nvPr/>
          </p:nvSpPr>
          <p:spPr>
            <a:xfrm>
              <a:off x="480" y="2400"/>
              <a:ext cx="4704" cy="0"/>
            </a:xfrm>
            <a:prstGeom prst="line">
              <a:avLst/>
            </a:prstGeom>
            <a:ln w="25400" cap="flat" cmpd="sng">
              <a:solidFill>
                <a:schemeClr val="tx1"/>
              </a:solidFill>
              <a:prstDash val="solid"/>
              <a:headEnd type="none" w="med" len="med"/>
              <a:tailEnd type="none" w="med" len="med"/>
            </a:ln>
          </p:spPr>
          <p:txBody>
            <a:bodyPr/>
            <a:lstStyle/>
            <a:p>
              <a:endParaRPr lang="zh-CN" altLang="en-US"/>
            </a:p>
          </p:txBody>
        </p:sp>
        <p:sp>
          <p:nvSpPr>
            <p:cNvPr id="82968" name="Line 6"/>
            <p:cNvSpPr/>
            <p:nvPr/>
          </p:nvSpPr>
          <p:spPr>
            <a:xfrm flipV="1">
              <a:off x="480" y="2352"/>
              <a:ext cx="0" cy="48"/>
            </a:xfrm>
            <a:prstGeom prst="line">
              <a:avLst/>
            </a:prstGeom>
            <a:ln w="25400" cap="flat" cmpd="sng">
              <a:solidFill>
                <a:schemeClr val="tx1"/>
              </a:solidFill>
              <a:prstDash val="solid"/>
              <a:headEnd type="none" w="med" len="med"/>
              <a:tailEnd type="none" w="med" len="med"/>
            </a:ln>
          </p:spPr>
          <p:txBody>
            <a:bodyPr/>
            <a:lstStyle/>
            <a:p>
              <a:endParaRPr lang="zh-CN" altLang="en-US"/>
            </a:p>
          </p:txBody>
        </p:sp>
        <p:sp>
          <p:nvSpPr>
            <p:cNvPr id="82969" name="Line 7"/>
            <p:cNvSpPr/>
            <p:nvPr/>
          </p:nvSpPr>
          <p:spPr>
            <a:xfrm flipV="1">
              <a:off x="5184" y="2352"/>
              <a:ext cx="0" cy="48"/>
            </a:xfrm>
            <a:prstGeom prst="line">
              <a:avLst/>
            </a:prstGeom>
            <a:ln w="25400" cap="flat" cmpd="sng">
              <a:solidFill>
                <a:schemeClr val="tx1"/>
              </a:solidFill>
              <a:prstDash val="solid"/>
              <a:headEnd type="none" w="med" len="med"/>
              <a:tailEnd type="none" w="med" len="med"/>
            </a:ln>
          </p:spPr>
          <p:txBody>
            <a:bodyPr/>
            <a:lstStyle/>
            <a:p>
              <a:endParaRPr lang="zh-CN" altLang="en-US"/>
            </a:p>
          </p:txBody>
        </p:sp>
        <p:sp>
          <p:nvSpPr>
            <p:cNvPr id="82970" name="Line 8"/>
            <p:cNvSpPr/>
            <p:nvPr/>
          </p:nvSpPr>
          <p:spPr>
            <a:xfrm flipV="1">
              <a:off x="2833" y="2352"/>
              <a:ext cx="0" cy="48"/>
            </a:xfrm>
            <a:prstGeom prst="line">
              <a:avLst/>
            </a:prstGeom>
            <a:ln w="25400" cap="flat" cmpd="sng">
              <a:solidFill>
                <a:schemeClr val="tx1"/>
              </a:solidFill>
              <a:prstDash val="solid"/>
              <a:headEnd type="none" w="med" len="med"/>
              <a:tailEnd type="none" w="med" len="med"/>
            </a:ln>
          </p:spPr>
          <p:txBody>
            <a:bodyPr/>
            <a:lstStyle/>
            <a:p>
              <a:endParaRPr lang="zh-CN" altLang="en-US"/>
            </a:p>
          </p:txBody>
        </p:sp>
        <p:sp>
          <p:nvSpPr>
            <p:cNvPr id="82971" name="Text Box 9"/>
            <p:cNvSpPr txBox="1"/>
            <p:nvPr/>
          </p:nvSpPr>
          <p:spPr>
            <a:xfrm>
              <a:off x="288" y="2160"/>
              <a:ext cx="384" cy="230"/>
            </a:xfrm>
            <a:prstGeom prst="rect">
              <a:avLst/>
            </a:prstGeom>
            <a:noFill/>
            <a:ln w="25400">
              <a:noFill/>
              <a:miter/>
            </a:ln>
          </p:spPr>
          <p:txBody>
            <a:bodyPr>
              <a:spAutoFit/>
            </a:bodyPr>
            <a:lstStyle/>
            <a:p>
              <a:pPr lvl="0" algn="ctr" eaLnBrk="1" hangingPunct="1">
                <a:spcBef>
                  <a:spcPct val="50000"/>
                </a:spcBef>
              </a:pPr>
              <a:r>
                <a:rPr lang="en-US" altLang="zh-CN" sz="1800" b="1" dirty="0">
                  <a:latin typeface="Times New Roman" pitchFamily="18" charset="0"/>
                  <a:ea typeface="宋体" pitchFamily="2" charset="-122"/>
                </a:rPr>
                <a:t>low</a:t>
              </a:r>
            </a:p>
          </p:txBody>
        </p:sp>
        <p:sp>
          <p:nvSpPr>
            <p:cNvPr id="82972" name="Text Box 10"/>
            <p:cNvSpPr txBox="1"/>
            <p:nvPr/>
          </p:nvSpPr>
          <p:spPr>
            <a:xfrm>
              <a:off x="4992" y="2160"/>
              <a:ext cx="384" cy="230"/>
            </a:xfrm>
            <a:prstGeom prst="rect">
              <a:avLst/>
            </a:prstGeom>
            <a:noFill/>
            <a:ln w="25400">
              <a:noFill/>
              <a:miter/>
            </a:ln>
          </p:spPr>
          <p:txBody>
            <a:bodyPr lIns="0" rIns="0">
              <a:spAutoFit/>
            </a:bodyPr>
            <a:lstStyle/>
            <a:p>
              <a:pPr lvl="0" algn="ctr" eaLnBrk="1" hangingPunct="1">
                <a:spcBef>
                  <a:spcPct val="50000"/>
                </a:spcBef>
              </a:pPr>
              <a:r>
                <a:rPr lang="en-US" altLang="zh-CN" sz="1800" b="1" dirty="0">
                  <a:latin typeface="Times New Roman" pitchFamily="18" charset="0"/>
                  <a:ea typeface="宋体" pitchFamily="2" charset="-122"/>
                </a:rPr>
                <a:t>high</a:t>
              </a:r>
            </a:p>
          </p:txBody>
        </p:sp>
        <p:sp>
          <p:nvSpPr>
            <p:cNvPr id="82973" name="Text Box 11"/>
            <p:cNvSpPr txBox="1"/>
            <p:nvPr/>
          </p:nvSpPr>
          <p:spPr>
            <a:xfrm>
              <a:off x="2618" y="2160"/>
              <a:ext cx="432" cy="230"/>
            </a:xfrm>
            <a:prstGeom prst="rect">
              <a:avLst/>
            </a:prstGeom>
            <a:noFill/>
            <a:ln w="25400">
              <a:noFill/>
              <a:miter/>
            </a:ln>
          </p:spPr>
          <p:txBody>
            <a:bodyPr lIns="0" rIns="0">
              <a:spAutoFit/>
            </a:bodyPr>
            <a:lstStyle/>
            <a:p>
              <a:pPr lvl="0" algn="ctr" eaLnBrk="1" hangingPunct="1">
                <a:spcBef>
                  <a:spcPct val="50000"/>
                </a:spcBef>
              </a:pPr>
              <a:r>
                <a:rPr lang="en-US" altLang="zh-CN" sz="1800" b="1" dirty="0">
                  <a:latin typeface="Times New Roman" pitchFamily="18" charset="0"/>
                  <a:ea typeface="宋体" pitchFamily="2" charset="-122"/>
                </a:rPr>
                <a:t>mid</a:t>
              </a:r>
            </a:p>
          </p:txBody>
        </p:sp>
      </p:grpSp>
      <p:sp>
        <p:nvSpPr>
          <p:cNvPr id="73740" name="Text Box 12"/>
          <p:cNvSpPr txBox="1"/>
          <p:nvPr/>
        </p:nvSpPr>
        <p:spPr>
          <a:xfrm>
            <a:off x="4343400" y="4191000"/>
            <a:ext cx="3429000" cy="396240"/>
          </a:xfrm>
          <a:prstGeom prst="rect">
            <a:avLst/>
          </a:prstGeom>
          <a:noFill/>
          <a:ln w="9525">
            <a:noFill/>
            <a:miter/>
          </a:ln>
        </p:spPr>
        <p:txBody>
          <a:bodyPr lIns="0" rIns="0">
            <a:spAutoFit/>
          </a:bodyPr>
          <a:lstStyle/>
          <a:p>
            <a:pPr lvl="0" algn="ctr" eaLnBrk="1" hangingPunct="1">
              <a:spcBef>
                <a:spcPct val="50000"/>
              </a:spcBef>
            </a:pPr>
            <a:r>
              <a:rPr lang="en-US" altLang="zh-CN" sz="2000" b="1" dirty="0">
                <a:solidFill>
                  <a:srgbClr val="FF3300"/>
                </a:solidFill>
                <a:latin typeface="Arial" pitchFamily="34" charset="0"/>
                <a:ea typeface="MS Hei"/>
                <a:sym typeface="Symbol" pitchFamily="18" charset="2"/>
              </a:rPr>
              <a:t>X</a:t>
            </a:r>
            <a:r>
              <a:rPr lang="en-US" altLang="zh-CN" sz="2000" b="1" dirty="0">
                <a:latin typeface="Arial" pitchFamily="34" charset="0"/>
                <a:ea typeface="宋体" pitchFamily="2" charset="-122"/>
              </a:rPr>
              <a:t> </a:t>
            </a:r>
            <a:r>
              <a:rPr lang="en-US" altLang="zh-CN" b="1" dirty="0">
                <a:latin typeface="Arial" pitchFamily="34" charset="0"/>
                <a:ea typeface="宋体" pitchFamily="2" charset="-122"/>
              </a:rPr>
              <a:t>~</a:t>
            </a:r>
            <a:r>
              <a:rPr lang="en-US" altLang="zh-CN" sz="2000" b="1" dirty="0">
                <a:latin typeface="Arial" pitchFamily="34" charset="0"/>
                <a:ea typeface="宋体" pitchFamily="2" charset="-122"/>
              </a:rPr>
              <a:t>  A [</a:t>
            </a:r>
            <a:r>
              <a:rPr lang="en-US" altLang="zh-CN" sz="2000" b="1" dirty="0">
                <a:latin typeface="Times New Roman" pitchFamily="18" charset="0"/>
                <a:ea typeface="宋体" pitchFamily="2" charset="-122"/>
              </a:rPr>
              <a:t>mid</a:t>
            </a:r>
            <a:r>
              <a:rPr lang="en-US" altLang="zh-CN" sz="2000" b="1" dirty="0">
                <a:latin typeface="Arial" pitchFamily="34" charset="0"/>
                <a:ea typeface="宋体" pitchFamily="2" charset="-122"/>
              </a:rPr>
              <a:t>]</a:t>
            </a:r>
          </a:p>
        </p:txBody>
      </p:sp>
      <p:grpSp>
        <p:nvGrpSpPr>
          <p:cNvPr id="73741" name="Group 13"/>
          <p:cNvGrpSpPr/>
          <p:nvPr/>
        </p:nvGrpSpPr>
        <p:grpSpPr>
          <a:xfrm>
            <a:off x="1981200" y="5257800"/>
            <a:ext cx="3733800" cy="381000"/>
            <a:chOff x="288" y="3360"/>
            <a:chExt cx="2352" cy="240"/>
          </a:xfrm>
        </p:grpSpPr>
        <p:sp>
          <p:nvSpPr>
            <p:cNvPr id="82962" name="Line 14"/>
            <p:cNvSpPr/>
            <p:nvPr/>
          </p:nvSpPr>
          <p:spPr>
            <a:xfrm>
              <a:off x="480" y="3600"/>
              <a:ext cx="1897" cy="0"/>
            </a:xfrm>
            <a:prstGeom prst="line">
              <a:avLst/>
            </a:prstGeom>
            <a:ln w="25400" cap="flat" cmpd="sng">
              <a:solidFill>
                <a:schemeClr val="tx1"/>
              </a:solidFill>
              <a:prstDash val="solid"/>
              <a:headEnd type="none" w="med" len="med"/>
              <a:tailEnd type="none" w="med" len="med"/>
            </a:ln>
          </p:spPr>
          <p:txBody>
            <a:bodyPr/>
            <a:lstStyle/>
            <a:p>
              <a:endParaRPr lang="zh-CN" altLang="en-US"/>
            </a:p>
          </p:txBody>
        </p:sp>
        <p:sp>
          <p:nvSpPr>
            <p:cNvPr id="82963" name="Line 15"/>
            <p:cNvSpPr/>
            <p:nvPr/>
          </p:nvSpPr>
          <p:spPr>
            <a:xfrm flipV="1">
              <a:off x="480" y="3552"/>
              <a:ext cx="0" cy="48"/>
            </a:xfrm>
            <a:prstGeom prst="line">
              <a:avLst/>
            </a:prstGeom>
            <a:ln w="25400" cap="flat" cmpd="sng">
              <a:solidFill>
                <a:schemeClr val="tx1"/>
              </a:solidFill>
              <a:prstDash val="solid"/>
              <a:headEnd type="none" w="med" len="med"/>
              <a:tailEnd type="none" w="med" len="med"/>
            </a:ln>
          </p:spPr>
          <p:txBody>
            <a:bodyPr/>
            <a:lstStyle/>
            <a:p>
              <a:endParaRPr lang="zh-CN" altLang="en-US"/>
            </a:p>
          </p:txBody>
        </p:sp>
        <p:sp>
          <p:nvSpPr>
            <p:cNvPr id="82964" name="Line 16"/>
            <p:cNvSpPr/>
            <p:nvPr/>
          </p:nvSpPr>
          <p:spPr>
            <a:xfrm flipV="1">
              <a:off x="2380" y="3552"/>
              <a:ext cx="0" cy="48"/>
            </a:xfrm>
            <a:prstGeom prst="line">
              <a:avLst/>
            </a:prstGeom>
            <a:ln w="25400" cap="flat" cmpd="sng">
              <a:solidFill>
                <a:schemeClr val="tx1"/>
              </a:solidFill>
              <a:prstDash val="solid"/>
              <a:headEnd type="none" w="med" len="med"/>
              <a:tailEnd type="none" w="med" len="med"/>
            </a:ln>
          </p:spPr>
          <p:txBody>
            <a:bodyPr/>
            <a:lstStyle/>
            <a:p>
              <a:endParaRPr lang="zh-CN" altLang="en-US"/>
            </a:p>
          </p:txBody>
        </p:sp>
        <p:sp>
          <p:nvSpPr>
            <p:cNvPr id="82965" name="Text Box 17"/>
            <p:cNvSpPr txBox="1"/>
            <p:nvPr/>
          </p:nvSpPr>
          <p:spPr>
            <a:xfrm>
              <a:off x="288" y="3360"/>
              <a:ext cx="384" cy="230"/>
            </a:xfrm>
            <a:prstGeom prst="rect">
              <a:avLst/>
            </a:prstGeom>
            <a:noFill/>
            <a:ln w="25400">
              <a:noFill/>
              <a:miter/>
            </a:ln>
          </p:spPr>
          <p:txBody>
            <a:bodyPr>
              <a:spAutoFit/>
            </a:bodyPr>
            <a:lstStyle/>
            <a:p>
              <a:pPr lvl="0" algn="ctr" eaLnBrk="1" hangingPunct="1">
                <a:spcBef>
                  <a:spcPct val="50000"/>
                </a:spcBef>
              </a:pPr>
              <a:r>
                <a:rPr lang="en-US" altLang="zh-CN" sz="1800" b="1" dirty="0">
                  <a:latin typeface="Times New Roman" pitchFamily="18" charset="0"/>
                  <a:ea typeface="宋体" pitchFamily="2" charset="-122"/>
                </a:rPr>
                <a:t>low</a:t>
              </a:r>
            </a:p>
          </p:txBody>
        </p:sp>
        <p:sp>
          <p:nvSpPr>
            <p:cNvPr id="82966" name="Text Box 18"/>
            <p:cNvSpPr txBox="1"/>
            <p:nvPr/>
          </p:nvSpPr>
          <p:spPr>
            <a:xfrm>
              <a:off x="1440" y="3360"/>
              <a:ext cx="1200" cy="232"/>
            </a:xfrm>
            <a:prstGeom prst="rect">
              <a:avLst/>
            </a:prstGeom>
            <a:noFill/>
            <a:ln w="25400">
              <a:noFill/>
              <a:miter/>
            </a:ln>
          </p:spPr>
          <p:txBody>
            <a:bodyPr lIns="0" rIns="0">
              <a:spAutoFit/>
            </a:bodyPr>
            <a:lstStyle/>
            <a:p>
              <a:pPr lvl="0" algn="ctr" eaLnBrk="1" hangingPunct="1">
                <a:spcBef>
                  <a:spcPct val="50000"/>
                </a:spcBef>
              </a:pPr>
              <a:r>
                <a:rPr lang="en-US" altLang="zh-CN" sz="1800" b="1" dirty="0">
                  <a:latin typeface="Times New Roman" pitchFamily="18" charset="0"/>
                  <a:ea typeface="宋体" pitchFamily="2" charset="-122"/>
                </a:rPr>
                <a:t>high = mid </a:t>
              </a:r>
              <a:r>
                <a:rPr lang="en-US" altLang="zh-CN" sz="1800" b="1" dirty="0">
                  <a:latin typeface="Times New Roman" pitchFamily="18" charset="0"/>
                  <a:ea typeface="宋体" pitchFamily="2" charset="-122"/>
                  <a:sym typeface="Symbol" pitchFamily="18" charset="2"/>
                </a:rPr>
                <a:t></a:t>
              </a:r>
              <a:r>
                <a:rPr lang="en-US" altLang="zh-CN" sz="1800" b="1" dirty="0">
                  <a:latin typeface="Times New Roman" pitchFamily="18" charset="0"/>
                  <a:ea typeface="宋体" pitchFamily="2" charset="-122"/>
                </a:rPr>
                <a:t> 1</a:t>
              </a:r>
            </a:p>
          </p:txBody>
        </p:sp>
      </p:grpSp>
      <p:grpSp>
        <p:nvGrpSpPr>
          <p:cNvPr id="73747" name="Group 19"/>
          <p:cNvGrpSpPr/>
          <p:nvPr/>
        </p:nvGrpSpPr>
        <p:grpSpPr>
          <a:xfrm>
            <a:off x="6248400" y="5257800"/>
            <a:ext cx="3810000" cy="381000"/>
            <a:chOff x="2976" y="3360"/>
            <a:chExt cx="2400" cy="240"/>
          </a:xfrm>
        </p:grpSpPr>
        <p:sp>
          <p:nvSpPr>
            <p:cNvPr id="82957" name="Line 20"/>
            <p:cNvSpPr/>
            <p:nvPr/>
          </p:nvSpPr>
          <p:spPr>
            <a:xfrm>
              <a:off x="3264" y="3600"/>
              <a:ext cx="1897" cy="0"/>
            </a:xfrm>
            <a:prstGeom prst="line">
              <a:avLst/>
            </a:prstGeom>
            <a:ln w="25400" cap="flat" cmpd="sng">
              <a:solidFill>
                <a:schemeClr val="tx1"/>
              </a:solidFill>
              <a:prstDash val="solid"/>
              <a:headEnd type="none" w="med" len="med"/>
              <a:tailEnd type="none" w="med" len="med"/>
            </a:ln>
          </p:spPr>
          <p:txBody>
            <a:bodyPr/>
            <a:lstStyle/>
            <a:p>
              <a:endParaRPr lang="zh-CN" altLang="en-US"/>
            </a:p>
          </p:txBody>
        </p:sp>
        <p:sp>
          <p:nvSpPr>
            <p:cNvPr id="82958" name="Line 21"/>
            <p:cNvSpPr/>
            <p:nvPr/>
          </p:nvSpPr>
          <p:spPr>
            <a:xfrm flipV="1">
              <a:off x="3264" y="3552"/>
              <a:ext cx="0" cy="48"/>
            </a:xfrm>
            <a:prstGeom prst="line">
              <a:avLst/>
            </a:prstGeom>
            <a:ln w="25400" cap="flat" cmpd="sng">
              <a:solidFill>
                <a:schemeClr val="tx1"/>
              </a:solidFill>
              <a:prstDash val="solid"/>
              <a:headEnd type="none" w="med" len="med"/>
              <a:tailEnd type="none" w="med" len="med"/>
            </a:ln>
          </p:spPr>
          <p:txBody>
            <a:bodyPr/>
            <a:lstStyle/>
            <a:p>
              <a:endParaRPr lang="zh-CN" altLang="en-US"/>
            </a:p>
          </p:txBody>
        </p:sp>
        <p:sp>
          <p:nvSpPr>
            <p:cNvPr id="82959" name="Line 22"/>
            <p:cNvSpPr/>
            <p:nvPr/>
          </p:nvSpPr>
          <p:spPr>
            <a:xfrm flipV="1">
              <a:off x="5164" y="3552"/>
              <a:ext cx="0" cy="48"/>
            </a:xfrm>
            <a:prstGeom prst="line">
              <a:avLst/>
            </a:prstGeom>
            <a:ln w="25400" cap="flat" cmpd="sng">
              <a:solidFill>
                <a:schemeClr val="tx1"/>
              </a:solidFill>
              <a:prstDash val="solid"/>
              <a:headEnd type="none" w="med" len="med"/>
              <a:tailEnd type="none" w="med" len="med"/>
            </a:ln>
          </p:spPr>
          <p:txBody>
            <a:bodyPr/>
            <a:lstStyle/>
            <a:p>
              <a:endParaRPr lang="zh-CN" altLang="en-US"/>
            </a:p>
          </p:txBody>
        </p:sp>
        <p:sp>
          <p:nvSpPr>
            <p:cNvPr id="82960" name="Text Box 23"/>
            <p:cNvSpPr txBox="1"/>
            <p:nvPr/>
          </p:nvSpPr>
          <p:spPr>
            <a:xfrm>
              <a:off x="4992" y="3360"/>
              <a:ext cx="384" cy="230"/>
            </a:xfrm>
            <a:prstGeom prst="rect">
              <a:avLst/>
            </a:prstGeom>
            <a:noFill/>
            <a:ln w="25400">
              <a:noFill/>
              <a:miter/>
            </a:ln>
          </p:spPr>
          <p:txBody>
            <a:bodyPr lIns="0" rIns="0">
              <a:spAutoFit/>
            </a:bodyPr>
            <a:lstStyle/>
            <a:p>
              <a:pPr lvl="0" algn="ctr" eaLnBrk="1" hangingPunct="1">
                <a:spcBef>
                  <a:spcPct val="50000"/>
                </a:spcBef>
              </a:pPr>
              <a:r>
                <a:rPr lang="en-US" altLang="zh-CN" sz="1800" b="1" dirty="0">
                  <a:latin typeface="Times New Roman" pitchFamily="18" charset="0"/>
                  <a:ea typeface="宋体" pitchFamily="2" charset="-122"/>
                </a:rPr>
                <a:t>high</a:t>
              </a:r>
            </a:p>
          </p:txBody>
        </p:sp>
        <p:sp>
          <p:nvSpPr>
            <p:cNvPr id="82961" name="Text Box 24"/>
            <p:cNvSpPr txBox="1"/>
            <p:nvPr/>
          </p:nvSpPr>
          <p:spPr>
            <a:xfrm>
              <a:off x="2976" y="3360"/>
              <a:ext cx="1200" cy="230"/>
            </a:xfrm>
            <a:prstGeom prst="rect">
              <a:avLst/>
            </a:prstGeom>
            <a:noFill/>
            <a:ln w="25400">
              <a:noFill/>
              <a:miter/>
            </a:ln>
          </p:spPr>
          <p:txBody>
            <a:bodyPr lIns="0" rIns="0">
              <a:spAutoFit/>
            </a:bodyPr>
            <a:lstStyle/>
            <a:p>
              <a:pPr lvl="0" algn="ctr" eaLnBrk="1" hangingPunct="1">
                <a:spcBef>
                  <a:spcPct val="50000"/>
                </a:spcBef>
              </a:pPr>
              <a:r>
                <a:rPr lang="en-US" altLang="zh-CN" sz="1800" b="1" dirty="0">
                  <a:latin typeface="Times New Roman" pitchFamily="18" charset="0"/>
                  <a:ea typeface="宋体" pitchFamily="2" charset="-122"/>
                </a:rPr>
                <a:t>low= mid </a:t>
              </a:r>
              <a:r>
                <a:rPr lang="en-US" altLang="zh-CN" sz="1800" b="1" dirty="0">
                  <a:latin typeface="Times New Roman" pitchFamily="18" charset="0"/>
                  <a:ea typeface="宋体" pitchFamily="2" charset="-122"/>
                  <a:sym typeface="Symbol" pitchFamily="18" charset="2"/>
                </a:rPr>
                <a:t>+</a:t>
              </a:r>
              <a:r>
                <a:rPr lang="en-US" altLang="zh-CN" sz="1800" b="1" dirty="0">
                  <a:latin typeface="Times New Roman" pitchFamily="18" charset="0"/>
                  <a:ea typeface="宋体" pitchFamily="2" charset="-122"/>
                </a:rPr>
                <a:t> 1</a:t>
              </a:r>
            </a:p>
          </p:txBody>
        </p:sp>
      </p:grpSp>
      <p:sp>
        <p:nvSpPr>
          <p:cNvPr id="73753" name="Text Box 25"/>
          <p:cNvSpPr txBox="1"/>
          <p:nvPr/>
        </p:nvSpPr>
        <p:spPr>
          <a:xfrm>
            <a:off x="3200400" y="4572000"/>
            <a:ext cx="914400" cy="579120"/>
          </a:xfrm>
          <a:prstGeom prst="rect">
            <a:avLst/>
          </a:prstGeom>
          <a:noFill/>
          <a:ln w="9525">
            <a:noFill/>
            <a:miter/>
          </a:ln>
        </p:spPr>
        <p:txBody>
          <a:bodyPr>
            <a:spAutoFit/>
          </a:bodyPr>
          <a:lstStyle/>
          <a:p>
            <a:pPr lvl="0" algn="ctr" eaLnBrk="1" hangingPunct="1">
              <a:spcBef>
                <a:spcPct val="50000"/>
              </a:spcBef>
            </a:pPr>
            <a:r>
              <a:rPr lang="en-US" altLang="zh-CN" sz="3200" b="1" dirty="0">
                <a:latin typeface="Times New Roman" pitchFamily="18" charset="0"/>
                <a:ea typeface="宋体" pitchFamily="2" charset="-122"/>
              </a:rPr>
              <a:t>&lt;</a:t>
            </a:r>
          </a:p>
        </p:txBody>
      </p:sp>
      <p:sp>
        <p:nvSpPr>
          <p:cNvPr id="73754" name="Text Box 26"/>
          <p:cNvSpPr txBox="1"/>
          <p:nvPr/>
        </p:nvSpPr>
        <p:spPr>
          <a:xfrm>
            <a:off x="7696200" y="4572000"/>
            <a:ext cx="914400" cy="579120"/>
          </a:xfrm>
          <a:prstGeom prst="rect">
            <a:avLst/>
          </a:prstGeom>
          <a:noFill/>
          <a:ln w="9525">
            <a:noFill/>
            <a:miter/>
          </a:ln>
        </p:spPr>
        <p:txBody>
          <a:bodyPr>
            <a:spAutoFit/>
          </a:bodyPr>
          <a:lstStyle/>
          <a:p>
            <a:pPr lvl="0" algn="ctr" eaLnBrk="1" hangingPunct="1">
              <a:spcBef>
                <a:spcPct val="50000"/>
              </a:spcBef>
            </a:pPr>
            <a:r>
              <a:rPr lang="en-US" altLang="zh-CN" sz="3200" b="1" dirty="0">
                <a:latin typeface="Times New Roman" pitchFamily="18" charset="0"/>
                <a:ea typeface="宋体" pitchFamily="2" charset="-122"/>
              </a:rPr>
              <a:t>&gt;</a:t>
            </a:r>
          </a:p>
        </p:txBody>
      </p:sp>
      <p:sp>
        <p:nvSpPr>
          <p:cNvPr id="73755" name="Text Box 27"/>
          <p:cNvSpPr txBox="1"/>
          <p:nvPr/>
        </p:nvSpPr>
        <p:spPr>
          <a:xfrm>
            <a:off x="5486400" y="4572000"/>
            <a:ext cx="914400" cy="579120"/>
          </a:xfrm>
          <a:prstGeom prst="rect">
            <a:avLst/>
          </a:prstGeom>
          <a:noFill/>
          <a:ln w="9525">
            <a:noFill/>
            <a:miter/>
          </a:ln>
        </p:spPr>
        <p:txBody>
          <a:bodyPr>
            <a:spAutoFit/>
          </a:bodyPr>
          <a:lstStyle/>
          <a:p>
            <a:pPr lvl="0" algn="ctr" eaLnBrk="1" hangingPunct="1">
              <a:spcBef>
                <a:spcPct val="50000"/>
              </a:spcBef>
            </a:pPr>
            <a:r>
              <a:rPr lang="en-US" altLang="zh-CN" sz="3200" b="1" dirty="0">
                <a:latin typeface="Times New Roman" pitchFamily="18" charset="0"/>
                <a:ea typeface="宋体" pitchFamily="2" charset="-122"/>
              </a:rPr>
              <a:t>==</a:t>
            </a:r>
          </a:p>
        </p:txBody>
      </p:sp>
      <p:sp>
        <p:nvSpPr>
          <p:cNvPr id="73756" name="Line 28"/>
          <p:cNvSpPr/>
          <p:nvPr/>
        </p:nvSpPr>
        <p:spPr>
          <a:xfrm>
            <a:off x="5943600" y="4953000"/>
            <a:ext cx="0" cy="762000"/>
          </a:xfrm>
          <a:prstGeom prst="line">
            <a:avLst/>
          </a:prstGeom>
          <a:ln w="38100" cap="flat" cmpd="sng">
            <a:solidFill>
              <a:schemeClr val="tx1"/>
            </a:solidFill>
            <a:prstDash val="dashDot"/>
            <a:headEnd type="none" w="med" len="med"/>
            <a:tailEnd type="none" w="med" len="med"/>
          </a:ln>
        </p:spPr>
        <p:txBody>
          <a:bodyPr/>
          <a:lstStyle/>
          <a:p>
            <a:endParaRPr lang="zh-CN" altLang="en-US"/>
          </a:p>
        </p:txBody>
      </p:sp>
      <p:sp>
        <p:nvSpPr>
          <p:cNvPr id="73757" name="Text Box 29"/>
          <p:cNvSpPr txBox="1"/>
          <p:nvPr/>
        </p:nvSpPr>
        <p:spPr>
          <a:xfrm>
            <a:off x="5486400" y="5715000"/>
            <a:ext cx="914400" cy="396240"/>
          </a:xfrm>
          <a:prstGeom prst="rect">
            <a:avLst/>
          </a:prstGeom>
          <a:noFill/>
          <a:ln w="9525">
            <a:noFill/>
            <a:miter/>
          </a:ln>
        </p:spPr>
        <p:txBody>
          <a:bodyPr lIns="0" rIns="0">
            <a:spAutoFit/>
          </a:bodyPr>
          <a:lstStyle/>
          <a:p>
            <a:pPr lvl="0" algn="ctr" eaLnBrk="1" hangingPunct="1">
              <a:spcBef>
                <a:spcPct val="50000"/>
              </a:spcBef>
            </a:pPr>
            <a:r>
              <a:rPr lang="en-US" altLang="zh-CN" sz="2000" b="1" dirty="0">
                <a:latin typeface="Times New Roman" pitchFamily="18" charset="0"/>
                <a:ea typeface="宋体" pitchFamily="2" charset="-122"/>
              </a:rPr>
              <a:t>mid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3730"/>
                                        </p:tgtEl>
                                        <p:attrNameLst>
                                          <p:attrName>style.visibility</p:attrName>
                                        </p:attrNameLst>
                                      </p:cBhvr>
                                      <p:to>
                                        <p:strVal val="visible"/>
                                      </p:to>
                                    </p:set>
                                    <p:animEffect transition="in" filter="wipe(left)">
                                      <p:cBhvr>
                                        <p:cTn id="7" dur="500"/>
                                        <p:tgtEl>
                                          <p:spTgt spid="73730"/>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3731"/>
                                        </p:tgtEl>
                                        <p:attrNameLst>
                                          <p:attrName>style.visibility</p:attrName>
                                        </p:attrNameLst>
                                      </p:cBhvr>
                                      <p:to>
                                        <p:strVal val="visible"/>
                                      </p:to>
                                    </p:set>
                                    <p:animEffect transition="in" filter="wipe(up)">
                                      <p:cBhvr>
                                        <p:cTn id="12" dur="500"/>
                                        <p:tgtEl>
                                          <p:spTgt spid="73731"/>
                                        </p:tgtEl>
                                      </p:cBhvr>
                                    </p:animEffect>
                                  </p:childTnLst>
                                  <p:subTnLst>
                                    <p:audio>
                                      <p:cMediaNode>
                                        <p:cTn display="0" masterRel="sameClick">
                                          <p:stCondLst>
                                            <p:cond evt="begin" delay="0">
                                              <p:tn val="10"/>
                                            </p:cond>
                                          </p:stCondLst>
                                          <p:endCondLst>
                                            <p:cond evt="onStopAudio" delay="0">
                                              <p:tgtEl>
                                                <p:sldTgt/>
                                              </p:tgtEl>
                                            </p:cond>
                                          </p:endCondLst>
                                        </p:cTn>
                                        <p:tgtEl>
                                          <p:sndTgt r:embed="rId2" name="TYPE.WAV"/>
                                        </p:tgtEl>
                                      </p:cMediaNode>
                                    </p:audio>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3732"/>
                                        </p:tgtEl>
                                        <p:attrNameLst>
                                          <p:attrName>style.visibility</p:attrName>
                                        </p:attrNameLst>
                                      </p:cBhvr>
                                      <p:to>
                                        <p:strVal val="visible"/>
                                      </p:to>
                                    </p:set>
                                    <p:animEffect transition="in" filter="wipe(left)">
                                      <p:cBhvr>
                                        <p:cTn id="17" dur="500"/>
                                        <p:tgtEl>
                                          <p:spTgt spid="73732"/>
                                        </p:tgtEl>
                                      </p:cBhvr>
                                    </p:animEffect>
                                  </p:childTnLst>
                                  <p:subTnLst>
                                    <p:audio>
                                      <p:cMediaNode>
                                        <p:cTn display="0" masterRel="sameClick">
                                          <p:stCondLst>
                                            <p:cond evt="begin" delay="0">
                                              <p:tn val="15"/>
                                            </p:cond>
                                          </p:stCondLst>
                                          <p:endCondLst>
                                            <p:cond evt="onStopAudio" delay="0">
                                              <p:tgtEl>
                                                <p:sldTgt/>
                                              </p:tgtEl>
                                            </p:cond>
                                          </p:endCondLst>
                                        </p:cTn>
                                        <p:tgtEl>
                                          <p:sndTgt r:embed="rId2" name="TYPE.WAV"/>
                                        </p:tgtEl>
                                      </p:cMediaNode>
                                    </p:audio>
                                  </p:subTnLst>
                                </p:cTn>
                              </p:par>
                            </p:childTnLst>
                          </p:cTn>
                        </p:par>
                      </p:childTnLst>
                    </p:cTn>
                  </p:par>
                  <p:par>
                    <p:cTn id="18" fill="hold">
                      <p:stCondLst>
                        <p:cond delay="indefinite"/>
                      </p:stCondLst>
                      <p:childTnLst>
                        <p:par>
                          <p:cTn id="19" fill="hold">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73740"/>
                                        </p:tgtEl>
                                        <p:attrNameLst>
                                          <p:attrName>style.visibility</p:attrName>
                                        </p:attrNameLst>
                                      </p:cBhvr>
                                      <p:to>
                                        <p:strVal val="visible"/>
                                      </p:to>
                                    </p:set>
                                    <p:animEffect transition="in" filter="barn(outVertical)">
                                      <p:cBhvr>
                                        <p:cTn id="22" dur="500"/>
                                        <p:tgtEl>
                                          <p:spTgt spid="73740"/>
                                        </p:tgtEl>
                                      </p:cBhvr>
                                    </p:animEffect>
                                  </p:childTnLst>
                                  <p:subTnLst>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73753"/>
                                        </p:tgtEl>
                                        <p:attrNameLst>
                                          <p:attrName>style.visibility</p:attrName>
                                        </p:attrNameLst>
                                      </p:cBhvr>
                                      <p:to>
                                        <p:strVal val="visible"/>
                                      </p:to>
                                    </p:set>
                                    <p:animEffect transition="in" filter="box(out)">
                                      <p:cBhvr>
                                        <p:cTn id="27" dur="500"/>
                                        <p:tgtEl>
                                          <p:spTgt spid="73753"/>
                                        </p:tgtEl>
                                      </p:cBhvr>
                                    </p:animEffect>
                                  </p:childTnLst>
                                </p:cTn>
                              </p:par>
                            </p:childTnLst>
                          </p:cTn>
                        </p:par>
                        <p:par>
                          <p:cTn id="28" fill="hold">
                            <p:stCondLst>
                              <p:cond delay="500"/>
                            </p:stCondLst>
                            <p:childTnLst>
                              <p:par>
                                <p:cTn id="29" presetID="22" presetClass="entr" presetSubtype="2" fill="hold" nodeType="afterEffect">
                                  <p:stCondLst>
                                    <p:cond delay="0"/>
                                  </p:stCondLst>
                                  <p:childTnLst>
                                    <p:set>
                                      <p:cBhvr>
                                        <p:cTn id="30" dur="1" fill="hold">
                                          <p:stCondLst>
                                            <p:cond delay="0"/>
                                          </p:stCondLst>
                                        </p:cTn>
                                        <p:tgtEl>
                                          <p:spTgt spid="73741"/>
                                        </p:tgtEl>
                                        <p:attrNameLst>
                                          <p:attrName>style.visibility</p:attrName>
                                        </p:attrNameLst>
                                      </p:cBhvr>
                                      <p:to>
                                        <p:strVal val="visible"/>
                                      </p:to>
                                    </p:set>
                                    <p:animEffect transition="in" filter="wipe(right)">
                                      <p:cBhvr>
                                        <p:cTn id="31" dur="500"/>
                                        <p:tgtEl>
                                          <p:spTgt spid="73741"/>
                                        </p:tgtEl>
                                      </p:cBhvr>
                                    </p:animEffect>
                                  </p:childTnLst>
                                  <p:subTnLst>
                                    <p:audio>
                                      <p:cMediaNode>
                                        <p:cTn display="0" masterRel="sameClick">
                                          <p:stCondLst>
                                            <p:cond evt="begin" delay="0">
                                              <p:tn val="29"/>
                                            </p:cond>
                                          </p:stCondLst>
                                          <p:endCondLst>
                                            <p:cond evt="onStopAudio" delay="0">
                                              <p:tgtEl>
                                                <p:sldTgt/>
                                              </p:tgtEl>
                                            </p:cond>
                                          </p:endCondLst>
                                        </p:cTn>
                                        <p:tgtEl>
                                          <p:sndTgt r:embed="rId4" name="WHOOSH.WAV"/>
                                        </p:tgtEl>
                                      </p:cMediaNode>
                                    </p:audio>
                                  </p:subTnLst>
                                </p:cTn>
                              </p:par>
                            </p:childTnLst>
                          </p:cTn>
                        </p:par>
                      </p:childTnLst>
                    </p:cTn>
                  </p:par>
                  <p:par>
                    <p:cTn id="32" fill="hold">
                      <p:stCondLst>
                        <p:cond delay="indefinite"/>
                      </p:stCondLst>
                      <p:childTnLst>
                        <p:par>
                          <p:cTn id="33" fill="hold">
                            <p:stCondLst>
                              <p:cond delay="0"/>
                            </p:stCondLst>
                            <p:childTnLst>
                              <p:par>
                                <p:cTn id="34" presetID="4" presetClass="entr" presetSubtype="32" fill="hold" grpId="0" nodeType="clickEffect">
                                  <p:stCondLst>
                                    <p:cond delay="0"/>
                                  </p:stCondLst>
                                  <p:childTnLst>
                                    <p:set>
                                      <p:cBhvr>
                                        <p:cTn id="35" dur="1" fill="hold">
                                          <p:stCondLst>
                                            <p:cond delay="0"/>
                                          </p:stCondLst>
                                        </p:cTn>
                                        <p:tgtEl>
                                          <p:spTgt spid="73754"/>
                                        </p:tgtEl>
                                        <p:attrNameLst>
                                          <p:attrName>style.visibility</p:attrName>
                                        </p:attrNameLst>
                                      </p:cBhvr>
                                      <p:to>
                                        <p:strVal val="visible"/>
                                      </p:to>
                                    </p:set>
                                    <p:animEffect transition="in" filter="box(out)">
                                      <p:cBhvr>
                                        <p:cTn id="36" dur="500"/>
                                        <p:tgtEl>
                                          <p:spTgt spid="73754"/>
                                        </p:tgtEl>
                                      </p:cBhvr>
                                    </p:animEffect>
                                  </p:childTnLst>
                                </p:cTn>
                              </p:par>
                            </p:childTnLst>
                          </p:cTn>
                        </p:par>
                        <p:par>
                          <p:cTn id="37" fill="hold">
                            <p:stCondLst>
                              <p:cond delay="500"/>
                            </p:stCondLst>
                            <p:childTnLst>
                              <p:par>
                                <p:cTn id="38" presetID="22" presetClass="entr" presetSubtype="8" fill="hold" nodeType="afterEffect">
                                  <p:stCondLst>
                                    <p:cond delay="0"/>
                                  </p:stCondLst>
                                  <p:childTnLst>
                                    <p:set>
                                      <p:cBhvr>
                                        <p:cTn id="39" dur="1" fill="hold">
                                          <p:stCondLst>
                                            <p:cond delay="0"/>
                                          </p:stCondLst>
                                        </p:cTn>
                                        <p:tgtEl>
                                          <p:spTgt spid="73747"/>
                                        </p:tgtEl>
                                        <p:attrNameLst>
                                          <p:attrName>style.visibility</p:attrName>
                                        </p:attrNameLst>
                                      </p:cBhvr>
                                      <p:to>
                                        <p:strVal val="visible"/>
                                      </p:to>
                                    </p:set>
                                    <p:animEffect transition="in" filter="wipe(left)">
                                      <p:cBhvr>
                                        <p:cTn id="40" dur="500"/>
                                        <p:tgtEl>
                                          <p:spTgt spid="73747"/>
                                        </p:tgtEl>
                                      </p:cBhvr>
                                    </p:animEffect>
                                  </p:childTnLst>
                                  <p:subTnLst>
                                    <p:audio>
                                      <p:cMediaNode>
                                        <p:cTn display="0" masterRel="sameClick">
                                          <p:stCondLst>
                                            <p:cond evt="begin" delay="0">
                                              <p:tn val="38"/>
                                            </p:cond>
                                          </p:stCondLst>
                                          <p:endCondLst>
                                            <p:cond evt="onStopAudio" delay="0">
                                              <p:tgtEl>
                                                <p:sldTgt/>
                                              </p:tgtEl>
                                            </p:cond>
                                          </p:endCondLst>
                                        </p:cTn>
                                        <p:tgtEl>
                                          <p:sndTgt r:embed="rId4" name="WHOOSH.WAV"/>
                                        </p:tgtEl>
                                      </p:cMediaNode>
                                    </p:audio>
                                  </p:subTnLst>
                                </p:cTn>
                              </p:par>
                            </p:childTnLst>
                          </p:cTn>
                        </p:par>
                      </p:childTnLst>
                    </p:cTn>
                  </p:par>
                  <p:par>
                    <p:cTn id="41" fill="hold">
                      <p:stCondLst>
                        <p:cond delay="indefinite"/>
                      </p:stCondLst>
                      <p:childTnLst>
                        <p:par>
                          <p:cTn id="42" fill="hold">
                            <p:stCondLst>
                              <p:cond delay="0"/>
                            </p:stCondLst>
                            <p:childTnLst>
                              <p:par>
                                <p:cTn id="43" presetID="4" presetClass="entr" presetSubtype="32" fill="hold" grpId="0" nodeType="clickEffect">
                                  <p:stCondLst>
                                    <p:cond delay="0"/>
                                  </p:stCondLst>
                                  <p:childTnLst>
                                    <p:set>
                                      <p:cBhvr>
                                        <p:cTn id="44" dur="1" fill="hold">
                                          <p:stCondLst>
                                            <p:cond delay="0"/>
                                          </p:stCondLst>
                                        </p:cTn>
                                        <p:tgtEl>
                                          <p:spTgt spid="73755"/>
                                        </p:tgtEl>
                                        <p:attrNameLst>
                                          <p:attrName>style.visibility</p:attrName>
                                        </p:attrNameLst>
                                      </p:cBhvr>
                                      <p:to>
                                        <p:strVal val="visible"/>
                                      </p:to>
                                    </p:set>
                                    <p:animEffect transition="in" filter="box(out)">
                                      <p:cBhvr>
                                        <p:cTn id="45" dur="500"/>
                                        <p:tgtEl>
                                          <p:spTgt spid="73755"/>
                                        </p:tgtEl>
                                      </p:cBhvr>
                                    </p:animEffect>
                                  </p:childTnLst>
                                </p:cTn>
                              </p:par>
                            </p:childTnLst>
                          </p:cTn>
                        </p:par>
                        <p:par>
                          <p:cTn id="46" fill="hold">
                            <p:stCondLst>
                              <p:cond delay="500"/>
                            </p:stCondLst>
                            <p:childTnLst>
                              <p:par>
                                <p:cTn id="47" presetID="22" presetClass="entr" presetSubtype="1" fill="hold" nodeType="afterEffect">
                                  <p:stCondLst>
                                    <p:cond delay="0"/>
                                  </p:stCondLst>
                                  <p:childTnLst>
                                    <p:set>
                                      <p:cBhvr>
                                        <p:cTn id="48" dur="1" fill="hold">
                                          <p:stCondLst>
                                            <p:cond delay="0"/>
                                          </p:stCondLst>
                                        </p:cTn>
                                        <p:tgtEl>
                                          <p:spTgt spid="73756"/>
                                        </p:tgtEl>
                                        <p:attrNameLst>
                                          <p:attrName>style.visibility</p:attrName>
                                        </p:attrNameLst>
                                      </p:cBhvr>
                                      <p:to>
                                        <p:strVal val="visible"/>
                                      </p:to>
                                    </p:set>
                                    <p:animEffect transition="in" filter="wipe(up)">
                                      <p:cBhvr>
                                        <p:cTn id="49" dur="500"/>
                                        <p:tgtEl>
                                          <p:spTgt spid="73756"/>
                                        </p:tgtEl>
                                      </p:cBhvr>
                                    </p:animEffect>
                                  </p:childTnLst>
                                </p:cTn>
                              </p:par>
                            </p:childTnLst>
                          </p:cTn>
                        </p:par>
                        <p:par>
                          <p:cTn id="50" fill="hold">
                            <p:stCondLst>
                              <p:cond delay="1000"/>
                            </p:stCondLst>
                            <p:childTnLst>
                              <p:par>
                                <p:cTn id="51" presetID="19" presetClass="entr" presetSubtype="10" fill="hold" grpId="0" nodeType="afterEffect">
                                  <p:stCondLst>
                                    <p:cond delay="0"/>
                                  </p:stCondLst>
                                  <p:childTnLst>
                                    <p:set>
                                      <p:cBhvr>
                                        <p:cTn id="52" dur="1" fill="hold">
                                          <p:stCondLst>
                                            <p:cond delay="0"/>
                                          </p:stCondLst>
                                        </p:cTn>
                                        <p:tgtEl>
                                          <p:spTgt spid="73757"/>
                                        </p:tgtEl>
                                        <p:attrNameLst>
                                          <p:attrName>style.visibility</p:attrName>
                                        </p:attrNameLst>
                                      </p:cBhvr>
                                      <p:to>
                                        <p:strVal val="visible"/>
                                      </p:to>
                                    </p:set>
                                    <p:anim calcmode="lin" valueType="num">
                                      <p:cBhvr>
                                        <p:cTn id="53" dur="5000" fill="hold"/>
                                        <p:tgtEl>
                                          <p:spTgt spid="73757"/>
                                        </p:tgtEl>
                                        <p:attrNameLst>
                                          <p:attrName>ppt_w</p:attrName>
                                        </p:attrNameLst>
                                      </p:cBhvr>
                                      <p:tavLst>
                                        <p:tav tm="0" fmla="#ppt_w*sin(2.5*pi*$)">
                                          <p:val>
                                            <p:fltVal val="0"/>
                                          </p:val>
                                        </p:tav>
                                        <p:tav tm="100000">
                                          <p:val>
                                            <p:fltVal val="1"/>
                                          </p:val>
                                        </p:tav>
                                      </p:tavLst>
                                    </p:anim>
                                    <p:anim calcmode="lin" valueType="num">
                                      <p:cBhvr>
                                        <p:cTn id="54" dur="5000" fill="hold"/>
                                        <p:tgtEl>
                                          <p:spTgt spid="73757"/>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51"/>
                                            </p:cond>
                                          </p:stCondLst>
                                          <p:endCondLst>
                                            <p:cond evt="onStopAudio" delay="0">
                                              <p:tgtEl>
                                                <p:sldTgt/>
                                              </p:tgtEl>
                                            </p:cond>
                                          </p:endCondLst>
                                        </p:cTn>
                                        <p:tgtEl>
                                          <p:sndTgt r:embed="rId5"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0" grpId="0"/>
      <p:bldP spid="73731" grpId="0"/>
      <p:bldP spid="73740" grpId="0"/>
      <p:bldP spid="73753" grpId="0"/>
      <p:bldP spid="73754" grpId="0"/>
      <p:bldP spid="73755" grpId="0"/>
      <p:bldP spid="73757"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AutoShape 2"/>
          <p:cNvSpPr/>
          <p:nvPr/>
        </p:nvSpPr>
        <p:spPr>
          <a:xfrm>
            <a:off x="2362200" y="533400"/>
            <a:ext cx="7391400" cy="5715000"/>
          </a:xfrm>
          <a:prstGeom prst="foldedCorner">
            <a:avLst>
              <a:gd name="adj" fmla="val 6657"/>
            </a:avLst>
          </a:prstGeom>
          <a:gradFill rotWithShape="0">
            <a:gsLst>
              <a:gs pos="0">
                <a:srgbClr val="FFFFFF"/>
              </a:gs>
              <a:gs pos="100000">
                <a:schemeClr val="bg1"/>
              </a:gs>
            </a:gsLst>
            <a:lin ang="5400000" scaled="1"/>
            <a:tileRect/>
          </a:gradFill>
          <a:ln w="19050" cap="flat" cmpd="sng">
            <a:solidFill>
              <a:schemeClr val="tx1"/>
            </a:solidFill>
            <a:prstDash val="solid"/>
            <a:headEnd type="none" w="med" len="med"/>
            <a:tailEnd type="none" w="med" len="med"/>
          </a:ln>
        </p:spPr>
        <p:txBody>
          <a:bodyPr lIns="198000" anchor="ctr"/>
          <a:lstStyle/>
          <a:p>
            <a:pPr lvl="0" eaLnBrk="1" hangingPunct="1"/>
            <a:r>
              <a:rPr lang="en-US" altLang="zh-CN" sz="2000" b="1" dirty="0">
                <a:solidFill>
                  <a:schemeClr val="hlink"/>
                </a:solidFill>
                <a:latin typeface="Arial" pitchFamily="34" charset="0"/>
                <a:ea typeface="宋体" pitchFamily="2" charset="-122"/>
              </a:rPr>
              <a:t>int</a:t>
            </a:r>
            <a:r>
              <a:rPr lang="en-US" altLang="zh-CN" sz="2000" b="1" dirty="0">
                <a:latin typeface="Arial" pitchFamily="34" charset="0"/>
                <a:ea typeface="宋体" pitchFamily="2" charset="-122"/>
              </a:rPr>
              <a:t> BinarySearch ( </a:t>
            </a:r>
            <a:r>
              <a:rPr lang="en-US" altLang="zh-CN" sz="2000" b="1" dirty="0">
                <a:solidFill>
                  <a:schemeClr val="hlink"/>
                </a:solidFill>
                <a:latin typeface="Arial" pitchFamily="34" charset="0"/>
                <a:ea typeface="宋体" pitchFamily="2" charset="-122"/>
              </a:rPr>
              <a:t>const</a:t>
            </a:r>
            <a:r>
              <a:rPr lang="en-US" altLang="zh-CN" sz="2000" b="1" dirty="0">
                <a:latin typeface="Arial" pitchFamily="34" charset="0"/>
                <a:ea typeface="宋体" pitchFamily="2" charset="-122"/>
              </a:rPr>
              <a:t> ElementType  A[ ], </a:t>
            </a:r>
          </a:p>
          <a:p>
            <a:pPr lvl="0" eaLnBrk="1" hangingPunct="1"/>
            <a:r>
              <a:rPr lang="en-US" altLang="zh-CN" sz="2000" b="1" dirty="0">
                <a:latin typeface="Arial" pitchFamily="34" charset="0"/>
                <a:ea typeface="宋体" pitchFamily="2" charset="-122"/>
              </a:rPr>
              <a:t>			    ElementType  X,  </a:t>
            </a:r>
            <a:r>
              <a:rPr lang="en-US" altLang="zh-CN" sz="2000" b="1" dirty="0">
                <a:solidFill>
                  <a:schemeClr val="hlink"/>
                </a:solidFill>
                <a:latin typeface="Arial" pitchFamily="34" charset="0"/>
                <a:ea typeface="宋体" pitchFamily="2" charset="-122"/>
              </a:rPr>
              <a:t>int</a:t>
            </a:r>
            <a:r>
              <a:rPr lang="en-US" altLang="zh-CN" sz="2000" b="1" dirty="0">
                <a:latin typeface="Arial" pitchFamily="34" charset="0"/>
                <a:ea typeface="宋体" pitchFamily="2" charset="-122"/>
              </a:rPr>
              <a:t>  N ) </a:t>
            </a:r>
          </a:p>
          <a:p>
            <a:pPr lvl="0" eaLnBrk="1" hangingPunct="1"/>
            <a:r>
              <a:rPr lang="en-US" altLang="zh-CN" sz="2000" b="1" dirty="0">
                <a:latin typeface="Arial" pitchFamily="34" charset="0"/>
                <a:ea typeface="宋体" pitchFamily="2" charset="-122"/>
              </a:rPr>
              <a:t>{ </a:t>
            </a:r>
          </a:p>
          <a:p>
            <a:pPr lvl="0" eaLnBrk="1" hangingPunct="1"/>
            <a:r>
              <a:rPr lang="en-US" altLang="zh-CN" sz="2000" b="1" dirty="0">
                <a:latin typeface="Arial" pitchFamily="34" charset="0"/>
                <a:ea typeface="宋体" pitchFamily="2" charset="-122"/>
              </a:rPr>
              <a:t>	</a:t>
            </a:r>
            <a:r>
              <a:rPr lang="en-US" altLang="zh-CN" sz="2000" b="1" dirty="0">
                <a:solidFill>
                  <a:schemeClr val="hlink"/>
                </a:solidFill>
                <a:latin typeface="Arial" pitchFamily="34" charset="0"/>
                <a:ea typeface="宋体" pitchFamily="2" charset="-122"/>
              </a:rPr>
              <a:t>int</a:t>
            </a:r>
            <a:r>
              <a:rPr lang="en-US" altLang="zh-CN" sz="2000" b="1" dirty="0">
                <a:latin typeface="Arial" pitchFamily="34" charset="0"/>
                <a:ea typeface="宋体" pitchFamily="2" charset="-122"/>
              </a:rPr>
              <a:t>  Low, Mid, High; </a:t>
            </a:r>
          </a:p>
          <a:p>
            <a:pPr lvl="0" eaLnBrk="1" hangingPunct="1"/>
            <a:r>
              <a:rPr lang="en-US" altLang="zh-CN" sz="2000" b="1" dirty="0">
                <a:solidFill>
                  <a:srgbClr val="008000"/>
                </a:solidFill>
                <a:latin typeface="Arial" pitchFamily="34" charset="0"/>
                <a:ea typeface="宋体" pitchFamily="2" charset="-122"/>
              </a:rPr>
              <a:t>/* 1*/</a:t>
            </a:r>
            <a:r>
              <a:rPr lang="en-US" altLang="zh-CN" sz="2000" b="1" dirty="0">
                <a:latin typeface="Arial" pitchFamily="34" charset="0"/>
                <a:ea typeface="宋体" pitchFamily="2" charset="-122"/>
              </a:rPr>
              <a:t> 	Low = 0;  High = N - 1; </a:t>
            </a:r>
          </a:p>
          <a:p>
            <a:pPr lvl="0" eaLnBrk="1" hangingPunct="1"/>
            <a:r>
              <a:rPr lang="en-US" altLang="zh-CN" sz="2000" b="1" dirty="0">
                <a:solidFill>
                  <a:srgbClr val="008000"/>
                </a:solidFill>
                <a:latin typeface="Arial" pitchFamily="34" charset="0"/>
                <a:ea typeface="宋体" pitchFamily="2" charset="-122"/>
              </a:rPr>
              <a:t>/* 2*/</a:t>
            </a:r>
            <a:r>
              <a:rPr lang="en-US" altLang="zh-CN" sz="2000" b="1" dirty="0">
                <a:latin typeface="Arial" pitchFamily="34" charset="0"/>
                <a:ea typeface="宋体" pitchFamily="2" charset="-122"/>
              </a:rPr>
              <a:t> 	</a:t>
            </a:r>
            <a:r>
              <a:rPr lang="en-US" altLang="zh-CN" sz="2000" b="1" dirty="0">
                <a:solidFill>
                  <a:schemeClr val="hlink"/>
                </a:solidFill>
                <a:latin typeface="Arial" pitchFamily="34" charset="0"/>
                <a:ea typeface="宋体" pitchFamily="2" charset="-122"/>
              </a:rPr>
              <a:t>while </a:t>
            </a:r>
            <a:r>
              <a:rPr lang="en-US" altLang="zh-CN" sz="2000" b="1" dirty="0">
                <a:latin typeface="Arial" pitchFamily="34" charset="0"/>
                <a:ea typeface="宋体" pitchFamily="2" charset="-122"/>
              </a:rPr>
              <a:t>( Low &lt;= High ) { </a:t>
            </a:r>
          </a:p>
          <a:p>
            <a:pPr lvl="0" eaLnBrk="1" hangingPunct="1"/>
            <a:r>
              <a:rPr lang="en-US" altLang="zh-CN" sz="2000" b="1" dirty="0">
                <a:solidFill>
                  <a:srgbClr val="008000"/>
                </a:solidFill>
                <a:latin typeface="Arial" pitchFamily="34" charset="0"/>
                <a:ea typeface="宋体" pitchFamily="2" charset="-122"/>
              </a:rPr>
              <a:t>/* 3*/</a:t>
            </a:r>
            <a:r>
              <a:rPr lang="en-US" altLang="zh-CN" sz="2000" b="1" dirty="0">
                <a:latin typeface="Arial" pitchFamily="34" charset="0"/>
                <a:ea typeface="宋体" pitchFamily="2" charset="-122"/>
              </a:rPr>
              <a:t> 	      Mid = ( Low + High ) / 2; </a:t>
            </a:r>
          </a:p>
          <a:p>
            <a:pPr lvl="0" eaLnBrk="1" hangingPunct="1"/>
            <a:r>
              <a:rPr lang="en-US" altLang="zh-CN" sz="2000" b="1" dirty="0">
                <a:solidFill>
                  <a:srgbClr val="008000"/>
                </a:solidFill>
                <a:latin typeface="Arial" pitchFamily="34" charset="0"/>
                <a:ea typeface="宋体" pitchFamily="2" charset="-122"/>
              </a:rPr>
              <a:t>/* 4*/</a:t>
            </a:r>
            <a:r>
              <a:rPr lang="en-US" altLang="zh-CN" sz="2000" b="1" dirty="0">
                <a:latin typeface="Arial" pitchFamily="34" charset="0"/>
                <a:ea typeface="宋体" pitchFamily="2" charset="-122"/>
              </a:rPr>
              <a:t> 	      </a:t>
            </a:r>
            <a:r>
              <a:rPr lang="en-US" altLang="zh-CN" sz="2000" b="1" dirty="0">
                <a:solidFill>
                  <a:schemeClr val="hlink"/>
                </a:solidFill>
                <a:latin typeface="Arial" pitchFamily="34" charset="0"/>
                <a:ea typeface="宋体" pitchFamily="2" charset="-122"/>
              </a:rPr>
              <a:t>if </a:t>
            </a:r>
            <a:r>
              <a:rPr lang="en-US" altLang="zh-CN" sz="2000" b="1" dirty="0">
                <a:latin typeface="Arial" pitchFamily="34" charset="0"/>
                <a:ea typeface="宋体" pitchFamily="2" charset="-122"/>
              </a:rPr>
              <a:t>( A[ Mid ] &lt; X ) </a:t>
            </a:r>
          </a:p>
          <a:p>
            <a:pPr lvl="0" eaLnBrk="1" hangingPunct="1"/>
            <a:r>
              <a:rPr lang="en-US" altLang="zh-CN" sz="2000" b="1" dirty="0">
                <a:solidFill>
                  <a:srgbClr val="008000"/>
                </a:solidFill>
                <a:latin typeface="Arial" pitchFamily="34" charset="0"/>
                <a:ea typeface="宋体" pitchFamily="2" charset="-122"/>
              </a:rPr>
              <a:t>/* 5*/</a:t>
            </a:r>
            <a:r>
              <a:rPr lang="en-US" altLang="zh-CN" sz="2000" b="1" dirty="0">
                <a:latin typeface="Arial" pitchFamily="34" charset="0"/>
                <a:ea typeface="宋体" pitchFamily="2" charset="-122"/>
              </a:rPr>
              <a:t> 		Low = Mid + 1; </a:t>
            </a:r>
          </a:p>
          <a:p>
            <a:pPr lvl="0" eaLnBrk="1" hangingPunct="1"/>
            <a:r>
              <a:rPr lang="en-US" altLang="zh-CN" sz="2000" b="1" dirty="0">
                <a:latin typeface="Arial" pitchFamily="34" charset="0"/>
                <a:ea typeface="宋体" pitchFamily="2" charset="-122"/>
              </a:rPr>
              <a:t>	      </a:t>
            </a:r>
            <a:r>
              <a:rPr lang="en-US" altLang="zh-CN" sz="2000" b="1" dirty="0">
                <a:solidFill>
                  <a:schemeClr val="hlink"/>
                </a:solidFill>
                <a:latin typeface="Arial" pitchFamily="34" charset="0"/>
                <a:ea typeface="宋体" pitchFamily="2" charset="-122"/>
              </a:rPr>
              <a:t>else</a:t>
            </a:r>
            <a:r>
              <a:rPr lang="en-US" altLang="zh-CN" sz="2000" b="1" dirty="0">
                <a:latin typeface="Arial" pitchFamily="34" charset="0"/>
                <a:ea typeface="宋体" pitchFamily="2" charset="-122"/>
              </a:rPr>
              <a:t> </a:t>
            </a:r>
          </a:p>
          <a:p>
            <a:pPr lvl="0" eaLnBrk="1" hangingPunct="1"/>
            <a:r>
              <a:rPr lang="en-US" altLang="zh-CN" sz="2000" b="1" dirty="0">
                <a:solidFill>
                  <a:srgbClr val="008000"/>
                </a:solidFill>
                <a:latin typeface="Arial" pitchFamily="34" charset="0"/>
                <a:ea typeface="宋体" pitchFamily="2" charset="-122"/>
              </a:rPr>
              <a:t>/* 6*/</a:t>
            </a:r>
            <a:r>
              <a:rPr lang="en-US" altLang="zh-CN" sz="2000" b="1" dirty="0">
                <a:latin typeface="Arial" pitchFamily="34" charset="0"/>
                <a:ea typeface="宋体" pitchFamily="2" charset="-122"/>
              </a:rPr>
              <a:t> 		</a:t>
            </a:r>
            <a:r>
              <a:rPr lang="en-US" altLang="zh-CN" sz="2000" b="1" dirty="0">
                <a:solidFill>
                  <a:schemeClr val="hlink"/>
                </a:solidFill>
                <a:latin typeface="Arial" pitchFamily="34" charset="0"/>
                <a:ea typeface="宋体" pitchFamily="2" charset="-122"/>
              </a:rPr>
              <a:t>if </a:t>
            </a:r>
            <a:r>
              <a:rPr lang="en-US" altLang="zh-CN" sz="2000" b="1" dirty="0">
                <a:latin typeface="Arial" pitchFamily="34" charset="0"/>
                <a:ea typeface="宋体" pitchFamily="2" charset="-122"/>
              </a:rPr>
              <a:t>( A[ Mid ] &gt; X ) </a:t>
            </a:r>
          </a:p>
          <a:p>
            <a:pPr lvl="0" eaLnBrk="1" hangingPunct="1"/>
            <a:r>
              <a:rPr lang="en-US" altLang="zh-CN" sz="2000" b="1" dirty="0">
                <a:solidFill>
                  <a:srgbClr val="008000"/>
                </a:solidFill>
                <a:latin typeface="Arial" pitchFamily="34" charset="0"/>
                <a:ea typeface="宋体" pitchFamily="2" charset="-122"/>
              </a:rPr>
              <a:t>/* 7*/</a:t>
            </a:r>
            <a:r>
              <a:rPr lang="en-US" altLang="zh-CN" sz="2000" b="1" dirty="0">
                <a:latin typeface="Arial" pitchFamily="34" charset="0"/>
                <a:ea typeface="宋体" pitchFamily="2" charset="-122"/>
              </a:rPr>
              <a:t> 		      High = Mid - 1; </a:t>
            </a:r>
          </a:p>
          <a:p>
            <a:pPr lvl="0" eaLnBrk="1" hangingPunct="1"/>
            <a:r>
              <a:rPr lang="en-US" altLang="zh-CN" sz="2000" b="1" dirty="0">
                <a:latin typeface="Arial" pitchFamily="34" charset="0"/>
                <a:ea typeface="宋体" pitchFamily="2" charset="-122"/>
              </a:rPr>
              <a:t>		</a:t>
            </a:r>
            <a:r>
              <a:rPr lang="en-US" altLang="zh-CN" sz="2000" b="1" dirty="0">
                <a:solidFill>
                  <a:schemeClr val="hlink"/>
                </a:solidFill>
                <a:latin typeface="Arial" pitchFamily="34" charset="0"/>
                <a:ea typeface="宋体" pitchFamily="2" charset="-122"/>
              </a:rPr>
              <a:t>else</a:t>
            </a:r>
            <a:r>
              <a:rPr lang="en-US" altLang="zh-CN" sz="2000" b="1" dirty="0">
                <a:latin typeface="Arial" pitchFamily="34" charset="0"/>
                <a:ea typeface="宋体" pitchFamily="2" charset="-122"/>
              </a:rPr>
              <a:t> </a:t>
            </a:r>
          </a:p>
          <a:p>
            <a:pPr lvl="0" eaLnBrk="1" hangingPunct="1"/>
            <a:r>
              <a:rPr lang="en-US" altLang="zh-CN" sz="2000" b="1" dirty="0">
                <a:solidFill>
                  <a:srgbClr val="008000"/>
                </a:solidFill>
                <a:latin typeface="Arial" pitchFamily="34" charset="0"/>
                <a:ea typeface="宋体" pitchFamily="2" charset="-122"/>
              </a:rPr>
              <a:t>/* 8*/</a:t>
            </a:r>
            <a:r>
              <a:rPr lang="en-US" altLang="zh-CN" sz="2000" b="1" dirty="0">
                <a:latin typeface="Arial" pitchFamily="34" charset="0"/>
                <a:ea typeface="宋体" pitchFamily="2" charset="-122"/>
              </a:rPr>
              <a:t> 		      </a:t>
            </a:r>
            <a:r>
              <a:rPr lang="en-US" altLang="zh-CN" sz="2000" b="1" dirty="0">
                <a:solidFill>
                  <a:schemeClr val="hlink"/>
                </a:solidFill>
                <a:latin typeface="Arial" pitchFamily="34" charset="0"/>
                <a:ea typeface="宋体" pitchFamily="2" charset="-122"/>
              </a:rPr>
              <a:t>return</a:t>
            </a:r>
            <a:r>
              <a:rPr lang="en-US" altLang="zh-CN" sz="2000" b="1" dirty="0">
                <a:latin typeface="Arial" pitchFamily="34" charset="0"/>
                <a:ea typeface="宋体" pitchFamily="2" charset="-122"/>
              </a:rPr>
              <a:t>  Mid; </a:t>
            </a:r>
            <a:r>
              <a:rPr lang="en-US" altLang="zh-CN" sz="2000" b="1" dirty="0">
                <a:solidFill>
                  <a:srgbClr val="008000"/>
                </a:solidFill>
                <a:latin typeface="Arial" pitchFamily="34" charset="0"/>
                <a:ea typeface="宋体" pitchFamily="2" charset="-122"/>
              </a:rPr>
              <a:t>/* Found */</a:t>
            </a:r>
            <a:r>
              <a:rPr lang="en-US" altLang="zh-CN" sz="2000" b="1" dirty="0">
                <a:latin typeface="Arial" pitchFamily="34" charset="0"/>
                <a:ea typeface="宋体" pitchFamily="2" charset="-122"/>
              </a:rPr>
              <a:t> </a:t>
            </a:r>
          </a:p>
          <a:p>
            <a:pPr lvl="0" eaLnBrk="1" hangingPunct="1"/>
            <a:r>
              <a:rPr lang="en-US" altLang="zh-CN" sz="2000" b="1" dirty="0">
                <a:latin typeface="Arial" pitchFamily="34" charset="0"/>
                <a:ea typeface="宋体" pitchFamily="2" charset="-122"/>
              </a:rPr>
              <a:t>	}  </a:t>
            </a:r>
            <a:r>
              <a:rPr lang="en-US" altLang="zh-CN" sz="2000" b="1" dirty="0">
                <a:solidFill>
                  <a:srgbClr val="008000"/>
                </a:solidFill>
                <a:latin typeface="Arial" pitchFamily="34" charset="0"/>
                <a:ea typeface="宋体" pitchFamily="2" charset="-122"/>
              </a:rPr>
              <a:t>/* end while */</a:t>
            </a:r>
          </a:p>
          <a:p>
            <a:pPr lvl="0" eaLnBrk="1" hangingPunct="1"/>
            <a:r>
              <a:rPr lang="en-US" altLang="zh-CN" sz="2000" b="1" dirty="0">
                <a:solidFill>
                  <a:srgbClr val="008000"/>
                </a:solidFill>
                <a:latin typeface="Arial" pitchFamily="34" charset="0"/>
                <a:ea typeface="宋体" pitchFamily="2" charset="-122"/>
              </a:rPr>
              <a:t>/* 9*/</a:t>
            </a:r>
            <a:r>
              <a:rPr lang="en-US" altLang="zh-CN" sz="2000" b="1" dirty="0">
                <a:latin typeface="Arial" pitchFamily="34" charset="0"/>
                <a:ea typeface="宋体" pitchFamily="2" charset="-122"/>
              </a:rPr>
              <a:t> 	</a:t>
            </a:r>
            <a:r>
              <a:rPr lang="en-US" altLang="zh-CN" sz="2000" b="1" dirty="0">
                <a:solidFill>
                  <a:schemeClr val="hlink"/>
                </a:solidFill>
                <a:latin typeface="Arial" pitchFamily="34" charset="0"/>
                <a:ea typeface="宋体" pitchFamily="2" charset="-122"/>
              </a:rPr>
              <a:t>return</a:t>
            </a:r>
            <a:r>
              <a:rPr lang="en-US" altLang="zh-CN" sz="2000" b="1" dirty="0">
                <a:latin typeface="Arial" pitchFamily="34" charset="0"/>
                <a:ea typeface="宋体" pitchFamily="2" charset="-122"/>
              </a:rPr>
              <a:t>  NotFound; </a:t>
            </a:r>
            <a:r>
              <a:rPr lang="en-US" altLang="zh-CN" sz="2000" b="1" dirty="0">
                <a:solidFill>
                  <a:srgbClr val="008000"/>
                </a:solidFill>
                <a:latin typeface="Arial" pitchFamily="34" charset="0"/>
                <a:ea typeface="宋体" pitchFamily="2" charset="-122"/>
              </a:rPr>
              <a:t>/* NotFound is defined as -1 */</a:t>
            </a:r>
            <a:r>
              <a:rPr lang="en-US" altLang="zh-CN" sz="2000" b="1" dirty="0">
                <a:latin typeface="Arial" pitchFamily="34" charset="0"/>
                <a:ea typeface="宋体" pitchFamily="2" charset="-122"/>
              </a:rPr>
              <a:t> </a:t>
            </a:r>
          </a:p>
          <a:p>
            <a:pPr lvl="0" eaLnBrk="1" hangingPunct="1"/>
            <a:r>
              <a:rPr lang="en-US" altLang="zh-CN" sz="2000" b="1" dirty="0">
                <a:latin typeface="Arial" pitchFamily="34" charset="0"/>
                <a:ea typeface="宋体" pitchFamily="2" charset="-122"/>
              </a:rPr>
              <a:t>} </a:t>
            </a:r>
          </a:p>
        </p:txBody>
      </p:sp>
      <p:sp>
        <p:nvSpPr>
          <p:cNvPr id="83971" name="Text Box 3"/>
          <p:cNvSpPr txBox="1"/>
          <p:nvPr/>
        </p:nvSpPr>
        <p:spPr>
          <a:xfrm>
            <a:off x="6553200" y="0"/>
            <a:ext cx="4108450" cy="365760"/>
          </a:xfrm>
          <a:prstGeom prst="rect">
            <a:avLst/>
          </a:prstGeom>
          <a:noFill/>
          <a:ln w="9525">
            <a:noFill/>
            <a:miter/>
          </a:ln>
        </p:spPr>
        <p:txBody>
          <a:bodyPr lIns="108000" rIns="144000">
            <a:spAutoFit/>
          </a:bodyPr>
          <a:lstStyle/>
          <a:p>
            <a:pPr lvl="0" algn="r" eaLnBrk="1" hangingPunct="1">
              <a:spcBef>
                <a:spcPct val="50000"/>
              </a:spcBef>
            </a:pPr>
            <a:r>
              <a:rPr lang="en-US" altLang="zh-CN" sz="1800" b="1" dirty="0">
                <a:latin typeface="Times New Roman" pitchFamily="18" charset="0"/>
                <a:ea typeface="宋体" pitchFamily="2" charset="-122"/>
                <a:sym typeface="Webdings" pitchFamily="18" charset="2"/>
              </a:rPr>
              <a:t>§4  </a:t>
            </a:r>
            <a:r>
              <a:rPr lang="en-US" altLang="zh-CN" sz="1800" b="1" dirty="0">
                <a:latin typeface="Times New Roman" pitchFamily="18" charset="0"/>
                <a:ea typeface="宋体" pitchFamily="2" charset="-122"/>
              </a:rPr>
              <a:t>Logarithms in the Running Time</a:t>
            </a:r>
          </a:p>
        </p:txBody>
      </p:sp>
      <p:sp>
        <p:nvSpPr>
          <p:cNvPr id="74756" name="AutoShape 4"/>
          <p:cNvSpPr/>
          <p:nvPr/>
        </p:nvSpPr>
        <p:spPr>
          <a:xfrm>
            <a:off x="7086600" y="1447800"/>
            <a:ext cx="2133600" cy="609600"/>
          </a:xfrm>
          <a:prstGeom prst="wedgeEllipseCallout">
            <a:avLst>
              <a:gd name="adj1" fmla="val -86014"/>
              <a:gd name="adj2" fmla="val 97134"/>
            </a:avLst>
          </a:prstGeom>
          <a:gradFill rotWithShape="0">
            <a:gsLst>
              <a:gs pos="0">
                <a:srgbClr val="C0C0C0"/>
              </a:gs>
              <a:gs pos="100000">
                <a:srgbClr val="FFFFFF"/>
              </a:gs>
            </a:gsLst>
            <a:lin ang="18900000" scaled="1"/>
            <a:tileRect/>
          </a:gradFill>
          <a:ln w="9525" cap="flat" cmpd="sng">
            <a:solidFill>
              <a:schemeClr val="tx1"/>
            </a:solidFill>
            <a:prstDash val="solid"/>
            <a:miter/>
            <a:headEnd type="none" w="med" len="med"/>
            <a:tailEnd type="none" w="med" len="med"/>
          </a:ln>
        </p:spPr>
        <p:txBody>
          <a:bodyPr anchor="ctr"/>
          <a:lstStyle/>
          <a:p>
            <a:pPr lvl="0" algn="ctr" eaLnBrk="1" hangingPunct="1"/>
            <a:r>
              <a:rPr lang="en-US" altLang="zh-CN" sz="2000" b="1" i="1" dirty="0">
                <a:latin typeface="Times New Roman" pitchFamily="18" charset="0"/>
                <a:ea typeface="宋体" pitchFamily="2" charset="-122"/>
              </a:rPr>
              <a:t>T</a:t>
            </a:r>
            <a:r>
              <a:rPr lang="en-US" altLang="zh-CN" sz="2000" b="1" dirty="0">
                <a:latin typeface="Times New Roman" pitchFamily="18" charset="0"/>
                <a:ea typeface="宋体" pitchFamily="2" charset="-122"/>
              </a:rPr>
              <a:t>(</a:t>
            </a:r>
            <a:r>
              <a:rPr lang="en-US" altLang="zh-CN" sz="2000" b="1" i="1" dirty="0">
                <a:latin typeface="Times New Roman" pitchFamily="18" charset="0"/>
                <a:ea typeface="宋体" pitchFamily="2" charset="-122"/>
              </a:rPr>
              <a:t>N</a:t>
            </a:r>
            <a:r>
              <a:rPr lang="en-US" altLang="zh-CN" sz="2000" b="1" dirty="0">
                <a:latin typeface="Times New Roman" pitchFamily="18" charset="0"/>
                <a:ea typeface="宋体" pitchFamily="2" charset="-122"/>
              </a:rPr>
              <a:t>) = ?</a:t>
            </a:r>
            <a:endParaRPr lang="en-US" altLang="zh-CN" sz="2000" b="1" i="1" dirty="0">
              <a:latin typeface="Times New Roman" pitchFamily="18" charset="0"/>
              <a:ea typeface="宋体" pitchFamily="2" charset="-122"/>
            </a:endParaRPr>
          </a:p>
        </p:txBody>
      </p:sp>
      <p:sp>
        <p:nvSpPr>
          <p:cNvPr id="74757" name="Rectangle 5"/>
          <p:cNvSpPr/>
          <p:nvPr/>
        </p:nvSpPr>
        <p:spPr>
          <a:xfrm>
            <a:off x="3048000" y="5715000"/>
            <a:ext cx="3276600" cy="396240"/>
          </a:xfrm>
          <a:prstGeom prst="rect">
            <a:avLst/>
          </a:prstGeom>
          <a:noFill/>
          <a:ln w="9525">
            <a:noFill/>
            <a:miter/>
          </a:ln>
        </p:spPr>
        <p:txBody>
          <a:bodyPr>
            <a:spAutoFit/>
          </a:bodyPr>
          <a:lstStyle/>
          <a:p>
            <a:pPr lvl="0" eaLnBrk="1" hangingPunct="1">
              <a:spcBef>
                <a:spcPct val="20000"/>
              </a:spcBef>
            </a:pPr>
            <a:r>
              <a:rPr lang="en-US" altLang="zh-CN" sz="2000" b="1" i="1" dirty="0">
                <a:latin typeface="Times New Roman" pitchFamily="18" charset="0"/>
                <a:ea typeface="宋体" pitchFamily="2" charset="-122"/>
              </a:rPr>
              <a:t>T</a:t>
            </a:r>
            <a:r>
              <a:rPr lang="en-US" altLang="zh-CN" sz="2000" b="1" i="1" baseline="-25000" dirty="0">
                <a:latin typeface="Times New Roman" pitchFamily="18" charset="0"/>
                <a:ea typeface="宋体" pitchFamily="2" charset="-122"/>
              </a:rPr>
              <a:t>worst</a:t>
            </a:r>
            <a:r>
              <a:rPr lang="en-US" altLang="zh-CN" sz="2000" b="1" dirty="0">
                <a:latin typeface="Times New Roman" pitchFamily="18" charset="0"/>
                <a:ea typeface="宋体" pitchFamily="2" charset="-122"/>
              </a:rPr>
              <a:t>( </a:t>
            </a:r>
            <a:r>
              <a:rPr lang="en-US" altLang="zh-CN" sz="2000" b="1" i="1" dirty="0">
                <a:latin typeface="Times New Roman" pitchFamily="18" charset="0"/>
                <a:ea typeface="宋体" pitchFamily="2" charset="-122"/>
              </a:rPr>
              <a:t>N</a:t>
            </a:r>
            <a:r>
              <a:rPr lang="en-US" altLang="zh-CN" sz="2000" b="1" dirty="0">
                <a:latin typeface="Times New Roman" pitchFamily="18" charset="0"/>
                <a:ea typeface="宋体" pitchFamily="2" charset="-122"/>
              </a:rPr>
              <a:t> ) = O( log </a:t>
            </a:r>
            <a:r>
              <a:rPr lang="en-US" altLang="zh-CN" sz="2000" b="1" i="1" dirty="0">
                <a:latin typeface="Times New Roman" pitchFamily="18" charset="0"/>
                <a:ea typeface="宋体" pitchFamily="2" charset="-122"/>
              </a:rPr>
              <a:t>N </a:t>
            </a:r>
            <a:r>
              <a:rPr lang="en-US" altLang="zh-CN" sz="2000" b="1" dirty="0">
                <a:latin typeface="Times New Roman" pitchFamily="18" charset="0"/>
                <a:ea typeface="宋体" pitchFamily="2" charset="-122"/>
              </a:rPr>
              <a:t>)</a:t>
            </a:r>
          </a:p>
        </p:txBody>
      </p:sp>
      <p:sp>
        <p:nvSpPr>
          <p:cNvPr id="74758" name="AutoShape 6" descr="再生纸"/>
          <p:cNvSpPr/>
          <p:nvPr/>
        </p:nvSpPr>
        <p:spPr>
          <a:xfrm>
            <a:off x="7086600" y="1600200"/>
            <a:ext cx="2438400" cy="2514600"/>
          </a:xfrm>
          <a:prstGeom prst="roundRect">
            <a:avLst>
              <a:gd name="adj" fmla="val 16667"/>
            </a:avLst>
          </a:prstGeom>
          <a:blipFill rotWithShape="0">
            <a:blip r:embed="rId2"/>
          </a:blipFill>
          <a:ln w="9525">
            <a:noFill/>
          </a:ln>
          <a:effectLst>
            <a:outerShdw dist="107763" dir="2699999" algn="ctr" rotWithShape="0">
              <a:schemeClr val="bg2"/>
            </a:outerShdw>
          </a:effectLst>
        </p:spPr>
        <p:txBody>
          <a:bodyPr anchor="ctr"/>
          <a:lstStyle/>
          <a:p>
            <a:pPr lvl="0" indent="377825" eaLnBrk="1" hangingPunct="1"/>
            <a:r>
              <a:rPr lang="en-US" altLang="zh-CN" sz="2000" b="1" dirty="0">
                <a:latin typeface="Times New Roman" pitchFamily="18" charset="0"/>
                <a:ea typeface="宋体" pitchFamily="2" charset="-122"/>
              </a:rPr>
              <a:t>Very useful in case the data are </a:t>
            </a:r>
            <a:r>
              <a:rPr lang="en-US" altLang="zh-CN" sz="2000" b="1" dirty="0">
                <a:solidFill>
                  <a:schemeClr val="hlink"/>
                </a:solidFill>
                <a:latin typeface="Times New Roman" pitchFamily="18" charset="0"/>
                <a:ea typeface="宋体" pitchFamily="2" charset="-122"/>
              </a:rPr>
              <a:t>static</a:t>
            </a:r>
            <a:r>
              <a:rPr lang="en-US" altLang="zh-CN" sz="2000" b="1" dirty="0">
                <a:latin typeface="Times New Roman" pitchFamily="18" charset="0"/>
                <a:ea typeface="宋体" pitchFamily="2" charset="-122"/>
              </a:rPr>
              <a:t> and is in </a:t>
            </a:r>
            <a:r>
              <a:rPr lang="en-US" altLang="zh-CN" sz="2000" b="1" dirty="0">
                <a:solidFill>
                  <a:schemeClr val="hlink"/>
                </a:solidFill>
                <a:latin typeface="Times New Roman" pitchFamily="18" charset="0"/>
                <a:ea typeface="宋体" pitchFamily="2" charset="-122"/>
              </a:rPr>
              <a:t>sorted</a:t>
            </a:r>
            <a:r>
              <a:rPr lang="en-US" altLang="zh-CN" sz="2000" b="1" dirty="0">
                <a:latin typeface="Times New Roman" pitchFamily="18" charset="0"/>
                <a:ea typeface="宋体" pitchFamily="2" charset="-122"/>
              </a:rPr>
              <a:t> order (e.g. find words from a dictionary).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74754"/>
                                        </p:tgtEl>
                                        <p:attrNameLst>
                                          <p:attrName>style.visibility</p:attrName>
                                        </p:attrNameLst>
                                      </p:cBhvr>
                                      <p:to>
                                        <p:strVal val="visible"/>
                                      </p:to>
                                    </p:set>
                                    <p:animEffect transition="in" filter="strips(downRight)">
                                      <p:cBhvr>
                                        <p:cTn id="7" dur="500"/>
                                        <p:tgtEl>
                                          <p:spTgt spid="7475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74756"/>
                                        </p:tgtEl>
                                        <p:attrNameLst>
                                          <p:attrName>style.visibility</p:attrName>
                                        </p:attrNameLst>
                                      </p:cBhvr>
                                      <p:to>
                                        <p:strVal val="visible"/>
                                      </p:to>
                                    </p:set>
                                    <p:animEffect transition="in" filter="strips(upRight)">
                                      <p:cBhvr>
                                        <p:cTn id="12" dur="500"/>
                                        <p:tgtEl>
                                          <p:spTgt spid="74756"/>
                                        </p:tgtEl>
                                      </p:cBhvr>
                                    </p:animEffect>
                                  </p:childTnLst>
                                  <p:subTnLst>
                                    <p:set>
                                      <p:cBhvr override="childStyle">
                                        <p:cTn dur="1" fill="hold" display="0" masterRel="nextClick" afterEffect="1"/>
                                        <p:tgtEl>
                                          <p:spTgt spid="74756"/>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4757"/>
                                        </p:tgtEl>
                                        <p:attrNameLst>
                                          <p:attrName>style.visibility</p:attrName>
                                        </p:attrNameLst>
                                      </p:cBhvr>
                                      <p:to>
                                        <p:strVal val="visible"/>
                                      </p:to>
                                    </p:set>
                                    <p:animEffect transition="in" filter="wipe(left)">
                                      <p:cBhvr>
                                        <p:cTn id="17" dur="500"/>
                                        <p:tgtEl>
                                          <p:spTgt spid="74757"/>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74758"/>
                                        </p:tgtEl>
                                        <p:attrNameLst>
                                          <p:attrName>style.visibility</p:attrName>
                                        </p:attrNameLst>
                                      </p:cBhvr>
                                      <p:to>
                                        <p:strVal val="visible"/>
                                      </p:to>
                                    </p:set>
                                    <p:animEffect transition="in" filter="box(in)">
                                      <p:cBhvr>
                                        <p:cTn id="22" dur="500"/>
                                        <p:tgtEl>
                                          <p:spTgt spid="747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4" grpId="0" bldLvl="0" animBg="1"/>
      <p:bldP spid="74756" grpId="0" bldLvl="0" animBg="1"/>
      <p:bldP spid="74757" grpId="0"/>
      <p:bldP spid="74758" grpId="0" bldLvl="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2"/>
          <p:cNvSpPr txBox="1"/>
          <p:nvPr/>
        </p:nvSpPr>
        <p:spPr>
          <a:xfrm>
            <a:off x="6553200" y="0"/>
            <a:ext cx="4108450" cy="365760"/>
          </a:xfrm>
          <a:prstGeom prst="rect">
            <a:avLst/>
          </a:prstGeom>
          <a:noFill/>
          <a:ln w="9525">
            <a:noFill/>
            <a:miter/>
          </a:ln>
        </p:spPr>
        <p:txBody>
          <a:bodyPr lIns="108000" rIns="144000">
            <a:spAutoFit/>
          </a:bodyPr>
          <a:lstStyle/>
          <a:p>
            <a:pPr lvl="0" algn="r" eaLnBrk="1" hangingPunct="1">
              <a:spcBef>
                <a:spcPct val="50000"/>
              </a:spcBef>
            </a:pPr>
            <a:r>
              <a:rPr lang="en-US" altLang="zh-CN" sz="1800" b="1" dirty="0">
                <a:latin typeface="Times New Roman" pitchFamily="18" charset="0"/>
                <a:ea typeface="宋体" pitchFamily="2" charset="-122"/>
                <a:sym typeface="Webdings" pitchFamily="18" charset="2"/>
              </a:rPr>
              <a:t>§4  </a:t>
            </a:r>
            <a:r>
              <a:rPr lang="en-US" altLang="zh-CN" sz="1800" b="1" dirty="0">
                <a:latin typeface="Times New Roman" pitchFamily="18" charset="0"/>
                <a:ea typeface="宋体" pitchFamily="2" charset="-122"/>
              </a:rPr>
              <a:t>Logarithms in the Running Time</a:t>
            </a:r>
          </a:p>
        </p:txBody>
      </p:sp>
      <p:sp>
        <p:nvSpPr>
          <p:cNvPr id="75779" name="Text Box 3"/>
          <p:cNvSpPr txBox="1"/>
          <p:nvPr/>
        </p:nvSpPr>
        <p:spPr>
          <a:xfrm>
            <a:off x="2057400" y="457200"/>
            <a:ext cx="7848600" cy="701040"/>
          </a:xfrm>
          <a:prstGeom prst="rect">
            <a:avLst/>
          </a:prstGeom>
          <a:noFill/>
          <a:ln w="9525">
            <a:noFill/>
            <a:miter/>
          </a:ln>
        </p:spPr>
        <p:txBody>
          <a:bodyPr>
            <a:spAutoFit/>
          </a:bodyPr>
          <a:lstStyle/>
          <a:p>
            <a:pPr marL="292100" lvl="0" indent="-292100" eaLnBrk="1" hangingPunct="1">
              <a:spcBef>
                <a:spcPct val="50000"/>
              </a:spcBef>
            </a:pPr>
            <a:r>
              <a:rPr lang="en-US" altLang="zh-CN" b="1" dirty="0">
                <a:latin typeface="Times New Roman" pitchFamily="18" charset="0"/>
                <a:ea typeface="MS Hei"/>
              </a:rPr>
              <a:t>〖Example〗 </a:t>
            </a:r>
            <a:r>
              <a:rPr lang="en-US" altLang="zh-CN" sz="2000" b="1" dirty="0">
                <a:solidFill>
                  <a:schemeClr val="hlink"/>
                </a:solidFill>
                <a:latin typeface="Arial" pitchFamily="34" charset="0"/>
                <a:ea typeface="MS Hei"/>
              </a:rPr>
              <a:t>Euclid’s Algorithm</a:t>
            </a:r>
            <a:r>
              <a:rPr lang="en-US" altLang="zh-CN" sz="2000" b="1" dirty="0">
                <a:latin typeface="Arial" pitchFamily="34" charset="0"/>
                <a:ea typeface="MS Hei"/>
              </a:rPr>
              <a:t>:  computing the greatest common divisor (</a:t>
            </a:r>
            <a:r>
              <a:rPr lang="en-US" altLang="zh-CN" sz="2000" b="1" dirty="0">
                <a:solidFill>
                  <a:schemeClr val="hlink"/>
                </a:solidFill>
                <a:latin typeface="Arial" pitchFamily="34" charset="0"/>
                <a:ea typeface="MS Hei"/>
              </a:rPr>
              <a:t>Gcd</a:t>
            </a:r>
            <a:r>
              <a:rPr lang="en-US" altLang="zh-CN" sz="2000" b="1" dirty="0">
                <a:latin typeface="Arial" pitchFamily="34" charset="0"/>
                <a:ea typeface="MS Hei"/>
              </a:rPr>
              <a:t>).</a:t>
            </a:r>
            <a:endParaRPr lang="en-US" altLang="zh-CN" sz="2000" b="1" dirty="0">
              <a:latin typeface="Arial" pitchFamily="34" charset="0"/>
              <a:ea typeface="MS Hei"/>
              <a:sym typeface="Symbol" pitchFamily="18" charset="2"/>
            </a:endParaRPr>
          </a:p>
        </p:txBody>
      </p:sp>
      <p:sp>
        <p:nvSpPr>
          <p:cNvPr id="75780" name="AutoShape 4"/>
          <p:cNvSpPr/>
          <p:nvPr/>
        </p:nvSpPr>
        <p:spPr>
          <a:xfrm>
            <a:off x="2362200" y="1295400"/>
            <a:ext cx="7391400" cy="3429000"/>
          </a:xfrm>
          <a:prstGeom prst="foldedCorner">
            <a:avLst>
              <a:gd name="adj" fmla="val 6657"/>
            </a:avLst>
          </a:prstGeom>
          <a:gradFill rotWithShape="0">
            <a:gsLst>
              <a:gs pos="0">
                <a:srgbClr val="FFFFFF"/>
              </a:gs>
              <a:gs pos="100000">
                <a:schemeClr val="bg1"/>
              </a:gs>
            </a:gsLst>
            <a:lin ang="5400000" scaled="1"/>
            <a:tileRect/>
          </a:gradFill>
          <a:ln w="19050" cap="flat" cmpd="sng">
            <a:solidFill>
              <a:schemeClr val="tx1"/>
            </a:solidFill>
            <a:prstDash val="solid"/>
            <a:headEnd type="none" w="med" len="med"/>
            <a:tailEnd type="none" w="med" len="med"/>
          </a:ln>
        </p:spPr>
        <p:txBody>
          <a:bodyPr lIns="198000" anchor="ctr"/>
          <a:lstStyle/>
          <a:p>
            <a:pPr lvl="0" eaLnBrk="1" hangingPunct="1"/>
            <a:r>
              <a:rPr lang="en-US" altLang="zh-CN" sz="2000" b="1" dirty="0">
                <a:solidFill>
                  <a:schemeClr val="hlink"/>
                </a:solidFill>
                <a:latin typeface="Arial" pitchFamily="34" charset="0"/>
                <a:ea typeface="宋体" pitchFamily="2" charset="-122"/>
              </a:rPr>
              <a:t>unsigned int</a:t>
            </a:r>
            <a:r>
              <a:rPr lang="en-US" altLang="zh-CN" sz="2000" b="1" dirty="0">
                <a:latin typeface="Arial" pitchFamily="34" charset="0"/>
                <a:ea typeface="宋体" pitchFamily="2" charset="-122"/>
              </a:rPr>
              <a:t> Gcd ( </a:t>
            </a:r>
            <a:r>
              <a:rPr lang="en-US" altLang="zh-CN" sz="2000" b="1" dirty="0">
                <a:solidFill>
                  <a:schemeClr val="hlink"/>
                </a:solidFill>
                <a:latin typeface="Arial" pitchFamily="34" charset="0"/>
                <a:ea typeface="宋体" pitchFamily="2" charset="-122"/>
              </a:rPr>
              <a:t>unsigned int</a:t>
            </a:r>
            <a:r>
              <a:rPr lang="en-US" altLang="zh-CN" sz="2000" b="1" dirty="0">
                <a:latin typeface="Arial" pitchFamily="34" charset="0"/>
                <a:ea typeface="宋体" pitchFamily="2" charset="-122"/>
              </a:rPr>
              <a:t>  M,  </a:t>
            </a:r>
            <a:r>
              <a:rPr lang="en-US" altLang="zh-CN" sz="2000" b="1" dirty="0">
                <a:solidFill>
                  <a:schemeClr val="hlink"/>
                </a:solidFill>
                <a:latin typeface="Arial" pitchFamily="34" charset="0"/>
                <a:ea typeface="宋体" pitchFamily="2" charset="-122"/>
              </a:rPr>
              <a:t>unsigned int</a:t>
            </a:r>
            <a:r>
              <a:rPr lang="en-US" altLang="zh-CN" sz="2000" b="1" dirty="0">
                <a:latin typeface="Arial" pitchFamily="34" charset="0"/>
                <a:ea typeface="宋体" pitchFamily="2" charset="-122"/>
              </a:rPr>
              <a:t>  N ) </a:t>
            </a:r>
          </a:p>
          <a:p>
            <a:pPr lvl="0" eaLnBrk="1" hangingPunct="1"/>
            <a:r>
              <a:rPr lang="en-US" altLang="zh-CN" sz="2000" b="1" dirty="0">
                <a:latin typeface="Arial" pitchFamily="34" charset="0"/>
                <a:ea typeface="宋体" pitchFamily="2" charset="-122"/>
              </a:rPr>
              <a:t>{ </a:t>
            </a:r>
          </a:p>
          <a:p>
            <a:pPr lvl="0" eaLnBrk="1" hangingPunct="1"/>
            <a:r>
              <a:rPr lang="en-US" altLang="zh-CN" sz="2000" b="1" dirty="0">
                <a:latin typeface="Arial" pitchFamily="34" charset="0"/>
                <a:ea typeface="宋体" pitchFamily="2" charset="-122"/>
              </a:rPr>
              <a:t>	</a:t>
            </a:r>
            <a:r>
              <a:rPr lang="en-US" altLang="zh-CN" sz="2000" b="1" dirty="0">
                <a:solidFill>
                  <a:schemeClr val="hlink"/>
                </a:solidFill>
                <a:latin typeface="Arial" pitchFamily="34" charset="0"/>
                <a:ea typeface="宋体" pitchFamily="2" charset="-122"/>
              </a:rPr>
              <a:t>unsigned int</a:t>
            </a:r>
            <a:r>
              <a:rPr lang="en-US" altLang="zh-CN" sz="2000" b="1" dirty="0">
                <a:latin typeface="Arial" pitchFamily="34" charset="0"/>
                <a:ea typeface="宋体" pitchFamily="2" charset="-122"/>
              </a:rPr>
              <a:t> Rem; </a:t>
            </a:r>
          </a:p>
          <a:p>
            <a:pPr lvl="0" eaLnBrk="1" hangingPunct="1"/>
            <a:r>
              <a:rPr lang="en-US" altLang="zh-CN" sz="2000" b="1" dirty="0">
                <a:solidFill>
                  <a:srgbClr val="008000"/>
                </a:solidFill>
                <a:latin typeface="Arial" pitchFamily="34" charset="0"/>
                <a:ea typeface="宋体" pitchFamily="2" charset="-122"/>
              </a:rPr>
              <a:t>/* 1*/</a:t>
            </a:r>
            <a:r>
              <a:rPr lang="en-US" altLang="zh-CN" sz="2000" b="1" dirty="0">
                <a:latin typeface="Arial" pitchFamily="34" charset="0"/>
                <a:ea typeface="宋体" pitchFamily="2" charset="-122"/>
              </a:rPr>
              <a:t> 	</a:t>
            </a:r>
            <a:r>
              <a:rPr lang="en-US" altLang="zh-CN" sz="2000" b="1" dirty="0">
                <a:solidFill>
                  <a:schemeClr val="hlink"/>
                </a:solidFill>
                <a:latin typeface="Arial" pitchFamily="34" charset="0"/>
                <a:ea typeface="宋体" pitchFamily="2" charset="-122"/>
              </a:rPr>
              <a:t>while </a:t>
            </a:r>
            <a:r>
              <a:rPr lang="en-US" altLang="zh-CN" sz="2000" b="1" dirty="0">
                <a:latin typeface="Arial" pitchFamily="34" charset="0"/>
                <a:ea typeface="宋体" pitchFamily="2" charset="-122"/>
              </a:rPr>
              <a:t>( N &gt; 0 ) { </a:t>
            </a:r>
          </a:p>
          <a:p>
            <a:pPr lvl="0" eaLnBrk="1" hangingPunct="1"/>
            <a:r>
              <a:rPr lang="en-US" altLang="zh-CN" sz="2000" b="1" dirty="0">
                <a:solidFill>
                  <a:srgbClr val="008000"/>
                </a:solidFill>
                <a:latin typeface="Arial" pitchFamily="34" charset="0"/>
                <a:ea typeface="宋体" pitchFamily="2" charset="-122"/>
              </a:rPr>
              <a:t>/* 2*/</a:t>
            </a:r>
            <a:r>
              <a:rPr lang="en-US" altLang="zh-CN" sz="2000" b="1" dirty="0">
                <a:latin typeface="Arial" pitchFamily="34" charset="0"/>
                <a:ea typeface="宋体" pitchFamily="2" charset="-122"/>
              </a:rPr>
              <a:t> 	      Rem = M % N; </a:t>
            </a:r>
          </a:p>
          <a:p>
            <a:pPr lvl="0" eaLnBrk="1" hangingPunct="1"/>
            <a:r>
              <a:rPr lang="en-US" altLang="zh-CN" sz="2000" b="1" dirty="0">
                <a:solidFill>
                  <a:srgbClr val="008000"/>
                </a:solidFill>
                <a:latin typeface="Arial" pitchFamily="34" charset="0"/>
                <a:ea typeface="宋体" pitchFamily="2" charset="-122"/>
              </a:rPr>
              <a:t>/* 3*/</a:t>
            </a:r>
            <a:r>
              <a:rPr lang="en-US" altLang="zh-CN" sz="2000" b="1" dirty="0">
                <a:latin typeface="Arial" pitchFamily="34" charset="0"/>
                <a:ea typeface="宋体" pitchFamily="2" charset="-122"/>
              </a:rPr>
              <a:t> 	      M = N; </a:t>
            </a:r>
          </a:p>
          <a:p>
            <a:pPr lvl="0" eaLnBrk="1" hangingPunct="1"/>
            <a:r>
              <a:rPr lang="en-US" altLang="zh-CN" sz="2000" b="1" dirty="0">
                <a:solidFill>
                  <a:srgbClr val="008000"/>
                </a:solidFill>
                <a:latin typeface="Arial" pitchFamily="34" charset="0"/>
                <a:ea typeface="宋体" pitchFamily="2" charset="-122"/>
              </a:rPr>
              <a:t>/* 4*/</a:t>
            </a:r>
            <a:r>
              <a:rPr lang="en-US" altLang="zh-CN" sz="2000" b="1" dirty="0">
                <a:latin typeface="Arial" pitchFamily="34" charset="0"/>
                <a:ea typeface="宋体" pitchFamily="2" charset="-122"/>
              </a:rPr>
              <a:t> 	      N = Rem; </a:t>
            </a:r>
          </a:p>
          <a:p>
            <a:pPr lvl="0" eaLnBrk="1" hangingPunct="1"/>
            <a:r>
              <a:rPr lang="en-US" altLang="zh-CN" sz="2000" b="1" dirty="0">
                <a:latin typeface="Arial" pitchFamily="34" charset="0"/>
                <a:ea typeface="宋体" pitchFamily="2" charset="-122"/>
              </a:rPr>
              <a:t>	} </a:t>
            </a:r>
            <a:r>
              <a:rPr lang="en-US" altLang="zh-CN" sz="2000" b="1" dirty="0">
                <a:solidFill>
                  <a:srgbClr val="008000"/>
                </a:solidFill>
                <a:latin typeface="Arial" pitchFamily="34" charset="0"/>
                <a:ea typeface="宋体" pitchFamily="2" charset="-122"/>
              </a:rPr>
              <a:t>/* end while */</a:t>
            </a:r>
          </a:p>
          <a:p>
            <a:pPr lvl="0" eaLnBrk="1" hangingPunct="1"/>
            <a:r>
              <a:rPr lang="en-US" altLang="zh-CN" sz="2000" b="1" dirty="0">
                <a:solidFill>
                  <a:srgbClr val="008000"/>
                </a:solidFill>
                <a:latin typeface="Arial" pitchFamily="34" charset="0"/>
                <a:ea typeface="宋体" pitchFamily="2" charset="-122"/>
              </a:rPr>
              <a:t>/* 5*/</a:t>
            </a:r>
            <a:r>
              <a:rPr lang="en-US" altLang="zh-CN" sz="2000" b="1" dirty="0">
                <a:latin typeface="Arial" pitchFamily="34" charset="0"/>
                <a:ea typeface="宋体" pitchFamily="2" charset="-122"/>
              </a:rPr>
              <a:t> 	</a:t>
            </a:r>
            <a:r>
              <a:rPr lang="en-US" altLang="zh-CN" sz="2000" b="1" dirty="0">
                <a:solidFill>
                  <a:schemeClr val="hlink"/>
                </a:solidFill>
                <a:latin typeface="Arial" pitchFamily="34" charset="0"/>
                <a:ea typeface="宋体" pitchFamily="2" charset="-122"/>
              </a:rPr>
              <a:t>return</a:t>
            </a:r>
            <a:r>
              <a:rPr lang="en-US" altLang="zh-CN" sz="2000" b="1" dirty="0">
                <a:latin typeface="Arial" pitchFamily="34" charset="0"/>
                <a:ea typeface="宋体" pitchFamily="2" charset="-122"/>
              </a:rPr>
              <a:t> M; </a:t>
            </a:r>
          </a:p>
          <a:p>
            <a:pPr lvl="0" eaLnBrk="1" hangingPunct="1"/>
            <a:r>
              <a:rPr lang="en-US" altLang="zh-CN" sz="2000" b="1" dirty="0">
                <a:latin typeface="Arial" pitchFamily="34" charset="0"/>
                <a:ea typeface="宋体" pitchFamily="2" charset="-122"/>
              </a:rPr>
              <a:t>} </a:t>
            </a:r>
          </a:p>
        </p:txBody>
      </p:sp>
      <p:sp>
        <p:nvSpPr>
          <p:cNvPr id="75781" name="AutoShape 5"/>
          <p:cNvSpPr/>
          <p:nvPr/>
        </p:nvSpPr>
        <p:spPr>
          <a:xfrm>
            <a:off x="6400800" y="1828800"/>
            <a:ext cx="2133600" cy="609600"/>
          </a:xfrm>
          <a:prstGeom prst="wedgeEllipseCallout">
            <a:avLst>
              <a:gd name="adj1" fmla="val -98514"/>
              <a:gd name="adj2" fmla="val 59634"/>
            </a:avLst>
          </a:prstGeom>
          <a:gradFill rotWithShape="0">
            <a:gsLst>
              <a:gs pos="0">
                <a:srgbClr val="C0C0C0"/>
              </a:gs>
              <a:gs pos="100000">
                <a:srgbClr val="FFFFFF"/>
              </a:gs>
            </a:gsLst>
            <a:lin ang="18900000" scaled="1"/>
            <a:tileRect/>
          </a:gradFill>
          <a:ln w="9525" cap="flat" cmpd="sng">
            <a:solidFill>
              <a:schemeClr val="tx1"/>
            </a:solidFill>
            <a:prstDash val="solid"/>
            <a:miter/>
            <a:headEnd type="none" w="med" len="med"/>
            <a:tailEnd type="none" w="med" len="med"/>
          </a:ln>
        </p:spPr>
        <p:txBody>
          <a:bodyPr anchor="ctr"/>
          <a:lstStyle/>
          <a:p>
            <a:pPr lvl="0" algn="ctr" eaLnBrk="1" hangingPunct="1"/>
            <a:r>
              <a:rPr lang="en-US" altLang="zh-CN" sz="2000" b="1" i="1" dirty="0">
                <a:latin typeface="Times New Roman" pitchFamily="18" charset="0"/>
                <a:ea typeface="宋体" pitchFamily="2" charset="-122"/>
              </a:rPr>
              <a:t>T</a:t>
            </a:r>
            <a:r>
              <a:rPr lang="en-US" altLang="zh-CN" sz="2000" b="1" dirty="0">
                <a:latin typeface="Times New Roman" pitchFamily="18" charset="0"/>
                <a:ea typeface="宋体" pitchFamily="2" charset="-122"/>
              </a:rPr>
              <a:t>(</a:t>
            </a:r>
            <a:r>
              <a:rPr lang="en-US" altLang="zh-CN" sz="2000" b="1" i="1" dirty="0">
                <a:latin typeface="Times New Roman" pitchFamily="18" charset="0"/>
                <a:ea typeface="宋体" pitchFamily="2" charset="-122"/>
              </a:rPr>
              <a:t>N</a:t>
            </a:r>
            <a:r>
              <a:rPr lang="en-US" altLang="zh-CN" sz="2000" b="1" dirty="0">
                <a:latin typeface="Times New Roman" pitchFamily="18" charset="0"/>
                <a:ea typeface="宋体" pitchFamily="2" charset="-122"/>
              </a:rPr>
              <a:t>) = ?</a:t>
            </a:r>
            <a:endParaRPr lang="en-US" altLang="zh-CN" sz="2000" b="1" i="1" dirty="0">
              <a:latin typeface="Times New Roman" pitchFamily="18" charset="0"/>
              <a:ea typeface="宋体" pitchFamily="2" charset="-122"/>
            </a:endParaRPr>
          </a:p>
        </p:txBody>
      </p:sp>
      <p:sp>
        <p:nvSpPr>
          <p:cNvPr id="75782" name="Rectangle 6"/>
          <p:cNvSpPr/>
          <p:nvPr/>
        </p:nvSpPr>
        <p:spPr>
          <a:xfrm>
            <a:off x="2209800" y="4953000"/>
            <a:ext cx="7010400" cy="365760"/>
          </a:xfrm>
          <a:prstGeom prst="rect">
            <a:avLst/>
          </a:prstGeom>
          <a:noFill/>
          <a:ln w="9525">
            <a:noFill/>
            <a:miter/>
          </a:ln>
        </p:spPr>
        <p:txBody>
          <a:bodyPr>
            <a:spAutoFit/>
          </a:bodyPr>
          <a:lstStyle/>
          <a:p>
            <a:pPr lvl="0" eaLnBrk="1" hangingPunct="1"/>
            <a:r>
              <a:rPr lang="en-US" altLang="zh-CN" b="1" dirty="0">
                <a:latin typeface="Arial" pitchFamily="34" charset="0"/>
                <a:ea typeface="宋体" pitchFamily="2" charset="-122"/>
              </a:rPr>
              <a:t>【Theorem】 If </a:t>
            </a:r>
            <a:r>
              <a:rPr lang="en-US" altLang="zh-CN" b="1" i="1" dirty="0">
                <a:latin typeface="Times New Roman" pitchFamily="18" charset="0"/>
                <a:ea typeface="宋体" pitchFamily="2" charset="-122"/>
              </a:rPr>
              <a:t>M </a:t>
            </a:r>
            <a:r>
              <a:rPr lang="en-US" altLang="zh-CN" b="1" dirty="0">
                <a:latin typeface="Times New Roman" pitchFamily="18" charset="0"/>
                <a:ea typeface="宋体" pitchFamily="2" charset="-122"/>
              </a:rPr>
              <a:t>&gt;</a:t>
            </a:r>
            <a:r>
              <a:rPr lang="en-US" altLang="zh-CN" b="1" i="1" dirty="0">
                <a:latin typeface="Times New Roman" pitchFamily="18" charset="0"/>
                <a:ea typeface="宋体" pitchFamily="2" charset="-122"/>
              </a:rPr>
              <a:t> N</a:t>
            </a:r>
            <a:r>
              <a:rPr lang="en-US" altLang="zh-CN" b="1" dirty="0">
                <a:latin typeface="Arial" pitchFamily="34" charset="0"/>
                <a:ea typeface="宋体" pitchFamily="2" charset="-122"/>
              </a:rPr>
              <a:t>, then </a:t>
            </a:r>
            <a:r>
              <a:rPr lang="en-US" altLang="zh-CN" b="1" dirty="0">
                <a:latin typeface="Times New Roman" pitchFamily="18" charset="0"/>
                <a:ea typeface="宋体" pitchFamily="2" charset="-122"/>
              </a:rPr>
              <a:t>( </a:t>
            </a:r>
            <a:r>
              <a:rPr lang="en-US" altLang="zh-CN" b="1" i="1" dirty="0">
                <a:latin typeface="Times New Roman" pitchFamily="18" charset="0"/>
                <a:ea typeface="宋体" pitchFamily="2" charset="-122"/>
              </a:rPr>
              <a:t>M</a:t>
            </a:r>
            <a:r>
              <a:rPr lang="en-US" altLang="zh-CN" b="1" dirty="0">
                <a:latin typeface="Arial" pitchFamily="34" charset="0"/>
                <a:ea typeface="宋体" pitchFamily="2" charset="-122"/>
              </a:rPr>
              <a:t> </a:t>
            </a:r>
            <a:r>
              <a:rPr lang="en-US" altLang="zh-CN" b="1" dirty="0">
                <a:solidFill>
                  <a:schemeClr val="hlink"/>
                </a:solidFill>
                <a:latin typeface="Times New Roman" pitchFamily="18" charset="0"/>
                <a:ea typeface="宋体" pitchFamily="2" charset="-122"/>
              </a:rPr>
              <a:t>mod</a:t>
            </a:r>
            <a:r>
              <a:rPr lang="en-US" altLang="zh-CN" b="1" dirty="0">
                <a:latin typeface="Arial" pitchFamily="34" charset="0"/>
                <a:ea typeface="宋体" pitchFamily="2" charset="-122"/>
              </a:rPr>
              <a:t> </a:t>
            </a:r>
            <a:r>
              <a:rPr lang="en-US" altLang="zh-CN" b="1" i="1" dirty="0">
                <a:latin typeface="Times New Roman" pitchFamily="18" charset="0"/>
                <a:ea typeface="宋体" pitchFamily="2" charset="-122"/>
              </a:rPr>
              <a:t>N</a:t>
            </a:r>
            <a:r>
              <a:rPr lang="en-US" altLang="zh-CN" b="1" dirty="0">
                <a:latin typeface="Times New Roman" pitchFamily="18" charset="0"/>
                <a:ea typeface="宋体" pitchFamily="2" charset="-122"/>
              </a:rPr>
              <a:t> ) &lt;</a:t>
            </a:r>
            <a:r>
              <a:rPr lang="en-US" altLang="zh-CN" b="1" dirty="0">
                <a:latin typeface="Arial" pitchFamily="34" charset="0"/>
                <a:ea typeface="宋体" pitchFamily="2" charset="-122"/>
              </a:rPr>
              <a:t> </a:t>
            </a:r>
            <a:r>
              <a:rPr lang="en-US" altLang="zh-CN" b="1" i="1" dirty="0">
                <a:latin typeface="Times New Roman" pitchFamily="18" charset="0"/>
                <a:ea typeface="宋体" pitchFamily="2" charset="-122"/>
              </a:rPr>
              <a:t>M </a:t>
            </a:r>
            <a:r>
              <a:rPr lang="en-US" altLang="zh-CN" b="1" dirty="0">
                <a:latin typeface="Times New Roman" pitchFamily="18" charset="0"/>
                <a:ea typeface="宋体" pitchFamily="2" charset="-122"/>
              </a:rPr>
              <a:t>/ 2</a:t>
            </a:r>
            <a:r>
              <a:rPr lang="en-US" altLang="zh-CN" b="1" dirty="0">
                <a:latin typeface="Arial" pitchFamily="34" charset="0"/>
                <a:ea typeface="宋体" pitchFamily="2" charset="-122"/>
              </a:rPr>
              <a:t>.</a:t>
            </a:r>
          </a:p>
        </p:txBody>
      </p:sp>
      <p:sp>
        <p:nvSpPr>
          <p:cNvPr id="75783" name="Rectangle 7"/>
          <p:cNvSpPr/>
          <p:nvPr/>
        </p:nvSpPr>
        <p:spPr>
          <a:xfrm>
            <a:off x="2438400" y="5715000"/>
            <a:ext cx="2819400" cy="365760"/>
          </a:xfrm>
          <a:prstGeom prst="rect">
            <a:avLst/>
          </a:prstGeom>
          <a:noFill/>
          <a:ln w="9525">
            <a:noFill/>
            <a:miter/>
          </a:ln>
        </p:spPr>
        <p:txBody>
          <a:bodyPr>
            <a:spAutoFit/>
          </a:bodyPr>
          <a:lstStyle/>
          <a:p>
            <a:pPr lvl="0" eaLnBrk="1" hangingPunct="1">
              <a:spcBef>
                <a:spcPct val="20000"/>
              </a:spcBef>
            </a:pPr>
            <a:r>
              <a:rPr lang="en-US" altLang="zh-CN" b="1" i="1" dirty="0">
                <a:latin typeface="Times New Roman" pitchFamily="18" charset="0"/>
                <a:ea typeface="宋体" pitchFamily="2" charset="-122"/>
              </a:rPr>
              <a:t>T</a:t>
            </a:r>
            <a:r>
              <a:rPr lang="en-US" altLang="zh-CN" b="1" dirty="0">
                <a:latin typeface="Times New Roman" pitchFamily="18" charset="0"/>
                <a:ea typeface="宋体" pitchFamily="2" charset="-122"/>
              </a:rPr>
              <a:t>( </a:t>
            </a:r>
            <a:r>
              <a:rPr lang="en-US" altLang="zh-CN" b="1" i="1" dirty="0">
                <a:latin typeface="Times New Roman" pitchFamily="18" charset="0"/>
                <a:ea typeface="宋体" pitchFamily="2" charset="-122"/>
              </a:rPr>
              <a:t>N</a:t>
            </a:r>
            <a:r>
              <a:rPr lang="en-US" altLang="zh-CN" b="1" dirty="0">
                <a:latin typeface="Times New Roman" pitchFamily="18" charset="0"/>
                <a:ea typeface="宋体" pitchFamily="2" charset="-122"/>
              </a:rPr>
              <a:t> ) = O( log </a:t>
            </a:r>
            <a:r>
              <a:rPr lang="en-US" altLang="zh-CN" b="1" i="1" dirty="0">
                <a:latin typeface="Times New Roman" pitchFamily="18" charset="0"/>
                <a:ea typeface="宋体" pitchFamily="2" charset="-122"/>
              </a:rPr>
              <a:t>N </a:t>
            </a:r>
            <a:r>
              <a:rPr lang="en-US" altLang="zh-CN" b="1" dirty="0">
                <a:latin typeface="Times New Roman" pitchFamily="18" charset="0"/>
                <a:ea typeface="宋体" pitchFamily="2" charset="-122"/>
              </a:rPr>
              <a:t>)</a:t>
            </a:r>
          </a:p>
        </p:txBody>
      </p:sp>
      <p:graphicFrame>
        <p:nvGraphicFramePr>
          <p:cNvPr id="75784" name="Object 8"/>
          <p:cNvGraphicFramePr>
            <a:graphicFrameLocks noChangeAspect="1"/>
          </p:cNvGraphicFramePr>
          <p:nvPr/>
        </p:nvGraphicFramePr>
        <p:xfrm>
          <a:off x="5334000" y="5486400"/>
          <a:ext cx="3886200" cy="906463"/>
        </p:xfrm>
        <a:graphic>
          <a:graphicData uri="http://schemas.openxmlformats.org/presentationml/2006/ole">
            <mc:AlternateContent xmlns:mc="http://schemas.openxmlformats.org/markup-compatibility/2006">
              <mc:Choice xmlns:v="urn:schemas-microsoft-com:vml" Requires="v">
                <p:oleObj spid="_x0000_s9233" r:id="rId4" imgW="1524000" imgH="355600" progId="Equation.3">
                  <p:embed/>
                </p:oleObj>
              </mc:Choice>
              <mc:Fallback>
                <p:oleObj r:id="rId4" imgW="1524000" imgH="355600" progId="Equation.3">
                  <p:embed/>
                  <p:pic>
                    <p:nvPicPr>
                      <p:cNvPr id="0" name="图片 3081"/>
                      <p:cNvPicPr/>
                      <p:nvPr/>
                    </p:nvPicPr>
                    <p:blipFill>
                      <a:blip r:embed="rId5"/>
                      <a:stretch>
                        <a:fillRect/>
                      </a:stretch>
                    </p:blipFill>
                    <p:spPr>
                      <a:xfrm>
                        <a:off x="5334000" y="5486400"/>
                        <a:ext cx="3886200" cy="906463"/>
                      </a:xfrm>
                      <a:prstGeom prst="rect">
                        <a:avLst/>
                      </a:prstGeom>
                      <a:noFill/>
                      <a:ln w="38100">
                        <a:noFill/>
                        <a:miter/>
                      </a:ln>
                    </p:spPr>
                  </p:pic>
                </p:oleObj>
              </mc:Fallback>
            </mc:AlternateContent>
          </a:graphicData>
        </a:graphic>
      </p:graphicFrame>
      <p:sp>
        <p:nvSpPr>
          <p:cNvPr id="75785" name="Rectangle 9"/>
          <p:cNvSpPr/>
          <p:nvPr/>
        </p:nvSpPr>
        <p:spPr>
          <a:xfrm>
            <a:off x="6324918" y="2590800"/>
            <a:ext cx="2339340" cy="1310640"/>
          </a:xfrm>
          <a:prstGeom prst="rect">
            <a:avLst/>
          </a:prstGeom>
          <a:noFill/>
          <a:ln w="9525">
            <a:noFill/>
            <a:miter/>
          </a:ln>
        </p:spPr>
        <p:txBody>
          <a:bodyPr wrap="none">
            <a:spAutoFit/>
          </a:bodyPr>
          <a:lstStyle/>
          <a:p>
            <a:pPr lvl="0" algn="ctr" eaLnBrk="1" hangingPunct="1"/>
            <a:r>
              <a:rPr lang="en-US" altLang="zh-CN" sz="2000" b="1" i="1" dirty="0">
                <a:latin typeface="Times New Roman" pitchFamily="18" charset="0"/>
                <a:ea typeface="宋体" pitchFamily="2" charset="-122"/>
              </a:rPr>
              <a:t>T</a:t>
            </a:r>
            <a:r>
              <a:rPr lang="en-US" altLang="zh-CN" sz="2000" b="1" dirty="0">
                <a:latin typeface="Times New Roman" pitchFamily="18" charset="0"/>
                <a:ea typeface="宋体" pitchFamily="2" charset="-122"/>
              </a:rPr>
              <a:t>(</a:t>
            </a:r>
            <a:r>
              <a:rPr lang="en-US" altLang="zh-CN" sz="2000" b="1" i="1" dirty="0">
                <a:latin typeface="Times New Roman" pitchFamily="18" charset="0"/>
                <a:ea typeface="宋体" pitchFamily="2" charset="-122"/>
              </a:rPr>
              <a:t>N</a:t>
            </a:r>
            <a:r>
              <a:rPr lang="en-US" altLang="zh-CN" sz="2000" b="1" dirty="0">
                <a:latin typeface="Times New Roman" pitchFamily="18" charset="0"/>
                <a:ea typeface="宋体" pitchFamily="2" charset="-122"/>
              </a:rPr>
              <a:t>) &lt; 1 + </a:t>
            </a:r>
            <a:r>
              <a:rPr lang="en-US" altLang="zh-CN" sz="2000" b="1" i="1" dirty="0">
                <a:latin typeface="Times New Roman" pitchFamily="18" charset="0"/>
                <a:ea typeface="宋体" pitchFamily="2" charset="-122"/>
              </a:rPr>
              <a:t>T</a:t>
            </a:r>
            <a:r>
              <a:rPr lang="en-US" altLang="zh-CN" sz="2000" b="1" dirty="0">
                <a:latin typeface="Times New Roman" pitchFamily="18" charset="0"/>
                <a:ea typeface="宋体" pitchFamily="2" charset="-122"/>
              </a:rPr>
              <a:t> ( </a:t>
            </a:r>
            <a:r>
              <a:rPr lang="en-US" altLang="zh-CN" sz="2000" b="1" i="1" dirty="0">
                <a:latin typeface="Times New Roman" pitchFamily="18" charset="0"/>
                <a:ea typeface="宋体" pitchFamily="2" charset="-122"/>
              </a:rPr>
              <a:t>M</a:t>
            </a:r>
            <a:r>
              <a:rPr lang="en-US" altLang="zh-CN" sz="2000" b="1" dirty="0">
                <a:latin typeface="Times New Roman" pitchFamily="18" charset="0"/>
                <a:ea typeface="宋体" pitchFamily="2" charset="-122"/>
              </a:rPr>
              <a:t>/2 )</a:t>
            </a:r>
          </a:p>
          <a:p>
            <a:pPr lvl="0" algn="ctr" eaLnBrk="1" hangingPunct="1"/>
            <a:r>
              <a:rPr lang="en-US" altLang="zh-CN" sz="2000" b="1" dirty="0">
                <a:latin typeface="Times New Roman" pitchFamily="18" charset="0"/>
                <a:ea typeface="宋体" pitchFamily="2" charset="-122"/>
              </a:rPr>
              <a:t>         &lt; 2 + </a:t>
            </a:r>
            <a:r>
              <a:rPr lang="en-US" altLang="zh-CN" sz="2000" b="1" i="1" dirty="0">
                <a:latin typeface="Times New Roman" pitchFamily="18" charset="0"/>
                <a:ea typeface="宋体" pitchFamily="2" charset="-122"/>
              </a:rPr>
              <a:t>T</a:t>
            </a:r>
            <a:r>
              <a:rPr lang="en-US" altLang="zh-CN" sz="2000" b="1" dirty="0">
                <a:latin typeface="Times New Roman" pitchFamily="18" charset="0"/>
                <a:ea typeface="宋体" pitchFamily="2" charset="-122"/>
              </a:rPr>
              <a:t> ( </a:t>
            </a:r>
            <a:r>
              <a:rPr lang="en-US" altLang="zh-CN" sz="2000" b="1" i="1" dirty="0">
                <a:latin typeface="Times New Roman" pitchFamily="18" charset="0"/>
                <a:ea typeface="宋体" pitchFamily="2" charset="-122"/>
              </a:rPr>
              <a:t>N</a:t>
            </a:r>
            <a:r>
              <a:rPr lang="en-US" altLang="zh-CN" sz="2000" b="1" dirty="0">
                <a:latin typeface="Times New Roman" pitchFamily="18" charset="0"/>
                <a:ea typeface="宋体" pitchFamily="2" charset="-122"/>
              </a:rPr>
              <a:t>/2 )</a:t>
            </a:r>
          </a:p>
          <a:p>
            <a:pPr lvl="0" algn="ctr" eaLnBrk="1" hangingPunct="1"/>
            <a:r>
              <a:rPr lang="en-US" altLang="zh-CN" sz="2000" b="1" dirty="0">
                <a:latin typeface="Times New Roman" pitchFamily="18" charset="0"/>
                <a:ea typeface="宋体" pitchFamily="2" charset="-122"/>
              </a:rPr>
              <a:t>… …</a:t>
            </a:r>
          </a:p>
          <a:p>
            <a:pPr lvl="0" algn="ctr" eaLnBrk="1" hangingPunct="1"/>
            <a:r>
              <a:rPr lang="en-US" altLang="zh-CN" sz="2000" b="1" dirty="0">
                <a:latin typeface="Times New Roman" pitchFamily="18" charset="0"/>
                <a:ea typeface="宋体" pitchFamily="2" charset="-122"/>
              </a:rPr>
              <a:t>         &lt; </a:t>
            </a:r>
            <a:r>
              <a:rPr lang="en-US" altLang="zh-CN" sz="2000" b="1" i="1" dirty="0">
                <a:latin typeface="Times New Roman" pitchFamily="18" charset="0"/>
                <a:ea typeface="宋体" pitchFamily="2" charset="-122"/>
              </a:rPr>
              <a:t>k</a:t>
            </a:r>
            <a:r>
              <a:rPr lang="en-US" altLang="zh-CN" sz="2000" b="1" dirty="0">
                <a:latin typeface="Times New Roman" pitchFamily="18" charset="0"/>
                <a:ea typeface="宋体" pitchFamily="2" charset="-122"/>
              </a:rPr>
              <a:t> + </a:t>
            </a:r>
            <a:r>
              <a:rPr lang="en-US" altLang="zh-CN" sz="2000" b="1" i="1" dirty="0">
                <a:latin typeface="Times New Roman" pitchFamily="18" charset="0"/>
                <a:ea typeface="宋体" pitchFamily="2" charset="-122"/>
              </a:rPr>
              <a:t>T</a:t>
            </a:r>
            <a:r>
              <a:rPr lang="en-US" altLang="zh-CN" sz="2000" b="1" dirty="0">
                <a:latin typeface="Times New Roman" pitchFamily="18" charset="0"/>
                <a:ea typeface="宋体" pitchFamily="2" charset="-122"/>
              </a:rPr>
              <a:t> ( </a:t>
            </a:r>
            <a:r>
              <a:rPr lang="en-US" altLang="zh-CN" sz="2000" b="1" i="1" dirty="0">
                <a:latin typeface="Times New Roman" pitchFamily="18" charset="0"/>
                <a:ea typeface="宋体" pitchFamily="2" charset="-122"/>
              </a:rPr>
              <a:t>N</a:t>
            </a:r>
            <a:r>
              <a:rPr lang="en-US" altLang="zh-CN" sz="2000" b="1" dirty="0">
                <a:latin typeface="Times New Roman" pitchFamily="18" charset="0"/>
                <a:ea typeface="宋体" pitchFamily="2" charset="-122"/>
              </a:rPr>
              <a:t>/2</a:t>
            </a:r>
            <a:r>
              <a:rPr lang="en-US" altLang="zh-CN" sz="2000" b="1" i="1" baseline="30000" dirty="0">
                <a:latin typeface="Times New Roman" pitchFamily="18" charset="0"/>
                <a:ea typeface="宋体" pitchFamily="2" charset="-122"/>
              </a:rPr>
              <a:t>k</a:t>
            </a:r>
            <a:r>
              <a:rPr lang="en-US" altLang="zh-CN" sz="2000" b="1" dirty="0">
                <a:latin typeface="Times New Roman" pitchFamily="18" charset="0"/>
                <a:ea typeface="宋体"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5779"/>
                                        </p:tgtEl>
                                        <p:attrNameLst>
                                          <p:attrName>style.visibility</p:attrName>
                                        </p:attrNameLst>
                                      </p:cBhvr>
                                      <p:to>
                                        <p:strVal val="visible"/>
                                      </p:to>
                                    </p:set>
                                    <p:animEffect transition="in" filter="wipe(up)">
                                      <p:cBhvr>
                                        <p:cTn id="7" dur="500"/>
                                        <p:tgtEl>
                                          <p:spTgt spid="75779"/>
                                        </p:tgtEl>
                                      </p:cBhvr>
                                    </p:animEffect>
                                  </p:childTnLst>
                                  <p:subTnLst>
                                    <p:audio>
                                      <p:cMediaNode>
                                        <p:cTn display="0" masterRel="sameClick">
                                          <p:stCondLst>
                                            <p:cond evt="begin" delay="0">
                                              <p:tn val="5"/>
                                            </p:cond>
                                          </p:stCondLst>
                                          <p:endCondLst>
                                            <p:cond evt="onStopAudio" delay="0">
                                              <p:tgtEl>
                                                <p:sldTgt/>
                                              </p:tgtEl>
                                            </p:cond>
                                          </p:endCondLst>
                                        </p:cTn>
                                        <p:tgtEl>
                                          <p:sndTgt r:embed="rId3" name="TYPE.WAV"/>
                                        </p:tgtEl>
                                      </p:cMediaNode>
                                    </p:audio>
                                  </p:sub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75780"/>
                                        </p:tgtEl>
                                        <p:attrNameLst>
                                          <p:attrName>style.visibility</p:attrName>
                                        </p:attrNameLst>
                                      </p:cBhvr>
                                      <p:to>
                                        <p:strVal val="visible"/>
                                      </p:to>
                                    </p:set>
                                    <p:animEffect transition="in" filter="strips(downRight)">
                                      <p:cBhvr>
                                        <p:cTn id="12" dur="500"/>
                                        <p:tgtEl>
                                          <p:spTgt spid="75780"/>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3" fill="hold" grpId="0" nodeType="clickEffect">
                                  <p:stCondLst>
                                    <p:cond delay="0"/>
                                  </p:stCondLst>
                                  <p:childTnLst>
                                    <p:set>
                                      <p:cBhvr>
                                        <p:cTn id="16" dur="1" fill="hold">
                                          <p:stCondLst>
                                            <p:cond delay="0"/>
                                          </p:stCondLst>
                                        </p:cTn>
                                        <p:tgtEl>
                                          <p:spTgt spid="75781"/>
                                        </p:tgtEl>
                                        <p:attrNameLst>
                                          <p:attrName>style.visibility</p:attrName>
                                        </p:attrNameLst>
                                      </p:cBhvr>
                                      <p:to>
                                        <p:strVal val="visible"/>
                                      </p:to>
                                    </p:set>
                                    <p:animEffect transition="in" filter="strips(upRight)">
                                      <p:cBhvr>
                                        <p:cTn id="17" dur="500"/>
                                        <p:tgtEl>
                                          <p:spTgt spid="75781"/>
                                        </p:tgtEl>
                                      </p:cBhvr>
                                    </p:animEffect>
                                  </p:childTnLst>
                                  <p:subTnLst>
                                    <p:set>
                                      <p:cBhvr override="childStyle">
                                        <p:cTn dur="1" fill="hold" display="0" masterRel="nextClick" afterEffect="1"/>
                                        <p:tgtEl>
                                          <p:spTgt spid="75781"/>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75782"/>
                                        </p:tgtEl>
                                        <p:attrNameLst>
                                          <p:attrName>style.visibility</p:attrName>
                                        </p:attrNameLst>
                                      </p:cBhvr>
                                      <p:to>
                                        <p:strVal val="visible"/>
                                      </p:to>
                                    </p:set>
                                    <p:animEffect transition="in" filter="wipe(up)">
                                      <p:cBhvr>
                                        <p:cTn id="22" dur="500"/>
                                        <p:tgtEl>
                                          <p:spTgt spid="7578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75785"/>
                                        </p:tgtEl>
                                        <p:attrNameLst>
                                          <p:attrName>style.visibility</p:attrName>
                                        </p:attrNameLst>
                                      </p:cBhvr>
                                      <p:to>
                                        <p:strVal val="visible"/>
                                      </p:to>
                                    </p:set>
                                    <p:animEffect transition="in" filter="wipe(up)">
                                      <p:cBhvr>
                                        <p:cTn id="27" dur="500"/>
                                        <p:tgtEl>
                                          <p:spTgt spid="7578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5783"/>
                                        </p:tgtEl>
                                        <p:attrNameLst>
                                          <p:attrName>style.visibility</p:attrName>
                                        </p:attrNameLst>
                                      </p:cBhvr>
                                      <p:to>
                                        <p:strVal val="visible"/>
                                      </p:to>
                                    </p:set>
                                    <p:animEffect transition="in" filter="wipe(left)">
                                      <p:cBhvr>
                                        <p:cTn id="32" dur="500"/>
                                        <p:tgtEl>
                                          <p:spTgt spid="7578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75784"/>
                                        </p:tgtEl>
                                        <p:attrNameLst>
                                          <p:attrName>style.visibility</p:attrName>
                                        </p:attrNameLst>
                                      </p:cBhvr>
                                      <p:to>
                                        <p:strVal val="visible"/>
                                      </p:to>
                                    </p:set>
                                    <p:animEffect transition="in" filter="wipe(left)">
                                      <p:cBhvr>
                                        <p:cTn id="37" dur="500"/>
                                        <p:tgtEl>
                                          <p:spTgt spid="757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p:bldP spid="75780" grpId="0" bldLvl="0" animBg="1"/>
      <p:bldP spid="75781" grpId="0" bldLvl="0" animBg="1"/>
      <p:bldP spid="75782" grpId="0"/>
      <p:bldP spid="75783" grpId="0"/>
      <p:bldP spid="75785"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p:nvPr/>
        </p:nvSpPr>
        <p:spPr>
          <a:xfrm>
            <a:off x="6553200" y="0"/>
            <a:ext cx="4108450" cy="365760"/>
          </a:xfrm>
          <a:prstGeom prst="rect">
            <a:avLst/>
          </a:prstGeom>
          <a:noFill/>
          <a:ln w="9525">
            <a:noFill/>
            <a:miter/>
          </a:ln>
        </p:spPr>
        <p:txBody>
          <a:bodyPr lIns="108000" rIns="144000">
            <a:spAutoFit/>
          </a:bodyPr>
          <a:lstStyle/>
          <a:p>
            <a:pPr lvl="0" algn="r" eaLnBrk="1" hangingPunct="1">
              <a:spcBef>
                <a:spcPct val="50000"/>
              </a:spcBef>
            </a:pPr>
            <a:r>
              <a:rPr lang="en-US" altLang="zh-CN" sz="1800" b="1" dirty="0">
                <a:latin typeface="Times New Roman" pitchFamily="18" charset="0"/>
                <a:ea typeface="宋体" pitchFamily="2" charset="-122"/>
                <a:sym typeface="Webdings" pitchFamily="18" charset="2"/>
              </a:rPr>
              <a:t>§4  </a:t>
            </a:r>
            <a:r>
              <a:rPr lang="en-US" altLang="zh-CN" sz="1800" b="1" dirty="0">
                <a:latin typeface="Times New Roman" pitchFamily="18" charset="0"/>
                <a:ea typeface="宋体" pitchFamily="2" charset="-122"/>
              </a:rPr>
              <a:t>Logarithms in the Running Time</a:t>
            </a:r>
          </a:p>
        </p:txBody>
      </p:sp>
      <p:sp>
        <p:nvSpPr>
          <p:cNvPr id="76803" name="Text Box 3"/>
          <p:cNvSpPr txBox="1"/>
          <p:nvPr/>
        </p:nvSpPr>
        <p:spPr>
          <a:xfrm>
            <a:off x="2057400" y="381000"/>
            <a:ext cx="7848600" cy="396240"/>
          </a:xfrm>
          <a:prstGeom prst="rect">
            <a:avLst/>
          </a:prstGeom>
          <a:noFill/>
          <a:ln w="9525">
            <a:noFill/>
            <a:miter/>
          </a:ln>
        </p:spPr>
        <p:txBody>
          <a:bodyPr>
            <a:spAutoFit/>
          </a:bodyPr>
          <a:lstStyle/>
          <a:p>
            <a:pPr marL="292100" lvl="0" indent="-292100" eaLnBrk="1" hangingPunct="1">
              <a:spcBef>
                <a:spcPct val="50000"/>
              </a:spcBef>
            </a:pPr>
            <a:r>
              <a:rPr lang="en-US" altLang="zh-CN" b="1" dirty="0">
                <a:latin typeface="Times New Roman" pitchFamily="18" charset="0"/>
                <a:ea typeface="MS Hei"/>
              </a:rPr>
              <a:t>〖Example〗 </a:t>
            </a:r>
            <a:r>
              <a:rPr lang="en-US" altLang="zh-CN" sz="2000" b="1" dirty="0">
                <a:solidFill>
                  <a:schemeClr val="hlink"/>
                </a:solidFill>
                <a:latin typeface="Arial" pitchFamily="34" charset="0"/>
                <a:ea typeface="MS Hei"/>
              </a:rPr>
              <a:t>Exponentiation</a:t>
            </a:r>
            <a:r>
              <a:rPr lang="en-US" altLang="zh-CN" sz="2000" b="1" dirty="0">
                <a:latin typeface="Arial" pitchFamily="34" charset="0"/>
                <a:ea typeface="MS Hei"/>
              </a:rPr>
              <a:t>:  computing </a:t>
            </a:r>
            <a:r>
              <a:rPr lang="en-US" altLang="zh-CN" sz="2000" b="1" i="1" dirty="0">
                <a:latin typeface="Times New Roman" pitchFamily="18" charset="0"/>
                <a:ea typeface="MS Hei"/>
              </a:rPr>
              <a:t>X </a:t>
            </a:r>
            <a:r>
              <a:rPr lang="en-US" altLang="zh-CN" sz="2000" b="1" i="1" baseline="30000" dirty="0">
                <a:latin typeface="Times New Roman" pitchFamily="18" charset="0"/>
                <a:ea typeface="MS Hei"/>
              </a:rPr>
              <a:t>N</a:t>
            </a:r>
            <a:r>
              <a:rPr lang="en-US" altLang="zh-CN" sz="2000" b="1" dirty="0">
                <a:latin typeface="Times New Roman" pitchFamily="18" charset="0"/>
                <a:ea typeface="MS Hei"/>
              </a:rPr>
              <a:t>.</a:t>
            </a:r>
            <a:endParaRPr lang="en-US" altLang="zh-CN" sz="2000" b="1" i="1" dirty="0">
              <a:latin typeface="Times New Roman" pitchFamily="18" charset="0"/>
              <a:ea typeface="MS Hei"/>
              <a:sym typeface="Symbol" pitchFamily="18" charset="2"/>
            </a:endParaRPr>
          </a:p>
        </p:txBody>
      </p:sp>
      <p:sp>
        <p:nvSpPr>
          <p:cNvPr id="76804" name="AutoShape 4"/>
          <p:cNvSpPr/>
          <p:nvPr/>
        </p:nvSpPr>
        <p:spPr>
          <a:xfrm>
            <a:off x="2286000" y="838200"/>
            <a:ext cx="7391400" cy="1981200"/>
          </a:xfrm>
          <a:prstGeom prst="foldedCorner">
            <a:avLst>
              <a:gd name="adj" fmla="val 6657"/>
            </a:avLst>
          </a:prstGeom>
          <a:gradFill rotWithShape="0">
            <a:gsLst>
              <a:gs pos="0">
                <a:srgbClr val="FFFFFF"/>
              </a:gs>
              <a:gs pos="100000">
                <a:schemeClr val="bg1"/>
              </a:gs>
            </a:gsLst>
            <a:lin ang="5400000" scaled="1"/>
            <a:tileRect/>
          </a:gradFill>
          <a:ln w="19050" cap="flat" cmpd="sng">
            <a:solidFill>
              <a:schemeClr val="tx1"/>
            </a:solidFill>
            <a:prstDash val="solid"/>
            <a:headEnd type="none" w="med" len="med"/>
            <a:tailEnd type="none" w="med" len="med"/>
          </a:ln>
        </p:spPr>
        <p:txBody>
          <a:bodyPr lIns="198000" anchor="ctr"/>
          <a:lstStyle/>
          <a:p>
            <a:pPr lvl="0" eaLnBrk="1" hangingPunct="1"/>
            <a:r>
              <a:rPr lang="en-US" altLang="zh-CN" sz="1800" b="1" dirty="0">
                <a:solidFill>
                  <a:schemeClr val="hlink"/>
                </a:solidFill>
                <a:latin typeface="Arial" pitchFamily="34" charset="0"/>
                <a:ea typeface="宋体" pitchFamily="2" charset="-122"/>
              </a:rPr>
              <a:t>long int</a:t>
            </a:r>
            <a:r>
              <a:rPr lang="en-US" altLang="zh-CN" sz="1800" b="1" dirty="0">
                <a:latin typeface="Arial" pitchFamily="34" charset="0"/>
                <a:ea typeface="宋体" pitchFamily="2" charset="-122"/>
              </a:rPr>
              <a:t> Pow ( </a:t>
            </a:r>
            <a:r>
              <a:rPr lang="en-US" altLang="zh-CN" sz="1800" b="1" dirty="0">
                <a:solidFill>
                  <a:schemeClr val="hlink"/>
                </a:solidFill>
                <a:latin typeface="Arial" pitchFamily="34" charset="0"/>
                <a:ea typeface="宋体" pitchFamily="2" charset="-122"/>
              </a:rPr>
              <a:t>long int</a:t>
            </a:r>
            <a:r>
              <a:rPr lang="en-US" altLang="zh-CN" sz="1800" b="1" dirty="0">
                <a:latin typeface="Arial" pitchFamily="34" charset="0"/>
                <a:ea typeface="宋体" pitchFamily="2" charset="-122"/>
              </a:rPr>
              <a:t>  X,  </a:t>
            </a:r>
            <a:r>
              <a:rPr lang="en-US" altLang="zh-CN" sz="1800" b="1" dirty="0">
                <a:solidFill>
                  <a:schemeClr val="hlink"/>
                </a:solidFill>
                <a:latin typeface="Arial" pitchFamily="34" charset="0"/>
                <a:ea typeface="宋体" pitchFamily="2" charset="-122"/>
              </a:rPr>
              <a:t>unsigned int</a:t>
            </a:r>
            <a:r>
              <a:rPr lang="en-US" altLang="zh-CN" sz="1800" b="1" dirty="0">
                <a:latin typeface="Arial" pitchFamily="34" charset="0"/>
                <a:ea typeface="宋体" pitchFamily="2" charset="-122"/>
              </a:rPr>
              <a:t>  N ) </a:t>
            </a:r>
          </a:p>
          <a:p>
            <a:pPr lvl="0" eaLnBrk="1" hangingPunct="1"/>
            <a:r>
              <a:rPr lang="en-US" altLang="zh-CN" sz="1800" b="1" dirty="0">
                <a:latin typeface="Arial" pitchFamily="34" charset="0"/>
                <a:ea typeface="宋体" pitchFamily="2" charset="-122"/>
              </a:rPr>
              <a:t>{ </a:t>
            </a:r>
          </a:p>
          <a:p>
            <a:pPr lvl="0" eaLnBrk="1" hangingPunct="1"/>
            <a:r>
              <a:rPr lang="en-US" altLang="zh-CN" sz="1800" b="1" dirty="0">
                <a:latin typeface="Arial" pitchFamily="34" charset="0"/>
                <a:ea typeface="宋体" pitchFamily="2" charset="-122"/>
              </a:rPr>
              <a:t>	</a:t>
            </a:r>
            <a:r>
              <a:rPr lang="en-US" altLang="zh-CN" sz="1800" b="1" dirty="0">
                <a:solidFill>
                  <a:schemeClr val="hlink"/>
                </a:solidFill>
                <a:latin typeface="Arial" pitchFamily="34" charset="0"/>
                <a:ea typeface="宋体" pitchFamily="2" charset="-122"/>
              </a:rPr>
              <a:t>long int</a:t>
            </a:r>
            <a:r>
              <a:rPr lang="en-US" altLang="zh-CN" sz="1800" b="1" dirty="0">
                <a:latin typeface="Arial" pitchFamily="34" charset="0"/>
                <a:ea typeface="宋体" pitchFamily="2" charset="-122"/>
              </a:rPr>
              <a:t>  P = 1;</a:t>
            </a:r>
          </a:p>
          <a:p>
            <a:pPr lvl="0" eaLnBrk="1" hangingPunct="1"/>
            <a:r>
              <a:rPr lang="en-US" altLang="zh-CN" sz="1800" b="1" dirty="0">
                <a:latin typeface="Arial" pitchFamily="34" charset="0"/>
                <a:ea typeface="宋体" pitchFamily="2" charset="-122"/>
              </a:rPr>
              <a:t>	</a:t>
            </a:r>
            <a:r>
              <a:rPr lang="en-US" altLang="zh-CN" sz="1800" b="1" dirty="0">
                <a:solidFill>
                  <a:schemeClr val="hlink"/>
                </a:solidFill>
                <a:latin typeface="Arial" pitchFamily="34" charset="0"/>
                <a:ea typeface="宋体" pitchFamily="2" charset="-122"/>
              </a:rPr>
              <a:t>while</a:t>
            </a:r>
            <a:r>
              <a:rPr lang="en-US" altLang="zh-CN" sz="1800" b="1" dirty="0">
                <a:latin typeface="Arial" pitchFamily="34" charset="0"/>
                <a:ea typeface="宋体" pitchFamily="2" charset="-122"/>
              </a:rPr>
              <a:t> ( N -- )    P *= X;</a:t>
            </a:r>
          </a:p>
          <a:p>
            <a:pPr lvl="0" eaLnBrk="1" hangingPunct="1"/>
            <a:r>
              <a:rPr lang="en-US" altLang="zh-CN" sz="1800" b="1" dirty="0">
                <a:latin typeface="Arial" pitchFamily="34" charset="0"/>
                <a:ea typeface="宋体" pitchFamily="2" charset="-122"/>
              </a:rPr>
              <a:t>	</a:t>
            </a:r>
            <a:r>
              <a:rPr lang="en-US" altLang="zh-CN" sz="1800" b="1" dirty="0">
                <a:solidFill>
                  <a:schemeClr val="hlink"/>
                </a:solidFill>
                <a:latin typeface="Arial" pitchFamily="34" charset="0"/>
                <a:ea typeface="宋体" pitchFamily="2" charset="-122"/>
              </a:rPr>
              <a:t>return</a:t>
            </a:r>
            <a:r>
              <a:rPr lang="en-US" altLang="zh-CN" sz="1800" b="1" dirty="0">
                <a:latin typeface="Arial" pitchFamily="34" charset="0"/>
                <a:ea typeface="宋体" pitchFamily="2" charset="-122"/>
              </a:rPr>
              <a:t>  P;</a:t>
            </a:r>
          </a:p>
          <a:p>
            <a:pPr lvl="0" eaLnBrk="1" hangingPunct="1"/>
            <a:r>
              <a:rPr lang="en-US" altLang="zh-CN" sz="1800" b="1" dirty="0">
                <a:latin typeface="Arial" pitchFamily="34" charset="0"/>
                <a:ea typeface="宋体" pitchFamily="2" charset="-122"/>
              </a:rPr>
              <a:t>} </a:t>
            </a:r>
          </a:p>
        </p:txBody>
      </p:sp>
      <p:sp>
        <p:nvSpPr>
          <p:cNvPr id="76805" name="AutoShape 5"/>
          <p:cNvSpPr/>
          <p:nvPr/>
        </p:nvSpPr>
        <p:spPr>
          <a:xfrm>
            <a:off x="2362200" y="2971800"/>
            <a:ext cx="7391400" cy="3429000"/>
          </a:xfrm>
          <a:prstGeom prst="foldedCorner">
            <a:avLst>
              <a:gd name="adj" fmla="val 6657"/>
            </a:avLst>
          </a:prstGeom>
          <a:gradFill rotWithShape="0">
            <a:gsLst>
              <a:gs pos="0">
                <a:srgbClr val="FFFFFF"/>
              </a:gs>
              <a:gs pos="100000">
                <a:schemeClr val="bg1"/>
              </a:gs>
            </a:gsLst>
            <a:lin ang="5400000" scaled="1"/>
            <a:tileRect/>
          </a:gradFill>
          <a:ln w="19050" cap="flat" cmpd="sng">
            <a:solidFill>
              <a:schemeClr val="tx1"/>
            </a:solidFill>
            <a:prstDash val="solid"/>
            <a:headEnd type="none" w="med" len="med"/>
            <a:tailEnd type="none" w="med" len="med"/>
          </a:ln>
        </p:spPr>
        <p:txBody>
          <a:bodyPr lIns="198000" anchor="ctr"/>
          <a:lstStyle/>
          <a:p>
            <a:pPr lvl="0" eaLnBrk="1" hangingPunct="1"/>
            <a:r>
              <a:rPr lang="en-US" altLang="zh-CN" sz="1800" b="1" dirty="0">
                <a:solidFill>
                  <a:schemeClr val="hlink"/>
                </a:solidFill>
                <a:latin typeface="Arial" pitchFamily="34" charset="0"/>
                <a:ea typeface="宋体" pitchFamily="2" charset="-122"/>
              </a:rPr>
              <a:t>long int</a:t>
            </a:r>
            <a:r>
              <a:rPr lang="en-US" altLang="zh-CN" sz="1800" b="1" dirty="0">
                <a:latin typeface="Arial" pitchFamily="34" charset="0"/>
                <a:ea typeface="宋体" pitchFamily="2" charset="-122"/>
              </a:rPr>
              <a:t> Pow ( </a:t>
            </a:r>
            <a:r>
              <a:rPr lang="en-US" altLang="zh-CN" sz="1800" b="1" dirty="0">
                <a:solidFill>
                  <a:schemeClr val="hlink"/>
                </a:solidFill>
                <a:latin typeface="Arial" pitchFamily="34" charset="0"/>
                <a:ea typeface="宋体" pitchFamily="2" charset="-122"/>
              </a:rPr>
              <a:t>long int</a:t>
            </a:r>
            <a:r>
              <a:rPr lang="en-US" altLang="zh-CN" sz="1800" b="1" dirty="0">
                <a:latin typeface="Arial" pitchFamily="34" charset="0"/>
                <a:ea typeface="宋体" pitchFamily="2" charset="-122"/>
              </a:rPr>
              <a:t>  X,  </a:t>
            </a:r>
            <a:r>
              <a:rPr lang="en-US" altLang="zh-CN" sz="1800" b="1" dirty="0">
                <a:solidFill>
                  <a:schemeClr val="hlink"/>
                </a:solidFill>
                <a:latin typeface="Arial" pitchFamily="34" charset="0"/>
                <a:ea typeface="宋体" pitchFamily="2" charset="-122"/>
              </a:rPr>
              <a:t>unsigned int</a:t>
            </a:r>
            <a:r>
              <a:rPr lang="en-US" altLang="zh-CN" sz="1800" b="1" dirty="0">
                <a:latin typeface="Arial" pitchFamily="34" charset="0"/>
                <a:ea typeface="宋体" pitchFamily="2" charset="-122"/>
              </a:rPr>
              <a:t>  N ) </a:t>
            </a:r>
          </a:p>
          <a:p>
            <a:pPr lvl="0" eaLnBrk="1" hangingPunct="1"/>
            <a:r>
              <a:rPr lang="en-US" altLang="zh-CN" sz="1800" b="1" dirty="0">
                <a:latin typeface="Arial" pitchFamily="34" charset="0"/>
                <a:ea typeface="宋体" pitchFamily="2" charset="-122"/>
              </a:rPr>
              <a:t>{ </a:t>
            </a:r>
          </a:p>
          <a:p>
            <a:pPr lvl="0" eaLnBrk="1" hangingPunct="1"/>
            <a:r>
              <a:rPr lang="en-US" altLang="zh-CN" sz="1800" b="1" dirty="0">
                <a:solidFill>
                  <a:srgbClr val="008000"/>
                </a:solidFill>
                <a:latin typeface="Arial" pitchFamily="34" charset="0"/>
                <a:ea typeface="宋体" pitchFamily="2" charset="-122"/>
              </a:rPr>
              <a:t>/* 1*/</a:t>
            </a:r>
            <a:r>
              <a:rPr lang="en-US" altLang="zh-CN" sz="1800" b="1" dirty="0">
                <a:latin typeface="Arial" pitchFamily="34" charset="0"/>
                <a:ea typeface="宋体" pitchFamily="2" charset="-122"/>
              </a:rPr>
              <a:t> 	</a:t>
            </a:r>
            <a:r>
              <a:rPr lang="en-US" altLang="zh-CN" sz="1800" b="1" dirty="0">
                <a:solidFill>
                  <a:schemeClr val="hlink"/>
                </a:solidFill>
                <a:latin typeface="Arial" pitchFamily="34" charset="0"/>
                <a:ea typeface="宋体" pitchFamily="2" charset="-122"/>
              </a:rPr>
              <a:t>if </a:t>
            </a:r>
            <a:r>
              <a:rPr lang="en-US" altLang="zh-CN" sz="1800" b="1" dirty="0">
                <a:latin typeface="Arial" pitchFamily="34" charset="0"/>
                <a:ea typeface="宋体" pitchFamily="2" charset="-122"/>
              </a:rPr>
              <a:t>( N == 0 ) </a:t>
            </a:r>
          </a:p>
          <a:p>
            <a:pPr lvl="0" eaLnBrk="1" hangingPunct="1"/>
            <a:r>
              <a:rPr lang="en-US" altLang="zh-CN" sz="1800" b="1" dirty="0">
                <a:solidFill>
                  <a:srgbClr val="008000"/>
                </a:solidFill>
                <a:latin typeface="Arial" pitchFamily="34" charset="0"/>
                <a:ea typeface="宋体" pitchFamily="2" charset="-122"/>
              </a:rPr>
              <a:t>/* 2*/</a:t>
            </a:r>
            <a:r>
              <a:rPr lang="en-US" altLang="zh-CN" sz="1800" b="1" dirty="0">
                <a:latin typeface="Arial" pitchFamily="34" charset="0"/>
                <a:ea typeface="宋体" pitchFamily="2" charset="-122"/>
              </a:rPr>
              <a:t> 	      </a:t>
            </a:r>
            <a:r>
              <a:rPr lang="en-US" altLang="zh-CN" sz="1800" b="1" dirty="0">
                <a:solidFill>
                  <a:schemeClr val="hlink"/>
                </a:solidFill>
                <a:latin typeface="Arial" pitchFamily="34" charset="0"/>
                <a:ea typeface="宋体" pitchFamily="2" charset="-122"/>
              </a:rPr>
              <a:t>return</a:t>
            </a:r>
            <a:r>
              <a:rPr lang="en-US" altLang="zh-CN" sz="1800" b="1" dirty="0">
                <a:latin typeface="Arial" pitchFamily="34" charset="0"/>
                <a:ea typeface="宋体" pitchFamily="2" charset="-122"/>
              </a:rPr>
              <a:t> 1; </a:t>
            </a:r>
          </a:p>
          <a:p>
            <a:pPr lvl="0" eaLnBrk="1" hangingPunct="1"/>
            <a:r>
              <a:rPr lang="en-US" altLang="zh-CN" sz="1800" b="1" dirty="0">
                <a:solidFill>
                  <a:srgbClr val="008000"/>
                </a:solidFill>
                <a:latin typeface="Arial" pitchFamily="34" charset="0"/>
                <a:ea typeface="宋体" pitchFamily="2" charset="-122"/>
              </a:rPr>
              <a:t>/* 3*/</a:t>
            </a:r>
            <a:r>
              <a:rPr lang="en-US" altLang="zh-CN" sz="1800" b="1" dirty="0">
                <a:latin typeface="Arial" pitchFamily="34" charset="0"/>
                <a:ea typeface="宋体" pitchFamily="2" charset="-122"/>
              </a:rPr>
              <a:t> 	</a:t>
            </a:r>
            <a:r>
              <a:rPr lang="en-US" altLang="zh-CN" sz="1800" b="1" dirty="0">
                <a:solidFill>
                  <a:schemeClr val="hlink"/>
                </a:solidFill>
                <a:latin typeface="Arial" pitchFamily="34" charset="0"/>
                <a:ea typeface="宋体" pitchFamily="2" charset="-122"/>
              </a:rPr>
              <a:t>if </a:t>
            </a:r>
            <a:r>
              <a:rPr lang="en-US" altLang="zh-CN" sz="1800" b="1" dirty="0">
                <a:latin typeface="Arial" pitchFamily="34" charset="0"/>
                <a:ea typeface="宋体" pitchFamily="2" charset="-122"/>
              </a:rPr>
              <a:t>( N == 1 ) </a:t>
            </a:r>
          </a:p>
          <a:p>
            <a:pPr lvl="0" eaLnBrk="1" hangingPunct="1"/>
            <a:r>
              <a:rPr lang="en-US" altLang="zh-CN" sz="1800" b="1" dirty="0">
                <a:solidFill>
                  <a:srgbClr val="008000"/>
                </a:solidFill>
                <a:latin typeface="Arial" pitchFamily="34" charset="0"/>
                <a:ea typeface="宋体" pitchFamily="2" charset="-122"/>
              </a:rPr>
              <a:t>/* 4*/</a:t>
            </a:r>
            <a:r>
              <a:rPr lang="en-US" altLang="zh-CN" sz="1800" b="1" dirty="0">
                <a:latin typeface="Arial" pitchFamily="34" charset="0"/>
                <a:ea typeface="宋体" pitchFamily="2" charset="-122"/>
              </a:rPr>
              <a:t> 	      </a:t>
            </a:r>
            <a:r>
              <a:rPr lang="en-US" altLang="zh-CN" sz="1800" b="1" dirty="0">
                <a:solidFill>
                  <a:schemeClr val="hlink"/>
                </a:solidFill>
                <a:latin typeface="Arial" pitchFamily="34" charset="0"/>
                <a:ea typeface="宋体" pitchFamily="2" charset="-122"/>
              </a:rPr>
              <a:t>return</a:t>
            </a:r>
            <a:r>
              <a:rPr lang="en-US" altLang="zh-CN" sz="1800" b="1" dirty="0">
                <a:latin typeface="Arial" pitchFamily="34" charset="0"/>
                <a:ea typeface="宋体" pitchFamily="2" charset="-122"/>
              </a:rPr>
              <a:t> X; </a:t>
            </a:r>
          </a:p>
          <a:p>
            <a:pPr lvl="0" eaLnBrk="1" hangingPunct="1"/>
            <a:r>
              <a:rPr lang="en-US" altLang="zh-CN" sz="1800" b="1" dirty="0">
                <a:solidFill>
                  <a:srgbClr val="008000"/>
                </a:solidFill>
                <a:latin typeface="Arial" pitchFamily="34" charset="0"/>
                <a:ea typeface="宋体" pitchFamily="2" charset="-122"/>
              </a:rPr>
              <a:t>/* 5*/</a:t>
            </a:r>
            <a:r>
              <a:rPr lang="en-US" altLang="zh-CN" sz="1800" b="1" dirty="0">
                <a:latin typeface="Arial" pitchFamily="34" charset="0"/>
                <a:ea typeface="宋体" pitchFamily="2" charset="-122"/>
              </a:rPr>
              <a:t> 	</a:t>
            </a:r>
            <a:r>
              <a:rPr lang="en-US" altLang="zh-CN" sz="1800" b="1" dirty="0">
                <a:solidFill>
                  <a:schemeClr val="hlink"/>
                </a:solidFill>
                <a:latin typeface="Arial" pitchFamily="34" charset="0"/>
                <a:ea typeface="宋体" pitchFamily="2" charset="-122"/>
              </a:rPr>
              <a:t>if </a:t>
            </a:r>
            <a:r>
              <a:rPr lang="en-US" altLang="zh-CN" sz="1800" b="1" dirty="0">
                <a:latin typeface="Arial" pitchFamily="34" charset="0"/>
                <a:ea typeface="宋体" pitchFamily="2" charset="-122"/>
              </a:rPr>
              <a:t>( IsEven( N ) ) </a:t>
            </a:r>
          </a:p>
          <a:p>
            <a:pPr lvl="0" eaLnBrk="1" hangingPunct="1"/>
            <a:r>
              <a:rPr lang="en-US" altLang="zh-CN" sz="1800" b="1" dirty="0">
                <a:solidFill>
                  <a:srgbClr val="008000"/>
                </a:solidFill>
                <a:latin typeface="Arial" pitchFamily="34" charset="0"/>
                <a:ea typeface="宋体" pitchFamily="2" charset="-122"/>
              </a:rPr>
              <a:t>/* 6*/</a:t>
            </a:r>
            <a:r>
              <a:rPr lang="en-US" altLang="zh-CN" sz="1800" b="1" dirty="0">
                <a:latin typeface="Arial" pitchFamily="34" charset="0"/>
                <a:ea typeface="宋体" pitchFamily="2" charset="-122"/>
              </a:rPr>
              <a:t> 	      </a:t>
            </a:r>
            <a:r>
              <a:rPr lang="en-US" altLang="zh-CN" sz="1800" b="1" dirty="0">
                <a:solidFill>
                  <a:schemeClr val="hlink"/>
                </a:solidFill>
                <a:latin typeface="Arial" pitchFamily="34" charset="0"/>
                <a:ea typeface="宋体" pitchFamily="2" charset="-122"/>
              </a:rPr>
              <a:t>return</a:t>
            </a:r>
            <a:r>
              <a:rPr lang="en-US" altLang="zh-CN" sz="1800" b="1" dirty="0">
                <a:latin typeface="Arial" pitchFamily="34" charset="0"/>
                <a:ea typeface="宋体" pitchFamily="2" charset="-122"/>
              </a:rPr>
              <a:t> Pow( X * X, N / 2 ); </a:t>
            </a:r>
          </a:p>
          <a:p>
            <a:pPr lvl="0" eaLnBrk="1" hangingPunct="1"/>
            <a:r>
              <a:rPr lang="en-US" altLang="zh-CN" sz="1800" b="1" dirty="0">
                <a:latin typeface="Arial" pitchFamily="34" charset="0"/>
                <a:ea typeface="宋体" pitchFamily="2" charset="-122"/>
              </a:rPr>
              <a:t>	</a:t>
            </a:r>
            <a:r>
              <a:rPr lang="en-US" altLang="zh-CN" sz="1800" b="1" dirty="0">
                <a:solidFill>
                  <a:schemeClr val="hlink"/>
                </a:solidFill>
                <a:latin typeface="Arial" pitchFamily="34" charset="0"/>
                <a:ea typeface="宋体" pitchFamily="2" charset="-122"/>
              </a:rPr>
              <a:t>else</a:t>
            </a:r>
            <a:r>
              <a:rPr lang="en-US" altLang="zh-CN" sz="1800" b="1" dirty="0">
                <a:latin typeface="Arial" pitchFamily="34" charset="0"/>
                <a:ea typeface="宋体" pitchFamily="2" charset="-122"/>
              </a:rPr>
              <a:t> </a:t>
            </a:r>
          </a:p>
          <a:p>
            <a:pPr lvl="0" eaLnBrk="1" hangingPunct="1"/>
            <a:r>
              <a:rPr lang="en-US" altLang="zh-CN" sz="1800" b="1" dirty="0">
                <a:solidFill>
                  <a:srgbClr val="008000"/>
                </a:solidFill>
                <a:latin typeface="Arial" pitchFamily="34" charset="0"/>
                <a:ea typeface="宋体" pitchFamily="2" charset="-122"/>
              </a:rPr>
              <a:t>/* 7*/</a:t>
            </a:r>
            <a:r>
              <a:rPr lang="en-US" altLang="zh-CN" sz="1800" b="1" dirty="0">
                <a:latin typeface="Arial" pitchFamily="34" charset="0"/>
                <a:ea typeface="宋体" pitchFamily="2" charset="-122"/>
              </a:rPr>
              <a:t> 	      </a:t>
            </a:r>
            <a:r>
              <a:rPr lang="en-US" altLang="zh-CN" sz="1800" b="1" dirty="0">
                <a:solidFill>
                  <a:schemeClr val="hlink"/>
                </a:solidFill>
                <a:latin typeface="Arial" pitchFamily="34" charset="0"/>
                <a:ea typeface="宋体" pitchFamily="2" charset="-122"/>
              </a:rPr>
              <a:t>return</a:t>
            </a:r>
            <a:r>
              <a:rPr lang="en-US" altLang="zh-CN" sz="1800" b="1" dirty="0">
                <a:latin typeface="Arial" pitchFamily="34" charset="0"/>
                <a:ea typeface="宋体" pitchFamily="2" charset="-122"/>
              </a:rPr>
              <a:t> Pow( X * X, N / 2 ) * X; </a:t>
            </a:r>
          </a:p>
          <a:p>
            <a:pPr lvl="0" eaLnBrk="1" hangingPunct="1"/>
            <a:r>
              <a:rPr lang="en-US" altLang="zh-CN" sz="1800" b="1" dirty="0">
                <a:latin typeface="Arial" pitchFamily="34" charset="0"/>
                <a:ea typeface="宋体" pitchFamily="2" charset="-122"/>
              </a:rPr>
              <a:t>} </a:t>
            </a:r>
          </a:p>
        </p:txBody>
      </p:sp>
      <p:sp>
        <p:nvSpPr>
          <p:cNvPr id="76806" name="Rectangle 6"/>
          <p:cNvSpPr/>
          <p:nvPr/>
        </p:nvSpPr>
        <p:spPr>
          <a:xfrm>
            <a:off x="2895600" y="2438400"/>
            <a:ext cx="2286000" cy="396240"/>
          </a:xfrm>
          <a:prstGeom prst="rect">
            <a:avLst/>
          </a:prstGeom>
          <a:noFill/>
          <a:ln w="9525">
            <a:noFill/>
            <a:miter/>
          </a:ln>
        </p:spPr>
        <p:txBody>
          <a:bodyPr>
            <a:spAutoFit/>
          </a:bodyPr>
          <a:lstStyle/>
          <a:p>
            <a:pPr lvl="0" eaLnBrk="1" hangingPunct="1">
              <a:spcBef>
                <a:spcPct val="20000"/>
              </a:spcBef>
            </a:pPr>
            <a:r>
              <a:rPr lang="en-US" altLang="zh-CN" sz="2000" b="1" i="1" dirty="0">
                <a:latin typeface="Times New Roman" pitchFamily="18" charset="0"/>
                <a:ea typeface="宋体" pitchFamily="2" charset="-122"/>
              </a:rPr>
              <a:t>T</a:t>
            </a:r>
            <a:r>
              <a:rPr lang="en-US" altLang="zh-CN" sz="2000" b="1" dirty="0">
                <a:latin typeface="Times New Roman" pitchFamily="18" charset="0"/>
                <a:ea typeface="宋体" pitchFamily="2" charset="-122"/>
              </a:rPr>
              <a:t>( </a:t>
            </a:r>
            <a:r>
              <a:rPr lang="en-US" altLang="zh-CN" sz="2000" b="1" i="1" dirty="0">
                <a:latin typeface="Times New Roman" pitchFamily="18" charset="0"/>
                <a:ea typeface="宋体" pitchFamily="2" charset="-122"/>
              </a:rPr>
              <a:t>N</a:t>
            </a:r>
            <a:r>
              <a:rPr lang="en-US" altLang="zh-CN" sz="2000" b="1" dirty="0">
                <a:latin typeface="Times New Roman" pitchFamily="18" charset="0"/>
                <a:ea typeface="宋体" pitchFamily="2" charset="-122"/>
              </a:rPr>
              <a:t> ) = O( </a:t>
            </a:r>
            <a:r>
              <a:rPr lang="en-US" altLang="zh-CN" sz="2000" b="1" i="1" dirty="0">
                <a:latin typeface="Times New Roman" pitchFamily="18" charset="0"/>
                <a:ea typeface="宋体" pitchFamily="2" charset="-122"/>
              </a:rPr>
              <a:t>N </a:t>
            </a:r>
            <a:r>
              <a:rPr lang="en-US" altLang="zh-CN" sz="2000" b="1" dirty="0">
                <a:latin typeface="Times New Roman" pitchFamily="18" charset="0"/>
                <a:ea typeface="宋体" pitchFamily="2" charset="-122"/>
              </a:rPr>
              <a:t>)</a:t>
            </a:r>
          </a:p>
        </p:txBody>
      </p:sp>
      <p:graphicFrame>
        <p:nvGraphicFramePr>
          <p:cNvPr id="76807" name="Object 7"/>
          <p:cNvGraphicFramePr>
            <a:graphicFrameLocks noChangeAspect="1"/>
          </p:cNvGraphicFramePr>
          <p:nvPr/>
        </p:nvGraphicFramePr>
        <p:xfrm>
          <a:off x="6072188" y="1295400"/>
          <a:ext cx="3529012" cy="1482725"/>
        </p:xfrm>
        <a:graphic>
          <a:graphicData uri="http://schemas.openxmlformats.org/presentationml/2006/ole">
            <mc:AlternateContent xmlns:mc="http://schemas.openxmlformats.org/markup-compatibility/2006">
              <mc:Choice xmlns:v="urn:schemas-microsoft-com:vml" Requires="v">
                <p:oleObj spid="_x0000_s10257" r:id="rId5" imgW="2298700" imgH="965200" progId="Equation.3">
                  <p:embed/>
                </p:oleObj>
              </mc:Choice>
              <mc:Fallback>
                <p:oleObj r:id="rId5" imgW="2298700" imgH="965200" progId="Equation.3">
                  <p:embed/>
                  <p:pic>
                    <p:nvPicPr>
                      <p:cNvPr id="0" name="图片 3082"/>
                      <p:cNvPicPr/>
                      <p:nvPr/>
                    </p:nvPicPr>
                    <p:blipFill>
                      <a:blip r:embed="rId6"/>
                      <a:stretch>
                        <a:fillRect/>
                      </a:stretch>
                    </p:blipFill>
                    <p:spPr>
                      <a:xfrm>
                        <a:off x="6072188" y="1295400"/>
                        <a:ext cx="3529012" cy="1482725"/>
                      </a:xfrm>
                      <a:prstGeom prst="rect">
                        <a:avLst/>
                      </a:prstGeom>
                      <a:noFill/>
                      <a:ln w="38100">
                        <a:noFill/>
                        <a:miter/>
                      </a:ln>
                    </p:spPr>
                  </p:pic>
                </p:oleObj>
              </mc:Fallback>
            </mc:AlternateContent>
          </a:graphicData>
        </a:graphic>
      </p:graphicFrame>
      <p:sp>
        <p:nvSpPr>
          <p:cNvPr id="76808" name="Rectangle 8"/>
          <p:cNvSpPr/>
          <p:nvPr/>
        </p:nvSpPr>
        <p:spPr>
          <a:xfrm>
            <a:off x="2895600" y="5943600"/>
            <a:ext cx="2819400" cy="396240"/>
          </a:xfrm>
          <a:prstGeom prst="rect">
            <a:avLst/>
          </a:prstGeom>
          <a:noFill/>
          <a:ln w="9525">
            <a:noFill/>
            <a:miter/>
          </a:ln>
        </p:spPr>
        <p:txBody>
          <a:bodyPr>
            <a:spAutoFit/>
          </a:bodyPr>
          <a:lstStyle/>
          <a:p>
            <a:pPr lvl="0" eaLnBrk="1" hangingPunct="1">
              <a:spcBef>
                <a:spcPct val="20000"/>
              </a:spcBef>
            </a:pPr>
            <a:r>
              <a:rPr lang="en-US" altLang="zh-CN" sz="2000" b="1" i="1" dirty="0">
                <a:latin typeface="Times New Roman" pitchFamily="18" charset="0"/>
                <a:ea typeface="宋体" pitchFamily="2" charset="-122"/>
              </a:rPr>
              <a:t>T</a:t>
            </a:r>
            <a:r>
              <a:rPr lang="en-US" altLang="zh-CN" sz="2000" b="1" dirty="0">
                <a:latin typeface="Times New Roman" pitchFamily="18" charset="0"/>
                <a:ea typeface="宋体" pitchFamily="2" charset="-122"/>
              </a:rPr>
              <a:t>( </a:t>
            </a:r>
            <a:r>
              <a:rPr lang="en-US" altLang="zh-CN" sz="2000" b="1" i="1" dirty="0">
                <a:latin typeface="Times New Roman" pitchFamily="18" charset="0"/>
                <a:ea typeface="宋体" pitchFamily="2" charset="-122"/>
              </a:rPr>
              <a:t>N</a:t>
            </a:r>
            <a:r>
              <a:rPr lang="en-US" altLang="zh-CN" sz="2000" b="1" dirty="0">
                <a:latin typeface="Times New Roman" pitchFamily="18" charset="0"/>
                <a:ea typeface="宋体" pitchFamily="2" charset="-122"/>
              </a:rPr>
              <a:t> ) = O( log </a:t>
            </a:r>
            <a:r>
              <a:rPr lang="en-US" altLang="zh-CN" sz="2000" b="1" i="1" dirty="0">
                <a:latin typeface="Times New Roman" pitchFamily="18" charset="0"/>
                <a:ea typeface="宋体" pitchFamily="2" charset="-122"/>
              </a:rPr>
              <a:t>N </a:t>
            </a:r>
            <a:r>
              <a:rPr lang="en-US" altLang="zh-CN" sz="2000" b="1" dirty="0">
                <a:latin typeface="Times New Roman" pitchFamily="18" charset="0"/>
                <a:ea typeface="宋体" pitchFamily="2" charset="-122"/>
              </a:rPr>
              <a:t>)</a:t>
            </a:r>
          </a:p>
        </p:txBody>
      </p:sp>
      <p:sp>
        <p:nvSpPr>
          <p:cNvPr id="76809" name="AutoShape 9"/>
          <p:cNvSpPr/>
          <p:nvPr/>
        </p:nvSpPr>
        <p:spPr>
          <a:xfrm>
            <a:off x="5562600" y="3505200"/>
            <a:ext cx="3429000" cy="609600"/>
          </a:xfrm>
          <a:prstGeom prst="wedgeEllipseCallout">
            <a:avLst>
              <a:gd name="adj1" fmla="val -77222"/>
              <a:gd name="adj2" fmla="val 95051"/>
            </a:avLst>
          </a:prstGeom>
          <a:gradFill rotWithShape="0">
            <a:gsLst>
              <a:gs pos="0">
                <a:srgbClr val="C0C0C0"/>
              </a:gs>
              <a:gs pos="100000">
                <a:srgbClr val="FFFFFF"/>
              </a:gs>
            </a:gsLst>
            <a:lin ang="18900000" scaled="1"/>
            <a:tileRect/>
          </a:gradFill>
          <a:ln w="9525" cap="flat" cmpd="sng">
            <a:solidFill>
              <a:schemeClr val="tx1"/>
            </a:solidFill>
            <a:prstDash val="solid"/>
            <a:miter/>
            <a:headEnd type="none" w="med" len="med"/>
            <a:tailEnd type="none" w="med" len="med"/>
          </a:ln>
        </p:spPr>
        <p:txBody>
          <a:bodyPr anchor="ctr"/>
          <a:lstStyle/>
          <a:p>
            <a:pPr lvl="0" algn="ctr" eaLnBrk="1" hangingPunct="1"/>
            <a:r>
              <a:rPr lang="en-US" altLang="zh-CN" sz="2000" b="1" dirty="0">
                <a:latin typeface="Times New Roman" pitchFamily="18" charset="0"/>
                <a:ea typeface="宋体" pitchFamily="2" charset="-122"/>
              </a:rPr>
              <a:t>Is it necessary ?</a:t>
            </a:r>
            <a:endParaRPr lang="en-US" altLang="zh-CN" sz="2000" b="1" i="1" dirty="0">
              <a:latin typeface="Times New Roman" pitchFamily="18" charset="0"/>
              <a:ea typeface="宋体" pitchFamily="2" charset="-122"/>
            </a:endParaRPr>
          </a:p>
        </p:txBody>
      </p:sp>
      <p:sp>
        <p:nvSpPr>
          <p:cNvPr id="76810" name="Rectangle 10"/>
          <p:cNvSpPr/>
          <p:nvPr/>
        </p:nvSpPr>
        <p:spPr>
          <a:xfrm>
            <a:off x="2438400" y="4191000"/>
            <a:ext cx="2590800" cy="533400"/>
          </a:xfrm>
          <a:prstGeom prst="rect">
            <a:avLst/>
          </a:prstGeom>
          <a:solidFill>
            <a:srgbClr val="FFFFFF"/>
          </a:solidFill>
          <a:ln w="9525">
            <a:noFill/>
            <a:miter/>
          </a:ln>
        </p:spPr>
        <p:txBody>
          <a:bodyPr wrap="none" anchor="ctr"/>
          <a:lstStyle/>
          <a:p>
            <a:pPr lvl="0" eaLnBrk="1" hangingPunct="1"/>
            <a:endParaRPr lang="zh-CN" altLang="en-US" dirty="0">
              <a:latin typeface="Times New Roman" pitchFamily="18" charset="0"/>
              <a:ea typeface="宋体" pitchFamily="2" charset="-122"/>
            </a:endParaRPr>
          </a:p>
        </p:txBody>
      </p:sp>
      <p:sp>
        <p:nvSpPr>
          <p:cNvPr id="76811" name="AutoShape 11"/>
          <p:cNvSpPr/>
          <p:nvPr/>
        </p:nvSpPr>
        <p:spPr>
          <a:xfrm>
            <a:off x="5105400" y="3505200"/>
            <a:ext cx="4648200" cy="838200"/>
          </a:xfrm>
          <a:prstGeom prst="wedgeEllipseCallout">
            <a:avLst>
              <a:gd name="adj1" fmla="val -35931"/>
              <a:gd name="adj2" fmla="val 134282"/>
            </a:avLst>
          </a:prstGeom>
          <a:gradFill rotWithShape="0">
            <a:gsLst>
              <a:gs pos="0">
                <a:srgbClr val="C0C0C0"/>
              </a:gs>
              <a:gs pos="100000">
                <a:srgbClr val="FFFFFF"/>
              </a:gs>
            </a:gsLst>
            <a:lin ang="18900000" scaled="1"/>
            <a:tileRect/>
          </a:gradFill>
          <a:ln w="9525" cap="flat" cmpd="sng">
            <a:solidFill>
              <a:schemeClr val="tx1"/>
            </a:solidFill>
            <a:prstDash val="solid"/>
            <a:miter/>
            <a:headEnd type="none" w="med" len="med"/>
            <a:tailEnd type="none" w="med" len="med"/>
          </a:ln>
        </p:spPr>
        <p:txBody>
          <a:bodyPr anchor="ctr"/>
          <a:lstStyle/>
          <a:p>
            <a:pPr lvl="0" eaLnBrk="1" hangingPunct="1"/>
            <a:r>
              <a:rPr lang="en-US" altLang="zh-CN" sz="1800" b="1" dirty="0">
                <a:solidFill>
                  <a:schemeClr val="hlink"/>
                </a:solidFill>
                <a:latin typeface="Arial" pitchFamily="34" charset="0"/>
                <a:ea typeface="宋体" pitchFamily="2" charset="-122"/>
              </a:rPr>
              <a:t>return</a:t>
            </a:r>
            <a:r>
              <a:rPr lang="en-US" altLang="zh-CN" sz="1800" b="1" dirty="0">
                <a:latin typeface="Arial" pitchFamily="34" charset="0"/>
                <a:ea typeface="宋体" pitchFamily="2" charset="-122"/>
              </a:rPr>
              <a:t> Pow( Pow(X, 2), N / 2 ); </a:t>
            </a:r>
          </a:p>
        </p:txBody>
      </p:sp>
      <p:sp>
        <p:nvSpPr>
          <p:cNvPr id="76812" name="AutoShape 12"/>
          <p:cNvSpPr/>
          <p:nvPr/>
        </p:nvSpPr>
        <p:spPr>
          <a:xfrm>
            <a:off x="5105400" y="3505200"/>
            <a:ext cx="4648200" cy="838200"/>
          </a:xfrm>
          <a:prstGeom prst="wedgeEllipseCallout">
            <a:avLst>
              <a:gd name="adj1" fmla="val -35657"/>
              <a:gd name="adj2" fmla="val 131250"/>
            </a:avLst>
          </a:prstGeom>
          <a:gradFill rotWithShape="0">
            <a:gsLst>
              <a:gs pos="0">
                <a:srgbClr val="C0C0C0"/>
              </a:gs>
              <a:gs pos="100000">
                <a:srgbClr val="FFFFFF"/>
              </a:gs>
            </a:gsLst>
            <a:lin ang="18900000" scaled="1"/>
            <a:tileRect/>
          </a:gradFill>
          <a:ln w="9525" cap="flat" cmpd="sng">
            <a:solidFill>
              <a:schemeClr val="tx1"/>
            </a:solidFill>
            <a:prstDash val="solid"/>
            <a:miter/>
            <a:headEnd type="none" w="med" len="med"/>
            <a:tailEnd type="none" w="med" len="med"/>
          </a:ln>
        </p:spPr>
        <p:txBody>
          <a:bodyPr anchor="ctr"/>
          <a:lstStyle/>
          <a:p>
            <a:pPr lvl="0" eaLnBrk="1" hangingPunct="1"/>
            <a:r>
              <a:rPr lang="en-US" altLang="zh-CN" sz="1800" b="1" dirty="0">
                <a:solidFill>
                  <a:schemeClr val="hlink"/>
                </a:solidFill>
                <a:latin typeface="Arial" pitchFamily="34" charset="0"/>
                <a:ea typeface="宋体" pitchFamily="2" charset="-122"/>
              </a:rPr>
              <a:t>return</a:t>
            </a:r>
            <a:r>
              <a:rPr lang="en-US" altLang="zh-CN" sz="1800" b="1" dirty="0">
                <a:latin typeface="Arial" pitchFamily="34" charset="0"/>
                <a:ea typeface="宋体" pitchFamily="2" charset="-122"/>
              </a:rPr>
              <a:t> Pow( Pow(X, N / 2), 2); </a:t>
            </a:r>
          </a:p>
        </p:txBody>
      </p:sp>
      <p:sp>
        <p:nvSpPr>
          <p:cNvPr id="76813" name="AutoShape 13"/>
          <p:cNvSpPr/>
          <p:nvPr/>
        </p:nvSpPr>
        <p:spPr>
          <a:xfrm>
            <a:off x="5105400" y="3505200"/>
            <a:ext cx="4648200" cy="1143000"/>
          </a:xfrm>
          <a:prstGeom prst="wedgeEllipseCallout">
            <a:avLst>
              <a:gd name="adj1" fmla="val -36477"/>
              <a:gd name="adj2" fmla="val 87361"/>
            </a:avLst>
          </a:prstGeom>
          <a:gradFill rotWithShape="0">
            <a:gsLst>
              <a:gs pos="0">
                <a:srgbClr val="C0C0C0"/>
              </a:gs>
              <a:gs pos="100000">
                <a:srgbClr val="FFFFFF"/>
              </a:gs>
            </a:gsLst>
            <a:lin ang="18900000" scaled="1"/>
            <a:tileRect/>
          </a:gradFill>
          <a:ln w="9525" cap="flat" cmpd="sng">
            <a:solidFill>
              <a:schemeClr val="tx1"/>
            </a:solidFill>
            <a:prstDash val="solid"/>
            <a:miter/>
            <a:headEnd type="none" w="med" len="med"/>
            <a:tailEnd type="none" w="med" len="med"/>
          </a:ln>
        </p:spPr>
        <p:txBody>
          <a:bodyPr anchor="ctr"/>
          <a:lstStyle/>
          <a:p>
            <a:pPr lvl="0" algn="ctr" eaLnBrk="1" hangingPunct="1"/>
            <a:r>
              <a:rPr lang="en-US" altLang="zh-CN" sz="1800" b="1" dirty="0">
                <a:solidFill>
                  <a:schemeClr val="hlink"/>
                </a:solidFill>
                <a:latin typeface="Arial" pitchFamily="34" charset="0"/>
                <a:ea typeface="宋体" pitchFamily="2" charset="-122"/>
              </a:rPr>
              <a:t>return</a:t>
            </a:r>
            <a:r>
              <a:rPr lang="en-US" altLang="zh-CN" sz="1800" b="1" dirty="0">
                <a:latin typeface="Arial" pitchFamily="34" charset="0"/>
                <a:ea typeface="宋体" pitchFamily="2" charset="-122"/>
              </a:rPr>
              <a:t> </a:t>
            </a:r>
          </a:p>
          <a:p>
            <a:pPr lvl="0" algn="ctr" eaLnBrk="1" hangingPunct="1"/>
            <a:r>
              <a:rPr lang="en-US" altLang="zh-CN" sz="1800" b="1" dirty="0">
                <a:latin typeface="Arial" pitchFamily="34" charset="0"/>
                <a:ea typeface="宋体" pitchFamily="2" charset="-122"/>
              </a:rPr>
              <a:t>Pow(X, N / 2) * Pow(X, N / 2);</a:t>
            </a:r>
          </a:p>
        </p:txBody>
      </p:sp>
      <p:pic>
        <p:nvPicPr>
          <p:cNvPr id="76814" name="Picture 14" descr="C:\Documents and Settings\chenyue\Application Data\Microsoft\Media Catalog\THUMBDN.WMF"/>
          <p:cNvPicPr>
            <a:picLocks noChangeAspect="1"/>
          </p:cNvPicPr>
          <p:nvPr/>
        </p:nvPicPr>
        <p:blipFill>
          <a:blip r:embed="rId7"/>
          <a:stretch>
            <a:fillRect/>
          </a:stretch>
        </p:blipFill>
        <p:spPr>
          <a:xfrm>
            <a:off x="8153400" y="3429000"/>
            <a:ext cx="1524000" cy="1022350"/>
          </a:xfrm>
          <a:prstGeom prst="rect">
            <a:avLst/>
          </a:prstGeom>
          <a:noFill/>
          <a:ln w="9525">
            <a:noFill/>
            <a:miter/>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6803"/>
                                        </p:tgtEl>
                                        <p:attrNameLst>
                                          <p:attrName>style.visibility</p:attrName>
                                        </p:attrNameLst>
                                      </p:cBhvr>
                                      <p:to>
                                        <p:strVal val="visible"/>
                                      </p:to>
                                    </p:set>
                                    <p:animEffect transition="in" filter="wipe(up)">
                                      <p:cBhvr>
                                        <p:cTn id="7" dur="500"/>
                                        <p:tgtEl>
                                          <p:spTgt spid="76803"/>
                                        </p:tgtEl>
                                      </p:cBhvr>
                                    </p:animEffect>
                                  </p:childTnLst>
                                  <p:subTnLst>
                                    <p:audio>
                                      <p:cMediaNode>
                                        <p:cTn display="0" masterRel="sameClick">
                                          <p:stCondLst>
                                            <p:cond evt="begin" delay="0">
                                              <p:tn val="5"/>
                                            </p:cond>
                                          </p:stCondLst>
                                          <p:endCondLst>
                                            <p:cond evt="onStopAudio" delay="0">
                                              <p:tgtEl>
                                                <p:sldTgt/>
                                              </p:tgtEl>
                                            </p:cond>
                                          </p:endCondLst>
                                        </p:cTn>
                                        <p:tgtEl>
                                          <p:sndTgt r:embed="rId3" name="TYPE.WAV"/>
                                        </p:tgtEl>
                                      </p:cMediaNode>
                                    </p:audio>
                                  </p:sub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76804"/>
                                        </p:tgtEl>
                                        <p:attrNameLst>
                                          <p:attrName>style.visibility</p:attrName>
                                        </p:attrNameLst>
                                      </p:cBhvr>
                                      <p:to>
                                        <p:strVal val="visible"/>
                                      </p:to>
                                    </p:set>
                                    <p:animEffect transition="in" filter="strips(downRight)">
                                      <p:cBhvr>
                                        <p:cTn id="12" dur="500"/>
                                        <p:tgtEl>
                                          <p:spTgt spid="7680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6806"/>
                                        </p:tgtEl>
                                        <p:attrNameLst>
                                          <p:attrName>style.visibility</p:attrName>
                                        </p:attrNameLst>
                                      </p:cBhvr>
                                      <p:to>
                                        <p:strVal val="visible"/>
                                      </p:to>
                                    </p:set>
                                    <p:animEffect transition="in" filter="wipe(left)">
                                      <p:cBhvr>
                                        <p:cTn id="17" dur="500"/>
                                        <p:tgtEl>
                                          <p:spTgt spid="7680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6807"/>
                                        </p:tgtEl>
                                        <p:attrNameLst>
                                          <p:attrName>style.visibility</p:attrName>
                                        </p:attrNameLst>
                                      </p:cBhvr>
                                      <p:to>
                                        <p:strVal val="visible"/>
                                      </p:to>
                                    </p:set>
                                    <p:animEffect transition="in" filter="wipe(left)">
                                      <p:cBhvr>
                                        <p:cTn id="22" dur="500"/>
                                        <p:tgtEl>
                                          <p:spTgt spid="76807"/>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76805"/>
                                        </p:tgtEl>
                                        <p:attrNameLst>
                                          <p:attrName>style.visibility</p:attrName>
                                        </p:attrNameLst>
                                      </p:cBhvr>
                                      <p:to>
                                        <p:strVal val="visible"/>
                                      </p:to>
                                    </p:set>
                                    <p:animEffect transition="in" filter="strips(downRight)">
                                      <p:cBhvr>
                                        <p:cTn id="27" dur="500"/>
                                        <p:tgtEl>
                                          <p:spTgt spid="7680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6808"/>
                                        </p:tgtEl>
                                        <p:attrNameLst>
                                          <p:attrName>style.visibility</p:attrName>
                                        </p:attrNameLst>
                                      </p:cBhvr>
                                      <p:to>
                                        <p:strVal val="visible"/>
                                      </p:to>
                                    </p:set>
                                    <p:animEffect transition="in" filter="wipe(left)">
                                      <p:cBhvr>
                                        <p:cTn id="32" dur="500"/>
                                        <p:tgtEl>
                                          <p:spTgt spid="76808"/>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3" fill="hold" grpId="0" nodeType="clickEffect">
                                  <p:stCondLst>
                                    <p:cond delay="0"/>
                                  </p:stCondLst>
                                  <p:childTnLst>
                                    <p:set>
                                      <p:cBhvr>
                                        <p:cTn id="36" dur="1" fill="hold">
                                          <p:stCondLst>
                                            <p:cond delay="0"/>
                                          </p:stCondLst>
                                        </p:cTn>
                                        <p:tgtEl>
                                          <p:spTgt spid="76809"/>
                                        </p:tgtEl>
                                        <p:attrNameLst>
                                          <p:attrName>style.visibility</p:attrName>
                                        </p:attrNameLst>
                                      </p:cBhvr>
                                      <p:to>
                                        <p:strVal val="visible"/>
                                      </p:to>
                                    </p:set>
                                    <p:animEffect transition="in" filter="strips(upRight)">
                                      <p:cBhvr>
                                        <p:cTn id="37" dur="500"/>
                                        <p:tgtEl>
                                          <p:spTgt spid="76809"/>
                                        </p:tgtEl>
                                      </p:cBhvr>
                                    </p:animEffect>
                                  </p:childTnLst>
                                  <p:subTnLst>
                                    <p:set>
                                      <p:cBhvr override="childStyle">
                                        <p:cTn dur="1" fill="hold" display="0" masterRel="nextClick" afterEffect="1"/>
                                        <p:tgtEl>
                                          <p:spTgt spid="76809"/>
                                        </p:tgtEl>
                                        <p:attrNameLst>
                                          <p:attrName>style.visibility</p:attrName>
                                        </p:attrNameLst>
                                      </p:cBhvr>
                                      <p:to>
                                        <p:strVal val="hidden"/>
                                      </p:to>
                                    </p:set>
                                  </p:sub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76810"/>
                                        </p:tgtEl>
                                        <p:attrNameLst>
                                          <p:attrName>style.visibility</p:attrName>
                                        </p:attrNameLst>
                                      </p:cBhvr>
                                      <p:to>
                                        <p:strVal val="visible"/>
                                      </p:to>
                                    </p:set>
                                    <p:animEffect transition="in" filter="dissolve">
                                      <p:cBhvr>
                                        <p:cTn id="42" dur="500"/>
                                        <p:tgtEl>
                                          <p:spTgt spid="76810"/>
                                        </p:tgtEl>
                                      </p:cBhvr>
                                    </p:animEffect>
                                  </p:childTnLst>
                                </p:cTn>
                              </p:par>
                            </p:childTnLst>
                          </p:cTn>
                        </p:par>
                      </p:childTnLst>
                    </p:cTn>
                  </p:par>
                  <p:par>
                    <p:cTn id="43" fill="hold">
                      <p:stCondLst>
                        <p:cond delay="indefinite"/>
                      </p:stCondLst>
                      <p:childTnLst>
                        <p:par>
                          <p:cTn id="44" fill="hold">
                            <p:stCondLst>
                              <p:cond delay="0"/>
                            </p:stCondLst>
                            <p:childTnLst>
                              <p:par>
                                <p:cTn id="45" presetID="18" presetClass="entr" presetSubtype="3" fill="hold" grpId="0" nodeType="clickEffect">
                                  <p:stCondLst>
                                    <p:cond delay="0"/>
                                  </p:stCondLst>
                                  <p:childTnLst>
                                    <p:set>
                                      <p:cBhvr>
                                        <p:cTn id="46" dur="1" fill="hold">
                                          <p:stCondLst>
                                            <p:cond delay="0"/>
                                          </p:stCondLst>
                                        </p:cTn>
                                        <p:tgtEl>
                                          <p:spTgt spid="76811"/>
                                        </p:tgtEl>
                                        <p:attrNameLst>
                                          <p:attrName>style.visibility</p:attrName>
                                        </p:attrNameLst>
                                      </p:cBhvr>
                                      <p:to>
                                        <p:strVal val="visible"/>
                                      </p:to>
                                    </p:set>
                                    <p:animEffect transition="in" filter="strips(upRight)">
                                      <p:cBhvr>
                                        <p:cTn id="47" dur="500"/>
                                        <p:tgtEl>
                                          <p:spTgt spid="76811"/>
                                        </p:tgtEl>
                                      </p:cBhvr>
                                    </p:animEffect>
                                  </p:childTnLst>
                                  <p:subTnLst>
                                    <p:set>
                                      <p:cBhvr override="childStyle">
                                        <p:cTn dur="1" fill="hold" display="0" masterRel="nextClick" afterEffect="1"/>
                                        <p:tgtEl>
                                          <p:spTgt spid="76811"/>
                                        </p:tgtEl>
                                        <p:attrNameLst>
                                          <p:attrName>style.visibility</p:attrName>
                                        </p:attrNameLst>
                                      </p:cBhvr>
                                      <p:to>
                                        <p:strVal val="hidden"/>
                                      </p:to>
                                    </p:set>
                                  </p:subTnLst>
                                </p:cTn>
                              </p:par>
                            </p:childTnLst>
                          </p:cTn>
                        </p:par>
                      </p:childTnLst>
                    </p:cTn>
                  </p:par>
                  <p:par>
                    <p:cTn id="48" fill="hold">
                      <p:stCondLst>
                        <p:cond delay="indefinite"/>
                      </p:stCondLst>
                      <p:childTnLst>
                        <p:par>
                          <p:cTn id="49" fill="hold">
                            <p:stCondLst>
                              <p:cond delay="0"/>
                            </p:stCondLst>
                            <p:childTnLst>
                              <p:par>
                                <p:cTn id="50" presetID="18" presetClass="entr" presetSubtype="3" fill="hold" grpId="0" nodeType="clickEffect">
                                  <p:stCondLst>
                                    <p:cond delay="0"/>
                                  </p:stCondLst>
                                  <p:childTnLst>
                                    <p:set>
                                      <p:cBhvr>
                                        <p:cTn id="51" dur="1" fill="hold">
                                          <p:stCondLst>
                                            <p:cond delay="0"/>
                                          </p:stCondLst>
                                        </p:cTn>
                                        <p:tgtEl>
                                          <p:spTgt spid="76812"/>
                                        </p:tgtEl>
                                        <p:attrNameLst>
                                          <p:attrName>style.visibility</p:attrName>
                                        </p:attrNameLst>
                                      </p:cBhvr>
                                      <p:to>
                                        <p:strVal val="visible"/>
                                      </p:to>
                                    </p:set>
                                    <p:animEffect transition="in" filter="strips(upRight)">
                                      <p:cBhvr>
                                        <p:cTn id="52" dur="500"/>
                                        <p:tgtEl>
                                          <p:spTgt spid="76812"/>
                                        </p:tgtEl>
                                      </p:cBhvr>
                                    </p:animEffect>
                                  </p:childTnLst>
                                  <p:subTnLst>
                                    <p:set>
                                      <p:cBhvr override="childStyle">
                                        <p:cTn dur="1" fill="hold" display="0" masterRel="nextClick" afterEffect="1"/>
                                        <p:tgtEl>
                                          <p:spTgt spid="76812"/>
                                        </p:tgtEl>
                                        <p:attrNameLst>
                                          <p:attrName>style.visibility</p:attrName>
                                        </p:attrNameLst>
                                      </p:cBhvr>
                                      <p:to>
                                        <p:strVal val="hidden"/>
                                      </p:to>
                                    </p:set>
                                  </p:subTnLst>
                                </p:cTn>
                              </p:par>
                            </p:childTnLst>
                          </p:cTn>
                        </p:par>
                      </p:childTnLst>
                    </p:cTn>
                  </p:par>
                  <p:par>
                    <p:cTn id="53" fill="hold">
                      <p:stCondLst>
                        <p:cond delay="indefinite"/>
                      </p:stCondLst>
                      <p:childTnLst>
                        <p:par>
                          <p:cTn id="54" fill="hold">
                            <p:stCondLst>
                              <p:cond delay="0"/>
                            </p:stCondLst>
                            <p:childTnLst>
                              <p:par>
                                <p:cTn id="55" presetID="18" presetClass="entr" presetSubtype="3" fill="hold" grpId="0" nodeType="clickEffect">
                                  <p:stCondLst>
                                    <p:cond delay="0"/>
                                  </p:stCondLst>
                                  <p:childTnLst>
                                    <p:set>
                                      <p:cBhvr>
                                        <p:cTn id="56" dur="1" fill="hold">
                                          <p:stCondLst>
                                            <p:cond delay="0"/>
                                          </p:stCondLst>
                                        </p:cTn>
                                        <p:tgtEl>
                                          <p:spTgt spid="76813"/>
                                        </p:tgtEl>
                                        <p:attrNameLst>
                                          <p:attrName>style.visibility</p:attrName>
                                        </p:attrNameLst>
                                      </p:cBhvr>
                                      <p:to>
                                        <p:strVal val="visible"/>
                                      </p:to>
                                    </p:set>
                                    <p:animEffect transition="in" filter="strips(upRight)">
                                      <p:cBhvr>
                                        <p:cTn id="57" dur="500"/>
                                        <p:tgtEl>
                                          <p:spTgt spid="76813"/>
                                        </p:tgtEl>
                                      </p:cBhvr>
                                    </p:animEffect>
                                  </p:childTnLst>
                                </p:cTn>
                              </p:par>
                            </p:childTnLst>
                          </p:cTn>
                        </p:par>
                      </p:childTnLst>
                    </p:cTn>
                  </p:par>
                  <p:par>
                    <p:cTn id="58" fill="hold">
                      <p:stCondLst>
                        <p:cond delay="indefinite"/>
                      </p:stCondLst>
                      <p:childTnLst>
                        <p:par>
                          <p:cTn id="59" fill="hold">
                            <p:stCondLst>
                              <p:cond delay="0"/>
                            </p:stCondLst>
                            <p:childTnLst>
                              <p:par>
                                <p:cTn id="60" presetID="2" presetClass="entr" presetSubtype="1" fill="hold" nodeType="clickEffect">
                                  <p:stCondLst>
                                    <p:cond delay="0"/>
                                  </p:stCondLst>
                                  <p:childTnLst>
                                    <p:set>
                                      <p:cBhvr>
                                        <p:cTn id="61" dur="1" fill="hold">
                                          <p:stCondLst>
                                            <p:cond delay="0"/>
                                          </p:stCondLst>
                                        </p:cTn>
                                        <p:tgtEl>
                                          <p:spTgt spid="76814"/>
                                        </p:tgtEl>
                                        <p:attrNameLst>
                                          <p:attrName>style.visibility</p:attrName>
                                        </p:attrNameLst>
                                      </p:cBhvr>
                                      <p:to>
                                        <p:strVal val="visible"/>
                                      </p:to>
                                    </p:set>
                                    <p:anim calcmode="lin" valueType="num">
                                      <p:cBhvr additive="base">
                                        <p:cTn id="62" dur="500" fill="hold"/>
                                        <p:tgtEl>
                                          <p:spTgt spid="76814"/>
                                        </p:tgtEl>
                                        <p:attrNameLst>
                                          <p:attrName>ppt_x</p:attrName>
                                        </p:attrNameLst>
                                      </p:cBhvr>
                                      <p:tavLst>
                                        <p:tav tm="0">
                                          <p:val>
                                            <p:strVal val="#ppt_x"/>
                                          </p:val>
                                        </p:tav>
                                        <p:tav tm="100000">
                                          <p:val>
                                            <p:strVal val="#ppt_x"/>
                                          </p:val>
                                        </p:tav>
                                      </p:tavLst>
                                    </p:anim>
                                    <p:anim calcmode="lin" valueType="num">
                                      <p:cBhvr additive="base">
                                        <p:cTn id="63" dur="500" fill="hold"/>
                                        <p:tgtEl>
                                          <p:spTgt spid="76814"/>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60"/>
                                            </p:cond>
                                          </p:stCondLst>
                                          <p:endCondLst>
                                            <p:cond evt="onStopAudio" delay="0">
                                              <p:tgtEl>
                                                <p:sldTgt/>
                                              </p:tgtEl>
                                            </p:cond>
                                          </p:endCondLst>
                                        </p:cTn>
                                        <p:tgtEl>
                                          <p:sndTgt r:embed="rId4" name="RICOCHET.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3" grpId="0"/>
      <p:bldP spid="76804" grpId="0" bldLvl="0" animBg="1"/>
      <p:bldP spid="76805" grpId="0" bldLvl="0" animBg="1"/>
      <p:bldP spid="76806" grpId="0"/>
      <p:bldP spid="76808" grpId="0"/>
      <p:bldP spid="76809" grpId="0" bldLvl="0" animBg="1"/>
      <p:bldP spid="76810" grpId="0" bldLvl="0" animBg="1"/>
      <p:bldP spid="76811" grpId="0" bldLvl="0" animBg="1"/>
      <p:bldP spid="76812" grpId="0" bldLvl="0" animBg="1"/>
      <p:bldP spid="76813" grpId="0" bldLvl="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2"/>
          <p:cNvSpPr txBox="1"/>
          <p:nvPr/>
        </p:nvSpPr>
        <p:spPr>
          <a:xfrm>
            <a:off x="1981200" y="471488"/>
            <a:ext cx="5029200" cy="518160"/>
          </a:xfrm>
          <a:prstGeom prst="rect">
            <a:avLst/>
          </a:prstGeom>
          <a:noFill/>
          <a:ln w="9525">
            <a:noFill/>
            <a:miter/>
          </a:ln>
        </p:spPr>
        <p:txBody>
          <a:bodyPr>
            <a:spAutoFit/>
          </a:bodyPr>
          <a:lstStyle/>
          <a:p>
            <a:pPr lvl="0" eaLnBrk="1" hangingPunct="1">
              <a:spcBef>
                <a:spcPct val="50000"/>
              </a:spcBef>
            </a:pPr>
            <a:r>
              <a:rPr lang="en-US" altLang="zh-CN" sz="2800" b="1" dirty="0">
                <a:latin typeface="Times New Roman" pitchFamily="18" charset="0"/>
                <a:ea typeface="宋体" pitchFamily="2" charset="-122"/>
                <a:sym typeface="Webdings" pitchFamily="18" charset="2"/>
              </a:rPr>
              <a:t>§5   </a:t>
            </a:r>
            <a:r>
              <a:rPr lang="en-US" altLang="zh-CN" sz="2800" b="1" dirty="0">
                <a:latin typeface="Times New Roman" pitchFamily="18" charset="0"/>
                <a:ea typeface="宋体" pitchFamily="2" charset="-122"/>
              </a:rPr>
              <a:t>Checking Your Analysis</a:t>
            </a:r>
          </a:p>
        </p:txBody>
      </p:sp>
      <p:grpSp>
        <p:nvGrpSpPr>
          <p:cNvPr id="77827" name="Group 3"/>
          <p:cNvGrpSpPr/>
          <p:nvPr/>
        </p:nvGrpSpPr>
        <p:grpSpPr>
          <a:xfrm>
            <a:off x="2209800" y="1355725"/>
            <a:ext cx="2209800" cy="685800"/>
            <a:chOff x="480" y="720"/>
            <a:chExt cx="1392" cy="432"/>
          </a:xfrm>
        </p:grpSpPr>
        <p:sp>
          <p:nvSpPr>
            <p:cNvPr id="87052" name="Form"/>
            <p:cNvSpPr>
              <a:spLocks noEditPoints="1"/>
            </p:cNvSpPr>
            <p:nvPr/>
          </p:nvSpPr>
          <p:spPr>
            <a:xfrm>
              <a:off x="480" y="720"/>
              <a:ext cx="1392" cy="432"/>
            </a:xfrm>
            <a:custGeom>
              <a:avLst/>
              <a:gdLst>
                <a:gd name="txL" fmla="*/ 4733 w 21600"/>
                <a:gd name="txT" fmla="*/ 1300 h 21600"/>
                <a:gd name="txR" fmla="*/ 19412 w 21600"/>
                <a:gd name="txB" fmla="*/ 16350 h 21600"/>
              </a:gdLst>
              <a:ahLst/>
              <a:cxnLst>
                <a:cxn ang="0">
                  <a:pos x="0" y="0"/>
                </a:cxn>
                <a:cxn ang="0">
                  <a:pos x="45" y="0"/>
                </a:cxn>
                <a:cxn ang="0">
                  <a:pos x="90" y="0"/>
                </a:cxn>
                <a:cxn ang="0">
                  <a:pos x="90" y="4"/>
                </a:cxn>
                <a:cxn ang="0">
                  <a:pos x="90" y="9"/>
                </a:cxn>
                <a:cxn ang="0">
                  <a:pos x="45" y="9"/>
                </a:cxn>
                <a:cxn ang="0">
                  <a:pos x="0" y="4"/>
                </a:cxn>
              </a:cxnLst>
              <a:rect l="txL" t="txT" r="txR" b="txB"/>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 w="21600" h="21600">
                  <a:moveTo>
                    <a:pt x="12840" y="18507"/>
                  </a:moveTo>
                  <a:lnTo>
                    <a:pt x="16051" y="18507"/>
                  </a:lnTo>
                  <a:lnTo>
                    <a:pt x="16051" y="19260"/>
                  </a:lnTo>
                  <a:lnTo>
                    <a:pt x="12840" y="19260"/>
                  </a:lnTo>
                  <a:lnTo>
                    <a:pt x="12840" y="18507"/>
                  </a:lnTo>
                  <a:close/>
                </a:path>
                <a:path w="21600" h="21600">
                  <a:moveTo>
                    <a:pt x="16731" y="18507"/>
                  </a:moveTo>
                  <a:lnTo>
                    <a:pt x="19941" y="18507"/>
                  </a:lnTo>
                  <a:lnTo>
                    <a:pt x="19941" y="19260"/>
                  </a:lnTo>
                  <a:lnTo>
                    <a:pt x="16731" y="19260"/>
                  </a:lnTo>
                  <a:lnTo>
                    <a:pt x="16731" y="18507"/>
                  </a:lnTo>
                  <a:close/>
                </a:path>
                <a:path w="21600" h="21600">
                  <a:moveTo>
                    <a:pt x="1913" y="1194"/>
                  </a:moveTo>
                  <a:lnTo>
                    <a:pt x="3699" y="1194"/>
                  </a:lnTo>
                  <a:lnTo>
                    <a:pt x="2678" y="1832"/>
                  </a:lnTo>
                  <a:lnTo>
                    <a:pt x="2296" y="1538"/>
                  </a:lnTo>
                  <a:lnTo>
                    <a:pt x="2125" y="1636"/>
                  </a:lnTo>
                  <a:lnTo>
                    <a:pt x="2700" y="2078"/>
                  </a:lnTo>
                  <a:lnTo>
                    <a:pt x="3699" y="1440"/>
                  </a:lnTo>
                  <a:lnTo>
                    <a:pt x="3699" y="2176"/>
                  </a:lnTo>
                  <a:lnTo>
                    <a:pt x="1913" y="2176"/>
                  </a:lnTo>
                  <a:lnTo>
                    <a:pt x="1913" y="1194"/>
                  </a:lnTo>
                  <a:close/>
                </a:path>
                <a:path w="21600" h="21600">
                  <a:moveTo>
                    <a:pt x="1913" y="2765"/>
                  </a:moveTo>
                  <a:lnTo>
                    <a:pt x="3699" y="2765"/>
                  </a:lnTo>
                  <a:lnTo>
                    <a:pt x="2678" y="3403"/>
                  </a:lnTo>
                  <a:lnTo>
                    <a:pt x="2296" y="3109"/>
                  </a:lnTo>
                  <a:lnTo>
                    <a:pt x="2125" y="3207"/>
                  </a:lnTo>
                  <a:lnTo>
                    <a:pt x="2700" y="3649"/>
                  </a:lnTo>
                  <a:lnTo>
                    <a:pt x="3699" y="3010"/>
                  </a:lnTo>
                  <a:lnTo>
                    <a:pt x="3699" y="3747"/>
                  </a:lnTo>
                  <a:lnTo>
                    <a:pt x="1913" y="3747"/>
                  </a:lnTo>
                  <a:lnTo>
                    <a:pt x="1913" y="2765"/>
                  </a:lnTo>
                  <a:close/>
                </a:path>
                <a:path w="21600" h="21600">
                  <a:moveTo>
                    <a:pt x="1913" y="4336"/>
                  </a:moveTo>
                  <a:lnTo>
                    <a:pt x="3699" y="4336"/>
                  </a:lnTo>
                  <a:lnTo>
                    <a:pt x="2678" y="4974"/>
                  </a:lnTo>
                  <a:lnTo>
                    <a:pt x="2296" y="4680"/>
                  </a:lnTo>
                  <a:lnTo>
                    <a:pt x="2125" y="4778"/>
                  </a:lnTo>
                  <a:lnTo>
                    <a:pt x="2700" y="5220"/>
                  </a:lnTo>
                  <a:lnTo>
                    <a:pt x="3699" y="4581"/>
                  </a:lnTo>
                  <a:lnTo>
                    <a:pt x="3699" y="5318"/>
                  </a:lnTo>
                  <a:lnTo>
                    <a:pt x="1913" y="5318"/>
                  </a:lnTo>
                  <a:lnTo>
                    <a:pt x="1913" y="4336"/>
                  </a:lnTo>
                  <a:close/>
                </a:path>
                <a:path w="21600" h="21600">
                  <a:moveTo>
                    <a:pt x="1913" y="5907"/>
                  </a:moveTo>
                  <a:lnTo>
                    <a:pt x="3699" y="5907"/>
                  </a:lnTo>
                  <a:lnTo>
                    <a:pt x="2678" y="6545"/>
                  </a:lnTo>
                  <a:lnTo>
                    <a:pt x="2296" y="6250"/>
                  </a:lnTo>
                  <a:lnTo>
                    <a:pt x="2125" y="6349"/>
                  </a:lnTo>
                  <a:lnTo>
                    <a:pt x="2700" y="6790"/>
                  </a:lnTo>
                  <a:lnTo>
                    <a:pt x="3699" y="6152"/>
                  </a:lnTo>
                  <a:lnTo>
                    <a:pt x="3699" y="6889"/>
                  </a:lnTo>
                  <a:lnTo>
                    <a:pt x="1913" y="6889"/>
                  </a:lnTo>
                  <a:lnTo>
                    <a:pt x="1913" y="5907"/>
                  </a:lnTo>
                  <a:close/>
                </a:path>
                <a:path w="21600" h="21600">
                  <a:moveTo>
                    <a:pt x="1913" y="7478"/>
                  </a:moveTo>
                  <a:lnTo>
                    <a:pt x="3699" y="7478"/>
                  </a:lnTo>
                  <a:lnTo>
                    <a:pt x="2678" y="8116"/>
                  </a:lnTo>
                  <a:lnTo>
                    <a:pt x="2296" y="7821"/>
                  </a:lnTo>
                  <a:lnTo>
                    <a:pt x="2125" y="7919"/>
                  </a:lnTo>
                  <a:lnTo>
                    <a:pt x="2700" y="8361"/>
                  </a:lnTo>
                  <a:lnTo>
                    <a:pt x="3699" y="7723"/>
                  </a:lnTo>
                  <a:lnTo>
                    <a:pt x="3699" y="8460"/>
                  </a:lnTo>
                  <a:lnTo>
                    <a:pt x="1913" y="8460"/>
                  </a:lnTo>
                  <a:lnTo>
                    <a:pt x="1913" y="7478"/>
                  </a:lnTo>
                  <a:close/>
                </a:path>
                <a:path w="21600" h="21600">
                  <a:moveTo>
                    <a:pt x="1913" y="9049"/>
                  </a:moveTo>
                  <a:lnTo>
                    <a:pt x="3699" y="9049"/>
                  </a:lnTo>
                  <a:lnTo>
                    <a:pt x="2678" y="9687"/>
                  </a:lnTo>
                  <a:lnTo>
                    <a:pt x="2296" y="9392"/>
                  </a:lnTo>
                  <a:lnTo>
                    <a:pt x="2125" y="9490"/>
                  </a:lnTo>
                  <a:lnTo>
                    <a:pt x="2700" y="9932"/>
                  </a:lnTo>
                  <a:lnTo>
                    <a:pt x="3699" y="9294"/>
                  </a:lnTo>
                  <a:lnTo>
                    <a:pt x="3699" y="10030"/>
                  </a:lnTo>
                  <a:lnTo>
                    <a:pt x="1913" y="10030"/>
                  </a:lnTo>
                  <a:lnTo>
                    <a:pt x="1913" y="9049"/>
                  </a:lnTo>
                  <a:close/>
                </a:path>
                <a:path w="21600" h="21600">
                  <a:moveTo>
                    <a:pt x="1913" y="10620"/>
                  </a:moveTo>
                  <a:lnTo>
                    <a:pt x="3699" y="10620"/>
                  </a:lnTo>
                  <a:lnTo>
                    <a:pt x="2678" y="11258"/>
                  </a:lnTo>
                  <a:lnTo>
                    <a:pt x="2296" y="10963"/>
                  </a:lnTo>
                  <a:lnTo>
                    <a:pt x="2125" y="11061"/>
                  </a:lnTo>
                  <a:lnTo>
                    <a:pt x="2700" y="11503"/>
                  </a:lnTo>
                  <a:lnTo>
                    <a:pt x="3699" y="10865"/>
                  </a:lnTo>
                  <a:lnTo>
                    <a:pt x="3699" y="11601"/>
                  </a:lnTo>
                  <a:lnTo>
                    <a:pt x="1913" y="11601"/>
                  </a:lnTo>
                  <a:lnTo>
                    <a:pt x="1913" y="10620"/>
                  </a:lnTo>
                  <a:close/>
                </a:path>
                <a:path w="21600" h="21600">
                  <a:moveTo>
                    <a:pt x="1913" y="12190"/>
                  </a:moveTo>
                  <a:lnTo>
                    <a:pt x="3699" y="12190"/>
                  </a:lnTo>
                  <a:lnTo>
                    <a:pt x="2678" y="12829"/>
                  </a:lnTo>
                  <a:lnTo>
                    <a:pt x="2296" y="12534"/>
                  </a:lnTo>
                  <a:lnTo>
                    <a:pt x="2125" y="12632"/>
                  </a:lnTo>
                  <a:lnTo>
                    <a:pt x="2700" y="13074"/>
                  </a:lnTo>
                  <a:lnTo>
                    <a:pt x="3699" y="12436"/>
                  </a:lnTo>
                  <a:lnTo>
                    <a:pt x="3699" y="13172"/>
                  </a:lnTo>
                  <a:lnTo>
                    <a:pt x="1913" y="13172"/>
                  </a:lnTo>
                  <a:lnTo>
                    <a:pt x="1913" y="12190"/>
                  </a:lnTo>
                  <a:close/>
                </a:path>
                <a:path w="21600" h="21600">
                  <a:moveTo>
                    <a:pt x="1913" y="13761"/>
                  </a:moveTo>
                  <a:lnTo>
                    <a:pt x="3699" y="13761"/>
                  </a:lnTo>
                  <a:lnTo>
                    <a:pt x="2678" y="14400"/>
                  </a:lnTo>
                  <a:lnTo>
                    <a:pt x="2296" y="14105"/>
                  </a:lnTo>
                  <a:lnTo>
                    <a:pt x="2125" y="14203"/>
                  </a:lnTo>
                  <a:lnTo>
                    <a:pt x="2700" y="14645"/>
                  </a:lnTo>
                  <a:lnTo>
                    <a:pt x="3699" y="14007"/>
                  </a:lnTo>
                  <a:lnTo>
                    <a:pt x="3699" y="14743"/>
                  </a:lnTo>
                  <a:lnTo>
                    <a:pt x="1913" y="14743"/>
                  </a:lnTo>
                  <a:lnTo>
                    <a:pt x="1913" y="13761"/>
                  </a:lnTo>
                  <a:close/>
                </a:path>
                <a:path w="21600" h="21600">
                  <a:moveTo>
                    <a:pt x="1913" y="15332"/>
                  </a:moveTo>
                  <a:lnTo>
                    <a:pt x="3699" y="15332"/>
                  </a:lnTo>
                  <a:lnTo>
                    <a:pt x="2678" y="15970"/>
                  </a:lnTo>
                  <a:lnTo>
                    <a:pt x="2296" y="15676"/>
                  </a:lnTo>
                  <a:lnTo>
                    <a:pt x="2125" y="15774"/>
                  </a:lnTo>
                  <a:lnTo>
                    <a:pt x="2700" y="16216"/>
                  </a:lnTo>
                  <a:lnTo>
                    <a:pt x="3699" y="15578"/>
                  </a:lnTo>
                  <a:lnTo>
                    <a:pt x="3699" y="16314"/>
                  </a:lnTo>
                  <a:lnTo>
                    <a:pt x="1913" y="16314"/>
                  </a:lnTo>
                  <a:lnTo>
                    <a:pt x="1913" y="15332"/>
                  </a:lnTo>
                  <a:close/>
                </a:path>
              </a:pathLst>
            </a:custGeom>
            <a:solidFill>
              <a:srgbClr val="D8EBB3">
                <a:alpha val="100000"/>
              </a:srgbClr>
            </a:solidFill>
            <a:ln w="9525" cap="flat" cmpd="sng">
              <a:solidFill>
                <a:srgbClr val="000000">
                  <a:alpha val="100000"/>
                </a:srgbClr>
              </a:solidFill>
              <a:prstDash val="solid"/>
              <a:miter lim="800000"/>
              <a:headEnd type="none" w="med" len="med"/>
              <a:tailEnd type="none" w="med" len="med"/>
            </a:ln>
            <a:effectLst>
              <a:outerShdw dist="107763" dir="2699999" algn="ctr" rotWithShape="0">
                <a:srgbClr val="808080">
                  <a:alpha val="100000"/>
                </a:srgbClr>
              </a:outerShdw>
            </a:effectLst>
          </p:spPr>
          <p:txBody>
            <a:bodyPr/>
            <a:lstStyle/>
            <a:p>
              <a:endParaRPr lang="zh-CN" altLang="en-US"/>
            </a:p>
          </p:txBody>
        </p:sp>
        <p:sp>
          <p:nvSpPr>
            <p:cNvPr id="87053" name="Text Box 5"/>
            <p:cNvSpPr txBox="1"/>
            <p:nvPr/>
          </p:nvSpPr>
          <p:spPr>
            <a:xfrm>
              <a:off x="816" y="768"/>
              <a:ext cx="1056" cy="230"/>
            </a:xfrm>
            <a:prstGeom prst="rect">
              <a:avLst/>
            </a:prstGeom>
            <a:noFill/>
            <a:ln w="9525">
              <a:noFill/>
              <a:miter/>
            </a:ln>
          </p:spPr>
          <p:txBody>
            <a:bodyPr>
              <a:spAutoFit/>
            </a:bodyPr>
            <a:lstStyle/>
            <a:p>
              <a:pPr lvl="0" eaLnBrk="1" hangingPunct="1">
                <a:spcBef>
                  <a:spcPct val="50000"/>
                </a:spcBef>
              </a:pPr>
              <a:r>
                <a:rPr lang="en-US" altLang="zh-CN" b="1" dirty="0">
                  <a:solidFill>
                    <a:schemeClr val="hlink"/>
                  </a:solidFill>
                  <a:latin typeface="Arial" pitchFamily="34" charset="0"/>
                  <a:ea typeface="宋体" pitchFamily="2" charset="-122"/>
                </a:rPr>
                <a:t>Method  1</a:t>
              </a:r>
            </a:p>
          </p:txBody>
        </p:sp>
      </p:grpSp>
      <p:sp>
        <p:nvSpPr>
          <p:cNvPr id="77830" name="Text Box 6"/>
          <p:cNvSpPr txBox="1"/>
          <p:nvPr/>
        </p:nvSpPr>
        <p:spPr>
          <a:xfrm>
            <a:off x="4572000" y="1279525"/>
            <a:ext cx="5410200" cy="1771015"/>
          </a:xfrm>
          <a:prstGeom prst="rect">
            <a:avLst/>
          </a:prstGeom>
          <a:noFill/>
          <a:ln w="9525">
            <a:noFill/>
            <a:miter/>
          </a:ln>
        </p:spPr>
        <p:txBody>
          <a:bodyPr>
            <a:spAutoFit/>
          </a:bodyPr>
          <a:lstStyle/>
          <a:p>
            <a:pPr lvl="0" eaLnBrk="1" hangingPunct="1">
              <a:spcBef>
                <a:spcPct val="50000"/>
              </a:spcBef>
            </a:pPr>
            <a:r>
              <a:rPr lang="en-US" altLang="zh-CN" sz="2000" b="1" dirty="0">
                <a:latin typeface="Times New Roman" pitchFamily="18" charset="0"/>
                <a:ea typeface="宋体" pitchFamily="2" charset="-122"/>
              </a:rPr>
              <a:t>When </a:t>
            </a:r>
            <a:r>
              <a:rPr lang="en-US" altLang="zh-CN" sz="2000" b="1" i="1" dirty="0">
                <a:latin typeface="Times New Roman" pitchFamily="18" charset="0"/>
                <a:ea typeface="宋体" pitchFamily="2" charset="-122"/>
              </a:rPr>
              <a:t>T</a:t>
            </a:r>
            <a:r>
              <a:rPr lang="en-US" altLang="zh-CN" sz="2000" b="1" dirty="0">
                <a:latin typeface="Times New Roman" pitchFamily="18" charset="0"/>
                <a:ea typeface="宋体" pitchFamily="2" charset="-122"/>
              </a:rPr>
              <a:t>(</a:t>
            </a:r>
            <a:r>
              <a:rPr lang="en-US" altLang="zh-CN" sz="2000" b="1" i="1" dirty="0">
                <a:latin typeface="Times New Roman" pitchFamily="18" charset="0"/>
                <a:ea typeface="宋体" pitchFamily="2" charset="-122"/>
              </a:rPr>
              <a:t>N</a:t>
            </a:r>
            <a:r>
              <a:rPr lang="en-US" altLang="zh-CN" sz="2000" b="1" dirty="0">
                <a:latin typeface="Times New Roman" pitchFamily="18" charset="0"/>
                <a:ea typeface="宋体" pitchFamily="2" charset="-122"/>
              </a:rPr>
              <a:t>) = O(</a:t>
            </a:r>
            <a:r>
              <a:rPr lang="en-US" altLang="zh-CN" sz="2000" b="1" i="1" dirty="0">
                <a:latin typeface="Times New Roman" pitchFamily="18" charset="0"/>
                <a:ea typeface="宋体" pitchFamily="2" charset="-122"/>
              </a:rPr>
              <a:t>N</a:t>
            </a:r>
            <a:r>
              <a:rPr lang="en-US" altLang="zh-CN" sz="2000" b="1" dirty="0">
                <a:latin typeface="Times New Roman" pitchFamily="18" charset="0"/>
                <a:ea typeface="宋体" pitchFamily="2" charset="-122"/>
              </a:rPr>
              <a:t>), check if </a:t>
            </a:r>
            <a:r>
              <a:rPr lang="en-US" altLang="zh-CN" sz="2000" b="1" i="1" dirty="0">
                <a:latin typeface="Times New Roman" pitchFamily="18" charset="0"/>
                <a:ea typeface="宋体" pitchFamily="2" charset="-122"/>
              </a:rPr>
              <a:t>T</a:t>
            </a:r>
            <a:r>
              <a:rPr lang="en-US" altLang="zh-CN" sz="2000" b="1" dirty="0">
                <a:latin typeface="Times New Roman" pitchFamily="18" charset="0"/>
                <a:ea typeface="宋体" pitchFamily="2" charset="-122"/>
              </a:rPr>
              <a:t>(2</a:t>
            </a:r>
            <a:r>
              <a:rPr lang="en-US" altLang="zh-CN" sz="2000" b="1" i="1" dirty="0">
                <a:latin typeface="Times New Roman" pitchFamily="18" charset="0"/>
                <a:ea typeface="宋体" pitchFamily="2" charset="-122"/>
              </a:rPr>
              <a:t>N</a:t>
            </a:r>
            <a:r>
              <a:rPr lang="en-US" altLang="zh-CN" sz="2000" b="1" dirty="0">
                <a:latin typeface="Times New Roman" pitchFamily="18" charset="0"/>
                <a:ea typeface="宋体" pitchFamily="2" charset="-122"/>
              </a:rPr>
              <a:t>)/</a:t>
            </a:r>
            <a:r>
              <a:rPr lang="en-US" altLang="zh-CN" sz="2000" b="1" i="1" dirty="0">
                <a:latin typeface="Times New Roman" pitchFamily="18" charset="0"/>
                <a:ea typeface="宋体" pitchFamily="2" charset="-122"/>
              </a:rPr>
              <a:t>T</a:t>
            </a:r>
            <a:r>
              <a:rPr lang="en-US" altLang="zh-CN" sz="2000" b="1" dirty="0">
                <a:latin typeface="Times New Roman" pitchFamily="18" charset="0"/>
                <a:ea typeface="宋体" pitchFamily="2" charset="-122"/>
              </a:rPr>
              <a:t>(</a:t>
            </a:r>
            <a:r>
              <a:rPr lang="en-US" altLang="zh-CN" sz="2000" b="1" i="1" dirty="0">
                <a:latin typeface="Times New Roman" pitchFamily="18" charset="0"/>
                <a:ea typeface="宋体" pitchFamily="2" charset="-122"/>
              </a:rPr>
              <a:t>N</a:t>
            </a:r>
            <a:r>
              <a:rPr lang="en-US" altLang="zh-CN" sz="2000" b="1" dirty="0">
                <a:latin typeface="Times New Roman" pitchFamily="18" charset="0"/>
                <a:ea typeface="宋体" pitchFamily="2" charset="-122"/>
              </a:rPr>
              <a:t>) </a:t>
            </a:r>
            <a:r>
              <a:rPr lang="en-US" altLang="zh-CN" sz="2000" b="1" dirty="0">
                <a:latin typeface="Times New Roman" pitchFamily="18" charset="0"/>
                <a:ea typeface="宋体" pitchFamily="2" charset="-122"/>
                <a:sym typeface="Symbol" pitchFamily="18" charset="2"/>
              </a:rPr>
              <a:t> 2</a:t>
            </a:r>
          </a:p>
          <a:p>
            <a:pPr lvl="0" eaLnBrk="1" hangingPunct="1">
              <a:spcBef>
                <a:spcPct val="50000"/>
              </a:spcBef>
            </a:pPr>
            <a:r>
              <a:rPr lang="en-US" altLang="zh-CN" sz="2000" b="1" dirty="0">
                <a:latin typeface="Times New Roman" pitchFamily="18" charset="0"/>
                <a:ea typeface="宋体" pitchFamily="2" charset="-122"/>
              </a:rPr>
              <a:t>When </a:t>
            </a:r>
            <a:r>
              <a:rPr lang="en-US" altLang="zh-CN" sz="2000" b="1" i="1" dirty="0">
                <a:latin typeface="Times New Roman" pitchFamily="18" charset="0"/>
                <a:ea typeface="宋体" pitchFamily="2" charset="-122"/>
              </a:rPr>
              <a:t>T</a:t>
            </a:r>
            <a:r>
              <a:rPr lang="en-US" altLang="zh-CN" sz="2000" b="1" dirty="0">
                <a:latin typeface="Times New Roman" pitchFamily="18" charset="0"/>
                <a:ea typeface="宋体" pitchFamily="2" charset="-122"/>
              </a:rPr>
              <a:t>(</a:t>
            </a:r>
            <a:r>
              <a:rPr lang="en-US" altLang="zh-CN" sz="2000" b="1" i="1" dirty="0">
                <a:latin typeface="Times New Roman" pitchFamily="18" charset="0"/>
                <a:ea typeface="宋体" pitchFamily="2" charset="-122"/>
              </a:rPr>
              <a:t>N</a:t>
            </a:r>
            <a:r>
              <a:rPr lang="en-US" altLang="zh-CN" sz="2000" b="1" dirty="0">
                <a:latin typeface="Times New Roman" pitchFamily="18" charset="0"/>
                <a:ea typeface="宋体" pitchFamily="2" charset="-122"/>
              </a:rPr>
              <a:t>) = O(</a:t>
            </a:r>
            <a:r>
              <a:rPr lang="en-US" altLang="zh-CN" sz="2000" b="1" i="1" dirty="0">
                <a:latin typeface="Times New Roman" pitchFamily="18" charset="0"/>
                <a:ea typeface="宋体" pitchFamily="2" charset="-122"/>
              </a:rPr>
              <a:t>N</a:t>
            </a:r>
            <a:r>
              <a:rPr lang="en-US" altLang="zh-CN" sz="2000" b="1" baseline="30000" dirty="0">
                <a:latin typeface="Times New Roman" pitchFamily="18" charset="0"/>
                <a:ea typeface="宋体" pitchFamily="2" charset="-122"/>
              </a:rPr>
              <a:t>2</a:t>
            </a:r>
            <a:r>
              <a:rPr lang="en-US" altLang="zh-CN" sz="2000" b="1" dirty="0">
                <a:latin typeface="Times New Roman" pitchFamily="18" charset="0"/>
                <a:ea typeface="宋体" pitchFamily="2" charset="-122"/>
              </a:rPr>
              <a:t>), check if </a:t>
            </a:r>
            <a:r>
              <a:rPr lang="en-US" altLang="zh-CN" sz="2000" b="1" i="1" dirty="0">
                <a:latin typeface="Times New Roman" pitchFamily="18" charset="0"/>
                <a:ea typeface="宋体" pitchFamily="2" charset="-122"/>
              </a:rPr>
              <a:t>T</a:t>
            </a:r>
            <a:r>
              <a:rPr lang="en-US" altLang="zh-CN" sz="2000" b="1" dirty="0">
                <a:latin typeface="Times New Roman" pitchFamily="18" charset="0"/>
                <a:ea typeface="宋体" pitchFamily="2" charset="-122"/>
              </a:rPr>
              <a:t>(2</a:t>
            </a:r>
            <a:r>
              <a:rPr lang="en-US" altLang="zh-CN" sz="2000" b="1" i="1" dirty="0">
                <a:latin typeface="Times New Roman" pitchFamily="18" charset="0"/>
                <a:ea typeface="宋体" pitchFamily="2" charset="-122"/>
              </a:rPr>
              <a:t>N</a:t>
            </a:r>
            <a:r>
              <a:rPr lang="en-US" altLang="zh-CN" sz="2000" b="1" dirty="0">
                <a:latin typeface="Times New Roman" pitchFamily="18" charset="0"/>
                <a:ea typeface="宋体" pitchFamily="2" charset="-122"/>
              </a:rPr>
              <a:t>)/</a:t>
            </a:r>
            <a:r>
              <a:rPr lang="en-US" altLang="zh-CN" sz="2000" b="1" i="1" dirty="0">
                <a:latin typeface="Times New Roman" pitchFamily="18" charset="0"/>
                <a:ea typeface="宋体" pitchFamily="2" charset="-122"/>
              </a:rPr>
              <a:t>T</a:t>
            </a:r>
            <a:r>
              <a:rPr lang="en-US" altLang="zh-CN" sz="2000" b="1" dirty="0">
                <a:latin typeface="Times New Roman" pitchFamily="18" charset="0"/>
                <a:ea typeface="宋体" pitchFamily="2" charset="-122"/>
              </a:rPr>
              <a:t>(</a:t>
            </a:r>
            <a:r>
              <a:rPr lang="en-US" altLang="zh-CN" sz="2000" b="1" i="1" dirty="0">
                <a:latin typeface="Times New Roman" pitchFamily="18" charset="0"/>
                <a:ea typeface="宋体" pitchFamily="2" charset="-122"/>
              </a:rPr>
              <a:t>N</a:t>
            </a:r>
            <a:r>
              <a:rPr lang="en-US" altLang="zh-CN" sz="2000" b="1" dirty="0">
                <a:latin typeface="Times New Roman" pitchFamily="18" charset="0"/>
                <a:ea typeface="宋体" pitchFamily="2" charset="-122"/>
              </a:rPr>
              <a:t>) </a:t>
            </a:r>
            <a:r>
              <a:rPr lang="en-US" altLang="zh-CN" sz="2000" b="1" dirty="0">
                <a:latin typeface="Times New Roman" pitchFamily="18" charset="0"/>
                <a:ea typeface="宋体" pitchFamily="2" charset="-122"/>
                <a:sym typeface="Symbol" pitchFamily="18" charset="2"/>
              </a:rPr>
              <a:t> 4</a:t>
            </a:r>
            <a:endParaRPr lang="en-US" altLang="zh-CN" sz="2000" b="1" dirty="0">
              <a:latin typeface="Times New Roman" pitchFamily="18" charset="0"/>
              <a:ea typeface="宋体" pitchFamily="2" charset="-122"/>
            </a:endParaRPr>
          </a:p>
          <a:p>
            <a:pPr lvl="0" eaLnBrk="1" hangingPunct="1">
              <a:spcBef>
                <a:spcPct val="50000"/>
              </a:spcBef>
            </a:pPr>
            <a:r>
              <a:rPr lang="en-US" altLang="zh-CN" sz="2000" b="1" dirty="0">
                <a:latin typeface="Times New Roman" pitchFamily="18" charset="0"/>
                <a:ea typeface="宋体" pitchFamily="2" charset="-122"/>
              </a:rPr>
              <a:t>When </a:t>
            </a:r>
            <a:r>
              <a:rPr lang="en-US" altLang="zh-CN" sz="2000" b="1" i="1" dirty="0">
                <a:latin typeface="Times New Roman" pitchFamily="18" charset="0"/>
                <a:ea typeface="宋体" pitchFamily="2" charset="-122"/>
              </a:rPr>
              <a:t>T</a:t>
            </a:r>
            <a:r>
              <a:rPr lang="en-US" altLang="zh-CN" sz="2000" b="1" dirty="0">
                <a:latin typeface="Times New Roman" pitchFamily="18" charset="0"/>
                <a:ea typeface="宋体" pitchFamily="2" charset="-122"/>
              </a:rPr>
              <a:t>(</a:t>
            </a:r>
            <a:r>
              <a:rPr lang="en-US" altLang="zh-CN" sz="2000" b="1" i="1" dirty="0">
                <a:latin typeface="Times New Roman" pitchFamily="18" charset="0"/>
                <a:ea typeface="宋体" pitchFamily="2" charset="-122"/>
              </a:rPr>
              <a:t>N</a:t>
            </a:r>
            <a:r>
              <a:rPr lang="en-US" altLang="zh-CN" sz="2000" b="1" dirty="0">
                <a:latin typeface="Times New Roman" pitchFamily="18" charset="0"/>
                <a:ea typeface="宋体" pitchFamily="2" charset="-122"/>
              </a:rPr>
              <a:t>) = O(</a:t>
            </a:r>
            <a:r>
              <a:rPr lang="en-US" altLang="zh-CN" sz="2000" b="1" i="1" dirty="0">
                <a:latin typeface="Times New Roman" pitchFamily="18" charset="0"/>
                <a:ea typeface="宋体" pitchFamily="2" charset="-122"/>
              </a:rPr>
              <a:t>N</a:t>
            </a:r>
            <a:r>
              <a:rPr lang="en-US" altLang="zh-CN" sz="2000" b="1" baseline="30000" dirty="0">
                <a:latin typeface="Times New Roman" pitchFamily="18" charset="0"/>
                <a:ea typeface="宋体" pitchFamily="2" charset="-122"/>
              </a:rPr>
              <a:t>3</a:t>
            </a:r>
            <a:r>
              <a:rPr lang="en-US" altLang="zh-CN" sz="2000" b="1" dirty="0">
                <a:latin typeface="Times New Roman" pitchFamily="18" charset="0"/>
                <a:ea typeface="宋体" pitchFamily="2" charset="-122"/>
              </a:rPr>
              <a:t>), check if </a:t>
            </a:r>
            <a:r>
              <a:rPr lang="en-US" altLang="zh-CN" sz="2000" b="1" i="1" dirty="0">
                <a:latin typeface="Times New Roman" pitchFamily="18" charset="0"/>
                <a:ea typeface="宋体" pitchFamily="2" charset="-122"/>
              </a:rPr>
              <a:t>T</a:t>
            </a:r>
            <a:r>
              <a:rPr lang="en-US" altLang="zh-CN" sz="2000" b="1" dirty="0">
                <a:latin typeface="Times New Roman" pitchFamily="18" charset="0"/>
                <a:ea typeface="宋体" pitchFamily="2" charset="-122"/>
              </a:rPr>
              <a:t>(2</a:t>
            </a:r>
            <a:r>
              <a:rPr lang="en-US" altLang="zh-CN" sz="2000" b="1" i="1" dirty="0">
                <a:latin typeface="Times New Roman" pitchFamily="18" charset="0"/>
                <a:ea typeface="宋体" pitchFamily="2" charset="-122"/>
              </a:rPr>
              <a:t>N</a:t>
            </a:r>
            <a:r>
              <a:rPr lang="en-US" altLang="zh-CN" sz="2000" b="1" dirty="0">
                <a:latin typeface="Times New Roman" pitchFamily="18" charset="0"/>
                <a:ea typeface="宋体" pitchFamily="2" charset="-122"/>
              </a:rPr>
              <a:t>)/</a:t>
            </a:r>
            <a:r>
              <a:rPr lang="en-US" altLang="zh-CN" sz="2000" b="1" i="1" dirty="0">
                <a:latin typeface="Times New Roman" pitchFamily="18" charset="0"/>
                <a:ea typeface="宋体" pitchFamily="2" charset="-122"/>
              </a:rPr>
              <a:t>T</a:t>
            </a:r>
            <a:r>
              <a:rPr lang="en-US" altLang="zh-CN" sz="2000" b="1" dirty="0">
                <a:latin typeface="Times New Roman" pitchFamily="18" charset="0"/>
                <a:ea typeface="宋体" pitchFamily="2" charset="-122"/>
              </a:rPr>
              <a:t>(</a:t>
            </a:r>
            <a:r>
              <a:rPr lang="en-US" altLang="zh-CN" sz="2000" b="1" i="1" dirty="0">
                <a:latin typeface="Times New Roman" pitchFamily="18" charset="0"/>
                <a:ea typeface="宋体" pitchFamily="2" charset="-122"/>
              </a:rPr>
              <a:t>N</a:t>
            </a:r>
            <a:r>
              <a:rPr lang="en-US" altLang="zh-CN" sz="2000" b="1" dirty="0">
                <a:latin typeface="Times New Roman" pitchFamily="18" charset="0"/>
                <a:ea typeface="宋体" pitchFamily="2" charset="-122"/>
              </a:rPr>
              <a:t>) </a:t>
            </a:r>
            <a:r>
              <a:rPr lang="en-US" altLang="zh-CN" sz="2000" b="1" dirty="0">
                <a:latin typeface="Times New Roman" pitchFamily="18" charset="0"/>
                <a:ea typeface="宋体" pitchFamily="2" charset="-122"/>
                <a:sym typeface="Symbol" pitchFamily="18" charset="2"/>
              </a:rPr>
              <a:t> 8</a:t>
            </a:r>
            <a:endParaRPr lang="en-US" altLang="zh-CN" sz="2000" b="1" dirty="0">
              <a:latin typeface="Times New Roman" pitchFamily="18" charset="0"/>
              <a:ea typeface="宋体" pitchFamily="2" charset="-122"/>
            </a:endParaRPr>
          </a:p>
          <a:p>
            <a:pPr lvl="0" eaLnBrk="1" hangingPunct="1">
              <a:spcBef>
                <a:spcPct val="50000"/>
              </a:spcBef>
            </a:pPr>
            <a:r>
              <a:rPr lang="en-US" altLang="zh-CN" sz="2000" b="1" dirty="0">
                <a:latin typeface="Times New Roman" pitchFamily="18" charset="0"/>
                <a:ea typeface="宋体" pitchFamily="2" charset="-122"/>
              </a:rPr>
              <a:t>… …</a:t>
            </a:r>
          </a:p>
        </p:txBody>
      </p:sp>
      <p:grpSp>
        <p:nvGrpSpPr>
          <p:cNvPr id="77831" name="Group 7"/>
          <p:cNvGrpSpPr/>
          <p:nvPr/>
        </p:nvGrpSpPr>
        <p:grpSpPr>
          <a:xfrm>
            <a:off x="2133600" y="3540125"/>
            <a:ext cx="2209800" cy="685800"/>
            <a:chOff x="480" y="720"/>
            <a:chExt cx="1392" cy="432"/>
          </a:xfrm>
        </p:grpSpPr>
        <p:sp>
          <p:nvSpPr>
            <p:cNvPr id="87050" name="Form"/>
            <p:cNvSpPr>
              <a:spLocks noEditPoints="1"/>
            </p:cNvSpPr>
            <p:nvPr/>
          </p:nvSpPr>
          <p:spPr>
            <a:xfrm>
              <a:off x="480" y="720"/>
              <a:ext cx="1392" cy="432"/>
            </a:xfrm>
            <a:custGeom>
              <a:avLst/>
              <a:gdLst>
                <a:gd name="txL" fmla="*/ 4733 w 21600"/>
                <a:gd name="txT" fmla="*/ 1300 h 21600"/>
                <a:gd name="txR" fmla="*/ 19412 w 21600"/>
                <a:gd name="txB" fmla="*/ 16350 h 21600"/>
              </a:gdLst>
              <a:ahLst/>
              <a:cxnLst>
                <a:cxn ang="0">
                  <a:pos x="0" y="0"/>
                </a:cxn>
                <a:cxn ang="0">
                  <a:pos x="45" y="0"/>
                </a:cxn>
                <a:cxn ang="0">
                  <a:pos x="90" y="0"/>
                </a:cxn>
                <a:cxn ang="0">
                  <a:pos x="90" y="4"/>
                </a:cxn>
                <a:cxn ang="0">
                  <a:pos x="90" y="9"/>
                </a:cxn>
                <a:cxn ang="0">
                  <a:pos x="45" y="9"/>
                </a:cxn>
                <a:cxn ang="0">
                  <a:pos x="0" y="4"/>
                </a:cxn>
              </a:cxnLst>
              <a:rect l="txL" t="txT" r="txR" b="txB"/>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 w="21600" h="21600">
                  <a:moveTo>
                    <a:pt x="12840" y="18507"/>
                  </a:moveTo>
                  <a:lnTo>
                    <a:pt x="16051" y="18507"/>
                  </a:lnTo>
                  <a:lnTo>
                    <a:pt x="16051" y="19260"/>
                  </a:lnTo>
                  <a:lnTo>
                    <a:pt x="12840" y="19260"/>
                  </a:lnTo>
                  <a:lnTo>
                    <a:pt x="12840" y="18507"/>
                  </a:lnTo>
                  <a:close/>
                </a:path>
                <a:path w="21600" h="21600">
                  <a:moveTo>
                    <a:pt x="16731" y="18507"/>
                  </a:moveTo>
                  <a:lnTo>
                    <a:pt x="19941" y="18507"/>
                  </a:lnTo>
                  <a:lnTo>
                    <a:pt x="19941" y="19260"/>
                  </a:lnTo>
                  <a:lnTo>
                    <a:pt x="16731" y="19260"/>
                  </a:lnTo>
                  <a:lnTo>
                    <a:pt x="16731" y="18507"/>
                  </a:lnTo>
                  <a:close/>
                </a:path>
                <a:path w="21600" h="21600">
                  <a:moveTo>
                    <a:pt x="1913" y="1194"/>
                  </a:moveTo>
                  <a:lnTo>
                    <a:pt x="3699" y="1194"/>
                  </a:lnTo>
                  <a:lnTo>
                    <a:pt x="2678" y="1832"/>
                  </a:lnTo>
                  <a:lnTo>
                    <a:pt x="2296" y="1538"/>
                  </a:lnTo>
                  <a:lnTo>
                    <a:pt x="2125" y="1636"/>
                  </a:lnTo>
                  <a:lnTo>
                    <a:pt x="2700" y="2078"/>
                  </a:lnTo>
                  <a:lnTo>
                    <a:pt x="3699" y="1440"/>
                  </a:lnTo>
                  <a:lnTo>
                    <a:pt x="3699" y="2176"/>
                  </a:lnTo>
                  <a:lnTo>
                    <a:pt x="1913" y="2176"/>
                  </a:lnTo>
                  <a:lnTo>
                    <a:pt x="1913" y="1194"/>
                  </a:lnTo>
                  <a:close/>
                </a:path>
                <a:path w="21600" h="21600">
                  <a:moveTo>
                    <a:pt x="1913" y="2765"/>
                  </a:moveTo>
                  <a:lnTo>
                    <a:pt x="3699" y="2765"/>
                  </a:lnTo>
                  <a:lnTo>
                    <a:pt x="2678" y="3403"/>
                  </a:lnTo>
                  <a:lnTo>
                    <a:pt x="2296" y="3109"/>
                  </a:lnTo>
                  <a:lnTo>
                    <a:pt x="2125" y="3207"/>
                  </a:lnTo>
                  <a:lnTo>
                    <a:pt x="2700" y="3649"/>
                  </a:lnTo>
                  <a:lnTo>
                    <a:pt x="3699" y="3010"/>
                  </a:lnTo>
                  <a:lnTo>
                    <a:pt x="3699" y="3747"/>
                  </a:lnTo>
                  <a:lnTo>
                    <a:pt x="1913" y="3747"/>
                  </a:lnTo>
                  <a:lnTo>
                    <a:pt x="1913" y="2765"/>
                  </a:lnTo>
                  <a:close/>
                </a:path>
                <a:path w="21600" h="21600">
                  <a:moveTo>
                    <a:pt x="1913" y="4336"/>
                  </a:moveTo>
                  <a:lnTo>
                    <a:pt x="3699" y="4336"/>
                  </a:lnTo>
                  <a:lnTo>
                    <a:pt x="2678" y="4974"/>
                  </a:lnTo>
                  <a:lnTo>
                    <a:pt x="2296" y="4680"/>
                  </a:lnTo>
                  <a:lnTo>
                    <a:pt x="2125" y="4778"/>
                  </a:lnTo>
                  <a:lnTo>
                    <a:pt x="2700" y="5220"/>
                  </a:lnTo>
                  <a:lnTo>
                    <a:pt x="3699" y="4581"/>
                  </a:lnTo>
                  <a:lnTo>
                    <a:pt x="3699" y="5318"/>
                  </a:lnTo>
                  <a:lnTo>
                    <a:pt x="1913" y="5318"/>
                  </a:lnTo>
                  <a:lnTo>
                    <a:pt x="1913" y="4336"/>
                  </a:lnTo>
                  <a:close/>
                </a:path>
                <a:path w="21600" h="21600">
                  <a:moveTo>
                    <a:pt x="1913" y="5907"/>
                  </a:moveTo>
                  <a:lnTo>
                    <a:pt x="3699" y="5907"/>
                  </a:lnTo>
                  <a:lnTo>
                    <a:pt x="2678" y="6545"/>
                  </a:lnTo>
                  <a:lnTo>
                    <a:pt x="2296" y="6250"/>
                  </a:lnTo>
                  <a:lnTo>
                    <a:pt x="2125" y="6349"/>
                  </a:lnTo>
                  <a:lnTo>
                    <a:pt x="2700" y="6790"/>
                  </a:lnTo>
                  <a:lnTo>
                    <a:pt x="3699" y="6152"/>
                  </a:lnTo>
                  <a:lnTo>
                    <a:pt x="3699" y="6889"/>
                  </a:lnTo>
                  <a:lnTo>
                    <a:pt x="1913" y="6889"/>
                  </a:lnTo>
                  <a:lnTo>
                    <a:pt x="1913" y="5907"/>
                  </a:lnTo>
                  <a:close/>
                </a:path>
                <a:path w="21600" h="21600">
                  <a:moveTo>
                    <a:pt x="1913" y="7478"/>
                  </a:moveTo>
                  <a:lnTo>
                    <a:pt x="3699" y="7478"/>
                  </a:lnTo>
                  <a:lnTo>
                    <a:pt x="2678" y="8116"/>
                  </a:lnTo>
                  <a:lnTo>
                    <a:pt x="2296" y="7821"/>
                  </a:lnTo>
                  <a:lnTo>
                    <a:pt x="2125" y="7919"/>
                  </a:lnTo>
                  <a:lnTo>
                    <a:pt x="2700" y="8361"/>
                  </a:lnTo>
                  <a:lnTo>
                    <a:pt x="3699" y="7723"/>
                  </a:lnTo>
                  <a:lnTo>
                    <a:pt x="3699" y="8460"/>
                  </a:lnTo>
                  <a:lnTo>
                    <a:pt x="1913" y="8460"/>
                  </a:lnTo>
                  <a:lnTo>
                    <a:pt x="1913" y="7478"/>
                  </a:lnTo>
                  <a:close/>
                </a:path>
                <a:path w="21600" h="21600">
                  <a:moveTo>
                    <a:pt x="1913" y="9049"/>
                  </a:moveTo>
                  <a:lnTo>
                    <a:pt x="3699" y="9049"/>
                  </a:lnTo>
                  <a:lnTo>
                    <a:pt x="2678" y="9687"/>
                  </a:lnTo>
                  <a:lnTo>
                    <a:pt x="2296" y="9392"/>
                  </a:lnTo>
                  <a:lnTo>
                    <a:pt x="2125" y="9490"/>
                  </a:lnTo>
                  <a:lnTo>
                    <a:pt x="2700" y="9932"/>
                  </a:lnTo>
                  <a:lnTo>
                    <a:pt x="3699" y="9294"/>
                  </a:lnTo>
                  <a:lnTo>
                    <a:pt x="3699" y="10030"/>
                  </a:lnTo>
                  <a:lnTo>
                    <a:pt x="1913" y="10030"/>
                  </a:lnTo>
                  <a:lnTo>
                    <a:pt x="1913" y="9049"/>
                  </a:lnTo>
                  <a:close/>
                </a:path>
                <a:path w="21600" h="21600">
                  <a:moveTo>
                    <a:pt x="1913" y="10620"/>
                  </a:moveTo>
                  <a:lnTo>
                    <a:pt x="3699" y="10620"/>
                  </a:lnTo>
                  <a:lnTo>
                    <a:pt x="2678" y="11258"/>
                  </a:lnTo>
                  <a:lnTo>
                    <a:pt x="2296" y="10963"/>
                  </a:lnTo>
                  <a:lnTo>
                    <a:pt x="2125" y="11061"/>
                  </a:lnTo>
                  <a:lnTo>
                    <a:pt x="2700" y="11503"/>
                  </a:lnTo>
                  <a:lnTo>
                    <a:pt x="3699" y="10865"/>
                  </a:lnTo>
                  <a:lnTo>
                    <a:pt x="3699" y="11601"/>
                  </a:lnTo>
                  <a:lnTo>
                    <a:pt x="1913" y="11601"/>
                  </a:lnTo>
                  <a:lnTo>
                    <a:pt x="1913" y="10620"/>
                  </a:lnTo>
                  <a:close/>
                </a:path>
                <a:path w="21600" h="21600">
                  <a:moveTo>
                    <a:pt x="1913" y="12190"/>
                  </a:moveTo>
                  <a:lnTo>
                    <a:pt x="3699" y="12190"/>
                  </a:lnTo>
                  <a:lnTo>
                    <a:pt x="2678" y="12829"/>
                  </a:lnTo>
                  <a:lnTo>
                    <a:pt x="2296" y="12534"/>
                  </a:lnTo>
                  <a:lnTo>
                    <a:pt x="2125" y="12632"/>
                  </a:lnTo>
                  <a:lnTo>
                    <a:pt x="2700" y="13074"/>
                  </a:lnTo>
                  <a:lnTo>
                    <a:pt x="3699" y="12436"/>
                  </a:lnTo>
                  <a:lnTo>
                    <a:pt x="3699" y="13172"/>
                  </a:lnTo>
                  <a:lnTo>
                    <a:pt x="1913" y="13172"/>
                  </a:lnTo>
                  <a:lnTo>
                    <a:pt x="1913" y="12190"/>
                  </a:lnTo>
                  <a:close/>
                </a:path>
                <a:path w="21600" h="21600">
                  <a:moveTo>
                    <a:pt x="1913" y="13761"/>
                  </a:moveTo>
                  <a:lnTo>
                    <a:pt x="3699" y="13761"/>
                  </a:lnTo>
                  <a:lnTo>
                    <a:pt x="2678" y="14400"/>
                  </a:lnTo>
                  <a:lnTo>
                    <a:pt x="2296" y="14105"/>
                  </a:lnTo>
                  <a:lnTo>
                    <a:pt x="2125" y="14203"/>
                  </a:lnTo>
                  <a:lnTo>
                    <a:pt x="2700" y="14645"/>
                  </a:lnTo>
                  <a:lnTo>
                    <a:pt x="3699" y="14007"/>
                  </a:lnTo>
                  <a:lnTo>
                    <a:pt x="3699" y="14743"/>
                  </a:lnTo>
                  <a:lnTo>
                    <a:pt x="1913" y="14743"/>
                  </a:lnTo>
                  <a:lnTo>
                    <a:pt x="1913" y="13761"/>
                  </a:lnTo>
                  <a:close/>
                </a:path>
                <a:path w="21600" h="21600">
                  <a:moveTo>
                    <a:pt x="1913" y="15332"/>
                  </a:moveTo>
                  <a:lnTo>
                    <a:pt x="3699" y="15332"/>
                  </a:lnTo>
                  <a:lnTo>
                    <a:pt x="2678" y="15970"/>
                  </a:lnTo>
                  <a:lnTo>
                    <a:pt x="2296" y="15676"/>
                  </a:lnTo>
                  <a:lnTo>
                    <a:pt x="2125" y="15774"/>
                  </a:lnTo>
                  <a:lnTo>
                    <a:pt x="2700" y="16216"/>
                  </a:lnTo>
                  <a:lnTo>
                    <a:pt x="3699" y="15578"/>
                  </a:lnTo>
                  <a:lnTo>
                    <a:pt x="3699" y="16314"/>
                  </a:lnTo>
                  <a:lnTo>
                    <a:pt x="1913" y="16314"/>
                  </a:lnTo>
                  <a:lnTo>
                    <a:pt x="1913" y="15332"/>
                  </a:lnTo>
                  <a:close/>
                </a:path>
              </a:pathLst>
            </a:custGeom>
            <a:solidFill>
              <a:srgbClr val="D8EBB3">
                <a:alpha val="100000"/>
              </a:srgbClr>
            </a:solidFill>
            <a:ln w="9525" cap="flat" cmpd="sng">
              <a:solidFill>
                <a:srgbClr val="000000">
                  <a:alpha val="100000"/>
                </a:srgbClr>
              </a:solidFill>
              <a:prstDash val="solid"/>
              <a:miter lim="800000"/>
              <a:headEnd type="none" w="med" len="med"/>
              <a:tailEnd type="none" w="med" len="med"/>
            </a:ln>
            <a:effectLst>
              <a:outerShdw dist="107763" dir="2699999" algn="ctr" rotWithShape="0">
                <a:srgbClr val="808080">
                  <a:alpha val="100000"/>
                </a:srgbClr>
              </a:outerShdw>
            </a:effectLst>
          </p:spPr>
          <p:txBody>
            <a:bodyPr/>
            <a:lstStyle/>
            <a:p>
              <a:endParaRPr lang="zh-CN" altLang="en-US"/>
            </a:p>
          </p:txBody>
        </p:sp>
        <p:sp>
          <p:nvSpPr>
            <p:cNvPr id="87051" name="Text Box 9"/>
            <p:cNvSpPr txBox="1"/>
            <p:nvPr/>
          </p:nvSpPr>
          <p:spPr>
            <a:xfrm>
              <a:off x="816" y="768"/>
              <a:ext cx="1056" cy="230"/>
            </a:xfrm>
            <a:prstGeom prst="rect">
              <a:avLst/>
            </a:prstGeom>
            <a:noFill/>
            <a:ln w="9525">
              <a:noFill/>
              <a:miter/>
            </a:ln>
          </p:spPr>
          <p:txBody>
            <a:bodyPr>
              <a:spAutoFit/>
            </a:bodyPr>
            <a:lstStyle/>
            <a:p>
              <a:pPr lvl="0" eaLnBrk="1" hangingPunct="1">
                <a:spcBef>
                  <a:spcPct val="50000"/>
                </a:spcBef>
              </a:pPr>
              <a:r>
                <a:rPr lang="en-US" altLang="zh-CN" b="1" dirty="0">
                  <a:solidFill>
                    <a:schemeClr val="hlink"/>
                  </a:solidFill>
                  <a:latin typeface="Arial" pitchFamily="34" charset="0"/>
                  <a:ea typeface="宋体" pitchFamily="2" charset="-122"/>
                </a:rPr>
                <a:t>Method  2</a:t>
              </a:r>
            </a:p>
          </p:txBody>
        </p:sp>
      </p:grpSp>
      <p:grpSp>
        <p:nvGrpSpPr>
          <p:cNvPr id="77834" name="Group 10"/>
          <p:cNvGrpSpPr/>
          <p:nvPr/>
        </p:nvGrpSpPr>
        <p:grpSpPr>
          <a:xfrm>
            <a:off x="4572000" y="3540125"/>
            <a:ext cx="3810000" cy="1108075"/>
            <a:chOff x="1920" y="1824"/>
            <a:chExt cx="2400" cy="698"/>
          </a:xfrm>
        </p:grpSpPr>
        <p:sp>
          <p:nvSpPr>
            <p:cNvPr id="87048" name="Text Box 11"/>
            <p:cNvSpPr txBox="1"/>
            <p:nvPr/>
          </p:nvSpPr>
          <p:spPr>
            <a:xfrm>
              <a:off x="1920" y="1824"/>
              <a:ext cx="2400" cy="250"/>
            </a:xfrm>
            <a:prstGeom prst="rect">
              <a:avLst/>
            </a:prstGeom>
            <a:noFill/>
            <a:ln w="9525">
              <a:noFill/>
              <a:miter/>
            </a:ln>
          </p:spPr>
          <p:txBody>
            <a:bodyPr>
              <a:spAutoFit/>
            </a:bodyPr>
            <a:lstStyle/>
            <a:p>
              <a:pPr lvl="0" eaLnBrk="1" hangingPunct="1">
                <a:spcBef>
                  <a:spcPct val="50000"/>
                </a:spcBef>
              </a:pPr>
              <a:r>
                <a:rPr lang="en-US" altLang="zh-CN" sz="2000" b="1" dirty="0">
                  <a:latin typeface="Times New Roman" pitchFamily="18" charset="0"/>
                  <a:ea typeface="宋体" pitchFamily="2" charset="-122"/>
                </a:rPr>
                <a:t>When </a:t>
              </a:r>
              <a:r>
                <a:rPr lang="en-US" altLang="zh-CN" sz="2000" b="1" i="1" dirty="0">
                  <a:latin typeface="Times New Roman" pitchFamily="18" charset="0"/>
                  <a:ea typeface="宋体" pitchFamily="2" charset="-122"/>
                </a:rPr>
                <a:t>T</a:t>
              </a:r>
              <a:r>
                <a:rPr lang="en-US" altLang="zh-CN" sz="2000" b="1" dirty="0">
                  <a:latin typeface="Times New Roman" pitchFamily="18" charset="0"/>
                  <a:ea typeface="宋体" pitchFamily="2" charset="-122"/>
                </a:rPr>
                <a:t>(</a:t>
              </a:r>
              <a:r>
                <a:rPr lang="en-US" altLang="zh-CN" sz="2000" b="1" i="1" dirty="0">
                  <a:latin typeface="Times New Roman" pitchFamily="18" charset="0"/>
                  <a:ea typeface="宋体" pitchFamily="2" charset="-122"/>
                </a:rPr>
                <a:t>N</a:t>
              </a:r>
              <a:r>
                <a:rPr lang="en-US" altLang="zh-CN" sz="2000" b="1" dirty="0">
                  <a:latin typeface="Times New Roman" pitchFamily="18" charset="0"/>
                  <a:ea typeface="宋体" pitchFamily="2" charset="-122"/>
                </a:rPr>
                <a:t>) = O( </a:t>
              </a:r>
              <a:r>
                <a:rPr lang="en-US" altLang="zh-CN" sz="2000" b="1" i="1" dirty="0">
                  <a:latin typeface="Times New Roman" pitchFamily="18" charset="0"/>
                  <a:ea typeface="宋体" pitchFamily="2" charset="-122"/>
                </a:rPr>
                <a:t>f </a:t>
              </a:r>
              <a:r>
                <a:rPr lang="en-US" altLang="zh-CN" sz="2000" b="1" dirty="0">
                  <a:latin typeface="Times New Roman" pitchFamily="18" charset="0"/>
                  <a:ea typeface="宋体" pitchFamily="2" charset="-122"/>
                </a:rPr>
                <a:t>(</a:t>
              </a:r>
              <a:r>
                <a:rPr lang="en-US" altLang="zh-CN" sz="2000" b="1" i="1" dirty="0">
                  <a:latin typeface="Times New Roman" pitchFamily="18" charset="0"/>
                  <a:ea typeface="宋体" pitchFamily="2" charset="-122"/>
                </a:rPr>
                <a:t>N</a:t>
              </a:r>
              <a:r>
                <a:rPr lang="en-US" altLang="zh-CN" sz="2000" b="1" dirty="0">
                  <a:latin typeface="Times New Roman" pitchFamily="18" charset="0"/>
                  <a:ea typeface="宋体" pitchFamily="2" charset="-122"/>
                </a:rPr>
                <a:t>) ), check if</a:t>
              </a:r>
            </a:p>
          </p:txBody>
        </p:sp>
        <p:graphicFrame>
          <p:nvGraphicFramePr>
            <p:cNvPr id="87049" name="Object 12"/>
            <p:cNvGraphicFramePr>
              <a:graphicFrameLocks noChangeAspect="1"/>
            </p:cNvGraphicFramePr>
            <p:nvPr/>
          </p:nvGraphicFramePr>
          <p:xfrm>
            <a:off x="2352" y="2112"/>
            <a:ext cx="1416" cy="410"/>
          </p:xfrm>
          <a:graphic>
            <a:graphicData uri="http://schemas.openxmlformats.org/presentationml/2006/ole">
              <mc:AlternateContent xmlns:mc="http://schemas.openxmlformats.org/markup-compatibility/2006">
                <mc:Choice xmlns:v="urn:schemas-microsoft-com:vml" Requires="v">
                  <p:oleObj spid="_x0000_s11281" r:id="rId4" imgW="1447800" imgH="419100" progId="Equation.3">
                    <p:embed/>
                  </p:oleObj>
                </mc:Choice>
                <mc:Fallback>
                  <p:oleObj r:id="rId4" imgW="1447800" imgH="419100" progId="Equation.3">
                    <p:embed/>
                    <p:pic>
                      <p:nvPicPr>
                        <p:cNvPr id="0" name="图片 3083"/>
                        <p:cNvPicPr/>
                        <p:nvPr/>
                      </p:nvPicPr>
                      <p:blipFill>
                        <a:blip r:embed="rId5"/>
                        <a:stretch>
                          <a:fillRect/>
                        </a:stretch>
                      </p:blipFill>
                      <p:spPr>
                        <a:xfrm>
                          <a:off x="2352" y="2112"/>
                          <a:ext cx="1416" cy="410"/>
                        </a:xfrm>
                        <a:prstGeom prst="rect">
                          <a:avLst/>
                        </a:prstGeom>
                        <a:noFill/>
                        <a:ln w="38100">
                          <a:noFill/>
                          <a:miter/>
                        </a:ln>
                      </p:spPr>
                    </p:pic>
                  </p:oleObj>
                </mc:Fallback>
              </mc:AlternateContent>
            </a:graphicData>
          </a:graphic>
        </p:graphicFrame>
      </p:grpSp>
      <p:sp>
        <p:nvSpPr>
          <p:cNvPr id="77837" name="AutoShape 13"/>
          <p:cNvSpPr/>
          <p:nvPr/>
        </p:nvSpPr>
        <p:spPr>
          <a:xfrm flipH="1">
            <a:off x="2667000" y="4876800"/>
            <a:ext cx="6705600" cy="990600"/>
          </a:xfrm>
          <a:prstGeom prst="horizontalScroll">
            <a:avLst>
              <a:gd name="adj" fmla="val 12500"/>
            </a:avLst>
          </a:prstGeom>
          <a:gradFill rotWithShape="0">
            <a:gsLst>
              <a:gs pos="0">
                <a:srgbClr val="C0C0C0"/>
              </a:gs>
              <a:gs pos="50000">
                <a:srgbClr val="FFFFFF"/>
              </a:gs>
              <a:gs pos="100000">
                <a:srgbClr val="C0C0C0"/>
              </a:gs>
            </a:gsLst>
            <a:lin ang="0" scaled="1"/>
            <a:tileRect/>
          </a:gradFill>
          <a:ln w="9525" cap="flat" cmpd="sng">
            <a:solidFill>
              <a:schemeClr val="tx1"/>
            </a:solidFill>
            <a:prstDash val="solid"/>
            <a:headEnd type="none" w="med" len="med"/>
            <a:tailEnd type="none" w="med" len="med"/>
          </a:ln>
        </p:spPr>
        <p:txBody>
          <a:bodyPr wrap="none" anchor="ctr"/>
          <a:lstStyle/>
          <a:p>
            <a:pPr lvl="0" algn="ctr" eaLnBrk="1" hangingPunct="1"/>
            <a:r>
              <a:rPr lang="en-US" altLang="zh-CN" sz="2000" b="1" dirty="0">
                <a:latin typeface="Times New Roman" pitchFamily="18" charset="0"/>
                <a:ea typeface="宋体" pitchFamily="2" charset="-122"/>
              </a:rPr>
              <a:t>Read the example given on p.28 (Figures 2.12 &amp; 2.13).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7826"/>
                                        </p:tgtEl>
                                        <p:attrNameLst>
                                          <p:attrName>style.visibility</p:attrName>
                                        </p:attrNameLst>
                                      </p:cBhvr>
                                      <p:to>
                                        <p:strVal val="visible"/>
                                      </p:to>
                                    </p:set>
                                    <p:animEffect transition="in" filter="wipe(left)">
                                      <p:cBhvr>
                                        <p:cTn id="7" dur="500"/>
                                        <p:tgtEl>
                                          <p:spTgt spid="77826"/>
                                        </p:tgtEl>
                                      </p:cBhvr>
                                    </p:animEffect>
                                  </p:childTnLst>
                                  <p:subTnLst>
                                    <p:audio>
                                      <p:cMediaNode>
                                        <p:cTn display="0" masterRel="sameClick">
                                          <p:stCondLst>
                                            <p:cond evt="begin" delay="0">
                                              <p:tn val="5"/>
                                            </p:cond>
                                          </p:stCondLst>
                                          <p:endCondLst>
                                            <p:cond evt="onStopAudio" delay="0">
                                              <p:tgtEl>
                                                <p:sldTgt/>
                                              </p:tgtEl>
                                            </p:cond>
                                          </p:endCondLst>
                                        </p:cTn>
                                        <p:tgtEl>
                                          <p:sndTgt r:embed="rId3" name="TYPE.WAV"/>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7827"/>
                                        </p:tgtEl>
                                        <p:attrNameLst>
                                          <p:attrName>style.visibility</p:attrName>
                                        </p:attrNameLst>
                                      </p:cBhvr>
                                      <p:to>
                                        <p:strVal val="visible"/>
                                      </p:to>
                                    </p:set>
                                    <p:animEffect transition="in" filter="wipe(up)">
                                      <p:cBhvr>
                                        <p:cTn id="12" dur="500"/>
                                        <p:tgtEl>
                                          <p:spTgt spid="7782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77830"/>
                                        </p:tgtEl>
                                        <p:attrNameLst>
                                          <p:attrName>style.visibility</p:attrName>
                                        </p:attrNameLst>
                                      </p:cBhvr>
                                      <p:to>
                                        <p:strVal val="visible"/>
                                      </p:to>
                                    </p:set>
                                    <p:animEffect transition="in" filter="wipe(up)">
                                      <p:cBhvr>
                                        <p:cTn id="17" dur="500"/>
                                        <p:tgtEl>
                                          <p:spTgt spid="7783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77831"/>
                                        </p:tgtEl>
                                        <p:attrNameLst>
                                          <p:attrName>style.visibility</p:attrName>
                                        </p:attrNameLst>
                                      </p:cBhvr>
                                      <p:to>
                                        <p:strVal val="visible"/>
                                      </p:to>
                                    </p:set>
                                    <p:animEffect transition="in" filter="wipe(up)">
                                      <p:cBhvr>
                                        <p:cTn id="22" dur="500"/>
                                        <p:tgtEl>
                                          <p:spTgt spid="7783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77834"/>
                                        </p:tgtEl>
                                        <p:attrNameLst>
                                          <p:attrName>style.visibility</p:attrName>
                                        </p:attrNameLst>
                                      </p:cBhvr>
                                      <p:to>
                                        <p:strVal val="visible"/>
                                      </p:to>
                                    </p:set>
                                    <p:animEffect transition="in" filter="wipe(up)">
                                      <p:cBhvr>
                                        <p:cTn id="27" dur="500"/>
                                        <p:tgtEl>
                                          <p:spTgt spid="7783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7837"/>
                                        </p:tgtEl>
                                        <p:attrNameLst>
                                          <p:attrName>style.visibility</p:attrName>
                                        </p:attrNameLst>
                                      </p:cBhvr>
                                      <p:to>
                                        <p:strVal val="visible"/>
                                      </p:to>
                                    </p:set>
                                    <p:animEffect transition="in" filter="wipe(left)">
                                      <p:cBhvr>
                                        <p:cTn id="32" dur="500"/>
                                        <p:tgtEl>
                                          <p:spTgt spid="778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6" grpId="0"/>
      <p:bldP spid="77830" grpId="0"/>
      <p:bldP spid="77837" grpId="0" bldLvl="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850" name="Group 2"/>
          <p:cNvGrpSpPr/>
          <p:nvPr/>
        </p:nvGrpSpPr>
        <p:grpSpPr>
          <a:xfrm>
            <a:off x="2819400" y="714375"/>
            <a:ext cx="6096000" cy="996950"/>
            <a:chOff x="816" y="240"/>
            <a:chExt cx="3840" cy="628"/>
          </a:xfrm>
        </p:grpSpPr>
        <p:sp>
          <p:nvSpPr>
            <p:cNvPr id="89099" name="Text Box 3"/>
            <p:cNvSpPr txBox="1"/>
            <p:nvPr/>
          </p:nvSpPr>
          <p:spPr>
            <a:xfrm>
              <a:off x="1008" y="336"/>
              <a:ext cx="3648" cy="427"/>
            </a:xfrm>
            <a:prstGeom prst="rect">
              <a:avLst/>
            </a:prstGeom>
            <a:noFill/>
            <a:ln w="9525">
              <a:noFill/>
              <a:miter/>
            </a:ln>
          </p:spPr>
          <p:txBody>
            <a:bodyPr>
              <a:spAutoFit/>
            </a:bodyPr>
            <a:lstStyle/>
            <a:p>
              <a:pPr lvl="0" algn="ctr" eaLnBrk="1" hangingPunct="1">
                <a:spcBef>
                  <a:spcPct val="20000"/>
                </a:spcBef>
              </a:pPr>
              <a:r>
                <a:rPr lang="en-US" altLang="zh-CN" b="1" dirty="0">
                  <a:latin typeface="Arial" pitchFamily="34" charset="0"/>
                  <a:ea typeface="宋体" pitchFamily="2" charset="-122"/>
                </a:rPr>
                <a:t>Homework 1</a:t>
              </a:r>
            </a:p>
            <a:p>
              <a:pPr lvl="0" algn="ctr" eaLnBrk="1" hangingPunct="1"/>
              <a:r>
                <a:rPr lang="en-US" altLang="zh-CN" sz="2000" b="1" dirty="0">
                  <a:solidFill>
                    <a:schemeClr val="hlink"/>
                  </a:solidFill>
                  <a:latin typeface="Times New Roman" pitchFamily="18" charset="0"/>
                  <a:ea typeface="宋体" pitchFamily="2" charset="-122"/>
                </a:rPr>
                <a:t>Analyzing Algorithm1</a:t>
              </a:r>
              <a:r>
                <a:rPr lang="zh-CN" altLang="en-US" sz="2000" b="1" dirty="0">
                  <a:solidFill>
                    <a:schemeClr val="hlink"/>
                  </a:solidFill>
                  <a:latin typeface="Times New Roman" pitchFamily="18" charset="0"/>
                  <a:ea typeface="宋体" pitchFamily="2" charset="-122"/>
                </a:rPr>
                <a:t>和</a:t>
              </a:r>
              <a:r>
                <a:rPr lang="en-US" altLang="zh-CN" sz="2000" b="1" dirty="0">
                  <a:solidFill>
                    <a:schemeClr val="hlink"/>
                  </a:solidFill>
                  <a:latin typeface="Times New Roman" pitchFamily="18" charset="0"/>
                  <a:ea typeface="宋体" pitchFamily="2" charset="-122"/>
                </a:rPr>
                <a:t>4</a:t>
              </a:r>
              <a:r>
                <a:rPr lang="zh-CN" altLang="en-US" sz="2000" b="1" dirty="0">
                  <a:solidFill>
                    <a:schemeClr val="hlink"/>
                  </a:solidFill>
                  <a:latin typeface="Times New Roman" pitchFamily="18" charset="0"/>
                  <a:ea typeface="宋体" pitchFamily="2" charset="-122"/>
                </a:rPr>
                <a:t>。</a:t>
              </a:r>
            </a:p>
          </p:txBody>
        </p:sp>
        <p:graphicFrame>
          <p:nvGraphicFramePr>
            <p:cNvPr id="89100" name="Object 4"/>
            <p:cNvGraphicFramePr>
              <a:graphicFrameLocks noChangeAspect="1"/>
            </p:cNvGraphicFramePr>
            <p:nvPr/>
          </p:nvGraphicFramePr>
          <p:xfrm>
            <a:off x="816" y="240"/>
            <a:ext cx="816" cy="628"/>
          </p:xfrm>
          <a:graphic>
            <a:graphicData uri="http://schemas.openxmlformats.org/presentationml/2006/ole">
              <mc:AlternateContent xmlns:mc="http://schemas.openxmlformats.org/markup-compatibility/2006">
                <mc:Choice xmlns:v="urn:schemas-microsoft-com:vml" Requires="v">
                  <p:oleObj spid="_x0000_s13345" r:id="rId7" imgW="47929165" imgH="3187065" progId="MS_ClipArt_Gallery.2">
                    <p:embed/>
                  </p:oleObj>
                </mc:Choice>
                <mc:Fallback>
                  <p:oleObj r:id="rId7" imgW="47929165" imgH="3187065" progId="MS_ClipArt_Gallery.2">
                    <p:embed/>
                    <p:pic>
                      <p:nvPicPr>
                        <p:cNvPr id="0" name="图片 3085"/>
                        <p:cNvPicPr/>
                        <p:nvPr/>
                      </p:nvPicPr>
                      <p:blipFill>
                        <a:blip r:embed="rId8"/>
                        <a:stretch>
                          <a:fillRect/>
                        </a:stretch>
                      </p:blipFill>
                      <p:spPr>
                        <a:xfrm>
                          <a:off x="816" y="240"/>
                          <a:ext cx="816" cy="628"/>
                        </a:xfrm>
                        <a:prstGeom prst="rect">
                          <a:avLst/>
                        </a:prstGeom>
                        <a:noFill/>
                        <a:ln w="38100">
                          <a:noFill/>
                          <a:miter/>
                        </a:ln>
                      </p:spPr>
                    </p:pic>
                  </p:oleObj>
                </mc:Fallback>
              </mc:AlternateContent>
            </a:graphicData>
          </a:graphic>
        </p:graphicFrame>
      </p:grpSp>
      <p:grpSp>
        <p:nvGrpSpPr>
          <p:cNvPr id="78854" name="Group 6"/>
          <p:cNvGrpSpPr/>
          <p:nvPr/>
        </p:nvGrpSpPr>
        <p:grpSpPr>
          <a:xfrm>
            <a:off x="2209800" y="2438400"/>
            <a:ext cx="5715000" cy="3965575"/>
            <a:chOff x="720" y="1536"/>
            <a:chExt cx="3600" cy="2498"/>
          </a:xfrm>
        </p:grpSpPr>
        <p:graphicFrame>
          <p:nvGraphicFramePr>
            <p:cNvPr id="89097" name="Object 7"/>
            <p:cNvGraphicFramePr>
              <a:graphicFrameLocks noChangeAspect="1"/>
            </p:cNvGraphicFramePr>
            <p:nvPr/>
          </p:nvGraphicFramePr>
          <p:xfrm>
            <a:off x="720" y="3264"/>
            <a:ext cx="816" cy="770"/>
          </p:xfrm>
          <a:graphic>
            <a:graphicData uri="http://schemas.openxmlformats.org/presentationml/2006/ole">
              <mc:AlternateContent xmlns:mc="http://schemas.openxmlformats.org/markup-compatibility/2006">
                <mc:Choice xmlns:v="urn:schemas-microsoft-com:vml" Requires="v">
                  <p:oleObj spid="_x0000_s13346" r:id="rId9" imgW="2287270" imgH="2155825" progId="MS_ClipArt_Gallery.2">
                    <p:embed/>
                  </p:oleObj>
                </mc:Choice>
                <mc:Fallback>
                  <p:oleObj r:id="rId9" imgW="2287270" imgH="2155825" progId="MS_ClipArt_Gallery.2">
                    <p:embed/>
                    <p:pic>
                      <p:nvPicPr>
                        <p:cNvPr id="0" name="图片 3086"/>
                        <p:cNvPicPr/>
                        <p:nvPr/>
                      </p:nvPicPr>
                      <p:blipFill>
                        <a:blip r:embed="rId10"/>
                        <a:stretch>
                          <a:fillRect/>
                        </a:stretch>
                      </p:blipFill>
                      <p:spPr>
                        <a:xfrm>
                          <a:off x="720" y="3264"/>
                          <a:ext cx="816" cy="770"/>
                        </a:xfrm>
                        <a:prstGeom prst="rect">
                          <a:avLst/>
                        </a:prstGeom>
                        <a:noFill/>
                        <a:ln w="38100">
                          <a:noFill/>
                          <a:miter/>
                        </a:ln>
                      </p:spPr>
                    </p:pic>
                  </p:oleObj>
                </mc:Fallback>
              </mc:AlternateContent>
            </a:graphicData>
          </a:graphic>
        </p:graphicFrame>
        <p:sp>
          <p:nvSpPr>
            <p:cNvPr id="89098" name="AutoShape 8"/>
            <p:cNvSpPr/>
            <p:nvPr/>
          </p:nvSpPr>
          <p:spPr>
            <a:xfrm>
              <a:off x="1152" y="1536"/>
              <a:ext cx="3168" cy="1296"/>
            </a:xfrm>
            <a:prstGeom prst="cloudCallout">
              <a:avLst>
                <a:gd name="adj1" fmla="val -50440"/>
                <a:gd name="adj2" fmla="val 85338"/>
              </a:avLst>
            </a:prstGeom>
            <a:gradFill rotWithShape="0">
              <a:gsLst>
                <a:gs pos="0">
                  <a:srgbClr val="CCFFFF"/>
                </a:gs>
                <a:gs pos="100000">
                  <a:srgbClr val="B5E2E2"/>
                </a:gs>
              </a:gsLst>
              <a:path path="rect">
                <a:fillToRect l="50000" t="50000" r="50000" b="50000"/>
              </a:path>
              <a:tileRect/>
            </a:gradFill>
            <a:ln w="9525" cap="flat" cmpd="sng">
              <a:solidFill>
                <a:srgbClr val="CCFFCC"/>
              </a:solidFill>
              <a:prstDash val="solid"/>
              <a:headEnd type="none" w="med" len="med"/>
              <a:tailEnd type="none" w="med" len="med"/>
            </a:ln>
          </p:spPr>
          <p:txBody>
            <a:bodyPr wrap="none" anchor="ctr"/>
            <a:lstStyle/>
            <a:p>
              <a:pPr lvl="0" algn="ctr" eaLnBrk="1" hangingPunct="1"/>
              <a:r>
                <a:rPr lang="en-US" altLang="zh-CN" sz="2000" b="1" dirty="0">
                  <a:latin typeface="Times New Roman" pitchFamily="18" charset="0"/>
                  <a:ea typeface="宋体" pitchFamily="2" charset="-122"/>
                </a:rPr>
                <a:t>                  Real Programmers </a:t>
              </a:r>
            </a:p>
            <a:p>
              <a:pPr lvl="0" algn="ctr" eaLnBrk="1" hangingPunct="1"/>
              <a:r>
                <a:rPr lang="en-US" altLang="zh-CN" sz="2000" b="1" dirty="0">
                  <a:latin typeface="Times New Roman" pitchFamily="18" charset="0"/>
                  <a:ea typeface="宋体" pitchFamily="2" charset="-122"/>
                </a:rPr>
                <a:t>    don't comment their code. </a:t>
              </a:r>
            </a:p>
            <a:p>
              <a:pPr lvl="0" algn="ctr" eaLnBrk="1" hangingPunct="1"/>
              <a:r>
                <a:rPr lang="en-US" altLang="zh-CN" sz="2000" b="1" dirty="0">
                  <a:latin typeface="Times New Roman" pitchFamily="18" charset="0"/>
                  <a:ea typeface="宋体" pitchFamily="2" charset="-122"/>
                </a:rPr>
                <a:t>   If it was hard to write, </a:t>
              </a:r>
            </a:p>
            <a:p>
              <a:pPr lvl="0" algn="ctr" eaLnBrk="1" hangingPunct="1"/>
              <a:r>
                <a:rPr lang="en-US" altLang="zh-CN" sz="2000" b="1" dirty="0">
                  <a:latin typeface="Times New Roman" pitchFamily="18" charset="0"/>
                  <a:ea typeface="宋体" pitchFamily="2" charset="-122"/>
                </a:rPr>
                <a:t>it should be hard to understand </a:t>
              </a:r>
            </a:p>
            <a:p>
              <a:pPr lvl="0" algn="ctr" eaLnBrk="1" hangingPunct="1"/>
              <a:r>
                <a:rPr lang="en-US" altLang="zh-CN" sz="2000" b="1" dirty="0">
                  <a:latin typeface="Times New Roman" pitchFamily="18" charset="0"/>
                  <a:ea typeface="宋体" pitchFamily="2" charset="-122"/>
                </a:rPr>
                <a:t>and harder to modify. </a:t>
              </a:r>
            </a:p>
          </p:txBody>
        </p:sp>
      </p:grpSp>
      <p:grpSp>
        <p:nvGrpSpPr>
          <p:cNvPr id="78857" name="Group 9"/>
          <p:cNvGrpSpPr/>
          <p:nvPr/>
        </p:nvGrpSpPr>
        <p:grpSpPr>
          <a:xfrm>
            <a:off x="4800600" y="2971800"/>
            <a:ext cx="4191000" cy="3352800"/>
            <a:chOff x="1872" y="1872"/>
            <a:chExt cx="2640" cy="2112"/>
          </a:xfrm>
        </p:grpSpPr>
        <p:pic>
          <p:nvPicPr>
            <p:cNvPr id="89095" name="Picture 10" descr="D:\Sims\UserData\Web Pages\grany\FamilyGFX\family2_face.jpg"/>
            <p:cNvPicPr>
              <a:picLocks noChangeAspect="1"/>
            </p:cNvPicPr>
            <p:nvPr/>
          </p:nvPicPr>
          <p:blipFill>
            <a:blip r:embed="rId11"/>
            <a:stretch>
              <a:fillRect/>
            </a:stretch>
          </p:blipFill>
          <p:spPr>
            <a:xfrm>
              <a:off x="3936" y="3408"/>
              <a:ext cx="576" cy="576"/>
            </a:xfrm>
            <a:prstGeom prst="rect">
              <a:avLst/>
            </a:prstGeom>
            <a:noFill/>
            <a:ln w="9525">
              <a:noFill/>
              <a:miter/>
            </a:ln>
          </p:spPr>
        </p:pic>
        <p:sp>
          <p:nvSpPr>
            <p:cNvPr id="89096" name="AutoShape 11"/>
            <p:cNvSpPr/>
            <p:nvPr/>
          </p:nvSpPr>
          <p:spPr>
            <a:xfrm flipH="1">
              <a:off x="1872" y="1872"/>
              <a:ext cx="2352" cy="1248"/>
            </a:xfrm>
            <a:prstGeom prst="cloudCallout">
              <a:avLst>
                <a:gd name="adj1" fmla="val -40097"/>
                <a:gd name="adj2" fmla="val 77560"/>
              </a:avLst>
            </a:prstGeom>
            <a:gradFill rotWithShape="0">
              <a:gsLst>
                <a:gs pos="0">
                  <a:srgbClr val="CCFFCC"/>
                </a:gs>
                <a:gs pos="100000">
                  <a:srgbClr val="A0C8A0"/>
                </a:gs>
              </a:gsLst>
              <a:path path="rect">
                <a:fillToRect l="100000" t="100000"/>
              </a:path>
              <a:tileRect/>
            </a:gradFill>
            <a:ln w="9525" cap="flat" cmpd="sng">
              <a:solidFill>
                <a:srgbClr val="CCFFFF"/>
              </a:solidFill>
              <a:prstDash val="solid"/>
              <a:headEnd type="none" w="med" len="med"/>
              <a:tailEnd type="none" w="med" len="med"/>
            </a:ln>
          </p:spPr>
          <p:txBody>
            <a:bodyPr wrap="none" anchor="ctr"/>
            <a:lstStyle/>
            <a:p>
              <a:pPr lvl="0" algn="ctr" eaLnBrk="1" hangingPunct="1"/>
              <a:r>
                <a:rPr lang="en-US" altLang="zh-CN" sz="2000" b="1" dirty="0">
                  <a:latin typeface="Times New Roman" pitchFamily="18" charset="0"/>
                  <a:ea typeface="宋体" pitchFamily="2" charset="-122"/>
                </a:rPr>
                <a:t>I will </a:t>
              </a:r>
              <a:r>
                <a:rPr lang="en-US" altLang="zh-CN" sz="2000" b="1" dirty="0">
                  <a:solidFill>
                    <a:srgbClr val="FF3300"/>
                  </a:solidFill>
                  <a:latin typeface="Times New Roman" pitchFamily="18" charset="0"/>
                  <a:ea typeface="宋体" pitchFamily="2" charset="-122"/>
                </a:rPr>
                <a:t>not</a:t>
              </a:r>
              <a:r>
                <a:rPr lang="en-US" altLang="zh-CN" sz="2000" b="1" dirty="0">
                  <a:latin typeface="Times New Roman" pitchFamily="18" charset="0"/>
                  <a:ea typeface="宋体" pitchFamily="2" charset="-122"/>
                </a:rPr>
                <a:t> read and grade</a:t>
              </a:r>
            </a:p>
            <a:p>
              <a:pPr lvl="0" algn="ctr" eaLnBrk="1" hangingPunct="1"/>
              <a:r>
                <a:rPr lang="en-US" altLang="zh-CN" sz="2000" b="1" dirty="0">
                  <a:latin typeface="Times New Roman" pitchFamily="18" charset="0"/>
                  <a:ea typeface="宋体" pitchFamily="2" charset="-122"/>
                </a:rPr>
                <a:t>any program which has</a:t>
              </a:r>
            </a:p>
            <a:p>
              <a:pPr lvl="0" algn="ctr" eaLnBrk="1" hangingPunct="1"/>
              <a:r>
                <a:rPr lang="en-US" altLang="zh-CN" sz="2000" b="1" dirty="0">
                  <a:latin typeface="Times New Roman" pitchFamily="18" charset="0"/>
                  <a:ea typeface="宋体" pitchFamily="2" charset="-122"/>
                </a:rPr>
                <a:t>less than </a:t>
              </a:r>
              <a:r>
                <a:rPr lang="en-US" altLang="zh-CN" sz="2000" b="1" dirty="0">
                  <a:solidFill>
                    <a:srgbClr val="FF3300"/>
                  </a:solidFill>
                  <a:latin typeface="Times New Roman" pitchFamily="18" charset="0"/>
                  <a:ea typeface="宋体" pitchFamily="2" charset="-122"/>
                </a:rPr>
                <a:t>30%</a:t>
              </a:r>
              <a:r>
                <a:rPr lang="en-US" altLang="zh-CN" sz="2000" b="1" dirty="0">
                  <a:latin typeface="Times New Roman" pitchFamily="18" charset="0"/>
                  <a:ea typeface="宋体" pitchFamily="2" charset="-122"/>
                </a:rPr>
                <a:t> lines</a:t>
              </a:r>
            </a:p>
            <a:p>
              <a:pPr lvl="0" algn="ctr" eaLnBrk="1" hangingPunct="1"/>
              <a:r>
                <a:rPr lang="en-US" altLang="zh-CN" sz="2000" b="1" dirty="0">
                  <a:latin typeface="Times New Roman" pitchFamily="18" charset="0"/>
                  <a:ea typeface="宋体" pitchFamily="2" charset="-122"/>
                </a:rPr>
                <a:t>commented.</a:t>
              </a:r>
            </a:p>
          </p:txBody>
        </p:sp>
      </p:grpSp>
      <p:sp>
        <p:nvSpPr>
          <p:cNvPr id="78860" name="Oval 12" descr="软木塞"/>
          <p:cNvSpPr/>
          <p:nvPr/>
        </p:nvSpPr>
        <p:spPr>
          <a:xfrm>
            <a:off x="3581400" y="3886200"/>
            <a:ext cx="4495800" cy="2057400"/>
          </a:xfrm>
          <a:prstGeom prst="ellipse">
            <a:avLst/>
          </a:prstGeom>
          <a:blipFill rotWithShape="0">
            <a:blip r:embed="rId12"/>
          </a:blipFill>
          <a:ln w="9525" cap="flat" cmpd="sng">
            <a:solidFill>
              <a:srgbClr val="993300"/>
            </a:solidFill>
            <a:prstDash val="solid"/>
            <a:headEnd type="none" w="med" len="med"/>
            <a:tailEnd type="none" w="med" len="med"/>
          </a:ln>
        </p:spPr>
        <p:txBody>
          <a:bodyPr wrap="none" anchor="ctr"/>
          <a:lstStyle/>
          <a:p>
            <a:pPr lvl="0" algn="ctr" eaLnBrk="1" hangingPunct="1"/>
            <a:r>
              <a:rPr lang="en-US" altLang="zh-CN" b="1" dirty="0">
                <a:solidFill>
                  <a:schemeClr val="bg1"/>
                </a:solidFill>
                <a:latin typeface="Arial" pitchFamily="34" charset="0"/>
                <a:ea typeface="宋体" pitchFamily="2" charset="-122"/>
              </a:rPr>
              <a:t>Don’t forget to sign</a:t>
            </a:r>
          </a:p>
          <a:p>
            <a:pPr lvl="0" algn="ctr" eaLnBrk="1" hangingPunct="1"/>
            <a:r>
              <a:rPr lang="en-US" altLang="zh-CN" b="1" dirty="0">
                <a:solidFill>
                  <a:schemeClr val="bg1"/>
                </a:solidFill>
                <a:latin typeface="Arial" pitchFamily="34" charset="0"/>
                <a:ea typeface="宋体" pitchFamily="2" charset="-122"/>
              </a:rPr>
              <a:t>you names </a:t>
            </a:r>
          </a:p>
          <a:p>
            <a:pPr lvl="0" algn="ctr" eaLnBrk="1" hangingPunct="1"/>
            <a:r>
              <a:rPr lang="en-US" altLang="zh-CN" b="1" dirty="0">
                <a:solidFill>
                  <a:schemeClr val="bg1"/>
                </a:solidFill>
                <a:latin typeface="Arial" pitchFamily="34" charset="0"/>
                <a:ea typeface="宋体" pitchFamily="2" charset="-122"/>
              </a:rPr>
              <a:t>and duties at the end of </a:t>
            </a:r>
          </a:p>
          <a:p>
            <a:pPr lvl="0" algn="ctr" eaLnBrk="1" hangingPunct="1"/>
            <a:r>
              <a:rPr lang="en-US" altLang="zh-CN" b="1" dirty="0">
                <a:solidFill>
                  <a:schemeClr val="bg1"/>
                </a:solidFill>
                <a:latin typeface="Arial" pitchFamily="34" charset="0"/>
                <a:ea typeface="宋体" pitchFamily="2" charset="-122"/>
              </a:rPr>
              <a:t>your report.</a:t>
            </a:r>
          </a:p>
        </p:txBody>
      </p:sp>
      <p:sp>
        <p:nvSpPr>
          <p:cNvPr id="89094" name="Text Box 15"/>
          <p:cNvSpPr txBox="1"/>
          <p:nvPr/>
        </p:nvSpPr>
        <p:spPr>
          <a:xfrm>
            <a:off x="1524000" y="6553200"/>
            <a:ext cx="762000" cy="304800"/>
          </a:xfrm>
          <a:prstGeom prst="rect">
            <a:avLst/>
          </a:prstGeom>
          <a:noFill/>
          <a:ln w="9525">
            <a:noFill/>
            <a:miter/>
          </a:ln>
        </p:spPr>
        <p:txBody>
          <a:bodyPr>
            <a:spAutoFit/>
          </a:bodyPr>
          <a:lstStyle/>
          <a:p>
            <a:pPr lvl="0" eaLnBrk="1" hangingPunct="1">
              <a:spcBef>
                <a:spcPct val="50000"/>
              </a:spcBef>
            </a:pPr>
            <a:r>
              <a:rPr lang="en-US" altLang="zh-CN" sz="1400" b="1" dirty="0">
                <a:latin typeface="Times New Roman" pitchFamily="18" charset="0"/>
                <a:ea typeface="宋体" pitchFamily="2" charset="-122"/>
              </a:rPr>
              <a:t>26/ 26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nodeType="afterEffect">
                                  <p:stCondLst>
                                    <p:cond delay="0"/>
                                  </p:stCondLst>
                                  <p:childTnLst>
                                    <p:set>
                                      <p:cBhvr>
                                        <p:cTn id="6" dur="1" fill="hold">
                                          <p:stCondLst>
                                            <p:cond delay="0"/>
                                          </p:stCondLst>
                                        </p:cTn>
                                        <p:tgtEl>
                                          <p:spTgt spid="78850"/>
                                        </p:tgtEl>
                                        <p:attrNameLst>
                                          <p:attrName>style.visibility</p:attrName>
                                        </p:attrNameLst>
                                      </p:cBhvr>
                                      <p:to>
                                        <p:strVal val="visible"/>
                                      </p:to>
                                    </p:set>
                                    <p:animEffect transition="in" filter="box(out)">
                                      <p:cBhvr>
                                        <p:cTn id="7" dur="500"/>
                                        <p:tgtEl>
                                          <p:spTgt spid="78850"/>
                                        </p:tgtEl>
                                      </p:cBhvr>
                                    </p:animEffect>
                                  </p:childTnLst>
                                  <p:subTnLst>
                                    <p:audio>
                                      <p:cMediaNode>
                                        <p:cTn display="0" masterRel="sameClick">
                                          <p:stCondLst>
                                            <p:cond evt="begin" delay="0">
                                              <p:tn val="5"/>
                                            </p:cond>
                                          </p:stCondLst>
                                          <p:endCondLst>
                                            <p:cond evt="onStopAudio" delay="0">
                                              <p:tgtEl>
                                                <p:sldTgt/>
                                              </p:tgtEl>
                                            </p:cond>
                                          </p:endCondLst>
                                        </p:cTn>
                                        <p:tgtEl>
                                          <p:sndTgt r:embed="rId3" name="PROJCTOR.WAV"/>
                                        </p:tgtEl>
                                      </p:cMediaNode>
                                    </p:audio>
                                  </p:subTnLst>
                                </p:cTn>
                              </p:par>
                            </p:childTnLst>
                          </p:cTn>
                        </p:par>
                      </p:childTnLst>
                    </p:cTn>
                  </p:par>
                  <p:par>
                    <p:cTn id="8" fill="hold">
                      <p:stCondLst>
                        <p:cond delay="indefinite"/>
                      </p:stCondLst>
                      <p:childTnLst>
                        <p:par>
                          <p:cTn id="9" fill="hold">
                            <p:stCondLst>
                              <p:cond delay="0"/>
                            </p:stCondLst>
                            <p:childTnLst>
                              <p:par>
                                <p:cTn id="10" presetID="18" presetClass="entr" presetSubtype="3" fill="hold" nodeType="clickEffect">
                                  <p:stCondLst>
                                    <p:cond delay="0"/>
                                  </p:stCondLst>
                                  <p:childTnLst>
                                    <p:set>
                                      <p:cBhvr>
                                        <p:cTn id="11" dur="1" fill="hold">
                                          <p:stCondLst>
                                            <p:cond delay="0"/>
                                          </p:stCondLst>
                                        </p:cTn>
                                        <p:tgtEl>
                                          <p:spTgt spid="78854"/>
                                        </p:tgtEl>
                                        <p:attrNameLst>
                                          <p:attrName>style.visibility</p:attrName>
                                        </p:attrNameLst>
                                      </p:cBhvr>
                                      <p:to>
                                        <p:strVal val="visible"/>
                                      </p:to>
                                    </p:set>
                                    <p:animEffect transition="in" filter="strips(upRight)">
                                      <p:cBhvr>
                                        <p:cTn id="12" dur="500"/>
                                        <p:tgtEl>
                                          <p:spTgt spid="78854"/>
                                        </p:tgtEl>
                                      </p:cBhvr>
                                    </p:animEffect>
                                  </p:childTnLst>
                                  <p:subTnLst>
                                    <p:set>
                                      <p:cBhvr override="childStyle">
                                        <p:cTn dur="1" fill="hold" display="0" masterRel="nextClick" afterEffect="1"/>
                                        <p:tgtEl>
                                          <p:spTgt spid="78854"/>
                                        </p:tgtEl>
                                        <p:attrNameLst>
                                          <p:attrName>style.visibility</p:attrName>
                                        </p:attrNameLst>
                                      </p:cBhvr>
                                      <p:to>
                                        <p:strVal val="hidden"/>
                                      </p:to>
                                    </p:set>
                                    <p:audio>
                                      <p:cMediaNode>
                                        <p:cTn display="0" masterRel="sameClick">
                                          <p:stCondLst>
                                            <p:cond evt="begin" delay="0">
                                              <p:tn val="10"/>
                                            </p:cond>
                                          </p:stCondLst>
                                          <p:endCondLst>
                                            <p:cond evt="onStopAudio" delay="0">
                                              <p:tgtEl>
                                                <p:sldTgt/>
                                              </p:tgtEl>
                                            </p:cond>
                                          </p:endCondLst>
                                        </p:cTn>
                                        <p:tgtEl>
                                          <p:sndTgt r:embed="rId4" name="RICOCHET.WAV"/>
                                        </p:tgtEl>
                                      </p:cMediaNode>
                                    </p:audio>
                                  </p:subTnLst>
                                </p:cTn>
                              </p:par>
                            </p:childTnLst>
                          </p:cTn>
                        </p:par>
                      </p:childTnLst>
                    </p:cTn>
                  </p:par>
                  <p:par>
                    <p:cTn id="13" fill="hold">
                      <p:stCondLst>
                        <p:cond delay="indefinite"/>
                      </p:stCondLst>
                      <p:childTnLst>
                        <p:par>
                          <p:cTn id="14" fill="hold">
                            <p:stCondLst>
                              <p:cond delay="0"/>
                            </p:stCondLst>
                            <p:childTnLst>
                              <p:par>
                                <p:cTn id="15" presetID="18" presetClass="entr" presetSubtype="9" fill="hold" nodeType="clickEffect">
                                  <p:stCondLst>
                                    <p:cond delay="0"/>
                                  </p:stCondLst>
                                  <p:childTnLst>
                                    <p:set>
                                      <p:cBhvr>
                                        <p:cTn id="16" dur="1" fill="hold">
                                          <p:stCondLst>
                                            <p:cond delay="0"/>
                                          </p:stCondLst>
                                        </p:cTn>
                                        <p:tgtEl>
                                          <p:spTgt spid="78857"/>
                                        </p:tgtEl>
                                        <p:attrNameLst>
                                          <p:attrName>style.visibility</p:attrName>
                                        </p:attrNameLst>
                                      </p:cBhvr>
                                      <p:to>
                                        <p:strVal val="visible"/>
                                      </p:to>
                                    </p:set>
                                    <p:animEffect transition="in" filter="strips(upLeft)">
                                      <p:cBhvr>
                                        <p:cTn id="17" dur="500"/>
                                        <p:tgtEl>
                                          <p:spTgt spid="78857"/>
                                        </p:tgtEl>
                                      </p:cBhvr>
                                    </p:animEffect>
                                  </p:childTnLst>
                                  <p:subTnLst>
                                    <p:set>
                                      <p:cBhvr override="childStyle">
                                        <p:cTn dur="1" fill="hold" display="0" masterRel="nextClick" afterEffect="1"/>
                                        <p:tgtEl>
                                          <p:spTgt spid="78857"/>
                                        </p:tgtEl>
                                        <p:attrNameLst>
                                          <p:attrName>style.visibility</p:attrName>
                                        </p:attrNameLst>
                                      </p:cBhvr>
                                      <p:to>
                                        <p:strVal val="hidden"/>
                                      </p:to>
                                    </p:set>
                                    <p:audio>
                                      <p:cMediaNode>
                                        <p:cTn display="0" masterRel="sameClick">
                                          <p:stCondLst>
                                            <p:cond evt="begin" delay="0">
                                              <p:tn val="15"/>
                                            </p:cond>
                                          </p:stCondLst>
                                          <p:endCondLst>
                                            <p:cond evt="onStopAudio" delay="0">
                                              <p:tgtEl>
                                                <p:sldTgt/>
                                              </p:tgtEl>
                                            </p:cond>
                                          </p:endCondLst>
                                        </p:cTn>
                                        <p:tgtEl>
                                          <p:sndTgt r:embed="rId5" name="GUNSHOT.WAV"/>
                                        </p:tgtEl>
                                      </p:cMediaNode>
                                    </p:audio>
                                  </p:subTnLst>
                                </p:cTn>
                              </p:par>
                            </p:childTnLst>
                          </p:cTn>
                        </p:par>
                      </p:childTnLst>
                    </p:cTn>
                  </p:par>
                  <p:par>
                    <p:cTn id="18" fill="hold">
                      <p:stCondLst>
                        <p:cond delay="indefinite"/>
                      </p:stCondLst>
                      <p:childTnLst>
                        <p:par>
                          <p:cTn id="19" fill="hold">
                            <p:stCondLst>
                              <p:cond delay="0"/>
                            </p:stCondLst>
                            <p:childTnLst>
                              <p:par>
                                <p:cTn id="20" presetID="23" presetClass="entr" presetSubtype="16" fill="hold" grpId="0" nodeType="clickEffect">
                                  <p:stCondLst>
                                    <p:cond delay="0"/>
                                  </p:stCondLst>
                                  <p:childTnLst>
                                    <p:set>
                                      <p:cBhvr>
                                        <p:cTn id="21" dur="1" fill="hold">
                                          <p:stCondLst>
                                            <p:cond delay="0"/>
                                          </p:stCondLst>
                                        </p:cTn>
                                        <p:tgtEl>
                                          <p:spTgt spid="78860"/>
                                        </p:tgtEl>
                                        <p:attrNameLst>
                                          <p:attrName>style.visibility</p:attrName>
                                        </p:attrNameLst>
                                      </p:cBhvr>
                                      <p:to>
                                        <p:strVal val="visible"/>
                                      </p:to>
                                    </p:set>
                                    <p:anim calcmode="lin" valueType="num">
                                      <p:cBhvr>
                                        <p:cTn id="22" dur="500" fill="hold"/>
                                        <p:tgtEl>
                                          <p:spTgt spid="78860"/>
                                        </p:tgtEl>
                                        <p:attrNameLst>
                                          <p:attrName>ppt_w</p:attrName>
                                        </p:attrNameLst>
                                      </p:cBhvr>
                                      <p:tavLst>
                                        <p:tav tm="0">
                                          <p:val>
                                            <p:fltVal val="0"/>
                                          </p:val>
                                        </p:tav>
                                        <p:tav tm="100000">
                                          <p:val>
                                            <p:strVal val="#ppt_w"/>
                                          </p:val>
                                        </p:tav>
                                      </p:tavLst>
                                    </p:anim>
                                    <p:anim calcmode="lin" valueType="num">
                                      <p:cBhvr>
                                        <p:cTn id="23" dur="500" fill="hold"/>
                                        <p:tgtEl>
                                          <p:spTgt spid="78860"/>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20"/>
                                            </p:cond>
                                          </p:stCondLst>
                                          <p:endCondLst>
                                            <p:cond evt="onStopAudio" delay="0">
                                              <p:tgtEl>
                                                <p:sldTgt/>
                                              </p:tgtEl>
                                            </p:cond>
                                          </p:endCondLst>
                                        </p:cTn>
                                        <p:tgtEl>
                                          <p:sndTgt r:embed="rId6"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60" grpId="0" bldLvl="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3973195" y="3907790"/>
            <a:ext cx="4208145" cy="504825"/>
          </a:xfrm>
          <a:prstGeom prst="rect">
            <a:avLst/>
          </a:prstGeom>
          <a:solidFill>
            <a:srgbClr val="9DC3E6">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latinLnBrk="0" hangingPunct="1">
              <a:spcBef>
                <a:spcPts val="0"/>
              </a:spcBef>
              <a:spcAft>
                <a:spcPts val="0"/>
              </a:spcAft>
              <a:buClrTx/>
              <a:buSzTx/>
              <a:buFontTx/>
              <a:buNone/>
              <a:defRPr/>
            </a:pPr>
            <a:r>
              <a:rPr kumimoji="0" lang="en-US" altLang="zh-CN" sz="2400" b="1" i="0" u="none" strike="noStrike" kern="1200" cap="none" spc="0" normalizeH="0" baseline="0" noProof="0">
                <a:ln>
                  <a:noFill/>
                </a:ln>
                <a:solidFill>
                  <a:srgbClr val="207094"/>
                </a:solidFill>
                <a:effectLst/>
                <a:uLnTx/>
                <a:uFillTx/>
                <a:latin typeface="Times New Roman" pitchFamily="18" charset="0"/>
                <a:ea typeface="微软雅黑" charset="0"/>
                <a:cs typeface="+mn-cs"/>
              </a:rPr>
              <a:t>Thank you for listening</a:t>
            </a:r>
            <a:r>
              <a:rPr kumimoji="0" lang="en-US" altLang="zh-CN" sz="2800" b="1" i="0" u="none" strike="noStrike" kern="1200" cap="none" spc="0" normalizeH="0" baseline="0" noProof="0">
                <a:ln>
                  <a:noFill/>
                </a:ln>
                <a:solidFill>
                  <a:srgbClr val="207094"/>
                </a:solidFill>
                <a:effectLst/>
                <a:uLnTx/>
                <a:uFillTx/>
                <a:latin typeface="Times New Roman" pitchFamily="18" charset="0"/>
                <a:ea typeface="Gungsuh" pitchFamily="18" charset="-127"/>
                <a:cs typeface="+mn-cs"/>
              </a:rPr>
              <a:t> </a:t>
            </a:r>
            <a:endParaRPr kumimoji="0" lang="zh-CN" altLang="en-US" sz="2800" b="1" i="0" u="none" strike="noStrike" kern="1200" cap="none" spc="0" normalizeH="0" baseline="0" noProof="0">
              <a:ln>
                <a:noFill/>
              </a:ln>
              <a:solidFill>
                <a:srgbClr val="207094"/>
              </a:solidFill>
              <a:effectLst/>
              <a:uLnTx/>
              <a:uFillTx/>
              <a:latin typeface="Times New Roman" pitchFamily="18" charset="0"/>
              <a:ea typeface="Gungsuh" pitchFamily="18" charset="-127"/>
              <a:cs typeface="+mn-cs"/>
            </a:endParaRPr>
          </a:p>
        </p:txBody>
      </p:sp>
      <p:sp>
        <p:nvSpPr>
          <p:cNvPr id="4" name="矩形 3"/>
          <p:cNvSpPr/>
          <p:nvPr/>
        </p:nvSpPr>
        <p:spPr>
          <a:xfrm>
            <a:off x="3517265" y="3804920"/>
            <a:ext cx="501650" cy="714375"/>
          </a:xfrm>
          <a:prstGeom prst="rect">
            <a:avLst/>
          </a:pr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400" b="0" i="0" u="none" strike="noStrike" kern="1200" cap="none" spc="0" normalizeH="0" baseline="0" noProof="0">
              <a:ln>
                <a:noFill/>
              </a:ln>
              <a:solidFill>
                <a:schemeClr val="lt1"/>
              </a:solidFill>
              <a:effectLst/>
              <a:uLnTx/>
              <a:uFillTx/>
              <a:latin typeface="+mn-lt"/>
              <a:ea typeface="+mn-ea"/>
              <a:cs typeface="+mn-cs"/>
            </a:endParaRPr>
          </a:p>
        </p:txBody>
      </p:sp>
      <p:sp>
        <p:nvSpPr>
          <p:cNvPr id="5" name="任意多边形 4"/>
          <p:cNvSpPr/>
          <p:nvPr/>
        </p:nvSpPr>
        <p:spPr>
          <a:xfrm>
            <a:off x="4017645" y="3803015"/>
            <a:ext cx="104775" cy="104775"/>
          </a:xfrm>
          <a:custGeom>
            <a:avLst/>
            <a:gdLst>
              <a:gd name="connsiteX0" fmla="*/ 0 w 119063"/>
              <a:gd name="connsiteY0" fmla="*/ 121443 h 121443"/>
              <a:gd name="connsiteX1" fmla="*/ 119063 w 119063"/>
              <a:gd name="connsiteY1" fmla="*/ 121443 h 121443"/>
              <a:gd name="connsiteX2" fmla="*/ 0 w 119063"/>
              <a:gd name="connsiteY2" fmla="*/ 0 h 121443"/>
              <a:gd name="connsiteX3" fmla="*/ 0 w 119063"/>
              <a:gd name="connsiteY3" fmla="*/ 121443 h 121443"/>
            </a:gdLst>
            <a:ahLst/>
            <a:cxnLst>
              <a:cxn ang="0">
                <a:pos x="connsiteX0" y="connsiteY0"/>
              </a:cxn>
              <a:cxn ang="0">
                <a:pos x="connsiteX1" y="connsiteY1"/>
              </a:cxn>
              <a:cxn ang="0">
                <a:pos x="connsiteX2" y="connsiteY2"/>
              </a:cxn>
              <a:cxn ang="0">
                <a:pos x="connsiteX3" y="connsiteY3"/>
              </a:cxn>
            </a:cxnLst>
            <a:rect l="l" t="t" r="r" b="b"/>
            <a:pathLst>
              <a:path w="119063" h="121443">
                <a:moveTo>
                  <a:pt x="0" y="121443"/>
                </a:moveTo>
                <a:lnTo>
                  <a:pt x="119063" y="121443"/>
                </a:lnTo>
                <a:lnTo>
                  <a:pt x="0" y="0"/>
                </a:lnTo>
                <a:lnTo>
                  <a:pt x="0" y="121443"/>
                </a:lnTo>
                <a:close/>
              </a:path>
            </a:pathLst>
          </a:custGeom>
          <a:solidFill>
            <a:srgbClr val="2E9E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400" b="0" i="0" u="none" strike="noStrike" kern="1200" cap="none" spc="0" normalizeH="0" baseline="0" noProof="0">
              <a:ln>
                <a:noFill/>
              </a:ln>
              <a:solidFill>
                <a:schemeClr val="lt1"/>
              </a:solidFill>
              <a:effectLst/>
              <a:uLnTx/>
              <a:uFillTx/>
              <a:latin typeface="+mn-lt"/>
              <a:ea typeface="+mn-ea"/>
              <a:cs typeface="+mn-cs"/>
            </a:endParaRPr>
          </a:p>
        </p:txBody>
      </p:sp>
      <p:sp>
        <p:nvSpPr>
          <p:cNvPr id="6" name="任意多边形 5"/>
          <p:cNvSpPr/>
          <p:nvPr/>
        </p:nvSpPr>
        <p:spPr>
          <a:xfrm flipV="1">
            <a:off x="4017645" y="4412615"/>
            <a:ext cx="104775" cy="106680"/>
          </a:xfrm>
          <a:custGeom>
            <a:avLst/>
            <a:gdLst>
              <a:gd name="connsiteX0" fmla="*/ 0 w 119063"/>
              <a:gd name="connsiteY0" fmla="*/ 121443 h 121443"/>
              <a:gd name="connsiteX1" fmla="*/ 119063 w 119063"/>
              <a:gd name="connsiteY1" fmla="*/ 121443 h 121443"/>
              <a:gd name="connsiteX2" fmla="*/ 0 w 119063"/>
              <a:gd name="connsiteY2" fmla="*/ 0 h 121443"/>
              <a:gd name="connsiteX3" fmla="*/ 0 w 119063"/>
              <a:gd name="connsiteY3" fmla="*/ 121443 h 121443"/>
            </a:gdLst>
            <a:ahLst/>
            <a:cxnLst>
              <a:cxn ang="0">
                <a:pos x="connsiteX0" y="connsiteY0"/>
              </a:cxn>
              <a:cxn ang="0">
                <a:pos x="connsiteX1" y="connsiteY1"/>
              </a:cxn>
              <a:cxn ang="0">
                <a:pos x="connsiteX2" y="connsiteY2"/>
              </a:cxn>
              <a:cxn ang="0">
                <a:pos x="connsiteX3" y="connsiteY3"/>
              </a:cxn>
            </a:cxnLst>
            <a:rect l="l" t="t" r="r" b="b"/>
            <a:pathLst>
              <a:path w="119063" h="121443">
                <a:moveTo>
                  <a:pt x="0" y="121443"/>
                </a:moveTo>
                <a:lnTo>
                  <a:pt x="119063" y="121443"/>
                </a:lnTo>
                <a:lnTo>
                  <a:pt x="0" y="0"/>
                </a:lnTo>
                <a:lnTo>
                  <a:pt x="0" y="121443"/>
                </a:lnTo>
                <a:close/>
              </a:path>
            </a:pathLst>
          </a:custGeom>
          <a:solidFill>
            <a:srgbClr val="2E9E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400" b="0" i="0" u="none" strike="noStrike" kern="1200" cap="none" spc="0" normalizeH="0" baseline="0" noProof="0">
              <a:ln>
                <a:noFill/>
              </a:ln>
              <a:solidFill>
                <a:schemeClr val="lt1"/>
              </a:solidFill>
              <a:effectLst/>
              <a:uLnTx/>
              <a:uFillTx/>
              <a:latin typeface="+mn-lt"/>
              <a:ea typeface="+mn-ea"/>
              <a:cs typeface="+mn-cs"/>
            </a:endParaRPr>
          </a:p>
        </p:txBody>
      </p:sp>
      <p:sp>
        <p:nvSpPr>
          <p:cNvPr id="9" name="矩形 8"/>
          <p:cNvSpPr/>
          <p:nvPr/>
        </p:nvSpPr>
        <p:spPr>
          <a:xfrm flipH="1">
            <a:off x="8133715" y="3804920"/>
            <a:ext cx="500380" cy="714375"/>
          </a:xfrm>
          <a:prstGeom prst="rect">
            <a:avLst/>
          </a:pr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400" b="0" i="0" u="none" strike="noStrike" kern="1200" cap="none" spc="0" normalizeH="0" baseline="0" noProof="0">
              <a:ln>
                <a:noFill/>
              </a:ln>
              <a:solidFill>
                <a:schemeClr val="lt1"/>
              </a:solidFill>
              <a:effectLst/>
              <a:uLnTx/>
              <a:uFillTx/>
              <a:latin typeface="+mn-lt"/>
              <a:ea typeface="+mn-ea"/>
              <a:cs typeface="+mn-cs"/>
            </a:endParaRPr>
          </a:p>
        </p:txBody>
      </p:sp>
      <p:sp>
        <p:nvSpPr>
          <p:cNvPr id="10" name="任意多边形 9"/>
          <p:cNvSpPr/>
          <p:nvPr/>
        </p:nvSpPr>
        <p:spPr>
          <a:xfrm flipH="1">
            <a:off x="8028940" y="3803015"/>
            <a:ext cx="104775" cy="104775"/>
          </a:xfrm>
          <a:custGeom>
            <a:avLst/>
            <a:gdLst>
              <a:gd name="connsiteX0" fmla="*/ 0 w 119063"/>
              <a:gd name="connsiteY0" fmla="*/ 121443 h 121443"/>
              <a:gd name="connsiteX1" fmla="*/ 119063 w 119063"/>
              <a:gd name="connsiteY1" fmla="*/ 121443 h 121443"/>
              <a:gd name="connsiteX2" fmla="*/ 0 w 119063"/>
              <a:gd name="connsiteY2" fmla="*/ 0 h 121443"/>
              <a:gd name="connsiteX3" fmla="*/ 0 w 119063"/>
              <a:gd name="connsiteY3" fmla="*/ 121443 h 121443"/>
            </a:gdLst>
            <a:ahLst/>
            <a:cxnLst>
              <a:cxn ang="0">
                <a:pos x="connsiteX0" y="connsiteY0"/>
              </a:cxn>
              <a:cxn ang="0">
                <a:pos x="connsiteX1" y="connsiteY1"/>
              </a:cxn>
              <a:cxn ang="0">
                <a:pos x="connsiteX2" y="connsiteY2"/>
              </a:cxn>
              <a:cxn ang="0">
                <a:pos x="connsiteX3" y="connsiteY3"/>
              </a:cxn>
            </a:cxnLst>
            <a:rect l="l" t="t" r="r" b="b"/>
            <a:pathLst>
              <a:path w="119063" h="121443">
                <a:moveTo>
                  <a:pt x="0" y="121443"/>
                </a:moveTo>
                <a:lnTo>
                  <a:pt x="119063" y="121443"/>
                </a:lnTo>
                <a:lnTo>
                  <a:pt x="0" y="0"/>
                </a:lnTo>
                <a:lnTo>
                  <a:pt x="0" y="121443"/>
                </a:lnTo>
                <a:close/>
              </a:path>
            </a:pathLst>
          </a:custGeom>
          <a:solidFill>
            <a:srgbClr val="2E9E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400" b="0" i="0" u="none" strike="noStrike" kern="1200" cap="none" spc="0" normalizeH="0" baseline="0" noProof="0">
              <a:ln>
                <a:noFill/>
              </a:ln>
              <a:solidFill>
                <a:schemeClr val="lt1"/>
              </a:solidFill>
              <a:effectLst/>
              <a:uLnTx/>
              <a:uFillTx/>
              <a:latin typeface="+mn-lt"/>
              <a:ea typeface="+mn-ea"/>
              <a:cs typeface="+mn-cs"/>
            </a:endParaRPr>
          </a:p>
        </p:txBody>
      </p:sp>
      <p:sp>
        <p:nvSpPr>
          <p:cNvPr id="11" name="任意多边形 10"/>
          <p:cNvSpPr/>
          <p:nvPr/>
        </p:nvSpPr>
        <p:spPr>
          <a:xfrm flipH="1" flipV="1">
            <a:off x="8028940" y="4412615"/>
            <a:ext cx="104775" cy="106680"/>
          </a:xfrm>
          <a:custGeom>
            <a:avLst/>
            <a:gdLst>
              <a:gd name="connsiteX0" fmla="*/ 0 w 119063"/>
              <a:gd name="connsiteY0" fmla="*/ 121443 h 121443"/>
              <a:gd name="connsiteX1" fmla="*/ 119063 w 119063"/>
              <a:gd name="connsiteY1" fmla="*/ 121443 h 121443"/>
              <a:gd name="connsiteX2" fmla="*/ 0 w 119063"/>
              <a:gd name="connsiteY2" fmla="*/ 0 h 121443"/>
              <a:gd name="connsiteX3" fmla="*/ 0 w 119063"/>
              <a:gd name="connsiteY3" fmla="*/ 121443 h 121443"/>
            </a:gdLst>
            <a:ahLst/>
            <a:cxnLst>
              <a:cxn ang="0">
                <a:pos x="connsiteX0" y="connsiteY0"/>
              </a:cxn>
              <a:cxn ang="0">
                <a:pos x="connsiteX1" y="connsiteY1"/>
              </a:cxn>
              <a:cxn ang="0">
                <a:pos x="connsiteX2" y="connsiteY2"/>
              </a:cxn>
              <a:cxn ang="0">
                <a:pos x="connsiteX3" y="connsiteY3"/>
              </a:cxn>
            </a:cxnLst>
            <a:rect l="l" t="t" r="r" b="b"/>
            <a:pathLst>
              <a:path w="119063" h="121443">
                <a:moveTo>
                  <a:pt x="0" y="121443"/>
                </a:moveTo>
                <a:lnTo>
                  <a:pt x="119063" y="121443"/>
                </a:lnTo>
                <a:lnTo>
                  <a:pt x="0" y="0"/>
                </a:lnTo>
                <a:lnTo>
                  <a:pt x="0" y="121443"/>
                </a:lnTo>
                <a:close/>
              </a:path>
            </a:pathLst>
          </a:custGeom>
          <a:solidFill>
            <a:srgbClr val="2E9ED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400" b="0" i="0" u="none" strike="noStrike" kern="1200" cap="none" spc="0" normalizeH="0" baseline="0" noProof="0">
              <a:ln>
                <a:noFill/>
              </a:ln>
              <a:solidFill>
                <a:schemeClr val="lt1"/>
              </a:solidFill>
              <a:effectLst/>
              <a:uLnTx/>
              <a:uFillTx/>
              <a:latin typeface="+mn-lt"/>
              <a:ea typeface="+mn-ea"/>
              <a:cs typeface="+mn-cs"/>
            </a:endParaRPr>
          </a:p>
        </p:txBody>
      </p:sp>
      <p:pic>
        <p:nvPicPr>
          <p:cNvPr id="2" name="图片 1" descr="1dc06e763f0a5287b14058453eaa150442bbe13829bc6-oMverP_fw658"/>
          <p:cNvPicPr>
            <a:picLocks noChangeAspect="1"/>
          </p:cNvPicPr>
          <p:nvPr/>
        </p:nvPicPr>
        <p:blipFill>
          <a:blip r:embed="rId3"/>
          <a:srcRect l="23486" t="9804" r="20155" b="46477"/>
          <a:stretch>
            <a:fillRect/>
          </a:stretch>
        </p:blipFill>
        <p:spPr>
          <a:xfrm>
            <a:off x="5296535" y="1023620"/>
            <a:ext cx="1717675" cy="2367915"/>
          </a:xfrm>
          <a:prstGeom prst="rect">
            <a:avLst/>
          </a:prstGeom>
        </p:spPr>
      </p:pic>
      <p:pic>
        <p:nvPicPr>
          <p:cNvPr id="7" name="图片 6" descr="57dafe503274279d5d2f28429199a69fee084b3d64fb-wzkPf0_fw658"/>
          <p:cNvPicPr>
            <a:picLocks noChangeAspect="1"/>
          </p:cNvPicPr>
          <p:nvPr/>
        </p:nvPicPr>
        <p:blipFill>
          <a:blip r:embed="rId4"/>
          <a:srcRect l="-838" t="81160" r="838" b="-74"/>
          <a:stretch>
            <a:fillRect/>
          </a:stretch>
        </p:blipFill>
        <p:spPr>
          <a:xfrm>
            <a:off x="-149225" y="5604510"/>
            <a:ext cx="12345035" cy="13049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3"/>
          <p:cNvSpPr>
            <a:spLocks noGrp="1" noChangeArrowheads="1"/>
          </p:cNvSpPr>
          <p:nvPr>
            <p:ph idx="1"/>
          </p:nvPr>
        </p:nvSpPr>
        <p:spPr>
          <a:xfrm>
            <a:off x="770890" y="1179830"/>
            <a:ext cx="10464800" cy="4526280"/>
          </a:xfrm>
        </p:spPr>
        <p:txBody>
          <a:bodyPr vert="horz" wrap="square" lIns="91440" tIns="45720" rIns="91440" bIns="45720" numCol="1" anchor="t" anchorCtr="0" compatLnSpc="1">
            <a:noAutofit/>
          </a:bodyPr>
          <a:lstStyle/>
          <a:p>
            <a:pPr marL="342900" marR="0" lvl="0" indent="-342900" algn="l" defTabSz="914400" rtl="0" eaLnBrk="1" fontAlgn="base" latinLnBrk="0" hangingPunct="1">
              <a:lnSpc>
                <a:spcPct val="130000"/>
              </a:lnSpc>
              <a:spcBef>
                <a:spcPct val="20000"/>
              </a:spcBef>
              <a:spcAft>
                <a:spcPct val="0"/>
              </a:spcAft>
              <a:buClrTx/>
              <a:buSzTx/>
              <a:buFontTx/>
              <a:buChar char="•"/>
              <a:defRPr/>
            </a:pPr>
            <a:r>
              <a:rPr kumimoji="1" lang="zh-CN" altLang="en-US" sz="2400" b="1" i="0" u="none" strike="noStrike" kern="0" cap="none" spc="0" normalizeH="0" baseline="0" noProof="0" dirty="0">
                <a:ln>
                  <a:noFill/>
                </a:ln>
                <a:solidFill>
                  <a:schemeClr val="tx1"/>
                </a:solidFill>
                <a:effectLst/>
                <a:uLnTx/>
                <a:uFillTx/>
                <a:latin typeface="Times New Roman" pitchFamily="18" charset="0"/>
                <a:ea typeface="楷体" charset="0"/>
                <a:cs typeface="+mn-cs"/>
              </a:rPr>
              <a:t>算法复杂性</a:t>
            </a:r>
            <a:r>
              <a:rPr kumimoji="1" lang="en-US" altLang="zh-CN" sz="2400" b="1" i="0" u="none" strike="noStrike" kern="0" cap="none" spc="0" normalizeH="0" baseline="0" noProof="0" dirty="0">
                <a:ln>
                  <a:noFill/>
                </a:ln>
                <a:solidFill>
                  <a:schemeClr val="tx1"/>
                </a:solidFill>
                <a:effectLst/>
                <a:uLnTx/>
                <a:uFillTx/>
                <a:latin typeface="Times New Roman" pitchFamily="18" charset="0"/>
                <a:ea typeface="楷体" charset="0"/>
                <a:cs typeface="+mn-cs"/>
              </a:rPr>
              <a:t> = </a:t>
            </a:r>
            <a:r>
              <a:rPr kumimoji="1" lang="zh-CN" altLang="en-US" sz="2400" b="1" i="0" u="none" strike="noStrike" kern="0" cap="none" spc="0" normalizeH="0" baseline="0" noProof="0" dirty="0">
                <a:ln>
                  <a:noFill/>
                </a:ln>
                <a:solidFill>
                  <a:schemeClr val="tx1"/>
                </a:solidFill>
                <a:effectLst/>
                <a:uLnTx/>
                <a:uFillTx/>
                <a:latin typeface="Times New Roman" pitchFamily="18" charset="0"/>
                <a:ea typeface="楷体" charset="0"/>
                <a:cs typeface="+mn-cs"/>
              </a:rPr>
              <a:t>算法运行所需要的计算机资源的量，其中需要时间资源的量称为</a:t>
            </a:r>
            <a:r>
              <a:rPr kumimoji="1" lang="zh-CN" altLang="en-US" sz="2400" b="1" i="0" u="none" strike="noStrike" kern="0" cap="none" spc="0" normalizeH="0" baseline="0" noProof="0" dirty="0">
                <a:ln>
                  <a:noFill/>
                </a:ln>
                <a:solidFill>
                  <a:srgbClr val="FF0000"/>
                </a:solidFill>
                <a:effectLst/>
                <a:uLnTx/>
                <a:uFillTx/>
                <a:latin typeface="Times New Roman" pitchFamily="18" charset="0"/>
                <a:ea typeface="楷体" charset="0"/>
                <a:cs typeface="+mn-cs"/>
              </a:rPr>
              <a:t>时间复杂性</a:t>
            </a:r>
            <a:r>
              <a:rPr kumimoji="1" lang="zh-CN" altLang="en-US" sz="2400" b="1" i="0" u="none" strike="noStrike" kern="0" cap="none" spc="0" normalizeH="0" baseline="0" noProof="0" dirty="0">
                <a:ln>
                  <a:noFill/>
                </a:ln>
                <a:solidFill>
                  <a:schemeClr val="tx1"/>
                </a:solidFill>
                <a:effectLst/>
                <a:uLnTx/>
                <a:uFillTx/>
                <a:latin typeface="Times New Roman" pitchFamily="18" charset="0"/>
                <a:ea typeface="楷体" charset="0"/>
                <a:cs typeface="+mn-cs"/>
              </a:rPr>
              <a:t>；需要空间（存储器）资源的量称为</a:t>
            </a:r>
            <a:r>
              <a:rPr kumimoji="1" lang="zh-CN" altLang="en-US" b="1" i="0" u="none" strike="noStrike" kern="0" cap="none" spc="0" normalizeH="0" baseline="0" noProof="0" dirty="0">
                <a:ln>
                  <a:noFill/>
                </a:ln>
                <a:solidFill>
                  <a:srgbClr val="FF0000"/>
                </a:solidFill>
                <a:effectLst/>
                <a:uLnTx/>
                <a:uFillTx/>
                <a:latin typeface="Times New Roman" pitchFamily="18" charset="0"/>
                <a:ea typeface="楷体" charset="0"/>
                <a:cs typeface="+mn-cs"/>
              </a:rPr>
              <a:t>空间复杂性。</a:t>
            </a:r>
          </a:p>
          <a:p>
            <a:pPr marL="342900" marR="0" lvl="0" indent="-342900" algn="l" defTabSz="914400" rtl="0" eaLnBrk="1" fontAlgn="base" latinLnBrk="0" hangingPunct="1">
              <a:lnSpc>
                <a:spcPct val="130000"/>
              </a:lnSpc>
              <a:spcBef>
                <a:spcPct val="20000"/>
              </a:spcBef>
              <a:spcAft>
                <a:spcPct val="0"/>
              </a:spcAft>
              <a:buClrTx/>
              <a:buSzTx/>
              <a:buFontTx/>
              <a:buChar char="•"/>
              <a:defRPr/>
            </a:pPr>
            <a:r>
              <a:rPr kumimoji="1" lang="en-US" altLang="zh-CN" sz="2400" b="1" i="0" u="none" strike="noStrike" kern="0" cap="none" spc="0" normalizeH="0" baseline="0" noProof="0" dirty="0">
                <a:ln>
                  <a:noFill/>
                </a:ln>
                <a:solidFill>
                  <a:schemeClr val="tx1"/>
                </a:solidFill>
                <a:effectLst/>
                <a:uLnTx/>
                <a:uFillTx/>
                <a:latin typeface="Times New Roman" pitchFamily="18" charset="0"/>
                <a:ea typeface="楷体" charset="0"/>
                <a:cs typeface="+mn-cs"/>
              </a:rPr>
              <a:t>C=F(N,I,A)</a:t>
            </a:r>
            <a:r>
              <a:rPr kumimoji="1" lang="zh-CN" altLang="en-US" sz="2400" b="1" i="0" u="none" strike="noStrike" kern="0" cap="none" spc="0" normalizeH="0" baseline="0" noProof="0" dirty="0">
                <a:ln>
                  <a:noFill/>
                </a:ln>
                <a:solidFill>
                  <a:schemeClr val="tx1"/>
                </a:solidFill>
                <a:effectLst/>
                <a:uLnTx/>
                <a:uFillTx/>
                <a:latin typeface="Times New Roman" pitchFamily="18" charset="0"/>
                <a:ea typeface="楷体" charset="0"/>
                <a:cs typeface="+mn-cs"/>
              </a:rPr>
              <a:t>，其中</a:t>
            </a:r>
            <a:r>
              <a:rPr kumimoji="1" lang="en-US" altLang="zh-CN" sz="2400" b="1" i="0" u="none" strike="noStrike" kern="0" cap="none" spc="0" normalizeH="0" baseline="0" noProof="0" dirty="0">
                <a:ln>
                  <a:noFill/>
                </a:ln>
                <a:solidFill>
                  <a:schemeClr val="tx1"/>
                </a:solidFill>
                <a:effectLst/>
                <a:uLnTx/>
                <a:uFillTx/>
                <a:latin typeface="Times New Roman" pitchFamily="18" charset="0"/>
                <a:ea typeface="楷体" charset="0"/>
                <a:cs typeface="+mn-cs"/>
              </a:rPr>
              <a:t>C</a:t>
            </a:r>
            <a:r>
              <a:rPr kumimoji="1" lang="zh-CN" altLang="en-US" sz="2400" b="1" i="0" u="none" strike="noStrike" kern="0" cap="none" spc="0" normalizeH="0" baseline="0" noProof="0" dirty="0">
                <a:ln>
                  <a:noFill/>
                </a:ln>
                <a:solidFill>
                  <a:schemeClr val="tx1"/>
                </a:solidFill>
                <a:effectLst/>
                <a:uLnTx/>
                <a:uFillTx/>
                <a:latin typeface="Times New Roman" pitchFamily="18" charset="0"/>
                <a:ea typeface="楷体" charset="0"/>
                <a:cs typeface="+mn-cs"/>
              </a:rPr>
              <a:t>＝复杂性；</a:t>
            </a:r>
            <a:r>
              <a:rPr kumimoji="1" lang="en-US" altLang="zh-CN" sz="2400" b="1" i="0" u="none" strike="noStrike" kern="0" cap="none" spc="0" normalizeH="0" baseline="0" noProof="0" dirty="0">
                <a:ln>
                  <a:noFill/>
                </a:ln>
                <a:solidFill>
                  <a:schemeClr val="tx1"/>
                </a:solidFill>
                <a:effectLst/>
                <a:uLnTx/>
                <a:uFillTx/>
                <a:latin typeface="Times New Roman" pitchFamily="18" charset="0"/>
                <a:ea typeface="楷体" charset="0"/>
                <a:cs typeface="+mn-cs"/>
              </a:rPr>
              <a:t>N</a:t>
            </a:r>
            <a:r>
              <a:rPr kumimoji="1" lang="zh-CN" altLang="en-US" sz="2400" b="1" i="0" u="none" strike="noStrike" kern="0" cap="none" spc="0" normalizeH="0" baseline="0" noProof="0" dirty="0">
                <a:ln>
                  <a:noFill/>
                </a:ln>
                <a:solidFill>
                  <a:schemeClr val="tx1"/>
                </a:solidFill>
                <a:effectLst/>
                <a:uLnTx/>
                <a:uFillTx/>
                <a:latin typeface="Times New Roman" pitchFamily="18" charset="0"/>
                <a:ea typeface="楷体" charset="0"/>
                <a:cs typeface="+mn-cs"/>
              </a:rPr>
              <a:t>＝算法要解决问题的规模；</a:t>
            </a:r>
            <a:r>
              <a:rPr kumimoji="1" lang="en-US" altLang="zh-CN" sz="2400" b="1" i="0" u="none" strike="noStrike" kern="0" cap="none" spc="0" normalizeH="0" baseline="0" noProof="0" dirty="0">
                <a:ln>
                  <a:noFill/>
                </a:ln>
                <a:solidFill>
                  <a:schemeClr val="tx1"/>
                </a:solidFill>
                <a:effectLst/>
                <a:uLnTx/>
                <a:uFillTx/>
                <a:latin typeface="Times New Roman" pitchFamily="18" charset="0"/>
                <a:ea typeface="楷体" charset="0"/>
                <a:cs typeface="+mn-cs"/>
              </a:rPr>
              <a:t>I</a:t>
            </a:r>
            <a:r>
              <a:rPr kumimoji="1" lang="zh-CN" altLang="en-US" sz="2400" b="1" i="0" u="none" strike="noStrike" kern="0" cap="none" spc="0" normalizeH="0" baseline="0" noProof="0" dirty="0">
                <a:ln>
                  <a:noFill/>
                </a:ln>
                <a:solidFill>
                  <a:schemeClr val="tx1"/>
                </a:solidFill>
                <a:effectLst/>
                <a:uLnTx/>
                <a:uFillTx/>
                <a:latin typeface="Times New Roman" pitchFamily="18" charset="0"/>
                <a:ea typeface="楷体" charset="0"/>
                <a:cs typeface="+mn-cs"/>
              </a:rPr>
              <a:t>＝算法的输入；</a:t>
            </a:r>
            <a:r>
              <a:rPr kumimoji="1" lang="en-US" altLang="zh-CN" sz="2400" b="1" i="0" u="none" strike="noStrike" kern="0" cap="none" spc="0" normalizeH="0" baseline="0" noProof="0" dirty="0">
                <a:ln>
                  <a:noFill/>
                </a:ln>
                <a:solidFill>
                  <a:schemeClr val="tx1"/>
                </a:solidFill>
                <a:effectLst/>
                <a:uLnTx/>
                <a:uFillTx/>
                <a:latin typeface="Times New Roman" pitchFamily="18" charset="0"/>
                <a:ea typeface="楷体" charset="0"/>
                <a:cs typeface="+mn-cs"/>
              </a:rPr>
              <a:t>A</a:t>
            </a:r>
            <a:r>
              <a:rPr kumimoji="1" lang="zh-CN" altLang="en-US" b="1" i="0" u="none" strike="noStrike" kern="0" cap="none" spc="0" normalizeH="0" baseline="0" noProof="0" dirty="0">
                <a:ln>
                  <a:noFill/>
                </a:ln>
                <a:solidFill>
                  <a:schemeClr val="tx1"/>
                </a:solidFill>
                <a:effectLst/>
                <a:uLnTx/>
                <a:uFillTx/>
                <a:latin typeface="Times New Roman" pitchFamily="18" charset="0"/>
                <a:ea typeface="楷体" charset="0"/>
                <a:cs typeface="+mn-cs"/>
              </a:rPr>
              <a:t>＝算法本身</a:t>
            </a:r>
          </a:p>
          <a:p>
            <a:pPr marL="342900" marR="0" lvl="0" indent="-342900" algn="l" defTabSz="914400" rtl="0" eaLnBrk="1" fontAlgn="base" latinLnBrk="0" hangingPunct="1">
              <a:lnSpc>
                <a:spcPct val="130000"/>
              </a:lnSpc>
              <a:spcBef>
                <a:spcPct val="20000"/>
              </a:spcBef>
              <a:spcAft>
                <a:spcPct val="0"/>
              </a:spcAft>
              <a:buClrTx/>
              <a:buSzTx/>
              <a:buFontTx/>
              <a:buChar char="•"/>
              <a:defRPr/>
            </a:pPr>
            <a:r>
              <a:rPr kumimoji="1" lang="zh-CN" altLang="en-US" sz="2400" b="1" i="0" u="none" strike="noStrike" kern="0" cap="none" spc="0" normalizeH="0" baseline="0" noProof="0" dirty="0">
                <a:ln>
                  <a:noFill/>
                </a:ln>
                <a:solidFill>
                  <a:schemeClr val="tx1"/>
                </a:solidFill>
                <a:effectLst/>
                <a:uLnTx/>
                <a:uFillTx/>
                <a:latin typeface="Times New Roman" pitchFamily="18" charset="0"/>
                <a:ea typeface="楷体" charset="0"/>
                <a:cs typeface="+mn-cs"/>
              </a:rPr>
              <a:t>时间复杂性</a:t>
            </a:r>
            <a:r>
              <a:rPr kumimoji="1" lang="en-US" altLang="zh-CN" sz="2400" b="1" i="0" u="none" strike="noStrike" kern="0" cap="none" spc="0" normalizeH="0" baseline="0" noProof="0" dirty="0">
                <a:ln>
                  <a:noFill/>
                </a:ln>
                <a:solidFill>
                  <a:schemeClr val="tx1"/>
                </a:solidFill>
                <a:effectLst/>
                <a:uLnTx/>
                <a:uFillTx/>
                <a:latin typeface="Times New Roman" pitchFamily="18" charset="0"/>
                <a:ea typeface="楷体" charset="0"/>
                <a:cs typeface="+mn-cs"/>
              </a:rPr>
              <a:t>T</a:t>
            </a:r>
            <a:r>
              <a:rPr kumimoji="1" lang="zh-CN" altLang="en-US" sz="2400" b="1" i="0" u="none" strike="noStrike" kern="0" cap="none" spc="0" normalizeH="0" baseline="0" noProof="0" dirty="0">
                <a:ln>
                  <a:noFill/>
                </a:ln>
                <a:solidFill>
                  <a:schemeClr val="tx1"/>
                </a:solidFill>
                <a:effectLst/>
                <a:uLnTx/>
                <a:uFillTx/>
                <a:latin typeface="Times New Roman" pitchFamily="18" charset="0"/>
                <a:ea typeface="楷体" charset="0"/>
                <a:cs typeface="+mn-cs"/>
              </a:rPr>
              <a:t>＝</a:t>
            </a:r>
            <a:r>
              <a:rPr kumimoji="1" lang="en-US" altLang="zh-CN" sz="2400" b="1" i="0" u="none" strike="noStrike" kern="0" cap="none" spc="0" normalizeH="0" baseline="0" noProof="0" dirty="0">
                <a:ln>
                  <a:noFill/>
                </a:ln>
                <a:solidFill>
                  <a:schemeClr val="tx1"/>
                </a:solidFill>
                <a:effectLst/>
                <a:uLnTx/>
                <a:uFillTx/>
                <a:latin typeface="Times New Roman" pitchFamily="18" charset="0"/>
                <a:ea typeface="楷体" charset="0"/>
                <a:cs typeface="+mn-cs"/>
              </a:rPr>
              <a:t>T(N,I);</a:t>
            </a:r>
            <a:r>
              <a:rPr kumimoji="1" lang="zh-CN" altLang="en-US" sz="2400" b="1" i="0" u="none" strike="noStrike" kern="0" cap="none" spc="0" normalizeH="0" baseline="0" noProof="0" dirty="0">
                <a:ln>
                  <a:noFill/>
                </a:ln>
                <a:solidFill>
                  <a:schemeClr val="tx1"/>
                </a:solidFill>
                <a:effectLst/>
                <a:uLnTx/>
                <a:uFillTx/>
                <a:latin typeface="Times New Roman" pitchFamily="18" charset="0"/>
                <a:ea typeface="楷体" charset="0"/>
                <a:cs typeface="+mn-cs"/>
              </a:rPr>
              <a:t>空间复杂性</a:t>
            </a:r>
            <a:r>
              <a:rPr kumimoji="1" lang="en-US" altLang="zh-CN" sz="2400" b="1" i="0" u="none" strike="noStrike" kern="0" cap="none" spc="0" normalizeH="0" baseline="0" noProof="0" dirty="0">
                <a:ln>
                  <a:noFill/>
                </a:ln>
                <a:solidFill>
                  <a:schemeClr val="tx1"/>
                </a:solidFill>
                <a:effectLst/>
                <a:uLnTx/>
                <a:uFillTx/>
                <a:latin typeface="Times New Roman" pitchFamily="18" charset="0"/>
                <a:ea typeface="楷体" charset="0"/>
                <a:cs typeface="+mn-cs"/>
              </a:rPr>
              <a:t>C=C(N.I</a:t>
            </a:r>
            <a:r>
              <a:rPr kumimoji="1" lang="zh-CN" altLang="en-US" b="1" i="0" u="none" strike="noStrike" kern="0" cap="none" spc="0" normalizeH="0" baseline="0" noProof="0" dirty="0">
                <a:ln>
                  <a:noFill/>
                </a:ln>
                <a:solidFill>
                  <a:schemeClr val="tx1"/>
                </a:solidFill>
                <a:effectLst/>
                <a:uLnTx/>
                <a:uFillTx/>
                <a:latin typeface="Times New Roman" pitchFamily="18" charset="0"/>
                <a:ea typeface="楷体" charset="0"/>
                <a:cs typeface="+mn-cs"/>
              </a:rPr>
              <a:t>）</a:t>
            </a:r>
          </a:p>
          <a:p>
            <a:pPr marL="342900" marR="0" lvl="0" indent="-342900" algn="l" defTabSz="914400" rtl="0" eaLnBrk="1" fontAlgn="base" latinLnBrk="0" hangingPunct="1">
              <a:lnSpc>
                <a:spcPct val="130000"/>
              </a:lnSpc>
              <a:spcBef>
                <a:spcPct val="20000"/>
              </a:spcBef>
              <a:spcAft>
                <a:spcPct val="0"/>
              </a:spcAft>
              <a:buClrTx/>
              <a:buSzTx/>
              <a:buFontTx/>
              <a:buChar char="•"/>
              <a:defRPr/>
            </a:pPr>
            <a:r>
              <a:rPr kumimoji="1" lang="zh-CN" altLang="en-US" sz="2400" b="1" i="0" u="none" strike="noStrike" kern="0" cap="none" spc="0" normalizeH="0" baseline="0" noProof="0" dirty="0">
                <a:ln>
                  <a:noFill/>
                </a:ln>
                <a:solidFill>
                  <a:schemeClr val="tx1"/>
                </a:solidFill>
                <a:effectLst/>
                <a:uLnTx/>
                <a:uFillTx/>
                <a:latin typeface="Times New Roman" pitchFamily="18" charset="0"/>
                <a:ea typeface="楷体" charset="0"/>
                <a:cs typeface="+mn-cs"/>
              </a:rPr>
              <a:t>算法的时间复杂性</a:t>
            </a:r>
            <a:r>
              <a:rPr kumimoji="1" lang="en-US" altLang="zh-CN" sz="2400" b="1" i="1" u="none" strike="noStrike" kern="0" cap="none" spc="0" normalizeH="0" baseline="0" noProof="0" dirty="0">
                <a:ln>
                  <a:noFill/>
                </a:ln>
                <a:solidFill>
                  <a:schemeClr val="tx1"/>
                </a:solidFill>
                <a:effectLst/>
                <a:uLnTx/>
                <a:uFillTx/>
                <a:latin typeface="Times New Roman" pitchFamily="18" charset="0"/>
                <a:ea typeface="楷体" charset="0"/>
                <a:cs typeface="+mn-cs"/>
              </a:rPr>
              <a:t>T</a:t>
            </a:r>
            <a:r>
              <a:rPr kumimoji="1" lang="en-US" altLang="zh-CN" sz="2400" b="1" i="0" u="none" strike="noStrike" kern="0" cap="none" spc="0" normalizeH="0" baseline="0" noProof="0" dirty="0">
                <a:ln>
                  <a:noFill/>
                </a:ln>
                <a:solidFill>
                  <a:schemeClr val="tx1"/>
                </a:solidFill>
                <a:effectLst/>
                <a:uLnTx/>
                <a:uFillTx/>
                <a:latin typeface="Times New Roman" pitchFamily="18" charset="0"/>
                <a:ea typeface="楷体" charset="0"/>
                <a:cs typeface="+mn-cs"/>
              </a:rPr>
              <a:t>(</a:t>
            </a:r>
            <a:r>
              <a:rPr kumimoji="1" lang="en-US" altLang="zh-CN" sz="2400" b="1" i="1" u="none" strike="noStrike" kern="0" cap="none" spc="0" normalizeH="0" baseline="0" noProof="0" dirty="0">
                <a:ln>
                  <a:noFill/>
                </a:ln>
                <a:solidFill>
                  <a:schemeClr val="tx1"/>
                </a:solidFill>
                <a:effectLst/>
                <a:uLnTx/>
                <a:uFillTx/>
                <a:latin typeface="Times New Roman" pitchFamily="18" charset="0"/>
                <a:ea typeface="楷体" charset="0"/>
                <a:cs typeface="+mn-cs"/>
              </a:rPr>
              <a:t>n</a:t>
            </a:r>
            <a:r>
              <a:rPr kumimoji="1" lang="en-US" altLang="zh-CN" sz="2400" b="1" i="0" u="none" strike="noStrike" kern="0" cap="none" spc="0" normalizeH="0" baseline="0" noProof="0" dirty="0">
                <a:ln>
                  <a:noFill/>
                </a:ln>
                <a:solidFill>
                  <a:schemeClr val="tx1"/>
                </a:solidFill>
                <a:effectLst/>
                <a:uLnTx/>
                <a:uFillTx/>
                <a:latin typeface="Times New Roman" pitchFamily="18" charset="0"/>
                <a:ea typeface="楷体" charset="0"/>
                <a:cs typeface="+mn-cs"/>
              </a:rPr>
              <a:t>)</a:t>
            </a:r>
            <a:r>
              <a:rPr kumimoji="1" lang="zh-CN" altLang="en-US" b="1" i="0" u="none" strike="noStrike" kern="0" cap="none" spc="0" normalizeH="0" baseline="0" noProof="0" dirty="0">
                <a:ln>
                  <a:noFill/>
                </a:ln>
                <a:solidFill>
                  <a:schemeClr val="tx1"/>
                </a:solidFill>
                <a:effectLst/>
                <a:uLnTx/>
                <a:uFillTx/>
                <a:latin typeface="Times New Roman" pitchFamily="18" charset="0"/>
                <a:ea typeface="楷体" charset="0"/>
                <a:cs typeface="+mn-cs"/>
              </a:rPr>
              <a:t>；</a:t>
            </a:r>
          </a:p>
          <a:p>
            <a:pPr marL="342900" marR="0" lvl="0" indent="-342900" algn="l" defTabSz="914400" rtl="0" eaLnBrk="1" fontAlgn="base" latinLnBrk="0" hangingPunct="1">
              <a:lnSpc>
                <a:spcPct val="130000"/>
              </a:lnSpc>
              <a:spcBef>
                <a:spcPct val="20000"/>
              </a:spcBef>
              <a:spcAft>
                <a:spcPct val="0"/>
              </a:spcAft>
              <a:buClrTx/>
              <a:buSzTx/>
              <a:buFontTx/>
              <a:buChar char="•"/>
              <a:defRPr/>
            </a:pPr>
            <a:r>
              <a:rPr kumimoji="1" lang="zh-CN" altLang="en-US" sz="2400" b="1" i="0" u="none" strike="noStrike" kern="0" cap="none" spc="0" normalizeH="0" baseline="0" noProof="0" dirty="0">
                <a:ln>
                  <a:noFill/>
                </a:ln>
                <a:solidFill>
                  <a:schemeClr val="tx1"/>
                </a:solidFill>
                <a:effectLst/>
                <a:uLnTx/>
                <a:uFillTx/>
                <a:latin typeface="Times New Roman" pitchFamily="18" charset="0"/>
                <a:ea typeface="楷体" charset="0"/>
                <a:cs typeface="+mn-cs"/>
              </a:rPr>
              <a:t>算法的空间复杂性</a:t>
            </a:r>
            <a:r>
              <a:rPr kumimoji="1" lang="en-US" altLang="zh-CN" sz="2400" b="1" i="1" u="none" strike="noStrike" kern="0" cap="none" spc="0" normalizeH="0" baseline="0" noProof="0" dirty="0">
                <a:ln>
                  <a:noFill/>
                </a:ln>
                <a:solidFill>
                  <a:schemeClr val="tx1"/>
                </a:solidFill>
                <a:effectLst/>
                <a:uLnTx/>
                <a:uFillTx/>
                <a:latin typeface="Times New Roman" pitchFamily="18" charset="0"/>
                <a:ea typeface="楷体" charset="0"/>
                <a:cs typeface="+mn-cs"/>
              </a:rPr>
              <a:t>S</a:t>
            </a:r>
            <a:r>
              <a:rPr kumimoji="1" lang="en-US" altLang="zh-CN" sz="2400" b="1" i="0" u="none" strike="noStrike" kern="0" cap="none" spc="0" normalizeH="0" baseline="0" noProof="0" dirty="0">
                <a:ln>
                  <a:noFill/>
                </a:ln>
                <a:solidFill>
                  <a:schemeClr val="tx1"/>
                </a:solidFill>
                <a:effectLst/>
                <a:uLnTx/>
                <a:uFillTx/>
                <a:latin typeface="Times New Roman" pitchFamily="18" charset="0"/>
                <a:ea typeface="楷体" charset="0"/>
                <a:cs typeface="+mn-cs"/>
              </a:rPr>
              <a:t>(</a:t>
            </a:r>
            <a:r>
              <a:rPr kumimoji="1" lang="en-US" altLang="zh-CN" sz="2400" b="1" i="1" u="none" strike="noStrike" kern="0" cap="none" spc="0" normalizeH="0" baseline="0" noProof="0" dirty="0">
                <a:ln>
                  <a:noFill/>
                </a:ln>
                <a:solidFill>
                  <a:schemeClr val="tx1"/>
                </a:solidFill>
                <a:effectLst/>
                <a:uLnTx/>
                <a:uFillTx/>
                <a:latin typeface="Times New Roman" pitchFamily="18" charset="0"/>
                <a:ea typeface="楷体" charset="0"/>
                <a:cs typeface="+mn-cs"/>
              </a:rPr>
              <a:t>n</a:t>
            </a:r>
            <a:r>
              <a:rPr kumimoji="1" lang="en-US" altLang="zh-CN" sz="2400" b="1" i="0" u="none" strike="noStrike" kern="0" cap="none" spc="0" normalizeH="0" baseline="0" noProof="0" dirty="0">
                <a:ln>
                  <a:noFill/>
                </a:ln>
                <a:solidFill>
                  <a:schemeClr val="tx1"/>
                </a:solidFill>
                <a:effectLst/>
                <a:uLnTx/>
                <a:uFillTx/>
                <a:latin typeface="Times New Roman" pitchFamily="18" charset="0"/>
                <a:ea typeface="楷体" charset="0"/>
                <a:cs typeface="+mn-cs"/>
              </a:rPr>
              <a:t>)</a:t>
            </a:r>
            <a:r>
              <a:rPr kumimoji="1" lang="zh-CN" altLang="en-US" b="1" i="0" u="none" strike="noStrike" kern="0" cap="none" spc="0" normalizeH="0" baseline="0" noProof="0" dirty="0">
                <a:ln>
                  <a:noFill/>
                </a:ln>
                <a:solidFill>
                  <a:schemeClr val="tx1"/>
                </a:solidFill>
                <a:effectLst/>
                <a:uLnTx/>
                <a:uFillTx/>
                <a:latin typeface="Times New Roman" pitchFamily="18" charset="0"/>
                <a:ea typeface="楷体" charset="0"/>
                <a:cs typeface="+mn-cs"/>
              </a:rPr>
              <a:t>。</a:t>
            </a:r>
          </a:p>
          <a:p>
            <a:pPr marL="342900" marR="0" lvl="0" indent="-342900" algn="l" defTabSz="914400" rtl="0" eaLnBrk="1" fontAlgn="base" latinLnBrk="0" hangingPunct="1">
              <a:lnSpc>
                <a:spcPct val="130000"/>
              </a:lnSpc>
              <a:spcBef>
                <a:spcPct val="20000"/>
              </a:spcBef>
              <a:spcAft>
                <a:spcPct val="0"/>
              </a:spcAft>
              <a:buClrTx/>
              <a:buSzTx/>
              <a:buFontTx/>
              <a:buChar char="•"/>
              <a:defRPr/>
            </a:pPr>
            <a:r>
              <a:rPr kumimoji="1" lang="zh-CN" altLang="en-US" sz="2400" b="1" i="0" u="none" strike="noStrike" kern="0" cap="none" spc="0" normalizeH="0" baseline="0" noProof="0" dirty="0">
                <a:ln>
                  <a:noFill/>
                </a:ln>
                <a:solidFill>
                  <a:schemeClr val="tx1"/>
                </a:solidFill>
                <a:effectLst/>
                <a:uLnTx/>
                <a:uFillTx/>
                <a:latin typeface="Times New Roman" pitchFamily="18" charset="0"/>
                <a:ea typeface="楷体" charset="0"/>
                <a:cs typeface="+mn-cs"/>
              </a:rPr>
              <a:t>其中</a:t>
            </a:r>
            <a:r>
              <a:rPr kumimoji="1" lang="en-US" altLang="zh-CN" sz="2400" b="1" i="1" u="none" strike="noStrike" kern="0" cap="none" spc="0" normalizeH="0" baseline="0" noProof="0" dirty="0">
                <a:ln>
                  <a:noFill/>
                </a:ln>
                <a:solidFill>
                  <a:schemeClr val="tx1"/>
                </a:solidFill>
                <a:effectLst/>
                <a:uLnTx/>
                <a:uFillTx/>
                <a:latin typeface="Times New Roman" pitchFamily="18" charset="0"/>
                <a:ea typeface="楷体" charset="0"/>
                <a:cs typeface="+mn-cs"/>
              </a:rPr>
              <a:t>n</a:t>
            </a:r>
            <a:r>
              <a:rPr kumimoji="1" lang="zh-CN" altLang="en-US" sz="2400" b="1" i="0" u="none" strike="noStrike" kern="0" cap="none" spc="0" normalizeH="0" baseline="0" noProof="0" dirty="0">
                <a:ln>
                  <a:noFill/>
                </a:ln>
                <a:solidFill>
                  <a:schemeClr val="tx1"/>
                </a:solidFill>
                <a:effectLst/>
                <a:uLnTx/>
                <a:uFillTx/>
                <a:latin typeface="Times New Roman" pitchFamily="18" charset="0"/>
                <a:ea typeface="楷体" charset="0"/>
                <a:cs typeface="+mn-cs"/>
              </a:rPr>
              <a:t>是问题的规模（输入大小）。</a:t>
            </a:r>
          </a:p>
        </p:txBody>
      </p:sp>
      <p:pic>
        <p:nvPicPr>
          <p:cNvPr id="5" name="图片 4" descr="1dc06e763f0a5287b14058453eaa150442bbe13829bc6-oMverP_fw658"/>
          <p:cNvPicPr>
            <a:picLocks noChangeAspect="1"/>
          </p:cNvPicPr>
          <p:nvPr/>
        </p:nvPicPr>
        <p:blipFill>
          <a:blip r:embed="rId3"/>
          <a:srcRect l="54565" t="10024" r="31639" b="81679"/>
          <a:stretch>
            <a:fillRect/>
          </a:stretch>
        </p:blipFill>
        <p:spPr>
          <a:xfrm>
            <a:off x="767080" y="52070"/>
            <a:ext cx="781050" cy="834390"/>
          </a:xfrm>
          <a:prstGeom prst="rect">
            <a:avLst/>
          </a:prstGeom>
          <a:effectLst>
            <a:reflection stA="45000" endPos="54000" dir="5400000" sy="-100000" algn="bl" rotWithShape="0"/>
          </a:effectLst>
        </p:spPr>
      </p:pic>
      <p:sp>
        <p:nvSpPr>
          <p:cNvPr id="6" name="文本框 5"/>
          <p:cNvSpPr txBox="1"/>
          <p:nvPr/>
        </p:nvSpPr>
        <p:spPr>
          <a:xfrm>
            <a:off x="1673860" y="311785"/>
            <a:ext cx="3654425" cy="518160"/>
          </a:xfrm>
          <a:prstGeom prst="rect">
            <a:avLst/>
          </a:prstGeom>
          <a:noFill/>
          <a:effectLst>
            <a:reflection stA="45000" endPos="68000" dist="177800" dir="5400000" sy="-100000" algn="bl" rotWithShape="0"/>
          </a:effectLst>
        </p:spPr>
        <p:txBody>
          <a:bodyPr wrap="square" rtlCol="0">
            <a:spAutoFit/>
          </a:bodyPr>
          <a:lstStyle/>
          <a:p>
            <a:r>
              <a:rPr kumimoji="1" lang="zh-CN" altLang="en-US" sz="2800" b="1" kern="0" noProof="0" dirty="0">
                <a:ln>
                  <a:noFill/>
                </a:ln>
                <a:solidFill>
                  <a:srgbClr val="FF0000"/>
                </a:solidFill>
                <a:uLnTx/>
                <a:uFillTx/>
                <a:latin typeface="楷体" charset="0"/>
                <a:ea typeface="楷体" charset="0"/>
                <a:cs typeface="+mj-cs"/>
                <a:sym typeface="+mn-ea"/>
              </a:rPr>
              <a:t>算法复杂性分析</a:t>
            </a:r>
            <a:endParaRPr lang="zh-CN" altLang="en-US" sz="2800" b="1">
              <a:solidFill>
                <a:schemeClr val="bg2">
                  <a:lumMod val="50000"/>
                </a:schemeClr>
              </a:solidFill>
              <a:latin typeface="楷体" charset="0"/>
              <a:ea typeface="楷体" charset="0"/>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a:xfrm>
            <a:off x="1621790" y="2082800"/>
            <a:ext cx="9570720" cy="1431925"/>
          </a:xfrm>
        </p:spPr>
        <p:txBody>
          <a:bodyPr vert="horz" wrap="square" lIns="91440" tIns="45720" rIns="91440" bIns="45720" numCol="1" anchor="b" anchorCtr="0" compatLnSpc="1">
            <a:noAutofit/>
          </a:bodyPr>
          <a:lstStyle/>
          <a:p>
            <a:pPr marL="342900" marR="0" lvl="0" indent="-342900" algn="l" defTabSz="914400" rtl="0" eaLnBrk="1" fontAlgn="base" latinLnBrk="0" hangingPunct="1">
              <a:spcBef>
                <a:spcPct val="20000"/>
              </a:spcBef>
              <a:spcAft>
                <a:spcPct val="0"/>
              </a:spcAft>
              <a:buClrTx/>
              <a:buSzTx/>
              <a:buFontTx/>
              <a:buChar char="•"/>
              <a:defRPr/>
            </a:pPr>
            <a:r>
              <a:rPr kumimoji="1" lang="zh-CN" altLang="en-US" sz="3200" b="1" kern="0" noProof="0" dirty="0">
                <a:ln>
                  <a:noFill/>
                </a:ln>
                <a:solidFill>
                  <a:schemeClr val="tx1"/>
                </a:solidFill>
                <a:uLnTx/>
                <a:uFillTx/>
                <a:latin typeface="楷体" charset="0"/>
                <a:ea typeface="楷体" charset="0"/>
                <a:sym typeface="+mn-ea"/>
              </a:rPr>
              <a:t>时间复杂性和空间复杂性的量计算方法相似，并且空间复杂性的计算更简单，因此本课程主要以</a:t>
            </a:r>
            <a:r>
              <a:rPr kumimoji="1" lang="zh-CN" altLang="en-US" sz="3200" b="1" kern="0" noProof="0" dirty="0">
                <a:ln>
                  <a:noFill/>
                </a:ln>
                <a:solidFill>
                  <a:srgbClr val="FF0000"/>
                </a:solidFill>
                <a:uLnTx/>
                <a:uFillTx/>
                <a:latin typeface="楷体" charset="0"/>
                <a:ea typeface="楷体" charset="0"/>
                <a:sym typeface="+mn-ea"/>
              </a:rPr>
              <a:t>时间复杂性</a:t>
            </a:r>
            <a:r>
              <a:rPr kumimoji="1" lang="zh-CN" altLang="en-US" sz="3200" b="1" kern="0" noProof="0" dirty="0">
                <a:ln>
                  <a:noFill/>
                </a:ln>
                <a:solidFill>
                  <a:schemeClr val="tx1"/>
                </a:solidFill>
                <a:uLnTx/>
                <a:uFillTx/>
                <a:latin typeface="楷体" charset="0"/>
                <a:ea typeface="楷体" charset="0"/>
                <a:sym typeface="+mn-ea"/>
              </a:rPr>
              <a:t>计算为主；</a:t>
            </a:r>
            <a:endParaRPr kumimoji="1" lang="zh-CN" altLang="en-US" sz="3200" b="1" i="0" u="none" strike="noStrike" kern="0" cap="none" spc="0" normalizeH="0" baseline="0" noProof="0" dirty="0">
              <a:ln>
                <a:noFill/>
              </a:ln>
              <a:solidFill>
                <a:schemeClr val="tx1"/>
              </a:solidFill>
              <a:effectLst/>
              <a:uLnTx/>
              <a:uFillTx/>
              <a:latin typeface="楷体" charset="0"/>
              <a:ea typeface="楷体" charset="0"/>
              <a:cs typeface="+mn-cs"/>
              <a:sym typeface="+mn-ea"/>
            </a:endParaRPr>
          </a:p>
        </p:txBody>
      </p:sp>
      <p:pic>
        <p:nvPicPr>
          <p:cNvPr id="2" name="图片 1" descr="57dafe503274279d5d2f28429199a69fee084b3d64fb-wzkPf0_fw658"/>
          <p:cNvPicPr>
            <a:picLocks noChangeAspect="1"/>
          </p:cNvPicPr>
          <p:nvPr/>
        </p:nvPicPr>
        <p:blipFill>
          <a:blip r:embed="rId2"/>
          <a:srcRect l="-838" t="81160" r="838" b="-74"/>
          <a:stretch>
            <a:fillRect/>
          </a:stretch>
        </p:blipFill>
        <p:spPr>
          <a:xfrm>
            <a:off x="-149225" y="5604510"/>
            <a:ext cx="12345035" cy="1304925"/>
          </a:xfrm>
          <a:prstGeom prst="rect">
            <a:avLst/>
          </a:prstGeom>
        </p:spPr>
      </p:pic>
      <p:pic>
        <p:nvPicPr>
          <p:cNvPr id="8" name="图片 7" descr="1dc06e763f0a5287b14058453eaa150442bbe13829bc6-oMverP_fw658"/>
          <p:cNvPicPr>
            <a:picLocks noChangeAspect="1"/>
          </p:cNvPicPr>
          <p:nvPr/>
        </p:nvPicPr>
        <p:blipFill>
          <a:blip r:embed="rId3"/>
          <a:srcRect l="54565" t="10024" r="31639" b="81679"/>
          <a:stretch>
            <a:fillRect/>
          </a:stretch>
        </p:blipFill>
        <p:spPr>
          <a:xfrm>
            <a:off x="767080" y="311150"/>
            <a:ext cx="781050" cy="834390"/>
          </a:xfrm>
          <a:prstGeom prst="rect">
            <a:avLst/>
          </a:prstGeom>
          <a:effectLst>
            <a:reflection stA="45000" endPos="54000" dir="5400000" sy="-100000" algn="bl" rotWithShape="0"/>
          </a:effectLst>
        </p:spPr>
      </p:pic>
      <p:sp>
        <p:nvSpPr>
          <p:cNvPr id="11" name="文本框 10"/>
          <p:cNvSpPr txBox="1"/>
          <p:nvPr/>
        </p:nvSpPr>
        <p:spPr>
          <a:xfrm>
            <a:off x="1674495" y="570865"/>
            <a:ext cx="5222875" cy="518160"/>
          </a:xfrm>
          <a:prstGeom prst="rect">
            <a:avLst/>
          </a:prstGeom>
          <a:noFill/>
          <a:effectLst>
            <a:reflection stA="45000" endPos="68000" dist="177800" dir="5400000" sy="-100000" algn="bl" rotWithShape="0"/>
          </a:effectLst>
        </p:spPr>
        <p:txBody>
          <a:bodyPr wrap="square" rtlCol="0">
            <a:spAutoFit/>
          </a:bodyPr>
          <a:lstStyle/>
          <a:p>
            <a:r>
              <a:rPr lang="zh-CN" altLang="en-US" sz="2800" b="1">
                <a:solidFill>
                  <a:schemeClr val="bg2">
                    <a:lumMod val="50000"/>
                  </a:schemeClr>
                </a:solidFill>
                <a:latin typeface="楷体" charset="0"/>
                <a:ea typeface="楷体" charset="0"/>
              </a:rPr>
              <a:t>本课程所研究的算法复杂性</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EMPLATE_THUMBS_INDEX" val="1、4、8、12、16、21、22、23、24、25"/>
  <p:tag name="KSO_WM_TEMPLATE_CATEGORY" val="custom"/>
  <p:tag name="KSO_WM_TEMPLATE_INDEX" val="160326"/>
  <p:tag name="KSO_WM_TAG_VERSION" val="1.0"/>
  <p:tag name="KSO_WM_SLIDE_ID" val="custom160326_1"/>
  <p:tag name="KSO_WM_SLIDE_INDEX" val="1"/>
  <p:tag name="KSO_WM_SLIDE_ITEM_CNT" val="2"/>
  <p:tag name="KSO_WM_SLIDE_LAYOUT" val="a_b"/>
  <p:tag name="KSO_WM_SLIDE_LAYOUT_CNT" val="1_1"/>
  <p:tag name="KSO_WM_SLIDE_TYPE" val="title"/>
  <p:tag name="KSO_WM_BEAUTIFY_FLAG" val="#wm#"/>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056_5*i*16"/>
  <p:tag name="KSO_WM_TEMPLATE_CATEGORY" val="diagram"/>
  <p:tag name="KSO_WM_TEMPLATE_INDEX" val="160056"/>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056_5*i*21"/>
  <p:tag name="KSO_WM_TEMPLATE_CATEGORY" val="diagram"/>
  <p:tag name="KSO_WM_TEMPLATE_INDEX" val="160056"/>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56"/>
  <p:tag name="KSO_WM_UNIT_TYPE" val="m_h_a"/>
  <p:tag name="KSO_WM_UNIT_INDEX" val="1_3_1"/>
  <p:tag name="KSO_WM_UNIT_ID" val="diagram160056_5*m_h_a*1_3_1"/>
  <p:tag name="KSO_WM_UNIT_CLEAR" val="1"/>
  <p:tag name="KSO_WM_UNIT_LAYERLEVEL" val="1_1_1"/>
  <p:tag name="KSO_WM_UNIT_VALUE" val="20"/>
  <p:tag name="KSO_WM_UNIT_HIGHLIGHT" val="0"/>
  <p:tag name="KSO_WM_UNIT_COMPATIBLE" val="0"/>
  <p:tag name="KSO_WM_DIAGRAM_GROUP_CODE" val="m1-1"/>
  <p:tag name="KSO_WM_UNIT_PRESET_TEXT" val="LOREM"/>
</p:tagLst>
</file>

<file path=ppt/tags/tag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56"/>
  <p:tag name="KSO_WM_UNIT_TYPE" val="m_h_f"/>
  <p:tag name="KSO_WM_UNIT_INDEX" val="1_3_1"/>
  <p:tag name="KSO_WM_UNIT_ID" val="diagram160056_5*m_h_f*1_3_1"/>
  <p:tag name="KSO_WM_UNIT_CLEAR" val="1"/>
  <p:tag name="KSO_WM_UNIT_LAYERLEVEL" val="1_1_1"/>
  <p:tag name="KSO_WM_UNIT_VALUE" val="10"/>
  <p:tag name="KSO_WM_UNIT_HIGHLIGHT" val="0"/>
  <p:tag name="KSO_WM_UNIT_COMPATIBLE" val="0"/>
  <p:tag name="KSO_WM_UNIT_PRESET_TEXT_INDEX" val="4"/>
  <p:tag name="KSO_WM_UNIT_PRESET_TEXT_LEN" val="12"/>
  <p:tag name="KSO_WM_DIAGRAM_GROUP_CODE" val="m1-1"/>
</p:tagLst>
</file>

<file path=ppt/tags/tag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56"/>
  <p:tag name="KSO_WM_UNIT_TYPE" val="m_h_a"/>
  <p:tag name="KSO_WM_UNIT_INDEX" val="1_4_1"/>
  <p:tag name="KSO_WM_UNIT_ID" val="diagram160056_5*m_h_a*1_4_1"/>
  <p:tag name="KSO_WM_UNIT_CLEAR" val="1"/>
  <p:tag name="KSO_WM_UNIT_LAYERLEVEL" val="1_1_1"/>
  <p:tag name="KSO_WM_UNIT_VALUE" val="20"/>
  <p:tag name="KSO_WM_UNIT_HIGHLIGHT" val="0"/>
  <p:tag name="KSO_WM_UNIT_COMPATIBLE" val="0"/>
  <p:tag name="KSO_WM_DIAGRAM_GROUP_CODE" val="m1-1"/>
  <p:tag name="KSO_WM_UNIT_PRESET_TEXT" val="LOREM"/>
</p:tagLst>
</file>

<file path=ppt/tags/tag1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56"/>
  <p:tag name="KSO_WM_UNIT_TYPE" val="m_h_f"/>
  <p:tag name="KSO_WM_UNIT_INDEX" val="1_4_1"/>
  <p:tag name="KSO_WM_UNIT_ID" val="diagram160056_5*m_h_f*1_4_1"/>
  <p:tag name="KSO_WM_UNIT_CLEAR" val="1"/>
  <p:tag name="KSO_WM_UNIT_LAYERLEVEL" val="1_1_1"/>
  <p:tag name="KSO_WM_UNIT_VALUE" val="10"/>
  <p:tag name="KSO_WM_UNIT_HIGHLIGHT" val="0"/>
  <p:tag name="KSO_WM_UNIT_COMPATIBLE" val="0"/>
  <p:tag name="KSO_WM_UNIT_PRESET_TEXT_INDEX" val="4"/>
  <p:tag name="KSO_WM_UNIT_PRESET_TEXT_LEN" val="12"/>
  <p:tag name="KSO_WM_DIAGRAM_GROUP_CODE" val="m1-1"/>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56"/>
  <p:tag name="KSO_WM_UNIT_TYPE" val="m_h_a"/>
  <p:tag name="KSO_WM_UNIT_INDEX" val="1_2_1"/>
  <p:tag name="KSO_WM_UNIT_ID" val="diagram160056_5*m_h_a*1_2_1"/>
  <p:tag name="KSO_WM_UNIT_CLEAR" val="1"/>
  <p:tag name="KSO_WM_UNIT_LAYERLEVEL" val="1_1_1"/>
  <p:tag name="KSO_WM_UNIT_VALUE" val="20"/>
  <p:tag name="KSO_WM_UNIT_HIGHLIGHT" val="0"/>
  <p:tag name="KSO_WM_UNIT_COMPATIBLE" val="0"/>
  <p:tag name="KSO_WM_DIAGRAM_GROUP_CODE" val="m1-1"/>
  <p:tag name="KSO_WM_UNIT_PRESET_TEXT" val="LOREM"/>
</p:tagLst>
</file>

<file path=ppt/tags/tag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56"/>
  <p:tag name="KSO_WM_UNIT_TYPE" val="m_h_f"/>
  <p:tag name="KSO_WM_UNIT_INDEX" val="1_2_1"/>
  <p:tag name="KSO_WM_UNIT_ID" val="diagram160056_5*m_h_f*1_2_1"/>
  <p:tag name="KSO_WM_UNIT_CLEAR" val="1"/>
  <p:tag name="KSO_WM_UNIT_LAYERLEVEL" val="1_1_1"/>
  <p:tag name="KSO_WM_UNIT_VALUE" val="10"/>
  <p:tag name="KSO_WM_UNIT_HIGHLIGHT" val="0"/>
  <p:tag name="KSO_WM_UNIT_COMPATIBLE" val="0"/>
  <p:tag name="KSO_WM_UNIT_PRESET_TEXT_INDEX" val="4"/>
  <p:tag name="KSO_WM_UNIT_PRESET_TEXT_LEN" val="12"/>
  <p:tag name="KSO_WM_DIAGRAM_GROUP_CODE" val="m1-1"/>
</p:tagLst>
</file>

<file path=ppt/tags/tag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56"/>
  <p:tag name="KSO_WM_UNIT_TYPE" val="m_h_a"/>
  <p:tag name="KSO_WM_UNIT_INDEX" val="1_5_1"/>
  <p:tag name="KSO_WM_UNIT_ID" val="diagram160056_5*m_h_a*1_5_1"/>
  <p:tag name="KSO_WM_UNIT_CLEAR" val="1"/>
  <p:tag name="KSO_WM_UNIT_LAYERLEVEL" val="1_1_1"/>
  <p:tag name="KSO_WM_UNIT_VALUE" val="20"/>
  <p:tag name="KSO_WM_UNIT_HIGHLIGHT" val="0"/>
  <p:tag name="KSO_WM_UNIT_COMPATIBLE" val="0"/>
  <p:tag name="KSO_WM_DIAGRAM_GROUP_CODE" val="m1-1"/>
  <p:tag name="KSO_WM_UNIT_PRESET_TEXT" val="LOREM"/>
</p:tagLst>
</file>

<file path=ppt/tags/tag1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56"/>
  <p:tag name="KSO_WM_UNIT_TYPE" val="m_h_f"/>
  <p:tag name="KSO_WM_UNIT_INDEX" val="1_5_1"/>
  <p:tag name="KSO_WM_UNIT_ID" val="diagram160056_5*m_h_f*1_5_1"/>
  <p:tag name="KSO_WM_UNIT_CLEAR" val="1"/>
  <p:tag name="KSO_WM_UNIT_LAYERLEVEL" val="1_1_1"/>
  <p:tag name="KSO_WM_UNIT_VALUE" val="10"/>
  <p:tag name="KSO_WM_UNIT_HIGHLIGHT" val="0"/>
  <p:tag name="KSO_WM_UNIT_COMPATIBLE" val="0"/>
  <p:tag name="KSO_WM_UNIT_PRESET_TEXT_INDEX" val="4"/>
  <p:tag name="KSO_WM_UNIT_PRESET_TEXT_LEN" val="12"/>
  <p:tag name="KSO_WM_DIAGRAM_GROUP_CODE" val="m1-1"/>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26"/>
  <p:tag name="KSO_WM_UNIT_TYPE" val="a"/>
  <p:tag name="KSO_WM_UNIT_INDEX" val="1"/>
  <p:tag name="KSO_WM_UNIT_ID" val="custom160326_1*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17"/>
</p:tagLst>
</file>

<file path=ppt/tags/tag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56"/>
  <p:tag name="KSO_WM_UNIT_TYPE" val="m_h_a"/>
  <p:tag name="KSO_WM_UNIT_INDEX" val="1_1_1"/>
  <p:tag name="KSO_WM_UNIT_ID" val="diagram160056_5*m_h_a*1_1_1"/>
  <p:tag name="KSO_WM_UNIT_CLEAR" val="1"/>
  <p:tag name="KSO_WM_UNIT_LAYERLEVEL" val="1_1_1"/>
  <p:tag name="KSO_WM_UNIT_VALUE" val="20"/>
  <p:tag name="KSO_WM_UNIT_HIGHLIGHT" val="0"/>
  <p:tag name="KSO_WM_UNIT_COMPATIBLE" val="0"/>
  <p:tag name="KSO_WM_DIAGRAM_GROUP_CODE" val="m1-1"/>
  <p:tag name="KSO_WM_UNIT_PRESET_TEXT" val="LOREM"/>
</p:tagLst>
</file>

<file path=ppt/tags/tag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56"/>
  <p:tag name="KSO_WM_UNIT_TYPE" val="m_h_f"/>
  <p:tag name="KSO_WM_UNIT_INDEX" val="1_1_1"/>
  <p:tag name="KSO_WM_UNIT_ID" val="diagram160056_5*m_h_f*1_1_1"/>
  <p:tag name="KSO_WM_UNIT_CLEAR" val="1"/>
  <p:tag name="KSO_WM_UNIT_LAYERLEVEL" val="1_1_1"/>
  <p:tag name="KSO_WM_UNIT_VALUE" val="10"/>
  <p:tag name="KSO_WM_UNIT_HIGHLIGHT" val="0"/>
  <p:tag name="KSO_WM_UNIT_COMPATIBLE" val="0"/>
  <p:tag name="KSO_WM_UNIT_PRESET_TEXT_INDEX" val="4"/>
  <p:tag name="KSO_WM_UNIT_PRESET_TEXT_LEN" val="12"/>
  <p:tag name="KSO_WM_DIAGRAM_GROUP_CODE" val="m1-1"/>
</p:tagLst>
</file>

<file path=ppt/tags/tag22.xml><?xml version="1.0" encoding="utf-8"?>
<p:tagLst xmlns:a="http://schemas.openxmlformats.org/drawingml/2006/main" xmlns:r="http://schemas.openxmlformats.org/officeDocument/2006/relationships" xmlns:p="http://schemas.openxmlformats.org/presentationml/2006/main">
  <p:tag name="KSO_WM_SLIDE_ID" val="diagram160529_2"/>
  <p:tag name="KSO_WM_SLIDE_INDEX" val="2"/>
  <p:tag name="KSO_WM_SLIDE_ITEM_CNT" val="5"/>
  <p:tag name="KSO_WM_SLIDE_LAYOUT" val="a_m"/>
  <p:tag name="KSO_WM_SLIDE_LAYOUT_CNT" val="1_1"/>
  <p:tag name="KSO_WM_SLIDE_TYPE" val="text"/>
  <p:tag name="KSO_WM_BEAUTIFY_FLAG" val="#wm#"/>
  <p:tag name="KSO_WM_SLIDE_POSITION" val="170*144"/>
  <p:tag name="KSO_WM_SLIDE_SIZE" val="620*337"/>
  <p:tag name="KSO_WM_TEMPLATE_CATEGORY" val="diagram"/>
  <p:tag name="KSO_WM_TEMPLATE_INDEX" val="160529"/>
  <p:tag name="KSO_WM_DIAGRAM_GROUP_CODE" val="m1-1"/>
  <p:tag name="KSO_WM_TAG_VERSION" val="1.0"/>
</p:tagLst>
</file>

<file path=ppt/tags/tag2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529"/>
  <p:tag name="KSO_WM_UNIT_TYPE" val="m_h_a"/>
  <p:tag name="KSO_WM_UNIT_INDEX" val="1_1_1"/>
  <p:tag name="KSO_WM_UNIT_ID" val="diagram160529_5*m_h_a*1_1_1"/>
  <p:tag name="KSO_WM_UNIT_CLEAR" val="1"/>
  <p:tag name="KSO_WM_UNIT_LAYERLEVEL" val="1_1_1"/>
  <p:tag name="KSO_WM_UNIT_VALUE" val="45"/>
  <p:tag name="KSO_WM_UNIT_HIGHLIGHT" val="0"/>
  <p:tag name="KSO_WM_UNIT_COMPATIBLE" val="0"/>
  <p:tag name="KSO_WM_DIAGRAM_GROUP_CODE" val="m1-1"/>
  <p:tag name="KSO_WM_UNIT_PRESET_TEXT" val="EIUSMOD"/>
</p:tagLst>
</file>

<file path=ppt/tags/tag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529"/>
  <p:tag name="KSO_WM_UNIT_TYPE" val="m_h_a"/>
  <p:tag name="KSO_WM_UNIT_INDEX" val="1_2_1"/>
  <p:tag name="KSO_WM_UNIT_ID" val="diagram160529_5*m_h_a*1_2_1"/>
  <p:tag name="KSO_WM_UNIT_CLEAR" val="1"/>
  <p:tag name="KSO_WM_UNIT_LAYERLEVEL" val="1_1_1"/>
  <p:tag name="KSO_WM_UNIT_VALUE" val="45"/>
  <p:tag name="KSO_WM_UNIT_HIGHLIGHT" val="0"/>
  <p:tag name="KSO_WM_UNIT_COMPATIBLE" val="0"/>
  <p:tag name="KSO_WM_DIAGRAM_GROUP_CODE" val="m1-1"/>
  <p:tag name="KSO_WM_UNIT_PRESET_TEXT" val="EIUSMOD"/>
</p:tagLst>
</file>

<file path=ppt/tags/tag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529"/>
  <p:tag name="KSO_WM_UNIT_TYPE" val="m_h_f"/>
  <p:tag name="KSO_WM_UNIT_INDEX" val="1_2_1"/>
  <p:tag name="KSO_WM_UNIT_ID" val="diagram160529_5*m_h_f*1_2_1"/>
  <p:tag name="KSO_WM_UNIT_CLEAR" val="1"/>
  <p:tag name="KSO_WM_UNIT_LAYERLEVEL" val="1_1_1"/>
  <p:tag name="KSO_WM_UNIT_VALUE" val="56"/>
  <p:tag name="KSO_WM_UNIT_HIGHLIGHT" val="0"/>
  <p:tag name="KSO_WM_UNIT_COMPATIBLE" val="0"/>
  <p:tag name="KSO_WM_UNIT_PRESET_TEXT_INDEX" val="4"/>
  <p:tag name="KSO_WM_UNIT_PRESET_TEXT_LEN" val="57"/>
  <p:tag name="KSO_WM_DIAGRAM_GROUP_CODE" val="m1-1"/>
</p:tagLst>
</file>

<file path=ppt/tags/tag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529"/>
  <p:tag name="KSO_WM_UNIT_TYPE" val="m_h_f"/>
  <p:tag name="KSO_WM_UNIT_INDEX" val="1_1_1"/>
  <p:tag name="KSO_WM_UNIT_ID" val="diagram160529_5*m_h_f*1_1_1"/>
  <p:tag name="KSO_WM_UNIT_CLEAR" val="1"/>
  <p:tag name="KSO_WM_UNIT_LAYERLEVEL" val="1_1_1"/>
  <p:tag name="KSO_WM_UNIT_VALUE" val="56"/>
  <p:tag name="KSO_WM_UNIT_HIGHLIGHT" val="0"/>
  <p:tag name="KSO_WM_UNIT_COMPATIBLE" val="0"/>
  <p:tag name="KSO_WM_UNIT_PRESET_TEXT_INDEX" val="4"/>
  <p:tag name="KSO_WM_UNIT_PRESET_TEXT_LEN" val="57"/>
  <p:tag name="KSO_WM_DIAGRAM_GROUP_CODE" val="m1-1"/>
</p:tagLst>
</file>

<file path=ppt/tags/tag27.xml><?xml version="1.0" encoding="utf-8"?>
<p:tagLst xmlns:a="http://schemas.openxmlformats.org/drawingml/2006/main" xmlns:r="http://schemas.openxmlformats.org/officeDocument/2006/relationships" xmlns:p="http://schemas.openxmlformats.org/presentationml/2006/main">
  <p:tag name="KSO_WM_SLIDE_ID" val="diagram160529_2"/>
  <p:tag name="KSO_WM_SLIDE_INDEX" val="2"/>
  <p:tag name="KSO_WM_SLIDE_ITEM_CNT" val="5"/>
  <p:tag name="KSO_WM_SLIDE_LAYOUT" val="a_m"/>
  <p:tag name="KSO_WM_SLIDE_LAYOUT_CNT" val="1_1"/>
  <p:tag name="KSO_WM_SLIDE_TYPE" val="text"/>
  <p:tag name="KSO_WM_BEAUTIFY_FLAG" val="#wm#"/>
  <p:tag name="KSO_WM_SLIDE_POSITION" val="170*144"/>
  <p:tag name="KSO_WM_SLIDE_SIZE" val="620*337"/>
  <p:tag name="KSO_WM_TEMPLATE_CATEGORY" val="diagram"/>
  <p:tag name="KSO_WM_TEMPLATE_INDEX" val="160529"/>
  <p:tag name="KSO_WM_DIAGRAM_GROUP_CODE" val="m1-1"/>
  <p:tag name="KSO_WM_TAG_VERSION" val="1.0"/>
</p:tagLst>
</file>

<file path=ppt/tags/tag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529"/>
  <p:tag name="KSO_WM_UNIT_TYPE" val="m_h_a"/>
  <p:tag name="KSO_WM_UNIT_INDEX" val="1_1_1"/>
  <p:tag name="KSO_WM_UNIT_ID" val="diagram160529_5*m_h_a*1_1_1"/>
  <p:tag name="KSO_WM_UNIT_CLEAR" val="1"/>
  <p:tag name="KSO_WM_UNIT_LAYERLEVEL" val="1_1_1"/>
  <p:tag name="KSO_WM_UNIT_VALUE" val="45"/>
  <p:tag name="KSO_WM_UNIT_HIGHLIGHT" val="0"/>
  <p:tag name="KSO_WM_UNIT_COMPATIBLE" val="0"/>
  <p:tag name="KSO_WM_DIAGRAM_GROUP_CODE" val="m1-1"/>
  <p:tag name="KSO_WM_UNIT_PRESET_TEXT" val="EIUSMOD"/>
</p:tagLst>
</file>

<file path=ppt/tags/tag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529"/>
  <p:tag name="KSO_WM_UNIT_TYPE" val="m_h_a"/>
  <p:tag name="KSO_WM_UNIT_INDEX" val="1_2_1"/>
  <p:tag name="KSO_WM_UNIT_ID" val="diagram160529_5*m_h_a*1_2_1"/>
  <p:tag name="KSO_WM_UNIT_CLEAR" val="1"/>
  <p:tag name="KSO_WM_UNIT_LAYERLEVEL" val="1_1_1"/>
  <p:tag name="KSO_WM_UNIT_VALUE" val="45"/>
  <p:tag name="KSO_WM_UNIT_HIGHLIGHT" val="0"/>
  <p:tag name="KSO_WM_UNIT_COMPATIBLE" val="0"/>
  <p:tag name="KSO_WM_DIAGRAM_GROUP_CODE" val="m1-1"/>
  <p:tag name="KSO_WM_UNIT_PRESET_TEXT" val="EIUSMOD"/>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26"/>
  <p:tag name="KSO_WM_UNIT_TYPE" val="b"/>
  <p:tag name="KSO_WM_UNIT_INDEX" val="1"/>
  <p:tag name="KSO_WM_UNIT_ID" val="custom160326_1*b*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529"/>
  <p:tag name="KSO_WM_UNIT_TYPE" val="m_h_f"/>
  <p:tag name="KSO_WM_UNIT_INDEX" val="1_2_1"/>
  <p:tag name="KSO_WM_UNIT_ID" val="diagram160529_5*m_h_f*1_2_1"/>
  <p:tag name="KSO_WM_UNIT_CLEAR" val="1"/>
  <p:tag name="KSO_WM_UNIT_LAYERLEVEL" val="1_1_1"/>
  <p:tag name="KSO_WM_UNIT_VALUE" val="56"/>
  <p:tag name="KSO_WM_UNIT_HIGHLIGHT" val="0"/>
  <p:tag name="KSO_WM_UNIT_COMPATIBLE" val="0"/>
  <p:tag name="KSO_WM_UNIT_PRESET_TEXT_INDEX" val="4"/>
  <p:tag name="KSO_WM_UNIT_PRESET_TEXT_LEN" val="57"/>
  <p:tag name="KSO_WM_DIAGRAM_GROUP_CODE" val="m1-1"/>
</p:tagLst>
</file>

<file path=ppt/tags/tag3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529"/>
  <p:tag name="KSO_WM_UNIT_TYPE" val="m_h_f"/>
  <p:tag name="KSO_WM_UNIT_INDEX" val="1_1_1"/>
  <p:tag name="KSO_WM_UNIT_ID" val="diagram160529_5*m_h_f*1_1_1"/>
  <p:tag name="KSO_WM_UNIT_CLEAR" val="1"/>
  <p:tag name="KSO_WM_UNIT_LAYERLEVEL" val="1_1_1"/>
  <p:tag name="KSO_WM_UNIT_VALUE" val="56"/>
  <p:tag name="KSO_WM_UNIT_HIGHLIGHT" val="0"/>
  <p:tag name="KSO_WM_UNIT_COMPATIBLE" val="0"/>
  <p:tag name="KSO_WM_UNIT_PRESET_TEXT_INDEX" val="4"/>
  <p:tag name="KSO_WM_UNIT_PRESET_TEXT_LEN" val="57"/>
  <p:tag name="KSO_WM_DIAGRAM_GROUP_CODE" val="m1-1"/>
</p:tagLst>
</file>

<file path=ppt/tags/tag32.xml><?xml version="1.0" encoding="utf-8"?>
<p:tagLst xmlns:a="http://schemas.openxmlformats.org/drawingml/2006/main" xmlns:r="http://schemas.openxmlformats.org/officeDocument/2006/relationships" xmlns:p="http://schemas.openxmlformats.org/presentationml/2006/main">
  <p:tag name="KSO_WM_SLIDE_ID" val="diagram160529_2"/>
  <p:tag name="KSO_WM_SLIDE_INDEX" val="2"/>
  <p:tag name="KSO_WM_SLIDE_ITEM_CNT" val="5"/>
  <p:tag name="KSO_WM_SLIDE_LAYOUT" val="a_m"/>
  <p:tag name="KSO_WM_SLIDE_LAYOUT_CNT" val="1_1"/>
  <p:tag name="KSO_WM_SLIDE_TYPE" val="text"/>
  <p:tag name="KSO_WM_BEAUTIFY_FLAG" val="#wm#"/>
  <p:tag name="KSO_WM_SLIDE_POSITION" val="170*144"/>
  <p:tag name="KSO_WM_SLIDE_SIZE" val="620*337"/>
  <p:tag name="KSO_WM_TEMPLATE_CATEGORY" val="diagram"/>
  <p:tag name="KSO_WM_TEMPLATE_INDEX" val="160529"/>
  <p:tag name="KSO_WM_DIAGRAM_GROUP_CODE" val="m1-1"/>
  <p:tag name="KSO_WM_TAG_VERSION" val="1.0"/>
</p:tagLst>
</file>

<file path=ppt/tags/tag33.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760"/>
  <p:tag name="KSO_WM_UNIT_TYPE" val="m_i"/>
  <p:tag name="KSO_WM_UNIT_INDEX" val="1_1"/>
  <p:tag name="KSO_WM_UNIT_ID" val="150995204*m_i*1_1"/>
  <p:tag name="KSO_WM_UNIT_CLEAR" val="1"/>
  <p:tag name="KSO_WM_UNIT_LAYERLEVEL" val="1_1"/>
  <p:tag name="KSO_WM_BEAUTIFY_FLAG" val="#wm#"/>
  <p:tag name="KSO_WM_DIAGRAM_GROUP_CODE" val="m1-1"/>
</p:tagLst>
</file>

<file path=ppt/tags/tag34.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760"/>
  <p:tag name="KSO_WM_UNIT_TYPE" val="m_i"/>
  <p:tag name="KSO_WM_UNIT_INDEX" val="1_2"/>
  <p:tag name="KSO_WM_UNIT_ID" val="150995204*m_i*1_2"/>
  <p:tag name="KSO_WM_UNIT_CLEAR" val="1"/>
  <p:tag name="KSO_WM_UNIT_LAYERLEVEL" val="1_1"/>
  <p:tag name="KSO_WM_BEAUTIFY_FLAG" val="#wm#"/>
  <p:tag name="KSO_WM_DIAGRAM_GROUP_CODE" val="m1-1"/>
</p:tagLst>
</file>

<file path=ppt/tags/tag35.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760"/>
  <p:tag name="KSO_WM_UNIT_TYPE" val="m_h_f"/>
  <p:tag name="KSO_WM_UNIT_INDEX" val="1_2_1"/>
  <p:tag name="KSO_WM_UNIT_ID" val="150995204*m_h_f*1_2_1"/>
  <p:tag name="KSO_WM_UNIT_CLEAR" val="1"/>
  <p:tag name="KSO_WM_UNIT_LAYERLEVEL" val="1_1_1"/>
  <p:tag name="KSO_WM_UNIT_VALUE" val="36"/>
  <p:tag name="KSO_WM_UNIT_HIGHLIGHT" val="0"/>
  <p:tag name="KSO_WM_UNIT_COMPATIBLE" val="0"/>
  <p:tag name="KSO_WM_BEAUTIFY_FLAG" val="#wm#"/>
  <p:tag name="KSO_WM_UNIT_PRESET_TEXT_INDEX" val="4"/>
  <p:tag name="KSO_WM_UNIT_PRESET_TEXT_LEN" val="75"/>
  <p:tag name="KSO_WM_DIAGRAM_GROUP_CODE" val="m1-1"/>
</p:tagLst>
</file>

<file path=ppt/tags/tag36.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760"/>
  <p:tag name="KSO_WM_UNIT_TYPE" val="m_h_a"/>
  <p:tag name="KSO_WM_UNIT_INDEX" val="1_2_1"/>
  <p:tag name="KSO_WM_UNIT_ID" val="150995204*m_h_a*1_2_1"/>
  <p:tag name="KSO_WM_UNIT_CLEAR" val="1"/>
  <p:tag name="KSO_WM_UNIT_LAYERLEVEL" val="1_1_1"/>
  <p:tag name="KSO_WM_UNIT_VALUE" val="12"/>
  <p:tag name="KSO_WM_UNIT_HIGHLIGHT" val="0"/>
  <p:tag name="KSO_WM_UNIT_COMPATIBLE" val="0"/>
  <p:tag name="KSO_WM_BEAUTIFY_FLAG" val="#wm#"/>
  <p:tag name="KSO_WM_UNIT_PRESET_TEXT_INDEX" val="4"/>
  <p:tag name="KSO_WM_UNIT_PRESET_TEXT_LEN" val="12"/>
  <p:tag name="KSO_WM_DIAGRAM_GROUP_CODE" val="m1-1"/>
</p:tagLst>
</file>

<file path=ppt/tags/tag37.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760"/>
  <p:tag name="KSO_WM_UNIT_TYPE" val="m_h_f"/>
  <p:tag name="KSO_WM_UNIT_INDEX" val="1_1_1"/>
  <p:tag name="KSO_WM_UNIT_ID" val="150995204*m_h_f*1_1_1"/>
  <p:tag name="KSO_WM_UNIT_CLEAR" val="1"/>
  <p:tag name="KSO_WM_UNIT_LAYERLEVEL" val="1_1_1"/>
  <p:tag name="KSO_WM_UNIT_VALUE" val="36"/>
  <p:tag name="KSO_WM_UNIT_HIGHLIGHT" val="0"/>
  <p:tag name="KSO_WM_UNIT_COMPATIBLE" val="0"/>
  <p:tag name="KSO_WM_BEAUTIFY_FLAG" val="#wm#"/>
  <p:tag name="KSO_WM_UNIT_PRESET_TEXT_INDEX" val="4"/>
  <p:tag name="KSO_WM_UNIT_PRESET_TEXT_LEN" val="75"/>
  <p:tag name="KSO_WM_DIAGRAM_GROUP_CODE" val="m1-1"/>
</p:tagLst>
</file>

<file path=ppt/tags/tag38.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760"/>
  <p:tag name="KSO_WM_UNIT_TYPE" val="m_h_a"/>
  <p:tag name="KSO_WM_UNIT_INDEX" val="1_1_1"/>
  <p:tag name="KSO_WM_UNIT_ID" val="150995204*m_h_a*1_1_1"/>
  <p:tag name="KSO_WM_UNIT_CLEAR" val="1"/>
  <p:tag name="KSO_WM_UNIT_LAYERLEVEL" val="1_1_1"/>
  <p:tag name="KSO_WM_UNIT_VALUE" val="12"/>
  <p:tag name="KSO_WM_UNIT_HIGHLIGHT" val="0"/>
  <p:tag name="KSO_WM_UNIT_COMPATIBLE" val="0"/>
  <p:tag name="KSO_WM_BEAUTIFY_FLAG" val="#wm#"/>
  <p:tag name="KSO_WM_UNIT_PRESET_TEXT_INDEX" val="4"/>
  <p:tag name="KSO_WM_UNIT_PRESET_TEXT_LEN" val="12"/>
  <p:tag name="KSO_WM_DIAGRAM_GROUP_CODE" val="m1-1"/>
</p:tagLst>
</file>

<file path=ppt/tags/tag39.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760"/>
  <p:tag name="KSO_WM_UNIT_TYPE" val="m_i"/>
  <p:tag name="KSO_WM_UNIT_INDEX" val="1_3"/>
  <p:tag name="KSO_WM_UNIT_ID" val="150995204*m_i*1_3"/>
  <p:tag name="KSO_WM_UNIT_CLEAR" val="1"/>
  <p:tag name="KSO_WM_UNIT_LAYERLEVEL" val="1_1"/>
  <p:tag name="KSO_WM_BEAUTIFY_FLAG" val="#wm#"/>
  <p:tag name="KSO_WM_DIAGRAM_GROUP_CODE" val="m1-1"/>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26"/>
  <p:tag name="KSO_WM_UNIT_TYPE" val="a"/>
  <p:tag name="KSO_WM_UNIT_INDEX" val="1"/>
  <p:tag name="KSO_WM_UNIT_ID" val="custom160326_1*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17"/>
</p:tagLst>
</file>

<file path=ppt/tags/tag40.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760"/>
  <p:tag name="KSO_WM_UNIT_TYPE" val="m_i"/>
  <p:tag name="KSO_WM_UNIT_INDEX" val="1_4"/>
  <p:tag name="KSO_WM_UNIT_ID" val="150995204*m_i*1_4"/>
  <p:tag name="KSO_WM_UNIT_CLEAR" val="1"/>
  <p:tag name="KSO_WM_UNIT_LAYERLEVEL" val="1_1"/>
  <p:tag name="KSO_WM_BEAUTIFY_FLAG" val="#wm#"/>
  <p:tag name="KSO_WM_DIAGRAM_GROUP_CODE" val="m1-1"/>
</p:tagLst>
</file>

<file path=ppt/tags/tag41.xml><?xml version="1.0" encoding="utf-8"?>
<p:tagLst xmlns:a="http://schemas.openxmlformats.org/drawingml/2006/main" xmlns:r="http://schemas.openxmlformats.org/officeDocument/2006/relationships" xmlns:p="http://schemas.openxmlformats.org/presentationml/2006/main">
  <p:tag name="KSO_WM_TEMPLATE_THUMBS_INDEX" val="1、4、8、12、16、21、22、23、24、25"/>
  <p:tag name="KSO_WM_TEMPLATE_CATEGORY" val="custom"/>
  <p:tag name="KSO_WM_TEMPLATE_INDEX" val="160326"/>
  <p:tag name="KSO_WM_TAG_VERSION" val="1.0"/>
  <p:tag name="KSO_WM_SLIDE_ID" val="custom160326_1"/>
  <p:tag name="KSO_WM_SLIDE_INDEX" val="1"/>
  <p:tag name="KSO_WM_SLIDE_ITEM_CNT" val="2"/>
  <p:tag name="KSO_WM_SLIDE_LAYOUT" val="a_b"/>
  <p:tag name="KSO_WM_SLIDE_LAYOUT_CNT" val="1_1"/>
  <p:tag name="KSO_WM_SLIDE_TYPE" val="title"/>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26"/>
  <p:tag name="KSO_WM_UNIT_TYPE" val="a"/>
  <p:tag name="KSO_WM_UNIT_INDEX" val="1"/>
  <p:tag name="KSO_WM_UNIT_ID" val="custom160326_1*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17"/>
</p:tagLst>
</file>

<file path=ppt/tags/tag4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26"/>
  <p:tag name="KSO_WM_UNIT_TYPE" val="b"/>
  <p:tag name="KSO_WM_UNIT_INDEX" val="1"/>
  <p:tag name="KSO_WM_UNIT_ID" val="custom160326_1*b*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4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26"/>
  <p:tag name="KSO_WM_UNIT_TYPE" val="a"/>
  <p:tag name="KSO_WM_UNIT_INDEX" val="1"/>
  <p:tag name="KSO_WM_UNIT_ID" val="custom160326_1*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17"/>
</p:tagLst>
</file>

<file path=ppt/tags/tag45.xml><?xml version="1.0" encoding="utf-8"?>
<p:tagLst xmlns:a="http://schemas.openxmlformats.org/drawingml/2006/main" xmlns:r="http://schemas.openxmlformats.org/officeDocument/2006/relationships" xmlns:p="http://schemas.openxmlformats.org/presentationml/2006/main">
  <p:tag name="KSO_WM_TEMPLATE_THUMBS_INDEX" val="1、4、8、12、16、21、22、23、24、25"/>
  <p:tag name="KSO_WM_TEMPLATE_CATEGORY" val="custom"/>
  <p:tag name="KSO_WM_TEMPLATE_INDEX" val="160326"/>
  <p:tag name="KSO_WM_TAG_VERSION" val="1.0"/>
  <p:tag name="KSO_WM_SLIDE_ID" val="custom160326_1"/>
  <p:tag name="KSO_WM_SLIDE_INDEX" val="1"/>
  <p:tag name="KSO_WM_SLIDE_ITEM_CNT" val="2"/>
  <p:tag name="KSO_WM_SLIDE_LAYOUT" val="a_b"/>
  <p:tag name="KSO_WM_SLIDE_LAYOUT_CNT" val="1_1"/>
  <p:tag name="KSO_WM_SLIDE_TYPE" val="title"/>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26"/>
  <p:tag name="KSO_WM_UNIT_TYPE" val="a"/>
  <p:tag name="KSO_WM_UNIT_INDEX" val="1"/>
  <p:tag name="KSO_WM_UNIT_ID" val="custom160326_1*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17"/>
</p:tagLst>
</file>

<file path=ppt/tags/tag4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26"/>
  <p:tag name="KSO_WM_UNIT_TYPE" val="b"/>
  <p:tag name="KSO_WM_UNIT_INDEX" val="1"/>
  <p:tag name="KSO_WM_UNIT_ID" val="custom160326_1*b*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4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26"/>
  <p:tag name="KSO_WM_UNIT_TYPE" val="a"/>
  <p:tag name="KSO_WM_UNIT_INDEX" val="1"/>
  <p:tag name="KSO_WM_UNIT_ID" val="custom160326_1*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17"/>
</p:tagLst>
</file>

<file path=ppt/tags/tag49.xml><?xml version="1.0" encoding="utf-8"?>
<p:tagLst xmlns:a="http://schemas.openxmlformats.org/drawingml/2006/main" xmlns:r="http://schemas.openxmlformats.org/officeDocument/2006/relationships" xmlns:p="http://schemas.openxmlformats.org/presentationml/2006/main">
  <p:tag name="KSO_WM_TEMPLATE_THUMBS_INDEX" val="1、4、8、12、16、21、22、23、24、25"/>
  <p:tag name="KSO_WM_TEMPLATE_CATEGORY" val="custom"/>
  <p:tag name="KSO_WM_TEMPLATE_INDEX" val="160326"/>
  <p:tag name="KSO_WM_TAG_VERSION" val="1.0"/>
  <p:tag name="KSO_WM_SLIDE_ID" val="custom160326_1"/>
  <p:tag name="KSO_WM_SLIDE_INDEX" val="1"/>
  <p:tag name="KSO_WM_SLIDE_ITEM_CNT" val="2"/>
  <p:tag name="KSO_WM_SLIDE_LAYOUT" val="a_b"/>
  <p:tag name="KSO_WM_SLIDE_LAYOUT_CNT" val="1_1"/>
  <p:tag name="KSO_WM_SLIDE_TYPE" val="title"/>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56"/>
  <p:tag name="KSO_WM_UNIT_RELATE_UNITID" val="261*m*1"/>
  <p:tag name="KSO_WM_UNIT_TYPE" val="a"/>
  <p:tag name="KSO_WM_UNIT_INDEX" val="1"/>
  <p:tag name="KSO_WM_UNIT_ID" val="diagram160056_6*a*1"/>
  <p:tag name="KSO_WM_UNIT_CLEAR" val="1"/>
  <p:tag name="KSO_WM_UNIT_LAYERLEVEL" val="1"/>
  <p:tag name="KSO_WM_UNIT_VALUE" val="36"/>
  <p:tag name="KSO_WM_UNIT_ISCONTENTSTITLE" val="0"/>
  <p:tag name="KSO_WM_UNIT_HIGHLIGHT" val="0"/>
  <p:tag name="KSO_WM_UNIT_COMPATIBLE" val="0"/>
  <p:tag name="KSO_WM_UNIT_PRESET_TEXT_INDEX" val="3"/>
  <p:tag name="KSO_WM_UNIT_PRESET_TEXT_LEN" val="17"/>
</p:tagLst>
</file>

<file path=ppt/tags/tag5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26"/>
  <p:tag name="KSO_WM_UNIT_TYPE" val="a"/>
  <p:tag name="KSO_WM_UNIT_INDEX" val="1"/>
  <p:tag name="KSO_WM_UNIT_ID" val="custom160326_1*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17"/>
</p:tagLst>
</file>

<file path=ppt/tags/tag5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26"/>
  <p:tag name="KSO_WM_UNIT_TYPE" val="a"/>
  <p:tag name="KSO_WM_UNIT_INDEX" val="1"/>
  <p:tag name="KSO_WM_UNIT_ID" val="custom160326_1*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17"/>
</p:tagLst>
</file>

<file path=ppt/tags/tag52.xml><?xml version="1.0" encoding="utf-8"?>
<p:tagLst xmlns:a="http://schemas.openxmlformats.org/drawingml/2006/main" xmlns:r="http://schemas.openxmlformats.org/officeDocument/2006/relationships" xmlns:p="http://schemas.openxmlformats.org/presentationml/2006/main">
  <p:tag name="KSO_WM_TEMPLATE_THUMBS_INDEX" val="1、4、8、12、16、21、22、23、24、25"/>
  <p:tag name="KSO_WM_TEMPLATE_CATEGORY" val="custom"/>
  <p:tag name="KSO_WM_TEMPLATE_INDEX" val="160326"/>
  <p:tag name="KSO_WM_TAG_VERSION" val="1.0"/>
  <p:tag name="KSO_WM_SLIDE_ID" val="custom160326_1"/>
  <p:tag name="KSO_WM_SLIDE_INDEX" val="1"/>
  <p:tag name="KSO_WM_SLIDE_ITEM_CNT" val="2"/>
  <p:tag name="KSO_WM_SLIDE_LAYOUT" val="a_b"/>
  <p:tag name="KSO_WM_SLIDE_LAYOUT_CNT" val="1_1"/>
  <p:tag name="KSO_WM_SLIDE_TYPE" val="title"/>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26"/>
  <p:tag name="KSO_WM_UNIT_TYPE" val="a"/>
  <p:tag name="KSO_WM_UNIT_INDEX" val="1"/>
  <p:tag name="KSO_WM_UNIT_ID" val="custom160326_1*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17"/>
</p:tagLst>
</file>

<file path=ppt/tags/tag5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26"/>
  <p:tag name="KSO_WM_UNIT_TYPE" val="a"/>
  <p:tag name="KSO_WM_UNIT_INDEX" val="1"/>
  <p:tag name="KSO_WM_UNIT_ID" val="custom160326_1*a*1"/>
  <p:tag name="KSO_WM_UNIT_CLEAR" val="1"/>
  <p:tag name="KSO_WM_UNIT_LAYERLEVEL" val="1"/>
  <p:tag name="KSO_WM_UNIT_VALUE" val="22"/>
  <p:tag name="KSO_WM_UNIT_ISCONTENTSTITLE" val="0"/>
  <p:tag name="KSO_WM_UNIT_HIGHLIGHT" val="0"/>
  <p:tag name="KSO_WM_UNIT_COMPATIBLE" val="0"/>
  <p:tag name="KSO_WM_UNIT_PRESET_TEXT_INDEX" val="3"/>
  <p:tag name="KSO_WM_UNIT_PRESET_TEXT_LEN" val="17"/>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56"/>
  <p:tag name="KSO_WM_UNIT_TYPE" val="m_i"/>
  <p:tag name="KSO_WM_UNIT_INDEX" val="1_1"/>
  <p:tag name="KSO_WM_UNIT_ID" val="diagram160056_5*m_i*1_1"/>
  <p:tag name="KSO_WM_UNIT_CLEAR" val="1"/>
  <p:tag name="KSO_WM_UNIT_LAYERLEVEL" val="1_1"/>
  <p:tag name="KSO_WM_DIAGRAM_GROUP_CODE" val="m1-1"/>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056_5*i*1"/>
  <p:tag name="KSO_WM_TEMPLATE_CATEGORY" val="diagram"/>
  <p:tag name="KSO_WM_TEMPLATE_INDEX" val="160056"/>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056_5*i*6"/>
  <p:tag name="KSO_WM_TEMPLATE_CATEGORY" val="diagram"/>
  <p:tag name="KSO_WM_TEMPLATE_INDEX" val="160056"/>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diagram160056_5*i*11"/>
  <p:tag name="KSO_WM_TEMPLATE_CATEGORY" val="diagram"/>
  <p:tag name="KSO_WM_TEMPLATE_INDEX" val="160056"/>
</p:tagLst>
</file>

<file path=ppt/theme/theme1.xml><?xml version="1.0" encoding="utf-8"?>
<a:theme xmlns:a="http://schemas.openxmlformats.org/drawingml/2006/main" name="Office 主题">
  <a:themeElements>
    <a:clrScheme name="Office">
      <a:dk1>
        <a:sysClr val="windowText" lastClr="000000"/>
      </a:dk1>
      <a:lt1>
        <a:sysClr val="window" lastClr="CCE8C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160326">
      <a:dk1>
        <a:srgbClr val="FFFFFF"/>
      </a:dk1>
      <a:lt1>
        <a:srgbClr val="26849D"/>
      </a:lt1>
      <a:dk2>
        <a:srgbClr val="FFFFFF"/>
      </a:dk2>
      <a:lt2>
        <a:srgbClr val="6D6F71"/>
      </a:lt2>
      <a:accent1>
        <a:srgbClr val="EC7473"/>
      </a:accent1>
      <a:accent2>
        <a:srgbClr val="ED7B5C"/>
      </a:accent2>
      <a:accent3>
        <a:srgbClr val="F9BF05"/>
      </a:accent3>
      <a:accent4>
        <a:srgbClr val="4BACC6"/>
      </a:accent4>
      <a:accent5>
        <a:srgbClr val="627289"/>
      </a:accent5>
      <a:accent6>
        <a:srgbClr val="00B050"/>
      </a:accent6>
      <a:hlink>
        <a:srgbClr val="00B0F0"/>
      </a:hlink>
      <a:folHlink>
        <a:srgbClr val="AFB2B4"/>
      </a:folHlink>
    </a:clrScheme>
    <a:fontScheme name="自定义 2">
      <a:majorFont>
        <a:latin typeface="Arial"/>
        <a:ea typeface="黑体"/>
        <a:cs typeface=""/>
      </a:majorFont>
      <a:minorFont>
        <a:latin typeface="Arial"/>
        <a:ea typeface="黑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CCE8C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TotalTime>
  <Words>6402</Words>
  <Application>Microsoft Office PowerPoint</Application>
  <PresentationFormat>宽屏</PresentationFormat>
  <Paragraphs>650</Paragraphs>
  <Slides>77</Slides>
  <Notes>12</Notes>
  <HiddenSlides>0</HiddenSlides>
  <MMClips>0</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3</vt:i4>
      </vt:variant>
      <vt:variant>
        <vt:lpstr>幻灯片标题</vt:lpstr>
      </vt:variant>
      <vt:variant>
        <vt:i4>77</vt:i4>
      </vt:variant>
    </vt:vector>
  </HeadingPairs>
  <TitlesOfParts>
    <vt:vector size="92" baseType="lpstr">
      <vt:lpstr>Arial</vt:lpstr>
      <vt:lpstr>微软雅黑</vt:lpstr>
      <vt:lpstr>Times New Roman</vt:lpstr>
      <vt:lpstr>宋体</vt:lpstr>
      <vt:lpstr>Wingdings</vt:lpstr>
      <vt:lpstr>幼圆</vt:lpstr>
      <vt:lpstr>Calibri Light</vt:lpstr>
      <vt:lpstr>楷体</vt:lpstr>
      <vt:lpstr>Calibri</vt:lpstr>
      <vt:lpstr>Arial Rounded MT Bold</vt:lpstr>
      <vt:lpstr>Office 主题</vt:lpstr>
      <vt:lpstr>1_Office 主题</vt:lpstr>
      <vt:lpstr>MS_ClipArt_Gallery.2</vt:lpstr>
      <vt:lpstr>Microsoft Word 97 - 2003 Document</vt:lpstr>
      <vt:lpstr>Equation.3</vt:lpstr>
      <vt:lpstr>PowerPoint 演示文稿</vt:lpstr>
      <vt:lpstr>1.算法及算法复杂度</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举例：累加求和</vt:lpstr>
      <vt:lpstr>PowerPoint 演示文稿</vt:lpstr>
      <vt:lpstr>PowerPoint 演示文稿</vt:lpstr>
      <vt:lpstr>2.算法复杂度分析</vt:lpstr>
      <vt:lpstr>PowerPoint 演示文稿</vt:lpstr>
      <vt:lpstr>PowerPoint 演示文稿</vt:lpstr>
      <vt:lpstr>PowerPoint 演示文稿</vt:lpstr>
      <vt:lpstr>PowerPoint 演示文稿</vt:lpstr>
      <vt:lpstr>2.算法复杂度分析之 渐进性复杂性分析</vt:lpstr>
      <vt:lpstr>PowerPoint 演示文稿</vt:lpstr>
      <vt:lpstr>算法渐近复杂性</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渐近分析中函数比较</vt:lpstr>
      <vt:lpstr>渐近分析记号的若干性质</vt:lpstr>
      <vt:lpstr>PowerPoint 演示文稿</vt:lpstr>
      <vt:lpstr>PowerPoint 演示文稿</vt:lpstr>
      <vt:lpstr>PowerPoint 演示文稿</vt:lpstr>
      <vt:lpstr>PowerPoint 演示文稿</vt:lpstr>
      <vt:lpstr>PowerPoint 演示文稿</vt:lpstr>
      <vt:lpstr>算法分析中常见的复杂性函数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3.递归方程渐近阶的求解</vt:lpstr>
      <vt:lpstr>递归方程解的渐近阶的求法</vt:lpstr>
      <vt:lpstr>代入法</vt:lpstr>
      <vt:lpstr>算法复杂性分析中常见函数</vt:lpstr>
      <vt:lpstr>迭代法</vt:lpstr>
      <vt:lpstr>PowerPoint 演示文稿</vt:lpstr>
      <vt:lpstr>PowerPoint 演示文稿</vt:lpstr>
      <vt:lpstr>PowerPoint 演示文稿</vt:lpstr>
      <vt:lpstr>套用公式法</vt:lpstr>
      <vt:lpstr>PowerPoint 演示文稿</vt:lpstr>
      <vt:lpstr>母函数法</vt:lpstr>
      <vt:lpstr>PowerPoint 演示文稿</vt:lpstr>
      <vt:lpstr>PowerPoint 演示文稿</vt:lpstr>
      <vt:lpstr>PowerPoint 演示文稿</vt:lpstr>
      <vt:lpstr>PowerPoint 演示文稿</vt:lpstr>
      <vt:lpstr>4.实例算法复杂性分析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hp1</dc:creator>
  <cp:lastModifiedBy>yyxxyy</cp:lastModifiedBy>
  <cp:revision>92</cp:revision>
  <dcterms:created xsi:type="dcterms:W3CDTF">2015-11-16T13:15:00Z</dcterms:created>
  <dcterms:modified xsi:type="dcterms:W3CDTF">2023-02-20T03:23:11Z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2052-10.1.0.5511</vt:lpwstr>
  </property>
</Properties>
</file>