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7.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8.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9.xml" ContentType="application/vnd.openxmlformats-officedocument.theme+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10.xml" ContentType="application/vnd.openxmlformats-officedocument.theme+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1.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2.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theme/theme13.xml" ContentType="application/vnd.openxmlformats-officedocument.theme+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theme/theme14.xml" ContentType="application/vnd.openxmlformats-officedocument.theme+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 id="2147483676" r:id="rId2"/>
    <p:sldMasterId id="2147483704" r:id="rId3"/>
    <p:sldMasterId id="2147483718" r:id="rId4"/>
    <p:sldMasterId id="2147483746" r:id="rId5"/>
    <p:sldMasterId id="2147483760" r:id="rId6"/>
    <p:sldMasterId id="2147483774" r:id="rId7"/>
    <p:sldMasterId id="2147483788" r:id="rId8"/>
    <p:sldMasterId id="2147483802" r:id="rId9"/>
    <p:sldMasterId id="2147483816" r:id="rId10"/>
    <p:sldMasterId id="2147483830" r:id="rId11"/>
    <p:sldMasterId id="2147483844" r:id="rId12"/>
    <p:sldMasterId id="2147483872" r:id="rId13"/>
    <p:sldMasterId id="2147483886" r:id="rId14"/>
    <p:sldMasterId id="2147483900" r:id="rId15"/>
  </p:sldMasterIdLst>
  <p:notesMasterIdLst>
    <p:notesMasterId r:id="rId80"/>
  </p:notesMasterIdLst>
  <p:handoutMasterIdLst>
    <p:handoutMasterId r:id="rId81"/>
  </p:handoutMasterIdLst>
  <p:sldIdLst>
    <p:sldId id="1092" r:id="rId16"/>
    <p:sldId id="1093" r:id="rId17"/>
    <p:sldId id="913" r:id="rId18"/>
    <p:sldId id="912" r:id="rId19"/>
    <p:sldId id="873" r:id="rId20"/>
    <p:sldId id="876" r:id="rId21"/>
    <p:sldId id="878" r:id="rId22"/>
    <p:sldId id="877" r:id="rId23"/>
    <p:sldId id="879" r:id="rId24"/>
    <p:sldId id="880" r:id="rId25"/>
    <p:sldId id="783" r:id="rId26"/>
    <p:sldId id="1135" r:id="rId27"/>
    <p:sldId id="791" r:id="rId28"/>
    <p:sldId id="793" r:id="rId29"/>
    <p:sldId id="796" r:id="rId30"/>
    <p:sldId id="914" r:id="rId31"/>
    <p:sldId id="1094" r:id="rId32"/>
    <p:sldId id="1095" r:id="rId33"/>
    <p:sldId id="1133" r:id="rId34"/>
    <p:sldId id="1096" r:id="rId35"/>
    <p:sldId id="1134" r:id="rId36"/>
    <p:sldId id="1097" r:id="rId37"/>
    <p:sldId id="1098" r:id="rId38"/>
    <p:sldId id="1099" r:id="rId39"/>
    <p:sldId id="1100" r:id="rId40"/>
    <p:sldId id="1101" r:id="rId41"/>
    <p:sldId id="1102" r:id="rId42"/>
    <p:sldId id="1103" r:id="rId43"/>
    <p:sldId id="1104" r:id="rId44"/>
    <p:sldId id="1105" r:id="rId45"/>
    <p:sldId id="1106" r:id="rId46"/>
    <p:sldId id="1107" r:id="rId47"/>
    <p:sldId id="1108" r:id="rId48"/>
    <p:sldId id="1109" r:id="rId49"/>
    <p:sldId id="1111" r:id="rId50"/>
    <p:sldId id="1112" r:id="rId51"/>
    <p:sldId id="1114" r:id="rId52"/>
    <p:sldId id="1116" r:id="rId53"/>
    <p:sldId id="1117" r:id="rId54"/>
    <p:sldId id="1118" r:id="rId55"/>
    <p:sldId id="1119" r:id="rId56"/>
    <p:sldId id="1120" r:id="rId57"/>
    <p:sldId id="1121" r:id="rId58"/>
    <p:sldId id="1122" r:id="rId59"/>
    <p:sldId id="1123" r:id="rId60"/>
    <p:sldId id="1124" r:id="rId61"/>
    <p:sldId id="1125" r:id="rId62"/>
    <p:sldId id="1126" r:id="rId63"/>
    <p:sldId id="1075" r:id="rId64"/>
    <p:sldId id="1077" r:id="rId65"/>
    <p:sldId id="1078" r:id="rId66"/>
    <p:sldId id="1080" r:id="rId67"/>
    <p:sldId id="1081" r:id="rId68"/>
    <p:sldId id="1082" r:id="rId69"/>
    <p:sldId id="1083" r:id="rId70"/>
    <p:sldId id="1084" r:id="rId71"/>
    <p:sldId id="1085" r:id="rId72"/>
    <p:sldId id="1086" r:id="rId73"/>
    <p:sldId id="1087" r:id="rId74"/>
    <p:sldId id="1089" r:id="rId75"/>
    <p:sldId id="1090" r:id="rId76"/>
    <p:sldId id="1091" r:id="rId77"/>
    <p:sldId id="1132" r:id="rId78"/>
    <p:sldId id="674" r:id="rId79"/>
  </p:sldIdLst>
  <p:sldSz cx="12192000" cy="6858000"/>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BB4FAAA-8E59-40C0-B1AA-50162B12F497}">
          <p14:sldIdLst>
            <p14:sldId id="1092"/>
            <p14:sldId id="1093"/>
            <p14:sldId id="913"/>
            <p14:sldId id="912"/>
            <p14:sldId id="873"/>
            <p14:sldId id="876"/>
            <p14:sldId id="878"/>
            <p14:sldId id="877"/>
            <p14:sldId id="879"/>
            <p14:sldId id="880"/>
            <p14:sldId id="783"/>
            <p14:sldId id="1135"/>
            <p14:sldId id="791"/>
            <p14:sldId id="793"/>
            <p14:sldId id="796"/>
            <p14:sldId id="914"/>
            <p14:sldId id="1094"/>
            <p14:sldId id="1095"/>
            <p14:sldId id="1133"/>
            <p14:sldId id="1096"/>
            <p14:sldId id="1134"/>
            <p14:sldId id="1097"/>
            <p14:sldId id="1098"/>
            <p14:sldId id="1099"/>
            <p14:sldId id="1100"/>
            <p14:sldId id="1101"/>
            <p14:sldId id="1102"/>
            <p14:sldId id="1103"/>
            <p14:sldId id="1104"/>
            <p14:sldId id="1105"/>
            <p14:sldId id="1106"/>
            <p14:sldId id="1107"/>
            <p14:sldId id="1108"/>
            <p14:sldId id="1109"/>
            <p14:sldId id="1111"/>
            <p14:sldId id="1112"/>
            <p14:sldId id="1114"/>
            <p14:sldId id="1116"/>
            <p14:sldId id="1117"/>
            <p14:sldId id="1118"/>
            <p14:sldId id="1119"/>
            <p14:sldId id="1120"/>
            <p14:sldId id="1121"/>
            <p14:sldId id="1122"/>
            <p14:sldId id="1123"/>
            <p14:sldId id="1124"/>
            <p14:sldId id="1125"/>
            <p14:sldId id="1126"/>
            <p14:sldId id="1075"/>
            <p14:sldId id="1077"/>
            <p14:sldId id="1078"/>
            <p14:sldId id="1080"/>
            <p14:sldId id="1081"/>
            <p14:sldId id="1082"/>
            <p14:sldId id="1083"/>
            <p14:sldId id="1084"/>
            <p14:sldId id="1085"/>
            <p14:sldId id="1086"/>
            <p14:sldId id="1087"/>
            <p14:sldId id="1089"/>
            <p14:sldId id="1090"/>
            <p14:sldId id="1091"/>
            <p14:sldId id="1132"/>
            <p14:sldId id="67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0033CC"/>
    <a:srgbClr val="00FF00"/>
    <a:srgbClr val="008080"/>
    <a:srgbClr val="FFFF99"/>
    <a:srgbClr val="FF99FF"/>
    <a:srgbClr val="00FFCC"/>
    <a:srgbClr val="007370"/>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86347" autoAdjust="0"/>
  </p:normalViewPr>
  <p:slideViewPr>
    <p:cSldViewPr snapToGrid="0">
      <p:cViewPr varScale="1">
        <p:scale>
          <a:sx n="117" d="100"/>
          <a:sy n="117" d="100"/>
        </p:scale>
        <p:origin x="102" y="228"/>
      </p:cViewPr>
      <p:guideLst>
        <p:guide orient="horz" pos="2160"/>
        <p:guide pos="3840"/>
      </p:guideLst>
    </p:cSldViewPr>
  </p:slideViewPr>
  <p:outlineViewPr>
    <p:cViewPr>
      <p:scale>
        <a:sx n="33" d="100"/>
        <a:sy n="33" d="100"/>
      </p:scale>
      <p:origin x="0" y="-20118"/>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760" y="-78"/>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1.xml"/><Relationship Id="rId21" Type="http://schemas.openxmlformats.org/officeDocument/2006/relationships/slide" Target="slides/slide6.xml"/><Relationship Id="rId42" Type="http://schemas.openxmlformats.org/officeDocument/2006/relationships/slide" Target="slides/slide27.xml"/><Relationship Id="rId47" Type="http://schemas.openxmlformats.org/officeDocument/2006/relationships/slide" Target="slides/slide32.xml"/><Relationship Id="rId63" Type="http://schemas.openxmlformats.org/officeDocument/2006/relationships/slide" Target="slides/slide48.xml"/><Relationship Id="rId68" Type="http://schemas.openxmlformats.org/officeDocument/2006/relationships/slide" Target="slides/slide53.xml"/><Relationship Id="rId84" Type="http://schemas.openxmlformats.org/officeDocument/2006/relationships/theme" Target="theme/theme1.xml"/><Relationship Id="rId16" Type="http://schemas.openxmlformats.org/officeDocument/2006/relationships/slide" Target="slides/slide1.xml"/><Relationship Id="rId11" Type="http://schemas.openxmlformats.org/officeDocument/2006/relationships/slideMaster" Target="slideMasters/slideMaster11.xml"/><Relationship Id="rId32" Type="http://schemas.openxmlformats.org/officeDocument/2006/relationships/slide" Target="slides/slide17.xml"/><Relationship Id="rId37" Type="http://schemas.openxmlformats.org/officeDocument/2006/relationships/slide" Target="slides/slide22.xml"/><Relationship Id="rId53" Type="http://schemas.openxmlformats.org/officeDocument/2006/relationships/slide" Target="slides/slide38.xml"/><Relationship Id="rId58" Type="http://schemas.openxmlformats.org/officeDocument/2006/relationships/slide" Target="slides/slide43.xml"/><Relationship Id="rId74" Type="http://schemas.openxmlformats.org/officeDocument/2006/relationships/slide" Target="slides/slide59.xml"/><Relationship Id="rId79" Type="http://schemas.openxmlformats.org/officeDocument/2006/relationships/slide" Target="slides/slide64.xml"/><Relationship Id="rId5" Type="http://schemas.openxmlformats.org/officeDocument/2006/relationships/slideMaster" Target="slideMasters/slideMaster5.xml"/><Relationship Id="rId19" Type="http://schemas.openxmlformats.org/officeDocument/2006/relationships/slide" Target="slides/slide4.xml"/><Relationship Id="rId14" Type="http://schemas.openxmlformats.org/officeDocument/2006/relationships/slideMaster" Target="slideMasters/slideMaster14.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slide" Target="slides/slide20.xml"/><Relationship Id="rId43" Type="http://schemas.openxmlformats.org/officeDocument/2006/relationships/slide" Target="slides/slide28.xml"/><Relationship Id="rId48" Type="http://schemas.openxmlformats.org/officeDocument/2006/relationships/slide" Target="slides/slide33.xml"/><Relationship Id="rId56" Type="http://schemas.openxmlformats.org/officeDocument/2006/relationships/slide" Target="slides/slide41.xml"/><Relationship Id="rId64" Type="http://schemas.openxmlformats.org/officeDocument/2006/relationships/slide" Target="slides/slide49.xml"/><Relationship Id="rId69" Type="http://schemas.openxmlformats.org/officeDocument/2006/relationships/slide" Target="slides/slide54.xml"/><Relationship Id="rId77" Type="http://schemas.openxmlformats.org/officeDocument/2006/relationships/slide" Target="slides/slide62.xml"/><Relationship Id="rId8" Type="http://schemas.openxmlformats.org/officeDocument/2006/relationships/slideMaster" Target="slideMasters/slideMaster8.xml"/><Relationship Id="rId51" Type="http://schemas.openxmlformats.org/officeDocument/2006/relationships/slide" Target="slides/slide36.xml"/><Relationship Id="rId72" Type="http://schemas.openxmlformats.org/officeDocument/2006/relationships/slide" Target="slides/slide57.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slide" Target="slides/slide18.xml"/><Relationship Id="rId38" Type="http://schemas.openxmlformats.org/officeDocument/2006/relationships/slide" Target="slides/slide23.xml"/><Relationship Id="rId46" Type="http://schemas.openxmlformats.org/officeDocument/2006/relationships/slide" Target="slides/slide31.xml"/><Relationship Id="rId59" Type="http://schemas.openxmlformats.org/officeDocument/2006/relationships/slide" Target="slides/slide44.xml"/><Relationship Id="rId67" Type="http://schemas.openxmlformats.org/officeDocument/2006/relationships/slide" Target="slides/slide52.xml"/><Relationship Id="rId20" Type="http://schemas.openxmlformats.org/officeDocument/2006/relationships/slide" Target="slides/slide5.xml"/><Relationship Id="rId41" Type="http://schemas.openxmlformats.org/officeDocument/2006/relationships/slide" Target="slides/slide26.xml"/><Relationship Id="rId54" Type="http://schemas.openxmlformats.org/officeDocument/2006/relationships/slide" Target="slides/slide39.xml"/><Relationship Id="rId62" Type="http://schemas.openxmlformats.org/officeDocument/2006/relationships/slide" Target="slides/slide47.xml"/><Relationship Id="rId70" Type="http://schemas.openxmlformats.org/officeDocument/2006/relationships/slide" Target="slides/slide55.xml"/><Relationship Id="rId75" Type="http://schemas.openxmlformats.org/officeDocument/2006/relationships/slide" Target="slides/slide60.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slide" Target="slides/slide21.xml"/><Relationship Id="rId49" Type="http://schemas.openxmlformats.org/officeDocument/2006/relationships/slide" Target="slides/slide34.xml"/><Relationship Id="rId57" Type="http://schemas.openxmlformats.org/officeDocument/2006/relationships/slide" Target="slides/slide42.xml"/><Relationship Id="rId10" Type="http://schemas.openxmlformats.org/officeDocument/2006/relationships/slideMaster" Target="slideMasters/slideMaster10.xml"/><Relationship Id="rId31" Type="http://schemas.openxmlformats.org/officeDocument/2006/relationships/slide" Target="slides/slide16.xml"/><Relationship Id="rId44" Type="http://schemas.openxmlformats.org/officeDocument/2006/relationships/slide" Target="slides/slide29.xml"/><Relationship Id="rId52" Type="http://schemas.openxmlformats.org/officeDocument/2006/relationships/slide" Target="slides/slide37.xml"/><Relationship Id="rId60" Type="http://schemas.openxmlformats.org/officeDocument/2006/relationships/slide" Target="slides/slide45.xml"/><Relationship Id="rId65" Type="http://schemas.openxmlformats.org/officeDocument/2006/relationships/slide" Target="slides/slide50.xml"/><Relationship Id="rId73" Type="http://schemas.openxmlformats.org/officeDocument/2006/relationships/slide" Target="slides/slide58.xml"/><Relationship Id="rId78" Type="http://schemas.openxmlformats.org/officeDocument/2006/relationships/slide" Target="slides/slide63.xml"/><Relationship Id="rId8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3.xml"/><Relationship Id="rId39" Type="http://schemas.openxmlformats.org/officeDocument/2006/relationships/slide" Target="slides/slide24.xml"/><Relationship Id="rId34" Type="http://schemas.openxmlformats.org/officeDocument/2006/relationships/slide" Target="slides/slide19.xml"/><Relationship Id="rId50" Type="http://schemas.openxmlformats.org/officeDocument/2006/relationships/slide" Target="slides/slide35.xml"/><Relationship Id="rId55" Type="http://schemas.openxmlformats.org/officeDocument/2006/relationships/slide" Target="slides/slide40.xml"/><Relationship Id="rId76" Type="http://schemas.openxmlformats.org/officeDocument/2006/relationships/slide" Target="slides/slide61.xml"/><Relationship Id="rId7" Type="http://schemas.openxmlformats.org/officeDocument/2006/relationships/slideMaster" Target="slideMasters/slideMaster7.xml"/><Relationship Id="rId71" Type="http://schemas.openxmlformats.org/officeDocument/2006/relationships/slide" Target="slides/slide56.xml"/><Relationship Id="rId2" Type="http://schemas.openxmlformats.org/officeDocument/2006/relationships/slideMaster" Target="slideMasters/slideMaster2.xml"/><Relationship Id="rId29" Type="http://schemas.openxmlformats.org/officeDocument/2006/relationships/slide" Target="slides/slide14.xml"/><Relationship Id="rId24" Type="http://schemas.openxmlformats.org/officeDocument/2006/relationships/slide" Target="slides/slide9.xml"/><Relationship Id="rId40" Type="http://schemas.openxmlformats.org/officeDocument/2006/relationships/slide" Target="slides/slide25.xml"/><Relationship Id="rId45" Type="http://schemas.openxmlformats.org/officeDocument/2006/relationships/slide" Target="slides/slide30.xml"/><Relationship Id="rId66" Type="http://schemas.openxmlformats.org/officeDocument/2006/relationships/slide" Target="slides/slide51.xml"/><Relationship Id="rId61" Type="http://schemas.openxmlformats.org/officeDocument/2006/relationships/slide" Target="slides/slide46.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69E6C644-74FC-4D44-AB81-2709554C9147}" type="datetimeFigureOut">
              <a:rPr lang="zh-CN" altLang="en-US" smtClean="0"/>
              <a:t>2022/11/4</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B048ACB8-82BB-45CD-9FE9-610CE3440BB0}"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F556F344-34FD-4E14-B679-9401DE38C7AF}" type="datetimeFigureOut">
              <a:rPr lang="zh-CN" altLang="en-US" smtClean="0"/>
              <a:t>2022/11/4</a:t>
            </a:fld>
            <a:endParaRPr lang="zh-CN" altLang="en-US"/>
          </a:p>
        </p:txBody>
      </p:sp>
      <p:sp>
        <p:nvSpPr>
          <p:cNvPr id="4" name="幻灯片图像占位符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CF81660A-873B-4A21-B820-86EACE2D5F0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49"/>
          <p:cNvSpPr>
            <a:spLocks noGrp="1" noChangeArrowheads="1"/>
          </p:cNvSpPr>
          <p:nvPr>
            <p:ph type="sldNum" sz="quarter"/>
          </p:nvPr>
        </p:nvSpPr>
        <p:spPr>
          <a:noFill/>
        </p:spPr>
        <p:txBody>
          <a:bodyPr/>
          <a:lstStyle/>
          <a:p>
            <a:pPr defTabSz="403860"/>
            <a:fld id="{DFF13921-433A-452C-8781-0C688C459168}" type="slidenum">
              <a:rPr lang="en-US" altLang="zh-CN">
                <a:latin typeface="Times New Roman" panose="02020603050405020304" pitchFamily="18" charset="0"/>
              </a:rPr>
              <a:t>1</a:t>
            </a:fld>
            <a:endParaRPr lang="en-US" altLang="zh-CN" dirty="0">
              <a:latin typeface="Times New Roman" panose="02020603050405020304" pitchFamily="18" charset="0"/>
            </a:endParaRPr>
          </a:p>
        </p:txBody>
      </p:sp>
      <p:sp>
        <p:nvSpPr>
          <p:cNvPr id="26627" name="Text Box 1"/>
          <p:cNvSpPr txBox="1">
            <a:spLocks noChangeArrowheads="1"/>
          </p:cNvSpPr>
          <p:nvPr/>
        </p:nvSpPr>
        <p:spPr bwMode="auto">
          <a:xfrm>
            <a:off x="4017769" y="9722503"/>
            <a:ext cx="3077059" cy="507551"/>
          </a:xfrm>
          <a:prstGeom prst="rect">
            <a:avLst/>
          </a:prstGeom>
          <a:noFill/>
          <a:ln w="9525">
            <a:noFill/>
            <a:round/>
          </a:ln>
        </p:spPr>
        <p:txBody>
          <a:bodyPr lIns="0" tIns="0" rIns="0" bIns="0" anchor="b"/>
          <a:lstStyle/>
          <a:p>
            <a:pPr algn="r">
              <a:lnSpc>
                <a:spcPct val="95000"/>
              </a:lnSpc>
              <a:tabLst>
                <a:tab pos="0" algn="l"/>
                <a:tab pos="424815" algn="l"/>
                <a:tab pos="851535" algn="l"/>
                <a:tab pos="1278255" algn="l"/>
                <a:tab pos="1704975" algn="l"/>
                <a:tab pos="2131060" algn="l"/>
                <a:tab pos="2557780" algn="l"/>
                <a:tab pos="2984500" algn="l"/>
                <a:tab pos="3411220" algn="l"/>
                <a:tab pos="3837940" algn="l"/>
                <a:tab pos="4264660" algn="l"/>
                <a:tab pos="4691380" algn="l"/>
                <a:tab pos="5118100" algn="l"/>
                <a:tab pos="5544185" algn="l"/>
                <a:tab pos="5970905" algn="l"/>
                <a:tab pos="6397625" algn="l"/>
                <a:tab pos="6824345" algn="l"/>
                <a:tab pos="7251065" algn="l"/>
                <a:tab pos="7677785" algn="l"/>
                <a:tab pos="8104505" algn="l"/>
                <a:tab pos="8531225" algn="l"/>
              </a:tabLst>
            </a:pPr>
            <a:fld id="{71E9B9DE-4EE6-446A-B153-879FB46C5256}" type="slidenum">
              <a:rPr lang="en-US" altLang="zh-CN" sz="1300">
                <a:solidFill>
                  <a:srgbClr val="000000"/>
                </a:solidFill>
                <a:latin typeface="Times New Roman" panose="02020603050405020304" pitchFamily="18" charset="0"/>
                <a:ea typeface="宋体" panose="02010600030101010101" pitchFamily="2" charset="-122"/>
              </a:rPr>
              <a:t>1</a:t>
            </a:fld>
            <a:endParaRPr lang="en-US" altLang="zh-CN" sz="1300" dirty="0">
              <a:solidFill>
                <a:srgbClr val="000000"/>
              </a:solidFill>
              <a:latin typeface="Times New Roman" panose="02020603050405020304" pitchFamily="18" charset="0"/>
              <a:ea typeface="宋体" panose="02010600030101010101" pitchFamily="2" charset="-122"/>
            </a:endParaRPr>
          </a:p>
        </p:txBody>
      </p:sp>
      <p:sp>
        <p:nvSpPr>
          <p:cNvPr id="26628" name="Rectangle 2"/>
          <p:cNvSpPr txBox="1">
            <a:spLocks noGrp="1" noRot="1" noChangeAspect="1" noChangeArrowheads="1" noTextEdit="1"/>
          </p:cNvSpPr>
          <p:nvPr>
            <p:ph type="sldImg"/>
          </p:nvPr>
        </p:nvSpPr>
        <p:spPr>
          <a:xfrm>
            <a:off x="138113" y="777875"/>
            <a:ext cx="6819900" cy="3836988"/>
          </a:xfrm>
          <a:solidFill>
            <a:srgbClr val="FFFFFF"/>
          </a:solidFill>
          <a:ln>
            <a:solidFill>
              <a:srgbClr val="000000"/>
            </a:solidFill>
            <a:miter lim="800000"/>
          </a:ln>
        </p:spPr>
      </p:sp>
      <p:sp>
        <p:nvSpPr>
          <p:cNvPr id="26629" name="Rectangle 3"/>
          <p:cNvSpPr txBox="1">
            <a:spLocks noGrp="1" noChangeArrowheads="1"/>
          </p:cNvSpPr>
          <p:nvPr>
            <p:ph type="body" idx="1"/>
          </p:nvPr>
        </p:nvSpPr>
        <p:spPr>
          <a:xfrm>
            <a:off x="709632" y="4861252"/>
            <a:ext cx="5680036" cy="4605955"/>
          </a:xfrm>
          <a:noFill/>
        </p:spPr>
        <p:txBody>
          <a:bodyPr wrap="none" anchor="ctr"/>
          <a:lstStyle/>
          <a:p>
            <a:endParaRPr lang="zh-CN" altLang="zh-CN">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F81660A-873B-4A21-B820-86EACE2D5F04}" type="slidenum">
              <a:rPr lang="zh-CN" altLang="en-US" smtClean="0"/>
              <a:t>33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3.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4.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5.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427"/>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1"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dt" sz="half" idx="10"/>
          </p:nvPr>
        </p:nvSpPr>
        <p:spPr/>
        <p:txBody>
          <a:bodyPr/>
          <a:lstStyle>
            <a:lvl1pPr>
              <a:defRPr/>
            </a:lvl1pPr>
          </a:lstStyle>
          <a:p>
            <a:fld id="{C8A432C8-69A7-458B-9684-2BFA64B31948}"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fld id="{8CC057FC-95B6-4D89-AFDA-ABA33EE921E5}"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fld id="{EBDC1E59-17DD-41CE-97CA-624A472382D4}"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fld id="{8CC057FC-95B6-4D89-AFDA-ABA33EE921E5}"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274640"/>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fld id="{EC4549AC-EB31-477F-92A9-B1988E232878}"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cxnSp>
        <p:nvCxnSpPr>
          <p:cNvPr id="4" name="直接连接符 8"/>
          <p:cNvCxnSpPr>
            <a:cxnSpLocks noChangeShapeType="1"/>
          </p:cNvCxnSpPr>
          <p:nvPr userDrawn="1"/>
        </p:nvCxnSpPr>
        <p:spPr bwMode="auto">
          <a:xfrm>
            <a:off x="-12293" y="707306"/>
            <a:ext cx="12204000" cy="0"/>
          </a:xfrm>
          <a:prstGeom prst="line">
            <a:avLst/>
          </a:prstGeom>
          <a:noFill/>
          <a:ln w="28575" algn="ctr">
            <a:solidFill>
              <a:schemeClr val="tx1"/>
            </a:solidFill>
            <a:round/>
          </a:ln>
        </p:spPr>
      </p:cxnSp>
      <p:sp>
        <p:nvSpPr>
          <p:cNvPr id="11" name="TextBox 10"/>
          <p:cNvSpPr txBox="1"/>
          <p:nvPr userDrawn="1"/>
        </p:nvSpPr>
        <p:spPr>
          <a:xfrm>
            <a:off x="11612880" y="6492240"/>
            <a:ext cx="579120" cy="338554"/>
          </a:xfrm>
          <a:prstGeom prst="rect">
            <a:avLst/>
          </a:prstGeom>
          <a:noFill/>
        </p:spPr>
        <p:txBody>
          <a:bodyPr wrap="square" rtlCol="0">
            <a:spAutoFit/>
          </a:bodyPr>
          <a:lstStyle/>
          <a:p>
            <a:pPr algn="r"/>
            <a:fld id="{8F815E2C-4410-4FF6-BE00-35D2EB204A6F}" type="slidenum">
              <a:rPr lang="zh-CN" altLang="en-US" sz="1600" smtClean="0"/>
              <a:t>‹#›</a:t>
            </a:fld>
            <a:endParaRPr lang="zh-CN" altLang="en-US" sz="1600" dirty="0"/>
          </a:p>
        </p:txBody>
      </p:sp>
      <p:pic>
        <p:nvPicPr>
          <p:cNvPr id="5" name="图片 4"/>
          <p:cNvPicPr>
            <a:picLocks noChangeAspect="1"/>
          </p:cNvPicPr>
          <p:nvPr userDrawn="1"/>
        </p:nvPicPr>
        <p:blipFill>
          <a:blip r:embed="rId2" cstate="print"/>
          <a:stretch>
            <a:fillRect/>
          </a:stretch>
        </p:blipFill>
        <p:spPr>
          <a:xfrm>
            <a:off x="9545696" y="82730"/>
            <a:ext cx="2572490" cy="529198"/>
          </a:xfrm>
          <a:prstGeom prst="rect">
            <a:avLst/>
          </a:prstGeom>
        </p:spPr>
      </p:pic>
    </p:spTree>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8641" y="273629"/>
            <a:ext cx="10968959" cy="1143480"/>
          </a:xfrm>
        </p:spPr>
        <p:txBody>
          <a:bodyPr/>
          <a:lstStyle/>
          <a:p>
            <a:r>
              <a:rPr lang="zh-CN" altLang="en-US"/>
              <a:t>单击此处编辑母版标题样式</a:t>
            </a:r>
          </a:p>
        </p:txBody>
      </p:sp>
      <p:sp>
        <p:nvSpPr>
          <p:cNvPr id="3" name="日期占位符 2"/>
          <p:cNvSpPr>
            <a:spLocks noGrp="1"/>
          </p:cNvSpPr>
          <p:nvPr>
            <p:ph type="dt" idx="10"/>
          </p:nvPr>
        </p:nvSpPr>
        <p:spPr>
          <a:xfrm>
            <a:off x="608641" y="6247376"/>
            <a:ext cx="2837760" cy="470930"/>
          </a:xfrm>
        </p:spPr>
        <p:txBody>
          <a:bodyPr/>
          <a:lstStyle>
            <a:lvl1pPr>
              <a:defRPr/>
            </a:lvl1pPr>
          </a:lstStyle>
          <a:p>
            <a:endParaRPr lang="en-US"/>
          </a:p>
        </p:txBody>
      </p:sp>
      <p:sp>
        <p:nvSpPr>
          <p:cNvPr id="4" name="页脚占位符 3"/>
          <p:cNvSpPr>
            <a:spLocks noGrp="1"/>
          </p:cNvSpPr>
          <p:nvPr>
            <p:ph type="ftr" idx="11"/>
          </p:nvPr>
        </p:nvSpPr>
        <p:spPr>
          <a:xfrm>
            <a:off x="4170240" y="6247376"/>
            <a:ext cx="3863040" cy="470930"/>
          </a:xfrm>
        </p:spPr>
        <p:txBody>
          <a:bodyPr/>
          <a:lstStyle>
            <a:lvl1pPr>
              <a:defRPr/>
            </a:lvl1pPr>
          </a:lstStyle>
          <a:p>
            <a:endParaRPr lang="en-US"/>
          </a:p>
        </p:txBody>
      </p:sp>
      <p:sp>
        <p:nvSpPr>
          <p:cNvPr id="5" name="灯片编号占位符 4"/>
          <p:cNvSpPr>
            <a:spLocks noGrp="1"/>
          </p:cNvSpPr>
          <p:nvPr>
            <p:ph type="sldNum" idx="12"/>
          </p:nvPr>
        </p:nvSpPr>
        <p:spPr>
          <a:xfrm>
            <a:off x="8741761" y="6247376"/>
            <a:ext cx="2837760" cy="470930"/>
          </a:xfrm>
        </p:spPr>
        <p:txBody>
          <a:bodyPr/>
          <a:lstStyle>
            <a:lvl1pPr>
              <a:defRPr/>
            </a:lvl1pPr>
          </a:lstStyle>
          <a:p>
            <a:fld id="{E0BD98EA-90B5-4CC6-89A6-2E9085E50F5D}" type="slidenum">
              <a:rPr lang="en-US"/>
              <a:t>‹#›</a:t>
            </a:fld>
            <a:endParaRPr lang="en-US"/>
          </a:p>
        </p:txBody>
      </p:sp>
    </p:spTree>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427"/>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1"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dt" sz="half" idx="10"/>
          </p:nvPr>
        </p:nvSpPr>
        <p:spPr/>
        <p:txBody>
          <a:bodyPr/>
          <a:lstStyle>
            <a:lvl1pPr>
              <a:defRPr/>
            </a:lvl1pPr>
          </a:lstStyle>
          <a:p>
            <a:fld id="{C8A432C8-69A7-458B-9684-2BFA64B31948}"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片 6" descr="logo-2.png"/>
          <p:cNvPicPr>
            <a:picLocks noChangeAspect="1"/>
          </p:cNvPicPr>
          <p:nvPr userDrawn="1"/>
        </p:nvPicPr>
        <p:blipFill>
          <a:blip r:embed="rId2" cstate="email">
            <a:clrChange>
              <a:clrFrom>
                <a:srgbClr val="000000"/>
              </a:clrFrom>
              <a:clrTo>
                <a:srgbClr val="000000">
                  <a:alpha val="0"/>
                </a:srgbClr>
              </a:clrTo>
            </a:clrChange>
          </a:blip>
          <a:srcRect/>
          <a:stretch>
            <a:fillRect/>
          </a:stretch>
        </p:blipFill>
        <p:spPr bwMode="auto">
          <a:xfrm>
            <a:off x="11175299" y="31523"/>
            <a:ext cx="708025" cy="654050"/>
          </a:xfrm>
          <a:prstGeom prst="rect">
            <a:avLst/>
          </a:prstGeom>
          <a:noFill/>
          <a:ln w="9525">
            <a:noFill/>
            <a:miter lim="800000"/>
            <a:headEnd/>
            <a:tailEnd/>
          </a:ln>
        </p:spPr>
      </p:pic>
      <p:pic>
        <p:nvPicPr>
          <p:cNvPr id="9" name="Picture 2" descr="C:\Users\Administrator\Desktop\u=75086232,1868931616&amp;fm=26&amp;gp=0.jpg"/>
          <p:cNvPicPr>
            <a:picLocks noChangeArrowheads="1"/>
          </p:cNvPicPr>
          <p:nvPr userDrawn="1"/>
        </p:nvPicPr>
        <p:blipFill>
          <a:blip r:embed="rId3" cstate="screen">
            <a:clrChange>
              <a:clrFrom>
                <a:srgbClr val="000000"/>
              </a:clrFrom>
              <a:clrTo>
                <a:srgbClr val="000000">
                  <a:alpha val="0"/>
                </a:srgbClr>
              </a:clrTo>
            </a:clrChange>
          </a:blip>
          <a:srcRect/>
          <a:stretch>
            <a:fillRect/>
          </a:stretch>
        </p:blipFill>
        <p:spPr bwMode="auto">
          <a:xfrm>
            <a:off x="10397424" y="31523"/>
            <a:ext cx="684213" cy="684212"/>
          </a:xfrm>
          <a:prstGeom prst="rect">
            <a:avLst/>
          </a:prstGeom>
          <a:noFill/>
          <a:ln w="9525">
            <a:noFill/>
            <a:miter lim="800000"/>
            <a:headEnd/>
            <a:tailEnd/>
          </a:ln>
        </p:spPr>
      </p:pic>
      <p:cxnSp>
        <p:nvCxnSpPr>
          <p:cNvPr id="11" name="直接连接符 10"/>
          <p:cNvCxnSpPr/>
          <p:nvPr userDrawn="1"/>
        </p:nvCxnSpPr>
        <p:spPr>
          <a:xfrm>
            <a:off x="65309" y="757647"/>
            <a:ext cx="12060000" cy="0"/>
          </a:xfrm>
          <a:prstGeom prst="line">
            <a:avLst/>
          </a:prstGeom>
          <a:ln w="28575">
            <a:solidFill>
              <a:schemeClr val="tx1"/>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Tree>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6902"/>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5"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p:txBody>
          <a:bodyPr/>
          <a:lstStyle>
            <a:lvl1pPr>
              <a:defRPr/>
            </a:lvl1pPr>
          </a:lstStyle>
          <a:p>
            <a:fld id="{9933D019-A32C-4EAD-B8E6-DBDA699692FD}"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p:txBody>
          <a:bodyPr/>
          <a:lstStyle>
            <a:lvl1pPr>
              <a:defRPr/>
            </a:lvl1pPr>
          </a:lstStyle>
          <a:p>
            <a:fld id="{CCEBA98F-560C-4997-81C4-81D4D9187EAB}"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p:txBody>
          <a:bodyPr/>
          <a:lstStyle>
            <a:lvl1pPr>
              <a:defRPr/>
            </a:lvl1pPr>
          </a:lstStyle>
          <a:p>
            <a:fld id="{150972B2-CA5C-437D-87D0-8081271A9E4B}" type="datetime2">
              <a:rPr lang="en-US" smtClean="0"/>
              <a:t>Friday, November 4, 2022</a:t>
            </a:fld>
            <a:endParaRPr lang="en-US"/>
          </a:p>
        </p:txBody>
      </p:sp>
      <p:sp>
        <p:nvSpPr>
          <p:cNvPr id="8" name="Rectangle 6"/>
          <p:cNvSpPr>
            <a:spLocks noGrp="1" noChangeArrowheads="1"/>
          </p:cNvSpPr>
          <p:nvPr>
            <p:ph type="ftr" sz="quarter" idx="11"/>
          </p:nvPr>
        </p:nvSpPr>
        <p:spPr/>
        <p:txBody>
          <a:bodyPr/>
          <a:lstStyle>
            <a:lvl1pPr>
              <a:defRPr/>
            </a:lvl1pPr>
          </a:lstStyle>
          <a:p>
            <a:pPr algn="r"/>
            <a:endParaRPr lang="en-US" dirty="0"/>
          </a:p>
        </p:txBody>
      </p:sp>
      <p:sp>
        <p:nvSpPr>
          <p:cNvPr id="9"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274640"/>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fld id="{EC4549AC-EB31-477F-92A9-B1988E232878}"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p:txBody>
          <a:bodyPr/>
          <a:lstStyle>
            <a:lvl1pPr>
              <a:defRPr/>
            </a:lvl1pPr>
          </a:lstStyle>
          <a:p>
            <a:fld id="{79CD4847-11EF-4466-A8AD-85CDB7B49118}" type="datetime2">
              <a:rPr lang="en-US" smtClean="0"/>
              <a:t>Friday, November 4, 2022</a:t>
            </a:fld>
            <a:endParaRPr lang="en-US"/>
          </a:p>
        </p:txBody>
      </p:sp>
      <p:sp>
        <p:nvSpPr>
          <p:cNvPr id="4" name="Rectangle 6"/>
          <p:cNvSpPr>
            <a:spLocks noGrp="1" noChangeArrowheads="1"/>
          </p:cNvSpPr>
          <p:nvPr>
            <p:ph type="ftr" sz="quarter" idx="11"/>
          </p:nvPr>
        </p:nvSpPr>
        <p:spPr/>
        <p:txBody>
          <a:bodyPr/>
          <a:lstStyle>
            <a:lvl1pPr>
              <a:defRPr/>
            </a:lvl1pPr>
          </a:lstStyle>
          <a:p>
            <a:pPr algn="r"/>
            <a:endParaRPr lang="en-US" dirty="0"/>
          </a:p>
        </p:txBody>
      </p:sp>
      <p:sp>
        <p:nvSpPr>
          <p:cNvPr id="5"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fld id="{F168457A-3AB9-4880-8A0C-9F8524491207}" type="datetime2">
              <a:rPr lang="en-US" smtClean="0"/>
              <a:t>Friday, November 4, 2022</a:t>
            </a:fld>
            <a:endParaRPr lang="en-US"/>
          </a:p>
        </p:txBody>
      </p:sp>
      <p:sp>
        <p:nvSpPr>
          <p:cNvPr id="3" name="Rectangle 6"/>
          <p:cNvSpPr>
            <a:spLocks noGrp="1" noChangeArrowheads="1"/>
          </p:cNvSpPr>
          <p:nvPr>
            <p:ph type="ftr" sz="quarter" idx="11"/>
          </p:nvPr>
        </p:nvSpPr>
        <p:spPr/>
        <p:txBody>
          <a:bodyPr/>
          <a:lstStyle>
            <a:lvl1pPr>
              <a:defRPr/>
            </a:lvl1pPr>
          </a:lstStyle>
          <a:p>
            <a:pPr algn="r"/>
            <a:endParaRPr lang="en-US" dirty="0"/>
          </a:p>
        </p:txBody>
      </p:sp>
      <p:sp>
        <p:nvSpPr>
          <p:cNvPr id="4"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
        <p:nvSpPr>
          <p:cNvPr id="6" name="矩形 5"/>
          <p:cNvSpPr/>
          <p:nvPr userDrawn="1"/>
        </p:nvSpPr>
        <p:spPr>
          <a:xfrm>
            <a:off x="10454185" y="5841242"/>
            <a:ext cx="1555845" cy="791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4" y="273052"/>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fld id="{3FE976D3-5B7F-4300-ABED-C91F1B2AE209}"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fld id="{EBDC1E59-17DD-41CE-97CA-624A472382D4}"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fld id="{8CC057FC-95B6-4D89-AFDA-ABA33EE921E5}"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274640"/>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fld id="{EC4549AC-EB31-477F-92A9-B1988E232878}"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cxnSp>
        <p:nvCxnSpPr>
          <p:cNvPr id="4" name="直接连接符 8"/>
          <p:cNvCxnSpPr>
            <a:cxnSpLocks noChangeShapeType="1"/>
          </p:cNvCxnSpPr>
          <p:nvPr userDrawn="1"/>
        </p:nvCxnSpPr>
        <p:spPr bwMode="auto">
          <a:xfrm>
            <a:off x="-12293" y="707306"/>
            <a:ext cx="12204000" cy="0"/>
          </a:xfrm>
          <a:prstGeom prst="line">
            <a:avLst/>
          </a:prstGeom>
          <a:noFill/>
          <a:ln w="28575" algn="ctr">
            <a:solidFill>
              <a:schemeClr val="tx1"/>
            </a:solidFill>
            <a:round/>
          </a:ln>
        </p:spPr>
      </p:cxnSp>
      <p:sp>
        <p:nvSpPr>
          <p:cNvPr id="11" name="TextBox 10"/>
          <p:cNvSpPr txBox="1"/>
          <p:nvPr userDrawn="1"/>
        </p:nvSpPr>
        <p:spPr>
          <a:xfrm>
            <a:off x="11612880" y="6492240"/>
            <a:ext cx="579120" cy="338554"/>
          </a:xfrm>
          <a:prstGeom prst="rect">
            <a:avLst/>
          </a:prstGeom>
          <a:noFill/>
        </p:spPr>
        <p:txBody>
          <a:bodyPr wrap="square" rtlCol="0">
            <a:spAutoFit/>
          </a:bodyPr>
          <a:lstStyle/>
          <a:p>
            <a:pPr algn="r"/>
            <a:fld id="{8F815E2C-4410-4FF6-BE00-35D2EB204A6F}" type="slidenum">
              <a:rPr lang="zh-CN" altLang="en-US" sz="1600" smtClean="0"/>
              <a:t>‹#›</a:t>
            </a:fld>
            <a:endParaRPr lang="zh-CN" altLang="en-US" sz="1600" dirty="0"/>
          </a:p>
        </p:txBody>
      </p:sp>
      <p:pic>
        <p:nvPicPr>
          <p:cNvPr id="5" name="图片 4"/>
          <p:cNvPicPr>
            <a:picLocks noChangeAspect="1"/>
          </p:cNvPicPr>
          <p:nvPr userDrawn="1"/>
        </p:nvPicPr>
        <p:blipFill>
          <a:blip r:embed="rId2" cstate="print"/>
          <a:stretch>
            <a:fillRect/>
          </a:stretch>
        </p:blipFill>
        <p:spPr>
          <a:xfrm>
            <a:off x="9545696" y="82730"/>
            <a:ext cx="2572490" cy="529198"/>
          </a:xfrm>
          <a:prstGeom prst="rect">
            <a:avLst/>
          </a:prstGeom>
        </p:spPr>
      </p:pic>
    </p:spTree>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8641" y="273629"/>
            <a:ext cx="10968959" cy="1143480"/>
          </a:xfrm>
        </p:spPr>
        <p:txBody>
          <a:bodyPr/>
          <a:lstStyle/>
          <a:p>
            <a:r>
              <a:rPr lang="zh-CN" altLang="en-US"/>
              <a:t>单击此处编辑母版标题样式</a:t>
            </a:r>
          </a:p>
        </p:txBody>
      </p:sp>
      <p:sp>
        <p:nvSpPr>
          <p:cNvPr id="3" name="日期占位符 2"/>
          <p:cNvSpPr>
            <a:spLocks noGrp="1"/>
          </p:cNvSpPr>
          <p:nvPr>
            <p:ph type="dt" idx="10"/>
          </p:nvPr>
        </p:nvSpPr>
        <p:spPr>
          <a:xfrm>
            <a:off x="608641" y="6247376"/>
            <a:ext cx="2837760" cy="470930"/>
          </a:xfrm>
        </p:spPr>
        <p:txBody>
          <a:bodyPr/>
          <a:lstStyle>
            <a:lvl1pPr>
              <a:defRPr/>
            </a:lvl1pPr>
          </a:lstStyle>
          <a:p>
            <a:endParaRPr lang="en-US"/>
          </a:p>
        </p:txBody>
      </p:sp>
      <p:sp>
        <p:nvSpPr>
          <p:cNvPr id="4" name="页脚占位符 3"/>
          <p:cNvSpPr>
            <a:spLocks noGrp="1"/>
          </p:cNvSpPr>
          <p:nvPr>
            <p:ph type="ftr" idx="11"/>
          </p:nvPr>
        </p:nvSpPr>
        <p:spPr>
          <a:xfrm>
            <a:off x="4170240" y="6247376"/>
            <a:ext cx="3863040" cy="470930"/>
          </a:xfrm>
        </p:spPr>
        <p:txBody>
          <a:bodyPr/>
          <a:lstStyle>
            <a:lvl1pPr>
              <a:defRPr/>
            </a:lvl1pPr>
          </a:lstStyle>
          <a:p>
            <a:endParaRPr lang="en-US"/>
          </a:p>
        </p:txBody>
      </p:sp>
      <p:sp>
        <p:nvSpPr>
          <p:cNvPr id="5" name="灯片编号占位符 4"/>
          <p:cNvSpPr>
            <a:spLocks noGrp="1"/>
          </p:cNvSpPr>
          <p:nvPr>
            <p:ph type="sldNum" idx="12"/>
          </p:nvPr>
        </p:nvSpPr>
        <p:spPr>
          <a:xfrm>
            <a:off x="8741761" y="6247376"/>
            <a:ext cx="2837760" cy="470930"/>
          </a:xfrm>
        </p:spPr>
        <p:txBody>
          <a:bodyPr/>
          <a:lstStyle>
            <a:lvl1pPr>
              <a:defRPr/>
            </a:lvl1pPr>
          </a:lstStyle>
          <a:p>
            <a:fld id="{E0BD98EA-90B5-4CC6-89A6-2E9085E50F5D}" type="slidenum">
              <a:rPr lang="en-US"/>
              <a:t>‹#›</a:t>
            </a:fld>
            <a:endParaRPr lang="en-US"/>
          </a:p>
        </p:txBody>
      </p:sp>
    </p:spTree>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427"/>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1"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dt" sz="half" idx="10"/>
          </p:nvPr>
        </p:nvSpPr>
        <p:spPr/>
        <p:txBody>
          <a:bodyPr/>
          <a:lstStyle>
            <a:lvl1pPr>
              <a:defRPr/>
            </a:lvl1pPr>
          </a:lstStyle>
          <a:p>
            <a:fld id="{C8A432C8-69A7-458B-9684-2BFA64B31948}"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片 6" descr="logo-2.png"/>
          <p:cNvPicPr>
            <a:picLocks noChangeAspect="1"/>
          </p:cNvPicPr>
          <p:nvPr userDrawn="1"/>
        </p:nvPicPr>
        <p:blipFill>
          <a:blip r:embed="rId2" cstate="email">
            <a:clrChange>
              <a:clrFrom>
                <a:srgbClr val="000000"/>
              </a:clrFrom>
              <a:clrTo>
                <a:srgbClr val="000000">
                  <a:alpha val="0"/>
                </a:srgbClr>
              </a:clrTo>
            </a:clrChange>
          </a:blip>
          <a:srcRect/>
          <a:stretch>
            <a:fillRect/>
          </a:stretch>
        </p:blipFill>
        <p:spPr bwMode="auto">
          <a:xfrm>
            <a:off x="11175299" y="31523"/>
            <a:ext cx="708025" cy="654050"/>
          </a:xfrm>
          <a:prstGeom prst="rect">
            <a:avLst/>
          </a:prstGeom>
          <a:noFill/>
          <a:ln w="9525">
            <a:noFill/>
            <a:miter lim="800000"/>
            <a:headEnd/>
            <a:tailEnd/>
          </a:ln>
        </p:spPr>
      </p:pic>
      <p:pic>
        <p:nvPicPr>
          <p:cNvPr id="9" name="Picture 2" descr="C:\Users\Administrator\Desktop\u=75086232,1868931616&amp;fm=26&amp;gp=0.jpg"/>
          <p:cNvPicPr>
            <a:picLocks noChangeArrowheads="1"/>
          </p:cNvPicPr>
          <p:nvPr userDrawn="1"/>
        </p:nvPicPr>
        <p:blipFill>
          <a:blip r:embed="rId3" cstate="screen">
            <a:clrChange>
              <a:clrFrom>
                <a:srgbClr val="000000"/>
              </a:clrFrom>
              <a:clrTo>
                <a:srgbClr val="000000">
                  <a:alpha val="0"/>
                </a:srgbClr>
              </a:clrTo>
            </a:clrChange>
          </a:blip>
          <a:srcRect/>
          <a:stretch>
            <a:fillRect/>
          </a:stretch>
        </p:blipFill>
        <p:spPr bwMode="auto">
          <a:xfrm>
            <a:off x="10397424" y="31523"/>
            <a:ext cx="684213" cy="684212"/>
          </a:xfrm>
          <a:prstGeom prst="rect">
            <a:avLst/>
          </a:prstGeom>
          <a:noFill/>
          <a:ln w="9525">
            <a:noFill/>
            <a:miter lim="800000"/>
            <a:headEnd/>
            <a:tailEnd/>
          </a:ln>
        </p:spPr>
      </p:pic>
      <p:cxnSp>
        <p:nvCxnSpPr>
          <p:cNvPr id="11" name="直接连接符 10"/>
          <p:cNvCxnSpPr/>
          <p:nvPr userDrawn="1"/>
        </p:nvCxnSpPr>
        <p:spPr>
          <a:xfrm>
            <a:off x="65309" y="757647"/>
            <a:ext cx="12060000" cy="0"/>
          </a:xfrm>
          <a:prstGeom prst="line">
            <a:avLst/>
          </a:prstGeom>
          <a:ln w="28575">
            <a:solidFill>
              <a:schemeClr val="tx1"/>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cxnSp>
        <p:nvCxnSpPr>
          <p:cNvPr id="4" name="直接连接符 8"/>
          <p:cNvCxnSpPr>
            <a:cxnSpLocks noChangeShapeType="1"/>
          </p:cNvCxnSpPr>
          <p:nvPr userDrawn="1"/>
        </p:nvCxnSpPr>
        <p:spPr bwMode="auto">
          <a:xfrm>
            <a:off x="-12293" y="707306"/>
            <a:ext cx="12204000" cy="0"/>
          </a:xfrm>
          <a:prstGeom prst="line">
            <a:avLst/>
          </a:prstGeom>
          <a:noFill/>
          <a:ln w="28575" algn="ctr">
            <a:solidFill>
              <a:schemeClr val="tx1"/>
            </a:solidFill>
            <a:round/>
          </a:ln>
        </p:spPr>
      </p:cxnSp>
      <p:sp>
        <p:nvSpPr>
          <p:cNvPr id="11" name="TextBox 10"/>
          <p:cNvSpPr txBox="1"/>
          <p:nvPr userDrawn="1"/>
        </p:nvSpPr>
        <p:spPr>
          <a:xfrm>
            <a:off x="11612880" y="6492240"/>
            <a:ext cx="579120" cy="338554"/>
          </a:xfrm>
          <a:prstGeom prst="rect">
            <a:avLst/>
          </a:prstGeom>
          <a:noFill/>
        </p:spPr>
        <p:txBody>
          <a:bodyPr wrap="square" rtlCol="0">
            <a:spAutoFit/>
          </a:bodyPr>
          <a:lstStyle/>
          <a:p>
            <a:pPr algn="r"/>
            <a:fld id="{8F815E2C-4410-4FF6-BE00-35D2EB204A6F}" type="slidenum">
              <a:rPr lang="zh-CN" altLang="en-US" sz="1600" smtClean="0"/>
              <a:t>‹#›</a:t>
            </a:fld>
            <a:endParaRPr lang="zh-CN" altLang="en-US" sz="1600" dirty="0"/>
          </a:p>
        </p:txBody>
      </p:sp>
      <p:pic>
        <p:nvPicPr>
          <p:cNvPr id="5" name="图片 4"/>
          <p:cNvPicPr>
            <a:picLocks noChangeAspect="1"/>
          </p:cNvPicPr>
          <p:nvPr userDrawn="1"/>
        </p:nvPicPr>
        <p:blipFill>
          <a:blip r:embed="rId2" cstate="print"/>
          <a:stretch>
            <a:fillRect/>
          </a:stretch>
        </p:blipFill>
        <p:spPr>
          <a:xfrm>
            <a:off x="9545696" y="82730"/>
            <a:ext cx="2572490" cy="529198"/>
          </a:xfrm>
          <a:prstGeom prst="rect">
            <a:avLst/>
          </a:prstGeom>
        </p:spPr>
      </p:pic>
    </p:spTree>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6902"/>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5"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p:txBody>
          <a:bodyPr/>
          <a:lstStyle>
            <a:lvl1pPr>
              <a:defRPr/>
            </a:lvl1pPr>
          </a:lstStyle>
          <a:p>
            <a:fld id="{9933D019-A32C-4EAD-B8E6-DBDA699692FD}"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p:txBody>
          <a:bodyPr/>
          <a:lstStyle>
            <a:lvl1pPr>
              <a:defRPr/>
            </a:lvl1pPr>
          </a:lstStyle>
          <a:p>
            <a:fld id="{CCEBA98F-560C-4997-81C4-81D4D9187EAB}"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p:txBody>
          <a:bodyPr/>
          <a:lstStyle>
            <a:lvl1pPr>
              <a:defRPr/>
            </a:lvl1pPr>
          </a:lstStyle>
          <a:p>
            <a:fld id="{150972B2-CA5C-437D-87D0-8081271A9E4B}" type="datetime2">
              <a:rPr lang="en-US" smtClean="0"/>
              <a:t>Friday, November 4, 2022</a:t>
            </a:fld>
            <a:endParaRPr lang="en-US"/>
          </a:p>
        </p:txBody>
      </p:sp>
      <p:sp>
        <p:nvSpPr>
          <p:cNvPr id="8" name="Rectangle 6"/>
          <p:cNvSpPr>
            <a:spLocks noGrp="1" noChangeArrowheads="1"/>
          </p:cNvSpPr>
          <p:nvPr>
            <p:ph type="ftr" sz="quarter" idx="11"/>
          </p:nvPr>
        </p:nvSpPr>
        <p:spPr/>
        <p:txBody>
          <a:bodyPr/>
          <a:lstStyle>
            <a:lvl1pPr>
              <a:defRPr/>
            </a:lvl1pPr>
          </a:lstStyle>
          <a:p>
            <a:pPr algn="r"/>
            <a:endParaRPr lang="en-US" dirty="0"/>
          </a:p>
        </p:txBody>
      </p:sp>
      <p:sp>
        <p:nvSpPr>
          <p:cNvPr id="9"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p:txBody>
          <a:bodyPr/>
          <a:lstStyle>
            <a:lvl1pPr>
              <a:defRPr/>
            </a:lvl1pPr>
          </a:lstStyle>
          <a:p>
            <a:fld id="{79CD4847-11EF-4466-A8AD-85CDB7B49118}" type="datetime2">
              <a:rPr lang="en-US" smtClean="0"/>
              <a:t>Friday, November 4, 2022</a:t>
            </a:fld>
            <a:endParaRPr lang="en-US"/>
          </a:p>
        </p:txBody>
      </p:sp>
      <p:sp>
        <p:nvSpPr>
          <p:cNvPr id="4" name="Rectangle 6"/>
          <p:cNvSpPr>
            <a:spLocks noGrp="1" noChangeArrowheads="1"/>
          </p:cNvSpPr>
          <p:nvPr>
            <p:ph type="ftr" sz="quarter" idx="11"/>
          </p:nvPr>
        </p:nvSpPr>
        <p:spPr/>
        <p:txBody>
          <a:bodyPr/>
          <a:lstStyle>
            <a:lvl1pPr>
              <a:defRPr/>
            </a:lvl1pPr>
          </a:lstStyle>
          <a:p>
            <a:pPr algn="r"/>
            <a:endParaRPr lang="en-US" dirty="0"/>
          </a:p>
        </p:txBody>
      </p:sp>
      <p:sp>
        <p:nvSpPr>
          <p:cNvPr id="5"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fld id="{F168457A-3AB9-4880-8A0C-9F8524491207}" type="datetime2">
              <a:rPr lang="en-US" smtClean="0"/>
              <a:t>Friday, November 4, 2022</a:t>
            </a:fld>
            <a:endParaRPr lang="en-US"/>
          </a:p>
        </p:txBody>
      </p:sp>
      <p:sp>
        <p:nvSpPr>
          <p:cNvPr id="3" name="Rectangle 6"/>
          <p:cNvSpPr>
            <a:spLocks noGrp="1" noChangeArrowheads="1"/>
          </p:cNvSpPr>
          <p:nvPr>
            <p:ph type="ftr" sz="quarter" idx="11"/>
          </p:nvPr>
        </p:nvSpPr>
        <p:spPr/>
        <p:txBody>
          <a:bodyPr/>
          <a:lstStyle>
            <a:lvl1pPr>
              <a:defRPr/>
            </a:lvl1pPr>
          </a:lstStyle>
          <a:p>
            <a:pPr algn="r"/>
            <a:endParaRPr lang="en-US" dirty="0"/>
          </a:p>
        </p:txBody>
      </p:sp>
      <p:sp>
        <p:nvSpPr>
          <p:cNvPr id="4"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
        <p:nvSpPr>
          <p:cNvPr id="6" name="矩形 5"/>
          <p:cNvSpPr/>
          <p:nvPr userDrawn="1"/>
        </p:nvSpPr>
        <p:spPr>
          <a:xfrm>
            <a:off x="10454185" y="5841242"/>
            <a:ext cx="1555845" cy="791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4" y="273052"/>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fld id="{3FE976D3-5B7F-4300-ABED-C91F1B2AE209}"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fld id="{EBDC1E59-17DD-41CE-97CA-624A472382D4}"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fld id="{8CC057FC-95B6-4D89-AFDA-ABA33EE921E5}"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274640"/>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fld id="{EC4549AC-EB31-477F-92A9-B1988E232878}"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cxnSp>
        <p:nvCxnSpPr>
          <p:cNvPr id="4" name="直接连接符 8"/>
          <p:cNvCxnSpPr>
            <a:cxnSpLocks noChangeShapeType="1"/>
          </p:cNvCxnSpPr>
          <p:nvPr userDrawn="1"/>
        </p:nvCxnSpPr>
        <p:spPr bwMode="auto">
          <a:xfrm>
            <a:off x="-12293" y="707306"/>
            <a:ext cx="12204000" cy="0"/>
          </a:xfrm>
          <a:prstGeom prst="line">
            <a:avLst/>
          </a:prstGeom>
          <a:noFill/>
          <a:ln w="28575" algn="ctr">
            <a:solidFill>
              <a:schemeClr val="tx1"/>
            </a:solidFill>
            <a:round/>
          </a:ln>
        </p:spPr>
      </p:cxnSp>
      <p:sp>
        <p:nvSpPr>
          <p:cNvPr id="11" name="TextBox 10"/>
          <p:cNvSpPr txBox="1"/>
          <p:nvPr userDrawn="1"/>
        </p:nvSpPr>
        <p:spPr>
          <a:xfrm>
            <a:off x="11612880" y="6492240"/>
            <a:ext cx="579120" cy="338554"/>
          </a:xfrm>
          <a:prstGeom prst="rect">
            <a:avLst/>
          </a:prstGeom>
          <a:noFill/>
        </p:spPr>
        <p:txBody>
          <a:bodyPr wrap="square" rtlCol="0">
            <a:spAutoFit/>
          </a:bodyPr>
          <a:lstStyle/>
          <a:p>
            <a:pPr algn="r"/>
            <a:fld id="{8F815E2C-4410-4FF6-BE00-35D2EB204A6F}" type="slidenum">
              <a:rPr lang="zh-CN" altLang="en-US" sz="1600" smtClean="0"/>
              <a:t>‹#›</a:t>
            </a:fld>
            <a:endParaRPr lang="zh-CN" altLang="en-US" sz="1600" dirty="0"/>
          </a:p>
        </p:txBody>
      </p:sp>
      <p:pic>
        <p:nvPicPr>
          <p:cNvPr id="5" name="图片 4"/>
          <p:cNvPicPr>
            <a:picLocks noChangeAspect="1"/>
          </p:cNvPicPr>
          <p:nvPr userDrawn="1"/>
        </p:nvPicPr>
        <p:blipFill>
          <a:blip r:embed="rId2" cstate="print"/>
          <a:stretch>
            <a:fillRect/>
          </a:stretch>
        </p:blipFill>
        <p:spPr>
          <a:xfrm>
            <a:off x="9545696" y="82730"/>
            <a:ext cx="2572490" cy="529198"/>
          </a:xfrm>
          <a:prstGeom prst="rect">
            <a:avLst/>
          </a:prstGeom>
        </p:spPr>
      </p:pic>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8641" y="273629"/>
            <a:ext cx="10968959" cy="1143480"/>
          </a:xfrm>
        </p:spPr>
        <p:txBody>
          <a:bodyPr/>
          <a:lstStyle/>
          <a:p>
            <a:r>
              <a:rPr lang="zh-CN" altLang="en-US"/>
              <a:t>单击此处编辑母版标题样式</a:t>
            </a:r>
          </a:p>
        </p:txBody>
      </p:sp>
      <p:sp>
        <p:nvSpPr>
          <p:cNvPr id="3" name="日期占位符 2"/>
          <p:cNvSpPr>
            <a:spLocks noGrp="1"/>
          </p:cNvSpPr>
          <p:nvPr>
            <p:ph type="dt" idx="10"/>
          </p:nvPr>
        </p:nvSpPr>
        <p:spPr>
          <a:xfrm>
            <a:off x="608641" y="6247376"/>
            <a:ext cx="2837760" cy="470930"/>
          </a:xfrm>
        </p:spPr>
        <p:txBody>
          <a:bodyPr/>
          <a:lstStyle>
            <a:lvl1pPr>
              <a:defRPr/>
            </a:lvl1pPr>
          </a:lstStyle>
          <a:p>
            <a:endParaRPr lang="en-US"/>
          </a:p>
        </p:txBody>
      </p:sp>
      <p:sp>
        <p:nvSpPr>
          <p:cNvPr id="4" name="页脚占位符 3"/>
          <p:cNvSpPr>
            <a:spLocks noGrp="1"/>
          </p:cNvSpPr>
          <p:nvPr>
            <p:ph type="ftr" idx="11"/>
          </p:nvPr>
        </p:nvSpPr>
        <p:spPr>
          <a:xfrm>
            <a:off x="4170240" y="6247376"/>
            <a:ext cx="3863040" cy="470930"/>
          </a:xfrm>
        </p:spPr>
        <p:txBody>
          <a:bodyPr/>
          <a:lstStyle>
            <a:lvl1pPr>
              <a:defRPr/>
            </a:lvl1pPr>
          </a:lstStyle>
          <a:p>
            <a:endParaRPr lang="en-US"/>
          </a:p>
        </p:txBody>
      </p:sp>
      <p:sp>
        <p:nvSpPr>
          <p:cNvPr id="5" name="灯片编号占位符 4"/>
          <p:cNvSpPr>
            <a:spLocks noGrp="1"/>
          </p:cNvSpPr>
          <p:nvPr>
            <p:ph type="sldNum" idx="12"/>
          </p:nvPr>
        </p:nvSpPr>
        <p:spPr>
          <a:xfrm>
            <a:off x="8741761" y="6247376"/>
            <a:ext cx="2837760" cy="470930"/>
          </a:xfrm>
        </p:spPr>
        <p:txBody>
          <a:bodyPr/>
          <a:lstStyle>
            <a:lvl1pPr>
              <a:defRPr/>
            </a:lvl1pPr>
          </a:lstStyle>
          <a:p>
            <a:fld id="{E0BD98EA-90B5-4CC6-89A6-2E9085E50F5D}" type="slidenum">
              <a:rPr lang="en-US"/>
              <a:t>‹#›</a:t>
            </a:fld>
            <a:endParaRPr lang="en-US"/>
          </a:p>
        </p:txBody>
      </p:sp>
    </p:spTree>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8641" y="273629"/>
            <a:ext cx="10968959" cy="1143480"/>
          </a:xfrm>
        </p:spPr>
        <p:txBody>
          <a:bodyPr/>
          <a:lstStyle/>
          <a:p>
            <a:r>
              <a:rPr lang="zh-CN" altLang="en-US"/>
              <a:t>单击此处编辑母版标题样式</a:t>
            </a:r>
          </a:p>
        </p:txBody>
      </p:sp>
      <p:sp>
        <p:nvSpPr>
          <p:cNvPr id="3" name="日期占位符 2"/>
          <p:cNvSpPr>
            <a:spLocks noGrp="1"/>
          </p:cNvSpPr>
          <p:nvPr>
            <p:ph type="dt" idx="10"/>
          </p:nvPr>
        </p:nvSpPr>
        <p:spPr>
          <a:xfrm>
            <a:off x="608641" y="6247376"/>
            <a:ext cx="2837760" cy="470930"/>
          </a:xfrm>
        </p:spPr>
        <p:txBody>
          <a:bodyPr/>
          <a:lstStyle>
            <a:lvl1pPr>
              <a:defRPr/>
            </a:lvl1pPr>
          </a:lstStyle>
          <a:p>
            <a:endParaRPr lang="en-US"/>
          </a:p>
        </p:txBody>
      </p:sp>
      <p:sp>
        <p:nvSpPr>
          <p:cNvPr id="4" name="页脚占位符 3"/>
          <p:cNvSpPr>
            <a:spLocks noGrp="1"/>
          </p:cNvSpPr>
          <p:nvPr>
            <p:ph type="ftr" idx="11"/>
          </p:nvPr>
        </p:nvSpPr>
        <p:spPr>
          <a:xfrm>
            <a:off x="4170240" y="6247376"/>
            <a:ext cx="3863040" cy="470930"/>
          </a:xfrm>
        </p:spPr>
        <p:txBody>
          <a:bodyPr/>
          <a:lstStyle>
            <a:lvl1pPr>
              <a:defRPr/>
            </a:lvl1pPr>
          </a:lstStyle>
          <a:p>
            <a:endParaRPr lang="en-US"/>
          </a:p>
        </p:txBody>
      </p:sp>
      <p:sp>
        <p:nvSpPr>
          <p:cNvPr id="5" name="灯片编号占位符 4"/>
          <p:cNvSpPr>
            <a:spLocks noGrp="1"/>
          </p:cNvSpPr>
          <p:nvPr>
            <p:ph type="sldNum" idx="12"/>
          </p:nvPr>
        </p:nvSpPr>
        <p:spPr>
          <a:xfrm>
            <a:off x="8741761" y="6247376"/>
            <a:ext cx="2837760" cy="470930"/>
          </a:xfrm>
        </p:spPr>
        <p:txBody>
          <a:bodyPr/>
          <a:lstStyle>
            <a:lvl1pPr>
              <a:defRPr/>
            </a:lvl1pPr>
          </a:lstStyle>
          <a:p>
            <a:fld id="{E0BD98EA-90B5-4CC6-89A6-2E9085E50F5D}" type="slidenum">
              <a:rPr lang="en-US"/>
              <a:t>‹#›</a:t>
            </a:fld>
            <a:endParaRPr lang="en-US"/>
          </a:p>
        </p:txBody>
      </p:sp>
    </p:spTree>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427"/>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1"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dt" sz="half" idx="10"/>
          </p:nvPr>
        </p:nvSpPr>
        <p:spPr/>
        <p:txBody>
          <a:bodyPr/>
          <a:lstStyle>
            <a:lvl1pPr>
              <a:defRPr/>
            </a:lvl1pPr>
          </a:lstStyle>
          <a:p>
            <a:fld id="{C8A432C8-69A7-458B-9684-2BFA64B31948}"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片 6" descr="logo-2.png"/>
          <p:cNvPicPr>
            <a:picLocks noChangeAspect="1"/>
          </p:cNvPicPr>
          <p:nvPr userDrawn="1"/>
        </p:nvPicPr>
        <p:blipFill>
          <a:blip r:embed="rId2" cstate="email">
            <a:clrChange>
              <a:clrFrom>
                <a:srgbClr val="000000"/>
              </a:clrFrom>
              <a:clrTo>
                <a:srgbClr val="000000">
                  <a:alpha val="0"/>
                </a:srgbClr>
              </a:clrTo>
            </a:clrChange>
          </a:blip>
          <a:srcRect/>
          <a:stretch>
            <a:fillRect/>
          </a:stretch>
        </p:blipFill>
        <p:spPr bwMode="auto">
          <a:xfrm>
            <a:off x="11175299" y="31523"/>
            <a:ext cx="708025" cy="654050"/>
          </a:xfrm>
          <a:prstGeom prst="rect">
            <a:avLst/>
          </a:prstGeom>
          <a:noFill/>
          <a:ln w="9525">
            <a:noFill/>
            <a:miter lim="800000"/>
            <a:headEnd/>
            <a:tailEnd/>
          </a:ln>
        </p:spPr>
      </p:pic>
      <p:pic>
        <p:nvPicPr>
          <p:cNvPr id="9" name="Picture 2" descr="C:\Users\Administrator\Desktop\u=75086232,1868931616&amp;fm=26&amp;gp=0.jpg"/>
          <p:cNvPicPr>
            <a:picLocks noChangeArrowheads="1"/>
          </p:cNvPicPr>
          <p:nvPr userDrawn="1"/>
        </p:nvPicPr>
        <p:blipFill>
          <a:blip r:embed="rId3" cstate="screen">
            <a:clrChange>
              <a:clrFrom>
                <a:srgbClr val="000000"/>
              </a:clrFrom>
              <a:clrTo>
                <a:srgbClr val="000000">
                  <a:alpha val="0"/>
                </a:srgbClr>
              </a:clrTo>
            </a:clrChange>
          </a:blip>
          <a:srcRect/>
          <a:stretch>
            <a:fillRect/>
          </a:stretch>
        </p:blipFill>
        <p:spPr bwMode="auto">
          <a:xfrm>
            <a:off x="10397424" y="31523"/>
            <a:ext cx="684213" cy="684212"/>
          </a:xfrm>
          <a:prstGeom prst="rect">
            <a:avLst/>
          </a:prstGeom>
          <a:noFill/>
          <a:ln w="9525">
            <a:noFill/>
            <a:miter lim="800000"/>
            <a:headEnd/>
            <a:tailEnd/>
          </a:ln>
        </p:spPr>
      </p:pic>
      <p:cxnSp>
        <p:nvCxnSpPr>
          <p:cNvPr id="11" name="直接连接符 10"/>
          <p:cNvCxnSpPr/>
          <p:nvPr userDrawn="1"/>
        </p:nvCxnSpPr>
        <p:spPr>
          <a:xfrm>
            <a:off x="65309" y="757647"/>
            <a:ext cx="12060000" cy="0"/>
          </a:xfrm>
          <a:prstGeom prst="line">
            <a:avLst/>
          </a:prstGeom>
          <a:ln w="28575">
            <a:solidFill>
              <a:schemeClr val="tx1"/>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Tree>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6902"/>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5"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p:txBody>
          <a:bodyPr/>
          <a:lstStyle>
            <a:lvl1pPr>
              <a:defRPr/>
            </a:lvl1pPr>
          </a:lstStyle>
          <a:p>
            <a:fld id="{9933D019-A32C-4EAD-B8E6-DBDA699692FD}"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p:txBody>
          <a:bodyPr/>
          <a:lstStyle>
            <a:lvl1pPr>
              <a:defRPr/>
            </a:lvl1pPr>
          </a:lstStyle>
          <a:p>
            <a:fld id="{CCEBA98F-560C-4997-81C4-81D4D9187EAB}"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p:txBody>
          <a:bodyPr/>
          <a:lstStyle>
            <a:lvl1pPr>
              <a:defRPr/>
            </a:lvl1pPr>
          </a:lstStyle>
          <a:p>
            <a:fld id="{150972B2-CA5C-437D-87D0-8081271A9E4B}" type="datetime2">
              <a:rPr lang="en-US" smtClean="0"/>
              <a:t>Friday, November 4, 2022</a:t>
            </a:fld>
            <a:endParaRPr lang="en-US"/>
          </a:p>
        </p:txBody>
      </p:sp>
      <p:sp>
        <p:nvSpPr>
          <p:cNvPr id="8" name="Rectangle 6"/>
          <p:cNvSpPr>
            <a:spLocks noGrp="1" noChangeArrowheads="1"/>
          </p:cNvSpPr>
          <p:nvPr>
            <p:ph type="ftr" sz="quarter" idx="11"/>
          </p:nvPr>
        </p:nvSpPr>
        <p:spPr/>
        <p:txBody>
          <a:bodyPr/>
          <a:lstStyle>
            <a:lvl1pPr>
              <a:defRPr/>
            </a:lvl1pPr>
          </a:lstStyle>
          <a:p>
            <a:pPr algn="r"/>
            <a:endParaRPr lang="en-US" dirty="0"/>
          </a:p>
        </p:txBody>
      </p:sp>
      <p:sp>
        <p:nvSpPr>
          <p:cNvPr id="9"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p:txBody>
          <a:bodyPr/>
          <a:lstStyle>
            <a:lvl1pPr>
              <a:defRPr/>
            </a:lvl1pPr>
          </a:lstStyle>
          <a:p>
            <a:fld id="{79CD4847-11EF-4466-A8AD-85CDB7B49118}" type="datetime2">
              <a:rPr lang="en-US" smtClean="0"/>
              <a:t>Friday, November 4, 2022</a:t>
            </a:fld>
            <a:endParaRPr lang="en-US"/>
          </a:p>
        </p:txBody>
      </p:sp>
      <p:sp>
        <p:nvSpPr>
          <p:cNvPr id="4" name="Rectangle 6"/>
          <p:cNvSpPr>
            <a:spLocks noGrp="1" noChangeArrowheads="1"/>
          </p:cNvSpPr>
          <p:nvPr>
            <p:ph type="ftr" sz="quarter" idx="11"/>
          </p:nvPr>
        </p:nvSpPr>
        <p:spPr/>
        <p:txBody>
          <a:bodyPr/>
          <a:lstStyle>
            <a:lvl1pPr>
              <a:defRPr/>
            </a:lvl1pPr>
          </a:lstStyle>
          <a:p>
            <a:pPr algn="r"/>
            <a:endParaRPr lang="en-US" dirty="0"/>
          </a:p>
        </p:txBody>
      </p:sp>
      <p:sp>
        <p:nvSpPr>
          <p:cNvPr id="5"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fld id="{F168457A-3AB9-4880-8A0C-9F8524491207}" type="datetime2">
              <a:rPr lang="en-US" smtClean="0"/>
              <a:t>Friday, November 4, 2022</a:t>
            </a:fld>
            <a:endParaRPr lang="en-US"/>
          </a:p>
        </p:txBody>
      </p:sp>
      <p:sp>
        <p:nvSpPr>
          <p:cNvPr id="3" name="Rectangle 6"/>
          <p:cNvSpPr>
            <a:spLocks noGrp="1" noChangeArrowheads="1"/>
          </p:cNvSpPr>
          <p:nvPr>
            <p:ph type="ftr" sz="quarter" idx="11"/>
          </p:nvPr>
        </p:nvSpPr>
        <p:spPr/>
        <p:txBody>
          <a:bodyPr/>
          <a:lstStyle>
            <a:lvl1pPr>
              <a:defRPr/>
            </a:lvl1pPr>
          </a:lstStyle>
          <a:p>
            <a:pPr algn="r"/>
            <a:endParaRPr lang="en-US" dirty="0"/>
          </a:p>
        </p:txBody>
      </p:sp>
      <p:sp>
        <p:nvSpPr>
          <p:cNvPr id="4"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
        <p:nvSpPr>
          <p:cNvPr id="6" name="矩形 5"/>
          <p:cNvSpPr/>
          <p:nvPr userDrawn="1"/>
        </p:nvSpPr>
        <p:spPr>
          <a:xfrm>
            <a:off x="10454185" y="5841242"/>
            <a:ext cx="1555845" cy="791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4" y="273052"/>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fld id="{3FE976D3-5B7F-4300-ABED-C91F1B2AE209}"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fld id="{EBDC1E59-17DD-41CE-97CA-624A472382D4}"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427"/>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1"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dt" sz="half" idx="10"/>
          </p:nvPr>
        </p:nvSpPr>
        <p:spPr/>
        <p:txBody>
          <a:bodyPr/>
          <a:lstStyle>
            <a:lvl1pPr>
              <a:defRPr/>
            </a:lvl1pPr>
          </a:lstStyle>
          <a:p>
            <a:fld id="{C8A432C8-69A7-458B-9684-2BFA64B31948}"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fld id="{8CC057FC-95B6-4D89-AFDA-ABA33EE921E5}"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274640"/>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fld id="{EC4549AC-EB31-477F-92A9-B1988E232878}"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cxnSp>
        <p:nvCxnSpPr>
          <p:cNvPr id="4" name="直接连接符 8"/>
          <p:cNvCxnSpPr>
            <a:cxnSpLocks noChangeShapeType="1"/>
          </p:cNvCxnSpPr>
          <p:nvPr userDrawn="1"/>
        </p:nvCxnSpPr>
        <p:spPr bwMode="auto">
          <a:xfrm>
            <a:off x="-12293" y="707306"/>
            <a:ext cx="12204000" cy="0"/>
          </a:xfrm>
          <a:prstGeom prst="line">
            <a:avLst/>
          </a:prstGeom>
          <a:noFill/>
          <a:ln w="28575" algn="ctr">
            <a:solidFill>
              <a:schemeClr val="tx1"/>
            </a:solidFill>
            <a:round/>
          </a:ln>
        </p:spPr>
      </p:cxnSp>
      <p:sp>
        <p:nvSpPr>
          <p:cNvPr id="11" name="TextBox 10"/>
          <p:cNvSpPr txBox="1"/>
          <p:nvPr userDrawn="1"/>
        </p:nvSpPr>
        <p:spPr>
          <a:xfrm>
            <a:off x="11612880" y="6492240"/>
            <a:ext cx="579120" cy="338554"/>
          </a:xfrm>
          <a:prstGeom prst="rect">
            <a:avLst/>
          </a:prstGeom>
          <a:noFill/>
        </p:spPr>
        <p:txBody>
          <a:bodyPr wrap="square" rtlCol="0">
            <a:spAutoFit/>
          </a:bodyPr>
          <a:lstStyle/>
          <a:p>
            <a:pPr algn="r"/>
            <a:fld id="{8F815E2C-4410-4FF6-BE00-35D2EB204A6F}" type="slidenum">
              <a:rPr lang="zh-CN" altLang="en-US" sz="1600" smtClean="0"/>
              <a:t>‹#›</a:t>
            </a:fld>
            <a:endParaRPr lang="zh-CN" altLang="en-US" sz="1600" dirty="0"/>
          </a:p>
        </p:txBody>
      </p:sp>
      <p:pic>
        <p:nvPicPr>
          <p:cNvPr id="5" name="图片 4"/>
          <p:cNvPicPr>
            <a:picLocks noChangeAspect="1"/>
          </p:cNvPicPr>
          <p:nvPr userDrawn="1"/>
        </p:nvPicPr>
        <p:blipFill>
          <a:blip r:embed="rId2" cstate="print"/>
          <a:stretch>
            <a:fillRect/>
          </a:stretch>
        </p:blipFill>
        <p:spPr>
          <a:xfrm>
            <a:off x="9545696" y="82730"/>
            <a:ext cx="2572490" cy="529198"/>
          </a:xfrm>
          <a:prstGeom prst="rect">
            <a:avLst/>
          </a:prstGeom>
        </p:spPr>
      </p:pic>
    </p:spTree>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8641" y="273629"/>
            <a:ext cx="10968959" cy="1143480"/>
          </a:xfrm>
        </p:spPr>
        <p:txBody>
          <a:bodyPr/>
          <a:lstStyle/>
          <a:p>
            <a:r>
              <a:rPr lang="zh-CN" altLang="en-US"/>
              <a:t>单击此处编辑母版标题样式</a:t>
            </a:r>
          </a:p>
        </p:txBody>
      </p:sp>
      <p:sp>
        <p:nvSpPr>
          <p:cNvPr id="3" name="日期占位符 2"/>
          <p:cNvSpPr>
            <a:spLocks noGrp="1"/>
          </p:cNvSpPr>
          <p:nvPr>
            <p:ph type="dt" idx="10"/>
          </p:nvPr>
        </p:nvSpPr>
        <p:spPr>
          <a:xfrm>
            <a:off x="608641" y="6247376"/>
            <a:ext cx="2837760" cy="470930"/>
          </a:xfrm>
        </p:spPr>
        <p:txBody>
          <a:bodyPr/>
          <a:lstStyle>
            <a:lvl1pPr>
              <a:defRPr/>
            </a:lvl1pPr>
          </a:lstStyle>
          <a:p>
            <a:endParaRPr lang="en-US"/>
          </a:p>
        </p:txBody>
      </p:sp>
      <p:sp>
        <p:nvSpPr>
          <p:cNvPr id="4" name="页脚占位符 3"/>
          <p:cNvSpPr>
            <a:spLocks noGrp="1"/>
          </p:cNvSpPr>
          <p:nvPr>
            <p:ph type="ftr" idx="11"/>
          </p:nvPr>
        </p:nvSpPr>
        <p:spPr>
          <a:xfrm>
            <a:off x="4170240" y="6247376"/>
            <a:ext cx="3863040" cy="470930"/>
          </a:xfrm>
        </p:spPr>
        <p:txBody>
          <a:bodyPr/>
          <a:lstStyle>
            <a:lvl1pPr>
              <a:defRPr/>
            </a:lvl1pPr>
          </a:lstStyle>
          <a:p>
            <a:endParaRPr lang="en-US"/>
          </a:p>
        </p:txBody>
      </p:sp>
      <p:sp>
        <p:nvSpPr>
          <p:cNvPr id="5" name="灯片编号占位符 4"/>
          <p:cNvSpPr>
            <a:spLocks noGrp="1"/>
          </p:cNvSpPr>
          <p:nvPr>
            <p:ph type="sldNum" idx="12"/>
          </p:nvPr>
        </p:nvSpPr>
        <p:spPr>
          <a:xfrm>
            <a:off x="8741761" y="6247376"/>
            <a:ext cx="2837760" cy="470930"/>
          </a:xfrm>
        </p:spPr>
        <p:txBody>
          <a:bodyPr/>
          <a:lstStyle>
            <a:lvl1pPr>
              <a:defRPr/>
            </a:lvl1pPr>
          </a:lstStyle>
          <a:p>
            <a:fld id="{E0BD98EA-90B5-4CC6-89A6-2E9085E50F5D}" type="slidenum">
              <a:rPr lang="en-US"/>
              <a:t>‹#›</a:t>
            </a:fld>
            <a:endParaRPr lang="en-US"/>
          </a:p>
        </p:txBody>
      </p:sp>
    </p:spTree>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427"/>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1"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dt" sz="half" idx="10"/>
          </p:nvPr>
        </p:nvSpPr>
        <p:spPr/>
        <p:txBody>
          <a:bodyPr/>
          <a:lstStyle>
            <a:lvl1pPr>
              <a:defRPr/>
            </a:lvl1pPr>
          </a:lstStyle>
          <a:p>
            <a:fld id="{C8A432C8-69A7-458B-9684-2BFA64B31948}"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片 6" descr="logo-2.png"/>
          <p:cNvPicPr>
            <a:picLocks noChangeAspect="1"/>
          </p:cNvPicPr>
          <p:nvPr userDrawn="1"/>
        </p:nvPicPr>
        <p:blipFill>
          <a:blip r:embed="rId2" cstate="email">
            <a:clrChange>
              <a:clrFrom>
                <a:srgbClr val="000000"/>
              </a:clrFrom>
              <a:clrTo>
                <a:srgbClr val="000000">
                  <a:alpha val="0"/>
                </a:srgbClr>
              </a:clrTo>
            </a:clrChange>
          </a:blip>
          <a:srcRect/>
          <a:stretch>
            <a:fillRect/>
          </a:stretch>
        </p:blipFill>
        <p:spPr bwMode="auto">
          <a:xfrm>
            <a:off x="11175299" y="31523"/>
            <a:ext cx="708025" cy="654050"/>
          </a:xfrm>
          <a:prstGeom prst="rect">
            <a:avLst/>
          </a:prstGeom>
          <a:noFill/>
          <a:ln w="9525">
            <a:noFill/>
            <a:miter lim="800000"/>
            <a:headEnd/>
            <a:tailEnd/>
          </a:ln>
        </p:spPr>
      </p:pic>
      <p:pic>
        <p:nvPicPr>
          <p:cNvPr id="9" name="Picture 2" descr="C:\Users\Administrator\Desktop\u=75086232,1868931616&amp;fm=26&amp;gp=0.jpg"/>
          <p:cNvPicPr>
            <a:picLocks noChangeArrowheads="1"/>
          </p:cNvPicPr>
          <p:nvPr userDrawn="1"/>
        </p:nvPicPr>
        <p:blipFill>
          <a:blip r:embed="rId3" cstate="screen">
            <a:clrChange>
              <a:clrFrom>
                <a:srgbClr val="000000"/>
              </a:clrFrom>
              <a:clrTo>
                <a:srgbClr val="000000">
                  <a:alpha val="0"/>
                </a:srgbClr>
              </a:clrTo>
            </a:clrChange>
          </a:blip>
          <a:srcRect/>
          <a:stretch>
            <a:fillRect/>
          </a:stretch>
        </p:blipFill>
        <p:spPr bwMode="auto">
          <a:xfrm>
            <a:off x="10397424" y="31523"/>
            <a:ext cx="684213" cy="684212"/>
          </a:xfrm>
          <a:prstGeom prst="rect">
            <a:avLst/>
          </a:prstGeom>
          <a:noFill/>
          <a:ln w="9525">
            <a:noFill/>
            <a:miter lim="800000"/>
            <a:headEnd/>
            <a:tailEnd/>
          </a:ln>
        </p:spPr>
      </p:pic>
      <p:cxnSp>
        <p:nvCxnSpPr>
          <p:cNvPr id="11" name="直接连接符 10"/>
          <p:cNvCxnSpPr/>
          <p:nvPr userDrawn="1"/>
        </p:nvCxnSpPr>
        <p:spPr>
          <a:xfrm>
            <a:off x="65309" y="757647"/>
            <a:ext cx="12060000" cy="0"/>
          </a:xfrm>
          <a:prstGeom prst="line">
            <a:avLst/>
          </a:prstGeom>
          <a:ln w="28575">
            <a:solidFill>
              <a:schemeClr val="tx1"/>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Tree>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6902"/>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5"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p:txBody>
          <a:bodyPr/>
          <a:lstStyle>
            <a:lvl1pPr>
              <a:defRPr/>
            </a:lvl1pPr>
          </a:lstStyle>
          <a:p>
            <a:fld id="{9933D019-A32C-4EAD-B8E6-DBDA699692FD}"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p:txBody>
          <a:bodyPr/>
          <a:lstStyle>
            <a:lvl1pPr>
              <a:defRPr/>
            </a:lvl1pPr>
          </a:lstStyle>
          <a:p>
            <a:fld id="{CCEBA98F-560C-4997-81C4-81D4D9187EAB}"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p:txBody>
          <a:bodyPr/>
          <a:lstStyle>
            <a:lvl1pPr>
              <a:defRPr/>
            </a:lvl1pPr>
          </a:lstStyle>
          <a:p>
            <a:fld id="{150972B2-CA5C-437D-87D0-8081271A9E4B}" type="datetime2">
              <a:rPr lang="en-US" smtClean="0"/>
              <a:t>Friday, November 4, 2022</a:t>
            </a:fld>
            <a:endParaRPr lang="en-US"/>
          </a:p>
        </p:txBody>
      </p:sp>
      <p:sp>
        <p:nvSpPr>
          <p:cNvPr id="8" name="Rectangle 6"/>
          <p:cNvSpPr>
            <a:spLocks noGrp="1" noChangeArrowheads="1"/>
          </p:cNvSpPr>
          <p:nvPr>
            <p:ph type="ftr" sz="quarter" idx="11"/>
          </p:nvPr>
        </p:nvSpPr>
        <p:spPr/>
        <p:txBody>
          <a:bodyPr/>
          <a:lstStyle>
            <a:lvl1pPr>
              <a:defRPr/>
            </a:lvl1pPr>
          </a:lstStyle>
          <a:p>
            <a:pPr algn="r"/>
            <a:endParaRPr lang="en-US" dirty="0"/>
          </a:p>
        </p:txBody>
      </p:sp>
      <p:sp>
        <p:nvSpPr>
          <p:cNvPr id="9"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p:txBody>
          <a:bodyPr/>
          <a:lstStyle>
            <a:lvl1pPr>
              <a:defRPr/>
            </a:lvl1pPr>
          </a:lstStyle>
          <a:p>
            <a:fld id="{79CD4847-11EF-4466-A8AD-85CDB7B49118}" type="datetime2">
              <a:rPr lang="en-US" smtClean="0"/>
              <a:t>Friday, November 4, 2022</a:t>
            </a:fld>
            <a:endParaRPr lang="en-US"/>
          </a:p>
        </p:txBody>
      </p:sp>
      <p:sp>
        <p:nvSpPr>
          <p:cNvPr id="4" name="Rectangle 6"/>
          <p:cNvSpPr>
            <a:spLocks noGrp="1" noChangeArrowheads="1"/>
          </p:cNvSpPr>
          <p:nvPr>
            <p:ph type="ftr" sz="quarter" idx="11"/>
          </p:nvPr>
        </p:nvSpPr>
        <p:spPr/>
        <p:txBody>
          <a:bodyPr/>
          <a:lstStyle>
            <a:lvl1pPr>
              <a:defRPr/>
            </a:lvl1pPr>
          </a:lstStyle>
          <a:p>
            <a:pPr algn="r"/>
            <a:endParaRPr lang="en-US" dirty="0"/>
          </a:p>
        </p:txBody>
      </p:sp>
      <p:sp>
        <p:nvSpPr>
          <p:cNvPr id="5"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片 6" descr="logo-2.png"/>
          <p:cNvPicPr>
            <a:picLocks noChangeAspect="1"/>
          </p:cNvPicPr>
          <p:nvPr userDrawn="1"/>
        </p:nvPicPr>
        <p:blipFill>
          <a:blip r:embed="rId2" cstate="email">
            <a:clrChange>
              <a:clrFrom>
                <a:srgbClr val="000000"/>
              </a:clrFrom>
              <a:clrTo>
                <a:srgbClr val="000000">
                  <a:alpha val="0"/>
                </a:srgbClr>
              </a:clrTo>
            </a:clrChange>
          </a:blip>
          <a:srcRect/>
          <a:stretch>
            <a:fillRect/>
          </a:stretch>
        </p:blipFill>
        <p:spPr bwMode="auto">
          <a:xfrm>
            <a:off x="11175299" y="31523"/>
            <a:ext cx="708025" cy="654050"/>
          </a:xfrm>
          <a:prstGeom prst="rect">
            <a:avLst/>
          </a:prstGeom>
          <a:noFill/>
          <a:ln w="9525">
            <a:noFill/>
            <a:miter lim="800000"/>
            <a:headEnd/>
            <a:tailEnd/>
          </a:ln>
        </p:spPr>
      </p:pic>
      <p:pic>
        <p:nvPicPr>
          <p:cNvPr id="9" name="Picture 2" descr="C:\Users\Administrator\Desktop\u=75086232,1868931616&amp;fm=26&amp;gp=0.jpg"/>
          <p:cNvPicPr>
            <a:picLocks noChangeArrowheads="1"/>
          </p:cNvPicPr>
          <p:nvPr userDrawn="1"/>
        </p:nvPicPr>
        <p:blipFill>
          <a:blip r:embed="rId3" cstate="screen">
            <a:clrChange>
              <a:clrFrom>
                <a:srgbClr val="000000"/>
              </a:clrFrom>
              <a:clrTo>
                <a:srgbClr val="000000">
                  <a:alpha val="0"/>
                </a:srgbClr>
              </a:clrTo>
            </a:clrChange>
          </a:blip>
          <a:srcRect/>
          <a:stretch>
            <a:fillRect/>
          </a:stretch>
        </p:blipFill>
        <p:spPr bwMode="auto">
          <a:xfrm>
            <a:off x="10397424" y="31523"/>
            <a:ext cx="684213" cy="684212"/>
          </a:xfrm>
          <a:prstGeom prst="rect">
            <a:avLst/>
          </a:prstGeom>
          <a:noFill/>
          <a:ln w="9525">
            <a:noFill/>
            <a:miter lim="800000"/>
            <a:headEnd/>
            <a:tailEnd/>
          </a:ln>
        </p:spPr>
      </p:pic>
      <p:cxnSp>
        <p:nvCxnSpPr>
          <p:cNvPr id="11" name="直接连接符 10"/>
          <p:cNvCxnSpPr/>
          <p:nvPr userDrawn="1"/>
        </p:nvCxnSpPr>
        <p:spPr>
          <a:xfrm>
            <a:off x="65309" y="757647"/>
            <a:ext cx="12060000" cy="0"/>
          </a:xfrm>
          <a:prstGeom prst="line">
            <a:avLst/>
          </a:prstGeom>
          <a:ln w="28575">
            <a:solidFill>
              <a:schemeClr val="tx1"/>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Tree>
  </p:cSld>
  <p:clrMapOvr>
    <a:masterClrMapping/>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fld id="{F168457A-3AB9-4880-8A0C-9F8524491207}" type="datetime2">
              <a:rPr lang="en-US" smtClean="0"/>
              <a:t>Friday, November 4, 2022</a:t>
            </a:fld>
            <a:endParaRPr lang="en-US"/>
          </a:p>
        </p:txBody>
      </p:sp>
      <p:sp>
        <p:nvSpPr>
          <p:cNvPr id="3" name="Rectangle 6"/>
          <p:cNvSpPr>
            <a:spLocks noGrp="1" noChangeArrowheads="1"/>
          </p:cNvSpPr>
          <p:nvPr>
            <p:ph type="ftr" sz="quarter" idx="11"/>
          </p:nvPr>
        </p:nvSpPr>
        <p:spPr/>
        <p:txBody>
          <a:bodyPr/>
          <a:lstStyle>
            <a:lvl1pPr>
              <a:defRPr/>
            </a:lvl1pPr>
          </a:lstStyle>
          <a:p>
            <a:pPr algn="r"/>
            <a:endParaRPr lang="en-US" dirty="0"/>
          </a:p>
        </p:txBody>
      </p:sp>
      <p:sp>
        <p:nvSpPr>
          <p:cNvPr id="4"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
        <p:nvSpPr>
          <p:cNvPr id="6" name="矩形 5"/>
          <p:cNvSpPr/>
          <p:nvPr userDrawn="1"/>
        </p:nvSpPr>
        <p:spPr>
          <a:xfrm>
            <a:off x="10454185" y="5841242"/>
            <a:ext cx="1555845" cy="791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4" y="273052"/>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fld id="{3FE976D3-5B7F-4300-ABED-C91F1B2AE209}"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fld id="{EBDC1E59-17DD-41CE-97CA-624A472382D4}"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fld id="{8CC057FC-95B6-4D89-AFDA-ABA33EE921E5}"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274640"/>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fld id="{EC4549AC-EB31-477F-92A9-B1988E232878}"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cxnSp>
        <p:nvCxnSpPr>
          <p:cNvPr id="4" name="直接连接符 8"/>
          <p:cNvCxnSpPr>
            <a:cxnSpLocks noChangeShapeType="1"/>
          </p:cNvCxnSpPr>
          <p:nvPr userDrawn="1"/>
        </p:nvCxnSpPr>
        <p:spPr bwMode="auto">
          <a:xfrm>
            <a:off x="-12293" y="707306"/>
            <a:ext cx="12204000" cy="0"/>
          </a:xfrm>
          <a:prstGeom prst="line">
            <a:avLst/>
          </a:prstGeom>
          <a:noFill/>
          <a:ln w="28575" algn="ctr">
            <a:solidFill>
              <a:schemeClr val="tx1"/>
            </a:solidFill>
            <a:round/>
          </a:ln>
        </p:spPr>
      </p:cxnSp>
      <p:sp>
        <p:nvSpPr>
          <p:cNvPr id="11" name="TextBox 10"/>
          <p:cNvSpPr txBox="1"/>
          <p:nvPr userDrawn="1"/>
        </p:nvSpPr>
        <p:spPr>
          <a:xfrm>
            <a:off x="11612880" y="6492240"/>
            <a:ext cx="579120" cy="338554"/>
          </a:xfrm>
          <a:prstGeom prst="rect">
            <a:avLst/>
          </a:prstGeom>
          <a:noFill/>
        </p:spPr>
        <p:txBody>
          <a:bodyPr wrap="square" rtlCol="0">
            <a:spAutoFit/>
          </a:bodyPr>
          <a:lstStyle/>
          <a:p>
            <a:pPr algn="r"/>
            <a:fld id="{8F815E2C-4410-4FF6-BE00-35D2EB204A6F}" type="slidenum">
              <a:rPr lang="zh-CN" altLang="en-US" sz="1600" smtClean="0"/>
              <a:t>‹#›</a:t>
            </a:fld>
            <a:endParaRPr lang="zh-CN" altLang="en-US" sz="1600" dirty="0"/>
          </a:p>
        </p:txBody>
      </p:sp>
      <p:pic>
        <p:nvPicPr>
          <p:cNvPr id="5" name="图片 4"/>
          <p:cNvPicPr>
            <a:picLocks noChangeAspect="1"/>
          </p:cNvPicPr>
          <p:nvPr userDrawn="1"/>
        </p:nvPicPr>
        <p:blipFill>
          <a:blip r:embed="rId2" cstate="print"/>
          <a:stretch>
            <a:fillRect/>
          </a:stretch>
        </p:blipFill>
        <p:spPr>
          <a:xfrm>
            <a:off x="9545696" y="82730"/>
            <a:ext cx="2572490" cy="529198"/>
          </a:xfrm>
          <a:prstGeom prst="rect">
            <a:avLst/>
          </a:prstGeom>
        </p:spPr>
      </p:pic>
    </p:spTree>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8641" y="273629"/>
            <a:ext cx="10968959" cy="1143480"/>
          </a:xfrm>
        </p:spPr>
        <p:txBody>
          <a:bodyPr/>
          <a:lstStyle/>
          <a:p>
            <a:r>
              <a:rPr lang="zh-CN" altLang="en-US"/>
              <a:t>单击此处编辑母版标题样式</a:t>
            </a:r>
          </a:p>
        </p:txBody>
      </p:sp>
      <p:sp>
        <p:nvSpPr>
          <p:cNvPr id="3" name="日期占位符 2"/>
          <p:cNvSpPr>
            <a:spLocks noGrp="1"/>
          </p:cNvSpPr>
          <p:nvPr>
            <p:ph type="dt" idx="10"/>
          </p:nvPr>
        </p:nvSpPr>
        <p:spPr>
          <a:xfrm>
            <a:off x="608641" y="6247376"/>
            <a:ext cx="2837760" cy="470930"/>
          </a:xfrm>
        </p:spPr>
        <p:txBody>
          <a:bodyPr/>
          <a:lstStyle>
            <a:lvl1pPr>
              <a:defRPr/>
            </a:lvl1pPr>
          </a:lstStyle>
          <a:p>
            <a:endParaRPr lang="en-US"/>
          </a:p>
        </p:txBody>
      </p:sp>
      <p:sp>
        <p:nvSpPr>
          <p:cNvPr id="4" name="页脚占位符 3"/>
          <p:cNvSpPr>
            <a:spLocks noGrp="1"/>
          </p:cNvSpPr>
          <p:nvPr>
            <p:ph type="ftr" idx="11"/>
          </p:nvPr>
        </p:nvSpPr>
        <p:spPr>
          <a:xfrm>
            <a:off x="4170240" y="6247376"/>
            <a:ext cx="3863040" cy="470930"/>
          </a:xfrm>
        </p:spPr>
        <p:txBody>
          <a:bodyPr/>
          <a:lstStyle>
            <a:lvl1pPr>
              <a:defRPr/>
            </a:lvl1pPr>
          </a:lstStyle>
          <a:p>
            <a:endParaRPr lang="en-US"/>
          </a:p>
        </p:txBody>
      </p:sp>
      <p:sp>
        <p:nvSpPr>
          <p:cNvPr id="5" name="灯片编号占位符 4"/>
          <p:cNvSpPr>
            <a:spLocks noGrp="1"/>
          </p:cNvSpPr>
          <p:nvPr>
            <p:ph type="sldNum" idx="12"/>
          </p:nvPr>
        </p:nvSpPr>
        <p:spPr>
          <a:xfrm>
            <a:off x="8741761" y="6247376"/>
            <a:ext cx="2837760" cy="470930"/>
          </a:xfrm>
        </p:spPr>
        <p:txBody>
          <a:bodyPr/>
          <a:lstStyle>
            <a:lvl1pPr>
              <a:defRPr/>
            </a:lvl1pPr>
          </a:lstStyle>
          <a:p>
            <a:fld id="{E0BD98EA-90B5-4CC6-89A6-2E9085E50F5D}" type="slidenum">
              <a:rPr lang="en-US"/>
              <a:t>‹#›</a:t>
            </a:fld>
            <a:endParaRPr lang="en-US"/>
          </a:p>
        </p:txBody>
      </p:sp>
    </p:spTree>
  </p:cSld>
  <p:clrMapOvr>
    <a:masterClrMapping/>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427"/>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1"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dt" sz="half" idx="10"/>
          </p:nvPr>
        </p:nvSpPr>
        <p:spPr/>
        <p:txBody>
          <a:bodyPr/>
          <a:lstStyle>
            <a:lvl1pPr>
              <a:defRPr/>
            </a:lvl1pPr>
          </a:lstStyle>
          <a:p>
            <a:fld id="{C8A432C8-69A7-458B-9684-2BFA64B31948}"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片 6" descr="logo-2.png"/>
          <p:cNvPicPr>
            <a:picLocks noChangeAspect="1"/>
          </p:cNvPicPr>
          <p:nvPr userDrawn="1"/>
        </p:nvPicPr>
        <p:blipFill>
          <a:blip r:embed="rId2" cstate="email">
            <a:clrChange>
              <a:clrFrom>
                <a:srgbClr val="000000"/>
              </a:clrFrom>
              <a:clrTo>
                <a:srgbClr val="000000">
                  <a:alpha val="0"/>
                </a:srgbClr>
              </a:clrTo>
            </a:clrChange>
          </a:blip>
          <a:srcRect/>
          <a:stretch>
            <a:fillRect/>
          </a:stretch>
        </p:blipFill>
        <p:spPr bwMode="auto">
          <a:xfrm>
            <a:off x="11175299" y="31523"/>
            <a:ext cx="708025" cy="654050"/>
          </a:xfrm>
          <a:prstGeom prst="rect">
            <a:avLst/>
          </a:prstGeom>
          <a:noFill/>
          <a:ln w="9525">
            <a:noFill/>
            <a:miter lim="800000"/>
            <a:headEnd/>
            <a:tailEnd/>
          </a:ln>
        </p:spPr>
      </p:pic>
      <p:pic>
        <p:nvPicPr>
          <p:cNvPr id="9" name="Picture 2" descr="C:\Users\Administrator\Desktop\u=75086232,1868931616&amp;fm=26&amp;gp=0.jpg"/>
          <p:cNvPicPr>
            <a:picLocks noChangeArrowheads="1"/>
          </p:cNvPicPr>
          <p:nvPr userDrawn="1"/>
        </p:nvPicPr>
        <p:blipFill>
          <a:blip r:embed="rId3" cstate="screen">
            <a:clrChange>
              <a:clrFrom>
                <a:srgbClr val="000000"/>
              </a:clrFrom>
              <a:clrTo>
                <a:srgbClr val="000000">
                  <a:alpha val="0"/>
                </a:srgbClr>
              </a:clrTo>
            </a:clrChange>
          </a:blip>
          <a:srcRect/>
          <a:stretch>
            <a:fillRect/>
          </a:stretch>
        </p:blipFill>
        <p:spPr bwMode="auto">
          <a:xfrm>
            <a:off x="10397424" y="31523"/>
            <a:ext cx="684213" cy="684212"/>
          </a:xfrm>
          <a:prstGeom prst="rect">
            <a:avLst/>
          </a:prstGeom>
          <a:noFill/>
          <a:ln w="9525">
            <a:noFill/>
            <a:miter lim="800000"/>
            <a:headEnd/>
            <a:tailEnd/>
          </a:ln>
        </p:spPr>
      </p:pic>
      <p:cxnSp>
        <p:nvCxnSpPr>
          <p:cNvPr id="11" name="直接连接符 10"/>
          <p:cNvCxnSpPr/>
          <p:nvPr userDrawn="1"/>
        </p:nvCxnSpPr>
        <p:spPr>
          <a:xfrm>
            <a:off x="65309" y="757647"/>
            <a:ext cx="12060000" cy="0"/>
          </a:xfrm>
          <a:prstGeom prst="line">
            <a:avLst/>
          </a:prstGeom>
          <a:ln w="28575">
            <a:solidFill>
              <a:schemeClr val="tx1"/>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Tree>
  </p:cSld>
  <p:clrMapOvr>
    <a:masterClrMapping/>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6902"/>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5"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p:txBody>
          <a:bodyPr/>
          <a:lstStyle>
            <a:lvl1pPr>
              <a:defRPr/>
            </a:lvl1pPr>
          </a:lstStyle>
          <a:p>
            <a:fld id="{9933D019-A32C-4EAD-B8E6-DBDA699692FD}"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6902"/>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5"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p:txBody>
          <a:bodyPr/>
          <a:lstStyle>
            <a:lvl1pPr>
              <a:defRPr/>
            </a:lvl1pPr>
          </a:lstStyle>
          <a:p>
            <a:fld id="{9933D019-A32C-4EAD-B8E6-DBDA699692FD}"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p:txBody>
          <a:bodyPr/>
          <a:lstStyle>
            <a:lvl1pPr>
              <a:defRPr/>
            </a:lvl1pPr>
          </a:lstStyle>
          <a:p>
            <a:fld id="{CCEBA98F-560C-4997-81C4-81D4D9187EAB}"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p:txBody>
          <a:bodyPr/>
          <a:lstStyle>
            <a:lvl1pPr>
              <a:defRPr/>
            </a:lvl1pPr>
          </a:lstStyle>
          <a:p>
            <a:fld id="{150972B2-CA5C-437D-87D0-8081271A9E4B}" type="datetime2">
              <a:rPr lang="en-US" smtClean="0"/>
              <a:t>Friday, November 4, 2022</a:t>
            </a:fld>
            <a:endParaRPr lang="en-US"/>
          </a:p>
        </p:txBody>
      </p:sp>
      <p:sp>
        <p:nvSpPr>
          <p:cNvPr id="8" name="Rectangle 6"/>
          <p:cNvSpPr>
            <a:spLocks noGrp="1" noChangeArrowheads="1"/>
          </p:cNvSpPr>
          <p:nvPr>
            <p:ph type="ftr" sz="quarter" idx="11"/>
          </p:nvPr>
        </p:nvSpPr>
        <p:spPr/>
        <p:txBody>
          <a:bodyPr/>
          <a:lstStyle>
            <a:lvl1pPr>
              <a:defRPr/>
            </a:lvl1pPr>
          </a:lstStyle>
          <a:p>
            <a:pPr algn="r"/>
            <a:endParaRPr lang="en-US" dirty="0"/>
          </a:p>
        </p:txBody>
      </p:sp>
      <p:sp>
        <p:nvSpPr>
          <p:cNvPr id="9"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p:txBody>
          <a:bodyPr/>
          <a:lstStyle>
            <a:lvl1pPr>
              <a:defRPr/>
            </a:lvl1pPr>
          </a:lstStyle>
          <a:p>
            <a:fld id="{79CD4847-11EF-4466-A8AD-85CDB7B49118}" type="datetime2">
              <a:rPr lang="en-US" smtClean="0"/>
              <a:t>Friday, November 4, 2022</a:t>
            </a:fld>
            <a:endParaRPr lang="en-US"/>
          </a:p>
        </p:txBody>
      </p:sp>
      <p:sp>
        <p:nvSpPr>
          <p:cNvPr id="4" name="Rectangle 6"/>
          <p:cNvSpPr>
            <a:spLocks noGrp="1" noChangeArrowheads="1"/>
          </p:cNvSpPr>
          <p:nvPr>
            <p:ph type="ftr" sz="quarter" idx="11"/>
          </p:nvPr>
        </p:nvSpPr>
        <p:spPr/>
        <p:txBody>
          <a:bodyPr/>
          <a:lstStyle>
            <a:lvl1pPr>
              <a:defRPr/>
            </a:lvl1pPr>
          </a:lstStyle>
          <a:p>
            <a:pPr algn="r"/>
            <a:endParaRPr lang="en-US" dirty="0"/>
          </a:p>
        </p:txBody>
      </p:sp>
      <p:sp>
        <p:nvSpPr>
          <p:cNvPr id="5"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fld id="{F168457A-3AB9-4880-8A0C-9F8524491207}" type="datetime2">
              <a:rPr lang="en-US" smtClean="0"/>
              <a:t>Friday, November 4, 2022</a:t>
            </a:fld>
            <a:endParaRPr lang="en-US"/>
          </a:p>
        </p:txBody>
      </p:sp>
      <p:sp>
        <p:nvSpPr>
          <p:cNvPr id="3" name="Rectangle 6"/>
          <p:cNvSpPr>
            <a:spLocks noGrp="1" noChangeArrowheads="1"/>
          </p:cNvSpPr>
          <p:nvPr>
            <p:ph type="ftr" sz="quarter" idx="11"/>
          </p:nvPr>
        </p:nvSpPr>
        <p:spPr/>
        <p:txBody>
          <a:bodyPr/>
          <a:lstStyle>
            <a:lvl1pPr>
              <a:defRPr/>
            </a:lvl1pPr>
          </a:lstStyle>
          <a:p>
            <a:pPr algn="r"/>
            <a:endParaRPr lang="en-US" dirty="0"/>
          </a:p>
        </p:txBody>
      </p:sp>
      <p:sp>
        <p:nvSpPr>
          <p:cNvPr id="4"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
        <p:nvSpPr>
          <p:cNvPr id="6" name="矩形 5"/>
          <p:cNvSpPr/>
          <p:nvPr userDrawn="1"/>
        </p:nvSpPr>
        <p:spPr>
          <a:xfrm>
            <a:off x="10454185" y="5841242"/>
            <a:ext cx="1555845" cy="791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4" y="273052"/>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fld id="{3FE976D3-5B7F-4300-ABED-C91F1B2AE209}"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fld id="{EBDC1E59-17DD-41CE-97CA-624A472382D4}"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fld id="{8CC057FC-95B6-4D89-AFDA-ABA33EE921E5}"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274640"/>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fld id="{EC4549AC-EB31-477F-92A9-B1988E232878}"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cxnSp>
        <p:nvCxnSpPr>
          <p:cNvPr id="4" name="直接连接符 8"/>
          <p:cNvCxnSpPr>
            <a:cxnSpLocks noChangeShapeType="1"/>
          </p:cNvCxnSpPr>
          <p:nvPr userDrawn="1"/>
        </p:nvCxnSpPr>
        <p:spPr bwMode="auto">
          <a:xfrm>
            <a:off x="-12293" y="707306"/>
            <a:ext cx="12204000" cy="0"/>
          </a:xfrm>
          <a:prstGeom prst="line">
            <a:avLst/>
          </a:prstGeom>
          <a:noFill/>
          <a:ln w="28575" algn="ctr">
            <a:solidFill>
              <a:schemeClr val="tx1"/>
            </a:solidFill>
            <a:round/>
          </a:ln>
        </p:spPr>
      </p:cxnSp>
      <p:sp>
        <p:nvSpPr>
          <p:cNvPr id="11" name="TextBox 10"/>
          <p:cNvSpPr txBox="1"/>
          <p:nvPr userDrawn="1"/>
        </p:nvSpPr>
        <p:spPr>
          <a:xfrm>
            <a:off x="11612880" y="6492240"/>
            <a:ext cx="579120" cy="338554"/>
          </a:xfrm>
          <a:prstGeom prst="rect">
            <a:avLst/>
          </a:prstGeom>
          <a:noFill/>
        </p:spPr>
        <p:txBody>
          <a:bodyPr wrap="square" rtlCol="0">
            <a:spAutoFit/>
          </a:bodyPr>
          <a:lstStyle/>
          <a:p>
            <a:pPr algn="r"/>
            <a:fld id="{8F815E2C-4410-4FF6-BE00-35D2EB204A6F}" type="slidenum">
              <a:rPr lang="zh-CN" altLang="en-US" sz="1600" smtClean="0"/>
              <a:t>‹#›</a:t>
            </a:fld>
            <a:endParaRPr lang="zh-CN" altLang="en-US" sz="1600" dirty="0"/>
          </a:p>
        </p:txBody>
      </p:sp>
      <p:pic>
        <p:nvPicPr>
          <p:cNvPr id="5" name="图片 4"/>
          <p:cNvPicPr>
            <a:picLocks noChangeAspect="1"/>
          </p:cNvPicPr>
          <p:nvPr userDrawn="1"/>
        </p:nvPicPr>
        <p:blipFill>
          <a:blip r:embed="rId2" cstate="print"/>
          <a:stretch>
            <a:fillRect/>
          </a:stretch>
        </p:blipFill>
        <p:spPr>
          <a:xfrm>
            <a:off x="9545696" y="82730"/>
            <a:ext cx="2572490" cy="529198"/>
          </a:xfrm>
          <a:prstGeom prst="rect">
            <a:avLst/>
          </a:prstGeom>
        </p:spPr>
      </p:pic>
    </p:spTree>
  </p:cSld>
  <p:clrMapOvr>
    <a:masterClrMapping/>
  </p:clrMapOvr>
  <p:transition>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8641" y="273629"/>
            <a:ext cx="10968959" cy="1143480"/>
          </a:xfrm>
        </p:spPr>
        <p:txBody>
          <a:bodyPr/>
          <a:lstStyle/>
          <a:p>
            <a:r>
              <a:rPr lang="zh-CN" altLang="en-US"/>
              <a:t>单击此处编辑母版标题样式</a:t>
            </a:r>
          </a:p>
        </p:txBody>
      </p:sp>
      <p:sp>
        <p:nvSpPr>
          <p:cNvPr id="3" name="日期占位符 2"/>
          <p:cNvSpPr>
            <a:spLocks noGrp="1"/>
          </p:cNvSpPr>
          <p:nvPr>
            <p:ph type="dt" idx="10"/>
          </p:nvPr>
        </p:nvSpPr>
        <p:spPr>
          <a:xfrm>
            <a:off x="608641" y="6247376"/>
            <a:ext cx="2837760" cy="470930"/>
          </a:xfrm>
        </p:spPr>
        <p:txBody>
          <a:bodyPr/>
          <a:lstStyle>
            <a:lvl1pPr>
              <a:defRPr/>
            </a:lvl1pPr>
          </a:lstStyle>
          <a:p>
            <a:endParaRPr lang="en-US"/>
          </a:p>
        </p:txBody>
      </p:sp>
      <p:sp>
        <p:nvSpPr>
          <p:cNvPr id="4" name="页脚占位符 3"/>
          <p:cNvSpPr>
            <a:spLocks noGrp="1"/>
          </p:cNvSpPr>
          <p:nvPr>
            <p:ph type="ftr" idx="11"/>
          </p:nvPr>
        </p:nvSpPr>
        <p:spPr>
          <a:xfrm>
            <a:off x="4170240" y="6247376"/>
            <a:ext cx="3863040" cy="470930"/>
          </a:xfrm>
        </p:spPr>
        <p:txBody>
          <a:bodyPr/>
          <a:lstStyle>
            <a:lvl1pPr>
              <a:defRPr/>
            </a:lvl1pPr>
          </a:lstStyle>
          <a:p>
            <a:endParaRPr lang="en-US"/>
          </a:p>
        </p:txBody>
      </p:sp>
      <p:sp>
        <p:nvSpPr>
          <p:cNvPr id="5" name="灯片编号占位符 4"/>
          <p:cNvSpPr>
            <a:spLocks noGrp="1"/>
          </p:cNvSpPr>
          <p:nvPr>
            <p:ph type="sldNum" idx="12"/>
          </p:nvPr>
        </p:nvSpPr>
        <p:spPr>
          <a:xfrm>
            <a:off x="8741761" y="6247376"/>
            <a:ext cx="2837760" cy="470930"/>
          </a:xfrm>
        </p:spPr>
        <p:txBody>
          <a:bodyPr/>
          <a:lstStyle>
            <a:lvl1pPr>
              <a:defRPr/>
            </a:lvl1pPr>
          </a:lstStyle>
          <a:p>
            <a:fld id="{E0BD98EA-90B5-4CC6-89A6-2E9085E50F5D}" type="slidenum">
              <a:rPr lang="en-US"/>
              <a:t>‹#›</a:t>
            </a:fld>
            <a:endParaRPr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p:txBody>
          <a:bodyPr/>
          <a:lstStyle>
            <a:lvl1pPr>
              <a:defRPr/>
            </a:lvl1pPr>
          </a:lstStyle>
          <a:p>
            <a:fld id="{CCEBA98F-560C-4997-81C4-81D4D9187EAB}"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427"/>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1"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dt" sz="half" idx="10"/>
          </p:nvPr>
        </p:nvSpPr>
        <p:spPr/>
        <p:txBody>
          <a:bodyPr/>
          <a:lstStyle>
            <a:lvl1pPr>
              <a:defRPr/>
            </a:lvl1pPr>
          </a:lstStyle>
          <a:p>
            <a:fld id="{C8A432C8-69A7-458B-9684-2BFA64B31948}"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片 6" descr="logo-2.png"/>
          <p:cNvPicPr>
            <a:picLocks noChangeAspect="1"/>
          </p:cNvPicPr>
          <p:nvPr userDrawn="1"/>
        </p:nvPicPr>
        <p:blipFill>
          <a:blip r:embed="rId2" cstate="email">
            <a:clrChange>
              <a:clrFrom>
                <a:srgbClr val="000000"/>
              </a:clrFrom>
              <a:clrTo>
                <a:srgbClr val="000000">
                  <a:alpha val="0"/>
                </a:srgbClr>
              </a:clrTo>
            </a:clrChange>
          </a:blip>
          <a:srcRect/>
          <a:stretch>
            <a:fillRect/>
          </a:stretch>
        </p:blipFill>
        <p:spPr bwMode="auto">
          <a:xfrm>
            <a:off x="11175299" y="31523"/>
            <a:ext cx="708025" cy="654050"/>
          </a:xfrm>
          <a:prstGeom prst="rect">
            <a:avLst/>
          </a:prstGeom>
          <a:noFill/>
          <a:ln w="9525">
            <a:noFill/>
            <a:miter lim="800000"/>
            <a:headEnd/>
            <a:tailEnd/>
          </a:ln>
        </p:spPr>
      </p:pic>
      <p:pic>
        <p:nvPicPr>
          <p:cNvPr id="9" name="Picture 2" descr="C:\Users\Administrator\Desktop\u=75086232,1868931616&amp;fm=26&amp;gp=0.jpg"/>
          <p:cNvPicPr>
            <a:picLocks noChangeArrowheads="1"/>
          </p:cNvPicPr>
          <p:nvPr userDrawn="1"/>
        </p:nvPicPr>
        <p:blipFill>
          <a:blip r:embed="rId3" cstate="screen">
            <a:clrChange>
              <a:clrFrom>
                <a:srgbClr val="000000"/>
              </a:clrFrom>
              <a:clrTo>
                <a:srgbClr val="000000">
                  <a:alpha val="0"/>
                </a:srgbClr>
              </a:clrTo>
            </a:clrChange>
          </a:blip>
          <a:srcRect/>
          <a:stretch>
            <a:fillRect/>
          </a:stretch>
        </p:blipFill>
        <p:spPr bwMode="auto">
          <a:xfrm>
            <a:off x="10397424" y="31523"/>
            <a:ext cx="684213" cy="684212"/>
          </a:xfrm>
          <a:prstGeom prst="rect">
            <a:avLst/>
          </a:prstGeom>
          <a:noFill/>
          <a:ln w="9525">
            <a:noFill/>
            <a:miter lim="800000"/>
            <a:headEnd/>
            <a:tailEnd/>
          </a:ln>
        </p:spPr>
      </p:pic>
      <p:cxnSp>
        <p:nvCxnSpPr>
          <p:cNvPr id="11" name="直接连接符 10"/>
          <p:cNvCxnSpPr/>
          <p:nvPr userDrawn="1"/>
        </p:nvCxnSpPr>
        <p:spPr>
          <a:xfrm>
            <a:off x="65309" y="757647"/>
            <a:ext cx="12060000" cy="0"/>
          </a:xfrm>
          <a:prstGeom prst="line">
            <a:avLst/>
          </a:prstGeom>
          <a:ln w="28575">
            <a:solidFill>
              <a:schemeClr val="tx1"/>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Tree>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6902"/>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5"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p:txBody>
          <a:bodyPr/>
          <a:lstStyle>
            <a:lvl1pPr>
              <a:defRPr/>
            </a:lvl1pPr>
          </a:lstStyle>
          <a:p>
            <a:fld id="{9933D019-A32C-4EAD-B8E6-DBDA699692FD}"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p:txBody>
          <a:bodyPr/>
          <a:lstStyle>
            <a:lvl1pPr>
              <a:defRPr/>
            </a:lvl1pPr>
          </a:lstStyle>
          <a:p>
            <a:fld id="{CCEBA98F-560C-4997-81C4-81D4D9187EAB}"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p:txBody>
          <a:bodyPr/>
          <a:lstStyle>
            <a:lvl1pPr>
              <a:defRPr/>
            </a:lvl1pPr>
          </a:lstStyle>
          <a:p>
            <a:fld id="{150972B2-CA5C-437D-87D0-8081271A9E4B}" type="datetime2">
              <a:rPr lang="en-US" smtClean="0"/>
              <a:t>Friday, November 4, 2022</a:t>
            </a:fld>
            <a:endParaRPr lang="en-US"/>
          </a:p>
        </p:txBody>
      </p:sp>
      <p:sp>
        <p:nvSpPr>
          <p:cNvPr id="8" name="Rectangle 6"/>
          <p:cNvSpPr>
            <a:spLocks noGrp="1" noChangeArrowheads="1"/>
          </p:cNvSpPr>
          <p:nvPr>
            <p:ph type="ftr" sz="quarter" idx="11"/>
          </p:nvPr>
        </p:nvSpPr>
        <p:spPr/>
        <p:txBody>
          <a:bodyPr/>
          <a:lstStyle>
            <a:lvl1pPr>
              <a:defRPr/>
            </a:lvl1pPr>
          </a:lstStyle>
          <a:p>
            <a:pPr algn="r"/>
            <a:endParaRPr lang="en-US" dirty="0"/>
          </a:p>
        </p:txBody>
      </p:sp>
      <p:sp>
        <p:nvSpPr>
          <p:cNvPr id="9"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p:txBody>
          <a:bodyPr/>
          <a:lstStyle>
            <a:lvl1pPr>
              <a:defRPr/>
            </a:lvl1pPr>
          </a:lstStyle>
          <a:p>
            <a:fld id="{79CD4847-11EF-4466-A8AD-85CDB7B49118}" type="datetime2">
              <a:rPr lang="en-US" smtClean="0"/>
              <a:t>Friday, November 4, 2022</a:t>
            </a:fld>
            <a:endParaRPr lang="en-US"/>
          </a:p>
        </p:txBody>
      </p:sp>
      <p:sp>
        <p:nvSpPr>
          <p:cNvPr id="4" name="Rectangle 6"/>
          <p:cNvSpPr>
            <a:spLocks noGrp="1" noChangeArrowheads="1"/>
          </p:cNvSpPr>
          <p:nvPr>
            <p:ph type="ftr" sz="quarter" idx="11"/>
          </p:nvPr>
        </p:nvSpPr>
        <p:spPr/>
        <p:txBody>
          <a:bodyPr/>
          <a:lstStyle>
            <a:lvl1pPr>
              <a:defRPr/>
            </a:lvl1pPr>
          </a:lstStyle>
          <a:p>
            <a:pPr algn="r"/>
            <a:endParaRPr lang="en-US" dirty="0"/>
          </a:p>
        </p:txBody>
      </p:sp>
      <p:sp>
        <p:nvSpPr>
          <p:cNvPr id="5"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fld id="{F168457A-3AB9-4880-8A0C-9F8524491207}" type="datetime2">
              <a:rPr lang="en-US" smtClean="0"/>
              <a:t>Friday, November 4, 2022</a:t>
            </a:fld>
            <a:endParaRPr lang="en-US"/>
          </a:p>
        </p:txBody>
      </p:sp>
      <p:sp>
        <p:nvSpPr>
          <p:cNvPr id="3" name="Rectangle 6"/>
          <p:cNvSpPr>
            <a:spLocks noGrp="1" noChangeArrowheads="1"/>
          </p:cNvSpPr>
          <p:nvPr>
            <p:ph type="ftr" sz="quarter" idx="11"/>
          </p:nvPr>
        </p:nvSpPr>
        <p:spPr/>
        <p:txBody>
          <a:bodyPr/>
          <a:lstStyle>
            <a:lvl1pPr>
              <a:defRPr/>
            </a:lvl1pPr>
          </a:lstStyle>
          <a:p>
            <a:pPr algn="r"/>
            <a:endParaRPr lang="en-US" dirty="0"/>
          </a:p>
        </p:txBody>
      </p:sp>
      <p:sp>
        <p:nvSpPr>
          <p:cNvPr id="4"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
        <p:nvSpPr>
          <p:cNvPr id="6" name="矩形 5"/>
          <p:cNvSpPr/>
          <p:nvPr userDrawn="1"/>
        </p:nvSpPr>
        <p:spPr>
          <a:xfrm>
            <a:off x="10454185" y="5841242"/>
            <a:ext cx="1555845" cy="791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4" y="273052"/>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fld id="{3FE976D3-5B7F-4300-ABED-C91F1B2AE209}"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fld id="{EBDC1E59-17DD-41CE-97CA-624A472382D4}"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fld id="{8CC057FC-95B6-4D89-AFDA-ABA33EE921E5}"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p:txBody>
          <a:bodyPr/>
          <a:lstStyle>
            <a:lvl1pPr>
              <a:defRPr/>
            </a:lvl1pPr>
          </a:lstStyle>
          <a:p>
            <a:fld id="{150972B2-CA5C-437D-87D0-8081271A9E4B}" type="datetime2">
              <a:rPr lang="en-US" smtClean="0"/>
              <a:t>Friday, November 4, 2022</a:t>
            </a:fld>
            <a:endParaRPr lang="en-US"/>
          </a:p>
        </p:txBody>
      </p:sp>
      <p:sp>
        <p:nvSpPr>
          <p:cNvPr id="8" name="Rectangle 6"/>
          <p:cNvSpPr>
            <a:spLocks noGrp="1" noChangeArrowheads="1"/>
          </p:cNvSpPr>
          <p:nvPr>
            <p:ph type="ftr" sz="quarter" idx="11"/>
          </p:nvPr>
        </p:nvSpPr>
        <p:spPr/>
        <p:txBody>
          <a:bodyPr/>
          <a:lstStyle>
            <a:lvl1pPr>
              <a:defRPr/>
            </a:lvl1pPr>
          </a:lstStyle>
          <a:p>
            <a:pPr algn="r"/>
            <a:endParaRPr lang="en-US" dirty="0"/>
          </a:p>
        </p:txBody>
      </p:sp>
      <p:sp>
        <p:nvSpPr>
          <p:cNvPr id="9"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274640"/>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fld id="{EC4549AC-EB31-477F-92A9-B1988E232878}"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cxnSp>
        <p:nvCxnSpPr>
          <p:cNvPr id="4" name="直接连接符 8"/>
          <p:cNvCxnSpPr>
            <a:cxnSpLocks noChangeShapeType="1"/>
          </p:cNvCxnSpPr>
          <p:nvPr userDrawn="1"/>
        </p:nvCxnSpPr>
        <p:spPr bwMode="auto">
          <a:xfrm>
            <a:off x="-12293" y="707306"/>
            <a:ext cx="12204000" cy="0"/>
          </a:xfrm>
          <a:prstGeom prst="line">
            <a:avLst/>
          </a:prstGeom>
          <a:noFill/>
          <a:ln w="28575" algn="ctr">
            <a:solidFill>
              <a:schemeClr val="tx1"/>
            </a:solidFill>
            <a:round/>
          </a:ln>
        </p:spPr>
      </p:cxnSp>
      <p:sp>
        <p:nvSpPr>
          <p:cNvPr id="11" name="TextBox 10"/>
          <p:cNvSpPr txBox="1"/>
          <p:nvPr userDrawn="1"/>
        </p:nvSpPr>
        <p:spPr>
          <a:xfrm>
            <a:off x="11612880" y="6492240"/>
            <a:ext cx="579120" cy="338554"/>
          </a:xfrm>
          <a:prstGeom prst="rect">
            <a:avLst/>
          </a:prstGeom>
          <a:noFill/>
        </p:spPr>
        <p:txBody>
          <a:bodyPr wrap="square" rtlCol="0">
            <a:spAutoFit/>
          </a:bodyPr>
          <a:lstStyle/>
          <a:p>
            <a:pPr algn="r"/>
            <a:fld id="{8F815E2C-4410-4FF6-BE00-35D2EB204A6F}" type="slidenum">
              <a:rPr lang="zh-CN" altLang="en-US" sz="1600" smtClean="0"/>
              <a:t>‹#›</a:t>
            </a:fld>
            <a:endParaRPr lang="zh-CN" altLang="en-US" sz="1600" dirty="0"/>
          </a:p>
        </p:txBody>
      </p:sp>
      <p:pic>
        <p:nvPicPr>
          <p:cNvPr id="5" name="图片 4"/>
          <p:cNvPicPr>
            <a:picLocks noChangeAspect="1"/>
          </p:cNvPicPr>
          <p:nvPr userDrawn="1"/>
        </p:nvPicPr>
        <p:blipFill>
          <a:blip r:embed="rId2" cstate="print"/>
          <a:stretch>
            <a:fillRect/>
          </a:stretch>
        </p:blipFill>
        <p:spPr>
          <a:xfrm>
            <a:off x="9545696" y="82730"/>
            <a:ext cx="2572490" cy="529198"/>
          </a:xfrm>
          <a:prstGeom prst="rect">
            <a:avLst/>
          </a:prstGeom>
        </p:spPr>
      </p:pic>
    </p:spTree>
  </p:cSld>
  <p:clrMapOvr>
    <a:masterClrMapping/>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8641" y="273629"/>
            <a:ext cx="10968959" cy="1143480"/>
          </a:xfrm>
        </p:spPr>
        <p:txBody>
          <a:bodyPr/>
          <a:lstStyle/>
          <a:p>
            <a:r>
              <a:rPr lang="zh-CN" altLang="en-US"/>
              <a:t>单击此处编辑母版标题样式</a:t>
            </a:r>
          </a:p>
        </p:txBody>
      </p:sp>
      <p:sp>
        <p:nvSpPr>
          <p:cNvPr id="3" name="日期占位符 2"/>
          <p:cNvSpPr>
            <a:spLocks noGrp="1"/>
          </p:cNvSpPr>
          <p:nvPr>
            <p:ph type="dt" idx="10"/>
          </p:nvPr>
        </p:nvSpPr>
        <p:spPr>
          <a:xfrm>
            <a:off x="608641" y="6247376"/>
            <a:ext cx="2837760" cy="470930"/>
          </a:xfrm>
        </p:spPr>
        <p:txBody>
          <a:bodyPr/>
          <a:lstStyle>
            <a:lvl1pPr>
              <a:defRPr/>
            </a:lvl1pPr>
          </a:lstStyle>
          <a:p>
            <a:endParaRPr lang="en-US"/>
          </a:p>
        </p:txBody>
      </p:sp>
      <p:sp>
        <p:nvSpPr>
          <p:cNvPr id="4" name="页脚占位符 3"/>
          <p:cNvSpPr>
            <a:spLocks noGrp="1"/>
          </p:cNvSpPr>
          <p:nvPr>
            <p:ph type="ftr" idx="11"/>
          </p:nvPr>
        </p:nvSpPr>
        <p:spPr>
          <a:xfrm>
            <a:off x="4170240" y="6247376"/>
            <a:ext cx="3863040" cy="470930"/>
          </a:xfrm>
        </p:spPr>
        <p:txBody>
          <a:bodyPr/>
          <a:lstStyle>
            <a:lvl1pPr>
              <a:defRPr/>
            </a:lvl1pPr>
          </a:lstStyle>
          <a:p>
            <a:endParaRPr lang="en-US"/>
          </a:p>
        </p:txBody>
      </p:sp>
      <p:sp>
        <p:nvSpPr>
          <p:cNvPr id="5" name="灯片编号占位符 4"/>
          <p:cNvSpPr>
            <a:spLocks noGrp="1"/>
          </p:cNvSpPr>
          <p:nvPr>
            <p:ph type="sldNum" idx="12"/>
          </p:nvPr>
        </p:nvSpPr>
        <p:spPr>
          <a:xfrm>
            <a:off x="8741761" y="6247376"/>
            <a:ext cx="2837760" cy="470930"/>
          </a:xfrm>
        </p:spPr>
        <p:txBody>
          <a:bodyPr/>
          <a:lstStyle>
            <a:lvl1pPr>
              <a:defRPr/>
            </a:lvl1pPr>
          </a:lstStyle>
          <a:p>
            <a:fld id="{E0BD98EA-90B5-4CC6-89A6-2E9085E50F5D}" type="slidenum">
              <a:rPr lang="en-US"/>
              <a:t>‹#›</a:t>
            </a:fld>
            <a:endParaRPr lang="en-US"/>
          </a:p>
        </p:txBody>
      </p:sp>
    </p:spTree>
  </p:cSld>
  <p:clrMapOvr>
    <a:masterClrMapping/>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427"/>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1"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dt" sz="half" idx="10"/>
          </p:nvPr>
        </p:nvSpPr>
        <p:spPr/>
        <p:txBody>
          <a:bodyPr/>
          <a:lstStyle>
            <a:lvl1pPr>
              <a:defRPr/>
            </a:lvl1pPr>
          </a:lstStyle>
          <a:p>
            <a:fld id="{C8A432C8-69A7-458B-9684-2BFA64B31948}"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片 6" descr="logo-2.png"/>
          <p:cNvPicPr>
            <a:picLocks noChangeAspect="1"/>
          </p:cNvPicPr>
          <p:nvPr userDrawn="1"/>
        </p:nvPicPr>
        <p:blipFill>
          <a:blip r:embed="rId2" cstate="email">
            <a:clrChange>
              <a:clrFrom>
                <a:srgbClr val="000000"/>
              </a:clrFrom>
              <a:clrTo>
                <a:srgbClr val="000000">
                  <a:alpha val="0"/>
                </a:srgbClr>
              </a:clrTo>
            </a:clrChange>
          </a:blip>
          <a:srcRect/>
          <a:stretch>
            <a:fillRect/>
          </a:stretch>
        </p:blipFill>
        <p:spPr bwMode="auto">
          <a:xfrm>
            <a:off x="11175299" y="31523"/>
            <a:ext cx="708025" cy="654050"/>
          </a:xfrm>
          <a:prstGeom prst="rect">
            <a:avLst/>
          </a:prstGeom>
          <a:noFill/>
          <a:ln w="9525">
            <a:noFill/>
            <a:miter lim="800000"/>
            <a:headEnd/>
            <a:tailEnd/>
          </a:ln>
        </p:spPr>
      </p:pic>
      <p:pic>
        <p:nvPicPr>
          <p:cNvPr id="9" name="Picture 2" descr="C:\Users\Administrator\Desktop\u=75086232,1868931616&amp;fm=26&amp;gp=0.jpg"/>
          <p:cNvPicPr>
            <a:picLocks noChangeArrowheads="1"/>
          </p:cNvPicPr>
          <p:nvPr userDrawn="1"/>
        </p:nvPicPr>
        <p:blipFill>
          <a:blip r:embed="rId3" cstate="screen">
            <a:clrChange>
              <a:clrFrom>
                <a:srgbClr val="000000"/>
              </a:clrFrom>
              <a:clrTo>
                <a:srgbClr val="000000">
                  <a:alpha val="0"/>
                </a:srgbClr>
              </a:clrTo>
            </a:clrChange>
          </a:blip>
          <a:srcRect/>
          <a:stretch>
            <a:fillRect/>
          </a:stretch>
        </p:blipFill>
        <p:spPr bwMode="auto">
          <a:xfrm>
            <a:off x="10397424" y="31523"/>
            <a:ext cx="684213" cy="684212"/>
          </a:xfrm>
          <a:prstGeom prst="rect">
            <a:avLst/>
          </a:prstGeom>
          <a:noFill/>
          <a:ln w="9525">
            <a:noFill/>
            <a:miter lim="800000"/>
            <a:headEnd/>
            <a:tailEnd/>
          </a:ln>
        </p:spPr>
      </p:pic>
      <p:cxnSp>
        <p:nvCxnSpPr>
          <p:cNvPr id="11" name="直接连接符 10"/>
          <p:cNvCxnSpPr/>
          <p:nvPr userDrawn="1"/>
        </p:nvCxnSpPr>
        <p:spPr>
          <a:xfrm>
            <a:off x="65309" y="757647"/>
            <a:ext cx="12060000" cy="0"/>
          </a:xfrm>
          <a:prstGeom prst="line">
            <a:avLst/>
          </a:prstGeom>
          <a:ln w="28575">
            <a:solidFill>
              <a:schemeClr val="tx1"/>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Tree>
  </p:cSld>
  <p:clrMapOvr>
    <a:masterClrMapping/>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6902"/>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5"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p:txBody>
          <a:bodyPr/>
          <a:lstStyle>
            <a:lvl1pPr>
              <a:defRPr/>
            </a:lvl1pPr>
          </a:lstStyle>
          <a:p>
            <a:fld id="{9933D019-A32C-4EAD-B8E6-DBDA699692FD}"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p:txBody>
          <a:bodyPr/>
          <a:lstStyle>
            <a:lvl1pPr>
              <a:defRPr/>
            </a:lvl1pPr>
          </a:lstStyle>
          <a:p>
            <a:fld id="{CCEBA98F-560C-4997-81C4-81D4D9187EAB}"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p:txBody>
          <a:bodyPr/>
          <a:lstStyle>
            <a:lvl1pPr>
              <a:defRPr/>
            </a:lvl1pPr>
          </a:lstStyle>
          <a:p>
            <a:fld id="{150972B2-CA5C-437D-87D0-8081271A9E4B}" type="datetime2">
              <a:rPr lang="en-US" smtClean="0"/>
              <a:t>Friday, November 4, 2022</a:t>
            </a:fld>
            <a:endParaRPr lang="en-US"/>
          </a:p>
        </p:txBody>
      </p:sp>
      <p:sp>
        <p:nvSpPr>
          <p:cNvPr id="8" name="Rectangle 6"/>
          <p:cNvSpPr>
            <a:spLocks noGrp="1" noChangeArrowheads="1"/>
          </p:cNvSpPr>
          <p:nvPr>
            <p:ph type="ftr" sz="quarter" idx="11"/>
          </p:nvPr>
        </p:nvSpPr>
        <p:spPr/>
        <p:txBody>
          <a:bodyPr/>
          <a:lstStyle>
            <a:lvl1pPr>
              <a:defRPr/>
            </a:lvl1pPr>
          </a:lstStyle>
          <a:p>
            <a:pPr algn="r"/>
            <a:endParaRPr lang="en-US" dirty="0"/>
          </a:p>
        </p:txBody>
      </p:sp>
      <p:sp>
        <p:nvSpPr>
          <p:cNvPr id="9"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p:txBody>
          <a:bodyPr/>
          <a:lstStyle>
            <a:lvl1pPr>
              <a:defRPr/>
            </a:lvl1pPr>
          </a:lstStyle>
          <a:p>
            <a:fld id="{79CD4847-11EF-4466-A8AD-85CDB7B49118}" type="datetime2">
              <a:rPr lang="en-US" smtClean="0"/>
              <a:t>Friday, November 4, 2022</a:t>
            </a:fld>
            <a:endParaRPr lang="en-US"/>
          </a:p>
        </p:txBody>
      </p:sp>
      <p:sp>
        <p:nvSpPr>
          <p:cNvPr id="4" name="Rectangle 6"/>
          <p:cNvSpPr>
            <a:spLocks noGrp="1" noChangeArrowheads="1"/>
          </p:cNvSpPr>
          <p:nvPr>
            <p:ph type="ftr" sz="quarter" idx="11"/>
          </p:nvPr>
        </p:nvSpPr>
        <p:spPr/>
        <p:txBody>
          <a:bodyPr/>
          <a:lstStyle>
            <a:lvl1pPr>
              <a:defRPr/>
            </a:lvl1pPr>
          </a:lstStyle>
          <a:p>
            <a:pPr algn="r"/>
            <a:endParaRPr lang="en-US" dirty="0"/>
          </a:p>
        </p:txBody>
      </p:sp>
      <p:sp>
        <p:nvSpPr>
          <p:cNvPr id="5"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fld id="{F168457A-3AB9-4880-8A0C-9F8524491207}" type="datetime2">
              <a:rPr lang="en-US" smtClean="0"/>
              <a:t>Friday, November 4, 2022</a:t>
            </a:fld>
            <a:endParaRPr lang="en-US"/>
          </a:p>
        </p:txBody>
      </p:sp>
      <p:sp>
        <p:nvSpPr>
          <p:cNvPr id="3" name="Rectangle 6"/>
          <p:cNvSpPr>
            <a:spLocks noGrp="1" noChangeArrowheads="1"/>
          </p:cNvSpPr>
          <p:nvPr>
            <p:ph type="ftr" sz="quarter" idx="11"/>
          </p:nvPr>
        </p:nvSpPr>
        <p:spPr/>
        <p:txBody>
          <a:bodyPr/>
          <a:lstStyle>
            <a:lvl1pPr>
              <a:defRPr/>
            </a:lvl1pPr>
          </a:lstStyle>
          <a:p>
            <a:pPr algn="r"/>
            <a:endParaRPr lang="en-US" dirty="0"/>
          </a:p>
        </p:txBody>
      </p:sp>
      <p:sp>
        <p:nvSpPr>
          <p:cNvPr id="4"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
        <p:nvSpPr>
          <p:cNvPr id="6" name="矩形 5"/>
          <p:cNvSpPr/>
          <p:nvPr userDrawn="1"/>
        </p:nvSpPr>
        <p:spPr>
          <a:xfrm>
            <a:off x="10454185" y="5841242"/>
            <a:ext cx="1555845" cy="791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p:txBody>
          <a:bodyPr/>
          <a:lstStyle>
            <a:lvl1pPr>
              <a:defRPr/>
            </a:lvl1pPr>
          </a:lstStyle>
          <a:p>
            <a:fld id="{79CD4847-11EF-4466-A8AD-85CDB7B49118}" type="datetime2">
              <a:rPr lang="en-US" smtClean="0"/>
              <a:t>Friday, November 4, 2022</a:t>
            </a:fld>
            <a:endParaRPr lang="en-US"/>
          </a:p>
        </p:txBody>
      </p:sp>
      <p:sp>
        <p:nvSpPr>
          <p:cNvPr id="4" name="Rectangle 6"/>
          <p:cNvSpPr>
            <a:spLocks noGrp="1" noChangeArrowheads="1"/>
          </p:cNvSpPr>
          <p:nvPr>
            <p:ph type="ftr" sz="quarter" idx="11"/>
          </p:nvPr>
        </p:nvSpPr>
        <p:spPr/>
        <p:txBody>
          <a:bodyPr/>
          <a:lstStyle>
            <a:lvl1pPr>
              <a:defRPr/>
            </a:lvl1pPr>
          </a:lstStyle>
          <a:p>
            <a:pPr algn="r"/>
            <a:endParaRPr lang="en-US" dirty="0"/>
          </a:p>
        </p:txBody>
      </p:sp>
      <p:sp>
        <p:nvSpPr>
          <p:cNvPr id="5"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4" y="273052"/>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fld id="{3FE976D3-5B7F-4300-ABED-C91F1B2AE209}"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fld id="{EBDC1E59-17DD-41CE-97CA-624A472382D4}"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fld id="{8CC057FC-95B6-4D89-AFDA-ABA33EE921E5}"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274640"/>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fld id="{EC4549AC-EB31-477F-92A9-B1988E232878}"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cxnSp>
        <p:nvCxnSpPr>
          <p:cNvPr id="4" name="直接连接符 8"/>
          <p:cNvCxnSpPr>
            <a:cxnSpLocks noChangeShapeType="1"/>
          </p:cNvCxnSpPr>
          <p:nvPr userDrawn="1"/>
        </p:nvCxnSpPr>
        <p:spPr bwMode="auto">
          <a:xfrm>
            <a:off x="-12293" y="707306"/>
            <a:ext cx="12204000" cy="0"/>
          </a:xfrm>
          <a:prstGeom prst="line">
            <a:avLst/>
          </a:prstGeom>
          <a:noFill/>
          <a:ln w="28575" algn="ctr">
            <a:solidFill>
              <a:schemeClr val="tx1"/>
            </a:solidFill>
            <a:round/>
          </a:ln>
        </p:spPr>
      </p:cxnSp>
      <p:sp>
        <p:nvSpPr>
          <p:cNvPr id="11" name="TextBox 10"/>
          <p:cNvSpPr txBox="1"/>
          <p:nvPr userDrawn="1"/>
        </p:nvSpPr>
        <p:spPr>
          <a:xfrm>
            <a:off x="11612880" y="6492240"/>
            <a:ext cx="579120" cy="338554"/>
          </a:xfrm>
          <a:prstGeom prst="rect">
            <a:avLst/>
          </a:prstGeom>
          <a:noFill/>
        </p:spPr>
        <p:txBody>
          <a:bodyPr wrap="square" rtlCol="0">
            <a:spAutoFit/>
          </a:bodyPr>
          <a:lstStyle/>
          <a:p>
            <a:pPr algn="r"/>
            <a:fld id="{8F815E2C-4410-4FF6-BE00-35D2EB204A6F}" type="slidenum">
              <a:rPr lang="zh-CN" altLang="en-US" sz="1600" smtClean="0"/>
              <a:t>‹#›</a:t>
            </a:fld>
            <a:endParaRPr lang="zh-CN" altLang="en-US" sz="1600" dirty="0"/>
          </a:p>
        </p:txBody>
      </p:sp>
      <p:pic>
        <p:nvPicPr>
          <p:cNvPr id="5" name="图片 4"/>
          <p:cNvPicPr>
            <a:picLocks noChangeAspect="1"/>
          </p:cNvPicPr>
          <p:nvPr userDrawn="1"/>
        </p:nvPicPr>
        <p:blipFill>
          <a:blip r:embed="rId2" cstate="print"/>
          <a:stretch>
            <a:fillRect/>
          </a:stretch>
        </p:blipFill>
        <p:spPr>
          <a:xfrm>
            <a:off x="9545696" y="82730"/>
            <a:ext cx="2572490" cy="529198"/>
          </a:xfrm>
          <a:prstGeom prst="rect">
            <a:avLst/>
          </a:prstGeom>
        </p:spPr>
      </p:pic>
    </p:spTree>
  </p:cSld>
  <p:clrMapOvr>
    <a:masterClrMapping/>
  </p:clrMapOvr>
  <p:transition>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8641" y="273629"/>
            <a:ext cx="10968959" cy="1143480"/>
          </a:xfrm>
        </p:spPr>
        <p:txBody>
          <a:bodyPr/>
          <a:lstStyle/>
          <a:p>
            <a:r>
              <a:rPr lang="zh-CN" altLang="en-US"/>
              <a:t>单击此处编辑母版标题样式</a:t>
            </a:r>
          </a:p>
        </p:txBody>
      </p:sp>
      <p:sp>
        <p:nvSpPr>
          <p:cNvPr id="3" name="日期占位符 2"/>
          <p:cNvSpPr>
            <a:spLocks noGrp="1"/>
          </p:cNvSpPr>
          <p:nvPr>
            <p:ph type="dt" idx="10"/>
          </p:nvPr>
        </p:nvSpPr>
        <p:spPr>
          <a:xfrm>
            <a:off x="608641" y="6247376"/>
            <a:ext cx="2837760" cy="470930"/>
          </a:xfrm>
        </p:spPr>
        <p:txBody>
          <a:bodyPr/>
          <a:lstStyle>
            <a:lvl1pPr>
              <a:defRPr/>
            </a:lvl1pPr>
          </a:lstStyle>
          <a:p>
            <a:endParaRPr lang="en-US"/>
          </a:p>
        </p:txBody>
      </p:sp>
      <p:sp>
        <p:nvSpPr>
          <p:cNvPr id="4" name="页脚占位符 3"/>
          <p:cNvSpPr>
            <a:spLocks noGrp="1"/>
          </p:cNvSpPr>
          <p:nvPr>
            <p:ph type="ftr" idx="11"/>
          </p:nvPr>
        </p:nvSpPr>
        <p:spPr>
          <a:xfrm>
            <a:off x="4170240" y="6247376"/>
            <a:ext cx="3863040" cy="470930"/>
          </a:xfrm>
        </p:spPr>
        <p:txBody>
          <a:bodyPr/>
          <a:lstStyle>
            <a:lvl1pPr>
              <a:defRPr/>
            </a:lvl1pPr>
          </a:lstStyle>
          <a:p>
            <a:endParaRPr lang="en-US"/>
          </a:p>
        </p:txBody>
      </p:sp>
      <p:sp>
        <p:nvSpPr>
          <p:cNvPr id="5" name="灯片编号占位符 4"/>
          <p:cNvSpPr>
            <a:spLocks noGrp="1"/>
          </p:cNvSpPr>
          <p:nvPr>
            <p:ph type="sldNum" idx="12"/>
          </p:nvPr>
        </p:nvSpPr>
        <p:spPr>
          <a:xfrm>
            <a:off x="8741761" y="6247376"/>
            <a:ext cx="2837760" cy="470930"/>
          </a:xfrm>
        </p:spPr>
        <p:txBody>
          <a:bodyPr/>
          <a:lstStyle>
            <a:lvl1pPr>
              <a:defRPr/>
            </a:lvl1pPr>
          </a:lstStyle>
          <a:p>
            <a:fld id="{E0BD98EA-90B5-4CC6-89A6-2E9085E50F5D}" type="slidenum">
              <a:rPr lang="en-US"/>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片 6" descr="logo-2.png"/>
          <p:cNvPicPr>
            <a:picLocks noChangeAspect="1"/>
          </p:cNvPicPr>
          <p:nvPr userDrawn="1"/>
        </p:nvPicPr>
        <p:blipFill>
          <a:blip r:embed="rId2" cstate="email">
            <a:clrChange>
              <a:clrFrom>
                <a:srgbClr val="000000"/>
              </a:clrFrom>
              <a:clrTo>
                <a:srgbClr val="000000">
                  <a:alpha val="0"/>
                </a:srgbClr>
              </a:clrTo>
            </a:clrChange>
          </a:blip>
          <a:srcRect/>
          <a:stretch>
            <a:fillRect/>
          </a:stretch>
        </p:blipFill>
        <p:spPr bwMode="auto">
          <a:xfrm>
            <a:off x="11175299" y="31523"/>
            <a:ext cx="708025" cy="654050"/>
          </a:xfrm>
          <a:prstGeom prst="rect">
            <a:avLst/>
          </a:prstGeom>
          <a:noFill/>
          <a:ln w="9525">
            <a:noFill/>
            <a:miter lim="800000"/>
            <a:headEnd/>
            <a:tailEnd/>
          </a:ln>
        </p:spPr>
      </p:pic>
      <p:pic>
        <p:nvPicPr>
          <p:cNvPr id="9" name="Picture 2" descr="C:\Users\Administrator\Desktop\u=75086232,1868931616&amp;fm=26&amp;gp=0.jpg"/>
          <p:cNvPicPr>
            <a:picLocks noChangeArrowheads="1"/>
          </p:cNvPicPr>
          <p:nvPr userDrawn="1"/>
        </p:nvPicPr>
        <p:blipFill>
          <a:blip r:embed="rId3" cstate="screen">
            <a:clrChange>
              <a:clrFrom>
                <a:srgbClr val="000000"/>
              </a:clrFrom>
              <a:clrTo>
                <a:srgbClr val="000000">
                  <a:alpha val="0"/>
                </a:srgbClr>
              </a:clrTo>
            </a:clrChange>
          </a:blip>
          <a:srcRect/>
          <a:stretch>
            <a:fillRect/>
          </a:stretch>
        </p:blipFill>
        <p:spPr bwMode="auto">
          <a:xfrm>
            <a:off x="10397424" y="31523"/>
            <a:ext cx="684213" cy="684212"/>
          </a:xfrm>
          <a:prstGeom prst="rect">
            <a:avLst/>
          </a:prstGeom>
          <a:noFill/>
          <a:ln w="9525">
            <a:noFill/>
            <a:miter lim="800000"/>
            <a:headEnd/>
            <a:tailEnd/>
          </a:ln>
        </p:spPr>
      </p:pic>
      <p:cxnSp>
        <p:nvCxnSpPr>
          <p:cNvPr id="11" name="直接连接符 10"/>
          <p:cNvCxnSpPr/>
          <p:nvPr userDrawn="1"/>
        </p:nvCxnSpPr>
        <p:spPr>
          <a:xfrm>
            <a:off x="65309" y="757647"/>
            <a:ext cx="12060000" cy="0"/>
          </a:xfrm>
          <a:prstGeom prst="line">
            <a:avLst/>
          </a:prstGeom>
          <a:ln w="28575">
            <a:solidFill>
              <a:schemeClr val="tx1"/>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fld id="{F168457A-3AB9-4880-8A0C-9F8524491207}" type="datetime2">
              <a:rPr lang="en-US" smtClean="0"/>
              <a:t>Friday, November 4, 2022</a:t>
            </a:fld>
            <a:endParaRPr lang="en-US"/>
          </a:p>
        </p:txBody>
      </p:sp>
      <p:sp>
        <p:nvSpPr>
          <p:cNvPr id="3" name="Rectangle 6"/>
          <p:cNvSpPr>
            <a:spLocks noGrp="1" noChangeArrowheads="1"/>
          </p:cNvSpPr>
          <p:nvPr>
            <p:ph type="ftr" sz="quarter" idx="11"/>
          </p:nvPr>
        </p:nvSpPr>
        <p:spPr/>
        <p:txBody>
          <a:bodyPr/>
          <a:lstStyle>
            <a:lvl1pPr>
              <a:defRPr/>
            </a:lvl1pPr>
          </a:lstStyle>
          <a:p>
            <a:pPr algn="r"/>
            <a:endParaRPr lang="en-US" dirty="0"/>
          </a:p>
        </p:txBody>
      </p:sp>
      <p:sp>
        <p:nvSpPr>
          <p:cNvPr id="4"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
        <p:nvSpPr>
          <p:cNvPr id="6" name="矩形 5"/>
          <p:cNvSpPr/>
          <p:nvPr userDrawn="1"/>
        </p:nvSpPr>
        <p:spPr>
          <a:xfrm>
            <a:off x="10454185" y="5841242"/>
            <a:ext cx="1555845" cy="791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4" y="273052"/>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fld id="{3FE976D3-5B7F-4300-ABED-C91F1B2AE209}"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fld id="{EBDC1E59-17DD-41CE-97CA-624A472382D4}"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fld id="{8CC057FC-95B6-4D89-AFDA-ABA33EE921E5}"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274640"/>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fld id="{EC4549AC-EB31-477F-92A9-B1988E232878}"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cxnSp>
        <p:nvCxnSpPr>
          <p:cNvPr id="4" name="直接连接符 8"/>
          <p:cNvCxnSpPr>
            <a:cxnSpLocks noChangeShapeType="1"/>
          </p:cNvCxnSpPr>
          <p:nvPr userDrawn="1"/>
        </p:nvCxnSpPr>
        <p:spPr bwMode="auto">
          <a:xfrm>
            <a:off x="-12293" y="707306"/>
            <a:ext cx="12204000" cy="0"/>
          </a:xfrm>
          <a:prstGeom prst="line">
            <a:avLst/>
          </a:prstGeom>
          <a:noFill/>
          <a:ln w="28575" algn="ctr">
            <a:solidFill>
              <a:schemeClr val="tx1"/>
            </a:solidFill>
            <a:round/>
          </a:ln>
        </p:spPr>
      </p:cxnSp>
      <p:sp>
        <p:nvSpPr>
          <p:cNvPr id="11" name="TextBox 10"/>
          <p:cNvSpPr txBox="1"/>
          <p:nvPr userDrawn="1"/>
        </p:nvSpPr>
        <p:spPr>
          <a:xfrm>
            <a:off x="11612880" y="6492240"/>
            <a:ext cx="579120" cy="338554"/>
          </a:xfrm>
          <a:prstGeom prst="rect">
            <a:avLst/>
          </a:prstGeom>
          <a:noFill/>
        </p:spPr>
        <p:txBody>
          <a:bodyPr wrap="square" rtlCol="0">
            <a:spAutoFit/>
          </a:bodyPr>
          <a:lstStyle/>
          <a:p>
            <a:pPr algn="r"/>
            <a:fld id="{8F815E2C-4410-4FF6-BE00-35D2EB204A6F}" type="slidenum">
              <a:rPr lang="zh-CN" altLang="en-US" sz="1600" smtClean="0"/>
              <a:t>‹#›</a:t>
            </a:fld>
            <a:endParaRPr lang="zh-CN" altLang="en-US" sz="1600" dirty="0"/>
          </a:p>
        </p:txBody>
      </p:sp>
      <p:pic>
        <p:nvPicPr>
          <p:cNvPr id="5" name="图片 4"/>
          <p:cNvPicPr>
            <a:picLocks noChangeAspect="1"/>
          </p:cNvPicPr>
          <p:nvPr userDrawn="1"/>
        </p:nvPicPr>
        <p:blipFill>
          <a:blip r:embed="rId2" cstate="print"/>
          <a:stretch>
            <a:fillRect/>
          </a:stretch>
        </p:blipFill>
        <p:spPr>
          <a:xfrm>
            <a:off x="9545696" y="82730"/>
            <a:ext cx="2572490" cy="529198"/>
          </a:xfrm>
          <a:prstGeom prst="rect">
            <a:avLst/>
          </a:prstGeom>
        </p:spPr>
      </p:pic>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8641" y="273629"/>
            <a:ext cx="10968959" cy="1143480"/>
          </a:xfrm>
        </p:spPr>
        <p:txBody>
          <a:bodyPr/>
          <a:lstStyle/>
          <a:p>
            <a:r>
              <a:rPr lang="zh-CN" altLang="en-US"/>
              <a:t>单击此处编辑母版标题样式</a:t>
            </a:r>
          </a:p>
        </p:txBody>
      </p:sp>
      <p:sp>
        <p:nvSpPr>
          <p:cNvPr id="3" name="日期占位符 2"/>
          <p:cNvSpPr>
            <a:spLocks noGrp="1"/>
          </p:cNvSpPr>
          <p:nvPr>
            <p:ph type="dt" idx="10"/>
          </p:nvPr>
        </p:nvSpPr>
        <p:spPr>
          <a:xfrm>
            <a:off x="608641" y="6247376"/>
            <a:ext cx="2837760" cy="470930"/>
          </a:xfrm>
        </p:spPr>
        <p:txBody>
          <a:bodyPr/>
          <a:lstStyle>
            <a:lvl1pPr>
              <a:defRPr/>
            </a:lvl1pPr>
          </a:lstStyle>
          <a:p>
            <a:endParaRPr lang="en-US"/>
          </a:p>
        </p:txBody>
      </p:sp>
      <p:sp>
        <p:nvSpPr>
          <p:cNvPr id="4" name="页脚占位符 3"/>
          <p:cNvSpPr>
            <a:spLocks noGrp="1"/>
          </p:cNvSpPr>
          <p:nvPr>
            <p:ph type="ftr" idx="11"/>
          </p:nvPr>
        </p:nvSpPr>
        <p:spPr>
          <a:xfrm>
            <a:off x="4170240" y="6247376"/>
            <a:ext cx="3863040" cy="470930"/>
          </a:xfrm>
        </p:spPr>
        <p:txBody>
          <a:bodyPr/>
          <a:lstStyle>
            <a:lvl1pPr>
              <a:defRPr/>
            </a:lvl1pPr>
          </a:lstStyle>
          <a:p>
            <a:endParaRPr lang="en-US"/>
          </a:p>
        </p:txBody>
      </p:sp>
      <p:sp>
        <p:nvSpPr>
          <p:cNvPr id="5" name="灯片编号占位符 4"/>
          <p:cNvSpPr>
            <a:spLocks noGrp="1"/>
          </p:cNvSpPr>
          <p:nvPr>
            <p:ph type="sldNum" idx="12"/>
          </p:nvPr>
        </p:nvSpPr>
        <p:spPr>
          <a:xfrm>
            <a:off x="8741761" y="6247376"/>
            <a:ext cx="2837760" cy="470930"/>
          </a:xfrm>
        </p:spPr>
        <p:txBody>
          <a:bodyPr/>
          <a:lstStyle>
            <a:lvl1pPr>
              <a:defRPr/>
            </a:lvl1pPr>
          </a:lstStyle>
          <a:p>
            <a:fld id="{E0BD98EA-90B5-4CC6-89A6-2E9085E50F5D}" type="slidenum">
              <a:rPr lang="en-US"/>
              <a:t>‹#›</a:t>
            </a:fld>
            <a:endParaRPr lang="en-US"/>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427"/>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1"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dt" sz="half" idx="10"/>
          </p:nvPr>
        </p:nvSpPr>
        <p:spPr/>
        <p:txBody>
          <a:bodyPr/>
          <a:lstStyle>
            <a:lvl1pPr>
              <a:defRPr/>
            </a:lvl1pPr>
          </a:lstStyle>
          <a:p>
            <a:fld id="{C8A432C8-69A7-458B-9684-2BFA64B31948}"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片 6" descr="logo-2.png"/>
          <p:cNvPicPr>
            <a:picLocks noChangeAspect="1"/>
          </p:cNvPicPr>
          <p:nvPr userDrawn="1"/>
        </p:nvPicPr>
        <p:blipFill>
          <a:blip r:embed="rId2" cstate="email">
            <a:clrChange>
              <a:clrFrom>
                <a:srgbClr val="000000"/>
              </a:clrFrom>
              <a:clrTo>
                <a:srgbClr val="000000">
                  <a:alpha val="0"/>
                </a:srgbClr>
              </a:clrTo>
            </a:clrChange>
          </a:blip>
          <a:srcRect/>
          <a:stretch>
            <a:fillRect/>
          </a:stretch>
        </p:blipFill>
        <p:spPr bwMode="auto">
          <a:xfrm>
            <a:off x="11175299" y="31523"/>
            <a:ext cx="708025" cy="654050"/>
          </a:xfrm>
          <a:prstGeom prst="rect">
            <a:avLst/>
          </a:prstGeom>
          <a:noFill/>
          <a:ln w="9525">
            <a:noFill/>
            <a:miter lim="800000"/>
            <a:headEnd/>
            <a:tailEnd/>
          </a:ln>
        </p:spPr>
      </p:pic>
      <p:pic>
        <p:nvPicPr>
          <p:cNvPr id="9" name="Picture 2" descr="C:\Users\Administrator\Desktop\u=75086232,1868931616&amp;fm=26&amp;gp=0.jpg"/>
          <p:cNvPicPr>
            <a:picLocks noChangeArrowheads="1"/>
          </p:cNvPicPr>
          <p:nvPr userDrawn="1"/>
        </p:nvPicPr>
        <p:blipFill>
          <a:blip r:embed="rId3" cstate="screen">
            <a:clrChange>
              <a:clrFrom>
                <a:srgbClr val="000000"/>
              </a:clrFrom>
              <a:clrTo>
                <a:srgbClr val="000000">
                  <a:alpha val="0"/>
                </a:srgbClr>
              </a:clrTo>
            </a:clrChange>
          </a:blip>
          <a:srcRect/>
          <a:stretch>
            <a:fillRect/>
          </a:stretch>
        </p:blipFill>
        <p:spPr bwMode="auto">
          <a:xfrm>
            <a:off x="10397424" y="31523"/>
            <a:ext cx="684213" cy="684212"/>
          </a:xfrm>
          <a:prstGeom prst="rect">
            <a:avLst/>
          </a:prstGeom>
          <a:noFill/>
          <a:ln w="9525">
            <a:noFill/>
            <a:miter lim="800000"/>
            <a:headEnd/>
            <a:tailEnd/>
          </a:ln>
        </p:spPr>
      </p:pic>
      <p:cxnSp>
        <p:nvCxnSpPr>
          <p:cNvPr id="11" name="直接连接符 10"/>
          <p:cNvCxnSpPr/>
          <p:nvPr userDrawn="1"/>
        </p:nvCxnSpPr>
        <p:spPr>
          <a:xfrm>
            <a:off x="65309" y="757647"/>
            <a:ext cx="12060000" cy="0"/>
          </a:xfrm>
          <a:prstGeom prst="line">
            <a:avLst/>
          </a:prstGeom>
          <a:ln w="28575">
            <a:solidFill>
              <a:schemeClr val="tx1"/>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6902"/>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5"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p:txBody>
          <a:bodyPr/>
          <a:lstStyle>
            <a:lvl1pPr>
              <a:defRPr/>
            </a:lvl1pPr>
          </a:lstStyle>
          <a:p>
            <a:fld id="{9933D019-A32C-4EAD-B8E6-DBDA699692FD}"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6902"/>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5"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p:txBody>
          <a:bodyPr/>
          <a:lstStyle>
            <a:lvl1pPr>
              <a:defRPr/>
            </a:lvl1pPr>
          </a:lstStyle>
          <a:p>
            <a:fld id="{9933D019-A32C-4EAD-B8E6-DBDA699692FD}"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p:txBody>
          <a:bodyPr/>
          <a:lstStyle>
            <a:lvl1pPr>
              <a:defRPr/>
            </a:lvl1pPr>
          </a:lstStyle>
          <a:p>
            <a:fld id="{CCEBA98F-560C-4997-81C4-81D4D9187EAB}"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p:txBody>
          <a:bodyPr/>
          <a:lstStyle>
            <a:lvl1pPr>
              <a:defRPr/>
            </a:lvl1pPr>
          </a:lstStyle>
          <a:p>
            <a:fld id="{150972B2-CA5C-437D-87D0-8081271A9E4B}" type="datetime2">
              <a:rPr lang="en-US" smtClean="0"/>
              <a:t>Friday, November 4, 2022</a:t>
            </a:fld>
            <a:endParaRPr lang="en-US"/>
          </a:p>
        </p:txBody>
      </p:sp>
      <p:sp>
        <p:nvSpPr>
          <p:cNvPr id="8" name="Rectangle 6"/>
          <p:cNvSpPr>
            <a:spLocks noGrp="1" noChangeArrowheads="1"/>
          </p:cNvSpPr>
          <p:nvPr>
            <p:ph type="ftr" sz="quarter" idx="11"/>
          </p:nvPr>
        </p:nvSpPr>
        <p:spPr/>
        <p:txBody>
          <a:bodyPr/>
          <a:lstStyle>
            <a:lvl1pPr>
              <a:defRPr/>
            </a:lvl1pPr>
          </a:lstStyle>
          <a:p>
            <a:pPr algn="r"/>
            <a:endParaRPr lang="en-US" dirty="0"/>
          </a:p>
        </p:txBody>
      </p:sp>
      <p:sp>
        <p:nvSpPr>
          <p:cNvPr id="9"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p:txBody>
          <a:bodyPr/>
          <a:lstStyle>
            <a:lvl1pPr>
              <a:defRPr/>
            </a:lvl1pPr>
          </a:lstStyle>
          <a:p>
            <a:fld id="{79CD4847-11EF-4466-A8AD-85CDB7B49118}" type="datetime2">
              <a:rPr lang="en-US" smtClean="0"/>
              <a:t>Friday, November 4, 2022</a:t>
            </a:fld>
            <a:endParaRPr lang="en-US"/>
          </a:p>
        </p:txBody>
      </p:sp>
      <p:sp>
        <p:nvSpPr>
          <p:cNvPr id="4" name="Rectangle 6"/>
          <p:cNvSpPr>
            <a:spLocks noGrp="1" noChangeArrowheads="1"/>
          </p:cNvSpPr>
          <p:nvPr>
            <p:ph type="ftr" sz="quarter" idx="11"/>
          </p:nvPr>
        </p:nvSpPr>
        <p:spPr/>
        <p:txBody>
          <a:bodyPr/>
          <a:lstStyle>
            <a:lvl1pPr>
              <a:defRPr/>
            </a:lvl1pPr>
          </a:lstStyle>
          <a:p>
            <a:pPr algn="r"/>
            <a:endParaRPr lang="en-US" dirty="0"/>
          </a:p>
        </p:txBody>
      </p:sp>
      <p:sp>
        <p:nvSpPr>
          <p:cNvPr id="5"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fld id="{F168457A-3AB9-4880-8A0C-9F8524491207}" type="datetime2">
              <a:rPr lang="en-US" smtClean="0"/>
              <a:t>Friday, November 4, 2022</a:t>
            </a:fld>
            <a:endParaRPr lang="en-US"/>
          </a:p>
        </p:txBody>
      </p:sp>
      <p:sp>
        <p:nvSpPr>
          <p:cNvPr id="3" name="Rectangle 6"/>
          <p:cNvSpPr>
            <a:spLocks noGrp="1" noChangeArrowheads="1"/>
          </p:cNvSpPr>
          <p:nvPr>
            <p:ph type="ftr" sz="quarter" idx="11"/>
          </p:nvPr>
        </p:nvSpPr>
        <p:spPr/>
        <p:txBody>
          <a:bodyPr/>
          <a:lstStyle>
            <a:lvl1pPr>
              <a:defRPr/>
            </a:lvl1pPr>
          </a:lstStyle>
          <a:p>
            <a:pPr algn="r"/>
            <a:endParaRPr lang="en-US" dirty="0"/>
          </a:p>
        </p:txBody>
      </p:sp>
      <p:sp>
        <p:nvSpPr>
          <p:cNvPr id="4"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
        <p:nvSpPr>
          <p:cNvPr id="6" name="矩形 5"/>
          <p:cNvSpPr/>
          <p:nvPr userDrawn="1"/>
        </p:nvSpPr>
        <p:spPr>
          <a:xfrm>
            <a:off x="10454185" y="5841242"/>
            <a:ext cx="1555845" cy="791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4" y="273052"/>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fld id="{3FE976D3-5B7F-4300-ABED-C91F1B2AE209}"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fld id="{EBDC1E59-17DD-41CE-97CA-624A472382D4}"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fld id="{8CC057FC-95B6-4D89-AFDA-ABA33EE921E5}"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274640"/>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fld id="{EC4549AC-EB31-477F-92A9-B1988E232878}"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cxnSp>
        <p:nvCxnSpPr>
          <p:cNvPr id="4" name="直接连接符 8"/>
          <p:cNvCxnSpPr>
            <a:cxnSpLocks noChangeShapeType="1"/>
          </p:cNvCxnSpPr>
          <p:nvPr userDrawn="1"/>
        </p:nvCxnSpPr>
        <p:spPr bwMode="auto">
          <a:xfrm>
            <a:off x="-12293" y="707306"/>
            <a:ext cx="12204000" cy="0"/>
          </a:xfrm>
          <a:prstGeom prst="line">
            <a:avLst/>
          </a:prstGeom>
          <a:noFill/>
          <a:ln w="28575" algn="ctr">
            <a:solidFill>
              <a:schemeClr val="tx1"/>
            </a:solidFill>
            <a:round/>
          </a:ln>
        </p:spPr>
      </p:cxnSp>
      <p:sp>
        <p:nvSpPr>
          <p:cNvPr id="11" name="TextBox 10"/>
          <p:cNvSpPr txBox="1"/>
          <p:nvPr userDrawn="1"/>
        </p:nvSpPr>
        <p:spPr>
          <a:xfrm>
            <a:off x="11612880" y="6492240"/>
            <a:ext cx="579120" cy="338554"/>
          </a:xfrm>
          <a:prstGeom prst="rect">
            <a:avLst/>
          </a:prstGeom>
          <a:noFill/>
        </p:spPr>
        <p:txBody>
          <a:bodyPr wrap="square" rtlCol="0">
            <a:spAutoFit/>
          </a:bodyPr>
          <a:lstStyle/>
          <a:p>
            <a:pPr algn="r"/>
            <a:fld id="{8F815E2C-4410-4FF6-BE00-35D2EB204A6F}" type="slidenum">
              <a:rPr lang="zh-CN" altLang="en-US" sz="1600" smtClean="0"/>
              <a:t>‹#›</a:t>
            </a:fld>
            <a:endParaRPr lang="zh-CN" altLang="en-US" sz="1600" dirty="0"/>
          </a:p>
        </p:txBody>
      </p:sp>
      <p:pic>
        <p:nvPicPr>
          <p:cNvPr id="5" name="图片 4"/>
          <p:cNvPicPr>
            <a:picLocks noChangeAspect="1"/>
          </p:cNvPicPr>
          <p:nvPr userDrawn="1"/>
        </p:nvPicPr>
        <p:blipFill>
          <a:blip r:embed="rId2" cstate="print"/>
          <a:stretch>
            <a:fillRect/>
          </a:stretch>
        </p:blipFill>
        <p:spPr>
          <a:xfrm>
            <a:off x="9545696" y="82730"/>
            <a:ext cx="2572490" cy="529198"/>
          </a:xfrm>
          <a:prstGeom prst="rect">
            <a:avLst/>
          </a:prstGeom>
        </p:spPr>
      </p:pic>
    </p:spTree>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8641" y="273629"/>
            <a:ext cx="10968959" cy="1143480"/>
          </a:xfrm>
        </p:spPr>
        <p:txBody>
          <a:bodyPr/>
          <a:lstStyle/>
          <a:p>
            <a:r>
              <a:rPr lang="zh-CN" altLang="en-US"/>
              <a:t>单击此处编辑母版标题样式</a:t>
            </a:r>
          </a:p>
        </p:txBody>
      </p:sp>
      <p:sp>
        <p:nvSpPr>
          <p:cNvPr id="3" name="日期占位符 2"/>
          <p:cNvSpPr>
            <a:spLocks noGrp="1"/>
          </p:cNvSpPr>
          <p:nvPr>
            <p:ph type="dt" idx="10"/>
          </p:nvPr>
        </p:nvSpPr>
        <p:spPr>
          <a:xfrm>
            <a:off x="608641" y="6247376"/>
            <a:ext cx="2837760" cy="470930"/>
          </a:xfrm>
        </p:spPr>
        <p:txBody>
          <a:bodyPr/>
          <a:lstStyle>
            <a:lvl1pPr>
              <a:defRPr/>
            </a:lvl1pPr>
          </a:lstStyle>
          <a:p>
            <a:endParaRPr lang="en-US"/>
          </a:p>
        </p:txBody>
      </p:sp>
      <p:sp>
        <p:nvSpPr>
          <p:cNvPr id="4" name="页脚占位符 3"/>
          <p:cNvSpPr>
            <a:spLocks noGrp="1"/>
          </p:cNvSpPr>
          <p:nvPr>
            <p:ph type="ftr" idx="11"/>
          </p:nvPr>
        </p:nvSpPr>
        <p:spPr>
          <a:xfrm>
            <a:off x="4170240" y="6247376"/>
            <a:ext cx="3863040" cy="470930"/>
          </a:xfrm>
        </p:spPr>
        <p:txBody>
          <a:bodyPr/>
          <a:lstStyle>
            <a:lvl1pPr>
              <a:defRPr/>
            </a:lvl1pPr>
          </a:lstStyle>
          <a:p>
            <a:endParaRPr lang="en-US"/>
          </a:p>
        </p:txBody>
      </p:sp>
      <p:sp>
        <p:nvSpPr>
          <p:cNvPr id="5" name="灯片编号占位符 4"/>
          <p:cNvSpPr>
            <a:spLocks noGrp="1"/>
          </p:cNvSpPr>
          <p:nvPr>
            <p:ph type="sldNum" idx="12"/>
          </p:nvPr>
        </p:nvSpPr>
        <p:spPr>
          <a:xfrm>
            <a:off x="8741761" y="6247376"/>
            <a:ext cx="2837760" cy="470930"/>
          </a:xfrm>
        </p:spPr>
        <p:txBody>
          <a:bodyPr/>
          <a:lstStyle>
            <a:lvl1pPr>
              <a:defRPr/>
            </a:lvl1pPr>
          </a:lstStyle>
          <a:p>
            <a:fld id="{E0BD98EA-90B5-4CC6-89A6-2E9085E50F5D}" type="slidenum">
              <a:rPr lang="en-US"/>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p:txBody>
          <a:bodyPr/>
          <a:lstStyle>
            <a:lvl1pPr>
              <a:defRPr/>
            </a:lvl1pPr>
          </a:lstStyle>
          <a:p>
            <a:fld id="{CCEBA98F-560C-4997-81C4-81D4D9187EAB}"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427"/>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1"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dt" sz="half" idx="10"/>
          </p:nvPr>
        </p:nvSpPr>
        <p:spPr/>
        <p:txBody>
          <a:bodyPr/>
          <a:lstStyle>
            <a:lvl1pPr>
              <a:defRPr/>
            </a:lvl1pPr>
          </a:lstStyle>
          <a:p>
            <a:fld id="{C8A432C8-69A7-458B-9684-2BFA64B31948}"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片 6" descr="logo-2.png"/>
          <p:cNvPicPr>
            <a:picLocks noChangeAspect="1"/>
          </p:cNvPicPr>
          <p:nvPr userDrawn="1"/>
        </p:nvPicPr>
        <p:blipFill>
          <a:blip r:embed="rId2" cstate="email">
            <a:clrChange>
              <a:clrFrom>
                <a:srgbClr val="000000"/>
              </a:clrFrom>
              <a:clrTo>
                <a:srgbClr val="000000">
                  <a:alpha val="0"/>
                </a:srgbClr>
              </a:clrTo>
            </a:clrChange>
          </a:blip>
          <a:srcRect/>
          <a:stretch>
            <a:fillRect/>
          </a:stretch>
        </p:blipFill>
        <p:spPr bwMode="auto">
          <a:xfrm>
            <a:off x="11175299" y="31523"/>
            <a:ext cx="708025" cy="654050"/>
          </a:xfrm>
          <a:prstGeom prst="rect">
            <a:avLst/>
          </a:prstGeom>
          <a:noFill/>
          <a:ln w="9525">
            <a:noFill/>
            <a:miter lim="800000"/>
            <a:headEnd/>
            <a:tailEnd/>
          </a:ln>
        </p:spPr>
      </p:pic>
      <p:pic>
        <p:nvPicPr>
          <p:cNvPr id="9" name="Picture 2" descr="C:\Users\Administrator\Desktop\u=75086232,1868931616&amp;fm=26&amp;gp=0.jpg"/>
          <p:cNvPicPr>
            <a:picLocks noChangeArrowheads="1"/>
          </p:cNvPicPr>
          <p:nvPr userDrawn="1"/>
        </p:nvPicPr>
        <p:blipFill>
          <a:blip r:embed="rId3" cstate="screen">
            <a:clrChange>
              <a:clrFrom>
                <a:srgbClr val="000000"/>
              </a:clrFrom>
              <a:clrTo>
                <a:srgbClr val="000000">
                  <a:alpha val="0"/>
                </a:srgbClr>
              </a:clrTo>
            </a:clrChange>
          </a:blip>
          <a:srcRect/>
          <a:stretch>
            <a:fillRect/>
          </a:stretch>
        </p:blipFill>
        <p:spPr bwMode="auto">
          <a:xfrm>
            <a:off x="10397424" y="31523"/>
            <a:ext cx="684213" cy="684212"/>
          </a:xfrm>
          <a:prstGeom prst="rect">
            <a:avLst/>
          </a:prstGeom>
          <a:noFill/>
          <a:ln w="9525">
            <a:noFill/>
            <a:miter lim="800000"/>
            <a:headEnd/>
            <a:tailEnd/>
          </a:ln>
        </p:spPr>
      </p:pic>
      <p:cxnSp>
        <p:nvCxnSpPr>
          <p:cNvPr id="11" name="直接连接符 10"/>
          <p:cNvCxnSpPr/>
          <p:nvPr userDrawn="1"/>
        </p:nvCxnSpPr>
        <p:spPr>
          <a:xfrm>
            <a:off x="65309" y="757647"/>
            <a:ext cx="12060000" cy="0"/>
          </a:xfrm>
          <a:prstGeom prst="line">
            <a:avLst/>
          </a:prstGeom>
          <a:ln w="28575">
            <a:solidFill>
              <a:schemeClr val="tx1"/>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Tree>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6902"/>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5"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p:txBody>
          <a:bodyPr/>
          <a:lstStyle>
            <a:lvl1pPr>
              <a:defRPr/>
            </a:lvl1pPr>
          </a:lstStyle>
          <a:p>
            <a:fld id="{9933D019-A32C-4EAD-B8E6-DBDA699692FD}"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p:txBody>
          <a:bodyPr/>
          <a:lstStyle>
            <a:lvl1pPr>
              <a:defRPr/>
            </a:lvl1pPr>
          </a:lstStyle>
          <a:p>
            <a:fld id="{CCEBA98F-560C-4997-81C4-81D4D9187EAB}"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p:txBody>
          <a:bodyPr/>
          <a:lstStyle>
            <a:lvl1pPr>
              <a:defRPr/>
            </a:lvl1pPr>
          </a:lstStyle>
          <a:p>
            <a:fld id="{150972B2-CA5C-437D-87D0-8081271A9E4B}" type="datetime2">
              <a:rPr lang="en-US" smtClean="0"/>
              <a:t>Friday, November 4, 2022</a:t>
            </a:fld>
            <a:endParaRPr lang="en-US"/>
          </a:p>
        </p:txBody>
      </p:sp>
      <p:sp>
        <p:nvSpPr>
          <p:cNvPr id="8" name="Rectangle 6"/>
          <p:cNvSpPr>
            <a:spLocks noGrp="1" noChangeArrowheads="1"/>
          </p:cNvSpPr>
          <p:nvPr>
            <p:ph type="ftr" sz="quarter" idx="11"/>
          </p:nvPr>
        </p:nvSpPr>
        <p:spPr/>
        <p:txBody>
          <a:bodyPr/>
          <a:lstStyle>
            <a:lvl1pPr>
              <a:defRPr/>
            </a:lvl1pPr>
          </a:lstStyle>
          <a:p>
            <a:pPr algn="r"/>
            <a:endParaRPr lang="en-US" dirty="0"/>
          </a:p>
        </p:txBody>
      </p:sp>
      <p:sp>
        <p:nvSpPr>
          <p:cNvPr id="9"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p:txBody>
          <a:bodyPr/>
          <a:lstStyle>
            <a:lvl1pPr>
              <a:defRPr/>
            </a:lvl1pPr>
          </a:lstStyle>
          <a:p>
            <a:fld id="{79CD4847-11EF-4466-A8AD-85CDB7B49118}" type="datetime2">
              <a:rPr lang="en-US" smtClean="0"/>
              <a:t>Friday, November 4, 2022</a:t>
            </a:fld>
            <a:endParaRPr lang="en-US"/>
          </a:p>
        </p:txBody>
      </p:sp>
      <p:sp>
        <p:nvSpPr>
          <p:cNvPr id="4" name="Rectangle 6"/>
          <p:cNvSpPr>
            <a:spLocks noGrp="1" noChangeArrowheads="1"/>
          </p:cNvSpPr>
          <p:nvPr>
            <p:ph type="ftr" sz="quarter" idx="11"/>
          </p:nvPr>
        </p:nvSpPr>
        <p:spPr/>
        <p:txBody>
          <a:bodyPr/>
          <a:lstStyle>
            <a:lvl1pPr>
              <a:defRPr/>
            </a:lvl1pPr>
          </a:lstStyle>
          <a:p>
            <a:pPr algn="r"/>
            <a:endParaRPr lang="en-US" dirty="0"/>
          </a:p>
        </p:txBody>
      </p:sp>
      <p:sp>
        <p:nvSpPr>
          <p:cNvPr id="5"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fld id="{F168457A-3AB9-4880-8A0C-9F8524491207}" type="datetime2">
              <a:rPr lang="en-US" smtClean="0"/>
              <a:t>Friday, November 4, 2022</a:t>
            </a:fld>
            <a:endParaRPr lang="en-US"/>
          </a:p>
        </p:txBody>
      </p:sp>
      <p:sp>
        <p:nvSpPr>
          <p:cNvPr id="3" name="Rectangle 6"/>
          <p:cNvSpPr>
            <a:spLocks noGrp="1" noChangeArrowheads="1"/>
          </p:cNvSpPr>
          <p:nvPr>
            <p:ph type="ftr" sz="quarter" idx="11"/>
          </p:nvPr>
        </p:nvSpPr>
        <p:spPr/>
        <p:txBody>
          <a:bodyPr/>
          <a:lstStyle>
            <a:lvl1pPr>
              <a:defRPr/>
            </a:lvl1pPr>
          </a:lstStyle>
          <a:p>
            <a:pPr algn="r"/>
            <a:endParaRPr lang="en-US" dirty="0"/>
          </a:p>
        </p:txBody>
      </p:sp>
      <p:sp>
        <p:nvSpPr>
          <p:cNvPr id="4"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
        <p:nvSpPr>
          <p:cNvPr id="6" name="矩形 5"/>
          <p:cNvSpPr/>
          <p:nvPr userDrawn="1"/>
        </p:nvSpPr>
        <p:spPr>
          <a:xfrm>
            <a:off x="10454185" y="5841242"/>
            <a:ext cx="1555845" cy="791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4" y="273052"/>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fld id="{3FE976D3-5B7F-4300-ABED-C91F1B2AE209}"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fld id="{EBDC1E59-17DD-41CE-97CA-624A472382D4}"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fld id="{8CC057FC-95B6-4D89-AFDA-ABA33EE921E5}"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p:txBody>
          <a:bodyPr/>
          <a:lstStyle>
            <a:lvl1pPr>
              <a:defRPr/>
            </a:lvl1pPr>
          </a:lstStyle>
          <a:p>
            <a:fld id="{150972B2-CA5C-437D-87D0-8081271A9E4B}" type="datetime2">
              <a:rPr lang="en-US" smtClean="0"/>
              <a:t>Friday, November 4, 2022</a:t>
            </a:fld>
            <a:endParaRPr lang="en-US"/>
          </a:p>
        </p:txBody>
      </p:sp>
      <p:sp>
        <p:nvSpPr>
          <p:cNvPr id="8" name="Rectangle 6"/>
          <p:cNvSpPr>
            <a:spLocks noGrp="1" noChangeArrowheads="1"/>
          </p:cNvSpPr>
          <p:nvPr>
            <p:ph type="ftr" sz="quarter" idx="11"/>
          </p:nvPr>
        </p:nvSpPr>
        <p:spPr/>
        <p:txBody>
          <a:bodyPr/>
          <a:lstStyle>
            <a:lvl1pPr>
              <a:defRPr/>
            </a:lvl1pPr>
          </a:lstStyle>
          <a:p>
            <a:pPr algn="r"/>
            <a:endParaRPr lang="en-US" dirty="0"/>
          </a:p>
        </p:txBody>
      </p:sp>
      <p:sp>
        <p:nvSpPr>
          <p:cNvPr id="9"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274640"/>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fld id="{EC4549AC-EB31-477F-92A9-B1988E232878}"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cxnSp>
        <p:nvCxnSpPr>
          <p:cNvPr id="4" name="直接连接符 8"/>
          <p:cNvCxnSpPr>
            <a:cxnSpLocks noChangeShapeType="1"/>
          </p:cNvCxnSpPr>
          <p:nvPr userDrawn="1"/>
        </p:nvCxnSpPr>
        <p:spPr bwMode="auto">
          <a:xfrm>
            <a:off x="-12293" y="707306"/>
            <a:ext cx="12204000" cy="0"/>
          </a:xfrm>
          <a:prstGeom prst="line">
            <a:avLst/>
          </a:prstGeom>
          <a:noFill/>
          <a:ln w="28575" algn="ctr">
            <a:solidFill>
              <a:schemeClr val="tx1"/>
            </a:solidFill>
            <a:round/>
          </a:ln>
        </p:spPr>
      </p:cxnSp>
      <p:sp>
        <p:nvSpPr>
          <p:cNvPr id="11" name="TextBox 10"/>
          <p:cNvSpPr txBox="1"/>
          <p:nvPr userDrawn="1"/>
        </p:nvSpPr>
        <p:spPr>
          <a:xfrm>
            <a:off x="11612880" y="6492240"/>
            <a:ext cx="579120" cy="338554"/>
          </a:xfrm>
          <a:prstGeom prst="rect">
            <a:avLst/>
          </a:prstGeom>
          <a:noFill/>
        </p:spPr>
        <p:txBody>
          <a:bodyPr wrap="square" rtlCol="0">
            <a:spAutoFit/>
          </a:bodyPr>
          <a:lstStyle/>
          <a:p>
            <a:pPr algn="r"/>
            <a:fld id="{8F815E2C-4410-4FF6-BE00-35D2EB204A6F}" type="slidenum">
              <a:rPr lang="zh-CN" altLang="en-US" sz="1600" smtClean="0"/>
              <a:t>‹#›</a:t>
            </a:fld>
            <a:endParaRPr lang="zh-CN" altLang="en-US" sz="1600" dirty="0"/>
          </a:p>
        </p:txBody>
      </p:sp>
      <p:pic>
        <p:nvPicPr>
          <p:cNvPr id="5" name="图片 4"/>
          <p:cNvPicPr>
            <a:picLocks noChangeAspect="1"/>
          </p:cNvPicPr>
          <p:nvPr userDrawn="1"/>
        </p:nvPicPr>
        <p:blipFill>
          <a:blip r:embed="rId2" cstate="print"/>
          <a:stretch>
            <a:fillRect/>
          </a:stretch>
        </p:blipFill>
        <p:spPr>
          <a:xfrm>
            <a:off x="9545696" y="82730"/>
            <a:ext cx="2572490" cy="529198"/>
          </a:xfrm>
          <a:prstGeom prst="rect">
            <a:avLst/>
          </a:prstGeom>
        </p:spPr>
      </p:pic>
    </p:spTree>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8641" y="273629"/>
            <a:ext cx="10968959" cy="1143480"/>
          </a:xfrm>
        </p:spPr>
        <p:txBody>
          <a:bodyPr/>
          <a:lstStyle/>
          <a:p>
            <a:r>
              <a:rPr lang="zh-CN" altLang="en-US"/>
              <a:t>单击此处编辑母版标题样式</a:t>
            </a:r>
          </a:p>
        </p:txBody>
      </p:sp>
      <p:sp>
        <p:nvSpPr>
          <p:cNvPr id="3" name="日期占位符 2"/>
          <p:cNvSpPr>
            <a:spLocks noGrp="1"/>
          </p:cNvSpPr>
          <p:nvPr>
            <p:ph type="dt" idx="10"/>
          </p:nvPr>
        </p:nvSpPr>
        <p:spPr>
          <a:xfrm>
            <a:off x="608641" y="6247376"/>
            <a:ext cx="2837760" cy="470930"/>
          </a:xfrm>
        </p:spPr>
        <p:txBody>
          <a:bodyPr/>
          <a:lstStyle>
            <a:lvl1pPr>
              <a:defRPr/>
            </a:lvl1pPr>
          </a:lstStyle>
          <a:p>
            <a:endParaRPr lang="en-US"/>
          </a:p>
        </p:txBody>
      </p:sp>
      <p:sp>
        <p:nvSpPr>
          <p:cNvPr id="4" name="页脚占位符 3"/>
          <p:cNvSpPr>
            <a:spLocks noGrp="1"/>
          </p:cNvSpPr>
          <p:nvPr>
            <p:ph type="ftr" idx="11"/>
          </p:nvPr>
        </p:nvSpPr>
        <p:spPr>
          <a:xfrm>
            <a:off x="4170240" y="6247376"/>
            <a:ext cx="3863040" cy="470930"/>
          </a:xfrm>
        </p:spPr>
        <p:txBody>
          <a:bodyPr/>
          <a:lstStyle>
            <a:lvl1pPr>
              <a:defRPr/>
            </a:lvl1pPr>
          </a:lstStyle>
          <a:p>
            <a:endParaRPr lang="en-US"/>
          </a:p>
        </p:txBody>
      </p:sp>
      <p:sp>
        <p:nvSpPr>
          <p:cNvPr id="5" name="灯片编号占位符 4"/>
          <p:cNvSpPr>
            <a:spLocks noGrp="1"/>
          </p:cNvSpPr>
          <p:nvPr>
            <p:ph type="sldNum" idx="12"/>
          </p:nvPr>
        </p:nvSpPr>
        <p:spPr>
          <a:xfrm>
            <a:off x="8741761" y="6247376"/>
            <a:ext cx="2837760" cy="470930"/>
          </a:xfrm>
        </p:spPr>
        <p:txBody>
          <a:bodyPr/>
          <a:lstStyle>
            <a:lvl1pPr>
              <a:defRPr/>
            </a:lvl1pPr>
          </a:lstStyle>
          <a:p>
            <a:fld id="{E0BD98EA-90B5-4CC6-89A6-2E9085E50F5D}" type="slidenum">
              <a:rPr lang="en-US"/>
              <a:t>‹#›</a:t>
            </a:fld>
            <a:endParaRPr lang="en-US"/>
          </a:p>
        </p:txBody>
      </p:sp>
    </p:spTree>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427"/>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1"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dt" sz="half" idx="10"/>
          </p:nvPr>
        </p:nvSpPr>
        <p:spPr/>
        <p:txBody>
          <a:bodyPr/>
          <a:lstStyle>
            <a:lvl1pPr>
              <a:defRPr/>
            </a:lvl1pPr>
          </a:lstStyle>
          <a:p>
            <a:fld id="{C8A432C8-69A7-458B-9684-2BFA64B31948}"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片 6" descr="logo-2.png"/>
          <p:cNvPicPr>
            <a:picLocks noChangeAspect="1"/>
          </p:cNvPicPr>
          <p:nvPr userDrawn="1"/>
        </p:nvPicPr>
        <p:blipFill>
          <a:blip r:embed="rId2" cstate="email">
            <a:clrChange>
              <a:clrFrom>
                <a:srgbClr val="000000"/>
              </a:clrFrom>
              <a:clrTo>
                <a:srgbClr val="000000">
                  <a:alpha val="0"/>
                </a:srgbClr>
              </a:clrTo>
            </a:clrChange>
          </a:blip>
          <a:srcRect/>
          <a:stretch>
            <a:fillRect/>
          </a:stretch>
        </p:blipFill>
        <p:spPr bwMode="auto">
          <a:xfrm>
            <a:off x="11175299" y="31523"/>
            <a:ext cx="708025" cy="654050"/>
          </a:xfrm>
          <a:prstGeom prst="rect">
            <a:avLst/>
          </a:prstGeom>
          <a:noFill/>
          <a:ln w="9525">
            <a:noFill/>
            <a:miter lim="800000"/>
            <a:headEnd/>
            <a:tailEnd/>
          </a:ln>
        </p:spPr>
      </p:pic>
      <p:pic>
        <p:nvPicPr>
          <p:cNvPr id="9" name="Picture 2" descr="C:\Users\Administrator\Desktop\u=75086232,1868931616&amp;fm=26&amp;gp=0.jpg"/>
          <p:cNvPicPr>
            <a:picLocks noChangeArrowheads="1"/>
          </p:cNvPicPr>
          <p:nvPr userDrawn="1"/>
        </p:nvPicPr>
        <p:blipFill>
          <a:blip r:embed="rId3" cstate="screen">
            <a:clrChange>
              <a:clrFrom>
                <a:srgbClr val="000000"/>
              </a:clrFrom>
              <a:clrTo>
                <a:srgbClr val="000000">
                  <a:alpha val="0"/>
                </a:srgbClr>
              </a:clrTo>
            </a:clrChange>
          </a:blip>
          <a:srcRect/>
          <a:stretch>
            <a:fillRect/>
          </a:stretch>
        </p:blipFill>
        <p:spPr bwMode="auto">
          <a:xfrm>
            <a:off x="10397424" y="31523"/>
            <a:ext cx="684213" cy="684212"/>
          </a:xfrm>
          <a:prstGeom prst="rect">
            <a:avLst/>
          </a:prstGeom>
          <a:noFill/>
          <a:ln w="9525">
            <a:noFill/>
            <a:miter lim="800000"/>
            <a:headEnd/>
            <a:tailEnd/>
          </a:ln>
        </p:spPr>
      </p:pic>
      <p:cxnSp>
        <p:nvCxnSpPr>
          <p:cNvPr id="11" name="直接连接符 10"/>
          <p:cNvCxnSpPr/>
          <p:nvPr userDrawn="1"/>
        </p:nvCxnSpPr>
        <p:spPr>
          <a:xfrm>
            <a:off x="65309" y="757647"/>
            <a:ext cx="12060000" cy="0"/>
          </a:xfrm>
          <a:prstGeom prst="line">
            <a:avLst/>
          </a:prstGeom>
          <a:ln w="28575">
            <a:solidFill>
              <a:schemeClr val="tx1"/>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6902"/>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5"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p:txBody>
          <a:bodyPr/>
          <a:lstStyle>
            <a:lvl1pPr>
              <a:defRPr/>
            </a:lvl1pPr>
          </a:lstStyle>
          <a:p>
            <a:fld id="{9933D019-A32C-4EAD-B8E6-DBDA699692FD}"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p:txBody>
          <a:bodyPr/>
          <a:lstStyle>
            <a:lvl1pPr>
              <a:defRPr/>
            </a:lvl1pPr>
          </a:lstStyle>
          <a:p>
            <a:fld id="{CCEBA98F-560C-4997-81C4-81D4D9187EAB}"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p:txBody>
          <a:bodyPr/>
          <a:lstStyle>
            <a:lvl1pPr>
              <a:defRPr/>
            </a:lvl1pPr>
          </a:lstStyle>
          <a:p>
            <a:fld id="{150972B2-CA5C-437D-87D0-8081271A9E4B}" type="datetime2">
              <a:rPr lang="en-US" smtClean="0"/>
              <a:t>Friday, November 4, 2022</a:t>
            </a:fld>
            <a:endParaRPr lang="en-US"/>
          </a:p>
        </p:txBody>
      </p:sp>
      <p:sp>
        <p:nvSpPr>
          <p:cNvPr id="8" name="Rectangle 6"/>
          <p:cNvSpPr>
            <a:spLocks noGrp="1" noChangeArrowheads="1"/>
          </p:cNvSpPr>
          <p:nvPr>
            <p:ph type="ftr" sz="quarter" idx="11"/>
          </p:nvPr>
        </p:nvSpPr>
        <p:spPr/>
        <p:txBody>
          <a:bodyPr/>
          <a:lstStyle>
            <a:lvl1pPr>
              <a:defRPr/>
            </a:lvl1pPr>
          </a:lstStyle>
          <a:p>
            <a:pPr algn="r"/>
            <a:endParaRPr lang="en-US" dirty="0"/>
          </a:p>
        </p:txBody>
      </p:sp>
      <p:sp>
        <p:nvSpPr>
          <p:cNvPr id="9"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p:txBody>
          <a:bodyPr/>
          <a:lstStyle>
            <a:lvl1pPr>
              <a:defRPr/>
            </a:lvl1pPr>
          </a:lstStyle>
          <a:p>
            <a:fld id="{79CD4847-11EF-4466-A8AD-85CDB7B49118}" type="datetime2">
              <a:rPr lang="en-US" smtClean="0"/>
              <a:t>Friday, November 4, 2022</a:t>
            </a:fld>
            <a:endParaRPr lang="en-US"/>
          </a:p>
        </p:txBody>
      </p:sp>
      <p:sp>
        <p:nvSpPr>
          <p:cNvPr id="4" name="Rectangle 6"/>
          <p:cNvSpPr>
            <a:spLocks noGrp="1" noChangeArrowheads="1"/>
          </p:cNvSpPr>
          <p:nvPr>
            <p:ph type="ftr" sz="quarter" idx="11"/>
          </p:nvPr>
        </p:nvSpPr>
        <p:spPr/>
        <p:txBody>
          <a:bodyPr/>
          <a:lstStyle>
            <a:lvl1pPr>
              <a:defRPr/>
            </a:lvl1pPr>
          </a:lstStyle>
          <a:p>
            <a:pPr algn="r"/>
            <a:endParaRPr lang="en-US" dirty="0"/>
          </a:p>
        </p:txBody>
      </p:sp>
      <p:sp>
        <p:nvSpPr>
          <p:cNvPr id="5"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fld id="{F168457A-3AB9-4880-8A0C-9F8524491207}" type="datetime2">
              <a:rPr lang="en-US" smtClean="0"/>
              <a:t>Friday, November 4, 2022</a:t>
            </a:fld>
            <a:endParaRPr lang="en-US"/>
          </a:p>
        </p:txBody>
      </p:sp>
      <p:sp>
        <p:nvSpPr>
          <p:cNvPr id="3" name="Rectangle 6"/>
          <p:cNvSpPr>
            <a:spLocks noGrp="1" noChangeArrowheads="1"/>
          </p:cNvSpPr>
          <p:nvPr>
            <p:ph type="ftr" sz="quarter" idx="11"/>
          </p:nvPr>
        </p:nvSpPr>
        <p:spPr/>
        <p:txBody>
          <a:bodyPr/>
          <a:lstStyle>
            <a:lvl1pPr>
              <a:defRPr/>
            </a:lvl1pPr>
          </a:lstStyle>
          <a:p>
            <a:pPr algn="r"/>
            <a:endParaRPr lang="en-US" dirty="0"/>
          </a:p>
        </p:txBody>
      </p:sp>
      <p:sp>
        <p:nvSpPr>
          <p:cNvPr id="4"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
        <p:nvSpPr>
          <p:cNvPr id="6" name="矩形 5"/>
          <p:cNvSpPr/>
          <p:nvPr userDrawn="1"/>
        </p:nvSpPr>
        <p:spPr>
          <a:xfrm>
            <a:off x="10454185" y="5841242"/>
            <a:ext cx="1555845" cy="791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p:txBody>
          <a:bodyPr/>
          <a:lstStyle>
            <a:lvl1pPr>
              <a:defRPr/>
            </a:lvl1pPr>
          </a:lstStyle>
          <a:p>
            <a:fld id="{79CD4847-11EF-4466-A8AD-85CDB7B49118}" type="datetime2">
              <a:rPr lang="en-US" smtClean="0"/>
              <a:t>Friday, November 4, 2022</a:t>
            </a:fld>
            <a:endParaRPr lang="en-US"/>
          </a:p>
        </p:txBody>
      </p:sp>
      <p:sp>
        <p:nvSpPr>
          <p:cNvPr id="4" name="Rectangle 6"/>
          <p:cNvSpPr>
            <a:spLocks noGrp="1" noChangeArrowheads="1"/>
          </p:cNvSpPr>
          <p:nvPr>
            <p:ph type="ftr" sz="quarter" idx="11"/>
          </p:nvPr>
        </p:nvSpPr>
        <p:spPr/>
        <p:txBody>
          <a:bodyPr/>
          <a:lstStyle>
            <a:lvl1pPr>
              <a:defRPr/>
            </a:lvl1pPr>
          </a:lstStyle>
          <a:p>
            <a:pPr algn="r"/>
            <a:endParaRPr lang="en-US" dirty="0"/>
          </a:p>
        </p:txBody>
      </p:sp>
      <p:sp>
        <p:nvSpPr>
          <p:cNvPr id="5"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4" y="273052"/>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fld id="{3FE976D3-5B7F-4300-ABED-C91F1B2AE209}"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fld id="{EBDC1E59-17DD-41CE-97CA-624A472382D4}"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fld id="{8CC057FC-95B6-4D89-AFDA-ABA33EE921E5}"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274640"/>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fld id="{EC4549AC-EB31-477F-92A9-B1988E232878}"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cxnSp>
        <p:nvCxnSpPr>
          <p:cNvPr id="4" name="直接连接符 8"/>
          <p:cNvCxnSpPr>
            <a:cxnSpLocks noChangeShapeType="1"/>
          </p:cNvCxnSpPr>
          <p:nvPr userDrawn="1"/>
        </p:nvCxnSpPr>
        <p:spPr bwMode="auto">
          <a:xfrm>
            <a:off x="-12293" y="707306"/>
            <a:ext cx="12204000" cy="0"/>
          </a:xfrm>
          <a:prstGeom prst="line">
            <a:avLst/>
          </a:prstGeom>
          <a:noFill/>
          <a:ln w="28575" algn="ctr">
            <a:solidFill>
              <a:schemeClr val="tx1"/>
            </a:solidFill>
            <a:round/>
          </a:ln>
        </p:spPr>
      </p:cxnSp>
      <p:sp>
        <p:nvSpPr>
          <p:cNvPr id="11" name="TextBox 10"/>
          <p:cNvSpPr txBox="1"/>
          <p:nvPr userDrawn="1"/>
        </p:nvSpPr>
        <p:spPr>
          <a:xfrm>
            <a:off x="11612880" y="6492240"/>
            <a:ext cx="579120" cy="338554"/>
          </a:xfrm>
          <a:prstGeom prst="rect">
            <a:avLst/>
          </a:prstGeom>
          <a:noFill/>
        </p:spPr>
        <p:txBody>
          <a:bodyPr wrap="square" rtlCol="0">
            <a:spAutoFit/>
          </a:bodyPr>
          <a:lstStyle/>
          <a:p>
            <a:pPr algn="r"/>
            <a:fld id="{8F815E2C-4410-4FF6-BE00-35D2EB204A6F}" type="slidenum">
              <a:rPr lang="zh-CN" altLang="en-US" sz="1600" smtClean="0"/>
              <a:t>‹#›</a:t>
            </a:fld>
            <a:endParaRPr lang="zh-CN" altLang="en-US" sz="1600" dirty="0"/>
          </a:p>
        </p:txBody>
      </p:sp>
      <p:pic>
        <p:nvPicPr>
          <p:cNvPr id="5" name="图片 4"/>
          <p:cNvPicPr>
            <a:picLocks noChangeAspect="1"/>
          </p:cNvPicPr>
          <p:nvPr userDrawn="1"/>
        </p:nvPicPr>
        <p:blipFill>
          <a:blip r:embed="rId2" cstate="print"/>
          <a:stretch>
            <a:fillRect/>
          </a:stretch>
        </p:blipFill>
        <p:spPr>
          <a:xfrm>
            <a:off x="9545696" y="82730"/>
            <a:ext cx="2572490" cy="529198"/>
          </a:xfrm>
          <a:prstGeom prst="rect">
            <a:avLst/>
          </a:prstGeom>
        </p:spPr>
      </p:pic>
    </p:spTree>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8641" y="273629"/>
            <a:ext cx="10968959" cy="1143480"/>
          </a:xfrm>
        </p:spPr>
        <p:txBody>
          <a:bodyPr/>
          <a:lstStyle/>
          <a:p>
            <a:r>
              <a:rPr lang="zh-CN" altLang="en-US"/>
              <a:t>单击此处编辑母版标题样式</a:t>
            </a:r>
          </a:p>
        </p:txBody>
      </p:sp>
      <p:sp>
        <p:nvSpPr>
          <p:cNvPr id="3" name="日期占位符 2"/>
          <p:cNvSpPr>
            <a:spLocks noGrp="1"/>
          </p:cNvSpPr>
          <p:nvPr>
            <p:ph type="dt" idx="10"/>
          </p:nvPr>
        </p:nvSpPr>
        <p:spPr>
          <a:xfrm>
            <a:off x="608641" y="6247376"/>
            <a:ext cx="2837760" cy="470930"/>
          </a:xfrm>
        </p:spPr>
        <p:txBody>
          <a:bodyPr/>
          <a:lstStyle>
            <a:lvl1pPr>
              <a:defRPr/>
            </a:lvl1pPr>
          </a:lstStyle>
          <a:p>
            <a:endParaRPr lang="en-US"/>
          </a:p>
        </p:txBody>
      </p:sp>
      <p:sp>
        <p:nvSpPr>
          <p:cNvPr id="4" name="页脚占位符 3"/>
          <p:cNvSpPr>
            <a:spLocks noGrp="1"/>
          </p:cNvSpPr>
          <p:nvPr>
            <p:ph type="ftr" idx="11"/>
          </p:nvPr>
        </p:nvSpPr>
        <p:spPr>
          <a:xfrm>
            <a:off x="4170240" y="6247376"/>
            <a:ext cx="3863040" cy="470930"/>
          </a:xfrm>
        </p:spPr>
        <p:txBody>
          <a:bodyPr/>
          <a:lstStyle>
            <a:lvl1pPr>
              <a:defRPr/>
            </a:lvl1pPr>
          </a:lstStyle>
          <a:p>
            <a:endParaRPr lang="en-US"/>
          </a:p>
        </p:txBody>
      </p:sp>
      <p:sp>
        <p:nvSpPr>
          <p:cNvPr id="5" name="灯片编号占位符 4"/>
          <p:cNvSpPr>
            <a:spLocks noGrp="1"/>
          </p:cNvSpPr>
          <p:nvPr>
            <p:ph type="sldNum" idx="12"/>
          </p:nvPr>
        </p:nvSpPr>
        <p:spPr>
          <a:xfrm>
            <a:off x="8741761" y="6247376"/>
            <a:ext cx="2837760" cy="470930"/>
          </a:xfrm>
        </p:spPr>
        <p:txBody>
          <a:bodyPr/>
          <a:lstStyle>
            <a:lvl1pPr>
              <a:defRPr/>
            </a:lvl1pPr>
          </a:lstStyle>
          <a:p>
            <a:fld id="{E0BD98EA-90B5-4CC6-89A6-2E9085E50F5D}" type="slidenum">
              <a:rPr lang="en-US"/>
              <a:t>‹#›</a:t>
            </a:fld>
            <a:endParaRPr lang="en-US"/>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427"/>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1"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dt" sz="half" idx="10"/>
          </p:nvPr>
        </p:nvSpPr>
        <p:spPr/>
        <p:txBody>
          <a:bodyPr/>
          <a:lstStyle>
            <a:lvl1pPr>
              <a:defRPr/>
            </a:lvl1pPr>
          </a:lstStyle>
          <a:p>
            <a:fld id="{C8A432C8-69A7-458B-9684-2BFA64B31948}"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片 6" descr="logo-2.png"/>
          <p:cNvPicPr>
            <a:picLocks noChangeAspect="1"/>
          </p:cNvPicPr>
          <p:nvPr userDrawn="1"/>
        </p:nvPicPr>
        <p:blipFill>
          <a:blip r:embed="rId2" cstate="email">
            <a:clrChange>
              <a:clrFrom>
                <a:srgbClr val="000000"/>
              </a:clrFrom>
              <a:clrTo>
                <a:srgbClr val="000000">
                  <a:alpha val="0"/>
                </a:srgbClr>
              </a:clrTo>
            </a:clrChange>
          </a:blip>
          <a:srcRect/>
          <a:stretch>
            <a:fillRect/>
          </a:stretch>
        </p:blipFill>
        <p:spPr bwMode="auto">
          <a:xfrm>
            <a:off x="11175299" y="31523"/>
            <a:ext cx="708025" cy="654050"/>
          </a:xfrm>
          <a:prstGeom prst="rect">
            <a:avLst/>
          </a:prstGeom>
          <a:noFill/>
          <a:ln w="9525">
            <a:noFill/>
            <a:miter lim="800000"/>
            <a:headEnd/>
            <a:tailEnd/>
          </a:ln>
        </p:spPr>
      </p:pic>
      <p:pic>
        <p:nvPicPr>
          <p:cNvPr id="9" name="Picture 2" descr="C:\Users\Administrator\Desktop\u=75086232,1868931616&amp;fm=26&amp;gp=0.jpg"/>
          <p:cNvPicPr>
            <a:picLocks noChangeArrowheads="1"/>
          </p:cNvPicPr>
          <p:nvPr userDrawn="1"/>
        </p:nvPicPr>
        <p:blipFill>
          <a:blip r:embed="rId3" cstate="screen">
            <a:clrChange>
              <a:clrFrom>
                <a:srgbClr val="000000"/>
              </a:clrFrom>
              <a:clrTo>
                <a:srgbClr val="000000">
                  <a:alpha val="0"/>
                </a:srgbClr>
              </a:clrTo>
            </a:clrChange>
          </a:blip>
          <a:srcRect/>
          <a:stretch>
            <a:fillRect/>
          </a:stretch>
        </p:blipFill>
        <p:spPr bwMode="auto">
          <a:xfrm>
            <a:off x="10397424" y="31523"/>
            <a:ext cx="684213" cy="684212"/>
          </a:xfrm>
          <a:prstGeom prst="rect">
            <a:avLst/>
          </a:prstGeom>
          <a:noFill/>
          <a:ln w="9525">
            <a:noFill/>
            <a:miter lim="800000"/>
            <a:headEnd/>
            <a:tailEnd/>
          </a:ln>
        </p:spPr>
      </p:pic>
      <p:cxnSp>
        <p:nvCxnSpPr>
          <p:cNvPr id="11" name="直接连接符 10"/>
          <p:cNvCxnSpPr/>
          <p:nvPr userDrawn="1"/>
        </p:nvCxnSpPr>
        <p:spPr>
          <a:xfrm>
            <a:off x="65309" y="757647"/>
            <a:ext cx="12060000" cy="0"/>
          </a:xfrm>
          <a:prstGeom prst="line">
            <a:avLst/>
          </a:prstGeom>
          <a:ln w="28575">
            <a:solidFill>
              <a:schemeClr val="tx1"/>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Tree>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6902"/>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5"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p:txBody>
          <a:bodyPr/>
          <a:lstStyle>
            <a:lvl1pPr>
              <a:defRPr/>
            </a:lvl1pPr>
          </a:lstStyle>
          <a:p>
            <a:fld id="{9933D019-A32C-4EAD-B8E6-DBDA699692FD}"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p:txBody>
          <a:bodyPr/>
          <a:lstStyle>
            <a:lvl1pPr>
              <a:defRPr/>
            </a:lvl1pPr>
          </a:lstStyle>
          <a:p>
            <a:fld id="{CCEBA98F-560C-4997-81C4-81D4D9187EAB}"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fld id="{F168457A-3AB9-4880-8A0C-9F8524491207}" type="datetime2">
              <a:rPr lang="en-US" smtClean="0"/>
              <a:t>Friday, November 4, 2022</a:t>
            </a:fld>
            <a:endParaRPr lang="en-US"/>
          </a:p>
        </p:txBody>
      </p:sp>
      <p:sp>
        <p:nvSpPr>
          <p:cNvPr id="3" name="Rectangle 6"/>
          <p:cNvSpPr>
            <a:spLocks noGrp="1" noChangeArrowheads="1"/>
          </p:cNvSpPr>
          <p:nvPr>
            <p:ph type="ftr" sz="quarter" idx="11"/>
          </p:nvPr>
        </p:nvSpPr>
        <p:spPr/>
        <p:txBody>
          <a:bodyPr/>
          <a:lstStyle>
            <a:lvl1pPr>
              <a:defRPr/>
            </a:lvl1pPr>
          </a:lstStyle>
          <a:p>
            <a:pPr algn="r"/>
            <a:endParaRPr lang="en-US" dirty="0"/>
          </a:p>
        </p:txBody>
      </p:sp>
      <p:sp>
        <p:nvSpPr>
          <p:cNvPr id="4"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
        <p:nvSpPr>
          <p:cNvPr id="6" name="矩形 5"/>
          <p:cNvSpPr/>
          <p:nvPr userDrawn="1"/>
        </p:nvSpPr>
        <p:spPr>
          <a:xfrm>
            <a:off x="10454185" y="5841242"/>
            <a:ext cx="1555845" cy="791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p:txBody>
          <a:bodyPr/>
          <a:lstStyle>
            <a:lvl1pPr>
              <a:defRPr/>
            </a:lvl1pPr>
          </a:lstStyle>
          <a:p>
            <a:fld id="{150972B2-CA5C-437D-87D0-8081271A9E4B}" type="datetime2">
              <a:rPr lang="en-US" smtClean="0"/>
              <a:t>Friday, November 4, 2022</a:t>
            </a:fld>
            <a:endParaRPr lang="en-US"/>
          </a:p>
        </p:txBody>
      </p:sp>
      <p:sp>
        <p:nvSpPr>
          <p:cNvPr id="8" name="Rectangle 6"/>
          <p:cNvSpPr>
            <a:spLocks noGrp="1" noChangeArrowheads="1"/>
          </p:cNvSpPr>
          <p:nvPr>
            <p:ph type="ftr" sz="quarter" idx="11"/>
          </p:nvPr>
        </p:nvSpPr>
        <p:spPr/>
        <p:txBody>
          <a:bodyPr/>
          <a:lstStyle>
            <a:lvl1pPr>
              <a:defRPr/>
            </a:lvl1pPr>
          </a:lstStyle>
          <a:p>
            <a:pPr algn="r"/>
            <a:endParaRPr lang="en-US" dirty="0"/>
          </a:p>
        </p:txBody>
      </p:sp>
      <p:sp>
        <p:nvSpPr>
          <p:cNvPr id="9"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p:txBody>
          <a:bodyPr/>
          <a:lstStyle>
            <a:lvl1pPr>
              <a:defRPr/>
            </a:lvl1pPr>
          </a:lstStyle>
          <a:p>
            <a:fld id="{79CD4847-11EF-4466-A8AD-85CDB7B49118}" type="datetime2">
              <a:rPr lang="en-US" smtClean="0"/>
              <a:t>Friday, November 4, 2022</a:t>
            </a:fld>
            <a:endParaRPr lang="en-US"/>
          </a:p>
        </p:txBody>
      </p:sp>
      <p:sp>
        <p:nvSpPr>
          <p:cNvPr id="4" name="Rectangle 6"/>
          <p:cNvSpPr>
            <a:spLocks noGrp="1" noChangeArrowheads="1"/>
          </p:cNvSpPr>
          <p:nvPr>
            <p:ph type="ftr" sz="quarter" idx="11"/>
          </p:nvPr>
        </p:nvSpPr>
        <p:spPr/>
        <p:txBody>
          <a:bodyPr/>
          <a:lstStyle>
            <a:lvl1pPr>
              <a:defRPr/>
            </a:lvl1pPr>
          </a:lstStyle>
          <a:p>
            <a:pPr algn="r"/>
            <a:endParaRPr lang="en-US" dirty="0"/>
          </a:p>
        </p:txBody>
      </p:sp>
      <p:sp>
        <p:nvSpPr>
          <p:cNvPr id="5"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fld id="{F168457A-3AB9-4880-8A0C-9F8524491207}" type="datetime2">
              <a:rPr lang="en-US" smtClean="0"/>
              <a:t>Friday, November 4, 2022</a:t>
            </a:fld>
            <a:endParaRPr lang="en-US"/>
          </a:p>
        </p:txBody>
      </p:sp>
      <p:sp>
        <p:nvSpPr>
          <p:cNvPr id="3" name="Rectangle 6"/>
          <p:cNvSpPr>
            <a:spLocks noGrp="1" noChangeArrowheads="1"/>
          </p:cNvSpPr>
          <p:nvPr>
            <p:ph type="ftr" sz="quarter" idx="11"/>
          </p:nvPr>
        </p:nvSpPr>
        <p:spPr/>
        <p:txBody>
          <a:bodyPr/>
          <a:lstStyle>
            <a:lvl1pPr>
              <a:defRPr/>
            </a:lvl1pPr>
          </a:lstStyle>
          <a:p>
            <a:pPr algn="r"/>
            <a:endParaRPr lang="en-US" dirty="0"/>
          </a:p>
        </p:txBody>
      </p:sp>
      <p:sp>
        <p:nvSpPr>
          <p:cNvPr id="4"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
        <p:nvSpPr>
          <p:cNvPr id="6" name="矩形 5"/>
          <p:cNvSpPr/>
          <p:nvPr userDrawn="1"/>
        </p:nvSpPr>
        <p:spPr>
          <a:xfrm>
            <a:off x="10454185" y="5841242"/>
            <a:ext cx="1555845" cy="791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4" y="273052"/>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fld id="{3FE976D3-5B7F-4300-ABED-C91F1B2AE209}"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fld id="{EBDC1E59-17DD-41CE-97CA-624A472382D4}"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fld id="{8CC057FC-95B6-4D89-AFDA-ABA33EE921E5}"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274640"/>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fld id="{EC4549AC-EB31-477F-92A9-B1988E232878}"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cxnSp>
        <p:nvCxnSpPr>
          <p:cNvPr id="4" name="直接连接符 8"/>
          <p:cNvCxnSpPr>
            <a:cxnSpLocks noChangeShapeType="1"/>
          </p:cNvCxnSpPr>
          <p:nvPr userDrawn="1"/>
        </p:nvCxnSpPr>
        <p:spPr bwMode="auto">
          <a:xfrm>
            <a:off x="-12293" y="707306"/>
            <a:ext cx="12204000" cy="0"/>
          </a:xfrm>
          <a:prstGeom prst="line">
            <a:avLst/>
          </a:prstGeom>
          <a:noFill/>
          <a:ln w="28575" algn="ctr">
            <a:solidFill>
              <a:schemeClr val="tx1"/>
            </a:solidFill>
            <a:round/>
          </a:ln>
        </p:spPr>
      </p:cxnSp>
      <p:sp>
        <p:nvSpPr>
          <p:cNvPr id="11" name="TextBox 10"/>
          <p:cNvSpPr txBox="1"/>
          <p:nvPr userDrawn="1"/>
        </p:nvSpPr>
        <p:spPr>
          <a:xfrm>
            <a:off x="11612880" y="6492240"/>
            <a:ext cx="579120" cy="338554"/>
          </a:xfrm>
          <a:prstGeom prst="rect">
            <a:avLst/>
          </a:prstGeom>
          <a:noFill/>
        </p:spPr>
        <p:txBody>
          <a:bodyPr wrap="square" rtlCol="0">
            <a:spAutoFit/>
          </a:bodyPr>
          <a:lstStyle/>
          <a:p>
            <a:pPr algn="r"/>
            <a:fld id="{8F815E2C-4410-4FF6-BE00-35D2EB204A6F}" type="slidenum">
              <a:rPr lang="zh-CN" altLang="en-US" sz="1600" smtClean="0"/>
              <a:t>‹#›</a:t>
            </a:fld>
            <a:endParaRPr lang="zh-CN" altLang="en-US" sz="1600" dirty="0"/>
          </a:p>
        </p:txBody>
      </p:sp>
      <p:pic>
        <p:nvPicPr>
          <p:cNvPr id="5" name="图片 4"/>
          <p:cNvPicPr>
            <a:picLocks noChangeAspect="1"/>
          </p:cNvPicPr>
          <p:nvPr userDrawn="1"/>
        </p:nvPicPr>
        <p:blipFill>
          <a:blip r:embed="rId2" cstate="print"/>
          <a:stretch>
            <a:fillRect/>
          </a:stretch>
        </p:blipFill>
        <p:spPr>
          <a:xfrm>
            <a:off x="9545696" y="82730"/>
            <a:ext cx="2572490" cy="529198"/>
          </a:xfrm>
          <a:prstGeom prst="rect">
            <a:avLst/>
          </a:prstGeom>
        </p:spPr>
      </p:pic>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8641" y="273629"/>
            <a:ext cx="10968959" cy="1143480"/>
          </a:xfrm>
        </p:spPr>
        <p:txBody>
          <a:bodyPr/>
          <a:lstStyle/>
          <a:p>
            <a:r>
              <a:rPr lang="zh-CN" altLang="en-US"/>
              <a:t>单击此处编辑母版标题样式</a:t>
            </a:r>
          </a:p>
        </p:txBody>
      </p:sp>
      <p:sp>
        <p:nvSpPr>
          <p:cNvPr id="3" name="日期占位符 2"/>
          <p:cNvSpPr>
            <a:spLocks noGrp="1"/>
          </p:cNvSpPr>
          <p:nvPr>
            <p:ph type="dt" idx="10"/>
          </p:nvPr>
        </p:nvSpPr>
        <p:spPr>
          <a:xfrm>
            <a:off x="608641" y="6247376"/>
            <a:ext cx="2837760" cy="470930"/>
          </a:xfrm>
        </p:spPr>
        <p:txBody>
          <a:bodyPr/>
          <a:lstStyle>
            <a:lvl1pPr>
              <a:defRPr/>
            </a:lvl1pPr>
          </a:lstStyle>
          <a:p>
            <a:endParaRPr lang="en-US"/>
          </a:p>
        </p:txBody>
      </p:sp>
      <p:sp>
        <p:nvSpPr>
          <p:cNvPr id="4" name="页脚占位符 3"/>
          <p:cNvSpPr>
            <a:spLocks noGrp="1"/>
          </p:cNvSpPr>
          <p:nvPr>
            <p:ph type="ftr" idx="11"/>
          </p:nvPr>
        </p:nvSpPr>
        <p:spPr>
          <a:xfrm>
            <a:off x="4170240" y="6247376"/>
            <a:ext cx="3863040" cy="470930"/>
          </a:xfrm>
        </p:spPr>
        <p:txBody>
          <a:bodyPr/>
          <a:lstStyle>
            <a:lvl1pPr>
              <a:defRPr/>
            </a:lvl1pPr>
          </a:lstStyle>
          <a:p>
            <a:endParaRPr lang="en-US"/>
          </a:p>
        </p:txBody>
      </p:sp>
      <p:sp>
        <p:nvSpPr>
          <p:cNvPr id="5" name="灯片编号占位符 4"/>
          <p:cNvSpPr>
            <a:spLocks noGrp="1"/>
          </p:cNvSpPr>
          <p:nvPr>
            <p:ph type="sldNum" idx="12"/>
          </p:nvPr>
        </p:nvSpPr>
        <p:spPr>
          <a:xfrm>
            <a:off x="8741761" y="6247376"/>
            <a:ext cx="2837760" cy="470930"/>
          </a:xfrm>
        </p:spPr>
        <p:txBody>
          <a:bodyPr/>
          <a:lstStyle>
            <a:lvl1pPr>
              <a:defRPr/>
            </a:lvl1pPr>
          </a:lstStyle>
          <a:p>
            <a:fld id="{E0BD98EA-90B5-4CC6-89A6-2E9085E50F5D}" type="slidenum">
              <a:rPr lang="en-US"/>
              <a:t>‹#›</a:t>
            </a:fld>
            <a:endParaRPr lang="en-US"/>
          </a:p>
        </p:txBody>
      </p:sp>
    </p:spTree>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427"/>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1"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dt" sz="half" idx="10"/>
          </p:nvPr>
        </p:nvSpPr>
        <p:spPr/>
        <p:txBody>
          <a:bodyPr/>
          <a:lstStyle>
            <a:lvl1pPr>
              <a:defRPr/>
            </a:lvl1pPr>
          </a:lstStyle>
          <a:p>
            <a:fld id="{C8A432C8-69A7-458B-9684-2BFA64B31948}"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4" y="273052"/>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fld id="{3FE976D3-5B7F-4300-ABED-C91F1B2AE209}"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片 6" descr="logo-2.png"/>
          <p:cNvPicPr>
            <a:picLocks noChangeAspect="1"/>
          </p:cNvPicPr>
          <p:nvPr userDrawn="1"/>
        </p:nvPicPr>
        <p:blipFill>
          <a:blip r:embed="rId2" cstate="email">
            <a:clrChange>
              <a:clrFrom>
                <a:srgbClr val="000000"/>
              </a:clrFrom>
              <a:clrTo>
                <a:srgbClr val="000000">
                  <a:alpha val="0"/>
                </a:srgbClr>
              </a:clrTo>
            </a:clrChange>
          </a:blip>
          <a:srcRect/>
          <a:stretch>
            <a:fillRect/>
          </a:stretch>
        </p:blipFill>
        <p:spPr bwMode="auto">
          <a:xfrm>
            <a:off x="11175299" y="31523"/>
            <a:ext cx="708025" cy="654050"/>
          </a:xfrm>
          <a:prstGeom prst="rect">
            <a:avLst/>
          </a:prstGeom>
          <a:noFill/>
          <a:ln w="9525">
            <a:noFill/>
            <a:miter lim="800000"/>
            <a:headEnd/>
            <a:tailEnd/>
          </a:ln>
        </p:spPr>
      </p:pic>
      <p:pic>
        <p:nvPicPr>
          <p:cNvPr id="9" name="Picture 2" descr="C:\Users\Administrator\Desktop\u=75086232,1868931616&amp;fm=26&amp;gp=0.jpg"/>
          <p:cNvPicPr>
            <a:picLocks noChangeArrowheads="1"/>
          </p:cNvPicPr>
          <p:nvPr userDrawn="1"/>
        </p:nvPicPr>
        <p:blipFill>
          <a:blip r:embed="rId3" cstate="screen">
            <a:clrChange>
              <a:clrFrom>
                <a:srgbClr val="000000"/>
              </a:clrFrom>
              <a:clrTo>
                <a:srgbClr val="000000">
                  <a:alpha val="0"/>
                </a:srgbClr>
              </a:clrTo>
            </a:clrChange>
          </a:blip>
          <a:srcRect/>
          <a:stretch>
            <a:fillRect/>
          </a:stretch>
        </p:blipFill>
        <p:spPr bwMode="auto">
          <a:xfrm>
            <a:off x="10397424" y="31523"/>
            <a:ext cx="684213" cy="684212"/>
          </a:xfrm>
          <a:prstGeom prst="rect">
            <a:avLst/>
          </a:prstGeom>
          <a:noFill/>
          <a:ln w="9525">
            <a:noFill/>
            <a:miter lim="800000"/>
            <a:headEnd/>
            <a:tailEnd/>
          </a:ln>
        </p:spPr>
      </p:pic>
      <p:cxnSp>
        <p:nvCxnSpPr>
          <p:cNvPr id="11" name="直接连接符 10"/>
          <p:cNvCxnSpPr/>
          <p:nvPr userDrawn="1"/>
        </p:nvCxnSpPr>
        <p:spPr>
          <a:xfrm>
            <a:off x="65309" y="757647"/>
            <a:ext cx="12060000" cy="0"/>
          </a:xfrm>
          <a:prstGeom prst="line">
            <a:avLst/>
          </a:prstGeom>
          <a:ln w="28575">
            <a:solidFill>
              <a:schemeClr val="tx1"/>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Tree>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6902"/>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5"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p:txBody>
          <a:bodyPr/>
          <a:lstStyle>
            <a:lvl1pPr>
              <a:defRPr/>
            </a:lvl1pPr>
          </a:lstStyle>
          <a:p>
            <a:fld id="{9933D019-A32C-4EAD-B8E6-DBDA699692FD}"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p:txBody>
          <a:bodyPr/>
          <a:lstStyle>
            <a:lvl1pPr>
              <a:defRPr/>
            </a:lvl1pPr>
          </a:lstStyle>
          <a:p>
            <a:fld id="{CCEBA98F-560C-4997-81C4-81D4D9187EAB}"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p:txBody>
          <a:bodyPr/>
          <a:lstStyle>
            <a:lvl1pPr>
              <a:defRPr/>
            </a:lvl1pPr>
          </a:lstStyle>
          <a:p>
            <a:fld id="{150972B2-CA5C-437D-87D0-8081271A9E4B}" type="datetime2">
              <a:rPr lang="en-US" smtClean="0"/>
              <a:t>Friday, November 4, 2022</a:t>
            </a:fld>
            <a:endParaRPr lang="en-US"/>
          </a:p>
        </p:txBody>
      </p:sp>
      <p:sp>
        <p:nvSpPr>
          <p:cNvPr id="8" name="Rectangle 6"/>
          <p:cNvSpPr>
            <a:spLocks noGrp="1" noChangeArrowheads="1"/>
          </p:cNvSpPr>
          <p:nvPr>
            <p:ph type="ftr" sz="quarter" idx="11"/>
          </p:nvPr>
        </p:nvSpPr>
        <p:spPr/>
        <p:txBody>
          <a:bodyPr/>
          <a:lstStyle>
            <a:lvl1pPr>
              <a:defRPr/>
            </a:lvl1pPr>
          </a:lstStyle>
          <a:p>
            <a:pPr algn="r"/>
            <a:endParaRPr lang="en-US" dirty="0"/>
          </a:p>
        </p:txBody>
      </p:sp>
      <p:sp>
        <p:nvSpPr>
          <p:cNvPr id="9"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p:txBody>
          <a:bodyPr/>
          <a:lstStyle>
            <a:lvl1pPr>
              <a:defRPr/>
            </a:lvl1pPr>
          </a:lstStyle>
          <a:p>
            <a:fld id="{79CD4847-11EF-4466-A8AD-85CDB7B49118}" type="datetime2">
              <a:rPr lang="en-US" smtClean="0"/>
              <a:t>Friday, November 4, 2022</a:t>
            </a:fld>
            <a:endParaRPr lang="en-US"/>
          </a:p>
        </p:txBody>
      </p:sp>
      <p:sp>
        <p:nvSpPr>
          <p:cNvPr id="4" name="Rectangle 6"/>
          <p:cNvSpPr>
            <a:spLocks noGrp="1" noChangeArrowheads="1"/>
          </p:cNvSpPr>
          <p:nvPr>
            <p:ph type="ftr" sz="quarter" idx="11"/>
          </p:nvPr>
        </p:nvSpPr>
        <p:spPr/>
        <p:txBody>
          <a:bodyPr/>
          <a:lstStyle>
            <a:lvl1pPr>
              <a:defRPr/>
            </a:lvl1pPr>
          </a:lstStyle>
          <a:p>
            <a:pPr algn="r"/>
            <a:endParaRPr lang="en-US" dirty="0"/>
          </a:p>
        </p:txBody>
      </p:sp>
      <p:sp>
        <p:nvSpPr>
          <p:cNvPr id="5"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fld id="{F168457A-3AB9-4880-8A0C-9F8524491207}" type="datetime2">
              <a:rPr lang="en-US" smtClean="0"/>
              <a:t>Friday, November 4, 2022</a:t>
            </a:fld>
            <a:endParaRPr lang="en-US"/>
          </a:p>
        </p:txBody>
      </p:sp>
      <p:sp>
        <p:nvSpPr>
          <p:cNvPr id="3" name="Rectangle 6"/>
          <p:cNvSpPr>
            <a:spLocks noGrp="1" noChangeArrowheads="1"/>
          </p:cNvSpPr>
          <p:nvPr>
            <p:ph type="ftr" sz="quarter" idx="11"/>
          </p:nvPr>
        </p:nvSpPr>
        <p:spPr/>
        <p:txBody>
          <a:bodyPr/>
          <a:lstStyle>
            <a:lvl1pPr>
              <a:defRPr/>
            </a:lvl1pPr>
          </a:lstStyle>
          <a:p>
            <a:pPr algn="r"/>
            <a:endParaRPr lang="en-US" dirty="0"/>
          </a:p>
        </p:txBody>
      </p:sp>
      <p:sp>
        <p:nvSpPr>
          <p:cNvPr id="4"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
        <p:nvSpPr>
          <p:cNvPr id="6" name="矩形 5"/>
          <p:cNvSpPr/>
          <p:nvPr userDrawn="1"/>
        </p:nvSpPr>
        <p:spPr>
          <a:xfrm>
            <a:off x="10454185" y="5841242"/>
            <a:ext cx="1555845" cy="791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4" y="273052"/>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fld id="{3FE976D3-5B7F-4300-ABED-C91F1B2AE209}"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fld id="{EBDC1E59-17DD-41CE-97CA-624A472382D4}"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fld id="{8CC057FC-95B6-4D89-AFDA-ABA33EE921E5}"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1" y="274640"/>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fld id="{EC4549AC-EB31-477F-92A9-B1988E232878}"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fld id="{EBDC1E59-17DD-41CE-97CA-624A472382D4}"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cxnSp>
        <p:nvCxnSpPr>
          <p:cNvPr id="4" name="直接连接符 8"/>
          <p:cNvCxnSpPr>
            <a:cxnSpLocks noChangeShapeType="1"/>
          </p:cNvCxnSpPr>
          <p:nvPr userDrawn="1"/>
        </p:nvCxnSpPr>
        <p:spPr bwMode="auto">
          <a:xfrm>
            <a:off x="-12293" y="707306"/>
            <a:ext cx="12204000" cy="0"/>
          </a:xfrm>
          <a:prstGeom prst="line">
            <a:avLst/>
          </a:prstGeom>
          <a:noFill/>
          <a:ln w="28575" algn="ctr">
            <a:solidFill>
              <a:schemeClr val="tx1"/>
            </a:solidFill>
            <a:round/>
          </a:ln>
        </p:spPr>
      </p:cxnSp>
      <p:sp>
        <p:nvSpPr>
          <p:cNvPr id="11" name="TextBox 10"/>
          <p:cNvSpPr txBox="1"/>
          <p:nvPr userDrawn="1"/>
        </p:nvSpPr>
        <p:spPr>
          <a:xfrm>
            <a:off x="11612880" y="6492240"/>
            <a:ext cx="579120" cy="338554"/>
          </a:xfrm>
          <a:prstGeom prst="rect">
            <a:avLst/>
          </a:prstGeom>
          <a:noFill/>
        </p:spPr>
        <p:txBody>
          <a:bodyPr wrap="square" rtlCol="0">
            <a:spAutoFit/>
          </a:bodyPr>
          <a:lstStyle/>
          <a:p>
            <a:pPr algn="r"/>
            <a:fld id="{8F815E2C-4410-4FF6-BE00-35D2EB204A6F}" type="slidenum">
              <a:rPr lang="zh-CN" altLang="en-US" sz="1600" smtClean="0"/>
              <a:t>‹#›</a:t>
            </a:fld>
            <a:endParaRPr lang="zh-CN" altLang="en-US" sz="1600" dirty="0"/>
          </a:p>
        </p:txBody>
      </p:sp>
      <p:pic>
        <p:nvPicPr>
          <p:cNvPr id="5" name="图片 4"/>
          <p:cNvPicPr>
            <a:picLocks noChangeAspect="1"/>
          </p:cNvPicPr>
          <p:nvPr userDrawn="1"/>
        </p:nvPicPr>
        <p:blipFill>
          <a:blip r:embed="rId2" cstate="print"/>
          <a:stretch>
            <a:fillRect/>
          </a:stretch>
        </p:blipFill>
        <p:spPr>
          <a:xfrm>
            <a:off x="9545696" y="82730"/>
            <a:ext cx="2572490" cy="529198"/>
          </a:xfrm>
          <a:prstGeom prst="rect">
            <a:avLst/>
          </a:prstGeom>
        </p:spPr>
      </p:pic>
    </p:spTree>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8641" y="273629"/>
            <a:ext cx="10968959" cy="1143480"/>
          </a:xfrm>
        </p:spPr>
        <p:txBody>
          <a:bodyPr/>
          <a:lstStyle/>
          <a:p>
            <a:r>
              <a:rPr lang="zh-CN" altLang="en-US"/>
              <a:t>单击此处编辑母版标题样式</a:t>
            </a:r>
          </a:p>
        </p:txBody>
      </p:sp>
      <p:sp>
        <p:nvSpPr>
          <p:cNvPr id="3" name="日期占位符 2"/>
          <p:cNvSpPr>
            <a:spLocks noGrp="1"/>
          </p:cNvSpPr>
          <p:nvPr>
            <p:ph type="dt" idx="10"/>
          </p:nvPr>
        </p:nvSpPr>
        <p:spPr>
          <a:xfrm>
            <a:off x="608641" y="6247376"/>
            <a:ext cx="2837760" cy="470930"/>
          </a:xfrm>
        </p:spPr>
        <p:txBody>
          <a:bodyPr/>
          <a:lstStyle>
            <a:lvl1pPr>
              <a:defRPr/>
            </a:lvl1pPr>
          </a:lstStyle>
          <a:p>
            <a:endParaRPr lang="en-US"/>
          </a:p>
        </p:txBody>
      </p:sp>
      <p:sp>
        <p:nvSpPr>
          <p:cNvPr id="4" name="页脚占位符 3"/>
          <p:cNvSpPr>
            <a:spLocks noGrp="1"/>
          </p:cNvSpPr>
          <p:nvPr>
            <p:ph type="ftr" idx="11"/>
          </p:nvPr>
        </p:nvSpPr>
        <p:spPr>
          <a:xfrm>
            <a:off x="4170240" y="6247376"/>
            <a:ext cx="3863040" cy="470930"/>
          </a:xfrm>
        </p:spPr>
        <p:txBody>
          <a:bodyPr/>
          <a:lstStyle>
            <a:lvl1pPr>
              <a:defRPr/>
            </a:lvl1pPr>
          </a:lstStyle>
          <a:p>
            <a:endParaRPr lang="en-US"/>
          </a:p>
        </p:txBody>
      </p:sp>
      <p:sp>
        <p:nvSpPr>
          <p:cNvPr id="5" name="灯片编号占位符 4"/>
          <p:cNvSpPr>
            <a:spLocks noGrp="1"/>
          </p:cNvSpPr>
          <p:nvPr>
            <p:ph type="sldNum" idx="12"/>
          </p:nvPr>
        </p:nvSpPr>
        <p:spPr>
          <a:xfrm>
            <a:off x="8741761" y="6247376"/>
            <a:ext cx="2837760" cy="470930"/>
          </a:xfrm>
        </p:spPr>
        <p:txBody>
          <a:bodyPr/>
          <a:lstStyle>
            <a:lvl1pPr>
              <a:defRPr/>
            </a:lvl1pPr>
          </a:lstStyle>
          <a:p>
            <a:fld id="{E0BD98EA-90B5-4CC6-89A6-2E9085E50F5D}" type="slidenum">
              <a:rPr lang="en-US"/>
              <a:t>‹#›</a:t>
            </a:fld>
            <a:endParaRPr lang="en-US"/>
          </a:p>
        </p:txBody>
      </p:sp>
    </p:spTree>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427"/>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1"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dt" sz="half" idx="10"/>
          </p:nvPr>
        </p:nvSpPr>
        <p:spPr/>
        <p:txBody>
          <a:bodyPr/>
          <a:lstStyle>
            <a:lvl1pPr>
              <a:defRPr/>
            </a:lvl1pPr>
          </a:lstStyle>
          <a:p>
            <a:fld id="{C8A432C8-69A7-458B-9684-2BFA64B31948}"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图片 6" descr="logo-2.png"/>
          <p:cNvPicPr>
            <a:picLocks noChangeAspect="1"/>
          </p:cNvPicPr>
          <p:nvPr userDrawn="1"/>
        </p:nvPicPr>
        <p:blipFill>
          <a:blip r:embed="rId2" cstate="email">
            <a:clrChange>
              <a:clrFrom>
                <a:srgbClr val="000000"/>
              </a:clrFrom>
              <a:clrTo>
                <a:srgbClr val="000000">
                  <a:alpha val="0"/>
                </a:srgbClr>
              </a:clrTo>
            </a:clrChange>
          </a:blip>
          <a:srcRect/>
          <a:stretch>
            <a:fillRect/>
          </a:stretch>
        </p:blipFill>
        <p:spPr bwMode="auto">
          <a:xfrm>
            <a:off x="11175299" y="31523"/>
            <a:ext cx="708025" cy="654050"/>
          </a:xfrm>
          <a:prstGeom prst="rect">
            <a:avLst/>
          </a:prstGeom>
          <a:noFill/>
          <a:ln w="9525">
            <a:noFill/>
            <a:miter lim="800000"/>
            <a:headEnd/>
            <a:tailEnd/>
          </a:ln>
        </p:spPr>
      </p:pic>
      <p:pic>
        <p:nvPicPr>
          <p:cNvPr id="9" name="Picture 2" descr="C:\Users\Administrator\Desktop\u=75086232,1868931616&amp;fm=26&amp;gp=0.jpg"/>
          <p:cNvPicPr>
            <a:picLocks noChangeArrowheads="1"/>
          </p:cNvPicPr>
          <p:nvPr userDrawn="1"/>
        </p:nvPicPr>
        <p:blipFill>
          <a:blip r:embed="rId3" cstate="screen">
            <a:clrChange>
              <a:clrFrom>
                <a:srgbClr val="000000"/>
              </a:clrFrom>
              <a:clrTo>
                <a:srgbClr val="000000">
                  <a:alpha val="0"/>
                </a:srgbClr>
              </a:clrTo>
            </a:clrChange>
          </a:blip>
          <a:srcRect/>
          <a:stretch>
            <a:fillRect/>
          </a:stretch>
        </p:blipFill>
        <p:spPr bwMode="auto">
          <a:xfrm>
            <a:off x="10397424" y="31523"/>
            <a:ext cx="684213" cy="684212"/>
          </a:xfrm>
          <a:prstGeom prst="rect">
            <a:avLst/>
          </a:prstGeom>
          <a:noFill/>
          <a:ln w="9525">
            <a:noFill/>
            <a:miter lim="800000"/>
            <a:headEnd/>
            <a:tailEnd/>
          </a:ln>
        </p:spPr>
      </p:pic>
      <p:cxnSp>
        <p:nvCxnSpPr>
          <p:cNvPr id="11" name="直接连接符 10"/>
          <p:cNvCxnSpPr/>
          <p:nvPr userDrawn="1"/>
        </p:nvCxnSpPr>
        <p:spPr>
          <a:xfrm>
            <a:off x="65309" y="757647"/>
            <a:ext cx="12060000" cy="0"/>
          </a:xfrm>
          <a:prstGeom prst="line">
            <a:avLst/>
          </a:prstGeom>
          <a:ln w="28575">
            <a:solidFill>
              <a:schemeClr val="tx1"/>
            </a:solidFill>
            <a:headEnd type="none" w="med" len="med"/>
            <a:tailEnd type="none" w="med" len="med"/>
          </a:ln>
        </p:spPr>
        <p:style>
          <a:lnRef idx="1">
            <a:schemeClr val="accent5"/>
          </a:lnRef>
          <a:fillRef idx="0">
            <a:schemeClr val="accent5"/>
          </a:fillRef>
          <a:effectRef idx="0">
            <a:schemeClr val="accent5"/>
          </a:effectRef>
          <a:fontRef idx="minor">
            <a:schemeClr val="tx1"/>
          </a:fontRef>
        </p:style>
      </p:cxnSp>
    </p:spTree>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5" y="4406902"/>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5"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p:txBody>
          <a:bodyPr/>
          <a:lstStyle>
            <a:lvl1pPr>
              <a:defRPr/>
            </a:lvl1pPr>
          </a:lstStyle>
          <a:p>
            <a:fld id="{9933D019-A32C-4EAD-B8E6-DBDA699692FD}" type="datetime2">
              <a:rPr lang="en-US" smtClean="0"/>
              <a:t>Friday, November 4, 2022</a:t>
            </a:fld>
            <a:endParaRPr lang="en-US"/>
          </a:p>
        </p:txBody>
      </p:sp>
      <p:sp>
        <p:nvSpPr>
          <p:cNvPr id="5" name="Rectangle 6"/>
          <p:cNvSpPr>
            <a:spLocks noGrp="1" noChangeArrowheads="1"/>
          </p:cNvSpPr>
          <p:nvPr>
            <p:ph type="ftr" sz="quarter" idx="11"/>
          </p:nvPr>
        </p:nvSpPr>
        <p:spPr/>
        <p:txBody>
          <a:bodyPr/>
          <a:lstStyle>
            <a:lvl1pPr>
              <a:defRPr/>
            </a:lvl1pPr>
          </a:lstStyle>
          <a:p>
            <a:pPr algn="r"/>
            <a:endParaRPr lang="en-US" dirty="0"/>
          </a:p>
        </p:txBody>
      </p:sp>
      <p:sp>
        <p:nvSpPr>
          <p:cNvPr id="6"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1"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6197600" y="1600202"/>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p:txBody>
          <a:bodyPr/>
          <a:lstStyle>
            <a:lvl1pPr>
              <a:defRPr/>
            </a:lvl1pPr>
          </a:lstStyle>
          <a:p>
            <a:fld id="{CCEBA98F-560C-4997-81C4-81D4D9187EAB}"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p:txBody>
          <a:bodyPr/>
          <a:lstStyle>
            <a:lvl1pPr>
              <a:defRPr/>
            </a:lvl1pPr>
          </a:lstStyle>
          <a:p>
            <a:fld id="{150972B2-CA5C-437D-87D0-8081271A9E4B}" type="datetime2">
              <a:rPr lang="en-US" smtClean="0"/>
              <a:t>Friday, November 4, 2022</a:t>
            </a:fld>
            <a:endParaRPr lang="en-US"/>
          </a:p>
        </p:txBody>
      </p:sp>
      <p:sp>
        <p:nvSpPr>
          <p:cNvPr id="8" name="Rectangle 6"/>
          <p:cNvSpPr>
            <a:spLocks noGrp="1" noChangeArrowheads="1"/>
          </p:cNvSpPr>
          <p:nvPr>
            <p:ph type="ftr" sz="quarter" idx="11"/>
          </p:nvPr>
        </p:nvSpPr>
        <p:spPr/>
        <p:txBody>
          <a:bodyPr/>
          <a:lstStyle>
            <a:lvl1pPr>
              <a:defRPr/>
            </a:lvl1pPr>
          </a:lstStyle>
          <a:p>
            <a:pPr algn="r"/>
            <a:endParaRPr lang="en-US" dirty="0"/>
          </a:p>
        </p:txBody>
      </p:sp>
      <p:sp>
        <p:nvSpPr>
          <p:cNvPr id="9"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p:txBody>
          <a:bodyPr/>
          <a:lstStyle>
            <a:lvl1pPr>
              <a:defRPr/>
            </a:lvl1pPr>
          </a:lstStyle>
          <a:p>
            <a:fld id="{79CD4847-11EF-4466-A8AD-85CDB7B49118}" type="datetime2">
              <a:rPr lang="en-US" smtClean="0"/>
              <a:t>Friday, November 4, 2022</a:t>
            </a:fld>
            <a:endParaRPr lang="en-US"/>
          </a:p>
        </p:txBody>
      </p:sp>
      <p:sp>
        <p:nvSpPr>
          <p:cNvPr id="4" name="Rectangle 6"/>
          <p:cNvSpPr>
            <a:spLocks noGrp="1" noChangeArrowheads="1"/>
          </p:cNvSpPr>
          <p:nvPr>
            <p:ph type="ftr" sz="quarter" idx="11"/>
          </p:nvPr>
        </p:nvSpPr>
        <p:spPr/>
        <p:txBody>
          <a:bodyPr/>
          <a:lstStyle>
            <a:lvl1pPr>
              <a:defRPr/>
            </a:lvl1pPr>
          </a:lstStyle>
          <a:p>
            <a:pPr algn="r"/>
            <a:endParaRPr lang="en-US" dirty="0"/>
          </a:p>
        </p:txBody>
      </p:sp>
      <p:sp>
        <p:nvSpPr>
          <p:cNvPr id="5"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fld id="{F168457A-3AB9-4880-8A0C-9F8524491207}" type="datetime2">
              <a:rPr lang="en-US" smtClean="0"/>
              <a:t>Friday, November 4, 2022</a:t>
            </a:fld>
            <a:endParaRPr lang="en-US"/>
          </a:p>
        </p:txBody>
      </p:sp>
      <p:sp>
        <p:nvSpPr>
          <p:cNvPr id="3" name="Rectangle 6"/>
          <p:cNvSpPr>
            <a:spLocks noGrp="1" noChangeArrowheads="1"/>
          </p:cNvSpPr>
          <p:nvPr>
            <p:ph type="ftr" sz="quarter" idx="11"/>
          </p:nvPr>
        </p:nvSpPr>
        <p:spPr/>
        <p:txBody>
          <a:bodyPr/>
          <a:lstStyle>
            <a:lvl1pPr>
              <a:defRPr/>
            </a:lvl1pPr>
          </a:lstStyle>
          <a:p>
            <a:pPr algn="r"/>
            <a:endParaRPr lang="en-US" dirty="0"/>
          </a:p>
        </p:txBody>
      </p:sp>
      <p:sp>
        <p:nvSpPr>
          <p:cNvPr id="4"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
        <p:nvSpPr>
          <p:cNvPr id="6" name="矩形 5"/>
          <p:cNvSpPr/>
          <p:nvPr userDrawn="1"/>
        </p:nvSpPr>
        <p:spPr>
          <a:xfrm>
            <a:off x="10454185" y="5841242"/>
            <a:ext cx="1555845" cy="7915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4" y="273052"/>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fld id="{3FE976D3-5B7F-4300-ABED-C91F1B2AE209}" type="datetime2">
              <a:rPr lang="en-US" smtClean="0"/>
              <a:t>Friday, November 4, 2022</a:t>
            </a:fld>
            <a:endParaRPr lang="en-US"/>
          </a:p>
        </p:txBody>
      </p:sp>
      <p:sp>
        <p:nvSpPr>
          <p:cNvPr id="6" name="Rectangle 6"/>
          <p:cNvSpPr>
            <a:spLocks noGrp="1" noChangeArrowheads="1"/>
          </p:cNvSpPr>
          <p:nvPr>
            <p:ph type="ftr" sz="quarter" idx="11"/>
          </p:nvPr>
        </p:nvSpPr>
        <p:spPr/>
        <p:txBody>
          <a:bodyPr/>
          <a:lstStyle>
            <a:lvl1pPr>
              <a:defRPr/>
            </a:lvl1pPr>
          </a:lstStyle>
          <a:p>
            <a:pPr algn="r"/>
            <a:endParaRPr lang="en-US" dirty="0"/>
          </a:p>
        </p:txBody>
      </p:sp>
      <p:sp>
        <p:nvSpPr>
          <p:cNvPr id="7" name="Rectangle 7"/>
          <p:cNvSpPr>
            <a:spLocks noGrp="1" noChangeArrowheads="1"/>
          </p:cNvSpPr>
          <p:nvPr>
            <p:ph type="sldNum" sz="quarter" idx="12"/>
          </p:nvPr>
        </p:nvSpPr>
        <p:spPr/>
        <p:txBody>
          <a:bodyPr/>
          <a:lstStyle>
            <a:lvl1pPr>
              <a:defRPr/>
            </a:lvl1pPr>
          </a:lstStyle>
          <a:p>
            <a:fld id="{0CFEC368-1D7A-4F81-ABF6-AE0E36BAF64C}" type="slidenum">
              <a:rPr lang="en-US" smtClean="0"/>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25.xml"/><Relationship Id="rId13" Type="http://schemas.openxmlformats.org/officeDocument/2006/relationships/slideLayout" Target="../slideLayouts/slideLayout130.xml"/><Relationship Id="rId3" Type="http://schemas.openxmlformats.org/officeDocument/2006/relationships/slideLayout" Target="../slideLayouts/slideLayout120.xml"/><Relationship Id="rId7" Type="http://schemas.openxmlformats.org/officeDocument/2006/relationships/slideLayout" Target="../slideLayouts/slideLayout124.xml"/><Relationship Id="rId12" Type="http://schemas.openxmlformats.org/officeDocument/2006/relationships/slideLayout" Target="../slideLayouts/slideLayout129.xml"/><Relationship Id="rId2" Type="http://schemas.openxmlformats.org/officeDocument/2006/relationships/slideLayout" Target="../slideLayouts/slideLayout119.xml"/><Relationship Id="rId1" Type="http://schemas.openxmlformats.org/officeDocument/2006/relationships/slideLayout" Target="../slideLayouts/slideLayout118.xml"/><Relationship Id="rId6" Type="http://schemas.openxmlformats.org/officeDocument/2006/relationships/slideLayout" Target="../slideLayouts/slideLayout123.xml"/><Relationship Id="rId11" Type="http://schemas.openxmlformats.org/officeDocument/2006/relationships/slideLayout" Target="../slideLayouts/slideLayout128.xml"/><Relationship Id="rId5" Type="http://schemas.openxmlformats.org/officeDocument/2006/relationships/slideLayout" Target="../slideLayouts/slideLayout122.xml"/><Relationship Id="rId15" Type="http://schemas.openxmlformats.org/officeDocument/2006/relationships/image" Target="../media/image1.png"/><Relationship Id="rId10" Type="http://schemas.openxmlformats.org/officeDocument/2006/relationships/slideLayout" Target="../slideLayouts/slideLayout127.xml"/><Relationship Id="rId4" Type="http://schemas.openxmlformats.org/officeDocument/2006/relationships/slideLayout" Target="../slideLayouts/slideLayout121.xml"/><Relationship Id="rId9" Type="http://schemas.openxmlformats.org/officeDocument/2006/relationships/slideLayout" Target="../slideLayouts/slideLayout126.xml"/><Relationship Id="rId14"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38.xml"/><Relationship Id="rId13" Type="http://schemas.openxmlformats.org/officeDocument/2006/relationships/slideLayout" Target="../slideLayouts/slideLayout143.xml"/><Relationship Id="rId3" Type="http://schemas.openxmlformats.org/officeDocument/2006/relationships/slideLayout" Target="../slideLayouts/slideLayout133.xml"/><Relationship Id="rId7" Type="http://schemas.openxmlformats.org/officeDocument/2006/relationships/slideLayout" Target="../slideLayouts/slideLayout137.xml"/><Relationship Id="rId12" Type="http://schemas.openxmlformats.org/officeDocument/2006/relationships/slideLayout" Target="../slideLayouts/slideLayout142.xml"/><Relationship Id="rId2" Type="http://schemas.openxmlformats.org/officeDocument/2006/relationships/slideLayout" Target="../slideLayouts/slideLayout132.xml"/><Relationship Id="rId1" Type="http://schemas.openxmlformats.org/officeDocument/2006/relationships/slideLayout" Target="../slideLayouts/slideLayout131.xml"/><Relationship Id="rId6" Type="http://schemas.openxmlformats.org/officeDocument/2006/relationships/slideLayout" Target="../slideLayouts/slideLayout136.xml"/><Relationship Id="rId11" Type="http://schemas.openxmlformats.org/officeDocument/2006/relationships/slideLayout" Target="../slideLayouts/slideLayout141.xml"/><Relationship Id="rId5" Type="http://schemas.openxmlformats.org/officeDocument/2006/relationships/slideLayout" Target="../slideLayouts/slideLayout135.xml"/><Relationship Id="rId15" Type="http://schemas.openxmlformats.org/officeDocument/2006/relationships/image" Target="../media/image1.png"/><Relationship Id="rId10" Type="http://schemas.openxmlformats.org/officeDocument/2006/relationships/slideLayout" Target="../slideLayouts/slideLayout140.xml"/><Relationship Id="rId4" Type="http://schemas.openxmlformats.org/officeDocument/2006/relationships/slideLayout" Target="../slideLayouts/slideLayout134.xml"/><Relationship Id="rId9" Type="http://schemas.openxmlformats.org/officeDocument/2006/relationships/slideLayout" Target="../slideLayouts/slideLayout139.xml"/><Relationship Id="rId14"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slideLayout" Target="../slideLayouts/slideLayout156.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slideLayout" Target="../slideLayouts/slideLayout155.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5" Type="http://schemas.openxmlformats.org/officeDocument/2006/relationships/image" Target="../media/image1.png"/><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 Id="rId14"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slideLayout" Target="../slideLayouts/slideLayout169.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5" Type="http://schemas.openxmlformats.org/officeDocument/2006/relationships/image" Target="../media/image1.png"/><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 Id="rId14"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77.xml"/><Relationship Id="rId13" Type="http://schemas.openxmlformats.org/officeDocument/2006/relationships/slideLayout" Target="../slideLayouts/slideLayout182.xml"/><Relationship Id="rId3" Type="http://schemas.openxmlformats.org/officeDocument/2006/relationships/slideLayout" Target="../slideLayouts/slideLayout172.xml"/><Relationship Id="rId7" Type="http://schemas.openxmlformats.org/officeDocument/2006/relationships/slideLayout" Target="../slideLayouts/slideLayout176.xml"/><Relationship Id="rId12" Type="http://schemas.openxmlformats.org/officeDocument/2006/relationships/slideLayout" Target="../slideLayouts/slideLayout181.xml"/><Relationship Id="rId2" Type="http://schemas.openxmlformats.org/officeDocument/2006/relationships/slideLayout" Target="../slideLayouts/slideLayout171.xml"/><Relationship Id="rId1" Type="http://schemas.openxmlformats.org/officeDocument/2006/relationships/slideLayout" Target="../slideLayouts/slideLayout170.xml"/><Relationship Id="rId6" Type="http://schemas.openxmlformats.org/officeDocument/2006/relationships/slideLayout" Target="../slideLayouts/slideLayout175.xml"/><Relationship Id="rId11" Type="http://schemas.openxmlformats.org/officeDocument/2006/relationships/slideLayout" Target="../slideLayouts/slideLayout180.xml"/><Relationship Id="rId5" Type="http://schemas.openxmlformats.org/officeDocument/2006/relationships/slideLayout" Target="../slideLayouts/slideLayout174.xml"/><Relationship Id="rId15" Type="http://schemas.openxmlformats.org/officeDocument/2006/relationships/image" Target="../media/image1.png"/><Relationship Id="rId10" Type="http://schemas.openxmlformats.org/officeDocument/2006/relationships/slideLayout" Target="../slideLayouts/slideLayout179.xml"/><Relationship Id="rId4" Type="http://schemas.openxmlformats.org/officeDocument/2006/relationships/slideLayout" Target="../slideLayouts/slideLayout173.xml"/><Relationship Id="rId9" Type="http://schemas.openxmlformats.org/officeDocument/2006/relationships/slideLayout" Target="../slideLayouts/slideLayout178.xml"/><Relationship Id="rId14"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90.xml"/><Relationship Id="rId13" Type="http://schemas.openxmlformats.org/officeDocument/2006/relationships/slideLayout" Target="../slideLayouts/slideLayout195.xml"/><Relationship Id="rId3" Type="http://schemas.openxmlformats.org/officeDocument/2006/relationships/slideLayout" Target="../slideLayouts/slideLayout185.xml"/><Relationship Id="rId7" Type="http://schemas.openxmlformats.org/officeDocument/2006/relationships/slideLayout" Target="../slideLayouts/slideLayout189.xml"/><Relationship Id="rId12" Type="http://schemas.openxmlformats.org/officeDocument/2006/relationships/slideLayout" Target="../slideLayouts/slideLayout194.xml"/><Relationship Id="rId2" Type="http://schemas.openxmlformats.org/officeDocument/2006/relationships/slideLayout" Target="../slideLayouts/slideLayout184.xml"/><Relationship Id="rId1" Type="http://schemas.openxmlformats.org/officeDocument/2006/relationships/slideLayout" Target="../slideLayouts/slideLayout183.xml"/><Relationship Id="rId6" Type="http://schemas.openxmlformats.org/officeDocument/2006/relationships/slideLayout" Target="../slideLayouts/slideLayout188.xml"/><Relationship Id="rId11" Type="http://schemas.openxmlformats.org/officeDocument/2006/relationships/slideLayout" Target="../slideLayouts/slideLayout193.xml"/><Relationship Id="rId5" Type="http://schemas.openxmlformats.org/officeDocument/2006/relationships/slideLayout" Target="../slideLayouts/slideLayout187.xml"/><Relationship Id="rId15" Type="http://schemas.openxmlformats.org/officeDocument/2006/relationships/image" Target="../media/image1.png"/><Relationship Id="rId10" Type="http://schemas.openxmlformats.org/officeDocument/2006/relationships/slideLayout" Target="../slideLayouts/slideLayout192.xml"/><Relationship Id="rId4" Type="http://schemas.openxmlformats.org/officeDocument/2006/relationships/slideLayout" Target="../slideLayouts/slideLayout186.xml"/><Relationship Id="rId9" Type="http://schemas.openxmlformats.org/officeDocument/2006/relationships/slideLayout" Target="../slideLayouts/slideLayout191.xml"/><Relationship Id="rId14" Type="http://schemas.openxmlformats.org/officeDocument/2006/relationships/theme" Target="../theme/theme1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1.pn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image" Target="../media/image1.png"/><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image" Target="../media/image1.png"/><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image" Target="../media/image1.png"/><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slideLayout" Target="../slideLayouts/slideLayout91.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5" Type="http://schemas.openxmlformats.org/officeDocument/2006/relationships/image" Target="../media/image1.png"/><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slideLayout" Target="../slideLayouts/slideLayout104.xml"/><Relationship Id="rId3" Type="http://schemas.openxmlformats.org/officeDocument/2006/relationships/slideLayout" Target="../slideLayouts/slideLayout94.xml"/><Relationship Id="rId7" Type="http://schemas.openxmlformats.org/officeDocument/2006/relationships/slideLayout" Target="../slideLayouts/slideLayout98.xml"/><Relationship Id="rId12" Type="http://schemas.openxmlformats.org/officeDocument/2006/relationships/slideLayout" Target="../slideLayouts/slideLayout103.xml"/><Relationship Id="rId2" Type="http://schemas.openxmlformats.org/officeDocument/2006/relationships/slideLayout" Target="../slideLayouts/slideLayout93.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5" Type="http://schemas.openxmlformats.org/officeDocument/2006/relationships/slideLayout" Target="../slideLayouts/slideLayout96.xml"/><Relationship Id="rId15" Type="http://schemas.openxmlformats.org/officeDocument/2006/relationships/image" Target="../media/image1.png"/><Relationship Id="rId10" Type="http://schemas.openxmlformats.org/officeDocument/2006/relationships/slideLayout" Target="../slideLayouts/slideLayout101.xml"/><Relationship Id="rId4" Type="http://schemas.openxmlformats.org/officeDocument/2006/relationships/slideLayout" Target="../slideLayouts/slideLayout95.xml"/><Relationship Id="rId9" Type="http://schemas.openxmlformats.org/officeDocument/2006/relationships/slideLayout" Target="../slideLayouts/slideLayout100.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slideLayout" Target="../slideLayouts/slideLayout117.xml"/><Relationship Id="rId3" Type="http://schemas.openxmlformats.org/officeDocument/2006/relationships/slideLayout" Target="../slideLayouts/slideLayout107.xml"/><Relationship Id="rId7" Type="http://schemas.openxmlformats.org/officeDocument/2006/relationships/slideLayout" Target="../slideLayouts/slideLayout111.xml"/><Relationship Id="rId12" Type="http://schemas.openxmlformats.org/officeDocument/2006/relationships/slideLayout" Target="../slideLayouts/slideLayout116.xml"/><Relationship Id="rId2" Type="http://schemas.openxmlformats.org/officeDocument/2006/relationships/slideLayout" Target="../slideLayouts/slideLayout106.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5" Type="http://schemas.openxmlformats.org/officeDocument/2006/relationships/slideLayout" Target="../slideLayouts/slideLayout109.xml"/><Relationship Id="rId15" Type="http://schemas.openxmlformats.org/officeDocument/2006/relationships/image" Target="../media/image1.png"/><Relationship Id="rId10" Type="http://schemas.openxmlformats.org/officeDocument/2006/relationships/slideLayout" Target="../slideLayouts/slideLayout114.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3"/>
          <p:cNvSpPr>
            <a:spLocks noGrp="1" noChangeArrowheads="1"/>
          </p:cNvSpPr>
          <p:nvPr>
            <p:ph type="title"/>
          </p:nvPr>
        </p:nvSpPr>
        <p:spPr bwMode="auto">
          <a:xfrm>
            <a:off x="609680" y="274638"/>
            <a:ext cx="1097264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30" name="Rectangle 4"/>
          <p:cNvSpPr>
            <a:spLocks noGrp="1" noChangeArrowheads="1"/>
          </p:cNvSpPr>
          <p:nvPr>
            <p:ph type="body" idx="1"/>
          </p:nvPr>
        </p:nvSpPr>
        <p:spPr bwMode="auto">
          <a:xfrm>
            <a:off x="609680" y="1600201"/>
            <a:ext cx="1097264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 第二级</a:t>
            </a:r>
          </a:p>
          <a:p>
            <a:pPr lvl="2"/>
            <a:r>
              <a:rPr lang="zh-CN" altLang="en-US"/>
              <a:t> 第三级</a:t>
            </a:r>
          </a:p>
          <a:p>
            <a:pPr lvl="3"/>
            <a:r>
              <a:rPr lang="zh-CN" altLang="en-US"/>
              <a:t> 第四级</a:t>
            </a:r>
          </a:p>
          <a:p>
            <a:pPr lvl="4"/>
            <a:r>
              <a:rPr lang="zh-CN" altLang="en-US"/>
              <a:t> 第五级</a:t>
            </a:r>
          </a:p>
        </p:txBody>
      </p:sp>
      <p:sp>
        <p:nvSpPr>
          <p:cNvPr id="17413" name="Rectangle 5"/>
          <p:cNvSpPr>
            <a:spLocks noGrp="1" noChangeArrowheads="1"/>
          </p:cNvSpPr>
          <p:nvPr>
            <p:ph type="dt" sz="half" idx="2"/>
          </p:nvPr>
        </p:nvSpPr>
        <p:spPr bwMode="auto">
          <a:xfrm>
            <a:off x="609680" y="6245225"/>
            <a:ext cx="284517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90204" pitchFamily="34" charset="0"/>
                <a:ea typeface="宋体" panose="02010600030101010101" pitchFamily="2" charset="-122"/>
              </a:defRPr>
            </a:lvl1pPr>
          </a:lstStyle>
          <a:p>
            <a:fld id="{A80CB818-7379-467D-8E76-EF9D9074A26C}" type="datetime2">
              <a:rPr lang="en-US" smtClean="0"/>
              <a:t>Friday, November 4, 2022</a:t>
            </a:fld>
            <a:endParaRPr lang="en-US" dirty="0"/>
          </a:p>
        </p:txBody>
      </p:sp>
      <p:sp>
        <p:nvSpPr>
          <p:cNvPr id="17414" name="Rectangle 6"/>
          <p:cNvSpPr>
            <a:spLocks noGrp="1" noChangeArrowheads="1"/>
          </p:cNvSpPr>
          <p:nvPr>
            <p:ph type="ftr" sz="quarter" idx="3"/>
          </p:nvPr>
        </p:nvSpPr>
        <p:spPr bwMode="auto">
          <a:xfrm>
            <a:off x="4166143" y="6245225"/>
            <a:ext cx="3859715"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90204" pitchFamily="34" charset="0"/>
                <a:ea typeface="宋体" panose="02010600030101010101" pitchFamily="2" charset="-122"/>
              </a:defRPr>
            </a:lvl1pPr>
          </a:lstStyle>
          <a:p>
            <a:pPr algn="r"/>
            <a:endParaRPr lang="en-US" dirty="0"/>
          </a:p>
        </p:txBody>
      </p:sp>
      <p:sp>
        <p:nvSpPr>
          <p:cNvPr id="17415" name="Rectangle 7"/>
          <p:cNvSpPr>
            <a:spLocks noGrp="1" noChangeArrowheads="1"/>
          </p:cNvSpPr>
          <p:nvPr>
            <p:ph type="sldNum" sz="quarter" idx="4"/>
          </p:nvPr>
        </p:nvSpPr>
        <p:spPr bwMode="auto">
          <a:xfrm>
            <a:off x="8737150" y="6245225"/>
            <a:ext cx="284517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90204" pitchFamily="34" charset="0"/>
                <a:ea typeface="宋体" panose="02010600030101010101" pitchFamily="2" charset="-122"/>
              </a:defRPr>
            </a:lvl1pPr>
          </a:lstStyle>
          <a:p>
            <a:fld id="{0CFEC368-1D7A-4F81-ABF6-AE0E36BAF64C}"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9pPr>
    </p:titleStyle>
    <p:bodyStyle>
      <a:lvl1pPr marL="342900" indent="-342900" algn="l" rtl="0" eaLnBrk="1" fontAlgn="base" hangingPunct="1">
        <a:spcBef>
          <a:spcPct val="20000"/>
        </a:spcBef>
        <a:spcAft>
          <a:spcPct val="0"/>
        </a:spcAft>
        <a:buBlip>
          <a:blip r:embed="rId15"/>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3"/>
          <p:cNvSpPr>
            <a:spLocks noGrp="1" noChangeArrowheads="1"/>
          </p:cNvSpPr>
          <p:nvPr>
            <p:ph type="title"/>
          </p:nvPr>
        </p:nvSpPr>
        <p:spPr bwMode="auto">
          <a:xfrm>
            <a:off x="609680" y="274638"/>
            <a:ext cx="1097264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30" name="Rectangle 4"/>
          <p:cNvSpPr>
            <a:spLocks noGrp="1" noChangeArrowheads="1"/>
          </p:cNvSpPr>
          <p:nvPr>
            <p:ph type="body" idx="1"/>
          </p:nvPr>
        </p:nvSpPr>
        <p:spPr bwMode="auto">
          <a:xfrm>
            <a:off x="609680" y="1600201"/>
            <a:ext cx="1097264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 第二级</a:t>
            </a:r>
          </a:p>
          <a:p>
            <a:pPr lvl="2"/>
            <a:r>
              <a:rPr lang="zh-CN" altLang="en-US"/>
              <a:t> 第三级</a:t>
            </a:r>
          </a:p>
          <a:p>
            <a:pPr lvl="3"/>
            <a:r>
              <a:rPr lang="zh-CN" altLang="en-US"/>
              <a:t> 第四级</a:t>
            </a:r>
          </a:p>
          <a:p>
            <a:pPr lvl="4"/>
            <a:r>
              <a:rPr lang="zh-CN" altLang="en-US"/>
              <a:t> 第五级</a:t>
            </a:r>
          </a:p>
        </p:txBody>
      </p:sp>
      <p:sp>
        <p:nvSpPr>
          <p:cNvPr id="17413" name="Rectangle 5"/>
          <p:cNvSpPr>
            <a:spLocks noGrp="1" noChangeArrowheads="1"/>
          </p:cNvSpPr>
          <p:nvPr>
            <p:ph type="dt" sz="half" idx="2"/>
          </p:nvPr>
        </p:nvSpPr>
        <p:spPr bwMode="auto">
          <a:xfrm>
            <a:off x="609680" y="6245225"/>
            <a:ext cx="284517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90204" pitchFamily="34" charset="0"/>
                <a:ea typeface="宋体" panose="02010600030101010101" pitchFamily="2" charset="-122"/>
              </a:defRPr>
            </a:lvl1pPr>
          </a:lstStyle>
          <a:p>
            <a:fld id="{A80CB818-7379-467D-8E76-EF9D9074A26C}" type="datetime2">
              <a:rPr lang="en-US" smtClean="0"/>
              <a:t>Friday, November 4, 2022</a:t>
            </a:fld>
            <a:endParaRPr lang="en-US" dirty="0"/>
          </a:p>
        </p:txBody>
      </p:sp>
      <p:sp>
        <p:nvSpPr>
          <p:cNvPr id="17414" name="Rectangle 6"/>
          <p:cNvSpPr>
            <a:spLocks noGrp="1" noChangeArrowheads="1"/>
          </p:cNvSpPr>
          <p:nvPr>
            <p:ph type="ftr" sz="quarter" idx="3"/>
          </p:nvPr>
        </p:nvSpPr>
        <p:spPr bwMode="auto">
          <a:xfrm>
            <a:off x="4166143" y="6245225"/>
            <a:ext cx="3859715"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90204" pitchFamily="34" charset="0"/>
                <a:ea typeface="宋体" panose="02010600030101010101" pitchFamily="2" charset="-122"/>
              </a:defRPr>
            </a:lvl1pPr>
          </a:lstStyle>
          <a:p>
            <a:pPr algn="r"/>
            <a:endParaRPr lang="en-US" dirty="0"/>
          </a:p>
        </p:txBody>
      </p:sp>
      <p:sp>
        <p:nvSpPr>
          <p:cNvPr id="17415" name="Rectangle 7"/>
          <p:cNvSpPr>
            <a:spLocks noGrp="1" noChangeArrowheads="1"/>
          </p:cNvSpPr>
          <p:nvPr>
            <p:ph type="sldNum" sz="quarter" idx="4"/>
          </p:nvPr>
        </p:nvSpPr>
        <p:spPr bwMode="auto">
          <a:xfrm>
            <a:off x="8737150" y="6245225"/>
            <a:ext cx="284517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90204" pitchFamily="34" charset="0"/>
                <a:ea typeface="宋体" panose="02010600030101010101" pitchFamily="2" charset="-122"/>
              </a:defRPr>
            </a:lvl1pPr>
          </a:lstStyle>
          <a:p>
            <a:fld id="{0CFEC368-1D7A-4F81-ABF6-AE0E36BAF64C}"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Lst>
  <p:transition>
    <p:fade/>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9pPr>
    </p:titleStyle>
    <p:bodyStyle>
      <a:lvl1pPr marL="342900" indent="-342900" algn="l" rtl="0" eaLnBrk="1" fontAlgn="base" hangingPunct="1">
        <a:spcBef>
          <a:spcPct val="20000"/>
        </a:spcBef>
        <a:spcAft>
          <a:spcPct val="0"/>
        </a:spcAft>
        <a:buBlip>
          <a:blip r:embed="rId15"/>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3"/>
          <p:cNvSpPr>
            <a:spLocks noGrp="1" noChangeArrowheads="1"/>
          </p:cNvSpPr>
          <p:nvPr>
            <p:ph type="title"/>
          </p:nvPr>
        </p:nvSpPr>
        <p:spPr bwMode="auto">
          <a:xfrm>
            <a:off x="609680" y="274638"/>
            <a:ext cx="1097264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30" name="Rectangle 4"/>
          <p:cNvSpPr>
            <a:spLocks noGrp="1" noChangeArrowheads="1"/>
          </p:cNvSpPr>
          <p:nvPr>
            <p:ph type="body" idx="1"/>
          </p:nvPr>
        </p:nvSpPr>
        <p:spPr bwMode="auto">
          <a:xfrm>
            <a:off x="609680" y="1600201"/>
            <a:ext cx="1097264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 第二级</a:t>
            </a:r>
          </a:p>
          <a:p>
            <a:pPr lvl="2"/>
            <a:r>
              <a:rPr lang="zh-CN" altLang="en-US"/>
              <a:t> 第三级</a:t>
            </a:r>
          </a:p>
          <a:p>
            <a:pPr lvl="3"/>
            <a:r>
              <a:rPr lang="zh-CN" altLang="en-US"/>
              <a:t> 第四级</a:t>
            </a:r>
          </a:p>
          <a:p>
            <a:pPr lvl="4"/>
            <a:r>
              <a:rPr lang="zh-CN" altLang="en-US"/>
              <a:t> 第五级</a:t>
            </a:r>
          </a:p>
        </p:txBody>
      </p:sp>
      <p:sp>
        <p:nvSpPr>
          <p:cNvPr id="17413" name="Rectangle 5"/>
          <p:cNvSpPr>
            <a:spLocks noGrp="1" noChangeArrowheads="1"/>
          </p:cNvSpPr>
          <p:nvPr>
            <p:ph type="dt" sz="half" idx="2"/>
          </p:nvPr>
        </p:nvSpPr>
        <p:spPr bwMode="auto">
          <a:xfrm>
            <a:off x="609680" y="6245225"/>
            <a:ext cx="284517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90204" pitchFamily="34" charset="0"/>
                <a:ea typeface="宋体" panose="02010600030101010101" pitchFamily="2" charset="-122"/>
              </a:defRPr>
            </a:lvl1pPr>
          </a:lstStyle>
          <a:p>
            <a:fld id="{A80CB818-7379-467D-8E76-EF9D9074A26C}" type="datetime2">
              <a:rPr lang="en-US" smtClean="0"/>
              <a:t>Friday, November 4, 2022</a:t>
            </a:fld>
            <a:endParaRPr lang="en-US" dirty="0"/>
          </a:p>
        </p:txBody>
      </p:sp>
      <p:sp>
        <p:nvSpPr>
          <p:cNvPr id="17414" name="Rectangle 6"/>
          <p:cNvSpPr>
            <a:spLocks noGrp="1" noChangeArrowheads="1"/>
          </p:cNvSpPr>
          <p:nvPr>
            <p:ph type="ftr" sz="quarter" idx="3"/>
          </p:nvPr>
        </p:nvSpPr>
        <p:spPr bwMode="auto">
          <a:xfrm>
            <a:off x="4166143" y="6245225"/>
            <a:ext cx="3859715"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90204" pitchFamily="34" charset="0"/>
                <a:ea typeface="宋体" panose="02010600030101010101" pitchFamily="2" charset="-122"/>
              </a:defRPr>
            </a:lvl1pPr>
          </a:lstStyle>
          <a:p>
            <a:pPr algn="r"/>
            <a:endParaRPr lang="en-US" dirty="0"/>
          </a:p>
        </p:txBody>
      </p:sp>
      <p:sp>
        <p:nvSpPr>
          <p:cNvPr id="17415" name="Rectangle 7"/>
          <p:cNvSpPr>
            <a:spLocks noGrp="1" noChangeArrowheads="1"/>
          </p:cNvSpPr>
          <p:nvPr>
            <p:ph type="sldNum" sz="quarter" idx="4"/>
          </p:nvPr>
        </p:nvSpPr>
        <p:spPr bwMode="auto">
          <a:xfrm>
            <a:off x="8737150" y="6245225"/>
            <a:ext cx="284517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90204" pitchFamily="34" charset="0"/>
                <a:ea typeface="宋体" panose="02010600030101010101" pitchFamily="2" charset="-122"/>
              </a:defRPr>
            </a:lvl1pPr>
          </a:lstStyle>
          <a:p>
            <a:fld id="{0CFEC368-1D7A-4F81-ABF6-AE0E36BAF64C}"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Lst>
  <p:transition>
    <p:fade/>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9pPr>
    </p:titleStyle>
    <p:bodyStyle>
      <a:lvl1pPr marL="342900" indent="-342900" algn="l" rtl="0" eaLnBrk="1" fontAlgn="base" hangingPunct="1">
        <a:spcBef>
          <a:spcPct val="20000"/>
        </a:spcBef>
        <a:spcAft>
          <a:spcPct val="0"/>
        </a:spcAft>
        <a:buBlip>
          <a:blip r:embed="rId15"/>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3"/>
          <p:cNvSpPr>
            <a:spLocks noGrp="1" noChangeArrowheads="1"/>
          </p:cNvSpPr>
          <p:nvPr>
            <p:ph type="title"/>
          </p:nvPr>
        </p:nvSpPr>
        <p:spPr bwMode="auto">
          <a:xfrm>
            <a:off x="609680" y="274638"/>
            <a:ext cx="1097264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30" name="Rectangle 4"/>
          <p:cNvSpPr>
            <a:spLocks noGrp="1" noChangeArrowheads="1"/>
          </p:cNvSpPr>
          <p:nvPr>
            <p:ph type="body" idx="1"/>
          </p:nvPr>
        </p:nvSpPr>
        <p:spPr bwMode="auto">
          <a:xfrm>
            <a:off x="609680" y="1600201"/>
            <a:ext cx="1097264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 第二级</a:t>
            </a:r>
          </a:p>
          <a:p>
            <a:pPr lvl="2"/>
            <a:r>
              <a:rPr lang="zh-CN" altLang="en-US"/>
              <a:t> 第三级</a:t>
            </a:r>
          </a:p>
          <a:p>
            <a:pPr lvl="3"/>
            <a:r>
              <a:rPr lang="zh-CN" altLang="en-US"/>
              <a:t> 第四级</a:t>
            </a:r>
          </a:p>
          <a:p>
            <a:pPr lvl="4"/>
            <a:r>
              <a:rPr lang="zh-CN" altLang="en-US"/>
              <a:t> 第五级</a:t>
            </a:r>
          </a:p>
        </p:txBody>
      </p:sp>
      <p:sp>
        <p:nvSpPr>
          <p:cNvPr id="17413" name="Rectangle 5"/>
          <p:cNvSpPr>
            <a:spLocks noGrp="1" noChangeArrowheads="1"/>
          </p:cNvSpPr>
          <p:nvPr>
            <p:ph type="dt" sz="half" idx="2"/>
          </p:nvPr>
        </p:nvSpPr>
        <p:spPr bwMode="auto">
          <a:xfrm>
            <a:off x="609680" y="6245225"/>
            <a:ext cx="284517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90204" pitchFamily="34" charset="0"/>
                <a:ea typeface="宋体" panose="02010600030101010101" pitchFamily="2" charset="-122"/>
              </a:defRPr>
            </a:lvl1pPr>
          </a:lstStyle>
          <a:p>
            <a:fld id="{A80CB818-7379-467D-8E76-EF9D9074A26C}" type="datetime2">
              <a:rPr lang="en-US" smtClean="0"/>
              <a:t>Friday, November 4, 2022</a:t>
            </a:fld>
            <a:endParaRPr lang="en-US" dirty="0"/>
          </a:p>
        </p:txBody>
      </p:sp>
      <p:sp>
        <p:nvSpPr>
          <p:cNvPr id="17414" name="Rectangle 6"/>
          <p:cNvSpPr>
            <a:spLocks noGrp="1" noChangeArrowheads="1"/>
          </p:cNvSpPr>
          <p:nvPr>
            <p:ph type="ftr" sz="quarter" idx="3"/>
          </p:nvPr>
        </p:nvSpPr>
        <p:spPr bwMode="auto">
          <a:xfrm>
            <a:off x="4166143" y="6245225"/>
            <a:ext cx="3859715"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90204" pitchFamily="34" charset="0"/>
                <a:ea typeface="宋体" panose="02010600030101010101" pitchFamily="2" charset="-122"/>
              </a:defRPr>
            </a:lvl1pPr>
          </a:lstStyle>
          <a:p>
            <a:pPr algn="r"/>
            <a:endParaRPr lang="en-US" dirty="0"/>
          </a:p>
        </p:txBody>
      </p:sp>
      <p:sp>
        <p:nvSpPr>
          <p:cNvPr id="17415" name="Rectangle 7"/>
          <p:cNvSpPr>
            <a:spLocks noGrp="1" noChangeArrowheads="1"/>
          </p:cNvSpPr>
          <p:nvPr>
            <p:ph type="sldNum" sz="quarter" idx="4"/>
          </p:nvPr>
        </p:nvSpPr>
        <p:spPr bwMode="auto">
          <a:xfrm>
            <a:off x="8737150" y="6245225"/>
            <a:ext cx="284517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90204" pitchFamily="34" charset="0"/>
                <a:ea typeface="宋体" panose="02010600030101010101" pitchFamily="2" charset="-122"/>
              </a:defRPr>
            </a:lvl1pPr>
          </a:lstStyle>
          <a:p>
            <a:fld id="{0CFEC368-1D7A-4F81-ABF6-AE0E36BAF64C}"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Lst>
  <p:transition>
    <p:fade/>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9pPr>
    </p:titleStyle>
    <p:bodyStyle>
      <a:lvl1pPr marL="342900" indent="-342900" algn="l" rtl="0" eaLnBrk="1" fontAlgn="base" hangingPunct="1">
        <a:spcBef>
          <a:spcPct val="20000"/>
        </a:spcBef>
        <a:spcAft>
          <a:spcPct val="0"/>
        </a:spcAft>
        <a:buBlip>
          <a:blip r:embed="rId15"/>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3"/>
          <p:cNvSpPr>
            <a:spLocks noGrp="1" noChangeArrowheads="1"/>
          </p:cNvSpPr>
          <p:nvPr>
            <p:ph type="title"/>
          </p:nvPr>
        </p:nvSpPr>
        <p:spPr bwMode="auto">
          <a:xfrm>
            <a:off x="609680" y="274638"/>
            <a:ext cx="1097264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30" name="Rectangle 4"/>
          <p:cNvSpPr>
            <a:spLocks noGrp="1" noChangeArrowheads="1"/>
          </p:cNvSpPr>
          <p:nvPr>
            <p:ph type="body" idx="1"/>
          </p:nvPr>
        </p:nvSpPr>
        <p:spPr bwMode="auto">
          <a:xfrm>
            <a:off x="609680" y="1600201"/>
            <a:ext cx="1097264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 第二级</a:t>
            </a:r>
          </a:p>
          <a:p>
            <a:pPr lvl="2"/>
            <a:r>
              <a:rPr lang="zh-CN" altLang="en-US"/>
              <a:t> 第三级</a:t>
            </a:r>
          </a:p>
          <a:p>
            <a:pPr lvl="3"/>
            <a:r>
              <a:rPr lang="zh-CN" altLang="en-US"/>
              <a:t> 第四级</a:t>
            </a:r>
          </a:p>
          <a:p>
            <a:pPr lvl="4"/>
            <a:r>
              <a:rPr lang="zh-CN" altLang="en-US"/>
              <a:t> 第五级</a:t>
            </a:r>
          </a:p>
        </p:txBody>
      </p:sp>
      <p:sp>
        <p:nvSpPr>
          <p:cNvPr id="17413" name="Rectangle 5"/>
          <p:cNvSpPr>
            <a:spLocks noGrp="1" noChangeArrowheads="1"/>
          </p:cNvSpPr>
          <p:nvPr>
            <p:ph type="dt" sz="half" idx="2"/>
          </p:nvPr>
        </p:nvSpPr>
        <p:spPr bwMode="auto">
          <a:xfrm>
            <a:off x="609680" y="6245225"/>
            <a:ext cx="284517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90204" pitchFamily="34" charset="0"/>
                <a:ea typeface="宋体" panose="02010600030101010101" pitchFamily="2" charset="-122"/>
              </a:defRPr>
            </a:lvl1pPr>
          </a:lstStyle>
          <a:p>
            <a:fld id="{A80CB818-7379-467D-8E76-EF9D9074A26C}" type="datetime2">
              <a:rPr lang="en-US" smtClean="0"/>
              <a:t>Friday, November 4, 2022</a:t>
            </a:fld>
            <a:endParaRPr lang="en-US" dirty="0"/>
          </a:p>
        </p:txBody>
      </p:sp>
      <p:sp>
        <p:nvSpPr>
          <p:cNvPr id="17414" name="Rectangle 6"/>
          <p:cNvSpPr>
            <a:spLocks noGrp="1" noChangeArrowheads="1"/>
          </p:cNvSpPr>
          <p:nvPr>
            <p:ph type="ftr" sz="quarter" idx="3"/>
          </p:nvPr>
        </p:nvSpPr>
        <p:spPr bwMode="auto">
          <a:xfrm>
            <a:off x="4166143" y="6245225"/>
            <a:ext cx="3859715"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90204" pitchFamily="34" charset="0"/>
                <a:ea typeface="宋体" panose="02010600030101010101" pitchFamily="2" charset="-122"/>
              </a:defRPr>
            </a:lvl1pPr>
          </a:lstStyle>
          <a:p>
            <a:pPr algn="r"/>
            <a:endParaRPr lang="en-US" dirty="0"/>
          </a:p>
        </p:txBody>
      </p:sp>
      <p:sp>
        <p:nvSpPr>
          <p:cNvPr id="17415" name="Rectangle 7"/>
          <p:cNvSpPr>
            <a:spLocks noGrp="1" noChangeArrowheads="1"/>
          </p:cNvSpPr>
          <p:nvPr>
            <p:ph type="sldNum" sz="quarter" idx="4"/>
          </p:nvPr>
        </p:nvSpPr>
        <p:spPr bwMode="auto">
          <a:xfrm>
            <a:off x="8737150" y="6245225"/>
            <a:ext cx="284517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90204" pitchFamily="34" charset="0"/>
                <a:ea typeface="宋体" panose="02010600030101010101" pitchFamily="2" charset="-122"/>
              </a:defRPr>
            </a:lvl1pPr>
          </a:lstStyle>
          <a:p>
            <a:fld id="{0CFEC368-1D7A-4F81-ABF6-AE0E36BAF64C}"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Lst>
  <p:transition>
    <p:fade/>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9pPr>
    </p:titleStyle>
    <p:bodyStyle>
      <a:lvl1pPr marL="342900" indent="-342900" algn="l" rtl="0" eaLnBrk="1" fontAlgn="base" hangingPunct="1">
        <a:spcBef>
          <a:spcPct val="20000"/>
        </a:spcBef>
        <a:spcAft>
          <a:spcPct val="0"/>
        </a:spcAft>
        <a:buBlip>
          <a:blip r:embed="rId15"/>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3"/>
          <p:cNvSpPr>
            <a:spLocks noGrp="1" noChangeArrowheads="1"/>
          </p:cNvSpPr>
          <p:nvPr>
            <p:ph type="title"/>
          </p:nvPr>
        </p:nvSpPr>
        <p:spPr bwMode="auto">
          <a:xfrm>
            <a:off x="609680" y="274638"/>
            <a:ext cx="1097264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30" name="Rectangle 4"/>
          <p:cNvSpPr>
            <a:spLocks noGrp="1" noChangeArrowheads="1"/>
          </p:cNvSpPr>
          <p:nvPr>
            <p:ph type="body" idx="1"/>
          </p:nvPr>
        </p:nvSpPr>
        <p:spPr bwMode="auto">
          <a:xfrm>
            <a:off x="609680" y="1600201"/>
            <a:ext cx="1097264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 第二级</a:t>
            </a:r>
          </a:p>
          <a:p>
            <a:pPr lvl="2"/>
            <a:r>
              <a:rPr lang="zh-CN" altLang="en-US"/>
              <a:t> 第三级</a:t>
            </a:r>
          </a:p>
          <a:p>
            <a:pPr lvl="3"/>
            <a:r>
              <a:rPr lang="zh-CN" altLang="en-US"/>
              <a:t> 第四级</a:t>
            </a:r>
          </a:p>
          <a:p>
            <a:pPr lvl="4"/>
            <a:r>
              <a:rPr lang="zh-CN" altLang="en-US"/>
              <a:t> 第五级</a:t>
            </a:r>
          </a:p>
        </p:txBody>
      </p:sp>
      <p:sp>
        <p:nvSpPr>
          <p:cNvPr id="17413" name="Rectangle 5"/>
          <p:cNvSpPr>
            <a:spLocks noGrp="1" noChangeArrowheads="1"/>
          </p:cNvSpPr>
          <p:nvPr>
            <p:ph type="dt" sz="half" idx="2"/>
          </p:nvPr>
        </p:nvSpPr>
        <p:spPr bwMode="auto">
          <a:xfrm>
            <a:off x="609680" y="6245225"/>
            <a:ext cx="284517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90204" pitchFamily="34" charset="0"/>
                <a:ea typeface="宋体" panose="02010600030101010101" pitchFamily="2" charset="-122"/>
              </a:defRPr>
            </a:lvl1pPr>
          </a:lstStyle>
          <a:p>
            <a:fld id="{A80CB818-7379-467D-8E76-EF9D9074A26C}" type="datetime2">
              <a:rPr lang="en-US" smtClean="0"/>
              <a:t>Friday, November 4, 2022</a:t>
            </a:fld>
            <a:endParaRPr lang="en-US" dirty="0"/>
          </a:p>
        </p:txBody>
      </p:sp>
      <p:sp>
        <p:nvSpPr>
          <p:cNvPr id="17414" name="Rectangle 6"/>
          <p:cNvSpPr>
            <a:spLocks noGrp="1" noChangeArrowheads="1"/>
          </p:cNvSpPr>
          <p:nvPr>
            <p:ph type="ftr" sz="quarter" idx="3"/>
          </p:nvPr>
        </p:nvSpPr>
        <p:spPr bwMode="auto">
          <a:xfrm>
            <a:off x="4166143" y="6245225"/>
            <a:ext cx="3859715"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90204" pitchFamily="34" charset="0"/>
                <a:ea typeface="宋体" panose="02010600030101010101" pitchFamily="2" charset="-122"/>
              </a:defRPr>
            </a:lvl1pPr>
          </a:lstStyle>
          <a:p>
            <a:pPr algn="r"/>
            <a:endParaRPr lang="en-US" dirty="0"/>
          </a:p>
        </p:txBody>
      </p:sp>
      <p:sp>
        <p:nvSpPr>
          <p:cNvPr id="17415" name="Rectangle 7"/>
          <p:cNvSpPr>
            <a:spLocks noGrp="1" noChangeArrowheads="1"/>
          </p:cNvSpPr>
          <p:nvPr>
            <p:ph type="sldNum" sz="quarter" idx="4"/>
          </p:nvPr>
        </p:nvSpPr>
        <p:spPr bwMode="auto">
          <a:xfrm>
            <a:off x="8737150" y="6245225"/>
            <a:ext cx="284517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90204" pitchFamily="34" charset="0"/>
                <a:ea typeface="宋体" panose="02010600030101010101" pitchFamily="2" charset="-122"/>
              </a:defRPr>
            </a:lvl1pPr>
          </a:lstStyle>
          <a:p>
            <a:fld id="{0CFEC368-1D7A-4F81-ABF6-AE0E36BAF64C}"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Lst>
  <p:transition>
    <p:fade/>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9pPr>
    </p:titleStyle>
    <p:bodyStyle>
      <a:lvl1pPr marL="342900" indent="-342900" algn="l" rtl="0" eaLnBrk="1" fontAlgn="base" hangingPunct="1">
        <a:spcBef>
          <a:spcPct val="20000"/>
        </a:spcBef>
        <a:spcAft>
          <a:spcPct val="0"/>
        </a:spcAft>
        <a:buBlip>
          <a:blip r:embed="rId15"/>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3"/>
          <p:cNvSpPr>
            <a:spLocks noGrp="1" noChangeArrowheads="1"/>
          </p:cNvSpPr>
          <p:nvPr>
            <p:ph type="title"/>
          </p:nvPr>
        </p:nvSpPr>
        <p:spPr bwMode="auto">
          <a:xfrm>
            <a:off x="609680" y="274638"/>
            <a:ext cx="1097264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30" name="Rectangle 4"/>
          <p:cNvSpPr>
            <a:spLocks noGrp="1" noChangeArrowheads="1"/>
          </p:cNvSpPr>
          <p:nvPr>
            <p:ph type="body" idx="1"/>
          </p:nvPr>
        </p:nvSpPr>
        <p:spPr bwMode="auto">
          <a:xfrm>
            <a:off x="609680" y="1600201"/>
            <a:ext cx="1097264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 第二级</a:t>
            </a:r>
          </a:p>
          <a:p>
            <a:pPr lvl="2"/>
            <a:r>
              <a:rPr lang="zh-CN" altLang="en-US"/>
              <a:t> 第三级</a:t>
            </a:r>
          </a:p>
          <a:p>
            <a:pPr lvl="3"/>
            <a:r>
              <a:rPr lang="zh-CN" altLang="en-US"/>
              <a:t> 第四级</a:t>
            </a:r>
          </a:p>
          <a:p>
            <a:pPr lvl="4"/>
            <a:r>
              <a:rPr lang="zh-CN" altLang="en-US"/>
              <a:t> 第五级</a:t>
            </a:r>
          </a:p>
        </p:txBody>
      </p:sp>
      <p:sp>
        <p:nvSpPr>
          <p:cNvPr id="17413" name="Rectangle 5"/>
          <p:cNvSpPr>
            <a:spLocks noGrp="1" noChangeArrowheads="1"/>
          </p:cNvSpPr>
          <p:nvPr>
            <p:ph type="dt" sz="half" idx="2"/>
          </p:nvPr>
        </p:nvSpPr>
        <p:spPr bwMode="auto">
          <a:xfrm>
            <a:off x="609680" y="6245225"/>
            <a:ext cx="284517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90204" pitchFamily="34" charset="0"/>
                <a:ea typeface="宋体" panose="02010600030101010101" pitchFamily="2" charset="-122"/>
              </a:defRPr>
            </a:lvl1pPr>
          </a:lstStyle>
          <a:p>
            <a:fld id="{A80CB818-7379-467D-8E76-EF9D9074A26C}" type="datetime2">
              <a:rPr lang="en-US" smtClean="0"/>
              <a:t>Friday, November 4, 2022</a:t>
            </a:fld>
            <a:endParaRPr lang="en-US" dirty="0"/>
          </a:p>
        </p:txBody>
      </p:sp>
      <p:sp>
        <p:nvSpPr>
          <p:cNvPr id="17414" name="Rectangle 6"/>
          <p:cNvSpPr>
            <a:spLocks noGrp="1" noChangeArrowheads="1"/>
          </p:cNvSpPr>
          <p:nvPr>
            <p:ph type="ftr" sz="quarter" idx="3"/>
          </p:nvPr>
        </p:nvSpPr>
        <p:spPr bwMode="auto">
          <a:xfrm>
            <a:off x="4166143" y="6245225"/>
            <a:ext cx="3859715"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90204" pitchFamily="34" charset="0"/>
                <a:ea typeface="宋体" panose="02010600030101010101" pitchFamily="2" charset="-122"/>
              </a:defRPr>
            </a:lvl1pPr>
          </a:lstStyle>
          <a:p>
            <a:pPr algn="r"/>
            <a:endParaRPr lang="en-US" dirty="0"/>
          </a:p>
        </p:txBody>
      </p:sp>
      <p:sp>
        <p:nvSpPr>
          <p:cNvPr id="17415" name="Rectangle 7"/>
          <p:cNvSpPr>
            <a:spLocks noGrp="1" noChangeArrowheads="1"/>
          </p:cNvSpPr>
          <p:nvPr>
            <p:ph type="sldNum" sz="quarter" idx="4"/>
          </p:nvPr>
        </p:nvSpPr>
        <p:spPr bwMode="auto">
          <a:xfrm>
            <a:off x="8737150" y="6245225"/>
            <a:ext cx="284517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90204" pitchFamily="34" charset="0"/>
                <a:ea typeface="宋体" panose="02010600030101010101" pitchFamily="2" charset="-122"/>
              </a:defRPr>
            </a:lvl1pPr>
          </a:lstStyle>
          <a:p>
            <a:fld id="{0CFEC368-1D7A-4F81-ABF6-AE0E36BAF64C}"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Lst>
  <p:transition>
    <p:fade/>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9pPr>
    </p:titleStyle>
    <p:bodyStyle>
      <a:lvl1pPr marL="342900" indent="-342900" algn="l" rtl="0" eaLnBrk="1" fontAlgn="base" hangingPunct="1">
        <a:spcBef>
          <a:spcPct val="20000"/>
        </a:spcBef>
        <a:spcAft>
          <a:spcPct val="0"/>
        </a:spcAft>
        <a:buBlip>
          <a:blip r:embed="rId15"/>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3"/>
          <p:cNvSpPr>
            <a:spLocks noGrp="1" noChangeArrowheads="1"/>
          </p:cNvSpPr>
          <p:nvPr>
            <p:ph type="title"/>
          </p:nvPr>
        </p:nvSpPr>
        <p:spPr bwMode="auto">
          <a:xfrm>
            <a:off x="609680" y="274638"/>
            <a:ext cx="1097264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30" name="Rectangle 4"/>
          <p:cNvSpPr>
            <a:spLocks noGrp="1" noChangeArrowheads="1"/>
          </p:cNvSpPr>
          <p:nvPr>
            <p:ph type="body" idx="1"/>
          </p:nvPr>
        </p:nvSpPr>
        <p:spPr bwMode="auto">
          <a:xfrm>
            <a:off x="609680" y="1600201"/>
            <a:ext cx="1097264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 第二级</a:t>
            </a:r>
          </a:p>
          <a:p>
            <a:pPr lvl="2"/>
            <a:r>
              <a:rPr lang="zh-CN" altLang="en-US"/>
              <a:t> 第三级</a:t>
            </a:r>
          </a:p>
          <a:p>
            <a:pPr lvl="3"/>
            <a:r>
              <a:rPr lang="zh-CN" altLang="en-US"/>
              <a:t> 第四级</a:t>
            </a:r>
          </a:p>
          <a:p>
            <a:pPr lvl="4"/>
            <a:r>
              <a:rPr lang="zh-CN" altLang="en-US"/>
              <a:t> 第五级</a:t>
            </a:r>
          </a:p>
        </p:txBody>
      </p:sp>
      <p:sp>
        <p:nvSpPr>
          <p:cNvPr id="17413" name="Rectangle 5"/>
          <p:cNvSpPr>
            <a:spLocks noGrp="1" noChangeArrowheads="1"/>
          </p:cNvSpPr>
          <p:nvPr>
            <p:ph type="dt" sz="half" idx="2"/>
          </p:nvPr>
        </p:nvSpPr>
        <p:spPr bwMode="auto">
          <a:xfrm>
            <a:off x="609680" y="6245225"/>
            <a:ext cx="284517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90204" pitchFamily="34" charset="0"/>
                <a:ea typeface="宋体" panose="02010600030101010101" pitchFamily="2" charset="-122"/>
              </a:defRPr>
            </a:lvl1pPr>
          </a:lstStyle>
          <a:p>
            <a:fld id="{A80CB818-7379-467D-8E76-EF9D9074A26C}" type="datetime2">
              <a:rPr lang="en-US" smtClean="0"/>
              <a:t>Friday, November 4, 2022</a:t>
            </a:fld>
            <a:endParaRPr lang="en-US" dirty="0"/>
          </a:p>
        </p:txBody>
      </p:sp>
      <p:sp>
        <p:nvSpPr>
          <p:cNvPr id="17414" name="Rectangle 6"/>
          <p:cNvSpPr>
            <a:spLocks noGrp="1" noChangeArrowheads="1"/>
          </p:cNvSpPr>
          <p:nvPr>
            <p:ph type="ftr" sz="quarter" idx="3"/>
          </p:nvPr>
        </p:nvSpPr>
        <p:spPr bwMode="auto">
          <a:xfrm>
            <a:off x="4166143" y="6245225"/>
            <a:ext cx="3859715"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90204" pitchFamily="34" charset="0"/>
                <a:ea typeface="宋体" panose="02010600030101010101" pitchFamily="2" charset="-122"/>
              </a:defRPr>
            </a:lvl1pPr>
          </a:lstStyle>
          <a:p>
            <a:pPr algn="r"/>
            <a:endParaRPr lang="en-US" dirty="0"/>
          </a:p>
        </p:txBody>
      </p:sp>
      <p:sp>
        <p:nvSpPr>
          <p:cNvPr id="17415" name="Rectangle 7"/>
          <p:cNvSpPr>
            <a:spLocks noGrp="1" noChangeArrowheads="1"/>
          </p:cNvSpPr>
          <p:nvPr>
            <p:ph type="sldNum" sz="quarter" idx="4"/>
          </p:nvPr>
        </p:nvSpPr>
        <p:spPr bwMode="auto">
          <a:xfrm>
            <a:off x="8737150" y="6245225"/>
            <a:ext cx="284517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90204" pitchFamily="34" charset="0"/>
                <a:ea typeface="宋体" panose="02010600030101010101" pitchFamily="2" charset="-122"/>
              </a:defRPr>
            </a:lvl1pPr>
          </a:lstStyle>
          <a:p>
            <a:fld id="{0CFEC368-1D7A-4F81-ABF6-AE0E36BAF64C}"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ransition>
    <p:fade/>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9pPr>
    </p:titleStyle>
    <p:bodyStyle>
      <a:lvl1pPr marL="342900" indent="-342900" algn="l" rtl="0" eaLnBrk="1" fontAlgn="base" hangingPunct="1">
        <a:spcBef>
          <a:spcPct val="20000"/>
        </a:spcBef>
        <a:spcAft>
          <a:spcPct val="0"/>
        </a:spcAft>
        <a:buBlip>
          <a:blip r:embed="rId15"/>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3"/>
          <p:cNvSpPr>
            <a:spLocks noGrp="1" noChangeArrowheads="1"/>
          </p:cNvSpPr>
          <p:nvPr>
            <p:ph type="title"/>
          </p:nvPr>
        </p:nvSpPr>
        <p:spPr bwMode="auto">
          <a:xfrm>
            <a:off x="609680" y="274638"/>
            <a:ext cx="1097264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30" name="Rectangle 4"/>
          <p:cNvSpPr>
            <a:spLocks noGrp="1" noChangeArrowheads="1"/>
          </p:cNvSpPr>
          <p:nvPr>
            <p:ph type="body" idx="1"/>
          </p:nvPr>
        </p:nvSpPr>
        <p:spPr bwMode="auto">
          <a:xfrm>
            <a:off x="609680" y="1600201"/>
            <a:ext cx="1097264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 第二级</a:t>
            </a:r>
          </a:p>
          <a:p>
            <a:pPr lvl="2"/>
            <a:r>
              <a:rPr lang="zh-CN" altLang="en-US"/>
              <a:t> 第三级</a:t>
            </a:r>
          </a:p>
          <a:p>
            <a:pPr lvl="3"/>
            <a:r>
              <a:rPr lang="zh-CN" altLang="en-US"/>
              <a:t> 第四级</a:t>
            </a:r>
          </a:p>
          <a:p>
            <a:pPr lvl="4"/>
            <a:r>
              <a:rPr lang="zh-CN" altLang="en-US"/>
              <a:t> 第五级</a:t>
            </a:r>
          </a:p>
        </p:txBody>
      </p:sp>
      <p:sp>
        <p:nvSpPr>
          <p:cNvPr id="17413" name="Rectangle 5"/>
          <p:cNvSpPr>
            <a:spLocks noGrp="1" noChangeArrowheads="1"/>
          </p:cNvSpPr>
          <p:nvPr>
            <p:ph type="dt" sz="half" idx="2"/>
          </p:nvPr>
        </p:nvSpPr>
        <p:spPr bwMode="auto">
          <a:xfrm>
            <a:off x="609680" y="6245225"/>
            <a:ext cx="284517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90204" pitchFamily="34" charset="0"/>
                <a:ea typeface="宋体" panose="02010600030101010101" pitchFamily="2" charset="-122"/>
              </a:defRPr>
            </a:lvl1pPr>
          </a:lstStyle>
          <a:p>
            <a:fld id="{A80CB818-7379-467D-8E76-EF9D9074A26C}" type="datetime2">
              <a:rPr lang="en-US" smtClean="0"/>
              <a:t>Friday, November 4, 2022</a:t>
            </a:fld>
            <a:endParaRPr lang="en-US" dirty="0"/>
          </a:p>
        </p:txBody>
      </p:sp>
      <p:sp>
        <p:nvSpPr>
          <p:cNvPr id="17414" name="Rectangle 6"/>
          <p:cNvSpPr>
            <a:spLocks noGrp="1" noChangeArrowheads="1"/>
          </p:cNvSpPr>
          <p:nvPr>
            <p:ph type="ftr" sz="quarter" idx="3"/>
          </p:nvPr>
        </p:nvSpPr>
        <p:spPr bwMode="auto">
          <a:xfrm>
            <a:off x="4166143" y="6245225"/>
            <a:ext cx="3859715"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90204" pitchFamily="34" charset="0"/>
                <a:ea typeface="宋体" panose="02010600030101010101" pitchFamily="2" charset="-122"/>
              </a:defRPr>
            </a:lvl1pPr>
          </a:lstStyle>
          <a:p>
            <a:pPr algn="r"/>
            <a:endParaRPr lang="en-US" dirty="0"/>
          </a:p>
        </p:txBody>
      </p:sp>
      <p:sp>
        <p:nvSpPr>
          <p:cNvPr id="17415" name="Rectangle 7"/>
          <p:cNvSpPr>
            <a:spLocks noGrp="1" noChangeArrowheads="1"/>
          </p:cNvSpPr>
          <p:nvPr>
            <p:ph type="sldNum" sz="quarter" idx="4"/>
          </p:nvPr>
        </p:nvSpPr>
        <p:spPr bwMode="auto">
          <a:xfrm>
            <a:off x="8737150" y="6245225"/>
            <a:ext cx="284517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90204" pitchFamily="34" charset="0"/>
                <a:ea typeface="宋体" panose="02010600030101010101" pitchFamily="2" charset="-122"/>
              </a:defRPr>
            </a:lvl1pPr>
          </a:lstStyle>
          <a:p>
            <a:fld id="{0CFEC368-1D7A-4F81-ABF6-AE0E36BAF64C}"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transition>
    <p:fade/>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9pPr>
    </p:titleStyle>
    <p:bodyStyle>
      <a:lvl1pPr marL="342900" indent="-342900" algn="l" rtl="0" eaLnBrk="1" fontAlgn="base" hangingPunct="1">
        <a:spcBef>
          <a:spcPct val="20000"/>
        </a:spcBef>
        <a:spcAft>
          <a:spcPct val="0"/>
        </a:spcAft>
        <a:buBlip>
          <a:blip r:embed="rId15"/>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3"/>
          <p:cNvSpPr>
            <a:spLocks noGrp="1" noChangeArrowheads="1"/>
          </p:cNvSpPr>
          <p:nvPr>
            <p:ph type="title"/>
          </p:nvPr>
        </p:nvSpPr>
        <p:spPr bwMode="auto">
          <a:xfrm>
            <a:off x="609680" y="274638"/>
            <a:ext cx="1097264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30" name="Rectangle 4"/>
          <p:cNvSpPr>
            <a:spLocks noGrp="1" noChangeArrowheads="1"/>
          </p:cNvSpPr>
          <p:nvPr>
            <p:ph type="body" idx="1"/>
          </p:nvPr>
        </p:nvSpPr>
        <p:spPr bwMode="auto">
          <a:xfrm>
            <a:off x="609680" y="1600201"/>
            <a:ext cx="1097264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 第二级</a:t>
            </a:r>
          </a:p>
          <a:p>
            <a:pPr lvl="2"/>
            <a:r>
              <a:rPr lang="zh-CN" altLang="en-US"/>
              <a:t> 第三级</a:t>
            </a:r>
          </a:p>
          <a:p>
            <a:pPr lvl="3"/>
            <a:r>
              <a:rPr lang="zh-CN" altLang="en-US"/>
              <a:t> 第四级</a:t>
            </a:r>
          </a:p>
          <a:p>
            <a:pPr lvl="4"/>
            <a:r>
              <a:rPr lang="zh-CN" altLang="en-US"/>
              <a:t> 第五级</a:t>
            </a:r>
          </a:p>
        </p:txBody>
      </p:sp>
      <p:sp>
        <p:nvSpPr>
          <p:cNvPr id="17413" name="Rectangle 5"/>
          <p:cNvSpPr>
            <a:spLocks noGrp="1" noChangeArrowheads="1"/>
          </p:cNvSpPr>
          <p:nvPr>
            <p:ph type="dt" sz="half" idx="2"/>
          </p:nvPr>
        </p:nvSpPr>
        <p:spPr bwMode="auto">
          <a:xfrm>
            <a:off x="609680" y="6245225"/>
            <a:ext cx="284517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90204" pitchFamily="34" charset="0"/>
                <a:ea typeface="宋体" panose="02010600030101010101" pitchFamily="2" charset="-122"/>
              </a:defRPr>
            </a:lvl1pPr>
          </a:lstStyle>
          <a:p>
            <a:fld id="{A80CB818-7379-467D-8E76-EF9D9074A26C}" type="datetime2">
              <a:rPr lang="en-US" smtClean="0"/>
              <a:t>Friday, November 4, 2022</a:t>
            </a:fld>
            <a:endParaRPr lang="en-US" dirty="0"/>
          </a:p>
        </p:txBody>
      </p:sp>
      <p:sp>
        <p:nvSpPr>
          <p:cNvPr id="17414" name="Rectangle 6"/>
          <p:cNvSpPr>
            <a:spLocks noGrp="1" noChangeArrowheads="1"/>
          </p:cNvSpPr>
          <p:nvPr>
            <p:ph type="ftr" sz="quarter" idx="3"/>
          </p:nvPr>
        </p:nvSpPr>
        <p:spPr bwMode="auto">
          <a:xfrm>
            <a:off x="4166143" y="6245225"/>
            <a:ext cx="3859715"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90204" pitchFamily="34" charset="0"/>
                <a:ea typeface="宋体" panose="02010600030101010101" pitchFamily="2" charset="-122"/>
              </a:defRPr>
            </a:lvl1pPr>
          </a:lstStyle>
          <a:p>
            <a:pPr algn="r"/>
            <a:endParaRPr lang="en-US" dirty="0"/>
          </a:p>
        </p:txBody>
      </p:sp>
      <p:sp>
        <p:nvSpPr>
          <p:cNvPr id="17415" name="Rectangle 7"/>
          <p:cNvSpPr>
            <a:spLocks noGrp="1" noChangeArrowheads="1"/>
          </p:cNvSpPr>
          <p:nvPr>
            <p:ph type="sldNum" sz="quarter" idx="4"/>
          </p:nvPr>
        </p:nvSpPr>
        <p:spPr bwMode="auto">
          <a:xfrm>
            <a:off x="8737150" y="6245225"/>
            <a:ext cx="284517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90204" pitchFamily="34" charset="0"/>
                <a:ea typeface="宋体" panose="02010600030101010101" pitchFamily="2" charset="-122"/>
              </a:defRPr>
            </a:lvl1pPr>
          </a:lstStyle>
          <a:p>
            <a:fld id="{0CFEC368-1D7A-4F81-ABF6-AE0E36BAF64C}"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Lst>
  <p:transition>
    <p:fade/>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9pPr>
    </p:titleStyle>
    <p:bodyStyle>
      <a:lvl1pPr marL="342900" indent="-342900" algn="l" rtl="0" eaLnBrk="1" fontAlgn="base" hangingPunct="1">
        <a:spcBef>
          <a:spcPct val="20000"/>
        </a:spcBef>
        <a:spcAft>
          <a:spcPct val="0"/>
        </a:spcAft>
        <a:buBlip>
          <a:blip r:embed="rId15"/>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3"/>
          <p:cNvSpPr>
            <a:spLocks noGrp="1" noChangeArrowheads="1"/>
          </p:cNvSpPr>
          <p:nvPr>
            <p:ph type="title"/>
          </p:nvPr>
        </p:nvSpPr>
        <p:spPr bwMode="auto">
          <a:xfrm>
            <a:off x="609680" y="274638"/>
            <a:ext cx="1097264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30" name="Rectangle 4"/>
          <p:cNvSpPr>
            <a:spLocks noGrp="1" noChangeArrowheads="1"/>
          </p:cNvSpPr>
          <p:nvPr>
            <p:ph type="body" idx="1"/>
          </p:nvPr>
        </p:nvSpPr>
        <p:spPr bwMode="auto">
          <a:xfrm>
            <a:off x="609680" y="1600201"/>
            <a:ext cx="1097264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 第二级</a:t>
            </a:r>
          </a:p>
          <a:p>
            <a:pPr lvl="2"/>
            <a:r>
              <a:rPr lang="zh-CN" altLang="en-US"/>
              <a:t> 第三级</a:t>
            </a:r>
          </a:p>
          <a:p>
            <a:pPr lvl="3"/>
            <a:r>
              <a:rPr lang="zh-CN" altLang="en-US"/>
              <a:t> 第四级</a:t>
            </a:r>
          </a:p>
          <a:p>
            <a:pPr lvl="4"/>
            <a:r>
              <a:rPr lang="zh-CN" altLang="en-US"/>
              <a:t> 第五级</a:t>
            </a:r>
          </a:p>
        </p:txBody>
      </p:sp>
      <p:sp>
        <p:nvSpPr>
          <p:cNvPr id="17413" name="Rectangle 5"/>
          <p:cNvSpPr>
            <a:spLocks noGrp="1" noChangeArrowheads="1"/>
          </p:cNvSpPr>
          <p:nvPr>
            <p:ph type="dt" sz="half" idx="2"/>
          </p:nvPr>
        </p:nvSpPr>
        <p:spPr bwMode="auto">
          <a:xfrm>
            <a:off x="609680" y="6245225"/>
            <a:ext cx="284517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90204" pitchFamily="34" charset="0"/>
                <a:ea typeface="宋体" panose="02010600030101010101" pitchFamily="2" charset="-122"/>
              </a:defRPr>
            </a:lvl1pPr>
          </a:lstStyle>
          <a:p>
            <a:fld id="{A80CB818-7379-467D-8E76-EF9D9074A26C}" type="datetime2">
              <a:rPr lang="en-US" smtClean="0"/>
              <a:t>Friday, November 4, 2022</a:t>
            </a:fld>
            <a:endParaRPr lang="en-US" dirty="0"/>
          </a:p>
        </p:txBody>
      </p:sp>
      <p:sp>
        <p:nvSpPr>
          <p:cNvPr id="17414" name="Rectangle 6"/>
          <p:cNvSpPr>
            <a:spLocks noGrp="1" noChangeArrowheads="1"/>
          </p:cNvSpPr>
          <p:nvPr>
            <p:ph type="ftr" sz="quarter" idx="3"/>
          </p:nvPr>
        </p:nvSpPr>
        <p:spPr bwMode="auto">
          <a:xfrm>
            <a:off x="4166143" y="6245225"/>
            <a:ext cx="3859715"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90204" pitchFamily="34" charset="0"/>
                <a:ea typeface="宋体" panose="02010600030101010101" pitchFamily="2" charset="-122"/>
              </a:defRPr>
            </a:lvl1pPr>
          </a:lstStyle>
          <a:p>
            <a:pPr algn="r"/>
            <a:endParaRPr lang="en-US" dirty="0"/>
          </a:p>
        </p:txBody>
      </p:sp>
      <p:sp>
        <p:nvSpPr>
          <p:cNvPr id="17415" name="Rectangle 7"/>
          <p:cNvSpPr>
            <a:spLocks noGrp="1" noChangeArrowheads="1"/>
          </p:cNvSpPr>
          <p:nvPr>
            <p:ph type="sldNum" sz="quarter" idx="4"/>
          </p:nvPr>
        </p:nvSpPr>
        <p:spPr bwMode="auto">
          <a:xfrm>
            <a:off x="8737150" y="6245225"/>
            <a:ext cx="284517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90204" pitchFamily="34" charset="0"/>
                <a:ea typeface="宋体" panose="02010600030101010101" pitchFamily="2" charset="-122"/>
              </a:defRPr>
            </a:lvl1pPr>
          </a:lstStyle>
          <a:p>
            <a:fld id="{0CFEC368-1D7A-4F81-ABF6-AE0E36BAF64C}"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Lst>
  <p:transition>
    <p:fade/>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9pPr>
    </p:titleStyle>
    <p:bodyStyle>
      <a:lvl1pPr marL="342900" indent="-342900" algn="l" rtl="0" eaLnBrk="1" fontAlgn="base" hangingPunct="1">
        <a:spcBef>
          <a:spcPct val="20000"/>
        </a:spcBef>
        <a:spcAft>
          <a:spcPct val="0"/>
        </a:spcAft>
        <a:buBlip>
          <a:blip r:embed="rId15"/>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3"/>
          <p:cNvSpPr>
            <a:spLocks noGrp="1" noChangeArrowheads="1"/>
          </p:cNvSpPr>
          <p:nvPr>
            <p:ph type="title"/>
          </p:nvPr>
        </p:nvSpPr>
        <p:spPr bwMode="auto">
          <a:xfrm>
            <a:off x="609680" y="274638"/>
            <a:ext cx="1097264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30" name="Rectangle 4"/>
          <p:cNvSpPr>
            <a:spLocks noGrp="1" noChangeArrowheads="1"/>
          </p:cNvSpPr>
          <p:nvPr>
            <p:ph type="body" idx="1"/>
          </p:nvPr>
        </p:nvSpPr>
        <p:spPr bwMode="auto">
          <a:xfrm>
            <a:off x="609680" y="1600201"/>
            <a:ext cx="1097264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 第二级</a:t>
            </a:r>
          </a:p>
          <a:p>
            <a:pPr lvl="2"/>
            <a:r>
              <a:rPr lang="zh-CN" altLang="en-US"/>
              <a:t> 第三级</a:t>
            </a:r>
          </a:p>
          <a:p>
            <a:pPr lvl="3"/>
            <a:r>
              <a:rPr lang="zh-CN" altLang="en-US"/>
              <a:t> 第四级</a:t>
            </a:r>
          </a:p>
          <a:p>
            <a:pPr lvl="4"/>
            <a:r>
              <a:rPr lang="zh-CN" altLang="en-US"/>
              <a:t> 第五级</a:t>
            </a:r>
          </a:p>
        </p:txBody>
      </p:sp>
      <p:sp>
        <p:nvSpPr>
          <p:cNvPr id="17413" name="Rectangle 5"/>
          <p:cNvSpPr>
            <a:spLocks noGrp="1" noChangeArrowheads="1"/>
          </p:cNvSpPr>
          <p:nvPr>
            <p:ph type="dt" sz="half" idx="2"/>
          </p:nvPr>
        </p:nvSpPr>
        <p:spPr bwMode="auto">
          <a:xfrm>
            <a:off x="609680" y="6245225"/>
            <a:ext cx="284517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90204" pitchFamily="34" charset="0"/>
                <a:ea typeface="宋体" panose="02010600030101010101" pitchFamily="2" charset="-122"/>
              </a:defRPr>
            </a:lvl1pPr>
          </a:lstStyle>
          <a:p>
            <a:fld id="{A80CB818-7379-467D-8E76-EF9D9074A26C}" type="datetime2">
              <a:rPr lang="en-US" smtClean="0"/>
              <a:t>Friday, November 4, 2022</a:t>
            </a:fld>
            <a:endParaRPr lang="en-US" dirty="0"/>
          </a:p>
        </p:txBody>
      </p:sp>
      <p:sp>
        <p:nvSpPr>
          <p:cNvPr id="17414" name="Rectangle 6"/>
          <p:cNvSpPr>
            <a:spLocks noGrp="1" noChangeArrowheads="1"/>
          </p:cNvSpPr>
          <p:nvPr>
            <p:ph type="ftr" sz="quarter" idx="3"/>
          </p:nvPr>
        </p:nvSpPr>
        <p:spPr bwMode="auto">
          <a:xfrm>
            <a:off x="4166143" y="6245225"/>
            <a:ext cx="3859715"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90204" pitchFamily="34" charset="0"/>
                <a:ea typeface="宋体" panose="02010600030101010101" pitchFamily="2" charset="-122"/>
              </a:defRPr>
            </a:lvl1pPr>
          </a:lstStyle>
          <a:p>
            <a:pPr algn="r"/>
            <a:endParaRPr lang="en-US" dirty="0"/>
          </a:p>
        </p:txBody>
      </p:sp>
      <p:sp>
        <p:nvSpPr>
          <p:cNvPr id="17415" name="Rectangle 7"/>
          <p:cNvSpPr>
            <a:spLocks noGrp="1" noChangeArrowheads="1"/>
          </p:cNvSpPr>
          <p:nvPr>
            <p:ph type="sldNum" sz="quarter" idx="4"/>
          </p:nvPr>
        </p:nvSpPr>
        <p:spPr bwMode="auto">
          <a:xfrm>
            <a:off x="8737150" y="6245225"/>
            <a:ext cx="284517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90204" pitchFamily="34" charset="0"/>
                <a:ea typeface="宋体" panose="02010600030101010101" pitchFamily="2" charset="-122"/>
              </a:defRPr>
            </a:lvl1pPr>
          </a:lstStyle>
          <a:p>
            <a:fld id="{0CFEC368-1D7A-4F81-ABF6-AE0E36BAF64C}"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Lst>
  <p:transition>
    <p:fade/>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9pPr>
    </p:titleStyle>
    <p:bodyStyle>
      <a:lvl1pPr marL="342900" indent="-342900" algn="l" rtl="0" eaLnBrk="1" fontAlgn="base" hangingPunct="1">
        <a:spcBef>
          <a:spcPct val="20000"/>
        </a:spcBef>
        <a:spcAft>
          <a:spcPct val="0"/>
        </a:spcAft>
        <a:buBlip>
          <a:blip r:embed="rId15"/>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3"/>
          <p:cNvSpPr>
            <a:spLocks noGrp="1" noChangeArrowheads="1"/>
          </p:cNvSpPr>
          <p:nvPr>
            <p:ph type="title"/>
          </p:nvPr>
        </p:nvSpPr>
        <p:spPr bwMode="auto">
          <a:xfrm>
            <a:off x="609680" y="274638"/>
            <a:ext cx="1097264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30" name="Rectangle 4"/>
          <p:cNvSpPr>
            <a:spLocks noGrp="1" noChangeArrowheads="1"/>
          </p:cNvSpPr>
          <p:nvPr>
            <p:ph type="body" idx="1"/>
          </p:nvPr>
        </p:nvSpPr>
        <p:spPr bwMode="auto">
          <a:xfrm>
            <a:off x="609680" y="1600201"/>
            <a:ext cx="1097264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 第二级</a:t>
            </a:r>
          </a:p>
          <a:p>
            <a:pPr lvl="2"/>
            <a:r>
              <a:rPr lang="zh-CN" altLang="en-US"/>
              <a:t> 第三级</a:t>
            </a:r>
          </a:p>
          <a:p>
            <a:pPr lvl="3"/>
            <a:r>
              <a:rPr lang="zh-CN" altLang="en-US"/>
              <a:t> 第四级</a:t>
            </a:r>
          </a:p>
          <a:p>
            <a:pPr lvl="4"/>
            <a:r>
              <a:rPr lang="zh-CN" altLang="en-US"/>
              <a:t> 第五级</a:t>
            </a:r>
          </a:p>
        </p:txBody>
      </p:sp>
      <p:sp>
        <p:nvSpPr>
          <p:cNvPr id="17413" name="Rectangle 5"/>
          <p:cNvSpPr>
            <a:spLocks noGrp="1" noChangeArrowheads="1"/>
          </p:cNvSpPr>
          <p:nvPr>
            <p:ph type="dt" sz="half" idx="2"/>
          </p:nvPr>
        </p:nvSpPr>
        <p:spPr bwMode="auto">
          <a:xfrm>
            <a:off x="609680" y="6245225"/>
            <a:ext cx="284517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90204" pitchFamily="34" charset="0"/>
                <a:ea typeface="宋体" panose="02010600030101010101" pitchFamily="2" charset="-122"/>
              </a:defRPr>
            </a:lvl1pPr>
          </a:lstStyle>
          <a:p>
            <a:fld id="{A80CB818-7379-467D-8E76-EF9D9074A26C}" type="datetime2">
              <a:rPr lang="en-US" smtClean="0"/>
              <a:t>Friday, November 4, 2022</a:t>
            </a:fld>
            <a:endParaRPr lang="en-US" dirty="0"/>
          </a:p>
        </p:txBody>
      </p:sp>
      <p:sp>
        <p:nvSpPr>
          <p:cNvPr id="17414" name="Rectangle 6"/>
          <p:cNvSpPr>
            <a:spLocks noGrp="1" noChangeArrowheads="1"/>
          </p:cNvSpPr>
          <p:nvPr>
            <p:ph type="ftr" sz="quarter" idx="3"/>
          </p:nvPr>
        </p:nvSpPr>
        <p:spPr bwMode="auto">
          <a:xfrm>
            <a:off x="4166143" y="6245225"/>
            <a:ext cx="3859715"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90204" pitchFamily="34" charset="0"/>
                <a:ea typeface="宋体" panose="02010600030101010101" pitchFamily="2" charset="-122"/>
              </a:defRPr>
            </a:lvl1pPr>
          </a:lstStyle>
          <a:p>
            <a:pPr algn="r"/>
            <a:endParaRPr lang="en-US" dirty="0"/>
          </a:p>
        </p:txBody>
      </p:sp>
      <p:sp>
        <p:nvSpPr>
          <p:cNvPr id="17415" name="Rectangle 7"/>
          <p:cNvSpPr>
            <a:spLocks noGrp="1" noChangeArrowheads="1"/>
          </p:cNvSpPr>
          <p:nvPr>
            <p:ph type="sldNum" sz="quarter" idx="4"/>
          </p:nvPr>
        </p:nvSpPr>
        <p:spPr bwMode="auto">
          <a:xfrm>
            <a:off x="8737150" y="6245225"/>
            <a:ext cx="284517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90204" pitchFamily="34" charset="0"/>
                <a:ea typeface="宋体" panose="02010600030101010101" pitchFamily="2" charset="-122"/>
              </a:defRPr>
            </a:lvl1pPr>
          </a:lstStyle>
          <a:p>
            <a:fld id="{0CFEC368-1D7A-4F81-ABF6-AE0E36BAF64C}"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Lst>
  <p:transition>
    <p:fade/>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9pPr>
    </p:titleStyle>
    <p:bodyStyle>
      <a:lvl1pPr marL="342900" indent="-342900" algn="l" rtl="0" eaLnBrk="1" fontAlgn="base" hangingPunct="1">
        <a:spcBef>
          <a:spcPct val="20000"/>
        </a:spcBef>
        <a:spcAft>
          <a:spcPct val="0"/>
        </a:spcAft>
        <a:buBlip>
          <a:blip r:embed="rId15"/>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3"/>
          <p:cNvSpPr>
            <a:spLocks noGrp="1" noChangeArrowheads="1"/>
          </p:cNvSpPr>
          <p:nvPr>
            <p:ph type="title"/>
          </p:nvPr>
        </p:nvSpPr>
        <p:spPr bwMode="auto">
          <a:xfrm>
            <a:off x="609680" y="274638"/>
            <a:ext cx="1097264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30" name="Rectangle 4"/>
          <p:cNvSpPr>
            <a:spLocks noGrp="1" noChangeArrowheads="1"/>
          </p:cNvSpPr>
          <p:nvPr>
            <p:ph type="body" idx="1"/>
          </p:nvPr>
        </p:nvSpPr>
        <p:spPr bwMode="auto">
          <a:xfrm>
            <a:off x="609680" y="1600201"/>
            <a:ext cx="1097264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 第二级</a:t>
            </a:r>
          </a:p>
          <a:p>
            <a:pPr lvl="2"/>
            <a:r>
              <a:rPr lang="zh-CN" altLang="en-US"/>
              <a:t> 第三级</a:t>
            </a:r>
          </a:p>
          <a:p>
            <a:pPr lvl="3"/>
            <a:r>
              <a:rPr lang="zh-CN" altLang="en-US"/>
              <a:t> 第四级</a:t>
            </a:r>
          </a:p>
          <a:p>
            <a:pPr lvl="4"/>
            <a:r>
              <a:rPr lang="zh-CN" altLang="en-US"/>
              <a:t> 第五级</a:t>
            </a:r>
          </a:p>
        </p:txBody>
      </p:sp>
      <p:sp>
        <p:nvSpPr>
          <p:cNvPr id="17413" name="Rectangle 5"/>
          <p:cNvSpPr>
            <a:spLocks noGrp="1" noChangeArrowheads="1"/>
          </p:cNvSpPr>
          <p:nvPr>
            <p:ph type="dt" sz="half" idx="2"/>
          </p:nvPr>
        </p:nvSpPr>
        <p:spPr bwMode="auto">
          <a:xfrm>
            <a:off x="609680" y="6245225"/>
            <a:ext cx="284517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90204" pitchFamily="34" charset="0"/>
                <a:ea typeface="宋体" panose="02010600030101010101" pitchFamily="2" charset="-122"/>
              </a:defRPr>
            </a:lvl1pPr>
          </a:lstStyle>
          <a:p>
            <a:fld id="{A80CB818-7379-467D-8E76-EF9D9074A26C}" type="datetime2">
              <a:rPr lang="en-US" smtClean="0"/>
              <a:t>Friday, November 4, 2022</a:t>
            </a:fld>
            <a:endParaRPr lang="en-US" dirty="0"/>
          </a:p>
        </p:txBody>
      </p:sp>
      <p:sp>
        <p:nvSpPr>
          <p:cNvPr id="17414" name="Rectangle 6"/>
          <p:cNvSpPr>
            <a:spLocks noGrp="1" noChangeArrowheads="1"/>
          </p:cNvSpPr>
          <p:nvPr>
            <p:ph type="ftr" sz="quarter" idx="3"/>
          </p:nvPr>
        </p:nvSpPr>
        <p:spPr bwMode="auto">
          <a:xfrm>
            <a:off x="4166143" y="6245225"/>
            <a:ext cx="3859715"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90204" pitchFamily="34" charset="0"/>
                <a:ea typeface="宋体" panose="02010600030101010101" pitchFamily="2" charset="-122"/>
              </a:defRPr>
            </a:lvl1pPr>
          </a:lstStyle>
          <a:p>
            <a:pPr algn="r"/>
            <a:endParaRPr lang="en-US" dirty="0"/>
          </a:p>
        </p:txBody>
      </p:sp>
      <p:sp>
        <p:nvSpPr>
          <p:cNvPr id="17415" name="Rectangle 7"/>
          <p:cNvSpPr>
            <a:spLocks noGrp="1" noChangeArrowheads="1"/>
          </p:cNvSpPr>
          <p:nvPr>
            <p:ph type="sldNum" sz="quarter" idx="4"/>
          </p:nvPr>
        </p:nvSpPr>
        <p:spPr bwMode="auto">
          <a:xfrm>
            <a:off x="8737150" y="6245225"/>
            <a:ext cx="284517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90204" pitchFamily="34" charset="0"/>
                <a:ea typeface="宋体" panose="02010600030101010101" pitchFamily="2" charset="-122"/>
              </a:defRPr>
            </a:lvl1pPr>
          </a:lstStyle>
          <a:p>
            <a:fld id="{0CFEC368-1D7A-4F81-ABF6-AE0E36BAF64C}"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Lst>
  <p:transition>
    <p:fade/>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9pPr>
    </p:titleStyle>
    <p:bodyStyle>
      <a:lvl1pPr marL="342900" indent="-342900" algn="l" rtl="0" eaLnBrk="1" fontAlgn="base" hangingPunct="1">
        <a:spcBef>
          <a:spcPct val="20000"/>
        </a:spcBef>
        <a:spcAft>
          <a:spcPct val="0"/>
        </a:spcAft>
        <a:buBlip>
          <a:blip r:embed="rId15"/>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3"/>
          <p:cNvSpPr>
            <a:spLocks noGrp="1" noChangeArrowheads="1"/>
          </p:cNvSpPr>
          <p:nvPr>
            <p:ph type="title"/>
          </p:nvPr>
        </p:nvSpPr>
        <p:spPr bwMode="auto">
          <a:xfrm>
            <a:off x="609680" y="274638"/>
            <a:ext cx="1097264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30" name="Rectangle 4"/>
          <p:cNvSpPr>
            <a:spLocks noGrp="1" noChangeArrowheads="1"/>
          </p:cNvSpPr>
          <p:nvPr>
            <p:ph type="body" idx="1"/>
          </p:nvPr>
        </p:nvSpPr>
        <p:spPr bwMode="auto">
          <a:xfrm>
            <a:off x="609680" y="1600201"/>
            <a:ext cx="1097264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 第二级</a:t>
            </a:r>
          </a:p>
          <a:p>
            <a:pPr lvl="2"/>
            <a:r>
              <a:rPr lang="zh-CN" altLang="en-US"/>
              <a:t> 第三级</a:t>
            </a:r>
          </a:p>
          <a:p>
            <a:pPr lvl="3"/>
            <a:r>
              <a:rPr lang="zh-CN" altLang="en-US"/>
              <a:t> 第四级</a:t>
            </a:r>
          </a:p>
          <a:p>
            <a:pPr lvl="4"/>
            <a:r>
              <a:rPr lang="zh-CN" altLang="en-US"/>
              <a:t> 第五级</a:t>
            </a:r>
          </a:p>
        </p:txBody>
      </p:sp>
      <p:sp>
        <p:nvSpPr>
          <p:cNvPr id="17413" name="Rectangle 5"/>
          <p:cNvSpPr>
            <a:spLocks noGrp="1" noChangeArrowheads="1"/>
          </p:cNvSpPr>
          <p:nvPr>
            <p:ph type="dt" sz="half" idx="2"/>
          </p:nvPr>
        </p:nvSpPr>
        <p:spPr bwMode="auto">
          <a:xfrm>
            <a:off x="609680" y="6245225"/>
            <a:ext cx="284517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90204" pitchFamily="34" charset="0"/>
                <a:ea typeface="宋体" panose="02010600030101010101" pitchFamily="2" charset="-122"/>
              </a:defRPr>
            </a:lvl1pPr>
          </a:lstStyle>
          <a:p>
            <a:fld id="{A80CB818-7379-467D-8E76-EF9D9074A26C}" type="datetime2">
              <a:rPr lang="en-US" smtClean="0"/>
              <a:t>Friday, November 4, 2022</a:t>
            </a:fld>
            <a:endParaRPr lang="en-US" dirty="0"/>
          </a:p>
        </p:txBody>
      </p:sp>
      <p:sp>
        <p:nvSpPr>
          <p:cNvPr id="17414" name="Rectangle 6"/>
          <p:cNvSpPr>
            <a:spLocks noGrp="1" noChangeArrowheads="1"/>
          </p:cNvSpPr>
          <p:nvPr>
            <p:ph type="ftr" sz="quarter" idx="3"/>
          </p:nvPr>
        </p:nvSpPr>
        <p:spPr bwMode="auto">
          <a:xfrm>
            <a:off x="4166143" y="6245225"/>
            <a:ext cx="3859715"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90204" pitchFamily="34" charset="0"/>
                <a:ea typeface="宋体" panose="02010600030101010101" pitchFamily="2" charset="-122"/>
              </a:defRPr>
            </a:lvl1pPr>
          </a:lstStyle>
          <a:p>
            <a:pPr algn="r"/>
            <a:endParaRPr lang="en-US" dirty="0"/>
          </a:p>
        </p:txBody>
      </p:sp>
      <p:sp>
        <p:nvSpPr>
          <p:cNvPr id="17415" name="Rectangle 7"/>
          <p:cNvSpPr>
            <a:spLocks noGrp="1" noChangeArrowheads="1"/>
          </p:cNvSpPr>
          <p:nvPr>
            <p:ph type="sldNum" sz="quarter" idx="4"/>
          </p:nvPr>
        </p:nvSpPr>
        <p:spPr bwMode="auto">
          <a:xfrm>
            <a:off x="8737150" y="6245225"/>
            <a:ext cx="284517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90204" pitchFamily="34" charset="0"/>
                <a:ea typeface="宋体" panose="02010600030101010101" pitchFamily="2" charset="-122"/>
              </a:defRPr>
            </a:lvl1pPr>
          </a:lstStyle>
          <a:p>
            <a:fld id="{0CFEC368-1D7A-4F81-ABF6-AE0E36BAF64C}"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Lst>
  <p:transition>
    <p:fade/>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2pPr>
      <a:lvl3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3pPr>
      <a:lvl4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4pPr>
      <a:lvl5pPr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5pPr>
      <a:lvl6pPr marL="4572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6pPr>
      <a:lvl7pPr marL="9144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7pPr>
      <a:lvl8pPr marL="13716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8pPr>
      <a:lvl9pPr marL="1828800" algn="ctr" rtl="0" eaLnBrk="1" fontAlgn="base" hangingPunct="1">
        <a:spcBef>
          <a:spcPct val="0"/>
        </a:spcBef>
        <a:spcAft>
          <a:spcPct val="0"/>
        </a:spcAft>
        <a:defRPr sz="4400">
          <a:solidFill>
            <a:schemeClr val="tx2"/>
          </a:solidFill>
          <a:latin typeface="Arial" panose="020B0604020202090204" pitchFamily="34" charset="0"/>
          <a:ea typeface="黑体" panose="02010609060101010101" pitchFamily="2" charset="-122"/>
        </a:defRPr>
      </a:lvl9pPr>
    </p:titleStyle>
    <p:bodyStyle>
      <a:lvl1pPr marL="342900" indent="-342900" algn="l" rtl="0" eaLnBrk="1" fontAlgn="base" hangingPunct="1">
        <a:spcBef>
          <a:spcPct val="20000"/>
        </a:spcBef>
        <a:spcAft>
          <a:spcPct val="0"/>
        </a:spcAft>
        <a:buBlip>
          <a:blip r:embed="rId15"/>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8.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51.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4.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77.xml"/><Relationship Id="rId5" Type="http://schemas.openxmlformats.org/officeDocument/2006/relationships/image" Target="../media/image36.png"/><Relationship Id="rId4" Type="http://schemas.openxmlformats.org/officeDocument/2006/relationships/image" Target="../media/image35.png"/></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90.xml"/><Relationship Id="rId5" Type="http://schemas.openxmlformats.org/officeDocument/2006/relationships/image" Target="../media/image38.png"/><Relationship Id="rId4" Type="http://schemas.openxmlformats.org/officeDocument/2006/relationships/image" Target="../media/image37.png"/></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3.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116.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png"/><Relationship Id="rId1" Type="http://schemas.openxmlformats.org/officeDocument/2006/relationships/slideLayout" Target="../slideLayouts/slideLayout129.xml"/><Relationship Id="rId4" Type="http://schemas.openxmlformats.org/officeDocument/2006/relationships/image" Target="../media/image41.png"/></Relationships>
</file>

<file path=ppt/slides/_rels/slide5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142.xml"/><Relationship Id="rId5" Type="http://schemas.openxmlformats.org/officeDocument/2006/relationships/image" Target="../media/image45.png"/><Relationship Id="rId4" Type="http://schemas.openxmlformats.org/officeDocument/2006/relationships/image" Target="../media/image44.png"/></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png"/><Relationship Id="rId1" Type="http://schemas.openxmlformats.org/officeDocument/2006/relationships/slideLayout" Target="../slideLayouts/slideLayout155.xml"/><Relationship Id="rId4" Type="http://schemas.openxmlformats.org/officeDocument/2006/relationships/image" Target="../media/image48.png"/></Relationships>
</file>

<file path=ppt/slides/_rels/slide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png"/><Relationship Id="rId1" Type="http://schemas.openxmlformats.org/officeDocument/2006/relationships/slideLayout" Target="../slideLayouts/slideLayout168.xml"/></Relationships>
</file>

<file path=ppt/slides/_rels/slide6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png"/><Relationship Id="rId1" Type="http://schemas.openxmlformats.org/officeDocument/2006/relationships/slideLayout" Target="../slideLayouts/slideLayout181.xml"/></Relationships>
</file>

<file path=ppt/slides/_rels/slide6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png"/><Relationship Id="rId1" Type="http://schemas.openxmlformats.org/officeDocument/2006/relationships/slideLayout" Target="../slideLayouts/slideLayout194.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94.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idx="4294967295"/>
          </p:nvPr>
        </p:nvSpPr>
        <p:spPr>
          <a:xfrm>
            <a:off x="609600" y="909501"/>
            <a:ext cx="10972800" cy="5445125"/>
          </a:xfrm>
        </p:spPr>
        <p:txBody>
          <a:bodyPr tIns="36948"/>
          <a:lstStyle/>
          <a:p>
            <a:pPr>
              <a:lnSpc>
                <a:spcPct val="150000"/>
              </a:lnSpc>
              <a:tabLst>
                <a:tab pos="0" algn="l"/>
                <a:tab pos="423545" algn="l"/>
                <a:tab pos="850900" algn="l"/>
                <a:tab pos="1277620" algn="l"/>
                <a:tab pos="1704975" algn="l"/>
                <a:tab pos="2131695" algn="l"/>
                <a:tab pos="2559050" algn="l"/>
                <a:tab pos="2985770" algn="l"/>
                <a:tab pos="3413125" algn="l"/>
                <a:tab pos="3839845" algn="l"/>
                <a:tab pos="4267200" algn="l"/>
                <a:tab pos="4693920" algn="l"/>
                <a:tab pos="5121275" algn="l"/>
                <a:tab pos="5547995" algn="l"/>
                <a:tab pos="5975350" algn="l"/>
                <a:tab pos="6402070" algn="l"/>
                <a:tab pos="6829425" algn="l"/>
                <a:tab pos="7254875" algn="l"/>
                <a:tab pos="7681595" algn="l"/>
                <a:tab pos="8108950" algn="l"/>
                <a:tab pos="8535670" algn="l"/>
              </a:tabLst>
            </a:pPr>
            <a:r>
              <a:rPr lang="zh-CN" altLang="en-US" sz="3200" b="1" dirty="0">
                <a:solidFill>
                  <a:schemeClr val="tx1"/>
                </a:solidFill>
                <a:latin typeface="Microsoft JhengHei" panose="020B0604030504040204" pitchFamily="34" charset="-120"/>
                <a:ea typeface="Microsoft JhengHei" panose="020B0604030504040204" pitchFamily="34" charset="-120"/>
              </a:rPr>
              <a:t>离散数据及其应用</a:t>
            </a:r>
            <a:br>
              <a:rPr lang="en-US" altLang="zh-CN" sz="3200" b="1" dirty="0">
                <a:solidFill>
                  <a:schemeClr val="tx1"/>
                </a:solidFill>
                <a:latin typeface="Microsoft JhengHei" panose="020B0604030504040204" pitchFamily="34" charset="-120"/>
                <a:ea typeface="Microsoft JhengHei" panose="020B0604030504040204" pitchFamily="34" charset="-120"/>
              </a:rPr>
            </a:br>
            <a:r>
              <a:rPr lang="en-US" altLang="zh-CN" sz="3200" b="1" dirty="0">
                <a:solidFill>
                  <a:schemeClr val="tx1"/>
                </a:solidFill>
                <a:latin typeface="Microsoft JhengHei" panose="020B0604030504040204" pitchFamily="34" charset="-120"/>
                <a:ea typeface="Microsoft JhengHei" panose="020B0604030504040204" pitchFamily="34" charset="-120"/>
              </a:rPr>
              <a:t>Discrete Mathematics and Its Applications</a:t>
            </a:r>
            <a:br>
              <a:rPr lang="en-US" altLang="zh-CN" sz="3200" b="1" dirty="0">
                <a:solidFill>
                  <a:schemeClr val="tx1"/>
                </a:solidFill>
                <a:latin typeface="Microsoft JhengHei" panose="020B0604030504040204" pitchFamily="34" charset="-120"/>
                <a:ea typeface="Microsoft JhengHei" panose="020B0604030504040204" pitchFamily="34" charset="-120"/>
              </a:rPr>
            </a:br>
            <a:r>
              <a:rPr lang="zh-CN" altLang="en-US" sz="3200" b="1" dirty="0">
                <a:solidFill>
                  <a:schemeClr val="tx1"/>
                </a:solidFill>
                <a:latin typeface="Microsoft JhengHei" panose="020B0604030504040204" pitchFamily="34" charset="-120"/>
                <a:ea typeface="Microsoft JhengHei" panose="020B0604030504040204" pitchFamily="34" charset="-120"/>
              </a:rPr>
              <a:t>（</a:t>
            </a:r>
            <a:r>
              <a:rPr lang="en-US" altLang="zh-CN" sz="3200" b="1" dirty="0">
                <a:solidFill>
                  <a:schemeClr val="tx1"/>
                </a:solidFill>
                <a:latin typeface="Microsoft JhengHei" panose="020B0604030504040204" pitchFamily="34" charset="-120"/>
                <a:ea typeface="Microsoft JhengHei" panose="020B0604030504040204" pitchFamily="34" charset="-120"/>
              </a:rPr>
              <a:t>Eighth  Edition/Kenneth </a:t>
            </a:r>
            <a:r>
              <a:rPr lang="en-US" altLang="zh-CN" sz="3200" b="1" dirty="0" err="1">
                <a:solidFill>
                  <a:schemeClr val="tx1"/>
                </a:solidFill>
                <a:latin typeface="Microsoft JhengHei" panose="020B0604030504040204" pitchFamily="34" charset="-120"/>
                <a:ea typeface="Microsoft JhengHei" panose="020B0604030504040204" pitchFamily="34" charset="-120"/>
              </a:rPr>
              <a:t>H.Rosen</a:t>
            </a:r>
            <a:r>
              <a:rPr lang="zh-CN" altLang="en-US" sz="3200" b="1" dirty="0">
                <a:solidFill>
                  <a:schemeClr val="tx1"/>
                </a:solidFill>
                <a:latin typeface="Microsoft JhengHei" panose="020B0604030504040204" pitchFamily="34" charset="-120"/>
                <a:ea typeface="Microsoft JhengHei" panose="020B0604030504040204" pitchFamily="34" charset="-120"/>
              </a:rPr>
              <a:t>）</a:t>
            </a:r>
            <a:br>
              <a:rPr lang="en-US" altLang="zh-CN" sz="3800" b="1" dirty="0">
                <a:solidFill>
                  <a:schemeClr val="tx1"/>
                </a:solidFill>
                <a:latin typeface="Microsoft JhengHei" panose="020B0604030504040204" pitchFamily="34" charset="-120"/>
                <a:ea typeface="Microsoft JhengHei" panose="020B0604030504040204" pitchFamily="34" charset="-120"/>
              </a:rPr>
            </a:br>
            <a:br>
              <a:rPr lang="en-US" altLang="zh-CN" sz="2400" b="1" dirty="0">
                <a:solidFill>
                  <a:schemeClr val="tx1"/>
                </a:solidFill>
                <a:latin typeface="Microsoft JhengHei" panose="020B0604030504040204" pitchFamily="34" charset="-120"/>
                <a:ea typeface="Microsoft JhengHei" panose="020B0604030504040204" pitchFamily="34" charset="-120"/>
              </a:rPr>
            </a:br>
            <a:r>
              <a:rPr lang="zh-CN" altLang="en-US" sz="2400" b="1" dirty="0">
                <a:solidFill>
                  <a:schemeClr val="tx1"/>
                </a:solidFill>
                <a:latin typeface="Microsoft JhengHei" panose="020B0604030504040204" pitchFamily="34" charset="-120"/>
                <a:ea typeface="Microsoft JhengHei" panose="020B0604030504040204" pitchFamily="34" charset="-120"/>
              </a:rPr>
              <a:t>郭少勇 </a:t>
            </a:r>
            <a:r>
              <a:rPr lang="en-US" altLang="zh-CN" sz="2400" b="1" dirty="0">
                <a:solidFill>
                  <a:schemeClr val="tx1"/>
                </a:solidFill>
                <a:latin typeface="Microsoft JhengHei" panose="020B0604030504040204" pitchFamily="34" charset="-120"/>
                <a:ea typeface="Microsoft JhengHei" panose="020B0604030504040204" pitchFamily="34" charset="-120"/>
              </a:rPr>
              <a:t>(syguo@bupt.edu.cn)</a:t>
            </a:r>
            <a:br>
              <a:rPr lang="en-US" altLang="zh-CN" sz="2400" b="1" dirty="0">
                <a:solidFill>
                  <a:schemeClr val="tx1"/>
                </a:solidFill>
                <a:latin typeface="Microsoft JhengHei" panose="020B0604030504040204" pitchFamily="34" charset="-120"/>
                <a:ea typeface="Microsoft JhengHei" panose="020B0604030504040204" pitchFamily="34" charset="-120"/>
              </a:rPr>
            </a:br>
            <a:r>
              <a:rPr lang="zh-CN" altLang="en-US" sz="2400" b="1" dirty="0">
                <a:solidFill>
                  <a:schemeClr val="tx1"/>
                </a:solidFill>
                <a:latin typeface="Microsoft JhengHei" panose="020B0604030504040204" pitchFamily="34" charset="-120"/>
                <a:ea typeface="Microsoft JhengHei" panose="020B0604030504040204" pitchFamily="34" charset="-120"/>
              </a:rPr>
              <a:t>北京邮电大学</a:t>
            </a:r>
            <a:br>
              <a:rPr lang="en-US" altLang="zh-CN" sz="2400" b="1">
                <a:solidFill>
                  <a:schemeClr val="tx1"/>
                </a:solidFill>
                <a:latin typeface="Microsoft JhengHei" panose="020B0604030504040204" pitchFamily="34" charset="-120"/>
                <a:ea typeface="Microsoft JhengHei" panose="020B0604030504040204" pitchFamily="34" charset="-120"/>
              </a:rPr>
            </a:br>
            <a:r>
              <a:rPr lang="en-US" altLang="zh-CN" sz="2400" b="1">
                <a:solidFill>
                  <a:schemeClr val="tx1"/>
                </a:solidFill>
                <a:latin typeface="Microsoft JhengHei" panose="020B0604030504040204" pitchFamily="34" charset="-120"/>
                <a:ea typeface="Microsoft JhengHei" panose="020B0604030504040204" pitchFamily="34" charset="-120"/>
              </a:rPr>
              <a:t>2022.5</a:t>
            </a:r>
            <a:endParaRPr lang="en-US" altLang="zh-CN" b="1" dirty="0">
              <a:solidFill>
                <a:schemeClr val="tx1"/>
              </a:solidFill>
              <a:latin typeface="Microsoft JhengHei" panose="020B0604030504040204" pitchFamily="34" charset="-120"/>
              <a:ea typeface="Microsoft JhengHei" panose="020B0604030504040204" pitchFamily="34" charset="-12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3"/>
              <p:cNvSpPr txBox="1">
                <a:spLocks noChangeArrowheads="1"/>
              </p:cNvSpPr>
              <p:nvPr/>
            </p:nvSpPr>
            <p:spPr bwMode="auto">
              <a:xfrm>
                <a:off x="0" y="1272317"/>
                <a:ext cx="11981954" cy="57414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4:</a:t>
                </a:r>
              </a:p>
              <a:p>
                <a:pPr lvl="1" indent="-342900">
                  <a:lnSpc>
                    <a:spcPct val="140000"/>
                  </a:lnSpc>
                  <a:buClr>
                    <a:schemeClr val="tx1"/>
                  </a:buClr>
                  <a:buFont typeface="Wingdings" panose="05000000000000000000" pitchFamily="2" charset="2"/>
                  <a:buChar char="l"/>
                </a:pPr>
                <a:r>
                  <a:rPr lang="en-US" altLang="zh-CN" sz="2400" dirty="0"/>
                  <a:t>This shows that if f(n) is the total number of bit operations needed to multiply two n-bit integers, then </a:t>
                </a:r>
              </a:p>
              <a:p>
                <a:pPr marL="400050" lvl="1" indent="0" algn="ctr">
                  <a:lnSpc>
                    <a:spcPct val="140000"/>
                  </a:lnSpc>
                  <a:buNone/>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𝒇</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𝒏</m:t>
                          </m:r>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𝟑</m:t>
                      </m:r>
                      <m:r>
                        <a:rPr lang="en-US" altLang="zh-CN" sz="2400" b="1" i="1" smtClean="0">
                          <a:latin typeface="Cambria Math" panose="02040503050406030204" pitchFamily="18" charset="0"/>
                        </a:rPr>
                        <m:t>𝒇</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𝒏</m:t>
                          </m:r>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𝑪𝒏</m:t>
                      </m:r>
                    </m:oMath>
                  </m:oMathPara>
                </a14:m>
                <a:endParaRPr lang="en-US" altLang="zh-CN" sz="2400" b="1" i="1" dirty="0">
                  <a:latin typeface="Cambria Math" panose="02040503050406030204" pitchFamily="18" charset="0"/>
                </a:endParaRPr>
              </a:p>
              <a:p>
                <a:pPr marL="400050" lvl="1" indent="0">
                  <a:lnSpc>
                    <a:spcPct val="140000"/>
                  </a:lnSpc>
                  <a:buNone/>
                </a:pPr>
                <a:r>
                  <a:rPr lang="en-US" altLang="zh-CN" sz="2400" dirty="0"/>
                  <a:t>The reasoning behind this equation is as follows. The three multiplications of n-bit integers are carried out using 3f(n)-bit operations. Each of the additions, subtractions, and shifts uses a constant multiple of n-bit operations, and Cn represents the total number of bit operations used by these operations.</a:t>
                </a:r>
              </a:p>
              <a:p>
                <a:pPr marL="400050" lvl="1" indent="0" algn="ctr">
                  <a:lnSpc>
                    <a:spcPct val="140000"/>
                  </a:lnSpc>
                  <a:buNone/>
                </a:pPr>
                <a:endParaRPr lang="en-US" altLang="zh-CN" sz="2400" dirty="0"/>
              </a:p>
              <a:p>
                <a:pPr marL="400050" lvl="1" indent="0">
                  <a:lnSpc>
                    <a:spcPct val="150000"/>
                  </a:lnSpc>
                  <a:buNone/>
                </a:pPr>
                <a:endParaRPr lang="en-US" altLang="zh-CN" sz="2400" dirty="0"/>
              </a:p>
            </p:txBody>
          </p:sp>
        </mc:Choice>
        <mc:Fallback xmlns="">
          <p:sp>
            <p:nvSpPr>
              <p:cNvPr id="3" name="Rectangle 3"/>
              <p:cNvSpPr txBox="1">
                <a:spLocks noRot="1" noChangeAspect="1" noMove="1" noResize="1" noEditPoints="1" noAdjustHandles="1" noChangeArrowheads="1" noChangeShapeType="1" noTextEdit="1"/>
              </p:cNvSpPr>
              <p:nvPr/>
            </p:nvSpPr>
            <p:spPr bwMode="auto">
              <a:xfrm>
                <a:off x="0" y="1272317"/>
                <a:ext cx="11981954" cy="5741432"/>
              </a:xfrm>
              <a:prstGeom prst="rect">
                <a:avLst/>
              </a:prstGeom>
              <a:blipFill>
                <a:blip r:embed="rId3"/>
                <a:stretch>
                  <a:fillRect l="-86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文本框 3"/>
          <p:cNvSpPr txBox="1"/>
          <p:nvPr/>
        </p:nvSpPr>
        <p:spPr>
          <a:xfrm>
            <a:off x="-259583" y="735930"/>
            <a:ext cx="12711165" cy="646331"/>
          </a:xfrm>
          <a:prstGeom prst="rect">
            <a:avLst/>
          </a:prstGeom>
          <a:noFill/>
        </p:spPr>
        <p:txBody>
          <a:bodyPr wrap="square" rtlCol="0">
            <a:spAutoFit/>
          </a:bodyPr>
          <a:lstStyle/>
          <a:p>
            <a:pPr algn="ctr"/>
            <a:r>
              <a:rPr lang="en-US" altLang="zh-CN" sz="3600" dirty="0"/>
              <a:t>Fast Multiplication of Integers - </a:t>
            </a:r>
            <a:r>
              <a:rPr lang="zh-CN" altLang="en-US" sz="3600" dirty="0"/>
              <a:t>整数的快速乘法</a:t>
            </a:r>
            <a:endParaRPr lang="en-US" altLang="zh-CN" sz="3600" b="1" dirty="0"/>
          </a:p>
        </p:txBody>
      </p:sp>
      <p:sp>
        <p:nvSpPr>
          <p:cNvPr id="6" name="文本框 5"/>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dirty="0"/>
              <a:t>8.3.2 Divide-and-Conquer Recurrence Relations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210046" y="1576225"/>
            <a:ext cx="12050016"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ts val="4000"/>
              </a:lnSpc>
            </a:pPr>
            <a:r>
              <a:rPr lang="en-US" altLang="zh-CN" sz="2800" dirty="0"/>
              <a:t>Let f be an increasing function that satisfies the recurrence relation</a:t>
            </a:r>
          </a:p>
          <a:p>
            <a:pPr>
              <a:lnSpc>
                <a:spcPts val="4000"/>
              </a:lnSpc>
            </a:pPr>
            <a:endParaRPr lang="en-US" altLang="zh-CN" sz="2800" dirty="0"/>
          </a:p>
          <a:p>
            <a:pPr>
              <a:lnSpc>
                <a:spcPts val="4000"/>
              </a:lnSpc>
            </a:pPr>
            <a:r>
              <a:rPr lang="en-US" altLang="zh-CN" sz="2800" dirty="0"/>
              <a:t>whenever n is divisible by b, where a ≥ 1, b is an integer greater than 1, and c is a positive real number. Then</a:t>
            </a:r>
          </a:p>
          <a:p>
            <a:pPr>
              <a:lnSpc>
                <a:spcPts val="4000"/>
              </a:lnSpc>
            </a:pPr>
            <a:endParaRPr lang="en-US" altLang="zh-CN" sz="2800" dirty="0"/>
          </a:p>
          <a:p>
            <a:pPr>
              <a:lnSpc>
                <a:spcPts val="4000"/>
              </a:lnSpc>
            </a:pPr>
            <a:endParaRPr lang="en-US" altLang="zh-CN" sz="2800" dirty="0"/>
          </a:p>
          <a:p>
            <a:pPr>
              <a:lnSpc>
                <a:spcPts val="4000"/>
              </a:lnSpc>
            </a:pPr>
            <a:r>
              <a:rPr lang="en-US" altLang="zh-CN" sz="2800" dirty="0"/>
              <a:t>Furthermore, when n = bk and a ≠ 1, where k is a positive integer,</a:t>
            </a:r>
          </a:p>
          <a:p>
            <a:pPr>
              <a:lnSpc>
                <a:spcPts val="4000"/>
              </a:lnSpc>
            </a:pPr>
            <a:endParaRPr lang="en-US" altLang="zh-CN" sz="2800" dirty="0"/>
          </a:p>
          <a:p>
            <a:pPr>
              <a:lnSpc>
                <a:spcPts val="4000"/>
              </a:lnSpc>
            </a:pPr>
            <a:r>
              <a:rPr lang="en-US" altLang="zh-CN" sz="2800" dirty="0"/>
              <a:t>where C1 = f(1) + c/(a−1) and C2 = −c/(a−1)</a:t>
            </a:r>
          </a:p>
        </p:txBody>
      </p:sp>
      <p:sp>
        <p:nvSpPr>
          <p:cNvPr id="6" name="文本框 5"/>
          <p:cNvSpPr txBox="1"/>
          <p:nvPr/>
        </p:nvSpPr>
        <p:spPr>
          <a:xfrm>
            <a:off x="3866147" y="805168"/>
            <a:ext cx="4459705" cy="707886"/>
          </a:xfrm>
          <a:prstGeom prst="rect">
            <a:avLst/>
          </a:prstGeom>
          <a:noFill/>
        </p:spPr>
        <p:txBody>
          <a:bodyPr wrap="square" rtlCol="0">
            <a:spAutoFit/>
          </a:bodyPr>
          <a:lstStyle/>
          <a:p>
            <a:pPr algn="ctr"/>
            <a:r>
              <a:rPr lang="en-US" altLang="zh-CN" sz="4000" b="1"/>
              <a:t>Theorem 1</a:t>
            </a:r>
            <a:endParaRPr lang="zh-CN" altLang="en-US" sz="4000" b="1" dirty="0"/>
          </a:p>
        </p:txBody>
      </p:sp>
      <p:pic>
        <p:nvPicPr>
          <p:cNvPr id="3" name="图片 2"/>
          <p:cNvPicPr>
            <a:picLocks noChangeAspect="1"/>
          </p:cNvPicPr>
          <p:nvPr/>
        </p:nvPicPr>
        <p:blipFill>
          <a:blip r:embed="rId3"/>
          <a:stretch>
            <a:fillRect/>
          </a:stretch>
        </p:blipFill>
        <p:spPr>
          <a:xfrm>
            <a:off x="4535979" y="3950972"/>
            <a:ext cx="3120038" cy="1023372"/>
          </a:xfrm>
          <a:prstGeom prst="rect">
            <a:avLst/>
          </a:prstGeom>
        </p:spPr>
      </p:pic>
      <p:pic>
        <p:nvPicPr>
          <p:cNvPr id="8" name="图片 7"/>
          <p:cNvPicPr>
            <a:picLocks noChangeAspect="1"/>
          </p:cNvPicPr>
          <p:nvPr/>
        </p:nvPicPr>
        <p:blipFill>
          <a:blip r:embed="rId4"/>
          <a:stretch>
            <a:fillRect/>
          </a:stretch>
        </p:blipFill>
        <p:spPr>
          <a:xfrm>
            <a:off x="4948015" y="5663736"/>
            <a:ext cx="2295965" cy="504872"/>
          </a:xfrm>
          <a:prstGeom prst="rect">
            <a:avLst/>
          </a:prstGeom>
        </p:spPr>
      </p:pic>
      <p:pic>
        <p:nvPicPr>
          <p:cNvPr id="10" name="图片 9"/>
          <p:cNvPicPr>
            <a:picLocks noChangeAspect="1"/>
          </p:cNvPicPr>
          <p:nvPr/>
        </p:nvPicPr>
        <p:blipFill>
          <a:blip r:embed="rId5"/>
          <a:stretch>
            <a:fillRect/>
          </a:stretch>
        </p:blipFill>
        <p:spPr>
          <a:xfrm>
            <a:off x="4784694" y="2202873"/>
            <a:ext cx="2622608" cy="627145"/>
          </a:xfrm>
          <a:prstGeom prst="rect">
            <a:avLst/>
          </a:prstGeom>
        </p:spPr>
      </p:pic>
      <p:sp>
        <p:nvSpPr>
          <p:cNvPr id="11" name="文本框 10"/>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8.3.2 Divide-and-Conquer Recurrence Relations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8.3.2 Divide-and-Conquer Recurrence Relations</a:t>
            </a:r>
            <a:endParaRPr lang="en-US" altLang="zh-CN" sz="2000" dirty="0">
              <a:solidFill>
                <a:schemeClr val="tx2"/>
              </a:solidFill>
              <a:latin typeface="Times New Roman" panose="02020603050405020304" pitchFamily="18" charset="0"/>
            </a:endParaRPr>
          </a:p>
        </p:txBody>
      </p:sp>
      <p:sp>
        <p:nvSpPr>
          <p:cNvPr id="4" name="Rectangle 3"/>
          <p:cNvSpPr txBox="1">
            <a:spLocks noChangeArrowheads="1"/>
          </p:cNvSpPr>
          <p:nvPr/>
        </p:nvSpPr>
        <p:spPr bwMode="auto">
          <a:xfrm>
            <a:off x="210046" y="735781"/>
            <a:ext cx="11579500" cy="6836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6:</a:t>
            </a:r>
          </a:p>
          <a:p>
            <a:pPr lvl="1">
              <a:lnSpc>
                <a:spcPct val="150000"/>
              </a:lnSpc>
              <a:buClr>
                <a:schemeClr val="tx1"/>
              </a:buClr>
              <a:buFont typeface="Wingdings" panose="05000000000000000000" pitchFamily="2" charset="2"/>
              <a:buChar char="l"/>
            </a:pPr>
            <a:r>
              <a:rPr lang="en-US" altLang="zh-CN" sz="2400" dirty="0"/>
              <a:t>Let f(n) = 5f(n/2) + 3 and f(1) = 7. Find f(2</a:t>
            </a:r>
            <a:r>
              <a:rPr lang="en-US" altLang="zh-CN" sz="2400" baseline="30000" dirty="0"/>
              <a:t>k</a:t>
            </a:r>
            <a:r>
              <a:rPr lang="en-US" altLang="zh-CN" sz="2400" dirty="0"/>
              <a:t>), where k is a positive integer. Also, estimate f(n) if f is an increasing function.</a:t>
            </a:r>
          </a:p>
        </p:txBody>
      </p:sp>
    </p:spTree>
    <p:extLst>
      <p:ext uri="{BB962C8B-B14F-4D97-AF65-F5344CB8AC3E}">
        <p14:creationId xmlns:p14="http://schemas.microsoft.com/office/powerpoint/2010/main" val="23782207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8.3.2 Divide-and-Conquer Recurrence Relations</a:t>
            </a:r>
            <a:endParaRPr lang="en-US" altLang="zh-CN" sz="2000" dirty="0">
              <a:solidFill>
                <a:schemeClr val="tx2"/>
              </a:solidFill>
              <a:latin typeface="Times New Roman" panose="02020603050405020304" pitchFamily="18" charset="0"/>
            </a:endParaRPr>
          </a:p>
        </p:txBody>
      </p:sp>
      <p:sp>
        <p:nvSpPr>
          <p:cNvPr id="4" name="Rectangle 3"/>
          <p:cNvSpPr txBox="1">
            <a:spLocks noChangeArrowheads="1"/>
          </p:cNvSpPr>
          <p:nvPr/>
        </p:nvSpPr>
        <p:spPr bwMode="auto">
          <a:xfrm>
            <a:off x="210046" y="735781"/>
            <a:ext cx="11579500" cy="6836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6:</a:t>
            </a:r>
          </a:p>
          <a:p>
            <a:pPr lvl="1">
              <a:lnSpc>
                <a:spcPct val="150000"/>
              </a:lnSpc>
              <a:buClr>
                <a:schemeClr val="tx1"/>
              </a:buClr>
              <a:buFont typeface="Wingdings" panose="05000000000000000000" pitchFamily="2" charset="2"/>
              <a:buChar char="l"/>
            </a:pPr>
            <a:r>
              <a:rPr lang="en-US" altLang="zh-CN" sz="2400" dirty="0"/>
              <a:t>Let f(n) = 5f(n/2) + 3 and f(1) = 7. Find f(2</a:t>
            </a:r>
            <a:r>
              <a:rPr lang="en-US" altLang="zh-CN" sz="2400" baseline="30000" dirty="0"/>
              <a:t>k</a:t>
            </a:r>
            <a:r>
              <a:rPr lang="en-US" altLang="zh-CN" sz="2400" dirty="0"/>
              <a:t>), where k is a positive integer. Also, estimate f(n) if f is an increasing function.</a:t>
            </a:r>
          </a:p>
          <a:p>
            <a:pPr>
              <a:lnSpc>
                <a:spcPct val="150000"/>
              </a:lnSpc>
              <a:buFont typeface="Wingdings" panose="05000000000000000000" pitchFamily="2" charset="2"/>
              <a:buChar char="l"/>
            </a:pPr>
            <a:r>
              <a:rPr lang="en-US" altLang="zh-CN" sz="2800" dirty="0"/>
              <a:t>Solution:</a:t>
            </a:r>
          </a:p>
          <a:p>
            <a:pPr lvl="1">
              <a:lnSpc>
                <a:spcPct val="150000"/>
              </a:lnSpc>
              <a:buClr>
                <a:schemeClr val="tx1"/>
              </a:buClr>
              <a:buFont typeface="Wingdings" panose="05000000000000000000" pitchFamily="2" charset="2"/>
              <a:buChar char="l"/>
            </a:pPr>
            <a:r>
              <a:rPr lang="en-US" altLang="zh-CN" sz="2400" dirty="0"/>
              <a:t>From the proof of Theorem 1, with a = 5, b = 2, and c = 3, we see that if n = 2</a:t>
            </a:r>
            <a:r>
              <a:rPr lang="en-US" altLang="zh-CN" sz="2400" baseline="30000" dirty="0"/>
              <a:t>k</a:t>
            </a:r>
            <a:r>
              <a:rPr lang="en-US" altLang="zh-CN" sz="2400" dirty="0"/>
              <a:t>, then</a:t>
            </a:r>
          </a:p>
          <a:p>
            <a:pPr lvl="1">
              <a:lnSpc>
                <a:spcPct val="150000"/>
              </a:lnSpc>
              <a:buClr>
                <a:schemeClr val="tx1"/>
              </a:buClr>
              <a:buFont typeface="Wingdings" panose="05000000000000000000" pitchFamily="2" charset="2"/>
              <a:buChar char="l"/>
            </a:pPr>
            <a:endParaRPr lang="en-US" altLang="zh-CN" sz="2400" dirty="0"/>
          </a:p>
          <a:p>
            <a:pPr lvl="1">
              <a:lnSpc>
                <a:spcPct val="150000"/>
              </a:lnSpc>
              <a:buClr>
                <a:schemeClr val="tx1"/>
              </a:buClr>
              <a:buFont typeface="Wingdings" panose="05000000000000000000" pitchFamily="2" charset="2"/>
              <a:buChar char="l"/>
            </a:pPr>
            <a:endParaRPr lang="en-US" altLang="zh-CN" sz="2400" dirty="0"/>
          </a:p>
          <a:p>
            <a:pPr lvl="1">
              <a:lnSpc>
                <a:spcPct val="150000"/>
              </a:lnSpc>
              <a:buClr>
                <a:schemeClr val="tx1"/>
              </a:buClr>
              <a:buFont typeface="Wingdings" panose="05000000000000000000" pitchFamily="2" charset="2"/>
              <a:buChar char="l"/>
            </a:pPr>
            <a:r>
              <a:rPr lang="en-US" altLang="zh-CN" sz="2400" dirty="0"/>
              <a:t>Also, if f(n) is increasing, Theorem 1 shows that f(n) is                             .</a:t>
            </a:r>
          </a:p>
        </p:txBody>
      </p:sp>
      <p:pic>
        <p:nvPicPr>
          <p:cNvPr id="5" name="图片 4"/>
          <p:cNvPicPr>
            <a:picLocks noChangeAspect="1"/>
          </p:cNvPicPr>
          <p:nvPr/>
        </p:nvPicPr>
        <p:blipFill>
          <a:blip r:embed="rId3"/>
          <a:stretch>
            <a:fillRect/>
          </a:stretch>
        </p:blipFill>
        <p:spPr>
          <a:xfrm>
            <a:off x="3624580" y="4092415"/>
            <a:ext cx="4757146" cy="1601787"/>
          </a:xfrm>
          <a:prstGeom prst="rect">
            <a:avLst/>
          </a:prstGeom>
        </p:spPr>
      </p:pic>
      <p:pic>
        <p:nvPicPr>
          <p:cNvPr id="7" name="图片 6"/>
          <p:cNvPicPr>
            <a:picLocks noChangeAspect="1"/>
          </p:cNvPicPr>
          <p:nvPr/>
        </p:nvPicPr>
        <p:blipFill>
          <a:blip r:embed="rId4"/>
          <a:stretch>
            <a:fillRect/>
          </a:stretch>
        </p:blipFill>
        <p:spPr>
          <a:xfrm>
            <a:off x="8949690" y="5912567"/>
            <a:ext cx="2195830" cy="419304"/>
          </a:xfrm>
          <a:prstGeom prst="rect">
            <a:avLst/>
          </a:prstGeom>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8.3.2 Divide-and-Conquer Recurrence Relations</a:t>
            </a:r>
            <a:endParaRPr lang="en-US" altLang="zh-CN" sz="2000" dirty="0">
              <a:solidFill>
                <a:schemeClr val="tx2"/>
              </a:solidFill>
              <a:latin typeface="Times New Roman" panose="02020603050405020304" pitchFamily="18" charset="0"/>
            </a:endParaRPr>
          </a:p>
        </p:txBody>
      </p:sp>
      <p:sp>
        <p:nvSpPr>
          <p:cNvPr id="4" name="Rectangle 3"/>
          <p:cNvSpPr txBox="1">
            <a:spLocks noChangeArrowheads="1"/>
          </p:cNvSpPr>
          <p:nvPr/>
        </p:nvSpPr>
        <p:spPr bwMode="auto">
          <a:xfrm>
            <a:off x="210046" y="735781"/>
            <a:ext cx="11579500" cy="6836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7:</a:t>
            </a:r>
          </a:p>
          <a:p>
            <a:pPr lvl="1">
              <a:lnSpc>
                <a:spcPct val="150000"/>
              </a:lnSpc>
              <a:buClr>
                <a:schemeClr val="tx1"/>
              </a:buClr>
              <a:buFont typeface="Wingdings" panose="05000000000000000000" pitchFamily="2" charset="2"/>
              <a:buChar char="l"/>
            </a:pPr>
            <a:r>
              <a:rPr lang="en-US" altLang="zh-CN" sz="2400" dirty="0"/>
              <a:t>Give a big-O estimate for the number of comparisons used by a binary search.</a:t>
            </a:r>
          </a:p>
          <a:p>
            <a:pPr>
              <a:lnSpc>
                <a:spcPct val="150000"/>
              </a:lnSpc>
              <a:buFont typeface="Wingdings" panose="05000000000000000000" pitchFamily="2" charset="2"/>
              <a:buChar char="l"/>
            </a:pPr>
            <a:r>
              <a:rPr lang="en-US" altLang="zh-CN" sz="2800" dirty="0"/>
              <a:t>Solution:</a:t>
            </a:r>
          </a:p>
          <a:p>
            <a:pPr lvl="1">
              <a:lnSpc>
                <a:spcPct val="150000"/>
              </a:lnSpc>
              <a:buClr>
                <a:schemeClr val="tx1"/>
              </a:buClr>
              <a:buFont typeface="Wingdings" panose="05000000000000000000" pitchFamily="2" charset="2"/>
              <a:buChar char="l"/>
            </a:pPr>
            <a:r>
              <a:rPr lang="en-US" altLang="zh-CN" sz="2400" dirty="0"/>
              <a:t>In Example 1 it was shown that f(n) = f(n/2) + 2 when n is even, where f is the number of comparisons required to perform a binary search on a sequence of size n. </a:t>
            </a:r>
          </a:p>
          <a:p>
            <a:pPr lvl="1">
              <a:lnSpc>
                <a:spcPct val="150000"/>
              </a:lnSpc>
              <a:buClr>
                <a:schemeClr val="tx1"/>
              </a:buClr>
              <a:buFont typeface="Wingdings" panose="05000000000000000000" pitchFamily="2" charset="2"/>
              <a:buChar char="l"/>
            </a:pPr>
            <a:r>
              <a:rPr lang="en-US" altLang="zh-CN" sz="2400" dirty="0"/>
              <a:t>Hence, from Theorem 1, it follows that f(n) is O(</a:t>
            </a:r>
            <a:r>
              <a:rPr lang="en-US" altLang="zh-CN" sz="2400" dirty="0" err="1"/>
              <a:t>logn</a:t>
            </a:r>
            <a:r>
              <a:rPr lang="en-US" altLang="zh-CN" sz="2400" dirty="0"/>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210046" y="1576225"/>
            <a:ext cx="11819197"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dirty="0"/>
              <a:t>Let f be an increasing function that satisfies the recurrence relation</a:t>
            </a:r>
          </a:p>
          <a:p>
            <a:pPr lvl="1" algn="ctr">
              <a:lnSpc>
                <a:spcPct val="150000"/>
              </a:lnSpc>
            </a:pPr>
            <a:r>
              <a:rPr lang="en-US" altLang="zh-CN" sz="2400" dirty="0"/>
              <a:t>f(n) = </a:t>
            </a:r>
            <a:r>
              <a:rPr lang="en-US" altLang="zh-CN" sz="2400" dirty="0" err="1"/>
              <a:t>af</a:t>
            </a:r>
            <a:r>
              <a:rPr lang="en-US" altLang="zh-CN" sz="2400" dirty="0"/>
              <a:t>(n/b) + </a:t>
            </a:r>
            <a:r>
              <a:rPr lang="en-US" altLang="zh-CN" sz="2400" dirty="0" err="1"/>
              <a:t>cn</a:t>
            </a:r>
            <a:r>
              <a:rPr lang="en-US" altLang="zh-CN" sz="2400" baseline="30000" dirty="0" err="1"/>
              <a:t>d</a:t>
            </a:r>
            <a:endParaRPr lang="en-US" altLang="zh-CN" sz="2400" baseline="30000" dirty="0"/>
          </a:p>
          <a:p>
            <a:pPr>
              <a:lnSpc>
                <a:spcPct val="150000"/>
              </a:lnSpc>
            </a:pPr>
            <a:r>
              <a:rPr lang="en-US" altLang="zh-CN" sz="2800" dirty="0"/>
              <a:t>whenever n = b</a:t>
            </a:r>
            <a:r>
              <a:rPr lang="en-US" altLang="zh-CN" sz="2800" baseline="30000" dirty="0"/>
              <a:t>k</a:t>
            </a:r>
            <a:r>
              <a:rPr lang="en-US" altLang="zh-CN" sz="2800" dirty="0"/>
              <a:t>, where k is a positive integer, a ≥ 1, b is an integer greater than 1, and c and d are real numbers with c positive and d nonnegative. Then</a:t>
            </a:r>
          </a:p>
        </p:txBody>
      </p:sp>
      <p:sp>
        <p:nvSpPr>
          <p:cNvPr id="6" name="文本框 5"/>
          <p:cNvSpPr txBox="1"/>
          <p:nvPr/>
        </p:nvSpPr>
        <p:spPr>
          <a:xfrm>
            <a:off x="3866147" y="805168"/>
            <a:ext cx="4459705" cy="707886"/>
          </a:xfrm>
          <a:prstGeom prst="rect">
            <a:avLst/>
          </a:prstGeom>
          <a:noFill/>
        </p:spPr>
        <p:txBody>
          <a:bodyPr wrap="square" rtlCol="0">
            <a:spAutoFit/>
          </a:bodyPr>
          <a:lstStyle/>
          <a:p>
            <a:pPr algn="ctr"/>
            <a:r>
              <a:rPr lang="en-US" altLang="zh-CN" sz="4000" b="1"/>
              <a:t>Theroem 2</a:t>
            </a:r>
            <a:endParaRPr lang="zh-CN" altLang="en-US" sz="4000" b="1" dirty="0"/>
          </a:p>
        </p:txBody>
      </p:sp>
      <p:sp>
        <p:nvSpPr>
          <p:cNvPr id="11" name="文本框 10"/>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8.3.2 Divide-and-Conquer Recurrence Relations</a:t>
            </a:r>
            <a:endParaRPr lang="en-US" altLang="zh-CN" sz="2000" dirty="0">
              <a:solidFill>
                <a:schemeClr val="tx2"/>
              </a:solidFill>
              <a:latin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4192419" y="4946504"/>
            <a:ext cx="3854450" cy="1769256"/>
          </a:xfrm>
          <a:prstGeom prst="rect">
            <a:avLst/>
          </a:prstGeom>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210046" y="739754"/>
            <a:ext cx="11543612"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3"/>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defRPr/>
            </a:pPr>
            <a:r>
              <a:rPr lang="en-US" altLang="zh-CN" sz="3600"/>
              <a:t>8.3 </a:t>
            </a:r>
            <a:r>
              <a:rPr lang="zh-CN" altLang="en-US" sz="3600"/>
              <a:t>作业</a:t>
            </a:r>
            <a:endParaRPr lang="en-US" altLang="zh-CN" sz="3600" dirty="0"/>
          </a:p>
          <a:p>
            <a:pPr lvl="1">
              <a:lnSpc>
                <a:spcPct val="150000"/>
              </a:lnSpc>
              <a:defRPr/>
            </a:pPr>
            <a:r>
              <a:rPr lang="en-US" altLang="zh-CN" sz="3200" dirty="0"/>
              <a:t>14 </a:t>
            </a:r>
            <a:r>
              <a:rPr lang="en-US" altLang="zh-CN" sz="3200"/>
              <a:t>	</a:t>
            </a:r>
            <a:endParaRPr lang="en-US" altLang="zh-CN" sz="3200" dirty="0"/>
          </a:p>
          <a:p>
            <a:pPr lvl="1">
              <a:lnSpc>
                <a:spcPct val="150000"/>
              </a:lnSpc>
              <a:defRPr/>
            </a:pPr>
            <a:r>
              <a:rPr lang="en-US" altLang="zh-CN" sz="3200" dirty="0"/>
              <a:t>28</a:t>
            </a:r>
            <a:r>
              <a:rPr lang="en-US" altLang="zh-CN" sz="3200"/>
              <a:t>	</a:t>
            </a:r>
            <a:endParaRPr lang="en-US" altLang="zh-CN" sz="3200" dirty="0"/>
          </a:p>
        </p:txBody>
      </p:sp>
      <p:sp>
        <p:nvSpPr>
          <p:cNvPr id="7" name="文本框 6"/>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sym typeface="+mn-ea"/>
              </a:rPr>
              <a:t>8.3 </a:t>
            </a:r>
            <a:r>
              <a:rPr lang="zh-CN" altLang="en-US" sz="3200">
                <a:sym typeface="+mn-ea"/>
              </a:rPr>
              <a:t>作业</a:t>
            </a:r>
            <a:endParaRPr lang="en-US" altLang="zh-CN" sz="3200" dirty="0"/>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dirty="0"/>
              <a:t>8.4.1 Introduction</a:t>
            </a:r>
            <a:endParaRPr lang="en-US" altLang="zh-CN" sz="2000" dirty="0">
              <a:solidFill>
                <a:schemeClr val="tx2"/>
              </a:solidFill>
              <a:latin typeface="Times New Roman" panose="02020603050405020304" pitchFamily="18" charset="0"/>
            </a:endParaRPr>
          </a:p>
        </p:txBody>
      </p:sp>
      <p:sp>
        <p:nvSpPr>
          <p:cNvPr id="5" name="Rectangle 3"/>
          <p:cNvSpPr txBox="1">
            <a:spLocks noChangeArrowheads="1"/>
          </p:cNvSpPr>
          <p:nvPr/>
        </p:nvSpPr>
        <p:spPr bwMode="auto">
          <a:xfrm>
            <a:off x="210046" y="1313787"/>
            <a:ext cx="11726140" cy="6272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gn="just">
              <a:lnSpc>
                <a:spcPct val="150000"/>
              </a:lnSpc>
            </a:pPr>
            <a:r>
              <a:rPr lang="en-US" altLang="zh-CN" sz="2000" dirty="0"/>
              <a:t>Generating functions are used to represent sequences efficiently by coding the terms of a se- Links quence as coefficients of powers of a variable x in a formal power series. </a:t>
            </a:r>
          </a:p>
          <a:p>
            <a:pPr algn="just">
              <a:lnSpc>
                <a:spcPct val="150000"/>
              </a:lnSpc>
            </a:pPr>
            <a:r>
              <a:rPr lang="en-US" altLang="zh-CN" sz="2000" dirty="0"/>
              <a:t>Generating functions can be used to solve many types of counting problems, such as the number of ways to select or distribute objects of different kinds, subject to a variety of constraints, and the number of ways to make change for a dollar using coins of different denominations.</a:t>
            </a:r>
          </a:p>
          <a:p>
            <a:pPr algn="just">
              <a:lnSpc>
                <a:spcPct val="150000"/>
              </a:lnSpc>
            </a:pPr>
            <a:r>
              <a:rPr lang="en-US" altLang="zh-CN" sz="2000" dirty="0"/>
              <a:t> Generating functions can be used to solve recurrence relations by translating a recurrence relation for the terms of a sequence into an equation involving a generating function. This equation can then be solved to find a closed form for the generating function.</a:t>
            </a:r>
            <a:endParaRPr lang="en-US" altLang="zh-CN" sz="3600" dirty="0"/>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344443" y="1576225"/>
            <a:ext cx="11712665"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dirty="0"/>
              <a:t>The generating function for the sequence a</a:t>
            </a:r>
            <a:r>
              <a:rPr lang="en-US" altLang="zh-CN" sz="2800" baseline="-25000" dirty="0"/>
              <a:t>0</a:t>
            </a:r>
            <a:r>
              <a:rPr lang="en-US" altLang="zh-CN" sz="2800" dirty="0"/>
              <a:t>, a</a:t>
            </a:r>
            <a:r>
              <a:rPr lang="en-US" altLang="zh-CN" sz="2800" baseline="-25000" dirty="0"/>
              <a:t>1</a:t>
            </a:r>
            <a:r>
              <a:rPr lang="en-US" altLang="zh-CN" sz="2800" dirty="0"/>
              <a:t>, … , a</a:t>
            </a:r>
            <a:r>
              <a:rPr lang="en-US" altLang="zh-CN" sz="2800" baseline="-25000" dirty="0"/>
              <a:t>k</a:t>
            </a:r>
            <a:r>
              <a:rPr lang="en-US" altLang="zh-CN" sz="2800" dirty="0"/>
              <a:t>, … of real numbers is the infinite series.</a:t>
            </a:r>
          </a:p>
          <a:p>
            <a:pPr>
              <a:lnSpc>
                <a:spcPct val="150000"/>
              </a:lnSpc>
            </a:pPr>
            <a:endParaRPr lang="en-US" altLang="zh-CN" sz="2800" dirty="0"/>
          </a:p>
          <a:p>
            <a:pPr>
              <a:lnSpc>
                <a:spcPct val="150000"/>
              </a:lnSpc>
            </a:pPr>
            <a:r>
              <a:rPr lang="en-US" altLang="zh-CN" sz="2800" dirty="0"/>
              <a:t>Remark: The generating function for {a</a:t>
            </a:r>
            <a:r>
              <a:rPr lang="en-US" altLang="zh-CN" sz="2800" baseline="-25000" dirty="0"/>
              <a:t>k</a:t>
            </a:r>
            <a:r>
              <a:rPr lang="en-US" altLang="zh-CN" sz="2800" dirty="0"/>
              <a:t>} given in Definition 1 is sometimes called the </a:t>
            </a:r>
            <a:r>
              <a:rPr lang="en-US" altLang="zh-CN" sz="2800" dirty="0">
                <a:solidFill>
                  <a:srgbClr val="FF0000"/>
                </a:solidFill>
              </a:rPr>
              <a:t>ordinary generating function(</a:t>
            </a:r>
            <a:r>
              <a:rPr lang="zh-CN" altLang="en-US" sz="2800" dirty="0">
                <a:solidFill>
                  <a:srgbClr val="FF0000"/>
                </a:solidFill>
              </a:rPr>
              <a:t>普通生成函数</a:t>
            </a:r>
            <a:r>
              <a:rPr lang="en-US" altLang="zh-CN" sz="2800" dirty="0">
                <a:solidFill>
                  <a:srgbClr val="FF0000"/>
                </a:solidFill>
              </a:rPr>
              <a:t>) </a:t>
            </a:r>
            <a:r>
              <a:rPr lang="en-US" altLang="zh-CN" sz="2800" dirty="0"/>
              <a:t>of {a</a:t>
            </a:r>
            <a:r>
              <a:rPr lang="en-US" altLang="zh-CN" sz="2800" baseline="-25000" dirty="0"/>
              <a:t>k</a:t>
            </a:r>
            <a:r>
              <a:rPr lang="en-US" altLang="zh-CN" sz="2800" dirty="0"/>
              <a:t>} to distinguish it from other types of generating functions for this sequence.</a:t>
            </a:r>
          </a:p>
        </p:txBody>
      </p:sp>
      <p:pic>
        <p:nvPicPr>
          <p:cNvPr id="4" name="图片 3"/>
          <p:cNvPicPr>
            <a:picLocks noChangeAspect="1"/>
          </p:cNvPicPr>
          <p:nvPr/>
        </p:nvPicPr>
        <p:blipFill rotWithShape="1">
          <a:blip r:embed="rId3"/>
          <a:srcRect t="13796"/>
          <a:stretch>
            <a:fillRect/>
          </a:stretch>
        </p:blipFill>
        <p:spPr>
          <a:xfrm>
            <a:off x="3195413" y="2882411"/>
            <a:ext cx="6289692" cy="971865"/>
          </a:xfrm>
          <a:prstGeom prst="rect">
            <a:avLst/>
          </a:prstGeom>
        </p:spPr>
      </p:pic>
      <p:sp>
        <p:nvSpPr>
          <p:cNvPr id="6" name="文本框 5"/>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dirty="0"/>
              <a:t>8.4.1 Introduction</a:t>
            </a:r>
            <a:endParaRPr lang="en-US" altLang="zh-CN" sz="2000" dirty="0">
              <a:solidFill>
                <a:schemeClr val="tx2"/>
              </a:solidFill>
              <a:latin typeface="Times New Roman" panose="02020603050405020304" pitchFamily="18" charset="0"/>
            </a:endParaRPr>
          </a:p>
        </p:txBody>
      </p:sp>
      <p:sp>
        <p:nvSpPr>
          <p:cNvPr id="7" name="文本框 6"/>
          <p:cNvSpPr txBox="1"/>
          <p:nvPr/>
        </p:nvSpPr>
        <p:spPr>
          <a:xfrm>
            <a:off x="503068" y="897423"/>
            <a:ext cx="11185864" cy="707886"/>
          </a:xfrm>
          <a:prstGeom prst="rect">
            <a:avLst/>
          </a:prstGeom>
          <a:noFill/>
        </p:spPr>
        <p:txBody>
          <a:bodyPr wrap="square" rtlCol="0">
            <a:spAutoFit/>
          </a:bodyPr>
          <a:lstStyle/>
          <a:p>
            <a:pPr algn="ctr"/>
            <a:r>
              <a:rPr lang="en-US" altLang="zh-CN" sz="4000" b="1" dirty="0"/>
              <a:t> Definition 1</a:t>
            </a:r>
            <a:endParaRPr lang="zh-CN" altLang="en-US" sz="4000" b="1" dirty="0"/>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210046" y="735781"/>
                <a:ext cx="11579500" cy="538643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1:</a:t>
                </a:r>
              </a:p>
              <a:p>
                <a:pPr lvl="1">
                  <a:lnSpc>
                    <a:spcPct val="150000"/>
                  </a:lnSpc>
                  <a:buClr>
                    <a:schemeClr val="tx1"/>
                  </a:buClr>
                  <a:buFont typeface="Wingdings" panose="05000000000000000000" pitchFamily="2" charset="2"/>
                  <a:buChar char="l"/>
                </a:pPr>
                <a:r>
                  <a:rPr lang="en-US" altLang="zh-CN" sz="3200" dirty="0"/>
                  <a:t>The generating functions for the sequences {a</a:t>
                </a:r>
                <a:r>
                  <a:rPr lang="en-US" altLang="zh-CN" sz="3200" baseline="-25000" dirty="0"/>
                  <a:t>k</a:t>
                </a:r>
                <a:r>
                  <a:rPr lang="en-US" altLang="zh-CN" sz="3200" dirty="0"/>
                  <a:t> } with a</a:t>
                </a:r>
                <a:r>
                  <a:rPr lang="en-US" altLang="zh-CN" sz="3200" baseline="-25000" dirty="0"/>
                  <a:t>k</a:t>
                </a:r>
                <a:r>
                  <a:rPr lang="en-US" altLang="zh-CN" sz="3200" dirty="0"/>
                  <a:t> = 3, a</a:t>
                </a:r>
                <a:r>
                  <a:rPr lang="en-US" altLang="zh-CN" sz="3200" baseline="-25000" dirty="0"/>
                  <a:t>k</a:t>
                </a:r>
                <a:r>
                  <a:rPr lang="en-US" altLang="zh-CN" sz="3200" dirty="0"/>
                  <a:t> = k + 1, and a</a:t>
                </a:r>
                <a:r>
                  <a:rPr lang="en-US" altLang="zh-CN" sz="3200" baseline="-25000" dirty="0"/>
                  <a:t>k</a:t>
                </a:r>
                <a:r>
                  <a:rPr lang="en-US" altLang="zh-CN" sz="3200" dirty="0"/>
                  <a:t> = 2</a:t>
                </a:r>
                <a:r>
                  <a:rPr lang="en-US" altLang="zh-CN" sz="3200" baseline="30000" dirty="0"/>
                  <a:t>k</a:t>
                </a:r>
                <a:r>
                  <a:rPr lang="en-US" altLang="zh-CN" sz="3200" dirty="0"/>
                  <a:t> are </a:t>
                </a:r>
                <a:r>
                  <a:rPr lang="zh-CN" altLang="en-US" sz="3200" dirty="0"/>
                  <a:t>？</a:t>
                </a:r>
                <a:endParaRPr lang="en-US" altLang="zh-CN" sz="3200" dirty="0"/>
              </a:p>
              <a:p>
                <a:pPr lvl="2">
                  <a:lnSpc>
                    <a:spcPct val="150000"/>
                  </a:lnSpc>
                  <a:buClr>
                    <a:schemeClr val="tx1"/>
                  </a:buClr>
                  <a:buFont typeface="Arial" panose="020B0604020202020204" pitchFamily="34" charset="0"/>
                  <a:buChar char="•"/>
                </a:pPr>
                <a14:m>
                  <m:oMath xmlns:m="http://schemas.openxmlformats.org/officeDocument/2006/math">
                    <m:nary>
                      <m:naryPr>
                        <m:chr m:val="∑"/>
                        <m:ctrlPr>
                          <a:rPr lang="en-US" altLang="zh-CN" sz="2800" i="1" smtClean="0">
                            <a:latin typeface="Cambria Math" panose="02040503050406030204" pitchFamily="18" charset="0"/>
                          </a:rPr>
                        </m:ctrlPr>
                      </m:naryPr>
                      <m:sub>
                        <m:r>
                          <m:rPr>
                            <m:brk m:alnAt="23"/>
                          </m:rPr>
                          <a:rPr lang="en-US" altLang="zh-CN" sz="2800" b="1" i="1" smtClean="0">
                            <a:latin typeface="Cambria Math" panose="02040503050406030204" pitchFamily="18" charset="0"/>
                          </a:rPr>
                          <m:t>𝒌</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𝟎</m:t>
                        </m:r>
                      </m:sub>
                      <m:sup>
                        <m:r>
                          <a:rPr lang="en-US" altLang="zh-CN" sz="2800" i="1" smtClean="0">
                            <a:latin typeface="Cambria Math" panose="02040503050406030204" pitchFamily="18" charset="0"/>
                            <a:ea typeface="Cambria Math" panose="02040503050406030204" pitchFamily="18" charset="0"/>
                          </a:rPr>
                          <m:t>∞</m:t>
                        </m:r>
                      </m:sup>
                      <m:e>
                        <m:r>
                          <a:rPr lang="en-US" altLang="zh-CN" sz="2800" b="1" i="1" smtClean="0">
                            <a:latin typeface="Cambria Math" panose="02040503050406030204" pitchFamily="18" charset="0"/>
                          </a:rPr>
                          <m:t>𝟑</m:t>
                        </m:r>
                        <m:sSup>
                          <m:sSupPr>
                            <m:ctrlPr>
                              <a:rPr lang="en-US" altLang="zh-CN" sz="2800" b="1" i="1" smtClean="0">
                                <a:latin typeface="Cambria Math" panose="02040503050406030204" pitchFamily="18" charset="0"/>
                              </a:rPr>
                            </m:ctrlPr>
                          </m:sSupPr>
                          <m:e>
                            <m:r>
                              <a:rPr lang="en-US" altLang="zh-CN" sz="2800" b="1" i="1" smtClean="0">
                                <a:latin typeface="Cambria Math" panose="02040503050406030204" pitchFamily="18" charset="0"/>
                              </a:rPr>
                              <m:t>𝒙</m:t>
                            </m:r>
                          </m:e>
                          <m:sup>
                            <m:r>
                              <a:rPr lang="en-US" altLang="zh-CN" sz="2800" b="1" i="1" smtClean="0">
                                <a:latin typeface="Cambria Math" panose="02040503050406030204" pitchFamily="18" charset="0"/>
                              </a:rPr>
                              <m:t>𝒌</m:t>
                            </m:r>
                          </m:sup>
                        </m:sSup>
                      </m:e>
                    </m:nary>
                  </m:oMath>
                </a14:m>
                <a:r>
                  <a:rPr lang="en-US" altLang="zh-CN" sz="2800" dirty="0"/>
                  <a:t>,</a:t>
                </a:r>
              </a:p>
              <a:p>
                <a:pPr lvl="2">
                  <a:lnSpc>
                    <a:spcPct val="150000"/>
                  </a:lnSpc>
                  <a:buClr>
                    <a:schemeClr val="tx1"/>
                  </a:buClr>
                  <a:buFont typeface="Arial" panose="020B0604020202020204" pitchFamily="34" charset="0"/>
                  <a:buChar char="•"/>
                </a:pPr>
                <a14:m>
                  <m:oMath xmlns:m="http://schemas.openxmlformats.org/officeDocument/2006/math">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𝒌</m:t>
                        </m:r>
                        <m:r>
                          <a:rPr lang="en-US" altLang="zh-CN" sz="2800" i="1">
                            <a:latin typeface="Cambria Math" panose="02040503050406030204" pitchFamily="18" charset="0"/>
                          </a:rPr>
                          <m:t>=</m:t>
                        </m:r>
                        <m:r>
                          <a:rPr lang="en-US" altLang="zh-CN" sz="2800" i="1">
                            <a:latin typeface="Cambria Math" panose="02040503050406030204" pitchFamily="18" charset="0"/>
                          </a:rPr>
                          <m:t>𝟎</m:t>
                        </m:r>
                      </m:sub>
                      <m:sup>
                        <m:r>
                          <a:rPr lang="en-US" altLang="zh-CN" sz="2800" i="1">
                            <a:latin typeface="Cambria Math" panose="02040503050406030204" pitchFamily="18" charset="0"/>
                            <a:ea typeface="Cambria Math" panose="02040503050406030204" pitchFamily="18" charset="0"/>
                          </a:rPr>
                          <m:t>∞</m:t>
                        </m:r>
                      </m:sup>
                      <m:e>
                        <m:r>
                          <a:rPr lang="en-US" altLang="zh-CN" sz="2800" b="1" i="1" smtClean="0">
                            <a:latin typeface="Cambria Math" panose="02040503050406030204" pitchFamily="18" charset="0"/>
                            <a:ea typeface="Cambria Math" panose="02040503050406030204" pitchFamily="18" charset="0"/>
                          </a:rPr>
                          <m:t>(</m:t>
                        </m:r>
                        <m:r>
                          <a:rPr lang="en-US" altLang="zh-CN" sz="2800" b="1" i="1" smtClean="0">
                            <a:latin typeface="Cambria Math" panose="02040503050406030204" pitchFamily="18" charset="0"/>
                            <a:ea typeface="Cambria Math" panose="02040503050406030204" pitchFamily="18" charset="0"/>
                          </a:rPr>
                          <m:t>𝒌</m:t>
                        </m:r>
                        <m:r>
                          <a:rPr lang="en-US" altLang="zh-CN" sz="2800" b="1" i="1" smtClean="0">
                            <a:latin typeface="Cambria Math" panose="02040503050406030204" pitchFamily="18" charset="0"/>
                            <a:ea typeface="Cambria Math" panose="02040503050406030204" pitchFamily="18" charset="0"/>
                          </a:rPr>
                          <m:t>+</m:t>
                        </m:r>
                        <m:r>
                          <a:rPr lang="en-US" altLang="zh-CN" sz="2800" b="1" i="1" smtClean="0">
                            <a:latin typeface="Cambria Math" panose="02040503050406030204" pitchFamily="18" charset="0"/>
                            <a:ea typeface="Cambria Math" panose="02040503050406030204" pitchFamily="18" charset="0"/>
                          </a:rPr>
                          <m:t>𝟏</m:t>
                        </m:r>
                        <m:r>
                          <a:rPr lang="en-US" altLang="zh-CN" sz="2800" b="1" i="1" smtClean="0">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𝒙</m:t>
                            </m:r>
                          </m:e>
                          <m:sup>
                            <m:r>
                              <a:rPr lang="en-US" altLang="zh-CN" sz="2800" i="1">
                                <a:latin typeface="Cambria Math" panose="02040503050406030204" pitchFamily="18" charset="0"/>
                              </a:rPr>
                              <m:t>𝒌</m:t>
                            </m:r>
                          </m:sup>
                        </m:sSup>
                      </m:e>
                    </m:nary>
                  </m:oMath>
                </a14:m>
                <a:endParaRPr lang="en-US" altLang="zh-CN" sz="2800" i="1" dirty="0">
                  <a:latin typeface="Cambria Math" panose="02040503050406030204" pitchFamily="18" charset="0"/>
                </a:endParaRPr>
              </a:p>
              <a:p>
                <a:pPr lvl="2">
                  <a:lnSpc>
                    <a:spcPct val="150000"/>
                  </a:lnSpc>
                  <a:buClr>
                    <a:schemeClr val="tx1"/>
                  </a:buClr>
                  <a:buFont typeface="Arial" panose="020B0604020202020204" pitchFamily="34" charset="0"/>
                  <a:buChar char="•"/>
                </a:pPr>
                <a14:m>
                  <m:oMath xmlns:m="http://schemas.openxmlformats.org/officeDocument/2006/math">
                    <m:nary>
                      <m:naryPr>
                        <m:chr m:val="∑"/>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𝒌</m:t>
                        </m:r>
                        <m:r>
                          <a:rPr lang="en-US" altLang="zh-CN" sz="2800" i="1">
                            <a:latin typeface="Cambria Math" panose="02040503050406030204" pitchFamily="18" charset="0"/>
                          </a:rPr>
                          <m:t>=</m:t>
                        </m:r>
                        <m:r>
                          <a:rPr lang="en-US" altLang="zh-CN" sz="2800" i="1">
                            <a:latin typeface="Cambria Math" panose="02040503050406030204" pitchFamily="18" charset="0"/>
                          </a:rPr>
                          <m:t>𝟎</m:t>
                        </m:r>
                      </m:sub>
                      <m:sup>
                        <m:r>
                          <a:rPr lang="en-US" altLang="zh-CN" sz="2800" i="1">
                            <a:latin typeface="Cambria Math" panose="02040503050406030204" pitchFamily="18" charset="0"/>
                            <a:ea typeface="Cambria Math" panose="02040503050406030204" pitchFamily="18" charset="0"/>
                          </a:rPr>
                          <m:t>∞</m:t>
                        </m:r>
                      </m:sup>
                      <m:e>
                        <m:sSup>
                          <m:sSupPr>
                            <m:ctrlPr>
                              <a:rPr lang="en-US" altLang="zh-CN" sz="2800" i="1" smtClean="0">
                                <a:latin typeface="Cambria Math" panose="02040503050406030204" pitchFamily="18" charset="0"/>
                                <a:ea typeface="Cambria Math" panose="02040503050406030204" pitchFamily="18" charset="0"/>
                              </a:rPr>
                            </m:ctrlPr>
                          </m:sSupPr>
                          <m:e>
                            <m:r>
                              <a:rPr lang="en-US" altLang="zh-CN" sz="2800" b="1" i="1" smtClean="0">
                                <a:latin typeface="Cambria Math" panose="02040503050406030204" pitchFamily="18" charset="0"/>
                                <a:ea typeface="Cambria Math" panose="02040503050406030204" pitchFamily="18" charset="0"/>
                              </a:rPr>
                              <m:t>𝟐</m:t>
                            </m:r>
                          </m:e>
                          <m:sup>
                            <m:r>
                              <a:rPr lang="en-US" altLang="zh-CN" sz="2800" b="1" i="1" smtClean="0">
                                <a:latin typeface="Cambria Math" panose="02040503050406030204" pitchFamily="18" charset="0"/>
                                <a:ea typeface="Cambria Math" panose="02040503050406030204" pitchFamily="18" charset="0"/>
                              </a:rPr>
                              <m:t>𝒌</m:t>
                            </m:r>
                          </m:sup>
                        </m:sSup>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𝒙</m:t>
                            </m:r>
                          </m:e>
                          <m:sup>
                            <m:r>
                              <a:rPr lang="en-US" altLang="zh-CN" sz="2800" i="1">
                                <a:latin typeface="Cambria Math" panose="02040503050406030204" pitchFamily="18" charset="0"/>
                              </a:rPr>
                              <m:t>𝒌</m:t>
                            </m:r>
                          </m:sup>
                        </m:sSup>
                      </m:e>
                    </m:nary>
                  </m:oMath>
                </a14:m>
                <a:r>
                  <a:rPr lang="en-US" altLang="zh-CN" sz="2800" dirty="0"/>
                  <a:t>.</a:t>
                </a:r>
              </a:p>
              <a:p>
                <a:pPr lvl="1">
                  <a:lnSpc>
                    <a:spcPct val="150000"/>
                  </a:lnSpc>
                  <a:buClr>
                    <a:schemeClr val="tx1"/>
                  </a:buClr>
                  <a:buFont typeface="Wingdings" panose="05000000000000000000" pitchFamily="2" charset="2"/>
                  <a:buChar char="l"/>
                </a:pPr>
                <a:endParaRPr lang="en-US" altLang="zh-CN" sz="2400" dirty="0"/>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210046" y="735781"/>
                <a:ext cx="11579500" cy="5386437"/>
              </a:xfrm>
              <a:prstGeom prst="rect">
                <a:avLst/>
              </a:prstGeom>
              <a:blipFill>
                <a:blip r:embed="rId3"/>
                <a:stretch>
                  <a:fillRect l="-89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8" name="文本框 7"/>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dirty="0"/>
              <a:t>8.4.1 Introduction</a:t>
            </a:r>
            <a:endParaRPr lang="en-US" altLang="zh-CN" sz="2000"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165213856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39754"/>
          </a:xfrm>
          <a:prstGeom prst="rect">
            <a:avLst/>
          </a:prstGeom>
          <a:noFill/>
        </p:spPr>
        <p:txBody>
          <a:bodyPr wrap="square" rtlCol="0">
            <a:spAutoFit/>
          </a:bodyPr>
          <a:lstStyle/>
          <a:p>
            <a:pPr>
              <a:lnSpc>
                <a:spcPct val="150000"/>
              </a:lnSpc>
            </a:pPr>
            <a:r>
              <a:rPr lang="en-US" altLang="zh-CN" sz="3200"/>
              <a:t>Advanced Counting Techniques</a:t>
            </a:r>
          </a:p>
        </p:txBody>
      </p:sp>
      <p:sp>
        <p:nvSpPr>
          <p:cNvPr id="58" name="Rectangle 3"/>
          <p:cNvSpPr txBox="1">
            <a:spLocks noChangeArrowheads="1"/>
          </p:cNvSpPr>
          <p:nvPr/>
        </p:nvSpPr>
        <p:spPr bwMode="auto">
          <a:xfrm>
            <a:off x="371722" y="963624"/>
            <a:ext cx="11737419" cy="5659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defRPr/>
            </a:pPr>
            <a:r>
              <a:rPr lang="en-US" altLang="zh-CN" dirty="0"/>
              <a:t>8.1 </a:t>
            </a:r>
            <a:r>
              <a:rPr lang="zh-CN" altLang="en-US" dirty="0"/>
              <a:t>递推关系的应用</a:t>
            </a:r>
            <a:r>
              <a:rPr lang="en-US" altLang="zh-CN" dirty="0"/>
              <a:t>/Applications of Recurrence Relations</a:t>
            </a:r>
          </a:p>
          <a:p>
            <a:pPr eaLnBrk="1" hangingPunct="1">
              <a:lnSpc>
                <a:spcPct val="150000"/>
              </a:lnSpc>
              <a:defRPr/>
            </a:pPr>
            <a:r>
              <a:rPr lang="en-US" altLang="zh-CN" dirty="0"/>
              <a:t>8.2 </a:t>
            </a:r>
            <a:r>
              <a:rPr lang="zh-CN" altLang="en-US" dirty="0"/>
              <a:t>求解线性递推关系</a:t>
            </a:r>
            <a:r>
              <a:rPr lang="en-US" altLang="zh-CN" dirty="0"/>
              <a:t>/Solving Linear Recurrence Relations</a:t>
            </a:r>
          </a:p>
          <a:p>
            <a:pPr eaLnBrk="1" hangingPunct="1">
              <a:lnSpc>
                <a:spcPct val="150000"/>
              </a:lnSpc>
              <a:defRPr/>
            </a:pPr>
            <a:r>
              <a:rPr lang="en-US" altLang="zh-CN" dirty="0"/>
              <a:t>8.3 </a:t>
            </a:r>
            <a:r>
              <a:rPr lang="zh-CN" altLang="en-US" dirty="0"/>
              <a:t>分治算法和递推关系</a:t>
            </a:r>
            <a:r>
              <a:rPr lang="en-US" altLang="zh-CN" dirty="0"/>
              <a:t>/Divide-and-Conquer Algorithms and Recurrence Relations</a:t>
            </a:r>
          </a:p>
          <a:p>
            <a:pPr eaLnBrk="1" hangingPunct="1">
              <a:lnSpc>
                <a:spcPct val="150000"/>
              </a:lnSpc>
              <a:defRPr/>
            </a:pPr>
            <a:r>
              <a:rPr lang="en-US" altLang="zh-CN" dirty="0"/>
              <a:t>8.4 </a:t>
            </a:r>
            <a:r>
              <a:rPr lang="zh-CN" altLang="en-US" dirty="0"/>
              <a:t>生成函数</a:t>
            </a:r>
            <a:r>
              <a:rPr lang="en-US" altLang="zh-CN" dirty="0"/>
              <a:t>/Generating Functions </a:t>
            </a:r>
          </a:p>
          <a:p>
            <a:pPr eaLnBrk="1" hangingPunct="1">
              <a:lnSpc>
                <a:spcPct val="150000"/>
              </a:lnSpc>
              <a:defRPr/>
            </a:pPr>
            <a:r>
              <a:rPr lang="en-US" altLang="zh-CN" dirty="0">
                <a:solidFill>
                  <a:schemeClr val="accent5">
                    <a:lumMod val="50000"/>
                  </a:schemeClr>
                </a:solidFill>
              </a:rPr>
              <a:t>8.5 </a:t>
            </a:r>
            <a:r>
              <a:rPr lang="zh-CN" altLang="en-US" dirty="0">
                <a:solidFill>
                  <a:schemeClr val="accent5">
                    <a:lumMod val="50000"/>
                  </a:schemeClr>
                </a:solidFill>
              </a:rPr>
              <a:t>容斥</a:t>
            </a:r>
            <a:r>
              <a:rPr lang="en-US" altLang="zh-CN" dirty="0">
                <a:solidFill>
                  <a:schemeClr val="accent5">
                    <a:lumMod val="50000"/>
                  </a:schemeClr>
                </a:solidFill>
              </a:rPr>
              <a:t>/Inclusion–Exclusion</a:t>
            </a:r>
          </a:p>
          <a:p>
            <a:pPr>
              <a:lnSpc>
                <a:spcPct val="150000"/>
              </a:lnSpc>
              <a:defRPr/>
            </a:pPr>
            <a:r>
              <a:rPr lang="en-US" altLang="zh-CN" dirty="0">
                <a:solidFill>
                  <a:schemeClr val="accent5">
                    <a:lumMod val="50000"/>
                  </a:schemeClr>
                </a:solidFill>
              </a:rPr>
              <a:t>8.6</a:t>
            </a:r>
            <a:r>
              <a:rPr lang="zh-CN" altLang="en-US" dirty="0">
                <a:solidFill>
                  <a:schemeClr val="accent5">
                    <a:lumMod val="50000"/>
                  </a:schemeClr>
                </a:solidFill>
              </a:rPr>
              <a:t> 容斥原理的应用</a:t>
            </a:r>
            <a:r>
              <a:rPr lang="en-US" altLang="zh-CN" dirty="0">
                <a:solidFill>
                  <a:schemeClr val="accent5">
                    <a:lumMod val="50000"/>
                  </a:schemeClr>
                </a:solidFill>
              </a:rPr>
              <a:t>/Applications of Inclusion–Exclusion</a:t>
            </a:r>
          </a:p>
          <a:p>
            <a:pPr marL="0" indent="0" eaLnBrk="1" hangingPunct="1">
              <a:lnSpc>
                <a:spcPct val="150000"/>
              </a:lnSpc>
              <a:buNone/>
              <a:defRPr/>
            </a:pPr>
            <a:endParaRPr lang="en-US" altLang="zh-CN"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10046" y="735781"/>
            <a:ext cx="11579500"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Clr>
                <a:schemeClr val="tx1"/>
              </a:buClr>
              <a:buFont typeface="Wingdings" panose="05000000000000000000" pitchFamily="2" charset="2"/>
              <a:buChar char="l"/>
            </a:pPr>
            <a:r>
              <a:rPr lang="en-US" altLang="zh-CN" sz="2800" dirty="0"/>
              <a:t>We can define generating functions for finite sequences of real numbers by extending a Extra Examples finite sequence a</a:t>
            </a:r>
            <a:r>
              <a:rPr lang="en-US" altLang="zh-CN" sz="2800" baseline="-25000" dirty="0"/>
              <a:t>0</a:t>
            </a:r>
            <a:r>
              <a:rPr lang="en-US" altLang="zh-CN" sz="2800" dirty="0"/>
              <a:t>, a</a:t>
            </a:r>
            <a:r>
              <a:rPr lang="en-US" altLang="zh-CN" sz="2800" baseline="-25000" dirty="0"/>
              <a:t>1</a:t>
            </a:r>
            <a:r>
              <a:rPr lang="en-US" altLang="zh-CN" sz="2800" dirty="0"/>
              <a:t> , … , an into an infinite sequence by setting a</a:t>
            </a:r>
            <a:r>
              <a:rPr lang="en-US" altLang="zh-CN" sz="2800" baseline="-25000" dirty="0"/>
              <a:t>n+1</a:t>
            </a:r>
            <a:r>
              <a:rPr lang="en-US" altLang="zh-CN" sz="2800" dirty="0"/>
              <a:t> = 0, a</a:t>
            </a:r>
            <a:r>
              <a:rPr lang="en-US" altLang="zh-CN" sz="2800" baseline="-25000" dirty="0"/>
              <a:t>n+2 </a:t>
            </a:r>
            <a:r>
              <a:rPr lang="en-US" altLang="zh-CN" sz="2800" dirty="0"/>
              <a:t>= 0, and so on. The generating function G(x) of this infinite sequence {a</a:t>
            </a:r>
            <a:r>
              <a:rPr lang="en-US" altLang="zh-CN" sz="2800" baseline="-25000" dirty="0"/>
              <a:t>n</a:t>
            </a:r>
            <a:r>
              <a:rPr lang="en-US" altLang="zh-CN" sz="2800" dirty="0"/>
              <a:t>} is a polynomial of degree n because no terms of the form </a:t>
            </a:r>
            <a:r>
              <a:rPr lang="en-US" altLang="zh-CN" sz="2800" dirty="0" err="1"/>
              <a:t>a</a:t>
            </a:r>
            <a:r>
              <a:rPr lang="en-US" altLang="zh-CN" sz="2800" baseline="-25000" dirty="0" err="1"/>
              <a:t>j</a:t>
            </a:r>
            <a:r>
              <a:rPr lang="en-US" altLang="zh-CN" sz="2800" baseline="-25000" dirty="0"/>
              <a:t> </a:t>
            </a:r>
            <a:r>
              <a:rPr lang="en-US" altLang="zh-CN" sz="2800" dirty="0"/>
              <a:t>x</a:t>
            </a:r>
            <a:r>
              <a:rPr lang="en-US" altLang="zh-CN" sz="2800" baseline="30000" dirty="0"/>
              <a:t>j </a:t>
            </a:r>
            <a:r>
              <a:rPr lang="en-US" altLang="zh-CN" sz="2800" dirty="0"/>
              <a:t>with j &gt; n occur, that is,</a:t>
            </a:r>
          </a:p>
          <a:p>
            <a:pPr lvl="1">
              <a:lnSpc>
                <a:spcPct val="150000"/>
              </a:lnSpc>
              <a:buClr>
                <a:schemeClr val="tx1"/>
              </a:buClr>
              <a:buFont typeface="Wingdings" panose="05000000000000000000" pitchFamily="2" charset="2"/>
              <a:buChar char="l"/>
            </a:pPr>
            <a:endParaRPr lang="en-US" altLang="zh-CN" sz="2400" dirty="0"/>
          </a:p>
        </p:txBody>
      </p:sp>
      <p:pic>
        <p:nvPicPr>
          <p:cNvPr id="2" name="图片 1"/>
          <p:cNvPicPr>
            <a:picLocks noChangeAspect="1"/>
          </p:cNvPicPr>
          <p:nvPr/>
        </p:nvPicPr>
        <p:blipFill>
          <a:blip r:embed="rId3"/>
          <a:stretch>
            <a:fillRect/>
          </a:stretch>
        </p:blipFill>
        <p:spPr>
          <a:xfrm>
            <a:off x="3496193" y="4854337"/>
            <a:ext cx="4484176" cy="706962"/>
          </a:xfrm>
          <a:prstGeom prst="rect">
            <a:avLst/>
          </a:prstGeom>
        </p:spPr>
      </p:pic>
      <p:sp>
        <p:nvSpPr>
          <p:cNvPr id="8" name="文本框 7"/>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dirty="0"/>
              <a:t>8.4.1 Introduction</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10046" y="735781"/>
            <a:ext cx="11579500" cy="5850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2:</a:t>
            </a:r>
          </a:p>
          <a:p>
            <a:pPr lvl="1">
              <a:lnSpc>
                <a:spcPct val="150000"/>
              </a:lnSpc>
              <a:buClr>
                <a:schemeClr val="tx1"/>
              </a:buClr>
              <a:buFont typeface="Wingdings" panose="05000000000000000000" pitchFamily="2" charset="2"/>
              <a:buChar char="l"/>
            </a:pPr>
            <a:r>
              <a:rPr lang="en-US" altLang="zh-CN" sz="2400" dirty="0"/>
              <a:t>What is the generating function for the sequence 1, 1, 1, 1, 1, 1?</a:t>
            </a:r>
          </a:p>
          <a:p>
            <a:pPr marL="742950" lvl="2" indent="-342900">
              <a:lnSpc>
                <a:spcPct val="150000"/>
              </a:lnSpc>
              <a:buClr>
                <a:schemeClr val="tx1"/>
              </a:buClr>
              <a:buFont typeface="Wingdings" panose="05000000000000000000" pitchFamily="2" charset="2"/>
              <a:buChar char="l"/>
            </a:pPr>
            <a:endParaRPr lang="en-US" altLang="zh-CN" dirty="0"/>
          </a:p>
          <a:p>
            <a:pPr marL="742950" lvl="2" indent="-342900">
              <a:lnSpc>
                <a:spcPct val="150000"/>
              </a:lnSpc>
              <a:buClr>
                <a:schemeClr val="tx1"/>
              </a:buClr>
              <a:buFont typeface="Wingdings" panose="05000000000000000000" pitchFamily="2" charset="2"/>
              <a:buChar char="l"/>
            </a:pPr>
            <a:endParaRPr lang="en-US" altLang="zh-CN" dirty="0"/>
          </a:p>
          <a:p>
            <a:pPr marL="742950" lvl="2" indent="-342900">
              <a:lnSpc>
                <a:spcPct val="150000"/>
              </a:lnSpc>
              <a:buClr>
                <a:schemeClr val="tx1"/>
              </a:buClr>
              <a:buFont typeface="Wingdings" panose="05000000000000000000" pitchFamily="2" charset="2"/>
              <a:buChar char="l"/>
            </a:pPr>
            <a:endParaRPr lang="en-US" altLang="zh-CN" dirty="0"/>
          </a:p>
          <a:p>
            <a:pPr marL="742950" lvl="2" indent="-342900">
              <a:lnSpc>
                <a:spcPct val="150000"/>
              </a:lnSpc>
              <a:buClr>
                <a:schemeClr val="tx1"/>
              </a:buClr>
              <a:buFont typeface="Wingdings" panose="05000000000000000000" pitchFamily="2" charset="2"/>
              <a:buChar char="l"/>
            </a:pPr>
            <a:endParaRPr lang="en-US" altLang="zh-CN" dirty="0"/>
          </a:p>
          <a:p>
            <a:pPr marL="742950" lvl="2" indent="-342900">
              <a:lnSpc>
                <a:spcPct val="150000"/>
              </a:lnSpc>
              <a:buClr>
                <a:schemeClr val="tx1"/>
              </a:buClr>
              <a:buFont typeface="Wingdings" panose="05000000000000000000" pitchFamily="2" charset="2"/>
              <a:buChar char="l"/>
            </a:pPr>
            <a:r>
              <a:rPr lang="en-US" altLang="zh-CN" dirty="0"/>
              <a:t>G(x) = (x</a:t>
            </a:r>
            <a:r>
              <a:rPr lang="en-US" altLang="zh-CN" baseline="30000" dirty="0"/>
              <a:t>6</a:t>
            </a:r>
            <a:r>
              <a:rPr lang="en-US" altLang="zh-CN" dirty="0"/>
              <a:t> − 1)∕(x − 1)</a:t>
            </a:r>
            <a:r>
              <a:rPr lang="zh-CN" altLang="en-US" dirty="0"/>
              <a:t>是序列</a:t>
            </a:r>
            <a:r>
              <a:rPr lang="en-US" altLang="zh-CN" dirty="0"/>
              <a:t>1, 1, 1, 1, 1, 1</a:t>
            </a:r>
            <a:r>
              <a:rPr lang="zh-CN" altLang="en-US" dirty="0"/>
              <a:t>的生成函数。</a:t>
            </a:r>
            <a:endParaRPr lang="en-US" altLang="zh-CN" dirty="0"/>
          </a:p>
          <a:p>
            <a:pPr marL="742950" lvl="2" indent="-342900">
              <a:lnSpc>
                <a:spcPct val="150000"/>
              </a:lnSpc>
              <a:buClr>
                <a:schemeClr val="tx1"/>
              </a:buClr>
              <a:buFont typeface="Wingdings" panose="05000000000000000000" pitchFamily="2" charset="2"/>
              <a:buChar char="l"/>
            </a:pPr>
            <a:endParaRPr lang="en-US" altLang="zh-CN" dirty="0"/>
          </a:p>
          <a:p>
            <a:pPr lvl="1">
              <a:lnSpc>
                <a:spcPct val="150000"/>
              </a:lnSpc>
              <a:buClr>
                <a:schemeClr val="tx1"/>
              </a:buClr>
              <a:buFont typeface="Wingdings" panose="05000000000000000000" pitchFamily="2" charset="2"/>
              <a:buChar char="l"/>
            </a:pPr>
            <a:endParaRPr lang="en-US" altLang="zh-CN" sz="2400" dirty="0"/>
          </a:p>
        </p:txBody>
      </p:sp>
      <p:pic>
        <p:nvPicPr>
          <p:cNvPr id="5" name="图片 4"/>
          <p:cNvPicPr>
            <a:picLocks noChangeAspect="1"/>
          </p:cNvPicPr>
          <p:nvPr/>
        </p:nvPicPr>
        <p:blipFill>
          <a:blip r:embed="rId3"/>
          <a:stretch>
            <a:fillRect/>
          </a:stretch>
        </p:blipFill>
        <p:spPr>
          <a:xfrm>
            <a:off x="1035805" y="2424284"/>
            <a:ext cx="3720346" cy="709657"/>
          </a:xfrm>
          <a:prstGeom prst="rect">
            <a:avLst/>
          </a:prstGeom>
        </p:spPr>
      </p:pic>
      <p:pic>
        <p:nvPicPr>
          <p:cNvPr id="7" name="图片 6"/>
          <p:cNvPicPr>
            <a:picLocks noChangeAspect="1"/>
          </p:cNvPicPr>
          <p:nvPr/>
        </p:nvPicPr>
        <p:blipFill>
          <a:blip r:embed="rId4"/>
          <a:stretch>
            <a:fillRect/>
          </a:stretch>
        </p:blipFill>
        <p:spPr>
          <a:xfrm>
            <a:off x="933727" y="3239833"/>
            <a:ext cx="8235673" cy="783061"/>
          </a:xfrm>
          <a:prstGeom prst="rect">
            <a:avLst/>
          </a:prstGeom>
        </p:spPr>
      </p:pic>
      <p:sp>
        <p:nvSpPr>
          <p:cNvPr id="8" name="文本框 7"/>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dirty="0"/>
              <a:t>8.4.1 Introduction</a:t>
            </a:r>
            <a:endParaRPr lang="en-US" altLang="zh-CN" sz="2000" dirty="0">
              <a:solidFill>
                <a:schemeClr val="tx2"/>
              </a:solidFill>
              <a:latin typeface="Times New Roman" panose="02020603050405020304" pitchFamily="18" charset="0"/>
            </a:endParaRPr>
          </a:p>
        </p:txBody>
      </p:sp>
    </p:spTree>
    <p:extLst>
      <p:ext uri="{BB962C8B-B14F-4D97-AF65-F5344CB8AC3E}">
        <p14:creationId xmlns:p14="http://schemas.microsoft.com/office/powerpoint/2010/main" val="349701496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10046" y="735781"/>
            <a:ext cx="11579500" cy="5850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2:</a:t>
            </a:r>
          </a:p>
          <a:p>
            <a:pPr lvl="1">
              <a:lnSpc>
                <a:spcPct val="150000"/>
              </a:lnSpc>
              <a:buClr>
                <a:schemeClr val="tx1"/>
              </a:buClr>
              <a:buFont typeface="Wingdings" panose="05000000000000000000" pitchFamily="2" charset="2"/>
              <a:buChar char="l"/>
            </a:pPr>
            <a:r>
              <a:rPr lang="en-US" altLang="zh-CN" sz="2400" dirty="0"/>
              <a:t>What is the generating function for the sequence 1, 1, 1, 1, 1, 1?</a:t>
            </a:r>
          </a:p>
          <a:p>
            <a:pPr marL="342900" lvl="1" indent="-342900">
              <a:lnSpc>
                <a:spcPct val="150000"/>
              </a:lnSpc>
              <a:buClr>
                <a:schemeClr val="tx1"/>
              </a:buClr>
              <a:buFont typeface="Wingdings" panose="05000000000000000000" pitchFamily="2" charset="2"/>
              <a:buChar char="l"/>
            </a:pPr>
            <a:r>
              <a:rPr lang="en-US" altLang="zh-CN" dirty="0"/>
              <a:t>Solution:</a:t>
            </a:r>
          </a:p>
          <a:p>
            <a:pPr marL="742950" lvl="2" indent="-342900">
              <a:lnSpc>
                <a:spcPct val="150000"/>
              </a:lnSpc>
              <a:buClr>
                <a:schemeClr val="tx1"/>
              </a:buClr>
              <a:buFont typeface="Wingdings" panose="05000000000000000000" pitchFamily="2" charset="2"/>
              <a:buChar char="l"/>
            </a:pPr>
            <a:r>
              <a:rPr lang="en-US" altLang="zh-CN" dirty="0"/>
              <a:t>The generating function of 1, 1, 1, 1, 1, 1 is</a:t>
            </a:r>
          </a:p>
          <a:p>
            <a:pPr marL="742950" lvl="2" indent="-342900">
              <a:lnSpc>
                <a:spcPct val="150000"/>
              </a:lnSpc>
              <a:buClr>
                <a:schemeClr val="tx1"/>
              </a:buClr>
              <a:buFont typeface="Wingdings" panose="05000000000000000000" pitchFamily="2" charset="2"/>
              <a:buChar char="l"/>
            </a:pPr>
            <a:r>
              <a:rPr lang="en-US" altLang="zh-CN" dirty="0"/>
              <a:t>By Theorem 1 of Section 2.4 we have</a:t>
            </a:r>
          </a:p>
          <a:p>
            <a:pPr marL="742950" lvl="2" indent="-342900">
              <a:lnSpc>
                <a:spcPct val="150000"/>
              </a:lnSpc>
              <a:buClr>
                <a:schemeClr val="tx1"/>
              </a:buClr>
              <a:buFont typeface="Wingdings" panose="05000000000000000000" pitchFamily="2" charset="2"/>
              <a:buChar char="l"/>
            </a:pPr>
            <a:r>
              <a:rPr lang="en-US" altLang="zh-CN" dirty="0"/>
              <a:t>when x ≠ 1. Consequently, G(x) = (x</a:t>
            </a:r>
            <a:r>
              <a:rPr lang="en-US" altLang="zh-CN" baseline="30000" dirty="0"/>
              <a:t>6</a:t>
            </a:r>
            <a:r>
              <a:rPr lang="en-US" altLang="zh-CN" dirty="0"/>
              <a:t> − 1)∕(x − 1) is the generating function of the sequence 1, 1, 1, 1, 1, 1. [Because the powers of x are only place holders for the terms of the sequence in a generating function, we do not need to worry that G(1) is undefined.] </a:t>
            </a:r>
          </a:p>
          <a:p>
            <a:pPr marL="742950" lvl="2" indent="-342900">
              <a:lnSpc>
                <a:spcPct val="150000"/>
              </a:lnSpc>
              <a:buClr>
                <a:schemeClr val="tx1"/>
              </a:buClr>
              <a:buFont typeface="Wingdings" panose="05000000000000000000" pitchFamily="2" charset="2"/>
              <a:buChar char="l"/>
            </a:pPr>
            <a:endParaRPr lang="en-US" altLang="zh-CN" dirty="0"/>
          </a:p>
          <a:p>
            <a:pPr marL="742950" lvl="2" indent="-342900">
              <a:lnSpc>
                <a:spcPct val="150000"/>
              </a:lnSpc>
              <a:buClr>
                <a:schemeClr val="tx1"/>
              </a:buClr>
              <a:buFont typeface="Wingdings" panose="05000000000000000000" pitchFamily="2" charset="2"/>
              <a:buChar char="l"/>
            </a:pPr>
            <a:endParaRPr lang="en-US" altLang="zh-CN" dirty="0"/>
          </a:p>
          <a:p>
            <a:pPr lvl="1">
              <a:lnSpc>
                <a:spcPct val="150000"/>
              </a:lnSpc>
              <a:buClr>
                <a:schemeClr val="tx1"/>
              </a:buClr>
              <a:buFont typeface="Wingdings" panose="05000000000000000000" pitchFamily="2" charset="2"/>
              <a:buChar char="l"/>
            </a:pPr>
            <a:endParaRPr lang="en-US" altLang="zh-CN" sz="2400" dirty="0"/>
          </a:p>
        </p:txBody>
      </p:sp>
      <p:pic>
        <p:nvPicPr>
          <p:cNvPr id="5" name="图片 4"/>
          <p:cNvPicPr>
            <a:picLocks noChangeAspect="1"/>
          </p:cNvPicPr>
          <p:nvPr/>
        </p:nvPicPr>
        <p:blipFill>
          <a:blip r:embed="rId3"/>
          <a:stretch>
            <a:fillRect/>
          </a:stretch>
        </p:blipFill>
        <p:spPr>
          <a:xfrm>
            <a:off x="7284205" y="2841689"/>
            <a:ext cx="2835236" cy="540822"/>
          </a:xfrm>
          <a:prstGeom prst="rect">
            <a:avLst/>
          </a:prstGeom>
        </p:spPr>
      </p:pic>
      <p:pic>
        <p:nvPicPr>
          <p:cNvPr id="7" name="图片 6"/>
          <p:cNvPicPr>
            <a:picLocks noChangeAspect="1"/>
          </p:cNvPicPr>
          <p:nvPr/>
        </p:nvPicPr>
        <p:blipFill>
          <a:blip r:embed="rId4"/>
          <a:stretch>
            <a:fillRect/>
          </a:stretch>
        </p:blipFill>
        <p:spPr>
          <a:xfrm>
            <a:off x="6397567" y="3521984"/>
            <a:ext cx="5159506" cy="490574"/>
          </a:xfrm>
          <a:prstGeom prst="rect">
            <a:avLst/>
          </a:prstGeom>
        </p:spPr>
      </p:pic>
      <p:sp>
        <p:nvSpPr>
          <p:cNvPr id="8" name="文本框 7"/>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dirty="0"/>
              <a:t>8.4.1 Introduction</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10046" y="735781"/>
            <a:ext cx="11579500" cy="5850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3:</a:t>
            </a:r>
          </a:p>
          <a:p>
            <a:pPr lvl="1">
              <a:lnSpc>
                <a:spcPct val="150000"/>
              </a:lnSpc>
              <a:buClr>
                <a:schemeClr val="tx1"/>
              </a:buClr>
              <a:buFont typeface="Wingdings" panose="05000000000000000000" pitchFamily="2" charset="2"/>
              <a:buChar char="l"/>
            </a:pPr>
            <a:r>
              <a:rPr lang="en-US" altLang="zh-CN" sz="2400" dirty="0"/>
              <a:t>Let m be a positive integer. Let a</a:t>
            </a:r>
            <a:r>
              <a:rPr lang="en-US" altLang="zh-CN" sz="2400" baseline="-25000" dirty="0"/>
              <a:t>k</a:t>
            </a:r>
            <a:r>
              <a:rPr lang="en-US" altLang="zh-CN" sz="2400" dirty="0"/>
              <a:t> = C(m, k), for k = 0, 1, 2, … , m. What is the generating function for the sequence a</a:t>
            </a:r>
            <a:r>
              <a:rPr lang="en-US" altLang="zh-CN" sz="2400" baseline="-25000" dirty="0"/>
              <a:t>0</a:t>
            </a:r>
            <a:r>
              <a:rPr lang="en-US" altLang="zh-CN" sz="2400" dirty="0"/>
              <a:t>, a</a:t>
            </a:r>
            <a:r>
              <a:rPr lang="en-US" altLang="zh-CN" sz="2400" baseline="-25000" dirty="0"/>
              <a:t>1</a:t>
            </a:r>
            <a:r>
              <a:rPr lang="en-US" altLang="zh-CN" sz="2400" dirty="0"/>
              <a:t>, … , a</a:t>
            </a:r>
            <a:r>
              <a:rPr lang="en-US" altLang="zh-CN" sz="2400" baseline="-25000" dirty="0"/>
              <a:t>m</a:t>
            </a:r>
            <a:r>
              <a:rPr lang="en-US" altLang="zh-CN" sz="2400" dirty="0"/>
              <a:t>?</a:t>
            </a:r>
          </a:p>
          <a:p>
            <a:pPr marL="342900" lvl="1" indent="-342900">
              <a:lnSpc>
                <a:spcPct val="150000"/>
              </a:lnSpc>
              <a:buClr>
                <a:schemeClr val="tx1"/>
              </a:buClr>
              <a:buFont typeface="Wingdings" panose="05000000000000000000" pitchFamily="2" charset="2"/>
              <a:buChar char="l"/>
            </a:pPr>
            <a:r>
              <a:rPr lang="en-US" altLang="zh-CN" dirty="0"/>
              <a:t>Solution:</a:t>
            </a:r>
          </a:p>
          <a:p>
            <a:pPr marL="742950" lvl="2" indent="-342900">
              <a:lnSpc>
                <a:spcPct val="150000"/>
              </a:lnSpc>
              <a:buClr>
                <a:schemeClr val="tx1"/>
              </a:buClr>
              <a:buFont typeface="Wingdings" panose="05000000000000000000" pitchFamily="2" charset="2"/>
              <a:buChar char="l"/>
            </a:pPr>
            <a:r>
              <a:rPr lang="en-US" altLang="zh-CN" dirty="0"/>
              <a:t>The generating function for this sequence is</a:t>
            </a:r>
          </a:p>
          <a:p>
            <a:pPr marL="400050" lvl="2" indent="0">
              <a:lnSpc>
                <a:spcPct val="150000"/>
              </a:lnSpc>
              <a:buClr>
                <a:schemeClr val="tx1"/>
              </a:buClr>
              <a:buNone/>
            </a:pPr>
            <a:endParaRPr lang="en-US" altLang="zh-CN" dirty="0"/>
          </a:p>
          <a:p>
            <a:pPr marL="400050" lvl="2" indent="0">
              <a:lnSpc>
                <a:spcPct val="150000"/>
              </a:lnSpc>
              <a:buClr>
                <a:schemeClr val="tx1"/>
              </a:buClr>
              <a:buNone/>
            </a:pPr>
            <a:r>
              <a:rPr lang="en-US" altLang="zh-CN" dirty="0"/>
              <a:t>The binomial theorem shows that </a:t>
            </a:r>
            <a:r>
              <a:rPr lang="en-US" altLang="zh-CN" dirty="0">
                <a:solidFill>
                  <a:srgbClr val="FF0000"/>
                </a:solidFill>
              </a:rPr>
              <a:t>G(x) = (1 + x)</a:t>
            </a:r>
            <a:r>
              <a:rPr lang="en-US" altLang="zh-CN" baseline="30000" dirty="0">
                <a:solidFill>
                  <a:srgbClr val="FF0000"/>
                </a:solidFill>
              </a:rPr>
              <a:t>m</a:t>
            </a:r>
            <a:r>
              <a:rPr lang="en-US" altLang="zh-CN" dirty="0">
                <a:solidFill>
                  <a:srgbClr val="FF0000"/>
                </a:solidFill>
              </a:rPr>
              <a:t>.</a:t>
            </a:r>
          </a:p>
          <a:p>
            <a:pPr marL="742950" lvl="2" indent="-342900">
              <a:lnSpc>
                <a:spcPct val="150000"/>
              </a:lnSpc>
              <a:buClr>
                <a:schemeClr val="tx1"/>
              </a:buClr>
              <a:buFont typeface="Wingdings" panose="05000000000000000000" pitchFamily="2" charset="2"/>
              <a:buChar char="l"/>
            </a:pPr>
            <a:endParaRPr lang="en-US" altLang="zh-CN" dirty="0"/>
          </a:p>
          <a:p>
            <a:pPr lvl="1">
              <a:lnSpc>
                <a:spcPct val="150000"/>
              </a:lnSpc>
              <a:buClr>
                <a:schemeClr val="tx1"/>
              </a:buClr>
              <a:buFont typeface="Wingdings" panose="05000000000000000000" pitchFamily="2" charset="2"/>
              <a:buChar char="l"/>
            </a:pPr>
            <a:endParaRPr lang="en-US" altLang="zh-CN" sz="2400" dirty="0"/>
          </a:p>
        </p:txBody>
      </p:sp>
      <p:pic>
        <p:nvPicPr>
          <p:cNvPr id="3" name="图片 2"/>
          <p:cNvPicPr>
            <a:picLocks noChangeAspect="1"/>
          </p:cNvPicPr>
          <p:nvPr/>
        </p:nvPicPr>
        <p:blipFill>
          <a:blip r:embed="rId3"/>
          <a:stretch>
            <a:fillRect/>
          </a:stretch>
        </p:blipFill>
        <p:spPr>
          <a:xfrm>
            <a:off x="3161654" y="3960738"/>
            <a:ext cx="6326214" cy="455358"/>
          </a:xfrm>
          <a:prstGeom prst="rect">
            <a:avLst/>
          </a:prstGeom>
        </p:spPr>
      </p:pic>
      <p:sp>
        <p:nvSpPr>
          <p:cNvPr id="8" name="文本框 7"/>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dirty="0"/>
              <a:t>8.4.1 Introduction</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210046" y="856587"/>
            <a:ext cx="11712665"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dirty="0"/>
              <a:t>When generating functions are used to solve counting problems, they are usually considered to be </a:t>
            </a:r>
            <a:r>
              <a:rPr lang="en-US" altLang="zh-CN" sz="2800" dirty="0">
                <a:solidFill>
                  <a:srgbClr val="FF0000"/>
                </a:solidFill>
              </a:rPr>
              <a:t>formal power series(</a:t>
            </a:r>
            <a:r>
              <a:rPr lang="zh-CN" altLang="en-US" sz="2800" dirty="0">
                <a:solidFill>
                  <a:srgbClr val="FF0000"/>
                </a:solidFill>
              </a:rPr>
              <a:t>形式幂级数</a:t>
            </a:r>
            <a:r>
              <a:rPr lang="en-US" altLang="zh-CN" sz="2800" dirty="0">
                <a:solidFill>
                  <a:srgbClr val="FF0000"/>
                </a:solidFill>
              </a:rPr>
              <a:t>)</a:t>
            </a:r>
            <a:r>
              <a:rPr lang="en-US" altLang="zh-CN" sz="2800" dirty="0"/>
              <a:t>. As such, they are treated as algebraic objects; questions about their convergence are ignored. However, when formal power series are convergent, valid operations carry over to their use as formal power series. We will take advantage of the power series of particular functions around x = 0. These power series are unique and have a positive radius of convergence.</a:t>
            </a:r>
            <a:endParaRPr lang="en-US" altLang="zh-CN" sz="4400" dirty="0"/>
          </a:p>
          <a:p>
            <a:pPr>
              <a:lnSpc>
                <a:spcPct val="150000"/>
              </a:lnSpc>
            </a:pPr>
            <a:endParaRPr lang="en-US" altLang="zh-CN" sz="2800" dirty="0"/>
          </a:p>
        </p:txBody>
      </p:sp>
      <p:sp>
        <p:nvSpPr>
          <p:cNvPr id="6" name="文本框 5"/>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dirty="0"/>
              <a:t>8.4.2 Useful Facts About Power Series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10046" y="735781"/>
            <a:ext cx="11579500" cy="5850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4:</a:t>
            </a:r>
          </a:p>
          <a:p>
            <a:pPr lvl="1">
              <a:lnSpc>
                <a:spcPct val="150000"/>
              </a:lnSpc>
              <a:buClr>
                <a:schemeClr val="tx1"/>
              </a:buClr>
              <a:buFont typeface="Wingdings" panose="05000000000000000000" pitchFamily="2" charset="2"/>
              <a:buChar char="l"/>
            </a:pPr>
            <a:r>
              <a:rPr lang="en-US" altLang="zh-CN" sz="2400" dirty="0"/>
              <a:t>The function f(x) = 1∕(1 − x) is the generating function of the sequence 1, 1, 1, 1, … , because</a:t>
            </a:r>
          </a:p>
          <a:p>
            <a:pPr lvl="1">
              <a:lnSpc>
                <a:spcPct val="150000"/>
              </a:lnSpc>
              <a:buClr>
                <a:schemeClr val="tx1"/>
              </a:buClr>
              <a:buFont typeface="Wingdings" panose="05000000000000000000" pitchFamily="2" charset="2"/>
              <a:buChar char="l"/>
            </a:pPr>
            <a:endParaRPr lang="en-US" altLang="zh-CN" sz="2400" dirty="0"/>
          </a:p>
          <a:p>
            <a:pPr marL="457200" lvl="1" indent="0">
              <a:lnSpc>
                <a:spcPct val="150000"/>
              </a:lnSpc>
              <a:buClr>
                <a:schemeClr val="tx1"/>
              </a:buClr>
              <a:buNone/>
            </a:pPr>
            <a:r>
              <a:rPr lang="en-US" altLang="zh-CN" sz="2400" dirty="0"/>
              <a:t>for |x| &lt; 1.</a:t>
            </a:r>
            <a:endParaRPr lang="en-US" altLang="zh-CN" dirty="0"/>
          </a:p>
          <a:p>
            <a:pPr lvl="1">
              <a:lnSpc>
                <a:spcPct val="150000"/>
              </a:lnSpc>
              <a:buClr>
                <a:schemeClr val="tx1"/>
              </a:buClr>
              <a:buFont typeface="Wingdings" panose="05000000000000000000" pitchFamily="2" charset="2"/>
              <a:buChar char="l"/>
            </a:pPr>
            <a:endParaRPr lang="en-US" altLang="zh-CN" sz="2400" dirty="0"/>
          </a:p>
        </p:txBody>
      </p:sp>
      <p:sp>
        <p:nvSpPr>
          <p:cNvPr id="5" name="文本框 4"/>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dirty="0"/>
              <a:t>8.4.2 Useful Facts About Power Series</a:t>
            </a:r>
            <a:endParaRPr lang="en-US" altLang="zh-CN" sz="2000" dirty="0">
              <a:solidFill>
                <a:schemeClr val="tx2"/>
              </a:solidFill>
              <a:latin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4014061" y="2648803"/>
            <a:ext cx="4163878" cy="610412"/>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10046" y="735781"/>
            <a:ext cx="11579500" cy="5850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5:</a:t>
            </a:r>
          </a:p>
          <a:p>
            <a:pPr lvl="1">
              <a:lnSpc>
                <a:spcPct val="150000"/>
              </a:lnSpc>
              <a:buClr>
                <a:schemeClr val="tx1"/>
              </a:buClr>
              <a:buFont typeface="Wingdings" panose="05000000000000000000" pitchFamily="2" charset="2"/>
              <a:buChar char="l"/>
            </a:pPr>
            <a:r>
              <a:rPr lang="en-US" altLang="zh-CN" sz="2400" dirty="0"/>
              <a:t>The function f(x) = 1∕(1 − ax) is the generating function of the sequence 1, a, a2, a3, … , because</a:t>
            </a:r>
          </a:p>
          <a:p>
            <a:pPr lvl="1">
              <a:lnSpc>
                <a:spcPct val="150000"/>
              </a:lnSpc>
              <a:buClr>
                <a:schemeClr val="tx1"/>
              </a:buClr>
              <a:buFont typeface="Wingdings" panose="05000000000000000000" pitchFamily="2" charset="2"/>
              <a:buChar char="l"/>
            </a:pPr>
            <a:endParaRPr lang="en-US" altLang="zh-CN" sz="2400" dirty="0"/>
          </a:p>
          <a:p>
            <a:pPr marL="742950" lvl="2" indent="-342900">
              <a:lnSpc>
                <a:spcPct val="150000"/>
              </a:lnSpc>
              <a:buClr>
                <a:schemeClr val="tx1"/>
              </a:buClr>
              <a:buFont typeface="Wingdings" panose="05000000000000000000" pitchFamily="2" charset="2"/>
              <a:buChar char="l"/>
            </a:pPr>
            <a:r>
              <a:rPr lang="en-US" altLang="zh-CN" dirty="0"/>
              <a:t>when |ax| &lt; 1, or equivalently, for |x| &lt; 1∕|a| for a ≠ 0.</a:t>
            </a:r>
          </a:p>
          <a:p>
            <a:pPr marL="742950" lvl="2" indent="-342900">
              <a:lnSpc>
                <a:spcPct val="150000"/>
              </a:lnSpc>
              <a:buClr>
                <a:schemeClr val="tx1"/>
              </a:buClr>
              <a:buFont typeface="Wingdings" panose="05000000000000000000" pitchFamily="2" charset="2"/>
              <a:buChar char="l"/>
            </a:pPr>
            <a:endParaRPr lang="en-US" altLang="zh-CN" dirty="0"/>
          </a:p>
          <a:p>
            <a:pPr marL="400050" lvl="2" indent="0">
              <a:lnSpc>
                <a:spcPct val="150000"/>
              </a:lnSpc>
              <a:buClr>
                <a:schemeClr val="tx1"/>
              </a:buClr>
              <a:buNone/>
            </a:pPr>
            <a:r>
              <a:rPr lang="en-US" altLang="zh-CN" dirty="0"/>
              <a:t>We also will need some results on how to add and how to multiply two generating functions. Proofs of these results can be found in calculus texts.</a:t>
            </a:r>
          </a:p>
          <a:p>
            <a:pPr lvl="1">
              <a:lnSpc>
                <a:spcPct val="150000"/>
              </a:lnSpc>
              <a:buClr>
                <a:schemeClr val="tx1"/>
              </a:buClr>
              <a:buFont typeface="Wingdings" panose="05000000000000000000" pitchFamily="2" charset="2"/>
              <a:buChar char="l"/>
            </a:pPr>
            <a:endParaRPr lang="en-US" altLang="zh-CN" sz="2400" dirty="0"/>
          </a:p>
        </p:txBody>
      </p:sp>
      <p:sp>
        <p:nvSpPr>
          <p:cNvPr id="5" name="文本框 4"/>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dirty="0"/>
              <a:t>8.4.2 Useful Facts About Power Series</a:t>
            </a:r>
            <a:endParaRPr lang="en-US" altLang="zh-CN" sz="2000" dirty="0">
              <a:solidFill>
                <a:schemeClr val="tx2"/>
              </a:solidFill>
              <a:latin typeface="Times New Roman" panose="02020603050405020304" pitchFamily="18" charset="0"/>
            </a:endParaRPr>
          </a:p>
        </p:txBody>
      </p:sp>
      <p:pic>
        <p:nvPicPr>
          <p:cNvPr id="7" name="图片 6"/>
          <p:cNvPicPr>
            <a:picLocks noChangeAspect="1"/>
          </p:cNvPicPr>
          <p:nvPr/>
        </p:nvPicPr>
        <p:blipFill>
          <a:blip r:embed="rId3"/>
          <a:stretch>
            <a:fillRect/>
          </a:stretch>
        </p:blipFill>
        <p:spPr>
          <a:xfrm>
            <a:off x="3828081" y="2642479"/>
            <a:ext cx="4535838" cy="488162"/>
          </a:xfrm>
          <a:prstGeom prst="rect">
            <a:avLst/>
          </a:prstGeom>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210046" y="1576225"/>
            <a:ext cx="11668276"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endParaRPr lang="en-US" altLang="zh-CN" sz="2800" dirty="0"/>
          </a:p>
          <a:p>
            <a:pPr>
              <a:lnSpc>
                <a:spcPct val="150000"/>
              </a:lnSpc>
            </a:pPr>
            <a:endParaRPr lang="en-US" altLang="zh-CN" sz="2800" dirty="0"/>
          </a:p>
          <a:p>
            <a:pPr>
              <a:lnSpc>
                <a:spcPct val="150000"/>
              </a:lnSpc>
            </a:pPr>
            <a:endParaRPr lang="en-US" altLang="zh-CN" sz="2800" dirty="0"/>
          </a:p>
          <a:p>
            <a:pPr>
              <a:lnSpc>
                <a:spcPct val="150000"/>
              </a:lnSpc>
            </a:pPr>
            <a:r>
              <a:rPr lang="en-US" altLang="zh-CN" sz="2400" dirty="0"/>
              <a:t>Remark: Theorem 1 is valid only for power series that converge in an interval, as all series considered in this section do. However, the theory of generating functions is not limited to such series. In the case of series that do not converge, the statements in Theorem 1 can be taken as definitions of addition and multiplication of generating functions.</a:t>
            </a:r>
            <a:endParaRPr lang="en-US" altLang="zh-CN" sz="2400" baseline="-25000" dirty="0"/>
          </a:p>
        </p:txBody>
      </p:sp>
      <p:sp>
        <p:nvSpPr>
          <p:cNvPr id="6" name="文本框 5"/>
          <p:cNvSpPr txBox="1"/>
          <p:nvPr/>
        </p:nvSpPr>
        <p:spPr>
          <a:xfrm>
            <a:off x="503068" y="897423"/>
            <a:ext cx="11185864" cy="707886"/>
          </a:xfrm>
          <a:prstGeom prst="rect">
            <a:avLst/>
          </a:prstGeom>
          <a:noFill/>
        </p:spPr>
        <p:txBody>
          <a:bodyPr wrap="square" rtlCol="0">
            <a:spAutoFit/>
          </a:bodyPr>
          <a:lstStyle/>
          <a:p>
            <a:pPr algn="ctr"/>
            <a:r>
              <a:rPr lang="en-US" altLang="zh-CN" sz="4000" b="1" dirty="0"/>
              <a:t>Theorem 1</a:t>
            </a:r>
            <a:endParaRPr lang="zh-CN" altLang="en-US" sz="4000" b="1" dirty="0"/>
          </a:p>
        </p:txBody>
      </p:sp>
      <p:sp>
        <p:nvSpPr>
          <p:cNvPr id="9" name="文本框 8"/>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dirty="0"/>
              <a:t>8.4.2 Useful Facts About Power Series</a:t>
            </a:r>
            <a:endParaRPr lang="en-US" altLang="zh-CN" sz="2000" dirty="0">
              <a:solidFill>
                <a:schemeClr val="tx2"/>
              </a:solidFill>
              <a:latin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1808136" y="1833636"/>
            <a:ext cx="8172772" cy="1768856"/>
          </a:xfrm>
          <a:prstGeom prst="rect">
            <a:avLst/>
          </a:prstGeom>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210046" y="735781"/>
                <a:ext cx="11579500" cy="585099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6:</a:t>
                </a:r>
              </a:p>
              <a:p>
                <a:pPr lvl="1">
                  <a:lnSpc>
                    <a:spcPct val="150000"/>
                  </a:lnSpc>
                  <a:buClr>
                    <a:schemeClr val="tx1"/>
                  </a:buClr>
                  <a:buFont typeface="Wingdings" panose="05000000000000000000" pitchFamily="2" charset="2"/>
                  <a:buChar char="l"/>
                </a:pPr>
                <a:r>
                  <a:rPr lang="en-US" altLang="zh-CN" sz="2400" dirty="0"/>
                  <a:t>Let f(x) = 1∕(1 − x)</a:t>
                </a:r>
                <a:r>
                  <a:rPr lang="en-US" altLang="zh-CN" sz="2400" baseline="30000" dirty="0"/>
                  <a:t>2</a:t>
                </a:r>
                <a:r>
                  <a:rPr lang="en-US" altLang="zh-CN" sz="2400" dirty="0"/>
                  <a:t>. Use Example 4 to find the coefficients a</a:t>
                </a:r>
                <a:r>
                  <a:rPr lang="en-US" altLang="zh-CN" sz="2400" baseline="-25000" dirty="0"/>
                  <a:t>0</a:t>
                </a:r>
                <a:r>
                  <a:rPr lang="en-US" altLang="zh-CN" sz="2400" dirty="0"/>
                  <a:t>, a</a:t>
                </a:r>
                <a:r>
                  <a:rPr lang="en-US" altLang="zh-CN" sz="2400" baseline="-25000" dirty="0"/>
                  <a:t>1</a:t>
                </a:r>
                <a:r>
                  <a:rPr lang="en-US" altLang="zh-CN" sz="2400" dirty="0"/>
                  <a:t>, a</a:t>
                </a:r>
                <a:r>
                  <a:rPr lang="en-US" altLang="zh-CN" sz="2400" baseline="-25000" dirty="0"/>
                  <a:t>2</a:t>
                </a:r>
                <a:r>
                  <a:rPr lang="en-US" altLang="zh-CN" sz="2400" dirty="0"/>
                  <a:t>, … in the expansion </a:t>
                </a:r>
                <a14:m>
                  <m:oMath xmlns:m="http://schemas.openxmlformats.org/officeDocument/2006/math">
                    <m:r>
                      <a:rPr lang="en-US" altLang="zh-CN" sz="2400" b="1" i="0" smtClean="0">
                        <a:latin typeface="Cambria Math" panose="02040503050406030204" pitchFamily="18" charset="0"/>
                      </a:rPr>
                      <m:t>𝐟</m:t>
                    </m:r>
                    <m:d>
                      <m:dPr>
                        <m:ctrlPr>
                          <a:rPr lang="en-US" altLang="zh-CN" sz="2400" b="1" i="1" smtClean="0">
                            <a:latin typeface="Cambria Math" panose="02040503050406030204" pitchFamily="18" charset="0"/>
                          </a:rPr>
                        </m:ctrlPr>
                      </m:dPr>
                      <m:e>
                        <m:r>
                          <a:rPr lang="en-US" altLang="zh-CN" sz="2400" b="1" i="0" smtClean="0">
                            <a:latin typeface="Cambria Math" panose="02040503050406030204" pitchFamily="18" charset="0"/>
                          </a:rPr>
                          <m:t>𝐱</m:t>
                        </m:r>
                      </m:e>
                    </m:d>
                    <m:r>
                      <a:rPr lang="en-US" altLang="zh-CN" sz="2400" b="1" i="0" smtClean="0">
                        <a:latin typeface="Cambria Math" panose="02040503050406030204" pitchFamily="18" charset="0"/>
                      </a:rPr>
                      <m:t>=</m:t>
                    </m:r>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𝒌</m:t>
                        </m:r>
                        <m:r>
                          <a:rPr lang="en-US" altLang="zh-CN" sz="2400" i="1">
                            <a:latin typeface="Cambria Math" panose="02040503050406030204" pitchFamily="18" charset="0"/>
                          </a:rPr>
                          <m:t>=</m:t>
                        </m:r>
                        <m:r>
                          <a:rPr lang="en-US" altLang="zh-CN" sz="2400" i="1">
                            <a:latin typeface="Cambria Math" panose="02040503050406030204" pitchFamily="18" charset="0"/>
                          </a:rPr>
                          <m:t>𝟎</m:t>
                        </m:r>
                      </m:sub>
                      <m:sup>
                        <m:r>
                          <a:rPr lang="en-US" altLang="zh-CN" sz="2400" i="1">
                            <a:latin typeface="Cambria Math" panose="02040503050406030204" pitchFamily="18" charset="0"/>
                            <a:ea typeface="Cambria Math" panose="02040503050406030204" pitchFamily="18" charset="0"/>
                          </a:rPr>
                          <m:t>∞</m:t>
                        </m:r>
                      </m:sup>
                      <m:e>
                        <m:sSup>
                          <m:sSupPr>
                            <m:ctrlPr>
                              <a:rPr lang="en-US" altLang="zh-CN" sz="2400" i="1">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𝒂</m:t>
                            </m:r>
                          </m:e>
                          <m:sup>
                            <m:r>
                              <a:rPr lang="en-US" altLang="zh-CN" sz="2400" i="1">
                                <a:latin typeface="Cambria Math" panose="02040503050406030204" pitchFamily="18" charset="0"/>
                                <a:ea typeface="Cambria Math" panose="02040503050406030204" pitchFamily="18" charset="0"/>
                              </a:rPr>
                              <m:t>𝒌</m:t>
                            </m:r>
                          </m:sup>
                        </m:sSup>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𝒙</m:t>
                            </m:r>
                          </m:e>
                          <m:sup>
                            <m:r>
                              <a:rPr lang="en-US" altLang="zh-CN" sz="2400" i="1">
                                <a:latin typeface="Cambria Math" panose="02040503050406030204" pitchFamily="18" charset="0"/>
                              </a:rPr>
                              <m:t>𝒌</m:t>
                            </m:r>
                          </m:sup>
                        </m:sSup>
                      </m:e>
                    </m:nary>
                  </m:oMath>
                </a14:m>
                <a:r>
                  <a:rPr lang="en-US" altLang="zh-CN" sz="2400" dirty="0"/>
                  <a:t>.</a:t>
                </a:r>
              </a:p>
              <a:p>
                <a:pPr lvl="1">
                  <a:lnSpc>
                    <a:spcPct val="150000"/>
                  </a:lnSpc>
                  <a:buClr>
                    <a:schemeClr val="tx1"/>
                  </a:buClr>
                  <a:buFont typeface="Wingdings" panose="05000000000000000000" pitchFamily="2" charset="2"/>
                  <a:buChar char="l"/>
                </a:pPr>
                <a:endParaRPr lang="en-US" altLang="zh-CN" sz="2400" dirty="0"/>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210046" y="735781"/>
                <a:ext cx="11579500" cy="5850999"/>
              </a:xfrm>
              <a:prstGeom prst="rect">
                <a:avLst/>
              </a:prstGeom>
              <a:blipFill rotWithShape="1">
                <a:blip r:embed="rId3"/>
                <a:stretch>
                  <a:fillRect l="-4" t="-8" r="1" b="1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文本框 4"/>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dirty="0"/>
              <a:t>8.4.2 Useful Facts About Power Series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10046" y="735781"/>
            <a:ext cx="11579500" cy="5850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342900" lvl="1" indent="-342900">
              <a:lnSpc>
                <a:spcPct val="150000"/>
              </a:lnSpc>
              <a:buClr>
                <a:schemeClr val="tx1"/>
              </a:buClr>
              <a:buFont typeface="Wingdings" panose="05000000000000000000" pitchFamily="2" charset="2"/>
              <a:buChar char="l"/>
            </a:pPr>
            <a:r>
              <a:rPr lang="en-US" altLang="zh-CN" dirty="0"/>
              <a:t>Solution:</a:t>
            </a:r>
          </a:p>
          <a:p>
            <a:pPr marL="742950" lvl="2" indent="-342900">
              <a:lnSpc>
                <a:spcPct val="150000"/>
              </a:lnSpc>
              <a:buClr>
                <a:schemeClr val="tx1"/>
              </a:buClr>
              <a:buFont typeface="Wingdings" panose="05000000000000000000" pitchFamily="2" charset="2"/>
              <a:buChar char="l"/>
            </a:pPr>
            <a:r>
              <a:rPr lang="en-US" altLang="zh-CN" dirty="0"/>
              <a:t>From Example 4 we see that</a:t>
            </a:r>
          </a:p>
          <a:p>
            <a:pPr marL="742950" lvl="2" indent="-342900">
              <a:lnSpc>
                <a:spcPct val="150000"/>
              </a:lnSpc>
              <a:buClr>
                <a:schemeClr val="tx1"/>
              </a:buClr>
              <a:buFont typeface="Wingdings" panose="05000000000000000000" pitchFamily="2" charset="2"/>
              <a:buChar char="l"/>
            </a:pPr>
            <a:endParaRPr lang="en-US" altLang="zh-CN" dirty="0"/>
          </a:p>
          <a:p>
            <a:pPr marL="400050" lvl="2" indent="0">
              <a:lnSpc>
                <a:spcPct val="150000"/>
              </a:lnSpc>
              <a:buClr>
                <a:schemeClr val="tx1"/>
              </a:buClr>
              <a:buNone/>
            </a:pPr>
            <a:r>
              <a:rPr lang="en-US" altLang="zh-CN" dirty="0"/>
              <a:t>Hence, from Theorem 1, we have</a:t>
            </a:r>
          </a:p>
          <a:p>
            <a:pPr marL="400050" lvl="2" indent="0">
              <a:lnSpc>
                <a:spcPct val="150000"/>
              </a:lnSpc>
              <a:buClr>
                <a:schemeClr val="tx1"/>
              </a:buClr>
              <a:buNone/>
            </a:pPr>
            <a:endParaRPr lang="en-US" altLang="zh-CN" dirty="0"/>
          </a:p>
          <a:p>
            <a:pPr marL="400050" lvl="2" indent="0">
              <a:lnSpc>
                <a:spcPct val="150000"/>
              </a:lnSpc>
              <a:buClr>
                <a:schemeClr val="tx1"/>
              </a:buClr>
              <a:buNone/>
            </a:pPr>
            <a:r>
              <a:rPr lang="en-US" altLang="zh-CN" dirty="0"/>
              <a:t>Remark: This result also can be derived from Example 4 by differentiation. Taking derivatives is a useful technique for producing new identities from existing identities for generating functions.</a:t>
            </a:r>
          </a:p>
          <a:p>
            <a:pPr marL="400050" lvl="2" indent="0">
              <a:lnSpc>
                <a:spcPct val="150000"/>
              </a:lnSpc>
              <a:buClr>
                <a:schemeClr val="tx1"/>
              </a:buClr>
              <a:buNone/>
            </a:pPr>
            <a:endParaRPr lang="en-US" altLang="zh-CN" dirty="0"/>
          </a:p>
          <a:p>
            <a:pPr marL="400050" lvl="2" indent="0">
              <a:lnSpc>
                <a:spcPct val="150000"/>
              </a:lnSpc>
              <a:buClr>
                <a:schemeClr val="tx1"/>
              </a:buClr>
              <a:buNone/>
            </a:pPr>
            <a:endParaRPr lang="en-US" altLang="zh-CN" dirty="0"/>
          </a:p>
          <a:p>
            <a:pPr lvl="1">
              <a:lnSpc>
                <a:spcPct val="150000"/>
              </a:lnSpc>
              <a:buClr>
                <a:schemeClr val="tx1"/>
              </a:buClr>
              <a:buFont typeface="Wingdings" panose="05000000000000000000" pitchFamily="2" charset="2"/>
              <a:buChar char="l"/>
            </a:pPr>
            <a:endParaRPr lang="en-US" altLang="zh-CN" sz="2400" dirty="0"/>
          </a:p>
        </p:txBody>
      </p:sp>
      <p:sp>
        <p:nvSpPr>
          <p:cNvPr id="5" name="文本框 4"/>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dirty="0"/>
              <a:t>8.4.2 Useful Facts About Power Series</a:t>
            </a:r>
            <a:endParaRPr lang="en-US" altLang="zh-CN" sz="2000" dirty="0">
              <a:solidFill>
                <a:schemeClr val="tx2"/>
              </a:solidFill>
              <a:latin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3783259" y="2185261"/>
            <a:ext cx="4127020" cy="472698"/>
          </a:xfrm>
          <a:prstGeom prst="rect">
            <a:avLst/>
          </a:prstGeom>
        </p:spPr>
      </p:pic>
      <p:pic>
        <p:nvPicPr>
          <p:cNvPr id="8" name="图片 7"/>
          <p:cNvPicPr>
            <a:picLocks noChangeAspect="1"/>
          </p:cNvPicPr>
          <p:nvPr/>
        </p:nvPicPr>
        <p:blipFill>
          <a:blip r:embed="rId4"/>
          <a:stretch>
            <a:fillRect/>
          </a:stretch>
        </p:blipFill>
        <p:spPr>
          <a:xfrm>
            <a:off x="3451599" y="3211441"/>
            <a:ext cx="4573364" cy="899678"/>
          </a:xfrm>
          <a:prstGeom prst="rect">
            <a:avLst/>
          </a:prstGeo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204316" y="918399"/>
            <a:ext cx="11867806" cy="5598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defRPr/>
            </a:pPr>
            <a:r>
              <a:rPr lang="en-US" altLang="zh-CN" sz="2400" dirty="0"/>
              <a:t>This reduction is successively applied until integers with one bit are obtained. There procedures follow an important algorithmic paradigm known as </a:t>
            </a:r>
            <a:r>
              <a:rPr lang="en-US" altLang="zh-CN" sz="2400" dirty="0">
                <a:solidFill>
                  <a:srgbClr val="FF0000"/>
                </a:solidFill>
              </a:rPr>
              <a:t>divide-and-conquer</a:t>
            </a:r>
            <a:r>
              <a:rPr lang="en-US" altLang="zh-CN" sz="2400" dirty="0"/>
              <a:t>, and are called </a:t>
            </a:r>
            <a:r>
              <a:rPr lang="en-US" altLang="zh-CN" sz="2400" dirty="0">
                <a:solidFill>
                  <a:srgbClr val="FF0000"/>
                </a:solidFill>
              </a:rPr>
              <a:t>divide-and-conquer</a:t>
            </a:r>
            <a:r>
              <a:rPr lang="en-US" altLang="zh-CN" sz="2400" dirty="0"/>
              <a:t> </a:t>
            </a:r>
            <a:r>
              <a:rPr lang="en-US" altLang="zh-CN" sz="2400" dirty="0">
                <a:solidFill>
                  <a:srgbClr val="FF0000"/>
                </a:solidFill>
              </a:rPr>
              <a:t>algorithms(</a:t>
            </a:r>
            <a:r>
              <a:rPr lang="zh-CN" altLang="en-US" sz="2400" dirty="0">
                <a:solidFill>
                  <a:srgbClr val="FF0000"/>
                </a:solidFill>
              </a:rPr>
              <a:t>分治算法</a:t>
            </a:r>
            <a:r>
              <a:rPr lang="en-US" altLang="zh-CN" sz="2400" dirty="0">
                <a:solidFill>
                  <a:srgbClr val="FF0000"/>
                </a:solidFill>
              </a:rPr>
              <a:t>)</a:t>
            </a:r>
            <a:r>
              <a:rPr lang="en-US" altLang="zh-CN" sz="2400" dirty="0"/>
              <a:t>, because they </a:t>
            </a:r>
            <a:r>
              <a:rPr lang="en-US" altLang="zh-CN" sz="2400" u="sng" dirty="0"/>
              <a:t>divide a problem into one or more instances of the same problem of smaller size and they conquer the problem by using the solutions of the smaller problems to find a solution of the original problem</a:t>
            </a:r>
            <a:r>
              <a:rPr lang="en-US" altLang="zh-CN" sz="2400" dirty="0"/>
              <a:t>, perhaps with some additional work.</a:t>
            </a:r>
            <a:endParaRPr lang="en-US" altLang="zh-CN" sz="6000" b="1" i="1" dirty="0">
              <a:latin typeface="Cambria Math" panose="02040503050406030204" pitchFamily="18" charset="0"/>
            </a:endParaRPr>
          </a:p>
        </p:txBody>
      </p:sp>
      <p:sp>
        <p:nvSpPr>
          <p:cNvPr id="4" name="文本框 3"/>
          <p:cNvSpPr txBox="1"/>
          <p:nvPr/>
        </p:nvSpPr>
        <p:spPr>
          <a:xfrm>
            <a:off x="210046" y="0"/>
            <a:ext cx="11777638" cy="739754"/>
          </a:xfrm>
          <a:prstGeom prst="rect">
            <a:avLst/>
          </a:prstGeom>
          <a:noFill/>
        </p:spPr>
        <p:txBody>
          <a:bodyPr wrap="square" rtlCol="0">
            <a:spAutoFit/>
          </a:bodyPr>
          <a:lstStyle/>
          <a:p>
            <a:pPr>
              <a:lnSpc>
                <a:spcPct val="150000"/>
              </a:lnSpc>
            </a:pPr>
            <a:r>
              <a:rPr lang="en-US" altLang="zh-CN" sz="3200" dirty="0"/>
              <a:t>8.3.1  Introduction</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Rectangle 3"/>
              <p:cNvSpPr txBox="1">
                <a:spLocks noChangeArrowheads="1"/>
              </p:cNvSpPr>
              <p:nvPr/>
            </p:nvSpPr>
            <p:spPr bwMode="auto">
              <a:xfrm>
                <a:off x="366637" y="1576225"/>
                <a:ext cx="11668276" cy="52817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dirty="0"/>
                  <a:t>Let </a:t>
                </a:r>
                <a:r>
                  <a:rPr lang="en-US" altLang="zh-CN" dirty="0">
                    <a:solidFill>
                      <a:srgbClr val="FF0000"/>
                    </a:solidFill>
                  </a:rPr>
                  <a:t>u</a:t>
                </a:r>
                <a:r>
                  <a:rPr lang="en-US" altLang="zh-CN" dirty="0"/>
                  <a:t> be a real number and </a:t>
                </a:r>
                <a:r>
                  <a:rPr lang="en-US" altLang="zh-CN" dirty="0">
                    <a:solidFill>
                      <a:srgbClr val="FF0000"/>
                    </a:solidFill>
                  </a:rPr>
                  <a:t>k</a:t>
                </a:r>
                <a:r>
                  <a:rPr lang="en-US" altLang="zh-CN" dirty="0"/>
                  <a:t> a nonnegative integer. Then the extended binomial coefficient (</a:t>
                </a:r>
                <a14:m>
                  <m:oMath xmlns:m="http://schemas.openxmlformats.org/officeDocument/2006/math">
                    <m:m>
                      <m:mPr>
                        <m:mcs>
                          <m:mc>
                            <m:mcPr>
                              <m:count m:val="1"/>
                              <m:mcJc m:val="center"/>
                            </m:mcPr>
                          </m:mc>
                        </m:mcs>
                        <m:ctrlPr>
                          <a:rPr lang="en-US" altLang="zh-CN" i="1" smtClean="0">
                            <a:latin typeface="Cambria Math" panose="02040503050406030204" pitchFamily="18" charset="0"/>
                          </a:rPr>
                        </m:ctrlPr>
                      </m:mPr>
                      <m:mr>
                        <m:e>
                          <m:r>
                            <m:rPr>
                              <m:brk m:alnAt="7"/>
                            </m:rPr>
                            <a:rPr lang="en-US" altLang="zh-CN" b="1" i="1" smtClean="0">
                              <a:latin typeface="Cambria Math" panose="02040503050406030204" pitchFamily="18" charset="0"/>
                            </a:rPr>
                            <m:t>𝒖</m:t>
                          </m:r>
                        </m:e>
                      </m:mr>
                      <m:mr>
                        <m:e>
                          <m:r>
                            <a:rPr lang="en-US" altLang="zh-CN" b="1" i="1" smtClean="0">
                              <a:latin typeface="Cambria Math" panose="02040503050406030204" pitchFamily="18" charset="0"/>
                            </a:rPr>
                            <m:t>𝒌</m:t>
                          </m:r>
                        </m:e>
                      </m:mr>
                    </m:m>
                  </m:oMath>
                </a14:m>
                <a:r>
                  <a:rPr lang="en-US" altLang="zh-CN" dirty="0"/>
                  <a:t>) is defined by</a:t>
                </a:r>
              </a:p>
              <a:p>
                <a:pPr>
                  <a:lnSpc>
                    <a:spcPct val="150000"/>
                  </a:lnSpc>
                </a:pPr>
                <a:endParaRPr lang="en-US" altLang="zh-CN" sz="2400" dirty="0"/>
              </a:p>
            </p:txBody>
          </p:sp>
        </mc:Choice>
        <mc:Fallback>
          <p:sp>
            <p:nvSpPr>
              <p:cNvPr id="5" name="Rectangle 3"/>
              <p:cNvSpPr txBox="1">
                <a:spLocks noRot="1" noChangeAspect="1" noMove="1" noResize="1" noEditPoints="1" noAdjustHandles="1" noChangeArrowheads="1" noChangeShapeType="1" noTextEdit="1"/>
              </p:cNvSpPr>
              <p:nvPr/>
            </p:nvSpPr>
            <p:spPr bwMode="auto">
              <a:xfrm>
                <a:off x="366637" y="1576225"/>
                <a:ext cx="11668276" cy="5281775"/>
              </a:xfrm>
              <a:prstGeom prst="rect">
                <a:avLst/>
              </a:prstGeom>
              <a:blipFill>
                <a:blip r:embed="rId3"/>
                <a:stretch>
                  <a:fillRect r="-88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文本框 3"/>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dirty="0"/>
              <a:t>8.4.2 Useful Facts About Power Series</a:t>
            </a:r>
            <a:endParaRPr lang="en-US" altLang="zh-CN" sz="2000" dirty="0">
              <a:solidFill>
                <a:schemeClr val="tx2"/>
              </a:solidFill>
              <a:latin typeface="Times New Roman" panose="02020603050405020304" pitchFamily="18" charset="0"/>
            </a:endParaRPr>
          </a:p>
        </p:txBody>
      </p:sp>
      <p:pic>
        <p:nvPicPr>
          <p:cNvPr id="7" name="图片 6"/>
          <p:cNvPicPr>
            <a:picLocks noChangeAspect="1"/>
          </p:cNvPicPr>
          <p:nvPr/>
        </p:nvPicPr>
        <p:blipFill>
          <a:blip r:embed="rId4"/>
          <a:stretch>
            <a:fillRect/>
          </a:stretch>
        </p:blipFill>
        <p:spPr>
          <a:xfrm>
            <a:off x="2553991" y="3689350"/>
            <a:ext cx="7202078" cy="1085850"/>
          </a:xfrm>
          <a:prstGeom prst="rect">
            <a:avLst/>
          </a:prstGeom>
        </p:spPr>
      </p:pic>
      <p:sp>
        <p:nvSpPr>
          <p:cNvPr id="8" name="文本框 7"/>
          <p:cNvSpPr txBox="1"/>
          <p:nvPr/>
        </p:nvSpPr>
        <p:spPr>
          <a:xfrm>
            <a:off x="503068" y="897423"/>
            <a:ext cx="11185864" cy="707886"/>
          </a:xfrm>
          <a:prstGeom prst="rect">
            <a:avLst/>
          </a:prstGeom>
          <a:noFill/>
        </p:spPr>
        <p:txBody>
          <a:bodyPr wrap="square" rtlCol="0">
            <a:spAutoFit/>
          </a:bodyPr>
          <a:lstStyle/>
          <a:p>
            <a:pPr algn="ctr"/>
            <a:r>
              <a:rPr lang="en-US" altLang="zh-CN" sz="4000" b="1" dirty="0"/>
              <a:t> Definition 2</a:t>
            </a:r>
            <a:endParaRPr lang="zh-CN" altLang="en-US" sz="4000" b="1" dirty="0"/>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210046" y="735781"/>
                <a:ext cx="11579500" cy="585099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7:</a:t>
                </a:r>
              </a:p>
              <a:p>
                <a:pPr lvl="1">
                  <a:lnSpc>
                    <a:spcPct val="150000"/>
                  </a:lnSpc>
                  <a:buClr>
                    <a:schemeClr val="tx1"/>
                  </a:buClr>
                  <a:buFont typeface="Wingdings" panose="05000000000000000000" pitchFamily="2" charset="2"/>
                  <a:buChar char="l"/>
                </a:pPr>
                <a:r>
                  <a:rPr lang="en-US" altLang="zh-CN" sz="2400" dirty="0"/>
                  <a:t>Find the values of the extended binomial coefficients </a:t>
                </a:r>
                <a14:m>
                  <m:oMath xmlns:m="http://schemas.openxmlformats.org/officeDocument/2006/math">
                    <m:r>
                      <a:rPr lang="en-US" altLang="zh-CN" sz="2400" b="1" i="0" smtClean="0">
                        <a:latin typeface="Cambria Math" panose="02040503050406030204" pitchFamily="18" charset="0"/>
                      </a:rPr>
                      <m:t>(</m:t>
                    </m:r>
                    <m:m>
                      <m:mPr>
                        <m:mcs>
                          <m:mc>
                            <m:mcPr>
                              <m:count m:val="1"/>
                              <m:mcJc m:val="center"/>
                            </m:mcPr>
                          </m:mc>
                        </m:mcs>
                        <m:ctrlPr>
                          <a:rPr lang="en-US" altLang="zh-CN" sz="2400" i="1" smtClean="0">
                            <a:latin typeface="Cambria Math" panose="02040503050406030204" pitchFamily="18" charset="0"/>
                          </a:rPr>
                        </m:ctrlPr>
                      </m:mPr>
                      <m:mr>
                        <m:e>
                          <m:r>
                            <m:rPr>
                              <m:brk m:alnAt="7"/>
                            </m:rP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e>
                      </m:mr>
                      <m:mr>
                        <m:e>
                          <m:r>
                            <a:rPr lang="en-US" altLang="zh-CN" sz="2400" b="1" i="1" smtClean="0">
                              <a:latin typeface="Cambria Math" panose="02040503050406030204" pitchFamily="18" charset="0"/>
                            </a:rPr>
                            <m:t>𝟑</m:t>
                          </m:r>
                        </m:e>
                      </m:mr>
                    </m:m>
                    <m:r>
                      <a:rPr lang="en-US" altLang="zh-CN" sz="2400" b="1" i="0" smtClean="0">
                        <a:latin typeface="Cambria Math" panose="02040503050406030204" pitchFamily="18" charset="0"/>
                      </a:rPr>
                      <m:t>)</m:t>
                    </m:r>
                  </m:oMath>
                </a14:m>
                <a:r>
                  <a:rPr lang="en-US" altLang="zh-CN" sz="1600" dirty="0"/>
                  <a:t> </a:t>
                </a:r>
                <a:r>
                  <a:rPr lang="en-US" altLang="zh-CN" sz="2400" dirty="0"/>
                  <a:t>and (</a:t>
                </a:r>
                <a14:m>
                  <m:oMath xmlns:m="http://schemas.openxmlformats.org/officeDocument/2006/math">
                    <m:m>
                      <m:mPr>
                        <m:mcs>
                          <m:mc>
                            <m:mcPr>
                              <m:count m:val="1"/>
                              <m:mcJc m:val="center"/>
                            </m:mcPr>
                          </m:mc>
                        </m:mcs>
                        <m:ctrlPr>
                          <a:rPr lang="en-US" altLang="zh-CN" sz="2400" i="1">
                            <a:latin typeface="Cambria Math" panose="02040503050406030204" pitchFamily="18" charset="0"/>
                          </a:rPr>
                        </m:ctrlPr>
                      </m:mPr>
                      <m:mr>
                        <m:e>
                          <m:r>
                            <m:rPr>
                              <m:brk m:alnAt="7"/>
                            </m:rP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e>
                      </m:mr>
                      <m:mr>
                        <m:e>
                          <m:r>
                            <a:rPr lang="en-US" altLang="zh-CN" sz="2400" b="1" i="1" smtClean="0">
                              <a:latin typeface="Cambria Math" panose="02040503050406030204" pitchFamily="18" charset="0"/>
                            </a:rPr>
                            <m:t>𝟑</m:t>
                          </m:r>
                        </m:e>
                      </m:mr>
                    </m:m>
                  </m:oMath>
                </a14:m>
                <a:r>
                  <a:rPr lang="en-US" altLang="zh-CN" sz="2400" dirty="0"/>
                  <a:t>) .</a:t>
                </a:r>
              </a:p>
              <a:p>
                <a:pPr lvl="1">
                  <a:lnSpc>
                    <a:spcPct val="150000"/>
                  </a:lnSpc>
                  <a:buClr>
                    <a:schemeClr val="tx1"/>
                  </a:buClr>
                  <a:buFont typeface="Wingdings" panose="05000000000000000000" pitchFamily="2" charset="2"/>
                  <a:buChar char="l"/>
                </a:pPr>
                <a:endParaRPr lang="en-US" altLang="zh-CN" sz="2400" dirty="0"/>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210046" y="735781"/>
                <a:ext cx="11579500" cy="5850999"/>
              </a:xfrm>
              <a:prstGeom prst="rect">
                <a:avLst/>
              </a:prstGeom>
              <a:blipFill rotWithShape="1">
                <a:blip r:embed="rId3"/>
                <a:stretch>
                  <a:fillRect l="-4" t="-8" r="1" b="1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文本框 4"/>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dirty="0"/>
              <a:t>8.4.2 Useful Facts About Power Series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10046" y="735781"/>
            <a:ext cx="11579500" cy="6563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342900" lvl="1" indent="-342900">
              <a:lnSpc>
                <a:spcPct val="150000"/>
              </a:lnSpc>
              <a:buClr>
                <a:schemeClr val="tx1"/>
              </a:buClr>
              <a:buFont typeface="Wingdings" panose="05000000000000000000" pitchFamily="2" charset="2"/>
              <a:buChar char="l"/>
            </a:pPr>
            <a:r>
              <a:rPr lang="en-US" altLang="zh-CN" dirty="0"/>
              <a:t>Solution:</a:t>
            </a:r>
          </a:p>
          <a:p>
            <a:pPr marL="742950" lvl="2" indent="-342900">
              <a:lnSpc>
                <a:spcPct val="150000"/>
              </a:lnSpc>
              <a:buClr>
                <a:schemeClr val="tx1"/>
              </a:buClr>
              <a:buFont typeface="Wingdings" panose="05000000000000000000" pitchFamily="2" charset="2"/>
              <a:buChar char="l"/>
            </a:pPr>
            <a:r>
              <a:rPr lang="en-US" altLang="zh-CN" dirty="0"/>
              <a:t>Taking u = −2 and k = 3 in Definition 2 gives us</a:t>
            </a:r>
          </a:p>
          <a:p>
            <a:pPr marL="400050" lvl="2" indent="0">
              <a:lnSpc>
                <a:spcPct val="150000"/>
              </a:lnSpc>
              <a:buClr>
                <a:schemeClr val="tx1"/>
              </a:buClr>
              <a:buNone/>
            </a:pPr>
            <a:endParaRPr lang="en-US" altLang="zh-CN" dirty="0"/>
          </a:p>
          <a:p>
            <a:pPr marL="400050" lvl="2" indent="0">
              <a:lnSpc>
                <a:spcPct val="150000"/>
              </a:lnSpc>
              <a:buClr>
                <a:schemeClr val="tx1"/>
              </a:buClr>
              <a:buNone/>
            </a:pPr>
            <a:r>
              <a:rPr lang="en-US" altLang="zh-CN" dirty="0"/>
              <a:t>Similarly, taking u = 1∕2 and k = 3 gives us</a:t>
            </a:r>
          </a:p>
          <a:p>
            <a:pPr marL="400050" lvl="2" indent="0">
              <a:lnSpc>
                <a:spcPct val="150000"/>
              </a:lnSpc>
              <a:buClr>
                <a:schemeClr val="tx1"/>
              </a:buClr>
              <a:buNone/>
            </a:pPr>
            <a:endParaRPr lang="en-US" altLang="zh-CN" dirty="0"/>
          </a:p>
          <a:p>
            <a:pPr marL="400050" lvl="2" indent="0">
              <a:lnSpc>
                <a:spcPct val="150000"/>
              </a:lnSpc>
              <a:buClr>
                <a:schemeClr val="tx1"/>
              </a:buClr>
              <a:buNone/>
            </a:pPr>
            <a:endParaRPr lang="en-US" altLang="zh-CN" dirty="0"/>
          </a:p>
          <a:p>
            <a:pPr lvl="1">
              <a:lnSpc>
                <a:spcPct val="150000"/>
              </a:lnSpc>
              <a:buClr>
                <a:schemeClr val="tx1"/>
              </a:buClr>
              <a:buFont typeface="Wingdings" panose="05000000000000000000" pitchFamily="2" charset="2"/>
              <a:buChar char="l"/>
            </a:pPr>
            <a:r>
              <a:rPr lang="en-US" altLang="zh-CN" sz="2400" dirty="0"/>
              <a:t>Example 8 provides a useful formula for extended binomial coefficients when the top parameter is a negative integer.</a:t>
            </a:r>
          </a:p>
        </p:txBody>
      </p:sp>
      <p:sp>
        <p:nvSpPr>
          <p:cNvPr id="5" name="文本框 4"/>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dirty="0"/>
              <a:t>8.4.2 Useful Facts About Power Series</a:t>
            </a:r>
            <a:endParaRPr lang="en-US" altLang="zh-CN" sz="2000" dirty="0">
              <a:solidFill>
                <a:schemeClr val="tx2"/>
              </a:solidFill>
              <a:latin typeface="Times New Roman" panose="02020603050405020304" pitchFamily="18" charset="0"/>
            </a:endParaRPr>
          </a:p>
        </p:txBody>
      </p:sp>
      <p:pic>
        <p:nvPicPr>
          <p:cNvPr id="6" name="图片 5"/>
          <p:cNvPicPr>
            <a:picLocks noChangeAspect="1"/>
          </p:cNvPicPr>
          <p:nvPr/>
        </p:nvPicPr>
        <p:blipFill>
          <a:blip r:embed="rId3"/>
          <a:stretch>
            <a:fillRect/>
          </a:stretch>
        </p:blipFill>
        <p:spPr>
          <a:xfrm>
            <a:off x="4150332" y="1989905"/>
            <a:ext cx="3698928" cy="810242"/>
          </a:xfrm>
          <a:prstGeom prst="rect">
            <a:avLst/>
          </a:prstGeom>
        </p:spPr>
      </p:pic>
      <p:pic>
        <p:nvPicPr>
          <p:cNvPr id="9" name="图片 8"/>
          <p:cNvPicPr>
            <a:picLocks noChangeAspect="1"/>
          </p:cNvPicPr>
          <p:nvPr/>
        </p:nvPicPr>
        <p:blipFill>
          <a:blip r:embed="rId4"/>
          <a:stretch>
            <a:fillRect/>
          </a:stretch>
        </p:blipFill>
        <p:spPr>
          <a:xfrm>
            <a:off x="6983385" y="2870124"/>
            <a:ext cx="3532935" cy="1657426"/>
          </a:xfrm>
          <a:prstGeom prst="rect">
            <a:avLst/>
          </a:prstGeom>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10046" y="735781"/>
            <a:ext cx="11579500" cy="5850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3"/>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8:</a:t>
            </a:r>
          </a:p>
          <a:p>
            <a:pPr lvl="1">
              <a:lnSpc>
                <a:spcPct val="150000"/>
              </a:lnSpc>
              <a:buClr>
                <a:schemeClr val="tx1"/>
              </a:buClr>
              <a:buFont typeface="Wingdings" panose="05000000000000000000" pitchFamily="2" charset="2"/>
              <a:buChar char="l"/>
            </a:pPr>
            <a:r>
              <a:rPr lang="en-US" altLang="zh-CN" sz="2400" dirty="0"/>
              <a:t>When the top parameter is a negative integer, the extended binomial coefficient can be expressed in terms of an ordinary binomial coefficient. To see that this is the case, note that</a:t>
            </a:r>
          </a:p>
        </p:txBody>
      </p:sp>
      <p:sp>
        <p:nvSpPr>
          <p:cNvPr id="5" name="文本框 4"/>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dirty="0"/>
              <a:t>8.4.2 Useful Facts About Power Series</a:t>
            </a:r>
            <a:endParaRPr lang="en-US" altLang="zh-CN" sz="2000" dirty="0">
              <a:solidFill>
                <a:schemeClr val="tx2"/>
              </a:solidFill>
              <a:latin typeface="Times New Roman" panose="02020603050405020304" pitchFamily="18" charset="0"/>
            </a:endParaRPr>
          </a:p>
        </p:txBody>
      </p:sp>
      <p:pic>
        <p:nvPicPr>
          <p:cNvPr id="3" name="图片 2"/>
          <p:cNvPicPr>
            <a:picLocks noChangeAspect="1"/>
          </p:cNvPicPr>
          <p:nvPr/>
        </p:nvPicPr>
        <p:blipFill>
          <a:blip r:embed="rId4"/>
          <a:stretch>
            <a:fillRect/>
          </a:stretch>
        </p:blipFill>
        <p:spPr>
          <a:xfrm>
            <a:off x="2796149" y="3039312"/>
            <a:ext cx="6712367" cy="3547468"/>
          </a:xfrm>
          <a:prstGeom prst="rect">
            <a:avLst/>
          </a:prstGeom>
        </p:spPr>
      </p:pic>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210046" y="1576225"/>
            <a:ext cx="11668276"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gn="ctr">
              <a:lnSpc>
                <a:spcPct val="150000"/>
              </a:lnSpc>
              <a:buNone/>
            </a:pPr>
            <a:r>
              <a:rPr lang="en-US" altLang="zh-CN" sz="2800" dirty="0"/>
              <a:t>The </a:t>
            </a:r>
            <a:r>
              <a:rPr lang="en-US" altLang="zh-CN" sz="2800" dirty="0">
                <a:solidFill>
                  <a:srgbClr val="FF0000"/>
                </a:solidFill>
              </a:rPr>
              <a:t>extended binomial Theorem(</a:t>
            </a:r>
            <a:r>
              <a:rPr lang="zh-CN" altLang="en-US" sz="2800" dirty="0">
                <a:solidFill>
                  <a:srgbClr val="FF0000"/>
                </a:solidFill>
              </a:rPr>
              <a:t>广义二项式定理</a:t>
            </a:r>
            <a:r>
              <a:rPr lang="en-US" altLang="zh-CN" sz="2800" dirty="0">
                <a:solidFill>
                  <a:srgbClr val="FF0000"/>
                </a:solidFill>
              </a:rPr>
              <a:t>)</a:t>
            </a:r>
          </a:p>
          <a:p>
            <a:pPr>
              <a:lnSpc>
                <a:spcPct val="150000"/>
              </a:lnSpc>
            </a:pPr>
            <a:r>
              <a:rPr lang="en-US" altLang="zh-CN" sz="2800" dirty="0"/>
              <a:t>Let x be a real number with |x| &lt; 1 and let</a:t>
            </a:r>
          </a:p>
          <a:p>
            <a:pPr>
              <a:lnSpc>
                <a:spcPct val="150000"/>
              </a:lnSpc>
            </a:pPr>
            <a:endParaRPr lang="en-US" altLang="zh-CN" sz="2800" dirty="0"/>
          </a:p>
          <a:p>
            <a:pPr>
              <a:lnSpc>
                <a:spcPct val="150000"/>
              </a:lnSpc>
            </a:pPr>
            <a:r>
              <a:rPr lang="en-US" altLang="zh-CN" sz="2800" dirty="0"/>
              <a:t>Theorem 2 can be proved using the theory of Maclaurin series. We leave its proof to the reader with a familiarity with this part of calculus.</a:t>
            </a:r>
          </a:p>
        </p:txBody>
      </p:sp>
      <p:sp>
        <p:nvSpPr>
          <p:cNvPr id="6" name="文本框 5"/>
          <p:cNvSpPr txBox="1"/>
          <p:nvPr/>
        </p:nvSpPr>
        <p:spPr>
          <a:xfrm>
            <a:off x="503068" y="897423"/>
            <a:ext cx="11185864" cy="707886"/>
          </a:xfrm>
          <a:prstGeom prst="rect">
            <a:avLst/>
          </a:prstGeom>
          <a:noFill/>
        </p:spPr>
        <p:txBody>
          <a:bodyPr wrap="square" rtlCol="0">
            <a:spAutoFit/>
          </a:bodyPr>
          <a:lstStyle/>
          <a:p>
            <a:pPr algn="ctr"/>
            <a:r>
              <a:rPr lang="en-US" altLang="zh-CN" sz="4000" b="1" dirty="0"/>
              <a:t>Theorem 2</a:t>
            </a:r>
            <a:endParaRPr lang="zh-CN" altLang="en-US" sz="4000" b="1" dirty="0"/>
          </a:p>
        </p:txBody>
      </p:sp>
      <p:sp>
        <p:nvSpPr>
          <p:cNvPr id="9" name="文本框 8"/>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dirty="0"/>
              <a:t>8.4.2 Useful Facts About Power Series</a:t>
            </a:r>
            <a:endParaRPr lang="en-US" altLang="zh-CN" sz="2000" dirty="0">
              <a:solidFill>
                <a:schemeClr val="tx2"/>
              </a:solidFill>
              <a:latin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4807603" y="2975676"/>
            <a:ext cx="2576794" cy="906648"/>
          </a:xfrm>
          <a:prstGeom prst="rect">
            <a:avLst/>
          </a:prstGeom>
        </p:spPr>
      </p:pic>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10046" y="735781"/>
            <a:ext cx="11579500" cy="5850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342900" lvl="1" indent="-342900">
              <a:lnSpc>
                <a:spcPct val="150000"/>
              </a:lnSpc>
              <a:buClr>
                <a:schemeClr val="tx1"/>
              </a:buClr>
              <a:buFont typeface="Wingdings" panose="05000000000000000000" pitchFamily="2" charset="2"/>
              <a:buChar char="l"/>
            </a:pPr>
            <a:r>
              <a:rPr lang="en-US" altLang="zh-CN" sz="2800" dirty="0"/>
              <a:t>Example 9</a:t>
            </a:r>
            <a:r>
              <a:rPr lang="en-US" altLang="zh-CN" dirty="0"/>
              <a:t>:</a:t>
            </a:r>
          </a:p>
          <a:p>
            <a:pPr marL="742950" lvl="2" indent="-342900">
              <a:lnSpc>
                <a:spcPct val="150000"/>
              </a:lnSpc>
              <a:buClr>
                <a:schemeClr val="tx1"/>
              </a:buClr>
              <a:buFont typeface="Wingdings" panose="05000000000000000000" pitchFamily="2" charset="2"/>
              <a:buChar char="l"/>
            </a:pPr>
            <a:r>
              <a:rPr lang="en-US" altLang="zh-CN" dirty="0"/>
              <a:t>Find the generating functions for (1 + x)</a:t>
            </a:r>
            <a:r>
              <a:rPr lang="en-US" altLang="zh-CN" baseline="30000" dirty="0"/>
              <a:t>−n</a:t>
            </a:r>
            <a:r>
              <a:rPr lang="en-US" altLang="zh-CN" dirty="0"/>
              <a:t> and (1 − x)</a:t>
            </a:r>
            <a:r>
              <a:rPr lang="en-US" altLang="zh-CN" baseline="30000" dirty="0"/>
              <a:t>−n</a:t>
            </a:r>
            <a:r>
              <a:rPr lang="en-US" altLang="zh-CN" dirty="0"/>
              <a:t>, where n is a positive integer, using the extended binomial theorem.</a:t>
            </a:r>
          </a:p>
          <a:p>
            <a:pPr marL="400050" lvl="2" indent="0">
              <a:lnSpc>
                <a:spcPct val="150000"/>
              </a:lnSpc>
              <a:buClr>
                <a:schemeClr val="tx1"/>
              </a:buClr>
              <a:buNone/>
            </a:pPr>
            <a:endParaRPr lang="en-US" altLang="zh-CN" dirty="0"/>
          </a:p>
          <a:p>
            <a:pPr marL="400050" lvl="2" indent="0">
              <a:lnSpc>
                <a:spcPct val="150000"/>
              </a:lnSpc>
              <a:buClr>
                <a:schemeClr val="tx1"/>
              </a:buClr>
              <a:buNone/>
            </a:pPr>
            <a:endParaRPr lang="en-US" altLang="zh-CN" dirty="0"/>
          </a:p>
          <a:p>
            <a:pPr lvl="1">
              <a:lnSpc>
                <a:spcPct val="150000"/>
              </a:lnSpc>
              <a:buClr>
                <a:schemeClr val="tx1"/>
              </a:buClr>
              <a:buFont typeface="Wingdings" panose="05000000000000000000" pitchFamily="2" charset="2"/>
              <a:buChar char="l"/>
            </a:pPr>
            <a:endParaRPr lang="en-US" altLang="zh-CN" sz="2400" dirty="0"/>
          </a:p>
        </p:txBody>
      </p:sp>
      <p:sp>
        <p:nvSpPr>
          <p:cNvPr id="5" name="文本框 4"/>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dirty="0"/>
              <a:t>8.4.2 Useful Facts About Power Series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210046" y="735781"/>
                <a:ext cx="11981954" cy="588199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342900" lvl="1" indent="-342900">
                  <a:lnSpc>
                    <a:spcPct val="150000"/>
                  </a:lnSpc>
                  <a:buClr>
                    <a:schemeClr val="tx1"/>
                  </a:buClr>
                  <a:buFont typeface="Wingdings" panose="05000000000000000000" pitchFamily="2" charset="2"/>
                  <a:buChar char="l"/>
                </a:pPr>
                <a:r>
                  <a:rPr lang="en-US" altLang="zh-CN" dirty="0"/>
                  <a:t>Solution:</a:t>
                </a:r>
              </a:p>
              <a:p>
                <a:pPr marL="742950" lvl="2" indent="-342900">
                  <a:lnSpc>
                    <a:spcPct val="150000"/>
                  </a:lnSpc>
                  <a:buClr>
                    <a:schemeClr val="tx1"/>
                  </a:buClr>
                  <a:buFont typeface="Wingdings" panose="05000000000000000000" pitchFamily="2" charset="2"/>
                  <a:buChar char="l"/>
                </a:pPr>
                <a:r>
                  <a:rPr lang="en-US" altLang="zh-CN" dirty="0"/>
                  <a:t>By the extended binomial theorem, it follows that</a:t>
                </a:r>
              </a:p>
              <a:p>
                <a:pPr marL="400050" lvl="2" indent="0">
                  <a:lnSpc>
                    <a:spcPct val="150000"/>
                  </a:lnSpc>
                  <a:buClr>
                    <a:schemeClr val="tx1"/>
                  </a:buClr>
                  <a:buNone/>
                </a:pPr>
                <a:endParaRPr lang="en-US" altLang="zh-CN" dirty="0"/>
              </a:p>
              <a:p>
                <a:pPr marL="400050" lvl="2" indent="0">
                  <a:lnSpc>
                    <a:spcPct val="150000"/>
                  </a:lnSpc>
                  <a:buClr>
                    <a:schemeClr val="tx1"/>
                  </a:buClr>
                  <a:buNone/>
                </a:pPr>
                <a:r>
                  <a:rPr lang="en-US" altLang="zh-CN" dirty="0"/>
                  <a:t>Using Example 8, which provides a simple formula for </a:t>
                </a:r>
                <a:r>
                  <a:rPr lang="en-US" altLang="zh-CN" sz="2400" dirty="0"/>
                  <a:t>(</a:t>
                </a:r>
                <a14:m>
                  <m:oMath xmlns:m="http://schemas.openxmlformats.org/officeDocument/2006/math">
                    <m:m>
                      <m:mPr>
                        <m:mcs>
                          <m:mc>
                            <m:mcPr>
                              <m:count m:val="1"/>
                              <m:mcJc m:val="center"/>
                            </m:mcPr>
                          </m:mc>
                        </m:mcs>
                        <m:ctrlPr>
                          <a:rPr lang="en-US" altLang="zh-CN" sz="2400" i="1" smtClean="0">
                            <a:latin typeface="Cambria Math" panose="02040503050406030204" pitchFamily="18" charset="0"/>
                          </a:rPr>
                        </m:ctrlPr>
                      </m:mPr>
                      <m:mr>
                        <m:e>
                          <m:r>
                            <m:rPr>
                              <m:brk m:alnAt="7"/>
                            </m:rPr>
                            <a:rPr lang="en-US" altLang="zh-CN" sz="2400" b="1" i="1" smtClean="0">
                              <a:latin typeface="Cambria Math" panose="02040503050406030204" pitchFamily="18" charset="0"/>
                            </a:rPr>
                            <m:t>𝒖</m:t>
                          </m:r>
                        </m:e>
                      </m:mr>
                      <m:mr>
                        <m:e>
                          <m:r>
                            <a:rPr lang="en-US" altLang="zh-CN" sz="2400" b="1" i="1" smtClean="0">
                              <a:latin typeface="Cambria Math" panose="02040503050406030204" pitchFamily="18" charset="0"/>
                            </a:rPr>
                            <m:t>𝒌</m:t>
                          </m:r>
                        </m:e>
                      </m:mr>
                    </m:m>
                  </m:oMath>
                </a14:m>
                <a:r>
                  <a:rPr lang="en-US" altLang="zh-CN" sz="2400" dirty="0"/>
                  <a:t>)</a:t>
                </a:r>
                <a:r>
                  <a:rPr lang="en-US" altLang="zh-CN" dirty="0"/>
                  <a:t>, we obtain</a:t>
                </a:r>
              </a:p>
              <a:p>
                <a:pPr marL="400050" lvl="2" indent="0">
                  <a:lnSpc>
                    <a:spcPct val="150000"/>
                  </a:lnSpc>
                  <a:buClr>
                    <a:schemeClr val="tx1"/>
                  </a:buClr>
                  <a:buNone/>
                </a:pPr>
                <a:endParaRPr lang="en-US" altLang="zh-CN" dirty="0"/>
              </a:p>
              <a:p>
                <a:pPr marL="457200" lvl="1" indent="0">
                  <a:lnSpc>
                    <a:spcPct val="150000"/>
                  </a:lnSpc>
                  <a:buClr>
                    <a:schemeClr val="tx1"/>
                  </a:buClr>
                  <a:buNone/>
                </a:pPr>
                <a:r>
                  <a:rPr lang="en-US" altLang="zh-CN" sz="2400" dirty="0"/>
                  <a:t>Replacing x by −x, we find that</a:t>
                </a:r>
              </a:p>
              <a:p>
                <a:pPr marL="457200" lvl="1" indent="0">
                  <a:lnSpc>
                    <a:spcPct val="150000"/>
                  </a:lnSpc>
                  <a:buClr>
                    <a:schemeClr val="tx1"/>
                  </a:buClr>
                  <a:buNone/>
                </a:pPr>
                <a:endParaRPr lang="en-US" altLang="zh-CN" sz="2400" dirty="0"/>
              </a:p>
              <a:p>
                <a:pPr marL="457200" lvl="1" indent="0">
                  <a:lnSpc>
                    <a:spcPct val="150000"/>
                  </a:lnSpc>
                  <a:buClr>
                    <a:schemeClr val="tx1"/>
                  </a:buClr>
                  <a:buNone/>
                </a:pPr>
                <a:r>
                  <a:rPr lang="en-US" altLang="zh-CN" sz="2400" dirty="0"/>
                  <a:t>Table 1 presents a useful summary of some generating functions that arise frequently.</a:t>
                </a:r>
              </a:p>
              <a:p>
                <a:pPr marL="457200" lvl="1" indent="0">
                  <a:lnSpc>
                    <a:spcPct val="150000"/>
                  </a:lnSpc>
                  <a:buClr>
                    <a:schemeClr val="tx1"/>
                  </a:buClr>
                  <a:buNone/>
                </a:pPr>
                <a:endParaRPr lang="en-US" altLang="zh-CN" sz="2400" dirty="0"/>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210046" y="735781"/>
                <a:ext cx="11981954" cy="5881995"/>
              </a:xfrm>
              <a:prstGeom prst="rect">
                <a:avLst/>
              </a:prstGeom>
              <a:blipFill rotWithShape="1">
                <a:blip r:embed="rId3"/>
                <a:stretch>
                  <a:fillRect l="-4" t="-8" b="-1251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文本框 4"/>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dirty="0"/>
              <a:t>8.4.2 Useful Facts About Power Series</a:t>
            </a:r>
            <a:endParaRPr lang="en-US" altLang="zh-CN" sz="2000" dirty="0">
              <a:solidFill>
                <a:schemeClr val="tx2"/>
              </a:solidFill>
              <a:latin typeface="Times New Roman" panose="02020603050405020304" pitchFamily="18" charset="0"/>
            </a:endParaRPr>
          </a:p>
        </p:txBody>
      </p:sp>
      <p:pic>
        <p:nvPicPr>
          <p:cNvPr id="6" name="图片 5"/>
          <p:cNvPicPr>
            <a:picLocks noChangeAspect="1"/>
          </p:cNvPicPr>
          <p:nvPr/>
        </p:nvPicPr>
        <p:blipFill>
          <a:blip r:embed="rId4"/>
          <a:stretch>
            <a:fillRect/>
          </a:stretch>
        </p:blipFill>
        <p:spPr>
          <a:xfrm>
            <a:off x="4692982" y="2148436"/>
            <a:ext cx="3015586" cy="825318"/>
          </a:xfrm>
          <a:prstGeom prst="rect">
            <a:avLst/>
          </a:prstGeom>
        </p:spPr>
      </p:pic>
      <p:pic>
        <p:nvPicPr>
          <p:cNvPr id="9" name="图片 8"/>
          <p:cNvPicPr>
            <a:picLocks noChangeAspect="1"/>
          </p:cNvPicPr>
          <p:nvPr/>
        </p:nvPicPr>
        <p:blipFill>
          <a:blip r:embed="rId5"/>
          <a:stretch>
            <a:fillRect/>
          </a:stretch>
        </p:blipFill>
        <p:spPr>
          <a:xfrm>
            <a:off x="4041315" y="3468351"/>
            <a:ext cx="4318920" cy="831792"/>
          </a:xfrm>
          <a:prstGeom prst="rect">
            <a:avLst/>
          </a:prstGeom>
        </p:spPr>
      </p:pic>
      <p:pic>
        <p:nvPicPr>
          <p:cNvPr id="11" name="图片 10"/>
          <p:cNvPicPr>
            <a:picLocks noChangeAspect="1"/>
          </p:cNvPicPr>
          <p:nvPr/>
        </p:nvPicPr>
        <p:blipFill>
          <a:blip r:embed="rId6"/>
          <a:stretch>
            <a:fillRect/>
          </a:stretch>
        </p:blipFill>
        <p:spPr>
          <a:xfrm>
            <a:off x="4041315" y="4770007"/>
            <a:ext cx="4464480" cy="930100"/>
          </a:xfrm>
          <a:prstGeom prst="rect">
            <a:avLst/>
          </a:prstGeom>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8.4.2 Useful Facts About Power Series</a:t>
            </a:r>
            <a:endParaRPr lang="en-US" altLang="zh-CN" sz="2000" dirty="0">
              <a:solidFill>
                <a:schemeClr val="tx2"/>
              </a:solidFill>
              <a:latin typeface="Times New Roman" panose="02020603050405020304" pitchFamily="18" charset="0"/>
            </a:endParaRPr>
          </a:p>
        </p:txBody>
      </p:sp>
      <p:sp>
        <p:nvSpPr>
          <p:cNvPr id="11" name="Rectangle 3"/>
          <p:cNvSpPr txBox="1">
            <a:spLocks noChangeArrowheads="1"/>
          </p:cNvSpPr>
          <p:nvPr/>
        </p:nvSpPr>
        <p:spPr bwMode="auto">
          <a:xfrm>
            <a:off x="210046" y="856587"/>
            <a:ext cx="11668276"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a:t>Useful Generating Functions.</a:t>
            </a:r>
          </a:p>
          <a:p>
            <a:pPr>
              <a:lnSpc>
                <a:spcPct val="150000"/>
              </a:lnSpc>
            </a:pPr>
            <a:endParaRPr lang="en-US" altLang="zh-CN" sz="2800"/>
          </a:p>
          <a:p>
            <a:pPr>
              <a:lnSpc>
                <a:spcPct val="150000"/>
              </a:lnSpc>
            </a:pPr>
            <a:endParaRPr lang="en-US" altLang="zh-CN" sz="2800"/>
          </a:p>
          <a:p>
            <a:pPr>
              <a:lnSpc>
                <a:spcPct val="150000"/>
              </a:lnSpc>
            </a:pPr>
            <a:endParaRPr lang="en-US" altLang="zh-CN" sz="2800"/>
          </a:p>
          <a:p>
            <a:pPr>
              <a:lnSpc>
                <a:spcPct val="150000"/>
              </a:lnSpc>
            </a:pPr>
            <a:endParaRPr lang="en-US" altLang="zh-CN" sz="2800"/>
          </a:p>
          <a:p>
            <a:pPr>
              <a:lnSpc>
                <a:spcPct val="150000"/>
              </a:lnSpc>
            </a:pPr>
            <a:endParaRPr lang="en-US" altLang="zh-CN" sz="2800"/>
          </a:p>
          <a:p>
            <a:pPr>
              <a:lnSpc>
                <a:spcPct val="150000"/>
              </a:lnSpc>
            </a:pPr>
            <a:r>
              <a:rPr lang="en-US" altLang="zh-CN" sz="2800"/>
              <a:t>Note: The series for the last two generating functions can be found in most calculus books when power series are discussed.</a:t>
            </a:r>
          </a:p>
        </p:txBody>
      </p:sp>
      <p:pic>
        <p:nvPicPr>
          <p:cNvPr id="12" name="图片 11"/>
          <p:cNvPicPr>
            <a:picLocks noChangeAspect="1"/>
          </p:cNvPicPr>
          <p:nvPr/>
        </p:nvPicPr>
        <p:blipFill>
          <a:blip r:embed="rId3"/>
          <a:stretch>
            <a:fillRect/>
          </a:stretch>
        </p:blipFill>
        <p:spPr>
          <a:xfrm>
            <a:off x="1071735" y="1524374"/>
            <a:ext cx="4643266" cy="3809252"/>
          </a:xfrm>
          <a:prstGeom prst="rect">
            <a:avLst/>
          </a:prstGeom>
        </p:spPr>
      </p:pic>
      <p:pic>
        <p:nvPicPr>
          <p:cNvPr id="13" name="图片 12"/>
          <p:cNvPicPr>
            <a:picLocks noChangeAspect="1"/>
          </p:cNvPicPr>
          <p:nvPr/>
        </p:nvPicPr>
        <p:blipFill>
          <a:blip r:embed="rId4"/>
          <a:stretch>
            <a:fillRect/>
          </a:stretch>
        </p:blipFill>
        <p:spPr>
          <a:xfrm>
            <a:off x="5738281" y="2022672"/>
            <a:ext cx="5093262" cy="3310954"/>
          </a:xfrm>
          <a:prstGeom prst="rect">
            <a:avLst/>
          </a:prstGeom>
        </p:spPr>
      </p:pic>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8.4.3 Counting Problems and Generating Functions</a:t>
            </a:r>
            <a:endParaRPr lang="en-US" altLang="zh-CN" sz="2000" dirty="0">
              <a:solidFill>
                <a:schemeClr val="tx2"/>
              </a:solidFill>
              <a:latin typeface="Times New Roman" panose="02020603050405020304" pitchFamily="18" charset="0"/>
            </a:endParaRPr>
          </a:p>
        </p:txBody>
      </p:sp>
      <p:sp>
        <p:nvSpPr>
          <p:cNvPr id="5" name="Rectangle 3"/>
          <p:cNvSpPr txBox="1">
            <a:spLocks noChangeArrowheads="1"/>
          </p:cNvSpPr>
          <p:nvPr/>
        </p:nvSpPr>
        <p:spPr bwMode="auto">
          <a:xfrm>
            <a:off x="210046" y="856587"/>
            <a:ext cx="11864190" cy="528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pPr>
            <a:r>
              <a:rPr lang="en-US" altLang="zh-CN" sz="2800" dirty="0"/>
              <a:t>Such problems are equivalent to counting the solutions to equations of the form</a:t>
            </a:r>
          </a:p>
          <a:p>
            <a:pPr lvl="1" algn="ctr">
              <a:lnSpc>
                <a:spcPct val="150000"/>
              </a:lnSpc>
            </a:pPr>
            <a:r>
              <a:rPr lang="en-US" altLang="zh-CN" sz="2400" dirty="0"/>
              <a:t>e</a:t>
            </a:r>
            <a:r>
              <a:rPr lang="en-US" altLang="zh-CN" sz="2400" baseline="-25000" dirty="0"/>
              <a:t>1</a:t>
            </a:r>
            <a:r>
              <a:rPr lang="en-US" altLang="zh-CN" sz="2400" dirty="0"/>
              <a:t> + e</a:t>
            </a:r>
            <a:r>
              <a:rPr lang="en-US" altLang="zh-CN" sz="2400" baseline="-25000" dirty="0"/>
              <a:t>2</a:t>
            </a:r>
            <a:r>
              <a:rPr lang="en-US" altLang="zh-CN" sz="2400" dirty="0"/>
              <a:t> + ⋯ + </a:t>
            </a:r>
            <a:r>
              <a:rPr lang="en-US" altLang="zh-CN" sz="2400" dirty="0" err="1"/>
              <a:t>e</a:t>
            </a:r>
            <a:r>
              <a:rPr lang="en-US" altLang="zh-CN" sz="2400" baseline="-25000" dirty="0" err="1"/>
              <a:t>n</a:t>
            </a:r>
            <a:r>
              <a:rPr lang="en-US" altLang="zh-CN" sz="2400" dirty="0"/>
              <a:t> = C</a:t>
            </a:r>
          </a:p>
          <a:p>
            <a:pPr>
              <a:lnSpc>
                <a:spcPct val="150000"/>
              </a:lnSpc>
            </a:pPr>
            <a:r>
              <a:rPr lang="en-US" altLang="zh-CN" sz="2800" dirty="0"/>
              <a:t>where C is a constant and each </a:t>
            </a:r>
            <a:r>
              <a:rPr lang="en-US" altLang="zh-CN" sz="2800" dirty="0" err="1"/>
              <a:t>ei</a:t>
            </a:r>
            <a:r>
              <a:rPr lang="en-US" altLang="zh-CN" sz="2800" dirty="0"/>
              <a:t> is a nonnegative integer that may be subject to a specified constraint. </a:t>
            </a:r>
          </a:p>
          <a:p>
            <a:pPr>
              <a:lnSpc>
                <a:spcPct val="150000"/>
              </a:lnSpc>
            </a:pPr>
            <a:r>
              <a:rPr lang="en-US" altLang="zh-CN" sz="2800" dirty="0"/>
              <a:t>Generating functions can also be used to solve counting problems of this type, as Examples 10–12 show.</a:t>
            </a: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735781"/>
            <a:ext cx="11510778" cy="610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Example 10:</a:t>
            </a:r>
            <a:endParaRPr lang="en-US" altLang="zh-CN" sz="2800" dirty="0"/>
          </a:p>
          <a:p>
            <a:pPr lvl="1">
              <a:lnSpc>
                <a:spcPct val="150000"/>
              </a:lnSpc>
              <a:buClr>
                <a:schemeClr val="tx1"/>
              </a:buClr>
              <a:buFont typeface="Wingdings" panose="05000000000000000000" pitchFamily="2" charset="2"/>
              <a:buChar char="l"/>
            </a:pPr>
            <a:r>
              <a:rPr lang="en-US" altLang="zh-CN" sz="2400"/>
              <a:t>Find the number of solutions of</a:t>
            </a:r>
          </a:p>
          <a:p>
            <a:pPr lvl="2" algn="ctr">
              <a:lnSpc>
                <a:spcPct val="150000"/>
              </a:lnSpc>
              <a:buClr>
                <a:schemeClr val="tx1"/>
              </a:buClr>
              <a:buFont typeface="Wingdings" panose="05000000000000000000" pitchFamily="2" charset="2"/>
              <a:buChar char="l"/>
            </a:pPr>
            <a:r>
              <a:rPr lang="it-IT" altLang="zh-CN" sz="2000"/>
              <a:t>e</a:t>
            </a:r>
            <a:r>
              <a:rPr lang="it-IT" altLang="zh-CN" sz="2000" baseline="-25000"/>
              <a:t>1</a:t>
            </a:r>
            <a:r>
              <a:rPr lang="it-IT" altLang="zh-CN" sz="2000"/>
              <a:t> + e</a:t>
            </a:r>
            <a:r>
              <a:rPr lang="it-IT" altLang="zh-CN" sz="2000" baseline="-25000"/>
              <a:t>2</a:t>
            </a:r>
            <a:r>
              <a:rPr lang="it-IT" altLang="zh-CN" sz="2000"/>
              <a:t> + e</a:t>
            </a:r>
            <a:r>
              <a:rPr lang="it-IT" altLang="zh-CN" sz="2000" baseline="-25000"/>
              <a:t>3</a:t>
            </a:r>
            <a:r>
              <a:rPr lang="it-IT" altLang="zh-CN" sz="2000"/>
              <a:t> = 17</a:t>
            </a:r>
          </a:p>
          <a:p>
            <a:pPr lvl="1">
              <a:lnSpc>
                <a:spcPct val="150000"/>
              </a:lnSpc>
              <a:buClr>
                <a:schemeClr val="tx1"/>
              </a:buClr>
              <a:buFont typeface="Wingdings" panose="05000000000000000000" pitchFamily="2" charset="2"/>
              <a:buChar char="l"/>
            </a:pPr>
            <a:r>
              <a:rPr lang="it-IT" altLang="zh-CN" sz="2400"/>
              <a:t>where e</a:t>
            </a:r>
            <a:r>
              <a:rPr lang="it-IT" altLang="zh-CN" sz="2400" baseline="-25000"/>
              <a:t>1</a:t>
            </a:r>
            <a:r>
              <a:rPr lang="it-IT" altLang="zh-CN" sz="2400"/>
              <a:t>, e</a:t>
            </a:r>
            <a:r>
              <a:rPr lang="it-IT" altLang="zh-CN" sz="2400" baseline="-25000"/>
              <a:t>2</a:t>
            </a:r>
            <a:r>
              <a:rPr lang="it-IT" altLang="zh-CN" sz="2400"/>
              <a:t>, and e</a:t>
            </a:r>
            <a:r>
              <a:rPr lang="it-IT" altLang="zh-CN" sz="2400" baseline="-25000"/>
              <a:t>3</a:t>
            </a:r>
            <a:r>
              <a:rPr lang="it-IT" altLang="zh-CN" sz="2400"/>
              <a:t> are nonnegative integers with 2 ≤ e</a:t>
            </a:r>
            <a:r>
              <a:rPr lang="it-IT" altLang="zh-CN" sz="2400" baseline="-25000"/>
              <a:t>1</a:t>
            </a:r>
            <a:r>
              <a:rPr lang="it-IT" altLang="zh-CN" sz="2400"/>
              <a:t> ≤ 5, 3 ≤ e</a:t>
            </a:r>
            <a:r>
              <a:rPr lang="it-IT" altLang="zh-CN" sz="2400" baseline="-25000"/>
              <a:t>2</a:t>
            </a:r>
            <a:r>
              <a:rPr lang="it-IT" altLang="zh-CN" sz="2400"/>
              <a:t> ≤ 6, and 4 ≤ e</a:t>
            </a:r>
            <a:r>
              <a:rPr lang="it-IT" altLang="zh-CN" sz="2400" baseline="-25000"/>
              <a:t>3</a:t>
            </a:r>
            <a:r>
              <a:rPr lang="it-IT" altLang="zh-CN" sz="2400"/>
              <a:t> ≤ 7.</a:t>
            </a:r>
          </a:p>
          <a:p>
            <a:pPr>
              <a:lnSpc>
                <a:spcPct val="150000"/>
              </a:lnSpc>
              <a:buFont typeface="Wingdings" panose="05000000000000000000" pitchFamily="2" charset="2"/>
              <a:buChar char="l"/>
            </a:pPr>
            <a:r>
              <a:rPr lang="en-US" altLang="zh-CN" sz="2800"/>
              <a:t>Solution:</a:t>
            </a:r>
          </a:p>
          <a:p>
            <a:pPr lvl="1">
              <a:lnSpc>
                <a:spcPct val="150000"/>
              </a:lnSpc>
              <a:buClr>
                <a:schemeClr val="tx1"/>
              </a:buClr>
              <a:buFont typeface="Wingdings" panose="05000000000000000000" pitchFamily="2" charset="2"/>
              <a:buChar char="l"/>
            </a:pPr>
            <a:r>
              <a:rPr lang="en-US" altLang="zh-CN" sz="2400"/>
              <a:t>The number of solutions with the indicated constraints is the coefficient of x</a:t>
            </a:r>
            <a:r>
              <a:rPr lang="en-US" altLang="zh-CN" sz="2400" baseline="30000"/>
              <a:t>17</a:t>
            </a:r>
            <a:r>
              <a:rPr lang="en-US" altLang="zh-CN" sz="2400"/>
              <a:t> in the expansion of</a:t>
            </a:r>
            <a:endParaRPr lang="it-IT" altLang="zh-CN" sz="2400"/>
          </a:p>
          <a:p>
            <a:pPr lvl="2" algn="ctr">
              <a:lnSpc>
                <a:spcPct val="150000"/>
              </a:lnSpc>
              <a:buClr>
                <a:schemeClr val="tx1"/>
              </a:buClr>
              <a:buFont typeface="Wingdings" panose="05000000000000000000" pitchFamily="2" charset="2"/>
              <a:buChar char="l"/>
            </a:pPr>
            <a:r>
              <a:rPr lang="en-US" altLang="zh-CN" sz="2000"/>
              <a:t>(x</a:t>
            </a:r>
            <a:r>
              <a:rPr lang="en-US" altLang="zh-CN" sz="2000" baseline="30000"/>
              <a:t>2</a:t>
            </a:r>
            <a:r>
              <a:rPr lang="en-US" altLang="zh-CN" sz="2000"/>
              <a:t> + x</a:t>
            </a:r>
            <a:r>
              <a:rPr lang="en-US" altLang="zh-CN" sz="2000" baseline="30000"/>
              <a:t>3</a:t>
            </a:r>
            <a:r>
              <a:rPr lang="en-US" altLang="zh-CN" sz="2000"/>
              <a:t> + x</a:t>
            </a:r>
            <a:r>
              <a:rPr lang="en-US" altLang="zh-CN" sz="2000" baseline="30000"/>
              <a:t>4</a:t>
            </a:r>
            <a:r>
              <a:rPr lang="en-US" altLang="zh-CN" sz="2000"/>
              <a:t> + x</a:t>
            </a:r>
            <a:r>
              <a:rPr lang="en-US" altLang="zh-CN" sz="2000" baseline="30000"/>
              <a:t>5</a:t>
            </a:r>
            <a:r>
              <a:rPr lang="en-US" altLang="zh-CN" sz="2000"/>
              <a:t>)(x</a:t>
            </a:r>
            <a:r>
              <a:rPr lang="en-US" altLang="zh-CN" sz="2000" baseline="30000"/>
              <a:t>3</a:t>
            </a:r>
            <a:r>
              <a:rPr lang="en-US" altLang="zh-CN" sz="2000"/>
              <a:t> + x</a:t>
            </a:r>
            <a:r>
              <a:rPr lang="en-US" altLang="zh-CN" sz="2000" baseline="30000"/>
              <a:t>4</a:t>
            </a:r>
            <a:r>
              <a:rPr lang="en-US" altLang="zh-CN" sz="2000"/>
              <a:t> + x</a:t>
            </a:r>
            <a:r>
              <a:rPr lang="en-US" altLang="zh-CN" sz="2000" baseline="30000"/>
              <a:t>5</a:t>
            </a:r>
            <a:r>
              <a:rPr lang="en-US" altLang="zh-CN" sz="2000"/>
              <a:t> +x</a:t>
            </a:r>
            <a:r>
              <a:rPr lang="en-US" altLang="zh-CN" sz="2000" baseline="30000"/>
              <a:t>6</a:t>
            </a:r>
            <a:r>
              <a:rPr lang="en-US" altLang="zh-CN" sz="2000"/>
              <a:t>)(x</a:t>
            </a:r>
            <a:r>
              <a:rPr lang="en-US" altLang="zh-CN" sz="2000" baseline="30000"/>
              <a:t>4</a:t>
            </a:r>
            <a:r>
              <a:rPr lang="en-US" altLang="zh-CN" sz="2000"/>
              <a:t> + x</a:t>
            </a:r>
            <a:r>
              <a:rPr lang="en-US" altLang="zh-CN" sz="2000" baseline="30000"/>
              <a:t>5</a:t>
            </a:r>
            <a:r>
              <a:rPr lang="en-US" altLang="zh-CN" sz="2000"/>
              <a:t>+x</a:t>
            </a:r>
            <a:r>
              <a:rPr lang="en-US" altLang="zh-CN" sz="2000" baseline="30000"/>
              <a:t>6</a:t>
            </a:r>
            <a:r>
              <a:rPr lang="en-US" altLang="zh-CN" sz="2000"/>
              <a:t> + x</a:t>
            </a:r>
            <a:r>
              <a:rPr lang="en-US" altLang="zh-CN" sz="2000" baseline="30000"/>
              <a:t>7</a:t>
            </a:r>
            <a:r>
              <a:rPr lang="en-US" altLang="zh-CN" sz="2000"/>
              <a:t>)</a:t>
            </a:r>
            <a:endParaRPr lang="en-US" altLang="zh-CN" sz="2000" dirty="0"/>
          </a:p>
        </p:txBody>
      </p:sp>
      <p:sp>
        <p:nvSpPr>
          <p:cNvPr id="5" name="文本框 4"/>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8.4.3 Counting Problems and Generating Functions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Rectangle 3"/>
              <p:cNvSpPr txBox="1">
                <a:spLocks noChangeArrowheads="1"/>
              </p:cNvSpPr>
              <p:nvPr/>
            </p:nvSpPr>
            <p:spPr bwMode="auto">
              <a:xfrm>
                <a:off x="210046" y="997899"/>
                <a:ext cx="11867806" cy="559884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30000"/>
                  </a:lnSpc>
                  <a:defRPr/>
                </a:pPr>
                <a:r>
                  <a:rPr lang="en-US" altLang="zh-CN" sz="2400" dirty="0"/>
                  <a:t>Suppose that a recursive algorithm divides a problem of size n into a subproblems, where each subproblem is of size n/b (for simplicity, assume that n is a multiple of b; in reality, the smaller problems are often of size equal to the nearest integers either less than or equal to, or greater than or equal to, n/b). Also, suppose that a total of g(n) extra operations are required in the conquer step of the algorithm to combine the solutions of the subproblems into a solution of the original problem. Then, if f(n) represents the number of operations required to solve the problem of size n, it follows that f satisfies the recurrence relation</a:t>
                </a:r>
              </a:p>
              <a:p>
                <a:pPr marL="0" indent="0">
                  <a:buNone/>
                  <a:defRPr/>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𝒇</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𝒏</m:t>
                          </m:r>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𝒂𝒇</m:t>
                      </m:r>
                      <m:d>
                        <m:dPr>
                          <m:ctrlPr>
                            <a:rPr lang="en-US" altLang="zh-CN" sz="2400" b="1" i="1" smtClean="0">
                              <a:latin typeface="Cambria Math" panose="02040503050406030204" pitchFamily="18" charset="0"/>
                            </a:rPr>
                          </m:ctrlPr>
                        </m:dPr>
                        <m:e>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𝒏</m:t>
                              </m:r>
                            </m:num>
                            <m:den>
                              <m:r>
                                <a:rPr lang="en-US" altLang="zh-CN" sz="2400" b="1" i="1" smtClean="0">
                                  <a:latin typeface="Cambria Math" panose="02040503050406030204" pitchFamily="18" charset="0"/>
                                </a:rPr>
                                <m:t>𝒃</m:t>
                              </m:r>
                            </m:den>
                          </m:f>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𝒈</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oMath>
                  </m:oMathPara>
                </a14:m>
                <a:endParaRPr lang="en-US" altLang="zh-CN" sz="2400" dirty="0"/>
              </a:p>
              <a:p>
                <a:pPr marL="0" indent="0">
                  <a:lnSpc>
                    <a:spcPct val="140000"/>
                  </a:lnSpc>
                  <a:buNone/>
                  <a:defRPr/>
                </a:pPr>
                <a:r>
                  <a:rPr lang="en-US" altLang="zh-CN" sz="2400" dirty="0"/>
                  <a:t>   This is called a </a:t>
                </a:r>
                <a:r>
                  <a:rPr lang="en-US" altLang="zh-CN" sz="2400" dirty="0">
                    <a:solidFill>
                      <a:srgbClr val="FF0000"/>
                    </a:solidFill>
                  </a:rPr>
                  <a:t>divide-and-conquer recurrence relation(</a:t>
                </a:r>
                <a:r>
                  <a:rPr lang="zh-CN" altLang="en-US" sz="2400" dirty="0">
                    <a:solidFill>
                      <a:srgbClr val="FF0000"/>
                    </a:solidFill>
                  </a:rPr>
                  <a:t>分治的递推关系</a:t>
                </a:r>
                <a:r>
                  <a:rPr lang="en-US" altLang="zh-CN" sz="2400" dirty="0">
                    <a:solidFill>
                      <a:srgbClr val="FF0000"/>
                    </a:solidFill>
                  </a:rPr>
                  <a:t>)</a:t>
                </a:r>
                <a:r>
                  <a:rPr lang="en-US" altLang="zh-CN" sz="2400" dirty="0"/>
                  <a:t>.</a:t>
                </a:r>
              </a:p>
            </p:txBody>
          </p:sp>
        </mc:Choice>
        <mc:Fallback xmlns="">
          <p:sp>
            <p:nvSpPr>
              <p:cNvPr id="9" name="Rectangle 3"/>
              <p:cNvSpPr txBox="1">
                <a:spLocks noRot="1" noChangeAspect="1" noMove="1" noResize="1" noEditPoints="1" noAdjustHandles="1" noChangeArrowheads="1" noChangeShapeType="1" noTextEdit="1"/>
              </p:cNvSpPr>
              <p:nvPr/>
            </p:nvSpPr>
            <p:spPr bwMode="auto">
              <a:xfrm>
                <a:off x="210046" y="997899"/>
                <a:ext cx="11867806" cy="5598844"/>
              </a:xfrm>
              <a:prstGeom prst="rect">
                <a:avLst/>
              </a:prstGeom>
              <a:blipFill rotWithShape="1">
                <a:blip r:embed="rId3"/>
                <a:stretch>
                  <a:fillRect l="-4" t="-6" r="1" b="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文本框 3"/>
          <p:cNvSpPr txBox="1"/>
          <p:nvPr/>
        </p:nvSpPr>
        <p:spPr>
          <a:xfrm>
            <a:off x="210046" y="0"/>
            <a:ext cx="11777638" cy="739754"/>
          </a:xfrm>
          <a:prstGeom prst="rect">
            <a:avLst/>
          </a:prstGeom>
          <a:noFill/>
        </p:spPr>
        <p:txBody>
          <a:bodyPr wrap="square" rtlCol="0">
            <a:spAutoFit/>
          </a:bodyPr>
          <a:lstStyle/>
          <a:p>
            <a:pPr>
              <a:lnSpc>
                <a:spcPct val="150000"/>
              </a:lnSpc>
            </a:pPr>
            <a:r>
              <a:rPr lang="en-US" altLang="zh-CN" sz="3200" dirty="0"/>
              <a:t>8.3.1  Introduction</a:t>
            </a: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735781"/>
            <a:ext cx="11510778" cy="610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Solution:</a:t>
            </a:r>
          </a:p>
          <a:p>
            <a:pPr lvl="1">
              <a:lnSpc>
                <a:spcPct val="150000"/>
              </a:lnSpc>
              <a:buClr>
                <a:schemeClr val="tx1"/>
              </a:buClr>
              <a:buFont typeface="Wingdings" panose="05000000000000000000" pitchFamily="2" charset="2"/>
              <a:buChar char="l"/>
            </a:pPr>
            <a:r>
              <a:rPr lang="en-US" altLang="zh-CN" sz="2400"/>
              <a:t>This follows because we obtain a term equal to x</a:t>
            </a:r>
            <a:r>
              <a:rPr lang="en-US" altLang="zh-CN" sz="2400" baseline="30000"/>
              <a:t>17  </a:t>
            </a:r>
            <a:r>
              <a:rPr lang="en-US" altLang="zh-CN" sz="2400"/>
              <a:t>in the product by picking a term in the first sum x</a:t>
            </a:r>
            <a:r>
              <a:rPr lang="en-US" altLang="zh-CN" sz="2400" baseline="30000"/>
              <a:t>e</a:t>
            </a:r>
            <a:r>
              <a:rPr lang="en-US" altLang="zh-CN" sz="2400" baseline="15000"/>
              <a:t>1</a:t>
            </a:r>
            <a:r>
              <a:rPr lang="en-US" altLang="zh-CN" sz="2400"/>
              <a:t> , a term in the second sum x</a:t>
            </a:r>
            <a:r>
              <a:rPr lang="en-US" altLang="zh-CN" sz="2400" baseline="30000"/>
              <a:t>e</a:t>
            </a:r>
            <a:r>
              <a:rPr lang="en-US" altLang="zh-CN" sz="2400" baseline="15000"/>
              <a:t>2</a:t>
            </a:r>
            <a:r>
              <a:rPr lang="en-US" altLang="zh-CN" sz="2400"/>
              <a:t> , and a term in the third sum  x</a:t>
            </a:r>
            <a:r>
              <a:rPr lang="en-US" altLang="zh-CN" sz="2400" baseline="30000"/>
              <a:t>e</a:t>
            </a:r>
            <a:r>
              <a:rPr lang="en-US" altLang="zh-CN" sz="2400" baseline="15000"/>
              <a:t>3</a:t>
            </a:r>
            <a:r>
              <a:rPr lang="en-US" altLang="zh-CN" sz="2400"/>
              <a:t> , </a:t>
            </a:r>
          </a:p>
          <a:p>
            <a:pPr lvl="1">
              <a:lnSpc>
                <a:spcPct val="150000"/>
              </a:lnSpc>
              <a:buClr>
                <a:schemeClr val="tx1"/>
              </a:buClr>
              <a:buFont typeface="Wingdings" panose="05000000000000000000" pitchFamily="2" charset="2"/>
              <a:buChar char="l"/>
            </a:pPr>
            <a:r>
              <a:rPr lang="en-US" altLang="zh-CN" sz="2400"/>
              <a:t>where the exponents e</a:t>
            </a:r>
            <a:r>
              <a:rPr lang="en-US" altLang="zh-CN" sz="2400" baseline="-25000"/>
              <a:t>1</a:t>
            </a:r>
            <a:r>
              <a:rPr lang="en-US" altLang="zh-CN" sz="2400"/>
              <a:t>, e</a:t>
            </a:r>
            <a:r>
              <a:rPr lang="en-US" altLang="zh-CN" sz="2400" baseline="-25000"/>
              <a:t>2</a:t>
            </a:r>
            <a:r>
              <a:rPr lang="en-US" altLang="zh-CN" sz="2400"/>
              <a:t>, and e</a:t>
            </a:r>
            <a:r>
              <a:rPr lang="en-US" altLang="zh-CN" sz="2400" baseline="-25000"/>
              <a:t>3</a:t>
            </a:r>
            <a:r>
              <a:rPr lang="en-US" altLang="zh-CN" sz="2400"/>
              <a:t> satisfy the equation e</a:t>
            </a:r>
            <a:r>
              <a:rPr lang="en-US" altLang="zh-CN" sz="2400" baseline="-25000"/>
              <a:t>1</a:t>
            </a:r>
            <a:r>
              <a:rPr lang="en-US" altLang="zh-CN" sz="2400"/>
              <a:t> + e</a:t>
            </a:r>
            <a:r>
              <a:rPr lang="en-US" altLang="zh-CN" sz="2400" baseline="-25000"/>
              <a:t>2</a:t>
            </a:r>
            <a:r>
              <a:rPr lang="en-US" altLang="zh-CN" sz="2400"/>
              <a:t> + e</a:t>
            </a:r>
            <a:r>
              <a:rPr lang="en-US" altLang="zh-CN" sz="2400" baseline="-25000"/>
              <a:t>3  </a:t>
            </a:r>
            <a:r>
              <a:rPr lang="en-US" altLang="zh-CN" sz="2400"/>
              <a:t>= 17 and the given constraints.</a:t>
            </a:r>
          </a:p>
          <a:p>
            <a:pPr lvl="1">
              <a:lnSpc>
                <a:spcPct val="150000"/>
              </a:lnSpc>
              <a:buClr>
                <a:schemeClr val="tx1"/>
              </a:buClr>
              <a:buFont typeface="Wingdings" panose="05000000000000000000" pitchFamily="2" charset="2"/>
              <a:buChar char="l"/>
            </a:pPr>
            <a:endParaRPr lang="en-US" altLang="zh-CN" sz="2000" dirty="0"/>
          </a:p>
        </p:txBody>
      </p:sp>
      <p:sp>
        <p:nvSpPr>
          <p:cNvPr id="5" name="文本框 4"/>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8.4.3 Counting Problems and Generating Functions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735781"/>
            <a:ext cx="11510778" cy="610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Solution:</a:t>
            </a:r>
          </a:p>
          <a:p>
            <a:pPr lvl="1">
              <a:lnSpc>
                <a:spcPct val="150000"/>
              </a:lnSpc>
              <a:buClr>
                <a:schemeClr val="tx1"/>
              </a:buClr>
              <a:buFont typeface="Wingdings" panose="05000000000000000000" pitchFamily="2" charset="2"/>
              <a:buChar char="l"/>
            </a:pPr>
            <a:r>
              <a:rPr lang="en-US" altLang="zh-CN" sz="2400"/>
              <a:t>It is not hard to see that the coefficient of x</a:t>
            </a:r>
            <a:r>
              <a:rPr lang="en-US" altLang="zh-CN" sz="2400" baseline="30000"/>
              <a:t>17</a:t>
            </a:r>
            <a:r>
              <a:rPr lang="en-US" altLang="zh-CN" sz="2400"/>
              <a:t> in this product is 3. Hence, there are three solutions. </a:t>
            </a:r>
          </a:p>
          <a:p>
            <a:pPr lvl="1">
              <a:lnSpc>
                <a:spcPct val="150000"/>
              </a:lnSpc>
              <a:buClr>
                <a:schemeClr val="tx1"/>
              </a:buClr>
              <a:buFont typeface="Wingdings" panose="05000000000000000000" pitchFamily="2" charset="2"/>
              <a:buChar char="l"/>
            </a:pPr>
            <a:r>
              <a:rPr lang="en-US" altLang="zh-CN" sz="2400"/>
              <a:t>(Note that the calculating of this coefficient involves about as much work as enumerating all the solutions of the equation with the given constraints. However, the method that this illustrates often can be used to solve wide classes of counting problems with special formulae, as we will see. Furthermore, a computer algebra system can be used to do such computations.)</a:t>
            </a:r>
          </a:p>
          <a:p>
            <a:pPr lvl="1">
              <a:lnSpc>
                <a:spcPct val="150000"/>
              </a:lnSpc>
              <a:buClr>
                <a:schemeClr val="tx1"/>
              </a:buClr>
              <a:buFont typeface="Wingdings" panose="05000000000000000000" pitchFamily="2" charset="2"/>
              <a:buChar char="l"/>
            </a:pPr>
            <a:endParaRPr lang="en-US" altLang="zh-CN" sz="2000" dirty="0"/>
          </a:p>
        </p:txBody>
      </p:sp>
      <p:sp>
        <p:nvSpPr>
          <p:cNvPr id="5" name="文本框 4"/>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8.4.3 Counting Problems and Generating Functions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735781"/>
            <a:ext cx="11510778" cy="610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11:</a:t>
            </a:r>
          </a:p>
          <a:p>
            <a:pPr lvl="1">
              <a:lnSpc>
                <a:spcPct val="150000"/>
              </a:lnSpc>
              <a:buClr>
                <a:schemeClr val="tx1"/>
              </a:buClr>
              <a:buFont typeface="Wingdings" panose="05000000000000000000" pitchFamily="2" charset="2"/>
              <a:buChar char="l"/>
            </a:pPr>
            <a:r>
              <a:rPr lang="en-US" altLang="zh-CN" sz="2400" dirty="0"/>
              <a:t>In how many different ways can </a:t>
            </a:r>
            <a:r>
              <a:rPr lang="en-US" altLang="zh-CN" sz="2400" dirty="0">
                <a:solidFill>
                  <a:srgbClr val="FF0000"/>
                </a:solidFill>
              </a:rPr>
              <a:t>eight</a:t>
            </a:r>
            <a:r>
              <a:rPr lang="en-US" altLang="zh-CN" sz="2400" dirty="0"/>
              <a:t> identical cookies be distributed among </a:t>
            </a:r>
            <a:r>
              <a:rPr lang="en-US" altLang="zh-CN" sz="2400" dirty="0">
                <a:solidFill>
                  <a:srgbClr val="FF0000"/>
                </a:solidFill>
              </a:rPr>
              <a:t>three distinct children </a:t>
            </a:r>
            <a:r>
              <a:rPr lang="en-US" altLang="zh-CN" sz="2400" dirty="0"/>
              <a:t>if each child receives at least </a:t>
            </a:r>
            <a:r>
              <a:rPr lang="en-US" altLang="zh-CN" sz="2400" dirty="0">
                <a:solidFill>
                  <a:srgbClr val="FF0000"/>
                </a:solidFill>
              </a:rPr>
              <a:t>two</a:t>
            </a:r>
            <a:r>
              <a:rPr lang="en-US" altLang="zh-CN" sz="2400" dirty="0"/>
              <a:t> cookies and no more than </a:t>
            </a:r>
            <a:r>
              <a:rPr lang="en-US" altLang="zh-CN" sz="2400" dirty="0">
                <a:solidFill>
                  <a:srgbClr val="FF0000"/>
                </a:solidFill>
              </a:rPr>
              <a:t>four</a:t>
            </a:r>
            <a:r>
              <a:rPr lang="en-US" altLang="zh-CN" sz="2400" dirty="0"/>
              <a:t> cookies?</a:t>
            </a:r>
            <a:endParaRPr lang="it-IT" altLang="zh-CN" sz="2400" dirty="0"/>
          </a:p>
        </p:txBody>
      </p:sp>
      <p:sp>
        <p:nvSpPr>
          <p:cNvPr id="5" name="文本框 4"/>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8.4.3 Counting Problems and Generating Functions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735781"/>
            <a:ext cx="11510778" cy="610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Solution:</a:t>
            </a:r>
          </a:p>
          <a:p>
            <a:pPr lvl="1">
              <a:lnSpc>
                <a:spcPct val="150000"/>
              </a:lnSpc>
              <a:buClr>
                <a:schemeClr val="tx1"/>
              </a:buClr>
              <a:buFont typeface="Wingdings" panose="05000000000000000000" pitchFamily="2" charset="2"/>
              <a:buChar char="l"/>
            </a:pPr>
            <a:r>
              <a:rPr lang="en-US" altLang="zh-CN" sz="2400"/>
              <a:t>Because each child receives at least two but no more than four cookies, for each child there is a factor equal to</a:t>
            </a:r>
          </a:p>
          <a:p>
            <a:pPr lvl="2" algn="ctr">
              <a:lnSpc>
                <a:spcPct val="150000"/>
              </a:lnSpc>
              <a:buClr>
                <a:schemeClr val="tx1"/>
              </a:buClr>
              <a:buFont typeface="Wingdings" panose="05000000000000000000" pitchFamily="2" charset="2"/>
              <a:buChar char="l"/>
            </a:pPr>
            <a:r>
              <a:rPr lang="en-US" altLang="zh-CN" sz="2000"/>
              <a:t>(x</a:t>
            </a:r>
            <a:r>
              <a:rPr lang="en-US" altLang="zh-CN" sz="2000" baseline="30000"/>
              <a:t>2</a:t>
            </a:r>
            <a:r>
              <a:rPr lang="en-US" altLang="zh-CN" sz="2000"/>
              <a:t> + x</a:t>
            </a:r>
            <a:r>
              <a:rPr lang="en-US" altLang="zh-CN" sz="2000" baseline="30000"/>
              <a:t>3</a:t>
            </a:r>
            <a:r>
              <a:rPr lang="en-US" altLang="zh-CN" sz="2000"/>
              <a:t> + x</a:t>
            </a:r>
            <a:r>
              <a:rPr lang="en-US" altLang="zh-CN" sz="2000" baseline="30000"/>
              <a:t>4</a:t>
            </a:r>
            <a:r>
              <a:rPr lang="en-US" altLang="zh-CN" sz="2000"/>
              <a:t>)</a:t>
            </a:r>
          </a:p>
          <a:p>
            <a:pPr lvl="1">
              <a:lnSpc>
                <a:spcPct val="150000"/>
              </a:lnSpc>
              <a:buClr>
                <a:schemeClr val="tx1"/>
              </a:buClr>
              <a:buFont typeface="Wingdings" panose="05000000000000000000" pitchFamily="2" charset="2"/>
              <a:buChar char="l"/>
            </a:pPr>
            <a:r>
              <a:rPr lang="en-US" altLang="zh-CN" sz="2400"/>
              <a:t>in the generating function for the sequence {c</a:t>
            </a:r>
            <a:r>
              <a:rPr lang="en-US" altLang="zh-CN" sz="2400" baseline="-25000"/>
              <a:t>n</a:t>
            </a:r>
            <a:r>
              <a:rPr lang="en-US" altLang="zh-CN" sz="2400"/>
              <a:t>}, where c</a:t>
            </a:r>
            <a:r>
              <a:rPr lang="en-US" altLang="zh-CN" sz="2400" baseline="-25000"/>
              <a:t>n</a:t>
            </a:r>
            <a:r>
              <a:rPr lang="en-US" altLang="zh-CN" sz="2400"/>
              <a:t> is the number of ways to distribute n cookies. Because there are three children, this generating function is</a:t>
            </a:r>
          </a:p>
          <a:p>
            <a:pPr lvl="2" algn="ctr">
              <a:lnSpc>
                <a:spcPct val="150000"/>
              </a:lnSpc>
              <a:buClr>
                <a:schemeClr val="tx1"/>
              </a:buClr>
              <a:buFont typeface="Wingdings" panose="05000000000000000000" pitchFamily="2" charset="2"/>
              <a:buChar char="l"/>
            </a:pPr>
            <a:r>
              <a:rPr lang="en-US" altLang="zh-CN" sz="2000"/>
              <a:t>(x</a:t>
            </a:r>
            <a:r>
              <a:rPr lang="en-US" altLang="zh-CN" sz="2000" baseline="30000"/>
              <a:t>2</a:t>
            </a:r>
            <a:r>
              <a:rPr lang="en-US" altLang="zh-CN" sz="2000"/>
              <a:t> + x</a:t>
            </a:r>
            <a:r>
              <a:rPr lang="en-US" altLang="zh-CN" sz="2000" baseline="30000"/>
              <a:t>3</a:t>
            </a:r>
            <a:r>
              <a:rPr lang="en-US" altLang="zh-CN" sz="2000"/>
              <a:t> + x</a:t>
            </a:r>
            <a:r>
              <a:rPr lang="en-US" altLang="zh-CN" sz="2000" baseline="30000"/>
              <a:t>4</a:t>
            </a:r>
            <a:r>
              <a:rPr lang="en-US" altLang="zh-CN" sz="2000"/>
              <a:t>)</a:t>
            </a:r>
            <a:r>
              <a:rPr lang="en-US" altLang="zh-CN" sz="2000" baseline="30000"/>
              <a:t>3</a:t>
            </a:r>
            <a:endParaRPr lang="en-US" altLang="zh-CN" sz="1600" baseline="30000" dirty="0"/>
          </a:p>
        </p:txBody>
      </p:sp>
      <p:sp>
        <p:nvSpPr>
          <p:cNvPr id="5" name="文本框 4"/>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8.4.3 Counting Problems and Generating Functions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735781"/>
            <a:ext cx="11510778" cy="610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Solution:</a:t>
            </a:r>
          </a:p>
          <a:p>
            <a:pPr lvl="1">
              <a:lnSpc>
                <a:spcPct val="150000"/>
              </a:lnSpc>
              <a:buClr>
                <a:schemeClr val="tx1"/>
              </a:buClr>
              <a:buFont typeface="Wingdings" panose="05000000000000000000" pitchFamily="2" charset="2"/>
              <a:buChar char="l"/>
            </a:pPr>
            <a:r>
              <a:rPr lang="en-US" altLang="zh-CN" sz="2400"/>
              <a:t>We need the coefficient of x8 in this product. The reason is that the x8 terms in the expansion correspond to the ways that three terms can be selected, with one from each factor, that have exponents adding up to 8. </a:t>
            </a:r>
          </a:p>
          <a:p>
            <a:pPr lvl="1">
              <a:lnSpc>
                <a:spcPct val="150000"/>
              </a:lnSpc>
              <a:buClr>
                <a:schemeClr val="tx1"/>
              </a:buClr>
              <a:buFont typeface="Wingdings" panose="05000000000000000000" pitchFamily="2" charset="2"/>
              <a:buChar char="l"/>
            </a:pPr>
            <a:r>
              <a:rPr lang="en-US" altLang="zh-CN" sz="2400"/>
              <a:t>Furthermore, the exponents of the term from the first, second, and third factors are the numbers of cookies the first, second, and third children receive, respectively. </a:t>
            </a:r>
          </a:p>
          <a:p>
            <a:pPr lvl="1">
              <a:lnSpc>
                <a:spcPct val="150000"/>
              </a:lnSpc>
              <a:buClr>
                <a:schemeClr val="tx1"/>
              </a:buClr>
              <a:buFont typeface="Wingdings" panose="05000000000000000000" pitchFamily="2" charset="2"/>
              <a:buChar char="l"/>
            </a:pPr>
            <a:r>
              <a:rPr lang="en-US" altLang="zh-CN" sz="2400"/>
              <a:t>Computation shows that this coefficient equals 6. Hence, there are six ways to distribute the cookies so that each child receives at least two, but no more than four, cookies.</a:t>
            </a:r>
            <a:endParaRPr lang="en-US" altLang="zh-CN" sz="1600" baseline="30000" dirty="0"/>
          </a:p>
        </p:txBody>
      </p:sp>
      <p:sp>
        <p:nvSpPr>
          <p:cNvPr id="5" name="文本框 4"/>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8.4.3 Counting Problems and Generating Functions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735781"/>
            <a:ext cx="11510778" cy="610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Example 12:</a:t>
            </a:r>
            <a:endParaRPr lang="en-US" altLang="zh-CN" sz="2800" dirty="0"/>
          </a:p>
          <a:p>
            <a:pPr lvl="1">
              <a:lnSpc>
                <a:spcPct val="150000"/>
              </a:lnSpc>
              <a:buClr>
                <a:schemeClr val="tx1"/>
              </a:buClr>
              <a:buFont typeface="Wingdings" panose="05000000000000000000" pitchFamily="2" charset="2"/>
              <a:buChar char="l"/>
            </a:pPr>
            <a:r>
              <a:rPr lang="en-US" altLang="zh-CN" sz="2400"/>
              <a:t>Use generating functions to determine the number of ways to insert tokens worth $1, $2, and $5 into a vending machine to pay for an item that costs r dollars in both the cases when the order in which the tokens are inserted does not matter and when the order does matter. </a:t>
            </a:r>
          </a:p>
          <a:p>
            <a:pPr lvl="1">
              <a:lnSpc>
                <a:spcPct val="150000"/>
              </a:lnSpc>
              <a:buClr>
                <a:schemeClr val="tx1"/>
              </a:buClr>
              <a:buFont typeface="Wingdings" panose="05000000000000000000" pitchFamily="2" charset="2"/>
              <a:buChar char="l"/>
            </a:pPr>
            <a:r>
              <a:rPr lang="en-US" altLang="zh-CN" sz="2400"/>
              <a:t>(For example, there are two ways to pay for an item that costs $3 when the order in which the tokens are inserted does not matter: inserting three $1 tokens or one $1 token and a $2 token. When the order matters, there are three ways: inserting three $1 tokens, inserting a $1 token and then a $2 token, or inserting a $2 token and then a $1 token.)</a:t>
            </a:r>
            <a:endParaRPr lang="it-IT" altLang="zh-CN" sz="2400"/>
          </a:p>
        </p:txBody>
      </p:sp>
      <p:sp>
        <p:nvSpPr>
          <p:cNvPr id="5" name="文本框 4"/>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8.4.3 Counting Problems and Generating Functions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735781"/>
            <a:ext cx="11510778" cy="610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Solution:</a:t>
            </a:r>
          </a:p>
          <a:p>
            <a:pPr lvl="1">
              <a:lnSpc>
                <a:spcPct val="150000"/>
              </a:lnSpc>
              <a:buClr>
                <a:schemeClr val="tx1"/>
              </a:buClr>
              <a:buFont typeface="Wingdings" panose="05000000000000000000" pitchFamily="2" charset="2"/>
              <a:buChar char="l"/>
            </a:pPr>
            <a:r>
              <a:rPr lang="en-US" altLang="zh-CN" sz="2400"/>
              <a:t>Consider the case when the order in which the tokens are inserted does not matter. </a:t>
            </a:r>
          </a:p>
          <a:p>
            <a:pPr lvl="1">
              <a:lnSpc>
                <a:spcPct val="150000"/>
              </a:lnSpc>
              <a:buClr>
                <a:schemeClr val="tx1"/>
              </a:buClr>
              <a:buFont typeface="Wingdings" panose="05000000000000000000" pitchFamily="2" charset="2"/>
              <a:buChar char="l"/>
            </a:pPr>
            <a:r>
              <a:rPr lang="en-US" altLang="zh-CN" sz="2400"/>
              <a:t>Here, all we care about is the number of each token used to produce a total of r dollars. </a:t>
            </a:r>
          </a:p>
          <a:p>
            <a:pPr lvl="1">
              <a:lnSpc>
                <a:spcPct val="150000"/>
              </a:lnSpc>
              <a:buClr>
                <a:schemeClr val="tx1"/>
              </a:buClr>
              <a:buFont typeface="Wingdings" panose="05000000000000000000" pitchFamily="2" charset="2"/>
              <a:buChar char="l"/>
            </a:pPr>
            <a:r>
              <a:rPr lang="en-US" altLang="zh-CN" sz="2400"/>
              <a:t>Because we can use any number of $1 tokens, any number of $2 tokens, and any number of $5 tokens, the answer is the coefficient of xr in the generating function</a:t>
            </a:r>
          </a:p>
          <a:p>
            <a:pPr lvl="2" algn="ctr">
              <a:lnSpc>
                <a:spcPct val="150000"/>
              </a:lnSpc>
              <a:buClr>
                <a:schemeClr val="tx1"/>
              </a:buClr>
              <a:buFont typeface="Wingdings" panose="05000000000000000000" pitchFamily="2" charset="2"/>
              <a:buChar char="l"/>
            </a:pPr>
            <a:r>
              <a:rPr lang="en-US" altLang="zh-CN" sz="2000"/>
              <a:t>(1 + x + x</a:t>
            </a:r>
            <a:r>
              <a:rPr lang="en-US" altLang="zh-CN" sz="2000" baseline="30000"/>
              <a:t>2</a:t>
            </a:r>
            <a:r>
              <a:rPr lang="en-US" altLang="zh-CN" sz="2000"/>
              <a:t> + x</a:t>
            </a:r>
            <a:r>
              <a:rPr lang="en-US" altLang="zh-CN" sz="2000" baseline="30000"/>
              <a:t>3</a:t>
            </a:r>
            <a:r>
              <a:rPr lang="en-US" altLang="zh-CN" sz="2000"/>
              <a:t> + ⋯)(1 + x</a:t>
            </a:r>
            <a:r>
              <a:rPr lang="en-US" altLang="zh-CN" sz="2000" baseline="30000"/>
              <a:t>2</a:t>
            </a:r>
            <a:r>
              <a:rPr lang="en-US" altLang="zh-CN" sz="2000"/>
              <a:t> + x</a:t>
            </a:r>
            <a:r>
              <a:rPr lang="en-US" altLang="zh-CN" sz="2000" baseline="30000"/>
              <a:t>4</a:t>
            </a:r>
            <a:r>
              <a:rPr lang="en-US" altLang="zh-CN" sz="2000"/>
              <a:t> + x</a:t>
            </a:r>
            <a:r>
              <a:rPr lang="en-US" altLang="zh-CN" sz="2000" baseline="30000"/>
              <a:t>6</a:t>
            </a:r>
            <a:r>
              <a:rPr lang="en-US" altLang="zh-CN" sz="2000"/>
              <a:t> + ⋯)(1 + x</a:t>
            </a:r>
            <a:r>
              <a:rPr lang="en-US" altLang="zh-CN" sz="2000" baseline="30000"/>
              <a:t>5</a:t>
            </a:r>
            <a:r>
              <a:rPr lang="en-US" altLang="zh-CN" sz="2000"/>
              <a:t> + x</a:t>
            </a:r>
            <a:r>
              <a:rPr lang="en-US" altLang="zh-CN" sz="2000" baseline="30000"/>
              <a:t>10</a:t>
            </a:r>
            <a:r>
              <a:rPr lang="en-US" altLang="zh-CN" sz="2000"/>
              <a:t> + x</a:t>
            </a:r>
            <a:r>
              <a:rPr lang="en-US" altLang="zh-CN" sz="2000" baseline="30000"/>
              <a:t>15</a:t>
            </a:r>
            <a:r>
              <a:rPr lang="en-US" altLang="zh-CN" sz="2000"/>
              <a:t> + ⋯)</a:t>
            </a:r>
            <a:endParaRPr lang="en-US" altLang="zh-CN" sz="1200" baseline="30000" dirty="0"/>
          </a:p>
        </p:txBody>
      </p:sp>
      <p:sp>
        <p:nvSpPr>
          <p:cNvPr id="5" name="文本框 4"/>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8.4.3 Counting Problems and Generating Functions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735781"/>
            <a:ext cx="11510778" cy="610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Solution:</a:t>
            </a:r>
          </a:p>
          <a:p>
            <a:pPr lvl="1">
              <a:lnSpc>
                <a:spcPct val="150000"/>
              </a:lnSpc>
              <a:buClr>
                <a:schemeClr val="tx1"/>
              </a:buClr>
              <a:buFont typeface="Wingdings" panose="05000000000000000000" pitchFamily="2" charset="2"/>
              <a:buChar char="l"/>
            </a:pPr>
            <a:r>
              <a:rPr lang="en-US" altLang="zh-CN" sz="2400"/>
              <a:t>(The first factor in this product represents the $1 tokens used, the second the $2 tokens used, and the third the $5 tokens used.)</a:t>
            </a:r>
          </a:p>
          <a:p>
            <a:pPr lvl="1">
              <a:lnSpc>
                <a:spcPct val="150000"/>
              </a:lnSpc>
              <a:buClr>
                <a:schemeClr val="tx1"/>
              </a:buClr>
              <a:buFont typeface="Wingdings" panose="05000000000000000000" pitchFamily="2" charset="2"/>
              <a:buChar char="l"/>
            </a:pPr>
            <a:r>
              <a:rPr lang="en-US" altLang="zh-CN" sz="2400"/>
              <a:t>For example, the number of ways to pay for an item costing $7 using $1, $2, and $5 tokens is given by the coefficient of x</a:t>
            </a:r>
            <a:r>
              <a:rPr lang="en-US" altLang="zh-CN" sz="2400" baseline="30000"/>
              <a:t>7 </a:t>
            </a:r>
            <a:r>
              <a:rPr lang="en-US" altLang="zh-CN" sz="2400"/>
              <a:t>in this expansion, which equals 6. </a:t>
            </a:r>
          </a:p>
          <a:p>
            <a:pPr lvl="1">
              <a:lnSpc>
                <a:spcPct val="150000"/>
              </a:lnSpc>
              <a:buClr>
                <a:schemeClr val="tx1"/>
              </a:buClr>
              <a:buFont typeface="Wingdings" panose="05000000000000000000" pitchFamily="2" charset="2"/>
              <a:buChar char="l"/>
            </a:pPr>
            <a:r>
              <a:rPr lang="en-US" altLang="zh-CN" sz="2400"/>
              <a:t>When the order in which the tokens are inserted matters, the number of ways to insert exactly n tokens to produce a total of r dollars is the coefficient of x</a:t>
            </a:r>
            <a:r>
              <a:rPr lang="en-US" altLang="zh-CN" sz="2400" baseline="30000"/>
              <a:t>r</a:t>
            </a:r>
            <a:r>
              <a:rPr lang="en-US" altLang="zh-CN" sz="2400"/>
              <a:t> in </a:t>
            </a:r>
          </a:p>
          <a:p>
            <a:pPr lvl="2" algn="ctr">
              <a:lnSpc>
                <a:spcPct val="150000"/>
              </a:lnSpc>
              <a:buClr>
                <a:schemeClr val="tx1"/>
              </a:buClr>
              <a:buFont typeface="Wingdings" panose="05000000000000000000" pitchFamily="2" charset="2"/>
              <a:buChar char="l"/>
            </a:pPr>
            <a:r>
              <a:rPr lang="en-US" altLang="zh-CN" sz="2000"/>
              <a:t>(x + x</a:t>
            </a:r>
            <a:r>
              <a:rPr lang="en-US" altLang="zh-CN" sz="2000" baseline="30000"/>
              <a:t>2</a:t>
            </a:r>
            <a:r>
              <a:rPr lang="en-US" altLang="zh-CN" sz="2000"/>
              <a:t> + x</a:t>
            </a:r>
            <a:r>
              <a:rPr lang="en-US" altLang="zh-CN" sz="2000" baseline="30000"/>
              <a:t>5</a:t>
            </a:r>
            <a:r>
              <a:rPr lang="en-US" altLang="zh-CN" sz="2000"/>
              <a:t>)</a:t>
            </a:r>
            <a:r>
              <a:rPr lang="en-US" altLang="zh-CN" sz="2000" baseline="30000"/>
              <a:t>n</a:t>
            </a:r>
            <a:r>
              <a:rPr lang="en-US" altLang="zh-CN" sz="2000"/>
              <a:t>,</a:t>
            </a:r>
            <a:endParaRPr lang="en-US" altLang="zh-CN" sz="800" baseline="30000" dirty="0"/>
          </a:p>
        </p:txBody>
      </p:sp>
      <p:sp>
        <p:nvSpPr>
          <p:cNvPr id="5" name="文本框 4"/>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8.4.3 Counting Problems and Generating Functions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210046" y="735781"/>
            <a:ext cx="11510778" cy="6104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Solution:</a:t>
            </a:r>
          </a:p>
          <a:p>
            <a:pPr lvl="1">
              <a:lnSpc>
                <a:spcPct val="150000"/>
              </a:lnSpc>
              <a:buClr>
                <a:schemeClr val="tx1"/>
              </a:buClr>
              <a:buFont typeface="Wingdings" panose="05000000000000000000" pitchFamily="2" charset="2"/>
              <a:buChar char="l"/>
            </a:pPr>
            <a:r>
              <a:rPr lang="en-US" altLang="zh-CN" sz="2400"/>
              <a:t>because each of the r tokens may be a $1 token, a $2 token, or a $5 token. Because any number of tokens may be inserted, the number of ways to produce r dollars using $1, $2, or $5 tokens, when the order in which the tokens are inserted matters, is the coefficient of xr in</a:t>
            </a:r>
            <a:endParaRPr lang="en-US" altLang="zh-CN" sz="800" baseline="30000" dirty="0"/>
          </a:p>
        </p:txBody>
      </p:sp>
      <p:sp>
        <p:nvSpPr>
          <p:cNvPr id="5" name="文本框 4"/>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a:t>8.4.3 Counting Problems and Generating Functions</a:t>
            </a:r>
            <a:endParaRPr lang="en-US" altLang="zh-CN" sz="2000" dirty="0">
              <a:solidFill>
                <a:schemeClr val="tx2"/>
              </a:solidFill>
              <a:latin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2433392" y="3803073"/>
            <a:ext cx="7051478" cy="1783773"/>
          </a:xfrm>
          <a:prstGeom prst="rect">
            <a:avLst/>
          </a:prstGeom>
        </p:spPr>
      </p:pic>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829945"/>
          </a:xfrm>
          <a:prstGeom prst="rect">
            <a:avLst/>
          </a:prstGeom>
          <a:noFill/>
        </p:spPr>
        <p:txBody>
          <a:bodyPr wrap="square" rtlCol="0">
            <a:spAutoFit/>
          </a:bodyPr>
          <a:lstStyle/>
          <a:p>
            <a:pPr>
              <a:lnSpc>
                <a:spcPct val="150000"/>
              </a:lnSpc>
            </a:pPr>
            <a:r>
              <a:rPr lang="en-US" altLang="zh-CN" sz="3200"/>
              <a:t>8.4.3 Counting Problems and Generating Functions</a:t>
            </a:r>
          </a:p>
        </p:txBody>
      </p:sp>
      <p:sp>
        <p:nvSpPr>
          <p:cNvPr id="4" name="Rectangle 3"/>
          <p:cNvSpPr txBox="1">
            <a:spLocks noChangeArrowheads="1"/>
          </p:cNvSpPr>
          <p:nvPr/>
        </p:nvSpPr>
        <p:spPr bwMode="auto">
          <a:xfrm>
            <a:off x="210046" y="735781"/>
            <a:ext cx="11579500"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Solution:</a:t>
            </a:r>
          </a:p>
          <a:p>
            <a:pPr lvl="1">
              <a:lnSpc>
                <a:spcPct val="150000"/>
              </a:lnSpc>
              <a:buClr>
                <a:schemeClr val="tx1"/>
              </a:buClr>
              <a:buFont typeface="Wingdings" panose="05000000000000000000" pitchFamily="2" charset="2"/>
              <a:buChar char="l"/>
            </a:pPr>
            <a:r>
              <a:rPr lang="en-US" altLang="zh-CN" sz="2400" dirty="0"/>
              <a:t>Each element contributes this factor because it may be selected zero times, one time, two times, three times, and so on, when an r-combination is formed (with a total of r elements selected). Because there are n elements in the set and each contributes this same factor to G(x), we have</a:t>
            </a:r>
          </a:p>
          <a:p>
            <a:pPr marL="457200" lvl="1" indent="0" algn="ctr">
              <a:lnSpc>
                <a:spcPct val="150000"/>
              </a:lnSpc>
              <a:buClr>
                <a:schemeClr val="tx1"/>
              </a:buClr>
              <a:buFont typeface="Wingdings" panose="05000000000000000000" pitchFamily="2" charset="2"/>
              <a:buNone/>
            </a:pPr>
            <a:r>
              <a:rPr lang="en-US" altLang="zh-CN" sz="2400" dirty="0"/>
              <a:t>G(x) = (1+x+x</a:t>
            </a:r>
            <a:r>
              <a:rPr lang="en-US" altLang="zh-CN" sz="2400" baseline="30000" dirty="0"/>
              <a:t>2</a:t>
            </a:r>
            <a:r>
              <a:rPr lang="en-US" altLang="zh-CN" sz="2400" dirty="0"/>
              <a:t> +⋯)</a:t>
            </a:r>
            <a:r>
              <a:rPr lang="en-US" altLang="zh-CN" sz="2400" baseline="30000" dirty="0"/>
              <a:t>n</a:t>
            </a:r>
            <a:r>
              <a:rPr lang="en-US" altLang="zh-CN" sz="2400" dirty="0"/>
              <a:t>.</a:t>
            </a:r>
          </a:p>
          <a:p>
            <a:pPr marL="457200" lvl="1" indent="0" algn="l">
              <a:lnSpc>
                <a:spcPct val="150000"/>
              </a:lnSpc>
              <a:buClr>
                <a:schemeClr val="tx1"/>
              </a:buClr>
              <a:buFont typeface="Wingdings" panose="05000000000000000000" pitchFamily="2" charset="2"/>
              <a:buNone/>
            </a:pPr>
            <a:r>
              <a:rPr lang="en-US" altLang="zh-CN" sz="2400" dirty="0"/>
              <a:t>As long as |x|&lt;1,we have 1+x+x</a:t>
            </a:r>
            <a:r>
              <a:rPr lang="en-US" altLang="zh-CN" sz="2400" baseline="30000" dirty="0"/>
              <a:t>2</a:t>
            </a:r>
            <a:r>
              <a:rPr lang="en-US" altLang="zh-CN" sz="2400" dirty="0"/>
              <a:t> +⋯=1∕(1−x),so</a:t>
            </a:r>
          </a:p>
          <a:p>
            <a:pPr marL="457200" lvl="1" indent="0" algn="l">
              <a:lnSpc>
                <a:spcPct val="150000"/>
              </a:lnSpc>
              <a:buClr>
                <a:schemeClr val="tx1"/>
              </a:buClr>
              <a:buFont typeface="Wingdings" panose="05000000000000000000" pitchFamily="2" charset="2"/>
              <a:buNone/>
            </a:pPr>
            <a:r>
              <a:rPr lang="en-US" altLang="zh-CN" sz="2400" dirty="0"/>
              <a:t>G(x) = 1∕(1−x)</a:t>
            </a:r>
            <a:r>
              <a:rPr lang="en-US" altLang="zh-CN" sz="2400" baseline="30000" dirty="0"/>
              <a:t>n </a:t>
            </a:r>
            <a:r>
              <a:rPr lang="en-US" altLang="zh-CN" sz="2400" dirty="0"/>
              <a:t>= (1−x)</a:t>
            </a:r>
            <a:r>
              <a:rPr lang="en-US" altLang="zh-CN" sz="2400" baseline="30000" dirty="0"/>
              <a:t>−n</a:t>
            </a:r>
            <a:r>
              <a:rPr lang="en-US" altLang="zh-CN" sz="2400" dirty="0"/>
              <a:t>.</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3"/>
              <p:cNvSpPr txBox="1">
                <a:spLocks noChangeArrowheads="1"/>
              </p:cNvSpPr>
              <p:nvPr/>
            </p:nvSpPr>
            <p:spPr bwMode="auto">
              <a:xfrm>
                <a:off x="105023" y="739754"/>
                <a:ext cx="11981954" cy="592230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1:</a:t>
                </a:r>
              </a:p>
              <a:p>
                <a:pPr lvl="1" indent="-342900">
                  <a:lnSpc>
                    <a:spcPct val="140000"/>
                  </a:lnSpc>
                  <a:buClr>
                    <a:schemeClr val="tx1"/>
                  </a:buClr>
                  <a:buFont typeface="Wingdings" panose="05000000000000000000" pitchFamily="2" charset="2"/>
                  <a:buChar char="l"/>
                </a:pPr>
                <a:r>
                  <a:rPr lang="en-US" altLang="zh-CN" sz="2400" dirty="0"/>
                  <a:t>This </a:t>
                </a:r>
                <a:r>
                  <a:rPr lang="en-US" altLang="zh-CN" sz="2400" dirty="0">
                    <a:solidFill>
                      <a:srgbClr val="FF0000"/>
                    </a:solidFill>
                  </a:rPr>
                  <a:t>binary search(</a:t>
                </a:r>
                <a:r>
                  <a:rPr lang="zh-CN" altLang="en-US" sz="2400" dirty="0">
                    <a:solidFill>
                      <a:srgbClr val="FF0000"/>
                    </a:solidFill>
                  </a:rPr>
                  <a:t>二分</a:t>
                </a:r>
                <a:r>
                  <a:rPr lang="zh-CN" altLang="en-US" sz="2400">
                    <a:solidFill>
                      <a:srgbClr val="FF0000"/>
                    </a:solidFill>
                  </a:rPr>
                  <a:t>搜索</a:t>
                </a:r>
                <a:r>
                  <a:rPr lang="en-US" altLang="zh-CN" sz="2400">
                    <a:solidFill>
                      <a:srgbClr val="FF0000"/>
                    </a:solidFill>
                  </a:rPr>
                  <a:t>) </a:t>
                </a:r>
                <a:r>
                  <a:rPr lang="en-US" altLang="zh-CN" sz="2400"/>
                  <a:t>Extra </a:t>
                </a:r>
                <a:r>
                  <a:rPr lang="en-US" altLang="zh-CN" sz="2400" dirty="0"/>
                  <a:t>Examples algorithm reduces the search for an element in a search sequence of size n to the binary search for this element in a search sequence of size n/2, when n is even. (Hence, the problem of size n has been reduced to one problem of size n/2.) Two comparisons are needed to implement this reduction (one to determine which half of the list to use and the other to determine whether any terms of the list remain). Hence, if f(n) is the number of comparisons required to search for an element in a search sequence of size n, then</a:t>
                </a:r>
              </a:p>
              <a:p>
                <a:pPr marL="400050" lvl="1" indent="0">
                  <a:buClr>
                    <a:schemeClr val="tx1"/>
                  </a:buClr>
                  <a:buNone/>
                </a:pPr>
                <a14:m>
                  <m:oMathPara xmlns:m="http://schemas.openxmlformats.org/officeDocument/2006/math">
                    <m:oMathParaPr>
                      <m:jc m:val="center"/>
                    </m:oMathParaPr>
                    <m:oMath xmlns:m="http://schemas.openxmlformats.org/officeDocument/2006/math">
                      <m:r>
                        <a:rPr lang="en-US" altLang="zh-CN" sz="2400" b="1" i="1" smtClean="0">
                          <a:latin typeface="Cambria Math" panose="02040503050406030204" pitchFamily="18" charset="0"/>
                        </a:rPr>
                        <m:t>𝒇</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𝒏</m:t>
                          </m:r>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𝒇</m:t>
                      </m:r>
                      <m:d>
                        <m:dPr>
                          <m:ctrlPr>
                            <a:rPr lang="en-US" altLang="zh-CN" sz="2400" b="1" i="1" smtClean="0">
                              <a:latin typeface="Cambria Math" panose="02040503050406030204" pitchFamily="18" charset="0"/>
                            </a:rPr>
                          </m:ctrlPr>
                        </m:dPr>
                        <m:e>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𝒏</m:t>
                              </m:r>
                            </m:num>
                            <m:den>
                              <m:r>
                                <a:rPr lang="en-US" altLang="zh-CN" sz="2400" b="1" i="1" smtClean="0">
                                  <a:latin typeface="Cambria Math" panose="02040503050406030204" pitchFamily="18" charset="0"/>
                                </a:rPr>
                                <m:t>𝟐</m:t>
                              </m:r>
                            </m:den>
                          </m:f>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oMath>
                  </m:oMathPara>
                </a14:m>
                <a:endParaRPr lang="en-US" altLang="zh-CN" sz="2400" i="1" dirty="0">
                  <a:latin typeface="Cambria Math" panose="02040503050406030204" pitchFamily="18" charset="0"/>
                </a:endParaRPr>
              </a:p>
              <a:p>
                <a:pPr marL="400050" lvl="1" indent="0">
                  <a:lnSpc>
                    <a:spcPct val="150000"/>
                  </a:lnSpc>
                  <a:buClr>
                    <a:schemeClr val="tx1"/>
                  </a:buClr>
                  <a:buNone/>
                </a:pPr>
                <a:r>
                  <a:rPr lang="en-US" altLang="zh-CN" sz="2400" dirty="0"/>
                  <a:t>    when n is even.</a:t>
                </a:r>
              </a:p>
              <a:p>
                <a:pPr marL="400050" lvl="1" indent="0">
                  <a:lnSpc>
                    <a:spcPct val="150000"/>
                  </a:lnSpc>
                  <a:buNone/>
                </a:pPr>
                <a:endParaRPr lang="en-US" altLang="zh-CN" sz="2400" i="1" dirty="0">
                  <a:latin typeface="Cambria Math" panose="02040503050406030204" pitchFamily="18" charset="0"/>
                </a:endParaRPr>
              </a:p>
              <a:p>
                <a:pPr marL="400050" lvl="1" indent="0">
                  <a:lnSpc>
                    <a:spcPct val="150000"/>
                  </a:lnSpc>
                  <a:buNone/>
                </a:pPr>
                <a:endParaRPr lang="en-US" altLang="zh-CN" sz="2400" dirty="0"/>
              </a:p>
              <a:p>
                <a:pPr marL="400050" lvl="1" indent="0">
                  <a:lnSpc>
                    <a:spcPct val="150000"/>
                  </a:lnSpc>
                  <a:buNone/>
                </a:pPr>
                <a:endParaRPr lang="en-US" altLang="zh-CN" sz="2400" dirty="0"/>
              </a:p>
            </p:txBody>
          </p:sp>
        </mc:Choice>
        <mc:Fallback xmlns="">
          <p:sp>
            <p:nvSpPr>
              <p:cNvPr id="3" name="Rectangle 3"/>
              <p:cNvSpPr txBox="1">
                <a:spLocks noRot="1" noChangeAspect="1" noMove="1" noResize="1" noEditPoints="1" noAdjustHandles="1" noChangeArrowheads="1" noChangeShapeType="1" noTextEdit="1"/>
              </p:cNvSpPr>
              <p:nvPr/>
            </p:nvSpPr>
            <p:spPr bwMode="auto">
              <a:xfrm>
                <a:off x="105023" y="739754"/>
                <a:ext cx="11981954" cy="5922304"/>
              </a:xfrm>
              <a:prstGeom prst="rect">
                <a:avLst/>
              </a:prstGeom>
              <a:blipFill rotWithShape="1">
                <a:blip r:embed="rId3"/>
                <a:stretch>
                  <a:fillRect l="-2" t="-10" r="3" b="-344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文本框 4"/>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dirty="0"/>
              <a:t>8.3.2 Divide-and-Conquer Recurrence Relations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829945"/>
          </a:xfrm>
          <a:prstGeom prst="rect">
            <a:avLst/>
          </a:prstGeom>
          <a:noFill/>
        </p:spPr>
        <p:txBody>
          <a:bodyPr wrap="square" rtlCol="0">
            <a:spAutoFit/>
          </a:bodyPr>
          <a:lstStyle/>
          <a:p>
            <a:pPr>
              <a:lnSpc>
                <a:spcPct val="150000"/>
              </a:lnSpc>
            </a:pPr>
            <a:r>
              <a:rPr lang="en-US" altLang="zh-CN" sz="3200"/>
              <a:t>8.4.3 Counting Problems and Generating Functions</a:t>
            </a:r>
          </a:p>
        </p:txBody>
      </p:sp>
      <p:sp>
        <p:nvSpPr>
          <p:cNvPr id="4" name="Rectangle 3"/>
          <p:cNvSpPr txBox="1">
            <a:spLocks noChangeArrowheads="1"/>
          </p:cNvSpPr>
          <p:nvPr/>
        </p:nvSpPr>
        <p:spPr bwMode="auto">
          <a:xfrm>
            <a:off x="210185" y="735965"/>
            <a:ext cx="11579225" cy="200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15:</a:t>
            </a:r>
          </a:p>
          <a:p>
            <a:pPr lvl="1">
              <a:lnSpc>
                <a:spcPct val="150000"/>
              </a:lnSpc>
              <a:buClr>
                <a:schemeClr val="tx1"/>
              </a:buClr>
              <a:buFont typeface="Wingdings" panose="05000000000000000000" pitchFamily="2" charset="2"/>
              <a:buChar char="l"/>
            </a:pPr>
            <a:r>
              <a:rPr lang="en-US" altLang="zh-CN" sz="2400" dirty="0"/>
              <a:t>Use generating functions to find the number of ways to select r objects of n different kinds if we must select at least one object of each kind.</a:t>
            </a:r>
            <a:endParaRPr lang="en-US" altLang="zh-CN" sz="1710" dirty="0"/>
          </a:p>
        </p:txBody>
      </p:sp>
      <p:sp>
        <p:nvSpPr>
          <p:cNvPr id="3" name="Rectangle 3"/>
          <p:cNvSpPr txBox="1">
            <a:spLocks noChangeArrowheads="1"/>
          </p:cNvSpPr>
          <p:nvPr/>
        </p:nvSpPr>
        <p:spPr bwMode="auto">
          <a:xfrm>
            <a:off x="306705" y="2745105"/>
            <a:ext cx="11579225" cy="200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Solution:</a:t>
            </a:r>
          </a:p>
          <a:p>
            <a:pPr lvl="1">
              <a:lnSpc>
                <a:spcPct val="150000"/>
              </a:lnSpc>
              <a:buClr>
                <a:schemeClr val="tx1"/>
              </a:buClr>
              <a:buFont typeface="Wingdings" panose="05000000000000000000" pitchFamily="2" charset="2"/>
              <a:buChar char="l"/>
            </a:pPr>
            <a:r>
              <a:rPr lang="en-US" altLang="zh-CN" sz="2400" dirty="0"/>
              <a:t>Because we need to select at least one object of each kind, each of the n kinds of objects contributes the factor (x + x</a:t>
            </a:r>
            <a:r>
              <a:rPr lang="en-US" altLang="zh-CN" sz="2400" baseline="30000" dirty="0"/>
              <a:t>2</a:t>
            </a:r>
            <a:r>
              <a:rPr lang="en-US" altLang="zh-CN" sz="2400" dirty="0"/>
              <a:t> + x</a:t>
            </a:r>
            <a:r>
              <a:rPr lang="en-US" altLang="zh-CN" sz="2400" baseline="30000" dirty="0"/>
              <a:t>3</a:t>
            </a:r>
            <a:r>
              <a:rPr lang="en-US" altLang="zh-CN" sz="2400" dirty="0"/>
              <a:t> + ⋯) to the generating function G(x) for the sequence {a</a:t>
            </a:r>
            <a:r>
              <a:rPr lang="en-US" altLang="zh-CN" sz="2400" baseline="30000" dirty="0"/>
              <a:t>r</a:t>
            </a:r>
            <a:r>
              <a:rPr lang="en-US" altLang="zh-CN" sz="2400" dirty="0"/>
              <a:t>}, where a</a:t>
            </a:r>
            <a:r>
              <a:rPr lang="en-US" altLang="zh-CN" sz="2400" baseline="30000" dirty="0"/>
              <a:t>r</a:t>
            </a:r>
            <a:r>
              <a:rPr lang="en-US" altLang="zh-CN" sz="2400" dirty="0"/>
              <a:t> is the number of ways to select r objects of n different kinds if we need at least one object of each kind. Hence,</a:t>
            </a:r>
          </a:p>
          <a:p>
            <a:pPr marL="457200" lvl="1" indent="0" algn="ctr">
              <a:lnSpc>
                <a:spcPct val="150000"/>
              </a:lnSpc>
              <a:buClr>
                <a:schemeClr val="tx1"/>
              </a:buClr>
              <a:buFont typeface="Wingdings" panose="05000000000000000000" pitchFamily="2" charset="2"/>
              <a:buNone/>
            </a:pPr>
            <a:r>
              <a:rPr lang="en-US" altLang="zh-CN" sz="2400" dirty="0"/>
              <a:t>G(x) = (x+x</a:t>
            </a:r>
            <a:r>
              <a:rPr lang="en-US" altLang="zh-CN" sz="2400" baseline="30000" dirty="0"/>
              <a:t>2</a:t>
            </a:r>
            <a:r>
              <a:rPr lang="en-US" altLang="zh-CN" sz="2400" dirty="0"/>
              <a:t> +x</a:t>
            </a:r>
            <a:r>
              <a:rPr lang="en-US" altLang="zh-CN" sz="2400" baseline="30000" dirty="0"/>
              <a:t>3</a:t>
            </a:r>
            <a:r>
              <a:rPr lang="en-US" altLang="zh-CN" sz="2400" dirty="0"/>
              <a:t> +⋯)</a:t>
            </a:r>
            <a:r>
              <a:rPr lang="en-US" altLang="zh-CN" sz="2400" baseline="30000" dirty="0"/>
              <a:t>n</a:t>
            </a:r>
            <a:r>
              <a:rPr lang="en-US" altLang="zh-CN" sz="2400" dirty="0"/>
              <a:t> = x</a:t>
            </a:r>
            <a:r>
              <a:rPr lang="en-US" altLang="zh-CN" sz="2400" baseline="30000" dirty="0"/>
              <a:t>n</a:t>
            </a:r>
            <a:r>
              <a:rPr lang="en-US" altLang="zh-CN" sz="2400" dirty="0"/>
              <a:t>(1+x+x</a:t>
            </a:r>
            <a:r>
              <a:rPr lang="en-US" altLang="zh-CN" sz="2400" baseline="30000" dirty="0"/>
              <a:t>2</a:t>
            </a:r>
            <a:r>
              <a:rPr lang="en-US" altLang="zh-CN" sz="2400" dirty="0"/>
              <a:t> +⋯)</a:t>
            </a:r>
            <a:r>
              <a:rPr lang="en-US" altLang="zh-CN" sz="2400" baseline="30000" dirty="0"/>
              <a:t>n</a:t>
            </a:r>
            <a:r>
              <a:rPr lang="en-US" altLang="zh-CN" sz="2400" dirty="0"/>
              <a:t> = x</a:t>
            </a:r>
            <a:r>
              <a:rPr lang="en-US" altLang="zh-CN" sz="2400" baseline="30000" dirty="0"/>
              <a:t>n</a:t>
            </a:r>
            <a:r>
              <a:rPr lang="en-US" altLang="zh-CN" sz="2400" dirty="0"/>
              <a:t>∕(1−x)</a:t>
            </a:r>
            <a:r>
              <a:rPr lang="en-US" altLang="zh-CN" sz="2400" baseline="30000" dirty="0"/>
              <a:t>n</a:t>
            </a:r>
            <a:r>
              <a:rPr lang="en-US" altLang="zh-CN" sz="2400" dirty="0"/>
              <a:t>.</a:t>
            </a:r>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829945"/>
          </a:xfrm>
          <a:prstGeom prst="rect">
            <a:avLst/>
          </a:prstGeom>
          <a:noFill/>
        </p:spPr>
        <p:txBody>
          <a:bodyPr wrap="square" rtlCol="0">
            <a:spAutoFit/>
          </a:bodyPr>
          <a:lstStyle/>
          <a:p>
            <a:pPr>
              <a:lnSpc>
                <a:spcPct val="150000"/>
              </a:lnSpc>
            </a:pPr>
            <a:r>
              <a:rPr lang="en-US" altLang="zh-CN" sz="3200"/>
              <a:t>8.4.3 Counting Problems and Generating Functions</a:t>
            </a:r>
          </a:p>
        </p:txBody>
      </p:sp>
      <p:sp>
        <p:nvSpPr>
          <p:cNvPr id="4" name="Rectangle 3"/>
          <p:cNvSpPr txBox="1">
            <a:spLocks noChangeArrowheads="1"/>
          </p:cNvSpPr>
          <p:nvPr/>
        </p:nvSpPr>
        <p:spPr bwMode="auto">
          <a:xfrm>
            <a:off x="210046" y="735781"/>
            <a:ext cx="11579500"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Solution:</a:t>
            </a:r>
          </a:p>
          <a:p>
            <a:pPr lvl="1">
              <a:lnSpc>
                <a:spcPct val="150000"/>
              </a:lnSpc>
              <a:buClr>
                <a:srgbClr val="000000"/>
              </a:buClr>
              <a:buFont typeface="Wingdings" panose="05000000000000000000" pitchFamily="2" charset="2"/>
              <a:buChar char="l"/>
            </a:pPr>
            <a:r>
              <a:rPr lang="en-US" altLang="zh-CN" sz="2400" dirty="0"/>
              <a:t>Using the extended binomial theorem and Example 8, we have</a:t>
            </a:r>
          </a:p>
          <a:p>
            <a:pPr lvl="1">
              <a:lnSpc>
                <a:spcPct val="150000"/>
              </a:lnSpc>
              <a:buClr>
                <a:srgbClr val="000000"/>
              </a:buClr>
              <a:buFont typeface="Wingdings" panose="05000000000000000000" pitchFamily="2" charset="2"/>
              <a:buChar char="l"/>
            </a:pPr>
            <a:endParaRPr lang="en-US" altLang="zh-CN" sz="2400" baseline="30000" dirty="0"/>
          </a:p>
        </p:txBody>
      </p:sp>
      <p:sp>
        <p:nvSpPr>
          <p:cNvPr id="3" name="文本框 2"/>
          <p:cNvSpPr txBox="1"/>
          <p:nvPr/>
        </p:nvSpPr>
        <p:spPr>
          <a:xfrm>
            <a:off x="8332470" y="8365490"/>
            <a:ext cx="309880" cy="368300"/>
          </a:xfrm>
          <a:prstGeom prst="rect">
            <a:avLst/>
          </a:prstGeom>
          <a:noFill/>
        </p:spPr>
        <p:txBody>
          <a:bodyPr wrap="none" rtlCol="0">
            <a:spAutoFit/>
          </a:bodyPr>
          <a:lstStyle/>
          <a:p>
            <a:endParaRPr lang="zh-CN" altLang="en-US"/>
          </a:p>
        </p:txBody>
      </p:sp>
      <p:pic>
        <p:nvPicPr>
          <p:cNvPr id="5" name="图片 4" descr="截屏2021-11-17 下午10.28.51"/>
          <p:cNvPicPr>
            <a:picLocks noChangeAspect="1"/>
          </p:cNvPicPr>
          <p:nvPr/>
        </p:nvPicPr>
        <p:blipFill>
          <a:blip r:embed="rId3"/>
          <a:stretch>
            <a:fillRect/>
          </a:stretch>
        </p:blipFill>
        <p:spPr>
          <a:xfrm>
            <a:off x="1068070" y="2096770"/>
            <a:ext cx="4530090" cy="4613910"/>
          </a:xfrm>
          <a:prstGeom prst="rect">
            <a:avLst/>
          </a:prstGeom>
        </p:spPr>
      </p:pic>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829945"/>
          </a:xfrm>
          <a:prstGeom prst="rect">
            <a:avLst/>
          </a:prstGeom>
          <a:noFill/>
        </p:spPr>
        <p:txBody>
          <a:bodyPr wrap="square" rtlCol="0">
            <a:spAutoFit/>
          </a:bodyPr>
          <a:lstStyle/>
          <a:p>
            <a:pPr>
              <a:lnSpc>
                <a:spcPct val="150000"/>
              </a:lnSpc>
            </a:pPr>
            <a:r>
              <a:rPr lang="en-US" altLang="zh-CN" sz="3200"/>
              <a:t>8.4.4 </a:t>
            </a:r>
            <a:r>
              <a:rPr lang="en-US" altLang="zh-CN" sz="2400"/>
              <a:t>Using Generating Functions to Solve Recurrence Relations</a:t>
            </a:r>
          </a:p>
        </p:txBody>
      </p:sp>
      <p:sp>
        <p:nvSpPr>
          <p:cNvPr id="4" name="Rectangle 3"/>
          <p:cNvSpPr txBox="1">
            <a:spLocks noChangeArrowheads="1"/>
          </p:cNvSpPr>
          <p:nvPr/>
        </p:nvSpPr>
        <p:spPr bwMode="auto">
          <a:xfrm>
            <a:off x="210046" y="735781"/>
            <a:ext cx="11579500"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0" indent="0">
              <a:lnSpc>
                <a:spcPct val="150000"/>
              </a:lnSpc>
              <a:buFont typeface="Wingdings" panose="05000000000000000000" pitchFamily="2" charset="2"/>
              <a:buNone/>
            </a:pPr>
            <a:endParaRPr lang="en-US" altLang="zh-CN" sz="2800" dirty="0"/>
          </a:p>
          <a:p>
            <a:pPr>
              <a:lnSpc>
                <a:spcPct val="150000"/>
              </a:lnSpc>
              <a:buFont typeface="Wingdings" panose="05000000000000000000" pitchFamily="2" charset="2"/>
              <a:buChar char="l"/>
            </a:pPr>
            <a:r>
              <a:rPr lang="en-US" altLang="zh-CN" sz="2800" dirty="0"/>
              <a:t>Example 16:</a:t>
            </a:r>
          </a:p>
          <a:p>
            <a:pPr lvl="1">
              <a:lnSpc>
                <a:spcPct val="150000"/>
              </a:lnSpc>
              <a:buClr>
                <a:schemeClr val="tx1"/>
              </a:buClr>
              <a:buFont typeface="Wingdings" panose="05000000000000000000" pitchFamily="2" charset="2"/>
              <a:buChar char="l"/>
            </a:pPr>
            <a:r>
              <a:rPr lang="en-US" altLang="zh-CN" sz="2400" dirty="0"/>
              <a:t>Solve the recurrence relation a</a:t>
            </a:r>
            <a:r>
              <a:rPr lang="en-US" altLang="zh-CN" sz="2400" baseline="-25000" dirty="0"/>
              <a:t>k</a:t>
            </a:r>
            <a:r>
              <a:rPr lang="en-US" altLang="zh-CN" sz="2400" dirty="0"/>
              <a:t> = 3a</a:t>
            </a:r>
            <a:r>
              <a:rPr lang="en-US" altLang="zh-CN" sz="2400" baseline="-25000" dirty="0"/>
              <a:t>k−1</a:t>
            </a:r>
            <a:r>
              <a:rPr lang="en-US" altLang="zh-CN" sz="2400" dirty="0"/>
              <a:t> for k = 1, 2, 3, ... and initial condition a</a:t>
            </a:r>
            <a:r>
              <a:rPr lang="en-US" altLang="zh-CN" sz="2400" baseline="-25000" dirty="0"/>
              <a:t>0</a:t>
            </a:r>
            <a:r>
              <a:rPr lang="en-US" altLang="zh-CN" sz="2400" dirty="0"/>
              <a:t> = 2.</a:t>
            </a:r>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829945"/>
          </a:xfrm>
          <a:prstGeom prst="rect">
            <a:avLst/>
          </a:prstGeom>
          <a:noFill/>
        </p:spPr>
        <p:txBody>
          <a:bodyPr wrap="square" rtlCol="0">
            <a:spAutoFit/>
          </a:bodyPr>
          <a:lstStyle/>
          <a:p>
            <a:pPr>
              <a:lnSpc>
                <a:spcPct val="150000"/>
              </a:lnSpc>
            </a:pPr>
            <a:r>
              <a:rPr lang="en-US" altLang="zh-CN" sz="3200"/>
              <a:t>8.4.4 </a:t>
            </a:r>
            <a:r>
              <a:rPr lang="en-US" altLang="zh-CN" sz="2400"/>
              <a:t>Using Generating Functions to Solve Recurrence Relations</a:t>
            </a:r>
          </a:p>
        </p:txBody>
      </p:sp>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210046" y="735781"/>
                <a:ext cx="11579500" cy="538643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indent="-457200">
                  <a:lnSpc>
                    <a:spcPct val="150000"/>
                  </a:lnSpc>
                  <a:buFont typeface="Wingdings" panose="05000000000000000000" charset="0"/>
                  <a:buChar char=""/>
                </a:pPr>
                <a:r>
                  <a:rPr lang="en-US" altLang="zh-CN" sz="2800" dirty="0"/>
                  <a:t>Solution:</a:t>
                </a:r>
              </a:p>
              <a:p>
                <a:pPr lvl="1">
                  <a:lnSpc>
                    <a:spcPct val="150000"/>
                  </a:lnSpc>
                  <a:buClr>
                    <a:schemeClr val="tx1"/>
                  </a:buClr>
                  <a:buFont typeface="Wingdings" panose="05000000000000000000" pitchFamily="2" charset="2"/>
                  <a:buChar char="l"/>
                </a:pPr>
                <a:r>
                  <a:rPr lang="en-US" altLang="zh-CN" sz="2400" dirty="0"/>
                  <a:t>Let G(x) be the generating function for the sequence {a }, that is, G(x) = </a:t>
                </a:r>
                <a:r>
                  <a:rPr lang="en-US" altLang="zh-CN" sz="2400" dirty="0">
                    <a:sym typeface="+mn-ea"/>
                  </a:rPr>
                  <a:t> </a:t>
                </a:r>
                <a14:m>
                  <m:oMath xmlns:m="http://schemas.openxmlformats.org/officeDocument/2006/math">
                    <m:sSubSup>
                      <m:sSubSupPr>
                        <m:ctrlPr>
                          <a:rPr lang="en-US" altLang="zh-CN" sz="2400" i="1" dirty="0">
                            <a:latin typeface="Cambria Math" panose="02040503050406030204" pitchFamily="18" charset="0"/>
                            <a:cs typeface="Cambria Math" panose="02040503050406030204" pitchFamily="18" charset="0"/>
                          </a:rPr>
                        </m:ctrlPr>
                      </m:sSubSupPr>
                      <m:e>
                        <m:r>
                          <a:rPr lang="en-US" altLang="zh-CN" sz="2400" dirty="0">
                            <a:latin typeface="Cambria Math" panose="02040503050406030204" pitchFamily="18" charset="0"/>
                            <a:sym typeface="+mn-ea"/>
                          </a:rPr>
                          <m:t>∑</m:t>
                        </m:r>
                      </m:e>
                      <m:sub>
                        <m:r>
                          <a:rPr lang="en-US" altLang="zh-CN" sz="2400" i="1" dirty="0">
                            <a:latin typeface="Cambria Math" panose="02040503050406030204" pitchFamily="18" charset="0"/>
                            <a:cs typeface="Cambria Math" panose="02040503050406030204" pitchFamily="18" charset="0"/>
                          </a:rPr>
                          <m:t>𝒓</m:t>
                        </m:r>
                        <m:r>
                          <a:rPr lang="en-US" altLang="zh-CN" sz="2400" i="1" dirty="0">
                            <a:latin typeface="Cambria Math" panose="02040503050406030204" pitchFamily="18" charset="0"/>
                            <a:cs typeface="Cambria Math" panose="02040503050406030204" pitchFamily="18" charset="0"/>
                          </a:rPr>
                          <m:t>=</m:t>
                        </m:r>
                        <m:r>
                          <a:rPr lang="en-US" altLang="zh-CN" sz="2400" i="1" dirty="0">
                            <a:latin typeface="Cambria Math" panose="02040503050406030204" pitchFamily="18" charset="0"/>
                            <a:cs typeface="Cambria Math" panose="02040503050406030204" pitchFamily="18" charset="0"/>
                          </a:rPr>
                          <m:t>𝟎</m:t>
                        </m:r>
                      </m:sub>
                      <m:sup>
                        <m:r>
                          <a:rPr lang="en-US" altLang="zh-CN" sz="2400" i="1" dirty="0">
                            <a:latin typeface="Cambria Math" panose="02040503050406030204" pitchFamily="18" charset="0"/>
                            <a:cs typeface="Cambria Math" panose="02040503050406030204" pitchFamily="18" charset="0"/>
                          </a:rPr>
                          <m:t>∞</m:t>
                        </m:r>
                      </m:sup>
                    </m:sSubSup>
                  </m:oMath>
                </a14:m>
                <a:r>
                  <a:rPr lang="en-US" altLang="zh-CN" sz="2400" dirty="0">
                    <a:sym typeface="+mn-ea"/>
                  </a:rPr>
                  <a:t>a</a:t>
                </a:r>
                <a:r>
                  <a:rPr lang="en-US" altLang="zh-CN" sz="2400" baseline="-25000" dirty="0">
                    <a:sym typeface="+mn-ea"/>
                  </a:rPr>
                  <a:t>k</a:t>
                </a:r>
                <a:r>
                  <a:rPr lang="en-US" altLang="zh-CN" sz="2400" dirty="0">
                    <a:sym typeface="+mn-ea"/>
                  </a:rPr>
                  <a:t>x</a:t>
                </a:r>
                <a:r>
                  <a:rPr lang="en-US" altLang="zh-CN" sz="2400" baseline="30000" dirty="0">
                    <a:sym typeface="+mn-ea"/>
                  </a:rPr>
                  <a:t>k</a:t>
                </a:r>
                <a:r>
                  <a:rPr lang="en-US" altLang="zh-CN" sz="2400" dirty="0">
                    <a:sym typeface="+mn-ea"/>
                  </a:rPr>
                  <a:t> .First note that</a:t>
                </a:r>
              </a:p>
              <a:p>
                <a:pPr lvl="1">
                  <a:lnSpc>
                    <a:spcPct val="150000"/>
                  </a:lnSpc>
                  <a:buClr>
                    <a:schemeClr val="tx1"/>
                  </a:buClr>
                  <a:buFont typeface="Wingdings" panose="05000000000000000000" pitchFamily="2" charset="2"/>
                  <a:buChar char="l"/>
                </a:pPr>
                <a:endParaRPr lang="en-US" altLang="zh-CN" sz="2400" dirty="0">
                  <a:sym typeface="+mn-ea"/>
                </a:endParaRPr>
              </a:p>
              <a:p>
                <a:pPr lvl="1">
                  <a:lnSpc>
                    <a:spcPct val="150000"/>
                  </a:lnSpc>
                  <a:buClr>
                    <a:schemeClr val="tx1"/>
                  </a:buClr>
                  <a:buFont typeface="Wingdings" panose="05000000000000000000" pitchFamily="2" charset="2"/>
                  <a:buChar char="l"/>
                </a:pPr>
                <a:r>
                  <a:rPr lang="en-US" altLang="zh-CN" sz="2400" dirty="0">
                    <a:sym typeface="+mn-ea"/>
                  </a:rPr>
                  <a:t>Using the recurrence relation, we see that</a:t>
                </a: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210046" y="735781"/>
                <a:ext cx="11579500" cy="5386437"/>
              </a:xfrm>
              <a:prstGeom prst="rect">
                <a:avLst/>
              </a:prstGeom>
              <a:blipFill rotWithShape="1">
                <a:blip r:embed="rId3"/>
                <a:stretch>
                  <a:fillRect l="-4" t="-8" r="1" b="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3" name="图片 2" descr="截屏2021-11-17 下午10.38.06"/>
          <p:cNvPicPr>
            <a:picLocks noChangeAspect="1"/>
          </p:cNvPicPr>
          <p:nvPr/>
        </p:nvPicPr>
        <p:blipFill>
          <a:blip r:embed="rId4"/>
          <a:stretch>
            <a:fillRect/>
          </a:stretch>
        </p:blipFill>
        <p:spPr>
          <a:xfrm>
            <a:off x="4055745" y="2940050"/>
            <a:ext cx="3394710" cy="977900"/>
          </a:xfrm>
          <a:prstGeom prst="rect">
            <a:avLst/>
          </a:prstGeom>
        </p:spPr>
      </p:pic>
      <p:pic>
        <p:nvPicPr>
          <p:cNvPr id="5" name="图片 4" descr="截屏2021-11-17 下午10.40.17"/>
          <p:cNvPicPr>
            <a:picLocks noChangeAspect="1"/>
          </p:cNvPicPr>
          <p:nvPr/>
        </p:nvPicPr>
        <p:blipFill>
          <a:blip r:embed="rId5"/>
          <a:stretch>
            <a:fillRect/>
          </a:stretch>
        </p:blipFill>
        <p:spPr>
          <a:xfrm>
            <a:off x="4055745" y="3917950"/>
            <a:ext cx="4217670" cy="1890395"/>
          </a:xfrm>
          <a:prstGeom prst="rect">
            <a:avLst/>
          </a:prstGeom>
        </p:spPr>
      </p:pic>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829945"/>
          </a:xfrm>
          <a:prstGeom prst="rect">
            <a:avLst/>
          </a:prstGeom>
          <a:noFill/>
        </p:spPr>
        <p:txBody>
          <a:bodyPr wrap="square" rtlCol="0">
            <a:spAutoFit/>
          </a:bodyPr>
          <a:lstStyle/>
          <a:p>
            <a:pPr>
              <a:lnSpc>
                <a:spcPct val="150000"/>
              </a:lnSpc>
            </a:pPr>
            <a:r>
              <a:rPr lang="en-US" altLang="zh-CN" sz="3200"/>
              <a:t>8.4.4 </a:t>
            </a:r>
            <a:r>
              <a:rPr lang="en-US" altLang="zh-CN" sz="2400"/>
              <a:t>Using Generating Functions to Solve Recurrence Relations</a:t>
            </a:r>
          </a:p>
        </p:txBody>
      </p:sp>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210046" y="735781"/>
                <a:ext cx="11579500" cy="538643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indent="-457200">
                  <a:lnSpc>
                    <a:spcPct val="150000"/>
                  </a:lnSpc>
                  <a:buFont typeface="Wingdings" panose="05000000000000000000" charset="0"/>
                  <a:buChar char=""/>
                </a:pPr>
                <a:r>
                  <a:rPr lang="en-US" altLang="zh-CN" sz="2800" dirty="0"/>
                  <a:t>Solution:</a:t>
                </a:r>
              </a:p>
              <a:p>
                <a:pPr lvl="1">
                  <a:lnSpc>
                    <a:spcPct val="150000"/>
                  </a:lnSpc>
                  <a:buClr>
                    <a:schemeClr val="tx1"/>
                  </a:buClr>
                  <a:buFont typeface="Wingdings" panose="05000000000000000000" pitchFamily="2" charset="2"/>
                  <a:buChar char="l"/>
                </a:pPr>
                <a:r>
                  <a:rPr lang="en-US" altLang="zh-CN" sz="2400" dirty="0">
                    <a:sym typeface="+mn-ea"/>
                  </a:rPr>
                  <a:t>because a</a:t>
                </a:r>
                <a:r>
                  <a:rPr lang="en-US" altLang="zh-CN" sz="2400" baseline="-25000" dirty="0">
                    <a:sym typeface="+mn-ea"/>
                  </a:rPr>
                  <a:t>0 </a:t>
                </a:r>
                <a:r>
                  <a:rPr lang="en-US" altLang="zh-CN" sz="2400" dirty="0">
                    <a:sym typeface="+mn-ea"/>
                  </a:rPr>
                  <a:t>= 2 and a</a:t>
                </a:r>
                <a:r>
                  <a:rPr lang="en-US" altLang="zh-CN" sz="2400" baseline="-25000" dirty="0">
                    <a:sym typeface="+mn-ea"/>
                  </a:rPr>
                  <a:t>k</a:t>
                </a:r>
                <a:r>
                  <a:rPr lang="en-US" altLang="zh-CN" sz="2400" dirty="0">
                    <a:sym typeface="+mn-ea"/>
                  </a:rPr>
                  <a:t> = 3a</a:t>
                </a:r>
                <a:r>
                  <a:rPr lang="en-US" altLang="zh-CN" sz="2400" baseline="-25000" dirty="0">
                    <a:sym typeface="+mn-ea"/>
                  </a:rPr>
                  <a:t>k−1</a:t>
                </a:r>
                <a:r>
                  <a:rPr lang="en-US" altLang="zh-CN" sz="2400" dirty="0">
                    <a:sym typeface="+mn-ea"/>
                  </a:rPr>
                  <a:t>. Thus,</a:t>
                </a:r>
              </a:p>
              <a:p>
                <a:pPr lvl="1">
                  <a:lnSpc>
                    <a:spcPct val="150000"/>
                  </a:lnSpc>
                  <a:buClr>
                    <a:schemeClr val="tx1"/>
                  </a:buClr>
                  <a:buFont typeface="Wingdings" panose="05000000000000000000" pitchFamily="2" charset="2"/>
                  <a:buChar char="l"/>
                </a:pPr>
                <a:endParaRPr lang="en-US" altLang="zh-CN" sz="2400" dirty="0">
                  <a:sym typeface="+mn-ea"/>
                </a:endParaRPr>
              </a:p>
              <a:p>
                <a:pPr lvl="1">
                  <a:lnSpc>
                    <a:spcPct val="150000"/>
                  </a:lnSpc>
                  <a:buClr>
                    <a:schemeClr val="tx1"/>
                  </a:buClr>
                  <a:buFont typeface="Wingdings" panose="05000000000000000000" pitchFamily="2" charset="2"/>
                  <a:buChar char="l"/>
                </a:pPr>
                <a:r>
                  <a:rPr lang="en-US" altLang="zh-CN" sz="2400" dirty="0">
                    <a:sym typeface="+mn-ea"/>
                  </a:rPr>
                  <a:t>Solving for G(x) shows that G(x) = 2∕(1 − 3x). Using the identity 1∕(1 − ax) =  </a:t>
                </a:r>
                <a14:m>
                  <m:oMath xmlns:m="http://schemas.openxmlformats.org/officeDocument/2006/math">
                    <m:sSubSup>
                      <m:sSubSupPr>
                        <m:ctrlPr>
                          <a:rPr lang="en-US" altLang="zh-CN" sz="2400" i="1" dirty="0">
                            <a:latin typeface="Cambria Math" panose="02040503050406030204" pitchFamily="18" charset="0"/>
                            <a:cs typeface="Cambria Math" panose="02040503050406030204" pitchFamily="18" charset="0"/>
                          </a:rPr>
                        </m:ctrlPr>
                      </m:sSubSupPr>
                      <m:e>
                        <m:r>
                          <a:rPr lang="en-US" altLang="zh-CN" sz="2400" dirty="0">
                            <a:latin typeface="Cambria Math" panose="02040503050406030204" pitchFamily="18" charset="0"/>
                            <a:sym typeface="+mn-ea"/>
                          </a:rPr>
                          <m:t>∑</m:t>
                        </m:r>
                      </m:e>
                      <m:sub>
                        <m:r>
                          <a:rPr lang="en-US" altLang="zh-CN" sz="2400" i="1" dirty="0">
                            <a:latin typeface="Cambria Math" panose="02040503050406030204" pitchFamily="18" charset="0"/>
                            <a:cs typeface="Cambria Math" panose="02040503050406030204" pitchFamily="18" charset="0"/>
                          </a:rPr>
                          <m:t>𝒓</m:t>
                        </m:r>
                        <m:r>
                          <a:rPr lang="en-US" altLang="zh-CN" sz="2400" i="1" dirty="0">
                            <a:latin typeface="Cambria Math" panose="02040503050406030204" pitchFamily="18" charset="0"/>
                            <a:cs typeface="Cambria Math" panose="02040503050406030204" pitchFamily="18" charset="0"/>
                          </a:rPr>
                          <m:t>=</m:t>
                        </m:r>
                        <m:r>
                          <a:rPr lang="en-US" altLang="zh-CN" sz="2400" i="1" dirty="0">
                            <a:latin typeface="Cambria Math" panose="02040503050406030204" pitchFamily="18" charset="0"/>
                            <a:cs typeface="Cambria Math" panose="02040503050406030204" pitchFamily="18" charset="0"/>
                          </a:rPr>
                          <m:t>𝟎</m:t>
                        </m:r>
                      </m:sub>
                      <m:sup>
                        <m:r>
                          <a:rPr lang="en-US" altLang="zh-CN" sz="2400" i="1" dirty="0">
                            <a:latin typeface="Cambria Math" panose="02040503050406030204" pitchFamily="18" charset="0"/>
                            <a:cs typeface="Cambria Math" panose="02040503050406030204" pitchFamily="18" charset="0"/>
                          </a:rPr>
                          <m:t>∞</m:t>
                        </m:r>
                      </m:sup>
                    </m:sSubSup>
                  </m:oMath>
                </a14:m>
                <a:r>
                  <a:rPr lang="en-US" altLang="zh-CN" sz="2400" dirty="0">
                    <a:sym typeface="+mn-ea"/>
                  </a:rPr>
                  <a:t>a</a:t>
                </a:r>
                <a:r>
                  <a:rPr lang="en-US" altLang="zh-CN" sz="2400" baseline="-25000" dirty="0">
                    <a:sym typeface="+mn-ea"/>
                  </a:rPr>
                  <a:t>k</a:t>
                </a:r>
                <a:r>
                  <a:rPr lang="en-US" altLang="zh-CN" sz="2400" dirty="0">
                    <a:sym typeface="+mn-ea"/>
                  </a:rPr>
                  <a:t>x</a:t>
                </a:r>
                <a:r>
                  <a:rPr lang="en-US" altLang="zh-CN" sz="2400" baseline="30000" dirty="0">
                    <a:sym typeface="+mn-ea"/>
                  </a:rPr>
                  <a:t>k</a:t>
                </a:r>
                <a:r>
                  <a:rPr lang="en-US" altLang="zh-CN" sz="2400" dirty="0">
                    <a:sym typeface="+mn-ea"/>
                  </a:rPr>
                  <a:t>, from Table 1, we have</a:t>
                </a:r>
              </a:p>
              <a:p>
                <a:pPr lvl="1">
                  <a:lnSpc>
                    <a:spcPct val="150000"/>
                  </a:lnSpc>
                  <a:buClr>
                    <a:schemeClr val="tx1"/>
                  </a:buClr>
                  <a:buFont typeface="Wingdings" panose="05000000000000000000" pitchFamily="2" charset="2"/>
                  <a:buChar char="l"/>
                </a:pPr>
                <a:endParaRPr lang="en-US" altLang="zh-CN" sz="2400" dirty="0">
                  <a:sym typeface="+mn-ea"/>
                </a:endParaRPr>
              </a:p>
              <a:p>
                <a:pPr lvl="1">
                  <a:lnSpc>
                    <a:spcPct val="150000"/>
                  </a:lnSpc>
                  <a:buClr>
                    <a:schemeClr val="tx1"/>
                  </a:buClr>
                  <a:buFont typeface="Wingdings" panose="05000000000000000000" pitchFamily="2" charset="2"/>
                  <a:buChar char="l"/>
                </a:pPr>
                <a:endParaRPr lang="en-US" altLang="zh-CN" sz="2400" dirty="0">
                  <a:sym typeface="+mn-ea"/>
                </a:endParaRPr>
              </a:p>
              <a:p>
                <a:pPr lvl="1">
                  <a:lnSpc>
                    <a:spcPct val="150000"/>
                  </a:lnSpc>
                  <a:buClr>
                    <a:schemeClr val="tx1"/>
                  </a:buClr>
                  <a:buFont typeface="Wingdings" panose="05000000000000000000" pitchFamily="2" charset="2"/>
                  <a:buChar char="l"/>
                </a:pPr>
                <a:r>
                  <a:rPr lang="en-US" altLang="zh-CN" sz="2400" dirty="0">
                    <a:sym typeface="+mn-ea"/>
                  </a:rPr>
                  <a:t>Consequently, a</a:t>
                </a:r>
                <a:r>
                  <a:rPr lang="en-US" altLang="zh-CN" sz="2400" baseline="-25000" dirty="0">
                    <a:sym typeface="+mn-ea"/>
                  </a:rPr>
                  <a:t>k</a:t>
                </a:r>
                <a:r>
                  <a:rPr lang="en-US" altLang="zh-CN" sz="2400" dirty="0">
                    <a:sym typeface="+mn-ea"/>
                  </a:rPr>
                  <a:t> = 2 ⋅3</a:t>
                </a:r>
                <a:r>
                  <a:rPr lang="en-US" altLang="zh-CN" sz="2400" baseline="30000" dirty="0">
                    <a:sym typeface="+mn-ea"/>
                  </a:rPr>
                  <a:t>k</a:t>
                </a:r>
                <a:r>
                  <a:rPr lang="en-US" altLang="zh-CN" sz="2400" dirty="0">
                    <a:sym typeface="+mn-ea"/>
                  </a:rPr>
                  <a:t>.</a:t>
                </a: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210046" y="735781"/>
                <a:ext cx="11579500" cy="5386437"/>
              </a:xfrm>
              <a:prstGeom prst="rect">
                <a:avLst/>
              </a:prstGeom>
              <a:blipFill rotWithShape="1">
                <a:blip r:embed="rId3"/>
                <a:stretch>
                  <a:fillRect l="-4" t="-8" r="1" b="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6" name="图片 5" descr="截屏2021-11-17 下午10.41.33"/>
          <p:cNvPicPr>
            <a:picLocks noChangeAspect="1"/>
          </p:cNvPicPr>
          <p:nvPr/>
        </p:nvPicPr>
        <p:blipFill>
          <a:blip r:embed="rId4"/>
          <a:stretch>
            <a:fillRect/>
          </a:stretch>
        </p:blipFill>
        <p:spPr>
          <a:xfrm>
            <a:off x="2258695" y="2171700"/>
            <a:ext cx="4076700" cy="647700"/>
          </a:xfrm>
          <a:prstGeom prst="rect">
            <a:avLst/>
          </a:prstGeom>
        </p:spPr>
      </p:pic>
      <p:pic>
        <p:nvPicPr>
          <p:cNvPr id="7" name="图片 6" descr="截屏2021-11-17 下午10.42.43"/>
          <p:cNvPicPr>
            <a:picLocks noChangeAspect="1"/>
          </p:cNvPicPr>
          <p:nvPr/>
        </p:nvPicPr>
        <p:blipFill>
          <a:blip r:embed="rId5"/>
          <a:stretch>
            <a:fillRect/>
          </a:stretch>
        </p:blipFill>
        <p:spPr>
          <a:xfrm>
            <a:off x="2513965" y="4161155"/>
            <a:ext cx="3566160" cy="961390"/>
          </a:xfrm>
          <a:prstGeom prst="rect">
            <a:avLst/>
          </a:prstGeom>
        </p:spPr>
      </p:pic>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0046" y="0"/>
            <a:ext cx="11056470" cy="829945"/>
          </a:xfrm>
          <a:prstGeom prst="rect">
            <a:avLst/>
          </a:prstGeom>
          <a:noFill/>
        </p:spPr>
        <p:txBody>
          <a:bodyPr wrap="square" rtlCol="0">
            <a:spAutoFit/>
          </a:bodyPr>
          <a:lstStyle/>
          <a:p>
            <a:pPr>
              <a:lnSpc>
                <a:spcPct val="150000"/>
              </a:lnSpc>
            </a:pPr>
            <a:r>
              <a:rPr lang="en-US" altLang="zh-CN" sz="3200"/>
              <a:t>8.4.4 </a:t>
            </a:r>
            <a:r>
              <a:rPr lang="en-US" altLang="zh-CN" sz="2400"/>
              <a:t>Using Generating Functions to Solve Recurrence Relations</a:t>
            </a:r>
          </a:p>
        </p:txBody>
      </p:sp>
      <p:sp>
        <p:nvSpPr>
          <p:cNvPr id="4" name="Rectangle 3"/>
          <p:cNvSpPr txBox="1">
            <a:spLocks noChangeArrowheads="1"/>
          </p:cNvSpPr>
          <p:nvPr/>
        </p:nvSpPr>
        <p:spPr bwMode="auto">
          <a:xfrm>
            <a:off x="210046" y="735781"/>
            <a:ext cx="11579500"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indent="-457200">
              <a:lnSpc>
                <a:spcPct val="150000"/>
              </a:lnSpc>
              <a:buFont typeface="Wingdings" panose="05000000000000000000" charset="0"/>
              <a:buChar char=""/>
            </a:pPr>
            <a:r>
              <a:rPr lang="en-US" altLang="zh-CN" sz="2800" dirty="0"/>
              <a:t>Example 17:</a:t>
            </a:r>
          </a:p>
          <a:p>
            <a:pPr lvl="1">
              <a:lnSpc>
                <a:spcPct val="150000"/>
              </a:lnSpc>
              <a:buClr>
                <a:schemeClr val="tx1"/>
              </a:buClr>
              <a:buFont typeface="Wingdings" panose="05000000000000000000" pitchFamily="2" charset="2"/>
              <a:buChar char="l"/>
            </a:pPr>
            <a:r>
              <a:rPr lang="en-US" altLang="zh-CN" sz="2400" dirty="0">
                <a:sym typeface="+mn-ea"/>
              </a:rPr>
              <a:t>Suppose that a valid codeword is an n-digit number in decimal notation containing an even number of 0s. Let an denote the number of valid codewords of length n. In Example 4 of Section 8.1 we showed that the sequence {a</a:t>
            </a:r>
            <a:r>
              <a:rPr lang="en-US" altLang="zh-CN" sz="2400" baseline="-25000" dirty="0">
                <a:sym typeface="+mn-ea"/>
              </a:rPr>
              <a:t>n</a:t>
            </a:r>
            <a:r>
              <a:rPr lang="en-US" altLang="zh-CN" sz="2400" dirty="0">
                <a:sym typeface="+mn-ea"/>
              </a:rPr>
              <a:t>} satisfies the recurrence relation</a:t>
            </a:r>
          </a:p>
          <a:p>
            <a:pPr marL="457200" lvl="1" indent="0" algn="ctr">
              <a:lnSpc>
                <a:spcPct val="150000"/>
              </a:lnSpc>
              <a:buClr>
                <a:schemeClr val="tx1"/>
              </a:buClr>
              <a:buFont typeface="Wingdings" panose="05000000000000000000" pitchFamily="2" charset="2"/>
              <a:buNone/>
            </a:pPr>
            <a:r>
              <a:rPr lang="en-US" altLang="zh-CN" sz="2400" dirty="0">
                <a:sym typeface="+mn-ea"/>
              </a:rPr>
              <a:t>a</a:t>
            </a:r>
            <a:r>
              <a:rPr lang="en-US" altLang="zh-CN" sz="2400" baseline="-25000" dirty="0">
                <a:sym typeface="+mn-ea"/>
              </a:rPr>
              <a:t>n</a:t>
            </a:r>
            <a:r>
              <a:rPr lang="en-US" altLang="zh-CN" sz="2400" dirty="0">
                <a:sym typeface="+mn-ea"/>
              </a:rPr>
              <a:t> = 8a</a:t>
            </a:r>
            <a:r>
              <a:rPr lang="en-US" altLang="zh-CN" sz="2400" baseline="-25000" dirty="0">
                <a:sym typeface="+mn-ea"/>
              </a:rPr>
              <a:t>n−1</a:t>
            </a:r>
            <a:r>
              <a:rPr lang="en-US" altLang="zh-CN" sz="2400" dirty="0">
                <a:sym typeface="+mn-ea"/>
              </a:rPr>
              <a:t> + 10</a:t>
            </a:r>
            <a:r>
              <a:rPr lang="en-US" altLang="zh-CN" sz="2400" baseline="30000" dirty="0">
                <a:sym typeface="+mn-ea"/>
              </a:rPr>
              <a:t>n−1</a:t>
            </a:r>
            <a:endParaRPr lang="en-US" altLang="zh-CN" sz="2400" dirty="0">
              <a:sym typeface="+mn-ea"/>
            </a:endParaRPr>
          </a:p>
          <a:p>
            <a:pPr marL="457200" lvl="1" indent="0" algn="l">
              <a:lnSpc>
                <a:spcPct val="150000"/>
              </a:lnSpc>
              <a:buClr>
                <a:schemeClr val="tx1"/>
              </a:buClr>
              <a:buFont typeface="Wingdings" panose="05000000000000000000" pitchFamily="2" charset="2"/>
              <a:buNone/>
            </a:pPr>
            <a:r>
              <a:rPr lang="en-US" altLang="zh-CN" sz="2400" dirty="0">
                <a:sym typeface="+mn-ea"/>
              </a:rPr>
              <a:t>and the initial condition a</a:t>
            </a:r>
            <a:r>
              <a:rPr lang="en-US" altLang="zh-CN" sz="2400" baseline="-25000" dirty="0">
                <a:sym typeface="+mn-ea"/>
              </a:rPr>
              <a:t>1</a:t>
            </a:r>
            <a:r>
              <a:rPr lang="en-US" altLang="zh-CN" sz="2400" dirty="0">
                <a:sym typeface="+mn-ea"/>
              </a:rPr>
              <a:t> = 9. Use generating functions to find an explicit formula for a</a:t>
            </a:r>
            <a:r>
              <a:rPr lang="en-US" altLang="zh-CN" sz="2400" baseline="-25000" dirty="0">
                <a:sym typeface="+mn-ea"/>
              </a:rPr>
              <a:t>n</a:t>
            </a:r>
            <a:r>
              <a:rPr lang="en-US" altLang="zh-CN" sz="2400" dirty="0">
                <a:sym typeface="+mn-ea"/>
              </a:rPr>
              <a:t>.</a:t>
            </a: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210046" y="0"/>
            <a:ext cx="11056470" cy="829945"/>
          </a:xfrm>
          <a:prstGeom prst="rect">
            <a:avLst/>
          </a:prstGeom>
          <a:noFill/>
        </p:spPr>
        <p:txBody>
          <a:bodyPr wrap="square" rtlCol="0">
            <a:spAutoFit/>
          </a:bodyPr>
          <a:lstStyle/>
          <a:p>
            <a:pPr>
              <a:lnSpc>
                <a:spcPct val="150000"/>
              </a:lnSpc>
            </a:pPr>
            <a:r>
              <a:rPr lang="en-US" altLang="zh-CN" sz="3200"/>
              <a:t>8.4.4 </a:t>
            </a:r>
            <a:r>
              <a:rPr lang="en-US" altLang="zh-CN" sz="2400"/>
              <a:t>Using Generating Functions to Solve Recurrence Relations</a:t>
            </a:r>
          </a:p>
        </p:txBody>
      </p:sp>
      <p:sp>
        <p:nvSpPr>
          <p:cNvPr id="4" name="Rectangle 3"/>
          <p:cNvSpPr txBox="1">
            <a:spLocks noChangeArrowheads="1"/>
          </p:cNvSpPr>
          <p:nvPr/>
        </p:nvSpPr>
        <p:spPr bwMode="auto">
          <a:xfrm>
            <a:off x="210046" y="735781"/>
            <a:ext cx="11579500"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indent="-457200">
              <a:lnSpc>
                <a:spcPct val="150000"/>
              </a:lnSpc>
              <a:buFont typeface="Wingdings" panose="05000000000000000000" charset="0"/>
              <a:buChar char=""/>
            </a:pPr>
            <a:r>
              <a:rPr lang="en-US" altLang="zh-CN" sz="2800" dirty="0"/>
              <a:t>Solution:</a:t>
            </a:r>
          </a:p>
          <a:p>
            <a:pPr lvl="1">
              <a:lnSpc>
                <a:spcPct val="150000"/>
              </a:lnSpc>
              <a:buClr>
                <a:schemeClr val="tx1"/>
              </a:buClr>
              <a:buFont typeface="Wingdings" panose="05000000000000000000" pitchFamily="2" charset="2"/>
              <a:buChar char="l"/>
            </a:pPr>
            <a:r>
              <a:rPr lang="en-US" altLang="zh-CN" sz="2400" dirty="0">
                <a:sym typeface="+mn-ea"/>
              </a:rPr>
              <a:t>To make our work with generating functions simpler, we extend this sequence by setting a</a:t>
            </a:r>
            <a:r>
              <a:rPr lang="en-US" altLang="zh-CN" sz="2400" baseline="-25000" dirty="0">
                <a:sym typeface="+mn-ea"/>
              </a:rPr>
              <a:t>0</a:t>
            </a:r>
            <a:r>
              <a:rPr lang="en-US" altLang="zh-CN" sz="2400" dirty="0">
                <a:sym typeface="+mn-ea"/>
              </a:rPr>
              <a:t> = 1; when we assign this value to a</a:t>
            </a:r>
            <a:r>
              <a:rPr lang="en-US" altLang="zh-CN" sz="2400" baseline="-25000" dirty="0">
                <a:sym typeface="+mn-ea"/>
              </a:rPr>
              <a:t>0</a:t>
            </a:r>
            <a:r>
              <a:rPr lang="en-US" altLang="zh-CN" sz="2400" dirty="0">
                <a:sym typeface="+mn-ea"/>
              </a:rPr>
              <a:t> and use the recurrence relation, we have a</a:t>
            </a:r>
            <a:r>
              <a:rPr lang="en-US" altLang="zh-CN" sz="2400" baseline="-25000" dirty="0">
                <a:sym typeface="+mn-ea"/>
              </a:rPr>
              <a:t>1</a:t>
            </a:r>
            <a:r>
              <a:rPr lang="en-US" altLang="zh-CN" sz="2400" dirty="0">
                <a:sym typeface="+mn-ea"/>
              </a:rPr>
              <a:t> = 8a</a:t>
            </a:r>
            <a:r>
              <a:rPr lang="en-US" altLang="zh-CN" sz="2400" baseline="-25000" dirty="0">
                <a:sym typeface="+mn-ea"/>
              </a:rPr>
              <a:t>0</a:t>
            </a:r>
            <a:r>
              <a:rPr lang="en-US" altLang="zh-CN" sz="2400" dirty="0">
                <a:sym typeface="+mn-ea"/>
              </a:rPr>
              <a:t> + 10</a:t>
            </a:r>
            <a:r>
              <a:rPr lang="en-US" altLang="zh-CN" sz="2400" baseline="30000" dirty="0">
                <a:sym typeface="+mn-ea"/>
              </a:rPr>
              <a:t>0</a:t>
            </a:r>
            <a:r>
              <a:rPr lang="en-US" altLang="zh-CN" sz="2400" dirty="0">
                <a:sym typeface="+mn-ea"/>
              </a:rPr>
              <a:t> = 8 + 1 = 9, which is consistent with our original initial condition. (It also makes sense because there is one code word of length 0—the empty string.)</a:t>
            </a:r>
          </a:p>
          <a:p>
            <a:pPr lvl="1">
              <a:lnSpc>
                <a:spcPct val="150000"/>
              </a:lnSpc>
              <a:buClr>
                <a:schemeClr val="tx1"/>
              </a:buClr>
              <a:buFont typeface="Wingdings" panose="05000000000000000000" pitchFamily="2" charset="2"/>
              <a:buChar char="l"/>
            </a:pPr>
            <a:r>
              <a:rPr lang="en-US" altLang="zh-CN" sz="2400" dirty="0">
                <a:sym typeface="+mn-ea"/>
              </a:rPr>
              <a:t>We multiply both sides of the recurrence relation by x</a:t>
            </a:r>
            <a:r>
              <a:rPr lang="en-US" altLang="zh-CN" sz="2400" baseline="30000" dirty="0">
                <a:sym typeface="+mn-ea"/>
              </a:rPr>
              <a:t>n</a:t>
            </a:r>
            <a:r>
              <a:rPr lang="en-US" altLang="zh-CN" sz="2400" dirty="0">
                <a:sym typeface="+mn-ea"/>
              </a:rPr>
              <a:t> to obtain</a:t>
            </a:r>
          </a:p>
        </p:txBody>
      </p:sp>
      <p:pic>
        <p:nvPicPr>
          <p:cNvPr id="5" name="图片 4" descr="截屏2021-11-17 下午10.48.14"/>
          <p:cNvPicPr>
            <a:picLocks noChangeAspect="1"/>
          </p:cNvPicPr>
          <p:nvPr/>
        </p:nvPicPr>
        <p:blipFill>
          <a:blip r:embed="rId3"/>
          <a:stretch>
            <a:fillRect/>
          </a:stretch>
        </p:blipFill>
        <p:spPr>
          <a:xfrm>
            <a:off x="3773805" y="5215890"/>
            <a:ext cx="3200400" cy="482600"/>
          </a:xfrm>
          <a:prstGeom prst="rect">
            <a:avLst/>
          </a:prstGeom>
        </p:spPr>
      </p:pic>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210046" y="0"/>
            <a:ext cx="11056470" cy="829945"/>
          </a:xfrm>
          <a:prstGeom prst="rect">
            <a:avLst/>
          </a:prstGeom>
          <a:noFill/>
        </p:spPr>
        <p:txBody>
          <a:bodyPr wrap="square" rtlCol="0">
            <a:spAutoFit/>
          </a:bodyPr>
          <a:lstStyle/>
          <a:p>
            <a:pPr>
              <a:lnSpc>
                <a:spcPct val="150000"/>
              </a:lnSpc>
            </a:pPr>
            <a:r>
              <a:rPr lang="en-US" altLang="zh-CN" sz="3200"/>
              <a:t>8.4.4 </a:t>
            </a:r>
            <a:r>
              <a:rPr lang="en-US" altLang="zh-CN" sz="2400"/>
              <a:t>Using Generating Functions to Solve Recurrence Relations</a:t>
            </a:r>
          </a:p>
        </p:txBody>
      </p:sp>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210046" y="735781"/>
                <a:ext cx="11579500" cy="538643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indent="-457200">
                  <a:lnSpc>
                    <a:spcPct val="150000"/>
                  </a:lnSpc>
                  <a:buFont typeface="Wingdings" panose="05000000000000000000" charset="0"/>
                  <a:buChar char=""/>
                </a:pPr>
                <a:r>
                  <a:rPr lang="en-US" altLang="zh-CN" sz="2800" dirty="0"/>
                  <a:t>Solution:</a:t>
                </a:r>
              </a:p>
              <a:p>
                <a:pPr lvl="1">
                  <a:lnSpc>
                    <a:spcPct val="150000"/>
                  </a:lnSpc>
                  <a:buClr>
                    <a:schemeClr val="tx1"/>
                  </a:buClr>
                  <a:buFont typeface="Wingdings" panose="05000000000000000000" pitchFamily="2" charset="2"/>
                  <a:buChar char="l"/>
                </a:pPr>
                <a:r>
                  <a:rPr lang="en-US" altLang="zh-CN" sz="2400" dirty="0">
                    <a:sym typeface="+mn-ea"/>
                  </a:rPr>
                  <a:t>Let G(x) = </a:t>
                </a:r>
                <a14:m>
                  <m:oMath xmlns:m="http://schemas.openxmlformats.org/officeDocument/2006/math">
                    <m:sSubSup>
                      <m:sSubSupPr>
                        <m:ctrlPr>
                          <a:rPr lang="en-US" altLang="zh-CN" sz="2400" i="1" dirty="0">
                            <a:latin typeface="Cambria Math" panose="02040503050406030204" pitchFamily="18" charset="0"/>
                            <a:cs typeface="Cambria Math" panose="02040503050406030204" pitchFamily="18" charset="0"/>
                          </a:rPr>
                        </m:ctrlPr>
                      </m:sSubSupPr>
                      <m:e>
                        <m:r>
                          <a:rPr lang="en-US" altLang="zh-CN" sz="2400" dirty="0">
                            <a:latin typeface="Cambria Math" panose="02040503050406030204" pitchFamily="18" charset="0"/>
                            <a:sym typeface="+mn-ea"/>
                          </a:rPr>
                          <m:t>∑</m:t>
                        </m:r>
                      </m:e>
                      <m:sub>
                        <m:r>
                          <a:rPr lang="en-US" altLang="zh-CN" sz="2400" i="1" dirty="0">
                            <a:latin typeface="Cambria Math" panose="02040503050406030204" pitchFamily="18" charset="0"/>
                            <a:cs typeface="Cambria Math" panose="02040503050406030204" pitchFamily="18" charset="0"/>
                          </a:rPr>
                          <m:t>𝒏</m:t>
                        </m:r>
                        <m:r>
                          <a:rPr lang="en-US" altLang="zh-CN" sz="2400" i="1" dirty="0">
                            <a:latin typeface="Cambria Math" panose="02040503050406030204" pitchFamily="18" charset="0"/>
                            <a:cs typeface="Cambria Math" panose="02040503050406030204" pitchFamily="18" charset="0"/>
                          </a:rPr>
                          <m:t>=</m:t>
                        </m:r>
                        <m:r>
                          <a:rPr lang="en-US" altLang="zh-CN" sz="2400" i="1" dirty="0">
                            <a:latin typeface="Cambria Math" panose="02040503050406030204" pitchFamily="18" charset="0"/>
                            <a:cs typeface="Cambria Math" panose="02040503050406030204" pitchFamily="18" charset="0"/>
                          </a:rPr>
                          <m:t>𝟎</m:t>
                        </m:r>
                      </m:sub>
                      <m:sup>
                        <m:r>
                          <a:rPr lang="en-US" altLang="zh-CN" sz="2400" i="1" dirty="0">
                            <a:latin typeface="Cambria Math" panose="02040503050406030204" pitchFamily="18" charset="0"/>
                            <a:cs typeface="Cambria Math" panose="02040503050406030204" pitchFamily="18" charset="0"/>
                          </a:rPr>
                          <m:t>∞</m:t>
                        </m:r>
                      </m:sup>
                    </m:sSubSup>
                  </m:oMath>
                </a14:m>
                <a:r>
                  <a:rPr lang="en-US" altLang="zh-CN" sz="2400" dirty="0">
                    <a:sym typeface="+mn-ea"/>
                  </a:rPr>
                  <a:t>a</a:t>
                </a:r>
                <a:r>
                  <a:rPr lang="en-US" altLang="zh-CN" sz="2400" baseline="-25000" dirty="0">
                    <a:sym typeface="+mn-ea"/>
                  </a:rPr>
                  <a:t>n</a:t>
                </a:r>
                <a:r>
                  <a:rPr lang="en-US" altLang="zh-CN" sz="2400" dirty="0">
                    <a:sym typeface="+mn-ea"/>
                  </a:rPr>
                  <a:t>x</a:t>
                </a:r>
                <a:r>
                  <a:rPr lang="en-US" altLang="zh-CN" sz="2400" baseline="30000" dirty="0">
                    <a:sym typeface="+mn-ea"/>
                  </a:rPr>
                  <a:t>n</a:t>
                </a:r>
                <a:r>
                  <a:rPr lang="en-US" altLang="zh-CN" sz="2400" dirty="0">
                    <a:sym typeface="+mn-ea"/>
                  </a:rPr>
                  <a:t>= 0  be the generating function of the sequence a</a:t>
                </a:r>
                <a:r>
                  <a:rPr lang="en-US" altLang="zh-CN" sz="2400" baseline="-25000" dirty="0">
                    <a:sym typeface="+mn-ea"/>
                  </a:rPr>
                  <a:t>0</a:t>
                </a:r>
                <a:r>
                  <a:rPr lang="en-US" altLang="zh-CN" sz="2400" dirty="0">
                    <a:sym typeface="+mn-ea"/>
                  </a:rPr>
                  <a:t>, a</a:t>
                </a:r>
                <a:r>
                  <a:rPr lang="en-US" altLang="zh-CN" sz="2400" baseline="-25000" dirty="0">
                    <a:sym typeface="+mn-ea"/>
                  </a:rPr>
                  <a:t>1</a:t>
                </a:r>
                <a:r>
                  <a:rPr lang="en-US" altLang="zh-CN" sz="2400" dirty="0">
                    <a:sym typeface="+mn-ea"/>
                  </a:rPr>
                  <a:t>, a</a:t>
                </a:r>
                <a:r>
                  <a:rPr lang="en-US" altLang="zh-CN" sz="2400" baseline="-25000" dirty="0">
                    <a:sym typeface="+mn-ea"/>
                  </a:rPr>
                  <a:t>2</a:t>
                </a:r>
                <a:r>
                  <a:rPr lang="en-US" altLang="zh-CN" sz="2400" dirty="0">
                    <a:sym typeface="+mn-ea"/>
                  </a:rPr>
                  <a:t>, ... . We sum both sides of the last equation starting with n = 1, to find that</a:t>
                </a: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210046" y="735781"/>
                <a:ext cx="11579500" cy="5386437"/>
              </a:xfrm>
              <a:prstGeom prst="rect">
                <a:avLst/>
              </a:prstGeom>
              <a:blipFill rotWithShape="1">
                <a:blip r:embed="rId3"/>
                <a:stretch>
                  <a:fillRect l="-4" t="-8" r="1" b="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3" name="图片 2" descr="截屏2021-11-17 下午10.50.42"/>
          <p:cNvPicPr>
            <a:picLocks noChangeAspect="1"/>
          </p:cNvPicPr>
          <p:nvPr/>
        </p:nvPicPr>
        <p:blipFill>
          <a:blip r:embed="rId4"/>
          <a:stretch>
            <a:fillRect/>
          </a:stretch>
        </p:blipFill>
        <p:spPr>
          <a:xfrm>
            <a:off x="3010535" y="3018790"/>
            <a:ext cx="5456555" cy="3700780"/>
          </a:xfrm>
          <a:prstGeom prst="rect">
            <a:avLst/>
          </a:prstGeom>
        </p:spPr>
      </p:pic>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210046" y="0"/>
            <a:ext cx="11056470" cy="829945"/>
          </a:xfrm>
          <a:prstGeom prst="rect">
            <a:avLst/>
          </a:prstGeom>
          <a:noFill/>
        </p:spPr>
        <p:txBody>
          <a:bodyPr wrap="square" rtlCol="0">
            <a:spAutoFit/>
          </a:bodyPr>
          <a:lstStyle/>
          <a:p>
            <a:pPr>
              <a:lnSpc>
                <a:spcPct val="150000"/>
              </a:lnSpc>
            </a:pPr>
            <a:r>
              <a:rPr lang="en-US" altLang="zh-CN" sz="3200"/>
              <a:t>8.4.4 </a:t>
            </a:r>
            <a:r>
              <a:rPr lang="en-US" altLang="zh-CN" sz="2400"/>
              <a:t>Using Generating Functions to Solve Recurrence Relations</a:t>
            </a:r>
          </a:p>
        </p:txBody>
      </p:sp>
      <p:sp>
        <p:nvSpPr>
          <p:cNvPr id="4" name="Rectangle 3"/>
          <p:cNvSpPr txBox="1">
            <a:spLocks noChangeArrowheads="1"/>
          </p:cNvSpPr>
          <p:nvPr/>
        </p:nvSpPr>
        <p:spPr bwMode="auto">
          <a:xfrm>
            <a:off x="210046" y="735781"/>
            <a:ext cx="11579500"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indent="-457200">
              <a:lnSpc>
                <a:spcPct val="150000"/>
              </a:lnSpc>
              <a:buFont typeface="Wingdings" panose="05000000000000000000" charset="0"/>
              <a:buChar char=""/>
            </a:pPr>
            <a:r>
              <a:rPr lang="en-US" altLang="zh-CN" sz="2800" dirty="0"/>
              <a:t>Solution:</a:t>
            </a:r>
          </a:p>
          <a:p>
            <a:pPr lvl="1">
              <a:lnSpc>
                <a:spcPct val="150000"/>
              </a:lnSpc>
              <a:buClr>
                <a:schemeClr val="tx1"/>
              </a:buClr>
              <a:buFont typeface="Wingdings" panose="05000000000000000000" pitchFamily="2" charset="2"/>
              <a:buChar char="l"/>
            </a:pPr>
            <a:r>
              <a:rPr lang="en-US" altLang="zh-CN" sz="2400" dirty="0">
                <a:sym typeface="+mn-ea"/>
              </a:rPr>
              <a:t>where we have used Example 5 to evaluate the second summation. Therefore, we have</a:t>
            </a:r>
          </a:p>
          <a:p>
            <a:pPr marL="457200" lvl="1" indent="0">
              <a:lnSpc>
                <a:spcPct val="150000"/>
              </a:lnSpc>
              <a:buClr>
                <a:schemeClr val="tx1"/>
              </a:buClr>
              <a:buFont typeface="Wingdings" panose="05000000000000000000" pitchFamily="2" charset="2"/>
              <a:buNone/>
            </a:pPr>
            <a:endParaRPr lang="en-US" altLang="zh-CN" sz="2400" dirty="0">
              <a:sym typeface="+mn-ea"/>
            </a:endParaRPr>
          </a:p>
          <a:p>
            <a:pPr marL="457200" lvl="1" indent="0">
              <a:lnSpc>
                <a:spcPct val="150000"/>
              </a:lnSpc>
              <a:buClr>
                <a:schemeClr val="tx1"/>
              </a:buClr>
              <a:buFont typeface="Wingdings" panose="05000000000000000000" pitchFamily="2" charset="2"/>
              <a:buNone/>
            </a:pPr>
            <a:r>
              <a:rPr lang="en-US" altLang="zh-CN" sz="2400" dirty="0">
                <a:sym typeface="+mn-ea"/>
              </a:rPr>
              <a:t>   Solving for G(x) shows that</a:t>
            </a:r>
          </a:p>
          <a:p>
            <a:pPr marL="457200" lvl="1" indent="0">
              <a:lnSpc>
                <a:spcPct val="150000"/>
              </a:lnSpc>
              <a:buClr>
                <a:schemeClr val="tx1"/>
              </a:buClr>
              <a:buFont typeface="Wingdings" panose="05000000000000000000" pitchFamily="2" charset="2"/>
              <a:buNone/>
            </a:pPr>
            <a:endParaRPr lang="en-US" altLang="zh-CN" sz="2400" dirty="0">
              <a:sym typeface="+mn-ea"/>
            </a:endParaRPr>
          </a:p>
          <a:p>
            <a:pPr marL="457200" lvl="1" indent="0">
              <a:lnSpc>
                <a:spcPct val="150000"/>
              </a:lnSpc>
              <a:buClr>
                <a:schemeClr val="tx1"/>
              </a:buClr>
              <a:buFont typeface="Wingdings" panose="05000000000000000000" pitchFamily="2" charset="2"/>
              <a:buNone/>
            </a:pPr>
            <a:r>
              <a:rPr lang="en-US" altLang="zh-CN" sz="2400" dirty="0">
                <a:sym typeface="+mn-ea"/>
              </a:rPr>
              <a:t>  Expanding the right-hand side of this equation into partial fractions (as is done in the integration of rational functions studied in calculus) gives</a:t>
            </a:r>
          </a:p>
        </p:txBody>
      </p:sp>
      <p:pic>
        <p:nvPicPr>
          <p:cNvPr id="5" name="图片 4" descr="截屏2021-11-17 下午10.51.53"/>
          <p:cNvPicPr>
            <a:picLocks noChangeAspect="1"/>
          </p:cNvPicPr>
          <p:nvPr/>
        </p:nvPicPr>
        <p:blipFill>
          <a:blip r:embed="rId3"/>
          <a:stretch>
            <a:fillRect/>
          </a:stretch>
        </p:blipFill>
        <p:spPr>
          <a:xfrm>
            <a:off x="3178810" y="2580640"/>
            <a:ext cx="3975100" cy="419100"/>
          </a:xfrm>
          <a:prstGeom prst="rect">
            <a:avLst/>
          </a:prstGeom>
        </p:spPr>
      </p:pic>
      <p:pic>
        <p:nvPicPr>
          <p:cNvPr id="6" name="图片 5" descr="截屏2021-11-17 下午10.52.36"/>
          <p:cNvPicPr>
            <a:picLocks noChangeAspect="1"/>
          </p:cNvPicPr>
          <p:nvPr/>
        </p:nvPicPr>
        <p:blipFill>
          <a:blip r:embed="rId4"/>
          <a:stretch>
            <a:fillRect/>
          </a:stretch>
        </p:blipFill>
        <p:spPr>
          <a:xfrm>
            <a:off x="3566160" y="3853180"/>
            <a:ext cx="3200400" cy="927100"/>
          </a:xfrm>
          <a:prstGeom prst="rect">
            <a:avLst/>
          </a:prstGeom>
        </p:spPr>
      </p:pic>
      <p:pic>
        <p:nvPicPr>
          <p:cNvPr id="7" name="图片 6" descr="截屏2021-11-17 下午10.53.26"/>
          <p:cNvPicPr>
            <a:picLocks noChangeAspect="1"/>
          </p:cNvPicPr>
          <p:nvPr/>
        </p:nvPicPr>
        <p:blipFill>
          <a:blip r:embed="rId5"/>
          <a:stretch>
            <a:fillRect/>
          </a:stretch>
        </p:blipFill>
        <p:spPr>
          <a:xfrm>
            <a:off x="3566160" y="5746115"/>
            <a:ext cx="3835400" cy="863600"/>
          </a:xfrm>
          <a:prstGeom prst="rect">
            <a:avLst/>
          </a:prstGeom>
        </p:spPr>
      </p:pic>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210046" y="0"/>
            <a:ext cx="11056470" cy="829945"/>
          </a:xfrm>
          <a:prstGeom prst="rect">
            <a:avLst/>
          </a:prstGeom>
          <a:noFill/>
        </p:spPr>
        <p:txBody>
          <a:bodyPr wrap="square" rtlCol="0">
            <a:spAutoFit/>
          </a:bodyPr>
          <a:lstStyle/>
          <a:p>
            <a:pPr>
              <a:lnSpc>
                <a:spcPct val="150000"/>
              </a:lnSpc>
            </a:pPr>
            <a:r>
              <a:rPr lang="en-US" altLang="zh-CN" sz="3200"/>
              <a:t>8.4.4 </a:t>
            </a:r>
            <a:r>
              <a:rPr lang="en-US" altLang="zh-CN" sz="2400"/>
              <a:t>Using Generating Functions to Solve Recurrence Relations</a:t>
            </a:r>
          </a:p>
        </p:txBody>
      </p:sp>
      <p:sp>
        <p:nvSpPr>
          <p:cNvPr id="4" name="Rectangle 3"/>
          <p:cNvSpPr txBox="1">
            <a:spLocks noChangeArrowheads="1"/>
          </p:cNvSpPr>
          <p:nvPr/>
        </p:nvSpPr>
        <p:spPr bwMode="auto">
          <a:xfrm>
            <a:off x="210046" y="735781"/>
            <a:ext cx="11579500"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indent="-457200">
              <a:lnSpc>
                <a:spcPct val="150000"/>
              </a:lnSpc>
              <a:buFont typeface="Wingdings" panose="05000000000000000000" charset="0"/>
              <a:buChar char=""/>
            </a:pPr>
            <a:r>
              <a:rPr lang="en-US" altLang="zh-CN" sz="2800" dirty="0"/>
              <a:t>Solution:</a:t>
            </a:r>
          </a:p>
          <a:p>
            <a:pPr lvl="1">
              <a:lnSpc>
                <a:spcPct val="150000"/>
              </a:lnSpc>
              <a:buClr>
                <a:schemeClr val="tx1"/>
              </a:buClr>
              <a:buFont typeface="Wingdings" panose="05000000000000000000" pitchFamily="2" charset="2"/>
              <a:buChar char="l"/>
            </a:pPr>
            <a:r>
              <a:rPr lang="en-US" altLang="zh-CN" sz="2400" dirty="0">
                <a:sym typeface="+mn-ea"/>
              </a:rPr>
              <a:t>Using Example 5 twice (once with a = 8 and once with a = 10) gives</a:t>
            </a:r>
          </a:p>
          <a:p>
            <a:pPr lvl="1">
              <a:lnSpc>
                <a:spcPct val="150000"/>
              </a:lnSpc>
              <a:buClr>
                <a:schemeClr val="tx1"/>
              </a:buClr>
              <a:buFont typeface="Wingdings" panose="05000000000000000000" pitchFamily="2" charset="2"/>
              <a:buChar char="l"/>
            </a:pPr>
            <a:endParaRPr lang="en-US" altLang="zh-CN" sz="2400" dirty="0">
              <a:sym typeface="+mn-ea"/>
            </a:endParaRPr>
          </a:p>
          <a:p>
            <a:pPr lvl="1">
              <a:lnSpc>
                <a:spcPct val="150000"/>
              </a:lnSpc>
              <a:buClr>
                <a:schemeClr val="tx1"/>
              </a:buClr>
              <a:buFont typeface="Wingdings" panose="05000000000000000000" pitchFamily="2" charset="2"/>
              <a:buChar char="l"/>
            </a:pPr>
            <a:endParaRPr lang="en-US" altLang="zh-CN" sz="2400" dirty="0">
              <a:sym typeface="+mn-ea"/>
            </a:endParaRPr>
          </a:p>
          <a:p>
            <a:pPr lvl="1">
              <a:lnSpc>
                <a:spcPct val="150000"/>
              </a:lnSpc>
              <a:buClr>
                <a:schemeClr val="tx1"/>
              </a:buClr>
              <a:buFont typeface="Wingdings" panose="05000000000000000000" pitchFamily="2" charset="2"/>
              <a:buChar char="l"/>
            </a:pPr>
            <a:endParaRPr lang="en-US" altLang="zh-CN" sz="2400" dirty="0">
              <a:sym typeface="+mn-ea"/>
            </a:endParaRPr>
          </a:p>
          <a:p>
            <a:pPr lvl="1">
              <a:lnSpc>
                <a:spcPct val="150000"/>
              </a:lnSpc>
              <a:buClr>
                <a:schemeClr val="tx1"/>
              </a:buClr>
              <a:buFont typeface="Wingdings" panose="05000000000000000000" pitchFamily="2" charset="2"/>
              <a:buChar char="l"/>
            </a:pPr>
            <a:endParaRPr lang="en-US" altLang="zh-CN" sz="2400" dirty="0">
              <a:sym typeface="+mn-ea"/>
            </a:endParaRPr>
          </a:p>
          <a:p>
            <a:pPr lvl="1">
              <a:lnSpc>
                <a:spcPct val="150000"/>
              </a:lnSpc>
              <a:buClr>
                <a:schemeClr val="tx1"/>
              </a:buClr>
              <a:buFont typeface="Wingdings" panose="05000000000000000000" pitchFamily="2" charset="2"/>
              <a:buChar char="l"/>
            </a:pPr>
            <a:r>
              <a:rPr lang="en-US" altLang="zh-CN" sz="2400" dirty="0">
                <a:sym typeface="+mn-ea"/>
              </a:rPr>
              <a:t>Consequently, we have shown that</a:t>
            </a:r>
          </a:p>
        </p:txBody>
      </p:sp>
      <p:pic>
        <p:nvPicPr>
          <p:cNvPr id="3" name="图片 2" descr="截屏2021-11-17 下午10.54.12"/>
          <p:cNvPicPr>
            <a:picLocks noChangeAspect="1"/>
          </p:cNvPicPr>
          <p:nvPr/>
        </p:nvPicPr>
        <p:blipFill>
          <a:blip r:embed="rId3"/>
          <a:stretch>
            <a:fillRect/>
          </a:stretch>
        </p:blipFill>
        <p:spPr>
          <a:xfrm>
            <a:off x="3057525" y="2141220"/>
            <a:ext cx="4343400" cy="2146300"/>
          </a:xfrm>
          <a:prstGeom prst="rect">
            <a:avLst/>
          </a:prstGeom>
        </p:spPr>
      </p:pic>
      <p:pic>
        <p:nvPicPr>
          <p:cNvPr id="8" name="图片 7" descr="截屏2021-11-17 下午10.54.50"/>
          <p:cNvPicPr>
            <a:picLocks noChangeAspect="1"/>
          </p:cNvPicPr>
          <p:nvPr/>
        </p:nvPicPr>
        <p:blipFill>
          <a:blip r:embed="rId4"/>
          <a:stretch>
            <a:fillRect/>
          </a:stretch>
        </p:blipFill>
        <p:spPr>
          <a:xfrm>
            <a:off x="4117975" y="5184775"/>
            <a:ext cx="2222500" cy="660400"/>
          </a:xfrm>
          <a:prstGeom prst="rect">
            <a:avLst/>
          </a:prstGeom>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3"/>
              <p:cNvSpPr txBox="1">
                <a:spLocks noChangeArrowheads="1"/>
              </p:cNvSpPr>
              <p:nvPr/>
            </p:nvSpPr>
            <p:spPr bwMode="auto">
              <a:xfrm>
                <a:off x="0" y="1272317"/>
                <a:ext cx="11981954" cy="467630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3:</a:t>
                </a:r>
              </a:p>
              <a:p>
                <a:pPr lvl="1" indent="-342900">
                  <a:lnSpc>
                    <a:spcPct val="140000"/>
                  </a:lnSpc>
                  <a:buClr>
                    <a:schemeClr val="tx1"/>
                  </a:buClr>
                  <a:buFont typeface="Wingdings" panose="05000000000000000000" pitchFamily="2" charset="2"/>
                  <a:buChar char="l"/>
                </a:pPr>
                <a:r>
                  <a:rPr lang="en-US" altLang="zh-CN" sz="2400" dirty="0"/>
                  <a:t>The merge sort algorithm (introduced in Section 5.4) splits a list to be sorted with n items, where n is even, into two lists with n/2 elements each, and uses fewer than n comparisons to merge the two sorted lists of n/2 items each into one sorted list. Consequently, the number of comparisons used by the merge sort to sort a list of n elements is less than M(n), where the function M(n) satisfies the divide-and-conquer recurrence relation</a:t>
                </a:r>
              </a:p>
              <a:p>
                <a:pPr marL="400050" lvl="1" indent="0">
                  <a:lnSpc>
                    <a:spcPct val="140000"/>
                  </a:lnSpc>
                  <a:buNone/>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𝑴</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𝒏</m:t>
                          </m:r>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𝑴</m:t>
                      </m:r>
                      <m:d>
                        <m:dPr>
                          <m:ctrlPr>
                            <a:rPr lang="en-US" altLang="zh-CN" sz="2400" b="1" i="1" smtClean="0">
                              <a:latin typeface="Cambria Math" panose="02040503050406030204" pitchFamily="18" charset="0"/>
                            </a:rPr>
                          </m:ctrlPr>
                        </m:dPr>
                        <m:e>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𝒏</m:t>
                              </m:r>
                            </m:num>
                            <m:den>
                              <m:r>
                                <a:rPr lang="en-US" altLang="zh-CN" sz="2400" b="1" i="1" smtClean="0">
                                  <a:latin typeface="Cambria Math" panose="02040503050406030204" pitchFamily="18" charset="0"/>
                                </a:rPr>
                                <m:t>𝟐</m:t>
                              </m:r>
                            </m:den>
                          </m:f>
                        </m:e>
                      </m:d>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𝒏</m:t>
                      </m:r>
                    </m:oMath>
                  </m:oMathPara>
                </a14:m>
                <a:endParaRPr lang="en-US" altLang="zh-CN" sz="2400" b="1" i="1" dirty="0">
                  <a:latin typeface="Cambria Math" panose="02040503050406030204" pitchFamily="18" charset="0"/>
                </a:endParaRPr>
              </a:p>
              <a:p>
                <a:pPr marL="400050" lvl="1" indent="0">
                  <a:lnSpc>
                    <a:spcPct val="150000"/>
                  </a:lnSpc>
                  <a:buNone/>
                </a:pPr>
                <a:endParaRPr lang="en-US" altLang="zh-CN" sz="2400" dirty="0"/>
              </a:p>
              <a:p>
                <a:pPr marL="400050" lvl="1" indent="0">
                  <a:lnSpc>
                    <a:spcPct val="150000"/>
                  </a:lnSpc>
                  <a:buNone/>
                </a:pPr>
                <a:endParaRPr lang="en-US" altLang="zh-CN" sz="2400" dirty="0"/>
              </a:p>
            </p:txBody>
          </p:sp>
        </mc:Choice>
        <mc:Fallback xmlns="">
          <p:sp>
            <p:nvSpPr>
              <p:cNvPr id="3" name="Rectangle 3"/>
              <p:cNvSpPr txBox="1">
                <a:spLocks noRot="1" noChangeAspect="1" noMove="1" noResize="1" noEditPoints="1" noAdjustHandles="1" noChangeArrowheads="1" noChangeShapeType="1" noTextEdit="1"/>
              </p:cNvSpPr>
              <p:nvPr/>
            </p:nvSpPr>
            <p:spPr bwMode="auto">
              <a:xfrm>
                <a:off x="0" y="1272317"/>
                <a:ext cx="11981954" cy="4676307"/>
              </a:xfrm>
              <a:prstGeom prst="rect">
                <a:avLst/>
              </a:prstGeom>
              <a:blipFill rotWithShape="1">
                <a:blip r:embed="rId3"/>
                <a:stretch>
                  <a:fillRect t="-9" r="1" b="-2715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文本框 3"/>
          <p:cNvSpPr txBox="1"/>
          <p:nvPr/>
        </p:nvSpPr>
        <p:spPr>
          <a:xfrm>
            <a:off x="-259583" y="766075"/>
            <a:ext cx="12711165" cy="646331"/>
          </a:xfrm>
          <a:prstGeom prst="rect">
            <a:avLst/>
          </a:prstGeom>
          <a:noFill/>
        </p:spPr>
        <p:txBody>
          <a:bodyPr wrap="square" rtlCol="0">
            <a:spAutoFit/>
          </a:bodyPr>
          <a:lstStyle/>
          <a:p>
            <a:pPr algn="ctr"/>
            <a:r>
              <a:rPr lang="en-US" altLang="zh-CN" sz="3600" dirty="0"/>
              <a:t>Merge Sort - </a:t>
            </a:r>
            <a:r>
              <a:rPr lang="zh-CN" altLang="en-US" sz="3600" dirty="0"/>
              <a:t>归并排序</a:t>
            </a:r>
            <a:endParaRPr lang="en-US" altLang="zh-CN" sz="3600" b="1" dirty="0"/>
          </a:p>
        </p:txBody>
      </p:sp>
      <p:sp>
        <p:nvSpPr>
          <p:cNvPr id="6" name="文本框 5"/>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dirty="0"/>
              <a:t>8.3.2 Divide-and-Conquer Recurrence Relations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210046" y="0"/>
            <a:ext cx="11056470" cy="645160"/>
          </a:xfrm>
          <a:prstGeom prst="rect">
            <a:avLst/>
          </a:prstGeom>
          <a:noFill/>
        </p:spPr>
        <p:txBody>
          <a:bodyPr wrap="square" rtlCol="0">
            <a:spAutoFit/>
          </a:bodyPr>
          <a:lstStyle/>
          <a:p>
            <a:pPr>
              <a:lnSpc>
                <a:spcPct val="150000"/>
              </a:lnSpc>
            </a:pPr>
            <a:r>
              <a:rPr lang="en-US" altLang="zh-CN" sz="3200"/>
              <a:t>8.4.5 Proving Identities via Generating Functions</a:t>
            </a:r>
          </a:p>
        </p:txBody>
      </p:sp>
      <p:sp>
        <p:nvSpPr>
          <p:cNvPr id="4" name="Rectangle 3"/>
          <p:cNvSpPr txBox="1">
            <a:spLocks noChangeArrowheads="1"/>
          </p:cNvSpPr>
          <p:nvPr/>
        </p:nvSpPr>
        <p:spPr bwMode="auto">
          <a:xfrm>
            <a:off x="210046" y="735781"/>
            <a:ext cx="11579500"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indent="-457200">
              <a:lnSpc>
                <a:spcPct val="150000"/>
              </a:lnSpc>
              <a:buFont typeface="Wingdings" panose="05000000000000000000" charset="0"/>
              <a:buChar char=""/>
            </a:pPr>
            <a:r>
              <a:rPr lang="en-US" altLang="zh-CN" dirty="0">
                <a:sym typeface="+mn-ea"/>
              </a:rPr>
              <a:t>Example 18</a:t>
            </a:r>
            <a:r>
              <a:rPr lang="zh-CN" altLang="en-US" dirty="0">
                <a:sym typeface="+mn-ea"/>
              </a:rPr>
              <a:t>：</a:t>
            </a:r>
          </a:p>
          <a:p>
            <a:pPr marL="914400" lvl="1" indent="-457200">
              <a:lnSpc>
                <a:spcPct val="150000"/>
              </a:lnSpc>
              <a:buClr>
                <a:srgbClr val="000000"/>
              </a:buClr>
              <a:buFont typeface="Wingdings" panose="05000000000000000000" charset="0"/>
              <a:buChar char=""/>
            </a:pPr>
            <a:r>
              <a:rPr lang="zh-CN" altLang="en-US" sz="2400" dirty="0">
                <a:sym typeface="+mn-ea"/>
              </a:rPr>
              <a:t>Use generating functions to show that</a:t>
            </a:r>
          </a:p>
          <a:p>
            <a:pPr marL="914400" lvl="1" indent="-457200">
              <a:lnSpc>
                <a:spcPct val="150000"/>
              </a:lnSpc>
              <a:buClr>
                <a:srgbClr val="000000"/>
              </a:buClr>
              <a:buFont typeface="Wingdings" panose="05000000000000000000" charset="0"/>
              <a:buChar char=""/>
            </a:pPr>
            <a:endParaRPr lang="zh-CN" altLang="en-US" sz="2400" dirty="0">
              <a:sym typeface="+mn-ea"/>
            </a:endParaRPr>
          </a:p>
          <a:p>
            <a:pPr marL="914400" lvl="1" indent="-457200">
              <a:lnSpc>
                <a:spcPct val="150000"/>
              </a:lnSpc>
              <a:buClr>
                <a:srgbClr val="000000"/>
              </a:buClr>
              <a:buFont typeface="Wingdings" panose="05000000000000000000" charset="0"/>
              <a:buChar char=""/>
            </a:pPr>
            <a:r>
              <a:rPr lang="zh-CN" altLang="en-US" sz="2400" dirty="0">
                <a:sym typeface="+mn-ea"/>
              </a:rPr>
              <a:t>whenever n is a positive integer.</a:t>
            </a:r>
          </a:p>
        </p:txBody>
      </p:sp>
      <p:pic>
        <p:nvPicPr>
          <p:cNvPr id="3" name="图片 2" descr="截屏2021-11-17 下午10.58.36"/>
          <p:cNvPicPr>
            <a:picLocks noChangeAspect="1"/>
          </p:cNvPicPr>
          <p:nvPr/>
        </p:nvPicPr>
        <p:blipFill>
          <a:blip r:embed="rId3"/>
          <a:stretch>
            <a:fillRect/>
          </a:stretch>
        </p:blipFill>
        <p:spPr>
          <a:xfrm>
            <a:off x="2486660" y="2111375"/>
            <a:ext cx="2933700" cy="965200"/>
          </a:xfrm>
          <a:prstGeom prst="rect">
            <a:avLst/>
          </a:prstGeom>
        </p:spPr>
      </p:pic>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210046" y="0"/>
            <a:ext cx="11056470" cy="645160"/>
          </a:xfrm>
          <a:prstGeom prst="rect">
            <a:avLst/>
          </a:prstGeom>
          <a:noFill/>
        </p:spPr>
        <p:txBody>
          <a:bodyPr wrap="square" rtlCol="0">
            <a:spAutoFit/>
          </a:bodyPr>
          <a:lstStyle/>
          <a:p>
            <a:pPr>
              <a:lnSpc>
                <a:spcPct val="150000"/>
              </a:lnSpc>
            </a:pPr>
            <a:r>
              <a:rPr lang="en-US" altLang="zh-CN" sz="3200"/>
              <a:t>8.4.5 Proving Identities via Generating Functions</a:t>
            </a:r>
          </a:p>
        </p:txBody>
      </p:sp>
      <p:sp>
        <p:nvSpPr>
          <p:cNvPr id="4" name="Rectangle 3"/>
          <p:cNvSpPr txBox="1">
            <a:spLocks noChangeArrowheads="1"/>
          </p:cNvSpPr>
          <p:nvPr/>
        </p:nvSpPr>
        <p:spPr bwMode="auto">
          <a:xfrm>
            <a:off x="210046" y="735781"/>
            <a:ext cx="11579500"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indent="-457200">
              <a:lnSpc>
                <a:spcPct val="150000"/>
              </a:lnSpc>
              <a:buFont typeface="Wingdings" panose="05000000000000000000" charset="0"/>
              <a:buChar char=""/>
            </a:pPr>
            <a:r>
              <a:rPr lang="zh-CN" altLang="en-US" dirty="0">
                <a:sym typeface="+mn-ea"/>
              </a:rPr>
              <a:t>Solution:</a:t>
            </a:r>
          </a:p>
          <a:p>
            <a:pPr marL="914400" lvl="1" indent="-457200">
              <a:lnSpc>
                <a:spcPct val="150000"/>
              </a:lnSpc>
              <a:buClr>
                <a:srgbClr val="000000"/>
              </a:buClr>
              <a:buFont typeface="Wingdings" panose="05000000000000000000" charset="0"/>
              <a:buChar char=""/>
            </a:pPr>
            <a:r>
              <a:rPr lang="zh-CN" altLang="en-US" sz="2400" dirty="0">
                <a:sym typeface="+mn-ea"/>
              </a:rPr>
              <a:t>First note that by the binomial theorem C(2n, n) is the coefficient of x</a:t>
            </a:r>
            <a:r>
              <a:rPr lang="zh-CN" altLang="en-US" sz="2400" baseline="30000" dirty="0">
                <a:sym typeface="+mn-ea"/>
              </a:rPr>
              <a:t>n </a:t>
            </a:r>
            <a:r>
              <a:rPr lang="zh-CN" altLang="en-US" sz="2400" dirty="0">
                <a:sym typeface="+mn-ea"/>
              </a:rPr>
              <a:t>in (1 + x)</a:t>
            </a:r>
            <a:r>
              <a:rPr lang="zh-CN" altLang="en-US" sz="2400" baseline="30000" dirty="0">
                <a:sym typeface="+mn-ea"/>
              </a:rPr>
              <a:t>2n</a:t>
            </a:r>
            <a:r>
              <a:rPr lang="zh-CN" altLang="en-US" sz="2400" dirty="0">
                <a:sym typeface="+mn-ea"/>
              </a:rPr>
              <a:t>. However, we also have</a:t>
            </a:r>
          </a:p>
          <a:p>
            <a:pPr marL="914400" lvl="1" indent="-457200">
              <a:lnSpc>
                <a:spcPct val="150000"/>
              </a:lnSpc>
              <a:buClr>
                <a:srgbClr val="000000"/>
              </a:buClr>
              <a:buFont typeface="Wingdings" panose="05000000000000000000" charset="0"/>
              <a:buChar char=""/>
            </a:pPr>
            <a:endParaRPr lang="zh-CN" altLang="en-US" sz="2400" dirty="0">
              <a:sym typeface="+mn-ea"/>
            </a:endParaRPr>
          </a:p>
        </p:txBody>
      </p:sp>
      <p:pic>
        <p:nvPicPr>
          <p:cNvPr id="5" name="图片 4" descr="截屏2021-11-17 下午11.00.49"/>
          <p:cNvPicPr>
            <a:picLocks noChangeAspect="1"/>
          </p:cNvPicPr>
          <p:nvPr/>
        </p:nvPicPr>
        <p:blipFill>
          <a:blip r:embed="rId3"/>
          <a:stretch>
            <a:fillRect/>
          </a:stretch>
        </p:blipFill>
        <p:spPr>
          <a:xfrm>
            <a:off x="1638300" y="2908300"/>
            <a:ext cx="6934835" cy="1041400"/>
          </a:xfrm>
          <a:prstGeom prst="rect">
            <a:avLst/>
          </a:prstGeom>
        </p:spPr>
      </p:pic>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框 1"/>
          <p:cNvSpPr txBox="1"/>
          <p:nvPr/>
        </p:nvSpPr>
        <p:spPr>
          <a:xfrm>
            <a:off x="210046" y="0"/>
            <a:ext cx="11056470" cy="645160"/>
          </a:xfrm>
          <a:prstGeom prst="rect">
            <a:avLst/>
          </a:prstGeom>
          <a:noFill/>
        </p:spPr>
        <p:txBody>
          <a:bodyPr wrap="square" rtlCol="0">
            <a:spAutoFit/>
          </a:bodyPr>
          <a:lstStyle/>
          <a:p>
            <a:pPr>
              <a:lnSpc>
                <a:spcPct val="150000"/>
              </a:lnSpc>
            </a:pPr>
            <a:r>
              <a:rPr lang="en-US" altLang="zh-CN" sz="3200"/>
              <a:t>8.4.5 Proving Identities via Generating Functions</a:t>
            </a:r>
          </a:p>
        </p:txBody>
      </p:sp>
      <mc:AlternateContent xmlns:mc="http://schemas.openxmlformats.org/markup-compatibility/2006" xmlns:a14="http://schemas.microsoft.com/office/drawing/2010/main">
        <mc:Choice Requires="a14">
          <p:sp>
            <p:nvSpPr>
              <p:cNvPr id="4" name="Rectangle 3"/>
              <p:cNvSpPr txBox="1">
                <a:spLocks noChangeArrowheads="1"/>
              </p:cNvSpPr>
              <p:nvPr/>
            </p:nvSpPr>
            <p:spPr bwMode="auto">
              <a:xfrm>
                <a:off x="210046" y="735781"/>
                <a:ext cx="11579500" cy="538643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indent="-457200">
                  <a:lnSpc>
                    <a:spcPct val="150000"/>
                  </a:lnSpc>
                  <a:buFont typeface="Wingdings" panose="05000000000000000000" charset="0"/>
                  <a:buChar char=""/>
                </a:pPr>
                <a:r>
                  <a:rPr lang="zh-CN" altLang="en-US" dirty="0">
                    <a:sym typeface="+mn-ea"/>
                  </a:rPr>
                  <a:t>Solution:</a:t>
                </a:r>
              </a:p>
              <a:p>
                <a:pPr marL="914400" lvl="1" indent="-457200">
                  <a:lnSpc>
                    <a:spcPct val="150000"/>
                  </a:lnSpc>
                  <a:buClr>
                    <a:srgbClr val="000000"/>
                  </a:buClr>
                  <a:buFont typeface="Wingdings" panose="05000000000000000000" charset="0"/>
                  <a:buChar char=""/>
                </a:pPr>
                <a:r>
                  <a:rPr lang="zh-CN" altLang="en-US" sz="2400" dirty="0">
                    <a:sym typeface="+mn-ea"/>
                  </a:rPr>
                  <a:t>The coefficient of x</a:t>
                </a:r>
                <a:r>
                  <a:rPr lang="zh-CN" altLang="en-US" sz="2400" baseline="30000" dirty="0">
                    <a:sym typeface="+mn-ea"/>
                  </a:rPr>
                  <a:t>n</a:t>
                </a:r>
                <a:r>
                  <a:rPr lang="zh-CN" altLang="en-US" sz="2400" dirty="0">
                    <a:sym typeface="+mn-ea"/>
                  </a:rPr>
                  <a:t> in this expression is</a:t>
                </a:r>
              </a:p>
              <a:p>
                <a:pPr marL="457200" lvl="1" indent="0">
                  <a:lnSpc>
                    <a:spcPct val="150000"/>
                  </a:lnSpc>
                  <a:buClr>
                    <a:srgbClr val="000000"/>
                  </a:buClr>
                  <a:buFont typeface="Wingdings" panose="05000000000000000000" charset="0"/>
                  <a:buNone/>
                </a:pPr>
                <a:r>
                  <a:rPr lang="zh-CN" altLang="en-US" sz="2400" dirty="0">
                    <a:sym typeface="+mn-ea"/>
                  </a:rPr>
                  <a:t>C(n, 0)C(n, n) + C(n, 1)C(n, n − 1) + C(n, 2)C(n, n − 2) + ⋯ + C(n, n)C(n, 0).</a:t>
                </a:r>
              </a:p>
              <a:p>
                <a:pPr lvl="1">
                  <a:lnSpc>
                    <a:spcPct val="150000"/>
                  </a:lnSpc>
                  <a:buClr>
                    <a:srgbClr val="000000"/>
                  </a:buClr>
                  <a:buFont typeface="Wingdings" panose="05000000000000000000" charset="0"/>
                  <a:buChar char=""/>
                </a:pPr>
                <a:r>
                  <a:rPr lang="zh-CN" altLang="en-US" sz="2400" dirty="0">
                    <a:sym typeface="+mn-ea"/>
                  </a:rPr>
                  <a:t>This equals </a:t>
                </a:r>
                <a14:m>
                  <m:oMath xmlns:m="http://schemas.openxmlformats.org/officeDocument/2006/math">
                    <m:sSubSup>
                      <m:sSubSupPr>
                        <m:ctrlPr>
                          <a:rPr lang="en-US" altLang="zh-CN" sz="2400" i="1" dirty="0">
                            <a:latin typeface="Cambria Math" panose="02040503050406030204" pitchFamily="18" charset="0"/>
                            <a:cs typeface="Cambria Math" panose="02040503050406030204" pitchFamily="18" charset="0"/>
                          </a:rPr>
                        </m:ctrlPr>
                      </m:sSubSupPr>
                      <m:e>
                        <m:r>
                          <a:rPr lang="en-US" altLang="zh-CN" sz="2400" dirty="0">
                            <a:latin typeface="Cambria Math" panose="02040503050406030204" pitchFamily="18" charset="0"/>
                            <a:sym typeface="+mn-ea"/>
                          </a:rPr>
                          <m:t>∑</m:t>
                        </m:r>
                      </m:e>
                      <m:sub>
                        <m:r>
                          <a:rPr lang="en-US" altLang="zh-CN" sz="2400" i="1" dirty="0">
                            <a:latin typeface="Cambria Math" panose="02040503050406030204" pitchFamily="18" charset="0"/>
                            <a:cs typeface="Cambria Math" panose="02040503050406030204" pitchFamily="18" charset="0"/>
                          </a:rPr>
                          <m:t>𝒌</m:t>
                        </m:r>
                        <m:r>
                          <a:rPr lang="en-US" altLang="zh-CN" sz="2400" i="1" dirty="0">
                            <a:latin typeface="Cambria Math" panose="02040503050406030204" pitchFamily="18" charset="0"/>
                            <a:cs typeface="Cambria Math" panose="02040503050406030204" pitchFamily="18" charset="0"/>
                          </a:rPr>
                          <m:t>=</m:t>
                        </m:r>
                        <m:r>
                          <a:rPr lang="en-US" altLang="zh-CN" sz="2400" i="1" dirty="0">
                            <a:latin typeface="Cambria Math" panose="02040503050406030204" pitchFamily="18" charset="0"/>
                            <a:cs typeface="Cambria Math" panose="02040503050406030204" pitchFamily="18" charset="0"/>
                          </a:rPr>
                          <m:t>𝟎</m:t>
                        </m:r>
                      </m:sub>
                      <m:sup>
                        <m:r>
                          <a:rPr lang="en-US" altLang="zh-CN" sz="2400" i="1" dirty="0">
                            <a:latin typeface="Cambria Math" panose="02040503050406030204" pitchFamily="18" charset="0"/>
                            <a:cs typeface="Cambria Math" panose="02040503050406030204" pitchFamily="18" charset="0"/>
                          </a:rPr>
                          <m:t>𝑛</m:t>
                        </m:r>
                      </m:sup>
                    </m:sSubSup>
                  </m:oMath>
                </a14:m>
                <a:r>
                  <a:rPr lang="zh-CN" altLang="en-US" sz="2400" dirty="0">
                    <a:sym typeface="+mn-ea"/>
                  </a:rPr>
                  <a:t> C(n, k)</a:t>
                </a:r>
                <a:r>
                  <a:rPr lang="zh-CN" altLang="en-US" sz="2400" baseline="30000" dirty="0">
                    <a:sym typeface="+mn-ea"/>
                  </a:rPr>
                  <a:t>2</a:t>
                </a:r>
                <a:r>
                  <a:rPr lang="zh-CN" altLang="en-US" sz="2400" dirty="0">
                    <a:sym typeface="+mn-ea"/>
                  </a:rPr>
                  <a:t>, because C(n, n − k) = C(n, k). Because both C(2n, n) and</a:t>
                </a:r>
                <a14:m>
                  <m:oMath xmlns:m="http://schemas.openxmlformats.org/officeDocument/2006/math">
                    <m:sSubSup>
                      <m:sSubSupPr>
                        <m:ctrlPr>
                          <a:rPr lang="en-US" altLang="zh-CN" sz="2400" i="1" dirty="0">
                            <a:latin typeface="Cambria Math" panose="02040503050406030204" pitchFamily="18" charset="0"/>
                            <a:cs typeface="Cambria Math" panose="02040503050406030204" pitchFamily="18" charset="0"/>
                          </a:rPr>
                        </m:ctrlPr>
                      </m:sSubSupPr>
                      <m:e>
                        <m:r>
                          <a:rPr lang="en-US" altLang="zh-CN" sz="2400" dirty="0">
                            <a:latin typeface="Cambria Math" panose="02040503050406030204" pitchFamily="18" charset="0"/>
                            <a:sym typeface="+mn-ea"/>
                          </a:rPr>
                          <m:t>∑</m:t>
                        </m:r>
                      </m:e>
                      <m:sub>
                        <m:r>
                          <a:rPr lang="en-US" altLang="zh-CN" sz="2400" i="1" dirty="0">
                            <a:latin typeface="Cambria Math" panose="02040503050406030204" pitchFamily="18" charset="0"/>
                            <a:cs typeface="Cambria Math" panose="02040503050406030204" pitchFamily="18" charset="0"/>
                          </a:rPr>
                          <m:t>𝒌</m:t>
                        </m:r>
                        <m:r>
                          <a:rPr lang="en-US" altLang="zh-CN" sz="2400" i="1" dirty="0">
                            <a:latin typeface="Cambria Math" panose="02040503050406030204" pitchFamily="18" charset="0"/>
                            <a:cs typeface="Cambria Math" panose="02040503050406030204" pitchFamily="18" charset="0"/>
                          </a:rPr>
                          <m:t>=</m:t>
                        </m:r>
                        <m:r>
                          <a:rPr lang="en-US" altLang="zh-CN" sz="2400" i="1" dirty="0">
                            <a:latin typeface="Cambria Math" panose="02040503050406030204" pitchFamily="18" charset="0"/>
                            <a:cs typeface="Cambria Math" panose="02040503050406030204" pitchFamily="18" charset="0"/>
                          </a:rPr>
                          <m:t>𝟎</m:t>
                        </m:r>
                      </m:sub>
                      <m:sup>
                        <m:r>
                          <a:rPr lang="en-US" altLang="zh-CN" sz="2400" i="1" dirty="0">
                            <a:latin typeface="Cambria Math" panose="02040503050406030204" pitchFamily="18" charset="0"/>
                            <a:cs typeface="Cambria Math" panose="02040503050406030204" pitchFamily="18" charset="0"/>
                          </a:rPr>
                          <m:t>𝑛</m:t>
                        </m:r>
                      </m:sup>
                    </m:sSubSup>
                  </m:oMath>
                </a14:m>
                <a:r>
                  <a:rPr lang="zh-CN" altLang="en-US" sz="2400" dirty="0">
                    <a:sym typeface="+mn-ea"/>
                  </a:rPr>
                  <a:t> C(n, k)</a:t>
                </a:r>
                <a:r>
                  <a:rPr lang="zh-CN" altLang="en-US" sz="2400" baseline="30000" dirty="0">
                    <a:sym typeface="+mn-ea"/>
                  </a:rPr>
                  <a:t>2</a:t>
                </a:r>
                <a:r>
                  <a:rPr lang="zh-CN" altLang="en-US" sz="2400" dirty="0">
                    <a:sym typeface="+mn-ea"/>
                  </a:rPr>
                  <a:t> represent the coefficient of x</a:t>
                </a:r>
                <a:r>
                  <a:rPr lang="zh-CN" altLang="en-US" sz="2400" baseline="30000" dirty="0">
                    <a:sym typeface="+mn-ea"/>
                  </a:rPr>
                  <a:t>n</a:t>
                </a:r>
                <a:r>
                  <a:rPr lang="zh-CN" altLang="en-US" sz="2400" dirty="0">
                    <a:sym typeface="+mn-ea"/>
                  </a:rPr>
                  <a:t> in (1 + x)</a:t>
                </a:r>
                <a:r>
                  <a:rPr lang="zh-CN" altLang="en-US" sz="2400" baseline="30000" dirty="0">
                    <a:sym typeface="+mn-ea"/>
                  </a:rPr>
                  <a:t>2n</a:t>
                </a:r>
                <a:r>
                  <a:rPr lang="zh-CN" altLang="en-US" sz="2400" dirty="0">
                    <a:sym typeface="+mn-ea"/>
                  </a:rPr>
                  <a:t>, they must be equal.</a:t>
                </a:r>
              </a:p>
              <a:p>
                <a:pPr marL="457200" lvl="0" indent="-457200">
                  <a:lnSpc>
                    <a:spcPct val="150000"/>
                  </a:lnSpc>
                  <a:buClr>
                    <a:srgbClr val="000000"/>
                  </a:buClr>
                  <a:buFont typeface="Wingdings" panose="05000000000000000000" charset="0"/>
                  <a:buChar char=""/>
                </a:pPr>
                <a:r>
                  <a:rPr lang="zh-CN" altLang="en-US" sz="2740" dirty="0">
                    <a:sym typeface="+mn-ea"/>
                  </a:rPr>
                  <a:t>Exercises 44 and 45 ask that Pascal’s identity and Vandermonde’s identity be proved using generating functions.</a:t>
                </a:r>
              </a:p>
              <a:p>
                <a:pPr lvl="1">
                  <a:lnSpc>
                    <a:spcPct val="150000"/>
                  </a:lnSpc>
                  <a:buClr>
                    <a:srgbClr val="000000"/>
                  </a:buClr>
                  <a:buFont typeface="Wingdings" panose="05000000000000000000" charset="0"/>
                  <a:buChar char=""/>
                </a:pPr>
                <a:endParaRPr lang="zh-CN" altLang="en-US" sz="2400" dirty="0">
                  <a:sym typeface="+mn-ea"/>
                </a:endParaRPr>
              </a:p>
              <a:p>
                <a:pPr marL="457200" lvl="1" indent="0">
                  <a:lnSpc>
                    <a:spcPct val="150000"/>
                  </a:lnSpc>
                  <a:buClr>
                    <a:srgbClr val="000000"/>
                  </a:buClr>
                  <a:buFont typeface="Wingdings" panose="05000000000000000000" charset="0"/>
                  <a:buNone/>
                </a:pPr>
                <a:endParaRPr lang="zh-CN" altLang="en-US" sz="2400" dirty="0">
                  <a:sym typeface="+mn-ea"/>
                </a:endParaRPr>
              </a:p>
              <a:p>
                <a:pPr marL="914400" lvl="1" indent="-457200">
                  <a:lnSpc>
                    <a:spcPct val="150000"/>
                  </a:lnSpc>
                  <a:buClr>
                    <a:srgbClr val="000000"/>
                  </a:buClr>
                  <a:buFont typeface="Wingdings" panose="05000000000000000000" charset="0"/>
                  <a:buChar char=""/>
                </a:pPr>
                <a:endParaRPr lang="zh-CN" altLang="en-US" sz="2400" dirty="0">
                  <a:sym typeface="+mn-ea"/>
                </a:endParaRPr>
              </a:p>
            </p:txBody>
          </p:sp>
        </mc:Choice>
        <mc:Fallback xmlns="">
          <p:sp>
            <p:nvSpPr>
              <p:cNvPr id="4" name="Rectangle 3"/>
              <p:cNvSpPr txBox="1">
                <a:spLocks noRot="1" noChangeAspect="1" noMove="1" noResize="1" noEditPoints="1" noAdjustHandles="1" noChangeArrowheads="1" noChangeShapeType="1" noTextEdit="1"/>
              </p:cNvSpPr>
              <p:nvPr/>
            </p:nvSpPr>
            <p:spPr bwMode="auto">
              <a:xfrm>
                <a:off x="210046" y="735781"/>
                <a:ext cx="11579500" cy="5386437"/>
              </a:xfrm>
              <a:prstGeom prst="rect">
                <a:avLst/>
              </a:prstGeom>
              <a:blipFill rotWithShape="1">
                <a:blip r:embed="rId3"/>
                <a:stretch>
                  <a:fillRect l="-4" t="-8" r="1" b="-3378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61806" y="995044"/>
            <a:ext cx="6123214" cy="769441"/>
          </a:xfrm>
          <a:prstGeom prst="rect">
            <a:avLst/>
          </a:prstGeom>
          <a:noFill/>
        </p:spPr>
        <p:txBody>
          <a:bodyPr wrap="square">
            <a:spAutoFit/>
          </a:bodyPr>
          <a:lstStyle/>
          <a:p>
            <a:r>
              <a:rPr kumimoji="0" lang="en-US" altLang="zh-CN" sz="4400" b="0" i="0" u="none" strike="noStrike" kern="0" cap="none" spc="0" normalizeH="0" baseline="0" noProof="0" dirty="0">
                <a:ln>
                  <a:noFill/>
                </a:ln>
                <a:solidFill>
                  <a:srgbClr val="000000"/>
                </a:solidFill>
                <a:effectLst/>
                <a:uLnTx/>
                <a:uFillTx/>
                <a:latin typeface="Arial" panose="020B0604020202090204"/>
                <a:ea typeface="宋体" panose="02010600030101010101" pitchFamily="2" charset="-122"/>
                <a:cs typeface="+mj-cs"/>
              </a:rPr>
              <a:t>Homework</a:t>
            </a:r>
            <a:endParaRPr lang="zh-CN" altLang="en-US" dirty="0"/>
          </a:p>
        </p:txBody>
      </p:sp>
      <p:sp>
        <p:nvSpPr>
          <p:cNvPr id="9" name="Rectangle 3"/>
          <p:cNvSpPr txBox="1">
            <a:spLocks noChangeArrowheads="1"/>
          </p:cNvSpPr>
          <p:nvPr/>
        </p:nvSpPr>
        <p:spPr bwMode="auto">
          <a:xfrm>
            <a:off x="323559" y="1847127"/>
            <a:ext cx="11543612" cy="49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3"/>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eaLnBrk="1" hangingPunct="1">
              <a:lnSpc>
                <a:spcPct val="150000"/>
              </a:lnSpc>
              <a:defRPr/>
            </a:pPr>
            <a:endParaRPr lang="zh-CN" altLang="en-US" sz="3600" dirty="0"/>
          </a:p>
        </p:txBody>
      </p:sp>
      <p:sp>
        <p:nvSpPr>
          <p:cNvPr id="4" name="Rectangle 3">
            <a:extLst>
              <a:ext uri="{FF2B5EF4-FFF2-40B4-BE49-F238E27FC236}">
                <a16:creationId xmlns:a16="http://schemas.microsoft.com/office/drawing/2014/main" id="{DE73A20F-57B7-4CC3-9475-DC7580FC68D7}"/>
              </a:ext>
            </a:extLst>
          </p:cNvPr>
          <p:cNvSpPr txBox="1">
            <a:spLocks noChangeArrowheads="1"/>
          </p:cNvSpPr>
          <p:nvPr/>
        </p:nvSpPr>
        <p:spPr bwMode="auto">
          <a:xfrm>
            <a:off x="210046" y="2114550"/>
            <a:ext cx="11579500" cy="4007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3"/>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57200" indent="-457200">
              <a:lnSpc>
                <a:spcPct val="150000"/>
              </a:lnSpc>
              <a:buFont typeface="Wingdings" panose="05000000000000000000" charset="0"/>
              <a:buChar char=""/>
            </a:pPr>
            <a:r>
              <a:rPr lang="en-US" altLang="zh-CN" dirty="0">
                <a:sym typeface="+mn-ea"/>
              </a:rPr>
              <a:t>8.4</a:t>
            </a:r>
          </a:p>
          <a:p>
            <a:pPr marL="857250" lvl="1" indent="-457200">
              <a:lnSpc>
                <a:spcPct val="150000"/>
              </a:lnSpc>
              <a:buFont typeface="Wingdings" panose="05000000000000000000" charset="0"/>
              <a:buChar char=""/>
            </a:pPr>
            <a:r>
              <a:rPr lang="en-US" altLang="zh-CN" dirty="0">
                <a:sym typeface="+mn-ea"/>
              </a:rPr>
              <a:t>16</a:t>
            </a:r>
            <a:r>
              <a:rPr lang="zh-CN" altLang="en-US" dirty="0">
                <a:sym typeface="+mn-ea"/>
              </a:rPr>
              <a:t>，</a:t>
            </a:r>
            <a:r>
              <a:rPr lang="en-US" altLang="zh-CN" dirty="0">
                <a:sym typeface="+mn-ea"/>
              </a:rPr>
              <a:t>24</a:t>
            </a:r>
            <a:r>
              <a:rPr lang="zh-CN" altLang="en-US" dirty="0">
                <a:sym typeface="+mn-ea"/>
              </a:rPr>
              <a:t>，</a:t>
            </a:r>
            <a:r>
              <a:rPr lang="en-US" altLang="zh-CN" dirty="0">
                <a:sym typeface="+mn-ea"/>
              </a:rPr>
              <a:t>36.</a:t>
            </a:r>
            <a:endParaRPr lang="zh-CN" altLang="en-US" dirty="0">
              <a:sym typeface="+mn-ea"/>
            </a:endParaRPr>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10046" y="0"/>
            <a:ext cx="11056470" cy="735394"/>
          </a:xfrm>
          <a:prstGeom prst="rect">
            <a:avLst/>
          </a:prstGeom>
          <a:noFill/>
        </p:spPr>
        <p:txBody>
          <a:bodyPr wrap="square" rtlCol="0">
            <a:spAutoFit/>
          </a:bodyPr>
          <a:lstStyle/>
          <a:p>
            <a:pPr>
              <a:lnSpc>
                <a:spcPct val="150000"/>
              </a:lnSpc>
            </a:pPr>
            <a:r>
              <a:rPr lang="en-US" altLang="zh-CN" sz="3200"/>
              <a:t>8.4</a:t>
            </a:r>
            <a:endParaRPr lang="en-US" altLang="zh-CN" sz="3200" dirty="0"/>
          </a:p>
        </p:txBody>
      </p:sp>
      <p:sp>
        <p:nvSpPr>
          <p:cNvPr id="7" name="Rectangle 3">
            <a:extLst>
              <a:ext uri="{FF2B5EF4-FFF2-40B4-BE49-F238E27FC236}">
                <a16:creationId xmlns:a16="http://schemas.microsoft.com/office/drawing/2014/main" id="{EC2CAA27-DE60-4BFD-86D6-0FED57A71455}"/>
              </a:ext>
            </a:extLst>
          </p:cNvPr>
          <p:cNvSpPr txBox="1">
            <a:spLocks noChangeArrowheads="1"/>
          </p:cNvSpPr>
          <p:nvPr/>
        </p:nvSpPr>
        <p:spPr bwMode="auto">
          <a:xfrm>
            <a:off x="210045" y="1586240"/>
            <a:ext cx="8672698" cy="538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a:t>generating function(</a:t>
            </a:r>
            <a:r>
              <a:rPr lang="zh-CN" altLang="en-US" sz="2800"/>
              <a:t>生成函数</a:t>
            </a:r>
            <a:r>
              <a:rPr lang="en-US" altLang="zh-CN" sz="2800"/>
              <a:t>)</a:t>
            </a:r>
          </a:p>
          <a:p>
            <a:pPr>
              <a:lnSpc>
                <a:spcPct val="150000"/>
              </a:lnSpc>
              <a:buFont typeface="Wingdings" panose="05000000000000000000" pitchFamily="2" charset="2"/>
              <a:buChar char="l"/>
            </a:pPr>
            <a:r>
              <a:rPr lang="en-US" altLang="zh-CN" sz="2800"/>
              <a:t>formal power series(</a:t>
            </a:r>
            <a:r>
              <a:rPr lang="zh-CN" altLang="en-US" sz="2800"/>
              <a:t>形式幂级数</a:t>
            </a:r>
            <a:r>
              <a:rPr lang="en-US" altLang="zh-CN" sz="2800"/>
              <a:t>)</a:t>
            </a:r>
          </a:p>
          <a:p>
            <a:pPr>
              <a:lnSpc>
                <a:spcPct val="150000"/>
              </a:lnSpc>
              <a:buFont typeface="Wingdings" panose="05000000000000000000" pitchFamily="2" charset="2"/>
              <a:buChar char="l"/>
            </a:pPr>
            <a:r>
              <a:rPr lang="en-US" altLang="zh-CN" sz="2800"/>
              <a:t>extended binomial Theorem(</a:t>
            </a:r>
            <a:r>
              <a:rPr lang="zh-CN" altLang="en-US" sz="2800"/>
              <a:t>广义二项式定理</a:t>
            </a:r>
            <a:r>
              <a:rPr lang="en-US" altLang="zh-CN" sz="2800"/>
              <a:t>)</a:t>
            </a:r>
          </a:p>
          <a:p>
            <a:pPr>
              <a:lnSpc>
                <a:spcPct val="150000"/>
              </a:lnSpc>
              <a:buFont typeface="Wingdings" panose="05000000000000000000" pitchFamily="2" charset="2"/>
              <a:buChar char="l"/>
            </a:pPr>
            <a:endParaRPr lang="zh-CN" altLang="en-US" sz="2800"/>
          </a:p>
        </p:txBody>
      </p:sp>
      <p:sp>
        <p:nvSpPr>
          <p:cNvPr id="8" name="文本框 7">
            <a:extLst>
              <a:ext uri="{FF2B5EF4-FFF2-40B4-BE49-F238E27FC236}">
                <a16:creationId xmlns:a16="http://schemas.microsoft.com/office/drawing/2014/main" id="{822C4D55-B538-466B-B3CD-88F7C87EE691}"/>
              </a:ext>
            </a:extLst>
          </p:cNvPr>
          <p:cNvSpPr txBox="1"/>
          <p:nvPr/>
        </p:nvSpPr>
        <p:spPr>
          <a:xfrm>
            <a:off x="2193925" y="879485"/>
            <a:ext cx="7804150" cy="706755"/>
          </a:xfrm>
          <a:prstGeom prst="rect">
            <a:avLst/>
          </a:prstGeom>
          <a:noFill/>
        </p:spPr>
        <p:txBody>
          <a:bodyPr wrap="square" rtlCol="0">
            <a:spAutoFit/>
          </a:bodyPr>
          <a:lstStyle/>
          <a:p>
            <a:pPr algn="ctr" eaLnBrk="1" hangingPunct="1"/>
            <a:r>
              <a:rPr lang="zh-CN" altLang="en-US" sz="4000" b="1">
                <a:sym typeface="+mn-ea"/>
              </a:rPr>
              <a:t>单词表</a:t>
            </a:r>
            <a:endParaRPr lang="en-US" altLang="zh-CN" sz="4000" b="1" dirty="0"/>
          </a:p>
        </p:txBody>
      </p:sp>
    </p:spTree>
    <p:extLst>
      <p:ext uri="{BB962C8B-B14F-4D97-AF65-F5344CB8AC3E}">
        <p14:creationId xmlns:p14="http://schemas.microsoft.com/office/powerpoint/2010/main" val="410359958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44732" y="1613961"/>
            <a:ext cx="12102534" cy="467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marL="400050" lvl="1" indent="0">
              <a:lnSpc>
                <a:spcPct val="150000"/>
              </a:lnSpc>
              <a:buNone/>
            </a:pPr>
            <a:r>
              <a:rPr lang="en-US" altLang="zh-CN" dirty="0"/>
              <a:t>One of these algorithms, which uses a divide-and-conquer technique, will be described here. This fast multiplication algorithm proceeds by splitting each of two 2n-bit integers into two blocks, each with n bits. Then, the original multiplication is reduced from the multiplication of two 2n-bit integers to three multiplications of n-bit integers, plus shifts and additions.</a:t>
            </a:r>
          </a:p>
        </p:txBody>
      </p:sp>
      <p:sp>
        <p:nvSpPr>
          <p:cNvPr id="4" name="文本框 3"/>
          <p:cNvSpPr txBox="1"/>
          <p:nvPr/>
        </p:nvSpPr>
        <p:spPr>
          <a:xfrm>
            <a:off x="-259584" y="890061"/>
            <a:ext cx="12711165" cy="646331"/>
          </a:xfrm>
          <a:prstGeom prst="rect">
            <a:avLst/>
          </a:prstGeom>
          <a:noFill/>
        </p:spPr>
        <p:txBody>
          <a:bodyPr wrap="square" rtlCol="0">
            <a:spAutoFit/>
          </a:bodyPr>
          <a:lstStyle/>
          <a:p>
            <a:pPr algn="ctr"/>
            <a:r>
              <a:rPr lang="en-US" altLang="zh-CN" sz="3600" dirty="0"/>
              <a:t>Fast Multiplication of Integers - </a:t>
            </a:r>
            <a:r>
              <a:rPr lang="zh-CN" altLang="en-US" sz="3600" dirty="0"/>
              <a:t>整数的快速乘法</a:t>
            </a:r>
            <a:endParaRPr lang="en-US" altLang="zh-CN" sz="3600" b="1" dirty="0"/>
          </a:p>
        </p:txBody>
      </p:sp>
      <p:sp>
        <p:nvSpPr>
          <p:cNvPr id="6" name="文本框 5"/>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dirty="0"/>
              <a:t>8.3.2 Divide-and-Conquer Recurrence Relations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3"/>
              <p:cNvSpPr txBox="1">
                <a:spLocks noChangeArrowheads="1"/>
              </p:cNvSpPr>
              <p:nvPr/>
            </p:nvSpPr>
            <p:spPr bwMode="auto">
              <a:xfrm>
                <a:off x="0" y="1272317"/>
                <a:ext cx="11981954" cy="57414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4:</a:t>
                </a:r>
              </a:p>
              <a:p>
                <a:pPr lvl="1" indent="-342900">
                  <a:lnSpc>
                    <a:spcPct val="140000"/>
                  </a:lnSpc>
                  <a:buClr>
                    <a:schemeClr val="tx1"/>
                  </a:buClr>
                  <a:buFont typeface="Wingdings" panose="05000000000000000000" pitchFamily="2" charset="2"/>
                  <a:buChar char="l"/>
                </a:pPr>
                <a:r>
                  <a:rPr lang="en-US" altLang="zh-CN" sz="2400" dirty="0"/>
                  <a:t>Suppose that a and b are integers with binary expansions of length 2n (add initial bits of zero in these expansions if necessary to make them the same length). Let</a:t>
                </a:r>
              </a:p>
              <a:p>
                <a:pPr marL="400050" lvl="1" indent="0" algn="ctr">
                  <a:lnSpc>
                    <a:spcPct val="140000"/>
                  </a:lnSpc>
                  <a:buNone/>
                </a:pPr>
                <a14:m>
                  <m:oMath xmlns:m="http://schemas.openxmlformats.org/officeDocument/2006/math">
                    <m:r>
                      <a:rPr lang="en-US" altLang="zh-CN" sz="2400" b="1" i="1" smtClean="0">
                        <a:latin typeface="Cambria Math" panose="02040503050406030204" pitchFamily="18" charset="0"/>
                      </a:rPr>
                      <m:t>𝒂</m:t>
                    </m:r>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𝟐</m:t>
                            </m:r>
                            <m:r>
                              <a:rPr lang="en-US" altLang="zh-CN" sz="2400" i="1">
                                <a:latin typeface="Cambria Math" panose="02040503050406030204" pitchFamily="18" charset="0"/>
                              </a:rPr>
                              <m:t>𝒏</m:t>
                            </m:r>
                            <m:r>
                              <a:rPr lang="en-US" altLang="zh-CN" sz="2400" i="1">
                                <a:latin typeface="Cambria Math" panose="02040503050406030204" pitchFamily="18" charset="0"/>
                              </a:rPr>
                              <m:t>−</m:t>
                            </m:r>
                            <m:r>
                              <a:rPr lang="en-US" altLang="zh-CN" sz="2400" i="1">
                                <a:latin typeface="Cambria Math" panose="02040503050406030204" pitchFamily="18" charset="0"/>
                              </a:rPr>
                              <m:t>𝟏</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𝟐</m:t>
                            </m:r>
                            <m:r>
                              <a:rPr lang="en-US" altLang="zh-CN" sz="2400" i="1">
                                <a:latin typeface="Cambria Math" panose="02040503050406030204" pitchFamily="18" charset="0"/>
                              </a:rPr>
                              <m:t>𝒏</m:t>
                            </m:r>
                            <m:r>
                              <a:rPr lang="en-US" altLang="zh-CN" sz="2400" i="1">
                                <a:latin typeface="Cambria Math" panose="02040503050406030204" pitchFamily="18" charset="0"/>
                              </a:rPr>
                              <m:t>−</m:t>
                            </m:r>
                            <m:r>
                              <a:rPr lang="en-US" altLang="zh-CN" sz="2400" i="1">
                                <a:latin typeface="Cambria Math" panose="02040503050406030204" pitchFamily="18" charset="0"/>
                              </a:rPr>
                              <m:t>𝟐</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𝟏</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𝟎</m:t>
                            </m:r>
                          </m:sub>
                        </m:sSub>
                        <m:r>
                          <a:rPr lang="en-US" altLang="zh-CN" sz="2400" i="1">
                            <a:latin typeface="Cambria Math" panose="02040503050406030204" pitchFamily="18" charset="0"/>
                          </a:rPr>
                          <m:t>)</m:t>
                        </m:r>
                      </m:e>
                      <m:sub>
                        <m:r>
                          <a:rPr lang="en-US" altLang="zh-CN" sz="2400" b="1" i="1" smtClean="0">
                            <a:latin typeface="Cambria Math" panose="02040503050406030204" pitchFamily="18" charset="0"/>
                          </a:rPr>
                          <m:t>𝟐</m:t>
                        </m:r>
                      </m:sub>
                    </m:sSub>
                  </m:oMath>
                </a14:m>
                <a:r>
                  <a:rPr lang="en-US" altLang="zh-CN" sz="2400" b="1" i="1" dirty="0">
                    <a:latin typeface="Cambria Math" panose="02040503050406030204" pitchFamily="18" charset="0"/>
                  </a:rPr>
                  <a:t>   </a:t>
                </a:r>
                <a:r>
                  <a:rPr lang="en-US" altLang="zh-CN" sz="2400" b="1" dirty="0">
                    <a:latin typeface="Cambria Math" panose="02040503050406030204" pitchFamily="18" charset="0"/>
                  </a:rPr>
                  <a:t>and    </a:t>
                </a:r>
                <a14:m>
                  <m:oMath xmlns:m="http://schemas.openxmlformats.org/officeDocument/2006/math">
                    <m:r>
                      <a:rPr lang="en-US" altLang="zh-CN" sz="2400" b="1" i="1" smtClean="0">
                        <a:latin typeface="Cambria Math" panose="02040503050406030204" pitchFamily="18" charset="0"/>
                      </a:rPr>
                      <m:t>𝒃</m:t>
                    </m:r>
                    <m:r>
                      <a:rPr lang="en-US" altLang="zh-CN" sz="2400" i="1">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𝒃</m:t>
                            </m:r>
                          </m:e>
                          <m:sub>
                            <m:r>
                              <a:rPr lang="en-US" altLang="zh-CN" sz="2400" i="1">
                                <a:latin typeface="Cambria Math" panose="02040503050406030204" pitchFamily="18" charset="0"/>
                              </a:rPr>
                              <m:t>𝟐</m:t>
                            </m:r>
                            <m:r>
                              <a:rPr lang="en-US" altLang="zh-CN" sz="2400" i="1">
                                <a:latin typeface="Cambria Math" panose="02040503050406030204" pitchFamily="18" charset="0"/>
                              </a:rPr>
                              <m:t>𝒏</m:t>
                            </m:r>
                            <m:r>
                              <a:rPr lang="en-US" altLang="zh-CN" sz="2400" i="1">
                                <a:latin typeface="Cambria Math" panose="02040503050406030204" pitchFamily="18" charset="0"/>
                              </a:rPr>
                              <m:t>−</m:t>
                            </m:r>
                            <m:r>
                              <a:rPr lang="en-US" altLang="zh-CN" sz="2400" i="1">
                                <a:latin typeface="Cambria Math" panose="02040503050406030204" pitchFamily="18" charset="0"/>
                              </a:rPr>
                              <m:t>𝟏</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𝒃</m:t>
                            </m:r>
                          </m:e>
                          <m:sub>
                            <m:r>
                              <a:rPr lang="en-US" altLang="zh-CN" sz="2400" i="1">
                                <a:latin typeface="Cambria Math" panose="02040503050406030204" pitchFamily="18" charset="0"/>
                              </a:rPr>
                              <m:t>𝟐</m:t>
                            </m:r>
                            <m:r>
                              <a:rPr lang="en-US" altLang="zh-CN" sz="2400" i="1">
                                <a:latin typeface="Cambria Math" panose="02040503050406030204" pitchFamily="18" charset="0"/>
                              </a:rPr>
                              <m:t>𝒏</m:t>
                            </m:r>
                            <m:r>
                              <a:rPr lang="en-US" altLang="zh-CN" sz="2400" i="1">
                                <a:latin typeface="Cambria Math" panose="02040503050406030204" pitchFamily="18" charset="0"/>
                              </a:rPr>
                              <m:t>−</m:t>
                            </m:r>
                            <m:r>
                              <a:rPr lang="en-US" altLang="zh-CN" sz="2400" i="1">
                                <a:latin typeface="Cambria Math" panose="02040503050406030204" pitchFamily="18" charset="0"/>
                              </a:rPr>
                              <m:t>𝟐</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𝒃</m:t>
                            </m:r>
                          </m:e>
                          <m:sub>
                            <m:r>
                              <a:rPr lang="en-US" altLang="zh-CN" sz="2400" i="1">
                                <a:latin typeface="Cambria Math" panose="02040503050406030204" pitchFamily="18" charset="0"/>
                              </a:rPr>
                              <m:t>𝟏</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𝒃</m:t>
                            </m:r>
                          </m:e>
                          <m:sub>
                            <m:r>
                              <a:rPr lang="en-US" altLang="zh-CN" sz="2400" i="1">
                                <a:latin typeface="Cambria Math" panose="02040503050406030204" pitchFamily="18" charset="0"/>
                              </a:rPr>
                              <m:t>𝟎</m:t>
                            </m:r>
                          </m:sub>
                        </m:sSub>
                        <m:r>
                          <a:rPr lang="en-US" altLang="zh-CN" sz="2400" i="1">
                            <a:latin typeface="Cambria Math" panose="02040503050406030204" pitchFamily="18" charset="0"/>
                          </a:rPr>
                          <m:t>)</m:t>
                        </m:r>
                      </m:e>
                      <m:sub>
                        <m:r>
                          <a:rPr lang="en-US" altLang="zh-CN" sz="2400" b="1" i="1" smtClean="0">
                            <a:latin typeface="Cambria Math" panose="02040503050406030204" pitchFamily="18" charset="0"/>
                          </a:rPr>
                          <m:t>𝟐</m:t>
                        </m:r>
                      </m:sub>
                    </m:sSub>
                  </m:oMath>
                </a14:m>
                <a:r>
                  <a:rPr lang="en-US" altLang="zh-CN" sz="2400" i="1" dirty="0">
                    <a:latin typeface="Cambria Math" panose="02040503050406030204" pitchFamily="18" charset="0"/>
                  </a:rPr>
                  <a:t> </a:t>
                </a:r>
              </a:p>
              <a:p>
                <a:pPr marL="400050" lvl="1" indent="0">
                  <a:lnSpc>
                    <a:spcPct val="140000"/>
                  </a:lnSpc>
                  <a:buNone/>
                </a:pPr>
                <a:r>
                  <a:rPr lang="en-US" altLang="zh-CN" sz="2400" b="1" dirty="0">
                    <a:latin typeface="Cambria Math" panose="02040503050406030204" pitchFamily="18" charset="0"/>
                  </a:rPr>
                  <a:t>Let  </a:t>
                </a:r>
              </a:p>
              <a:p>
                <a:pPr marL="400050" lvl="1" indent="0" algn="ctr">
                  <a:lnSpc>
                    <a:spcPct val="140000"/>
                  </a:lnSpc>
                  <a:buNone/>
                </a:pPr>
                <a14:m>
                  <m:oMath xmlns:m="http://schemas.openxmlformats.org/officeDocument/2006/math">
                    <m:r>
                      <a:rPr lang="en-US" altLang="zh-CN" sz="2400" b="1" i="1" smtClean="0">
                        <a:latin typeface="Cambria Math" panose="02040503050406030204" pitchFamily="18" charset="0"/>
                      </a:rPr>
                      <m:t>𝒂</m:t>
                    </m:r>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𝟐</m:t>
                        </m:r>
                      </m:e>
                      <m:sup>
                        <m:r>
                          <a:rPr lang="en-US" altLang="zh-CN" sz="2400" b="1" i="1" smtClean="0">
                            <a:latin typeface="Cambria Math" panose="02040503050406030204" pitchFamily="18" charset="0"/>
                          </a:rPr>
                          <m:t>𝒏</m:t>
                        </m:r>
                      </m:sup>
                    </m:sSup>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𝑨</m:t>
                        </m:r>
                      </m:e>
                      <m:sub>
                        <m:r>
                          <a:rPr lang="en-US" altLang="zh-CN" sz="2400" b="1" i="1" smtClean="0">
                            <a:latin typeface="Cambria Math" panose="02040503050406030204" pitchFamily="18" charset="0"/>
                          </a:rPr>
                          <m:t>𝟏</m:t>
                        </m:r>
                      </m:sub>
                    </m:sSub>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𝑨</m:t>
                        </m:r>
                      </m:e>
                      <m:sub>
                        <m:r>
                          <a:rPr lang="en-US" altLang="zh-CN" sz="2400" b="1" i="1" smtClean="0">
                            <a:latin typeface="Cambria Math" panose="02040503050406030204" pitchFamily="18" charset="0"/>
                          </a:rPr>
                          <m:t>𝟎</m:t>
                        </m:r>
                      </m:sub>
                    </m:sSub>
                  </m:oMath>
                </a14:m>
                <a:r>
                  <a:rPr lang="en-US" altLang="zh-CN" sz="2400" b="1" dirty="0">
                    <a:latin typeface="Cambria Math" panose="02040503050406030204" pitchFamily="18" charset="0"/>
                  </a:rPr>
                  <a:t>, </a:t>
                </a:r>
                <a14:m>
                  <m:oMath xmlns:m="http://schemas.openxmlformats.org/officeDocument/2006/math">
                    <m:r>
                      <a:rPr lang="en-US" altLang="zh-CN" sz="2400" b="1" i="1" smtClean="0">
                        <a:latin typeface="Cambria Math" panose="02040503050406030204" pitchFamily="18" charset="0"/>
                      </a:rPr>
                      <m:t>𝒃</m:t>
                    </m:r>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𝟐</m:t>
                        </m:r>
                      </m:e>
                      <m:sup>
                        <m:r>
                          <a:rPr lang="en-US" altLang="zh-CN" sz="2400" i="1">
                            <a:latin typeface="Cambria Math" panose="02040503050406030204" pitchFamily="18" charset="0"/>
                          </a:rPr>
                          <m:t>𝒏</m:t>
                        </m:r>
                      </m:sup>
                    </m:sSup>
                    <m:sSub>
                      <m:sSubPr>
                        <m:ctrlPr>
                          <a:rPr lang="en-US" altLang="zh-CN" sz="2400" i="1">
                            <a:latin typeface="Cambria Math" panose="02040503050406030204" pitchFamily="18" charset="0"/>
                          </a:rPr>
                        </m:ctrlPr>
                      </m:sSubPr>
                      <m:e>
                        <m:r>
                          <a:rPr lang="en-US" altLang="zh-CN" sz="2400" b="1" i="1" smtClean="0">
                            <a:latin typeface="Cambria Math" panose="02040503050406030204" pitchFamily="18" charset="0"/>
                          </a:rPr>
                          <m:t>𝑩</m:t>
                        </m:r>
                      </m:e>
                      <m:sub>
                        <m:r>
                          <a:rPr lang="en-US" altLang="zh-CN" sz="2400" i="1">
                            <a:latin typeface="Cambria Math" panose="02040503050406030204" pitchFamily="18" charset="0"/>
                          </a:rPr>
                          <m:t>𝟏</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smtClean="0">
                            <a:latin typeface="Cambria Math" panose="02040503050406030204" pitchFamily="18" charset="0"/>
                          </a:rPr>
                          <m:t>𝑩</m:t>
                        </m:r>
                      </m:e>
                      <m:sub>
                        <m:r>
                          <a:rPr lang="en-US" altLang="zh-CN" sz="2400" i="1">
                            <a:latin typeface="Cambria Math" panose="02040503050406030204" pitchFamily="18" charset="0"/>
                          </a:rPr>
                          <m:t>𝟎</m:t>
                        </m:r>
                      </m:sub>
                    </m:sSub>
                  </m:oMath>
                </a14:m>
                <a:endParaRPr lang="en-US" altLang="zh-CN" sz="2400" b="1" dirty="0">
                  <a:latin typeface="Cambria Math" panose="02040503050406030204" pitchFamily="18" charset="0"/>
                </a:endParaRPr>
              </a:p>
              <a:p>
                <a:pPr marL="400050" lvl="1" indent="0">
                  <a:buNone/>
                </a:pPr>
                <a:r>
                  <a:rPr lang="en-US" altLang="zh-CN" sz="2400" dirty="0">
                    <a:latin typeface="Cambria Math" panose="02040503050406030204" pitchFamily="18" charset="0"/>
                  </a:rPr>
                  <a:t>Where</a:t>
                </a:r>
              </a:p>
              <a:p>
                <a:pPr marL="400050" lvl="1" indent="0" algn="ctr">
                  <a:buNone/>
                </a:pPr>
                <a14:m>
                  <m:oMath xmlns:m="http://schemas.openxmlformats.org/officeDocument/2006/math">
                    <m:sSub>
                      <m:sSubPr>
                        <m:ctrlPr>
                          <a:rPr lang="en-US" altLang="zh-CN" sz="2400" i="1">
                            <a:latin typeface="Cambria Math" panose="02040503050406030204" pitchFamily="18" charset="0"/>
                          </a:rPr>
                        </m:ctrlPr>
                      </m:sSubPr>
                      <m:e>
                        <m:sSub>
                          <m:sSubPr>
                            <m:ctrlPr>
                              <a:rPr lang="en-US" altLang="zh-CN" sz="2400" i="1" smtClean="0">
                                <a:latin typeface="Cambria Math" panose="02040503050406030204" pitchFamily="18" charset="0"/>
                              </a:rPr>
                            </m:ctrlPr>
                          </m:sSubPr>
                          <m:e>
                            <m:r>
                              <a:rPr lang="en-US" altLang="zh-CN" sz="2400" b="1" i="1" smtClean="0">
                                <a:latin typeface="Cambria Math" panose="02040503050406030204" pitchFamily="18" charset="0"/>
                              </a:rPr>
                              <m:t>𝑨</m:t>
                            </m:r>
                          </m:e>
                          <m:sub>
                            <m:r>
                              <a:rPr lang="en-US" altLang="zh-CN" sz="2400" b="1" i="1" smtClean="0">
                                <a:latin typeface="Cambria Math" panose="02040503050406030204" pitchFamily="18" charset="0"/>
                              </a:rPr>
                              <m:t>𝟏</m:t>
                            </m:r>
                          </m:sub>
                        </m:sSub>
                        <m:r>
                          <a:rPr lang="en-US" altLang="zh-CN" sz="2400" b="1" i="1" smtClean="0">
                            <a:latin typeface="Cambria Math" panose="02040503050406030204" pitchFamily="18" charset="0"/>
                          </a:rPr>
                          <m:t>=</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𝟐</m:t>
                            </m:r>
                            <m:r>
                              <a:rPr lang="en-US" altLang="zh-CN" sz="2400" i="1">
                                <a:latin typeface="Cambria Math" panose="02040503050406030204" pitchFamily="18" charset="0"/>
                              </a:rPr>
                              <m:t>𝒏</m:t>
                            </m:r>
                            <m:r>
                              <a:rPr lang="en-US" altLang="zh-CN" sz="2400" i="1">
                                <a:latin typeface="Cambria Math" panose="02040503050406030204" pitchFamily="18" charset="0"/>
                              </a:rPr>
                              <m:t>−</m:t>
                            </m:r>
                            <m:r>
                              <a:rPr lang="en-US" altLang="zh-CN" sz="2400" i="1">
                                <a:latin typeface="Cambria Math" panose="02040503050406030204" pitchFamily="18" charset="0"/>
                              </a:rPr>
                              <m:t>𝟏</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r>
                              <a:rPr lang="en-US" altLang="zh-CN" sz="2400" i="1">
                                <a:latin typeface="Cambria Math" panose="02040503050406030204" pitchFamily="18" charset="0"/>
                              </a:rPr>
                              <m:t>𝟏</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b="1" i="1" smtClean="0">
                                <a:latin typeface="Cambria Math" panose="02040503050406030204" pitchFamily="18" charset="0"/>
                              </a:rPr>
                              <m:t>𝒏</m:t>
                            </m:r>
                          </m:sub>
                        </m:sSub>
                        <m:r>
                          <a:rPr lang="en-US" altLang="zh-CN" sz="2400" i="1">
                            <a:latin typeface="Cambria Math" panose="02040503050406030204" pitchFamily="18" charset="0"/>
                          </a:rPr>
                          <m:t>)</m:t>
                        </m:r>
                      </m:e>
                      <m:sub>
                        <m:r>
                          <a:rPr lang="en-US" altLang="zh-CN" sz="2400" i="1">
                            <a:latin typeface="Cambria Math" panose="02040503050406030204" pitchFamily="18" charset="0"/>
                          </a:rPr>
                          <m:t>𝟐</m:t>
                        </m:r>
                      </m:sub>
                    </m:sSub>
                  </m:oMath>
                </a14:m>
                <a:r>
                  <a:rPr lang="zh-CN" altLang="en-US" sz="2400" b="1" dirty="0">
                    <a:latin typeface="Cambria Math" panose="02040503050406030204" pitchFamily="18" charset="0"/>
                  </a:rPr>
                  <a:t>，</a:t>
                </a:r>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𝑨</m:t>
                            </m:r>
                          </m:e>
                          <m:sub>
                            <m:r>
                              <a:rPr lang="en-US" altLang="zh-CN" sz="2400" b="1" i="1" smtClean="0">
                                <a:latin typeface="Cambria Math" panose="02040503050406030204" pitchFamily="18" charset="0"/>
                              </a:rPr>
                              <m:t>𝟎</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𝒏</m:t>
                            </m:r>
                            <m:r>
                              <a:rPr lang="en-US" altLang="zh-CN" sz="2400" i="1">
                                <a:latin typeface="Cambria Math" panose="02040503050406030204" pitchFamily="18" charset="0"/>
                              </a:rPr>
                              <m:t>−</m:t>
                            </m:r>
                            <m:r>
                              <a:rPr lang="en-US" altLang="zh-CN" sz="2400" i="1">
                                <a:latin typeface="Cambria Math" panose="02040503050406030204" pitchFamily="18" charset="0"/>
                              </a:rPr>
                              <m:t>𝟏</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i="1">
                                <a:latin typeface="Cambria Math" panose="02040503050406030204" pitchFamily="18" charset="0"/>
                              </a:rPr>
                              <m:t>𝟏</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𝒂</m:t>
                            </m:r>
                          </m:e>
                          <m:sub>
                            <m:r>
                              <a:rPr lang="en-US" altLang="zh-CN" sz="2400" b="1" i="1" smtClean="0">
                                <a:latin typeface="Cambria Math" panose="02040503050406030204" pitchFamily="18" charset="0"/>
                              </a:rPr>
                              <m:t>𝟎</m:t>
                            </m:r>
                          </m:sub>
                        </m:sSub>
                        <m:r>
                          <a:rPr lang="en-US" altLang="zh-CN" sz="2400" i="1">
                            <a:latin typeface="Cambria Math" panose="02040503050406030204" pitchFamily="18" charset="0"/>
                          </a:rPr>
                          <m:t>)</m:t>
                        </m:r>
                      </m:e>
                      <m:sub>
                        <m:r>
                          <a:rPr lang="en-US" altLang="zh-CN" sz="2400" i="1">
                            <a:latin typeface="Cambria Math" panose="02040503050406030204" pitchFamily="18" charset="0"/>
                          </a:rPr>
                          <m:t>𝟐</m:t>
                        </m:r>
                      </m:sub>
                    </m:sSub>
                  </m:oMath>
                </a14:m>
                <a:endParaRPr lang="en-US" altLang="zh-CN" sz="2400" dirty="0">
                  <a:latin typeface="Cambria Math" panose="02040503050406030204" pitchFamily="18" charset="0"/>
                </a:endParaRPr>
              </a:p>
              <a:p>
                <a:pPr marL="400050" lvl="1" indent="0" algn="ctr">
                  <a:buNone/>
                </a:pPr>
                <a14:m>
                  <m:oMath xmlns:m="http://schemas.openxmlformats.org/officeDocument/2006/math">
                    <m:sSub>
                      <m:sSubPr>
                        <m:ctrlPr>
                          <a:rPr lang="en-US" altLang="zh-CN" sz="2400" i="1">
                            <a:latin typeface="Cambria Math" panose="02040503050406030204" pitchFamily="18" charset="0"/>
                          </a:rPr>
                        </m:ctrlPr>
                      </m:sSubPr>
                      <m:e>
                        <m:sSub>
                          <m:sSubPr>
                            <m:ctrlPr>
                              <a:rPr lang="en-US" altLang="zh-CN" sz="2400" i="1" smtClean="0">
                                <a:latin typeface="Cambria Math" panose="02040503050406030204" pitchFamily="18" charset="0"/>
                              </a:rPr>
                            </m:ctrlPr>
                          </m:sSubPr>
                          <m:e>
                            <m:r>
                              <a:rPr lang="en-US" altLang="zh-CN" sz="2400" b="1" i="1" smtClean="0">
                                <a:latin typeface="Cambria Math" panose="02040503050406030204" pitchFamily="18" charset="0"/>
                              </a:rPr>
                              <m:t>𝑩</m:t>
                            </m:r>
                          </m:e>
                          <m:sub>
                            <m:r>
                              <a:rPr lang="en-US" altLang="zh-CN" sz="2400" b="1" i="1" smtClean="0">
                                <a:latin typeface="Cambria Math" panose="02040503050406030204" pitchFamily="18" charset="0"/>
                              </a:rPr>
                              <m:t>𝟏</m:t>
                            </m:r>
                          </m:sub>
                        </m:sSub>
                        <m:r>
                          <a:rPr lang="en-US" altLang="zh-CN" sz="2400" b="1" i="1" smtClean="0">
                            <a:latin typeface="Cambria Math" panose="02040503050406030204" pitchFamily="18" charset="0"/>
                          </a:rPr>
                          <m:t>=</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smtClean="0">
                                <a:latin typeface="Cambria Math" panose="02040503050406030204" pitchFamily="18" charset="0"/>
                              </a:rPr>
                              <m:t>𝒃</m:t>
                            </m:r>
                          </m:e>
                          <m:sub>
                            <m:r>
                              <a:rPr lang="en-US" altLang="zh-CN" sz="2400" i="1">
                                <a:latin typeface="Cambria Math" panose="02040503050406030204" pitchFamily="18" charset="0"/>
                              </a:rPr>
                              <m:t>𝟐</m:t>
                            </m:r>
                            <m:r>
                              <a:rPr lang="en-US" altLang="zh-CN" sz="2400" i="1">
                                <a:latin typeface="Cambria Math" panose="02040503050406030204" pitchFamily="18" charset="0"/>
                              </a:rPr>
                              <m:t>𝒏</m:t>
                            </m:r>
                            <m:r>
                              <a:rPr lang="en-US" altLang="zh-CN" sz="2400" i="1">
                                <a:latin typeface="Cambria Math" panose="02040503050406030204" pitchFamily="18" charset="0"/>
                              </a:rPr>
                              <m:t>−</m:t>
                            </m:r>
                            <m:r>
                              <a:rPr lang="en-US" altLang="zh-CN" sz="2400" i="1">
                                <a:latin typeface="Cambria Math" panose="02040503050406030204" pitchFamily="18" charset="0"/>
                              </a:rPr>
                              <m:t>𝟏</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smtClean="0">
                                <a:latin typeface="Cambria Math" panose="02040503050406030204" pitchFamily="18" charset="0"/>
                              </a:rPr>
                              <m:t>𝒃</m:t>
                            </m:r>
                          </m:e>
                          <m:sub>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r>
                              <a:rPr lang="en-US" altLang="zh-CN" sz="2400" i="1">
                                <a:latin typeface="Cambria Math" panose="02040503050406030204" pitchFamily="18" charset="0"/>
                              </a:rPr>
                              <m:t>𝟏</m:t>
                            </m:r>
                          </m:sub>
                        </m:sSub>
                        <m:sSub>
                          <m:sSubPr>
                            <m:ctrlPr>
                              <a:rPr lang="en-US" altLang="zh-CN" sz="2400" i="1">
                                <a:latin typeface="Cambria Math" panose="02040503050406030204" pitchFamily="18" charset="0"/>
                              </a:rPr>
                            </m:ctrlPr>
                          </m:sSubPr>
                          <m:e>
                            <m:r>
                              <a:rPr lang="en-US" altLang="zh-CN" sz="2400" b="1" i="1" smtClean="0">
                                <a:latin typeface="Cambria Math" panose="02040503050406030204" pitchFamily="18" charset="0"/>
                              </a:rPr>
                              <m:t>𝒃</m:t>
                            </m:r>
                          </m:e>
                          <m:sub>
                            <m:r>
                              <a:rPr lang="en-US" altLang="zh-CN" sz="2400" b="1" i="1" smtClean="0">
                                <a:latin typeface="Cambria Math" panose="02040503050406030204" pitchFamily="18" charset="0"/>
                              </a:rPr>
                              <m:t>𝒏</m:t>
                            </m:r>
                          </m:sub>
                        </m:sSub>
                        <m:r>
                          <a:rPr lang="en-US" altLang="zh-CN" sz="2400" i="1">
                            <a:latin typeface="Cambria Math" panose="02040503050406030204" pitchFamily="18" charset="0"/>
                          </a:rPr>
                          <m:t>)</m:t>
                        </m:r>
                      </m:e>
                      <m:sub>
                        <m:r>
                          <a:rPr lang="en-US" altLang="zh-CN" sz="2400" i="1">
                            <a:latin typeface="Cambria Math" panose="02040503050406030204" pitchFamily="18" charset="0"/>
                          </a:rPr>
                          <m:t>𝟐</m:t>
                        </m:r>
                      </m:sub>
                    </m:sSub>
                  </m:oMath>
                </a14:m>
                <a:r>
                  <a:rPr lang="zh-CN" altLang="en-US" sz="2400" b="1" dirty="0">
                    <a:latin typeface="Cambria Math" panose="02040503050406030204" pitchFamily="18" charset="0"/>
                  </a:rPr>
                  <a:t>，</a:t>
                </a:r>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sSub>
                          <m:sSubPr>
                            <m:ctrlPr>
                              <a:rPr lang="en-US" altLang="zh-CN" sz="2400" i="1">
                                <a:latin typeface="Cambria Math" panose="02040503050406030204" pitchFamily="18" charset="0"/>
                              </a:rPr>
                            </m:ctrlPr>
                          </m:sSubPr>
                          <m:e>
                            <m:r>
                              <a:rPr lang="en-US" altLang="zh-CN" sz="2400" b="1" i="1" smtClean="0">
                                <a:latin typeface="Cambria Math" panose="02040503050406030204" pitchFamily="18" charset="0"/>
                              </a:rPr>
                              <m:t>𝑩</m:t>
                            </m:r>
                          </m:e>
                          <m:sub>
                            <m:r>
                              <a:rPr lang="en-US" altLang="zh-CN" sz="2400" b="1" i="1" smtClean="0">
                                <a:latin typeface="Cambria Math" panose="02040503050406030204" pitchFamily="18" charset="0"/>
                              </a:rPr>
                              <m:t>𝟎</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smtClean="0">
                                <a:latin typeface="Cambria Math" panose="02040503050406030204" pitchFamily="18" charset="0"/>
                              </a:rPr>
                              <m:t>𝒃</m:t>
                            </m:r>
                          </m:e>
                          <m:sub>
                            <m:r>
                              <a:rPr lang="en-US" altLang="zh-CN" sz="2400" i="1">
                                <a:latin typeface="Cambria Math" panose="02040503050406030204" pitchFamily="18" charset="0"/>
                              </a:rPr>
                              <m:t>𝒏</m:t>
                            </m:r>
                            <m:r>
                              <a:rPr lang="en-US" altLang="zh-CN" sz="2400" i="1">
                                <a:latin typeface="Cambria Math" panose="02040503050406030204" pitchFamily="18" charset="0"/>
                              </a:rPr>
                              <m:t>−</m:t>
                            </m:r>
                            <m:r>
                              <a:rPr lang="en-US" altLang="zh-CN" sz="2400" i="1">
                                <a:latin typeface="Cambria Math" panose="02040503050406030204" pitchFamily="18" charset="0"/>
                              </a:rPr>
                              <m:t>𝟏</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1" i="1" smtClean="0">
                                <a:latin typeface="Cambria Math" panose="02040503050406030204" pitchFamily="18" charset="0"/>
                              </a:rPr>
                              <m:t>𝒃</m:t>
                            </m:r>
                          </m:e>
                          <m:sub>
                            <m:r>
                              <a:rPr lang="en-US" altLang="zh-CN" sz="2400" i="1">
                                <a:latin typeface="Cambria Math" panose="02040503050406030204" pitchFamily="18" charset="0"/>
                              </a:rPr>
                              <m:t>𝟏</m:t>
                            </m:r>
                          </m:sub>
                        </m:sSub>
                        <m:sSub>
                          <m:sSubPr>
                            <m:ctrlPr>
                              <a:rPr lang="en-US" altLang="zh-CN" sz="2400" i="1">
                                <a:latin typeface="Cambria Math" panose="02040503050406030204" pitchFamily="18" charset="0"/>
                              </a:rPr>
                            </m:ctrlPr>
                          </m:sSubPr>
                          <m:e>
                            <m:r>
                              <a:rPr lang="en-US" altLang="zh-CN" sz="2400" b="1" i="1" smtClean="0">
                                <a:latin typeface="Cambria Math" panose="02040503050406030204" pitchFamily="18" charset="0"/>
                              </a:rPr>
                              <m:t>𝒃</m:t>
                            </m:r>
                          </m:e>
                          <m:sub>
                            <m:r>
                              <a:rPr lang="en-US" altLang="zh-CN" sz="2400" b="1" i="1" smtClean="0">
                                <a:latin typeface="Cambria Math" panose="02040503050406030204" pitchFamily="18" charset="0"/>
                              </a:rPr>
                              <m:t>𝟎</m:t>
                            </m:r>
                          </m:sub>
                        </m:sSub>
                        <m:r>
                          <a:rPr lang="en-US" altLang="zh-CN" sz="2400" i="1">
                            <a:latin typeface="Cambria Math" panose="02040503050406030204" pitchFamily="18" charset="0"/>
                          </a:rPr>
                          <m:t>)</m:t>
                        </m:r>
                      </m:e>
                      <m:sub>
                        <m:r>
                          <a:rPr lang="en-US" altLang="zh-CN" sz="2400" i="1">
                            <a:latin typeface="Cambria Math" panose="02040503050406030204" pitchFamily="18" charset="0"/>
                          </a:rPr>
                          <m:t>𝟐</m:t>
                        </m:r>
                      </m:sub>
                    </m:sSub>
                  </m:oMath>
                </a14:m>
                <a:endParaRPr lang="en-US" altLang="zh-CN" sz="2400" b="1" dirty="0">
                  <a:latin typeface="Cambria Math" panose="02040503050406030204" pitchFamily="18" charset="0"/>
                </a:endParaRPr>
              </a:p>
              <a:p>
                <a:pPr marL="400050" lvl="1" indent="0">
                  <a:lnSpc>
                    <a:spcPct val="150000"/>
                  </a:lnSpc>
                  <a:buNone/>
                </a:pPr>
                <a:endParaRPr lang="en-US" altLang="zh-CN" sz="2400" dirty="0"/>
              </a:p>
              <a:p>
                <a:pPr marL="400050" lvl="1" indent="0">
                  <a:lnSpc>
                    <a:spcPct val="150000"/>
                  </a:lnSpc>
                  <a:buNone/>
                </a:pPr>
                <a:endParaRPr lang="en-US" altLang="zh-CN" sz="2400" dirty="0"/>
              </a:p>
            </p:txBody>
          </p:sp>
        </mc:Choice>
        <mc:Fallback xmlns="">
          <p:sp>
            <p:nvSpPr>
              <p:cNvPr id="3" name="Rectangle 3"/>
              <p:cNvSpPr txBox="1">
                <a:spLocks noRot="1" noChangeAspect="1" noMove="1" noResize="1" noEditPoints="1" noAdjustHandles="1" noChangeArrowheads="1" noChangeShapeType="1" noTextEdit="1"/>
              </p:cNvSpPr>
              <p:nvPr/>
            </p:nvSpPr>
            <p:spPr bwMode="auto">
              <a:xfrm>
                <a:off x="0" y="1272317"/>
                <a:ext cx="11981954" cy="5741432"/>
              </a:xfrm>
              <a:prstGeom prst="rect">
                <a:avLst/>
              </a:prstGeom>
              <a:blipFill rotWithShape="1">
                <a:blip r:embed="rId3"/>
                <a:stretch>
                  <a:fillRect t="-7" r="1" b="-1509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文本框 3"/>
          <p:cNvSpPr txBox="1"/>
          <p:nvPr/>
        </p:nvSpPr>
        <p:spPr>
          <a:xfrm>
            <a:off x="-259583" y="735930"/>
            <a:ext cx="12711165" cy="646331"/>
          </a:xfrm>
          <a:prstGeom prst="rect">
            <a:avLst/>
          </a:prstGeom>
          <a:noFill/>
        </p:spPr>
        <p:txBody>
          <a:bodyPr wrap="square" rtlCol="0">
            <a:spAutoFit/>
          </a:bodyPr>
          <a:lstStyle/>
          <a:p>
            <a:pPr algn="ctr"/>
            <a:r>
              <a:rPr lang="en-US" altLang="zh-CN" sz="3600" dirty="0"/>
              <a:t>Fast Multiplication of Integers - </a:t>
            </a:r>
            <a:r>
              <a:rPr lang="zh-CN" altLang="en-US" sz="3600" dirty="0"/>
              <a:t>整数的快速乘法</a:t>
            </a:r>
            <a:endParaRPr lang="en-US" altLang="zh-CN" sz="3600" b="1" dirty="0"/>
          </a:p>
        </p:txBody>
      </p:sp>
      <p:sp>
        <p:nvSpPr>
          <p:cNvPr id="6" name="文本框 5"/>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dirty="0"/>
              <a:t>8.3.2 Divide-and-Conquer Recurrence Relations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3"/>
              <p:cNvSpPr txBox="1">
                <a:spLocks noChangeArrowheads="1"/>
              </p:cNvSpPr>
              <p:nvPr/>
            </p:nvSpPr>
            <p:spPr bwMode="auto">
              <a:xfrm>
                <a:off x="0" y="1272317"/>
                <a:ext cx="11981954" cy="57414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1" fontAlgn="base" hangingPunct="1">
                  <a:spcBef>
                    <a:spcPct val="20000"/>
                  </a:spcBef>
                  <a:spcAft>
                    <a:spcPct val="0"/>
                  </a:spcAft>
                  <a:buBlip>
                    <a:blip r:embed="rId2"/>
                  </a:buBlip>
                  <a:defRPr sz="3200" b="1">
                    <a:solidFill>
                      <a:schemeClr val="tx1"/>
                    </a:solidFill>
                    <a:latin typeface="+mn-lt"/>
                    <a:ea typeface="+mn-ea"/>
                    <a:cs typeface="+mn-cs"/>
                  </a:defRPr>
                </a:lvl1pPr>
                <a:lvl2pPr marL="742950" indent="-285750" algn="l" rtl="0" eaLnBrk="1" fontAlgn="base" hangingPunct="1">
                  <a:spcBef>
                    <a:spcPct val="20000"/>
                  </a:spcBef>
                  <a:spcAft>
                    <a:spcPct val="0"/>
                  </a:spcAft>
                  <a:buClr>
                    <a:srgbClr val="FF1907"/>
                  </a:buClr>
                  <a:buFont typeface="Wingdings" panose="05000000000000000000" pitchFamily="2" charset="2"/>
                  <a:buChar char="r"/>
                  <a:defRPr sz="2800" b="1">
                    <a:solidFill>
                      <a:schemeClr val="tx1"/>
                    </a:solidFill>
                    <a:latin typeface="+mn-lt"/>
                    <a:ea typeface="+mn-ea"/>
                  </a:defRPr>
                </a:lvl2pPr>
                <a:lvl3pPr marL="1143000" indent="-228600" algn="l" rtl="0" eaLnBrk="1" fontAlgn="base" hangingPunct="1">
                  <a:spcBef>
                    <a:spcPct val="20000"/>
                  </a:spcBef>
                  <a:spcAft>
                    <a:spcPct val="0"/>
                  </a:spcAft>
                  <a:buClr>
                    <a:srgbClr val="03038F"/>
                  </a:buClr>
                  <a:buFont typeface="Wingdings" panose="05000000000000000000" pitchFamily="2" charset="2"/>
                  <a:buChar char="¦"/>
                  <a:defRPr sz="2400" b="1">
                    <a:solidFill>
                      <a:schemeClr val="tx1"/>
                    </a:solidFill>
                    <a:latin typeface="+mn-lt"/>
                    <a:ea typeface="+mn-ea"/>
                  </a:defRPr>
                </a:lvl3pPr>
                <a:lvl4pPr marL="1600200" indent="-228600" algn="l" rtl="0" eaLnBrk="1" fontAlgn="base" hangingPunct="1">
                  <a:spcBef>
                    <a:spcPct val="20000"/>
                  </a:spcBef>
                  <a:spcAft>
                    <a:spcPct val="0"/>
                  </a:spcAft>
                  <a:buClr>
                    <a:srgbClr val="2CB22C"/>
                  </a:buClr>
                  <a:buFont typeface="Wingdings" panose="05000000000000000000" pitchFamily="2" charset="2"/>
                  <a:buChar char="v"/>
                  <a:defRPr sz="2000" b="1">
                    <a:solidFill>
                      <a:schemeClr val="tx1"/>
                    </a:solidFill>
                    <a:latin typeface="+mn-lt"/>
                    <a:ea typeface="+mn-ea"/>
                  </a:defRPr>
                </a:lvl4pPr>
                <a:lvl5pPr marL="20574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5pPr>
                <a:lvl6pPr marL="25146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6pPr>
                <a:lvl7pPr marL="29718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7pPr>
                <a:lvl8pPr marL="34290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8pPr>
                <a:lvl9pPr marL="3886200" indent="-228600" algn="l" rtl="0" eaLnBrk="1" fontAlgn="base" hangingPunct="1">
                  <a:spcBef>
                    <a:spcPct val="20000"/>
                  </a:spcBef>
                  <a:spcAft>
                    <a:spcPct val="0"/>
                  </a:spcAft>
                  <a:buClr>
                    <a:schemeClr val="tx1"/>
                  </a:buClr>
                  <a:buFont typeface="Wingdings 2" panose="05020102010507070707" pitchFamily="18" charset="2"/>
                  <a:buChar char="ò"/>
                  <a:defRPr sz="2000" b="1">
                    <a:solidFill>
                      <a:schemeClr val="tx1"/>
                    </a:solidFill>
                    <a:latin typeface="+mn-lt"/>
                    <a:ea typeface="+mn-ea"/>
                  </a:defRPr>
                </a:lvl9pPr>
              </a:lstStyle>
              <a:p>
                <a:pPr>
                  <a:lnSpc>
                    <a:spcPct val="150000"/>
                  </a:lnSpc>
                  <a:buFont typeface="Wingdings" panose="05000000000000000000" pitchFamily="2" charset="2"/>
                  <a:buChar char="l"/>
                </a:pPr>
                <a:r>
                  <a:rPr lang="en-US" altLang="zh-CN" sz="2800" dirty="0"/>
                  <a:t>Example 4:</a:t>
                </a:r>
              </a:p>
              <a:p>
                <a:pPr lvl="1" indent="-342900">
                  <a:lnSpc>
                    <a:spcPct val="150000"/>
                  </a:lnSpc>
                  <a:buClr>
                    <a:schemeClr val="tx1"/>
                  </a:buClr>
                  <a:buFont typeface="Wingdings" panose="05000000000000000000" pitchFamily="2" charset="2"/>
                  <a:buChar char="l"/>
                </a:pPr>
                <a:r>
                  <a:rPr lang="en-US" altLang="zh-CN" sz="2400" dirty="0"/>
                  <a:t>The algorithm for fast multiplication of integers is based on the fact that ab can be rewritten as</a:t>
                </a:r>
                <a:endParaRPr lang="en-US" altLang="zh-CN" sz="2400" b="1" i="1" dirty="0">
                  <a:latin typeface="Cambria Math" panose="02040503050406030204" pitchFamily="18" charset="0"/>
                </a:endParaRPr>
              </a:p>
              <a:p>
                <a:pPr marL="400050" lvl="1" indent="0">
                  <a:lnSpc>
                    <a:spcPct val="150000"/>
                  </a:lnSpc>
                  <a:buNone/>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𝒂𝒃</m:t>
                      </m:r>
                      <m:r>
                        <a:rPr lang="en-US" altLang="zh-CN" sz="2400" b="1" i="1" smtClean="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b="1" i="1" smtClean="0">
                              <a:latin typeface="Cambria Math" panose="02040503050406030204" pitchFamily="18" charset="0"/>
                            </a:rPr>
                            <m:t>(</m:t>
                          </m:r>
                          <m:r>
                            <a:rPr lang="en-US" altLang="zh-CN" sz="2400" i="1">
                              <a:latin typeface="Cambria Math" panose="02040503050406030204" pitchFamily="18" charset="0"/>
                            </a:rPr>
                            <m:t>𝟐</m:t>
                          </m:r>
                        </m:e>
                        <m:sup>
                          <m:r>
                            <a:rPr lang="en-US" altLang="zh-CN" sz="2400" i="1">
                              <a:latin typeface="Cambria Math" panose="02040503050406030204" pitchFamily="18" charset="0"/>
                            </a:rPr>
                            <m:t>𝟐</m:t>
                          </m:r>
                          <m:r>
                            <a:rPr lang="en-US" altLang="zh-CN" sz="2400" i="1">
                              <a:latin typeface="Cambria Math" panose="02040503050406030204" pitchFamily="18" charset="0"/>
                            </a:rPr>
                            <m:t>𝒏</m:t>
                          </m:r>
                        </m:sup>
                      </m:sSup>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𝟐</m:t>
                          </m:r>
                        </m:e>
                        <m:sup>
                          <m:r>
                            <a:rPr lang="en-US" altLang="zh-CN" sz="2400" i="1">
                              <a:latin typeface="Cambria Math" panose="02040503050406030204" pitchFamily="18" charset="0"/>
                            </a:rPr>
                            <m:t>𝒏</m:t>
                          </m:r>
                        </m:sup>
                      </m:sSup>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𝑨</m:t>
                          </m:r>
                        </m:e>
                        <m:sub>
                          <m:r>
                            <a:rPr lang="en-US" altLang="zh-CN" sz="2400" i="1">
                              <a:latin typeface="Cambria Math" panose="02040503050406030204" pitchFamily="18" charset="0"/>
                            </a:rPr>
                            <m:t>𝟏</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𝑩</m:t>
                          </m:r>
                        </m:e>
                        <m:sub>
                          <m:r>
                            <a:rPr lang="en-US" altLang="zh-CN" sz="2400" i="1">
                              <a:latin typeface="Cambria Math" panose="02040503050406030204" pitchFamily="18" charset="0"/>
                            </a:rPr>
                            <m:t>𝟏</m:t>
                          </m:r>
                        </m:sub>
                      </m:sSub>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𝟐</m:t>
                          </m:r>
                        </m:e>
                        <m:sup>
                          <m:r>
                            <a:rPr lang="en-US" altLang="zh-CN" sz="2400" i="1">
                              <a:latin typeface="Cambria Math" panose="02040503050406030204" pitchFamily="18" charset="0"/>
                            </a:rPr>
                            <m:t>𝒏</m:t>
                          </m:r>
                        </m:sup>
                      </m:sSup>
                      <m:d>
                        <m:dPr>
                          <m:ctrlPr>
                            <a:rPr lang="en-US" altLang="zh-CN" sz="2400" b="1" i="1" smtClean="0">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𝑨</m:t>
                              </m:r>
                            </m:e>
                            <m:sub>
                              <m:r>
                                <a:rPr lang="en-US" altLang="zh-CN" sz="2400" i="1">
                                  <a:latin typeface="Cambria Math" panose="02040503050406030204" pitchFamily="18" charset="0"/>
                                </a:rPr>
                                <m:t>𝟏</m:t>
                              </m:r>
                            </m:sub>
                          </m:sSub>
                          <m:r>
                            <a:rPr lang="en-US" altLang="zh-CN" sz="2400" b="1"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𝑨</m:t>
                              </m:r>
                            </m:e>
                            <m:sub>
                              <m:r>
                                <a:rPr lang="en-US" altLang="zh-CN" sz="2400" b="1" i="1" smtClean="0">
                                  <a:latin typeface="Cambria Math" panose="02040503050406030204" pitchFamily="18" charset="0"/>
                                </a:rPr>
                                <m:t>𝟎</m:t>
                              </m:r>
                            </m:sub>
                          </m:sSub>
                        </m:e>
                      </m:d>
                      <m:d>
                        <m:dPr>
                          <m:ctrlPr>
                            <a:rPr lang="en-US" altLang="zh-CN" sz="2400" b="1" i="1" smtClean="0">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𝑩</m:t>
                              </m:r>
                            </m:e>
                            <m:sub>
                              <m:r>
                                <a:rPr lang="en-US" altLang="zh-CN" sz="2400" i="1">
                                  <a:latin typeface="Cambria Math" panose="02040503050406030204" pitchFamily="18" charset="0"/>
                                </a:rPr>
                                <m:t>𝟎</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𝑩</m:t>
                              </m:r>
                            </m:e>
                            <m:sub>
                              <m:r>
                                <a:rPr lang="en-US" altLang="zh-CN" sz="2400" b="1" i="1" smtClean="0">
                                  <a:latin typeface="Cambria Math" panose="02040503050406030204" pitchFamily="18" charset="0"/>
                                </a:rPr>
                                <m:t>𝟏</m:t>
                              </m:r>
                            </m:sub>
                          </m:sSub>
                        </m:e>
                      </m:d>
                      <m:r>
                        <a:rPr lang="en-US" altLang="zh-CN" sz="2400" b="1" i="0" smtClean="0">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𝟐</m:t>
                          </m:r>
                        </m:e>
                        <m:sup>
                          <m:r>
                            <a:rPr lang="en-US" altLang="zh-CN" sz="2400" i="1">
                              <a:latin typeface="Cambria Math" panose="02040503050406030204" pitchFamily="18" charset="0"/>
                            </a:rPr>
                            <m:t>𝒏</m:t>
                          </m:r>
                        </m:sup>
                      </m:sSup>
                      <m:r>
                        <a:rPr lang="en-US" altLang="zh-CN" sz="2400" i="1">
                          <a:latin typeface="Cambria Math" panose="02040503050406030204" pitchFamily="18" charset="0"/>
                        </a:rPr>
                        <m:t>+</m:t>
                      </m:r>
                      <m:r>
                        <a:rPr lang="en-US" altLang="zh-CN" sz="2400" b="1" i="0" smtClean="0">
                          <a:latin typeface="Cambria Math" panose="02040503050406030204" pitchFamily="18" charset="0"/>
                        </a:rPr>
                        <m:t>𝟏</m:t>
                      </m:r>
                      <m:r>
                        <a:rPr lang="en-US" altLang="zh-CN" sz="2400" b="1" i="0"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𝑨</m:t>
                          </m:r>
                        </m:e>
                        <m:sub>
                          <m:r>
                            <a:rPr lang="en-US" altLang="zh-CN" sz="2400" i="1">
                              <a:latin typeface="Cambria Math" panose="02040503050406030204" pitchFamily="18" charset="0"/>
                            </a:rPr>
                            <m:t>𝟎</m:t>
                          </m:r>
                        </m:sub>
                      </m:s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𝑩</m:t>
                          </m:r>
                        </m:e>
                        <m:sub>
                          <m:r>
                            <a:rPr lang="en-US" altLang="zh-CN" sz="2400" i="1">
                              <a:latin typeface="Cambria Math" panose="02040503050406030204" pitchFamily="18" charset="0"/>
                            </a:rPr>
                            <m:t>𝟎</m:t>
                          </m:r>
                        </m:sub>
                      </m:sSub>
                    </m:oMath>
                  </m:oMathPara>
                </a14:m>
                <a:endParaRPr lang="en-US" altLang="zh-CN" sz="2400" i="1" dirty="0">
                  <a:latin typeface="Cambria Math" panose="02040503050406030204" pitchFamily="18" charset="0"/>
                </a:endParaRPr>
              </a:p>
              <a:p>
                <a:pPr marL="400050" lvl="1" indent="0">
                  <a:lnSpc>
                    <a:spcPct val="150000"/>
                  </a:lnSpc>
                  <a:buNone/>
                </a:pPr>
                <a:r>
                  <a:rPr lang="en-US" altLang="zh-CN" sz="2400" dirty="0"/>
                  <a:t>The important fact about this identity is that it shows that the multiplication of two 2n-bit integers can be carried out using three multiplications of n-bit integers, together with additions, subtractions, and shifts. </a:t>
                </a:r>
              </a:p>
              <a:p>
                <a:pPr marL="400050" lvl="1" indent="0">
                  <a:lnSpc>
                    <a:spcPct val="150000"/>
                  </a:lnSpc>
                  <a:buNone/>
                </a:pPr>
                <a:endParaRPr lang="en-US" altLang="zh-CN" sz="2400" dirty="0"/>
              </a:p>
            </p:txBody>
          </p:sp>
        </mc:Choice>
        <mc:Fallback xmlns="">
          <p:sp>
            <p:nvSpPr>
              <p:cNvPr id="3" name="Rectangle 3"/>
              <p:cNvSpPr txBox="1">
                <a:spLocks noRot="1" noChangeAspect="1" noMove="1" noResize="1" noEditPoints="1" noAdjustHandles="1" noChangeArrowheads="1" noChangeShapeType="1" noTextEdit="1"/>
              </p:cNvSpPr>
              <p:nvPr/>
            </p:nvSpPr>
            <p:spPr bwMode="auto">
              <a:xfrm>
                <a:off x="0" y="1272317"/>
                <a:ext cx="11981954" cy="5741432"/>
              </a:xfrm>
              <a:prstGeom prst="rect">
                <a:avLst/>
              </a:prstGeom>
              <a:blipFill rotWithShape="1">
                <a:blip r:embed="rId3"/>
                <a:stretch>
                  <a:fillRect t="-7" r="1" b="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4" name="文本框 3"/>
          <p:cNvSpPr txBox="1"/>
          <p:nvPr/>
        </p:nvSpPr>
        <p:spPr>
          <a:xfrm>
            <a:off x="-259583" y="735930"/>
            <a:ext cx="12711165" cy="646331"/>
          </a:xfrm>
          <a:prstGeom prst="rect">
            <a:avLst/>
          </a:prstGeom>
          <a:noFill/>
        </p:spPr>
        <p:txBody>
          <a:bodyPr wrap="square" rtlCol="0">
            <a:spAutoFit/>
          </a:bodyPr>
          <a:lstStyle/>
          <a:p>
            <a:pPr algn="ctr"/>
            <a:r>
              <a:rPr lang="en-US" altLang="zh-CN" sz="3600" dirty="0"/>
              <a:t>Fast Multiplication of Integers - </a:t>
            </a:r>
            <a:r>
              <a:rPr lang="zh-CN" altLang="en-US" sz="3600" dirty="0"/>
              <a:t>整数的快速乘法</a:t>
            </a:r>
            <a:endParaRPr lang="en-US" altLang="zh-CN" sz="3600" b="1" dirty="0"/>
          </a:p>
        </p:txBody>
      </p:sp>
      <p:sp>
        <p:nvSpPr>
          <p:cNvPr id="6" name="文本框 5"/>
          <p:cNvSpPr txBox="1"/>
          <p:nvPr/>
        </p:nvSpPr>
        <p:spPr>
          <a:xfrm>
            <a:off x="210046" y="0"/>
            <a:ext cx="11056470" cy="741998"/>
          </a:xfrm>
          <a:prstGeom prst="rect">
            <a:avLst/>
          </a:prstGeom>
          <a:noFill/>
        </p:spPr>
        <p:txBody>
          <a:bodyPr wrap="square" rtlCol="0">
            <a:spAutoFit/>
          </a:bodyPr>
          <a:lstStyle/>
          <a:p>
            <a:pPr>
              <a:lnSpc>
                <a:spcPct val="150000"/>
              </a:lnSpc>
            </a:pPr>
            <a:r>
              <a:rPr lang="en-US" altLang="zh-CN" sz="3200" dirty="0"/>
              <a:t>8.3.2 Divide-and-Conquer Recurrence Relations</a:t>
            </a:r>
            <a:endParaRPr lang="en-US" altLang="zh-CN" sz="2000" dirty="0">
              <a:solidFill>
                <a:schemeClr val="tx2"/>
              </a:solidFill>
              <a:latin typeface="Times New Roman" panose="02020603050405020304" pitchFamily="18" charset="0"/>
            </a:endParaRPr>
          </a:p>
        </p:txBody>
      </p:sp>
    </p:spTree>
  </p:cSld>
  <p:clrMapOvr>
    <a:masterClrMapping/>
  </p:clrMapOvr>
  <p:transition>
    <p:fade/>
  </p:transition>
</p:sld>
</file>

<file path=ppt/theme/theme1.xml><?xml version="1.0" encoding="utf-8"?>
<a:theme xmlns:a="http://schemas.openxmlformats.org/drawingml/2006/main" name="嘉迪">
  <a:themeElements>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我的培训模板2">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tailEnd type="triangle"/>
        </a:ln>
      </a:spPr>
      <a:bodyPr/>
      <a:lstStyle/>
      <a:style>
        <a:lnRef idx="1">
          <a:schemeClr val="accent5"/>
        </a:lnRef>
        <a:fillRef idx="0">
          <a:schemeClr val="accent5"/>
        </a:fillRef>
        <a:effectRef idx="0">
          <a:schemeClr val="accent5"/>
        </a:effectRef>
        <a:fontRef idx="minor">
          <a:schemeClr val="tx1"/>
        </a:fontRef>
      </a:style>
    </a:lnDef>
  </a:objectDefaults>
  <a:extraClrSchemeLst>
    <a:extraClrScheme>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我的培训模板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我的培训模板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我的培训模板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我的培训模板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我的培训模板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我的培训模板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我的培训模板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我的培训模板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我的培训模板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我的培训模板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我的培训模板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2_嘉迪">
  <a:themeElements>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我的培训模板2">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tailEnd type="triangle"/>
        </a:ln>
      </a:spPr>
      <a:bodyPr/>
      <a:lstStyle/>
      <a:style>
        <a:lnRef idx="1">
          <a:schemeClr val="accent5"/>
        </a:lnRef>
        <a:fillRef idx="0">
          <a:schemeClr val="accent5"/>
        </a:fillRef>
        <a:effectRef idx="0">
          <a:schemeClr val="accent5"/>
        </a:effectRef>
        <a:fontRef idx="minor">
          <a:schemeClr val="tx1"/>
        </a:fontRef>
      </a:style>
    </a:lnDef>
  </a:objectDefaults>
  <a:extraClrSchemeLst>
    <a:extraClrScheme>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我的培训模板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我的培训模板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我的培训模板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我的培训模板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我的培训模板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我的培训模板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我的培训模板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我的培训模板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我的培训模板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我的培训模板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我的培训模板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3_嘉迪">
  <a:themeElements>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我的培训模板2">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tailEnd type="triangle"/>
        </a:ln>
      </a:spPr>
      <a:bodyPr/>
      <a:lstStyle/>
      <a:style>
        <a:lnRef idx="1">
          <a:schemeClr val="accent5"/>
        </a:lnRef>
        <a:fillRef idx="0">
          <a:schemeClr val="accent5"/>
        </a:fillRef>
        <a:effectRef idx="0">
          <a:schemeClr val="accent5"/>
        </a:effectRef>
        <a:fontRef idx="minor">
          <a:schemeClr val="tx1"/>
        </a:fontRef>
      </a:style>
    </a:lnDef>
  </a:objectDefaults>
  <a:extraClrSchemeLst>
    <a:extraClrScheme>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我的培训模板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我的培训模板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我的培训模板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我的培训模板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我的培训模板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我的培训模板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我的培训模板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我的培训模板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我的培训模板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我的培训模板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我的培训模板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4_嘉迪">
  <a:themeElements>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我的培训模板2">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tailEnd type="triangle"/>
        </a:ln>
      </a:spPr>
      <a:bodyPr/>
      <a:lstStyle/>
      <a:style>
        <a:lnRef idx="1">
          <a:schemeClr val="accent5"/>
        </a:lnRef>
        <a:fillRef idx="0">
          <a:schemeClr val="accent5"/>
        </a:fillRef>
        <a:effectRef idx="0">
          <a:schemeClr val="accent5"/>
        </a:effectRef>
        <a:fontRef idx="minor">
          <a:schemeClr val="tx1"/>
        </a:fontRef>
      </a:style>
    </a:lnDef>
  </a:objectDefaults>
  <a:extraClrSchemeLst>
    <a:extraClrScheme>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我的培训模板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我的培训模板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我的培训模板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我的培训模板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我的培训模板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我的培训模板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我的培训模板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我的培训模板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我的培训模板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我的培训模板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我的培训模板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6_嘉迪">
  <a:themeElements>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我的培训模板2">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tailEnd type="triangle"/>
        </a:ln>
      </a:spPr>
      <a:bodyPr/>
      <a:lstStyle/>
      <a:style>
        <a:lnRef idx="1">
          <a:schemeClr val="accent5"/>
        </a:lnRef>
        <a:fillRef idx="0">
          <a:schemeClr val="accent5"/>
        </a:fillRef>
        <a:effectRef idx="0">
          <a:schemeClr val="accent5"/>
        </a:effectRef>
        <a:fontRef idx="minor">
          <a:schemeClr val="tx1"/>
        </a:fontRef>
      </a:style>
    </a:lnDef>
  </a:objectDefaults>
  <a:extraClrSchemeLst>
    <a:extraClrScheme>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我的培训模板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我的培训模板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我的培训模板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我的培训模板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我的培训模板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我的培训模板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我的培训模板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我的培训模板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我的培训模板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我的培训模板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我的培训模板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7_嘉迪">
  <a:themeElements>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我的培训模板2">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tailEnd type="triangle"/>
        </a:ln>
      </a:spPr>
      <a:bodyPr/>
      <a:lstStyle/>
      <a:style>
        <a:lnRef idx="1">
          <a:schemeClr val="accent5"/>
        </a:lnRef>
        <a:fillRef idx="0">
          <a:schemeClr val="accent5"/>
        </a:fillRef>
        <a:effectRef idx="0">
          <a:schemeClr val="accent5"/>
        </a:effectRef>
        <a:fontRef idx="minor">
          <a:schemeClr val="tx1"/>
        </a:fontRef>
      </a:style>
    </a:lnDef>
  </a:objectDefaults>
  <a:extraClrSchemeLst>
    <a:extraClrScheme>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我的培训模板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我的培训模板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我的培训模板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我的培训模板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我的培训模板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我的培训模板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我的培训模板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我的培训模板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我的培训模板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我的培训模板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我的培训模板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8_嘉迪">
  <a:themeElements>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我的培训模板2">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tailEnd type="triangle"/>
        </a:ln>
      </a:spPr>
      <a:bodyPr/>
      <a:lstStyle/>
      <a:style>
        <a:lnRef idx="1">
          <a:schemeClr val="accent5"/>
        </a:lnRef>
        <a:fillRef idx="0">
          <a:schemeClr val="accent5"/>
        </a:fillRef>
        <a:effectRef idx="0">
          <a:schemeClr val="accent5"/>
        </a:effectRef>
        <a:fontRef idx="minor">
          <a:schemeClr val="tx1"/>
        </a:fontRef>
      </a:style>
    </a:lnDef>
  </a:objectDefaults>
  <a:extraClrSchemeLst>
    <a:extraClrScheme>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我的培训模板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我的培训模板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我的培训模板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我的培训模板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我的培训模板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我的培训模板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我的培训模板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我的培训模板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我的培训模板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我的培训模板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我的培训模板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嘉迪">
  <a:themeElements>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我的培训模板2">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tailEnd type="triangle"/>
        </a:ln>
      </a:spPr>
      <a:bodyPr/>
      <a:lstStyle/>
      <a:style>
        <a:lnRef idx="1">
          <a:schemeClr val="accent5"/>
        </a:lnRef>
        <a:fillRef idx="0">
          <a:schemeClr val="accent5"/>
        </a:fillRef>
        <a:effectRef idx="0">
          <a:schemeClr val="accent5"/>
        </a:effectRef>
        <a:fontRef idx="minor">
          <a:schemeClr val="tx1"/>
        </a:fontRef>
      </a:style>
    </a:lnDef>
  </a:objectDefaults>
  <a:extraClrSchemeLst>
    <a:extraClrScheme>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我的培训模板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我的培训模板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我的培训模板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我的培训模板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我的培训模板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我的培训模板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我的培训模板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我的培训模板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我的培训模板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我的培训模板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我的培训模板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嘉迪">
  <a:themeElements>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我的培训模板2">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tailEnd type="triangle"/>
        </a:ln>
      </a:spPr>
      <a:bodyPr/>
      <a:lstStyle/>
      <a:style>
        <a:lnRef idx="1">
          <a:schemeClr val="accent5"/>
        </a:lnRef>
        <a:fillRef idx="0">
          <a:schemeClr val="accent5"/>
        </a:fillRef>
        <a:effectRef idx="0">
          <a:schemeClr val="accent5"/>
        </a:effectRef>
        <a:fontRef idx="minor">
          <a:schemeClr val="tx1"/>
        </a:fontRef>
      </a:style>
    </a:lnDef>
  </a:objectDefaults>
  <a:extraClrSchemeLst>
    <a:extraClrScheme>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我的培训模板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我的培训模板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我的培训模板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我的培训模板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我的培训模板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我的培训模板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我的培训模板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我的培训模板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我的培训模板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我的培训模板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我的培训模板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嘉迪">
  <a:themeElements>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我的培训模板2">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tailEnd type="triangle"/>
        </a:ln>
      </a:spPr>
      <a:bodyPr/>
      <a:lstStyle/>
      <a:style>
        <a:lnRef idx="1">
          <a:schemeClr val="accent5"/>
        </a:lnRef>
        <a:fillRef idx="0">
          <a:schemeClr val="accent5"/>
        </a:fillRef>
        <a:effectRef idx="0">
          <a:schemeClr val="accent5"/>
        </a:effectRef>
        <a:fontRef idx="minor">
          <a:schemeClr val="tx1"/>
        </a:fontRef>
      </a:style>
    </a:lnDef>
  </a:objectDefaults>
  <a:extraClrSchemeLst>
    <a:extraClrScheme>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我的培训模板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我的培训模板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我的培训模板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我的培训模板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我的培训模板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我的培训模板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我的培训模板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我的培训模板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我的培训模板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我的培训模板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我的培训模板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7_嘉迪">
  <a:themeElements>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我的培训模板2">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tailEnd type="triangle"/>
        </a:ln>
      </a:spPr>
      <a:bodyPr/>
      <a:lstStyle/>
      <a:style>
        <a:lnRef idx="1">
          <a:schemeClr val="accent5"/>
        </a:lnRef>
        <a:fillRef idx="0">
          <a:schemeClr val="accent5"/>
        </a:fillRef>
        <a:effectRef idx="0">
          <a:schemeClr val="accent5"/>
        </a:effectRef>
        <a:fontRef idx="minor">
          <a:schemeClr val="tx1"/>
        </a:fontRef>
      </a:style>
    </a:lnDef>
  </a:objectDefaults>
  <a:extraClrSchemeLst>
    <a:extraClrScheme>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我的培训模板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我的培训模板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我的培训模板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我的培训模板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我的培训模板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我的培训模板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我的培训模板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我的培训模板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我的培训模板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我的培训模板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我的培训模板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8_嘉迪">
  <a:themeElements>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我的培训模板2">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tailEnd type="triangle"/>
        </a:ln>
      </a:spPr>
      <a:bodyPr/>
      <a:lstStyle/>
      <a:style>
        <a:lnRef idx="1">
          <a:schemeClr val="accent5"/>
        </a:lnRef>
        <a:fillRef idx="0">
          <a:schemeClr val="accent5"/>
        </a:fillRef>
        <a:effectRef idx="0">
          <a:schemeClr val="accent5"/>
        </a:effectRef>
        <a:fontRef idx="minor">
          <a:schemeClr val="tx1"/>
        </a:fontRef>
      </a:style>
    </a:lnDef>
  </a:objectDefaults>
  <a:extraClrSchemeLst>
    <a:extraClrScheme>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我的培训模板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我的培训模板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我的培训模板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我的培训模板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我的培训模板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我的培训模板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我的培训模板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我的培训模板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我的培训模板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我的培训模板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我的培训模板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9_嘉迪">
  <a:themeElements>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我的培训模板2">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tailEnd type="triangle"/>
        </a:ln>
      </a:spPr>
      <a:bodyPr/>
      <a:lstStyle/>
      <a:style>
        <a:lnRef idx="1">
          <a:schemeClr val="accent5"/>
        </a:lnRef>
        <a:fillRef idx="0">
          <a:schemeClr val="accent5"/>
        </a:fillRef>
        <a:effectRef idx="0">
          <a:schemeClr val="accent5"/>
        </a:effectRef>
        <a:fontRef idx="minor">
          <a:schemeClr val="tx1"/>
        </a:fontRef>
      </a:style>
    </a:lnDef>
  </a:objectDefaults>
  <a:extraClrSchemeLst>
    <a:extraClrScheme>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我的培训模板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我的培训模板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我的培训模板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我的培训模板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我的培训模板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我的培训模板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我的培训模板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我的培训模板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我的培训模板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我的培训模板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我的培训模板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0_嘉迪">
  <a:themeElements>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我的培训模板2">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tailEnd type="triangle"/>
        </a:ln>
      </a:spPr>
      <a:bodyPr/>
      <a:lstStyle/>
      <a:style>
        <a:lnRef idx="1">
          <a:schemeClr val="accent5"/>
        </a:lnRef>
        <a:fillRef idx="0">
          <a:schemeClr val="accent5"/>
        </a:fillRef>
        <a:effectRef idx="0">
          <a:schemeClr val="accent5"/>
        </a:effectRef>
        <a:fontRef idx="minor">
          <a:schemeClr val="tx1"/>
        </a:fontRef>
      </a:style>
    </a:lnDef>
  </a:objectDefaults>
  <a:extraClrSchemeLst>
    <a:extraClrScheme>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我的培训模板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我的培训模板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我的培训模板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我的培训模板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我的培训模板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我的培训模板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我的培训模板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我的培训模板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我的培训模板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我的培训模板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我的培训模板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1_嘉迪">
  <a:themeElements>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我的培训模板2">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tailEnd type="triangle"/>
        </a:ln>
      </a:spPr>
      <a:bodyPr/>
      <a:lstStyle/>
      <a:style>
        <a:lnRef idx="1">
          <a:schemeClr val="accent5"/>
        </a:lnRef>
        <a:fillRef idx="0">
          <a:schemeClr val="accent5"/>
        </a:fillRef>
        <a:effectRef idx="0">
          <a:schemeClr val="accent5"/>
        </a:effectRef>
        <a:fontRef idx="minor">
          <a:schemeClr val="tx1"/>
        </a:fontRef>
      </a:style>
    </a:lnDef>
  </a:objectDefaults>
  <a:extraClrSchemeLst>
    <a:extraClrScheme>
      <a:clrScheme name="我的培训模板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我的培训模板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我的培训模板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我的培训模板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我的培训模板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我的培训模板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我的培训模板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我的培训模板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我的培训模板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我的培训模板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我的培训模板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我的培训模板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嘉迪</Template>
  <TotalTime>553</TotalTime>
  <Words>4777</Words>
  <Application>Microsoft Office PowerPoint</Application>
  <PresentationFormat>宽屏</PresentationFormat>
  <Paragraphs>340</Paragraphs>
  <Slides>64</Slides>
  <Notes>4</Notes>
  <HiddenSlides>7</HiddenSlides>
  <MMClips>0</MMClips>
  <ScaleCrop>false</ScaleCrop>
  <HeadingPairs>
    <vt:vector size="6" baseType="variant">
      <vt:variant>
        <vt:lpstr>已用的字体</vt:lpstr>
      </vt:variant>
      <vt:variant>
        <vt:i4>7</vt:i4>
      </vt:variant>
      <vt:variant>
        <vt:lpstr>主题</vt:lpstr>
      </vt:variant>
      <vt:variant>
        <vt:i4>15</vt:i4>
      </vt:variant>
      <vt:variant>
        <vt:lpstr>幻灯片标题</vt:lpstr>
      </vt:variant>
      <vt:variant>
        <vt:i4>64</vt:i4>
      </vt:variant>
    </vt:vector>
  </HeadingPairs>
  <TitlesOfParts>
    <vt:vector size="86" baseType="lpstr">
      <vt:lpstr>Microsoft JhengHei</vt:lpstr>
      <vt:lpstr>Arial</vt:lpstr>
      <vt:lpstr>Calibri</vt:lpstr>
      <vt:lpstr>Cambria Math</vt:lpstr>
      <vt:lpstr>Times New Roman</vt:lpstr>
      <vt:lpstr>Wingdings</vt:lpstr>
      <vt:lpstr>Wingdings 2</vt:lpstr>
      <vt:lpstr>嘉迪</vt:lpstr>
      <vt:lpstr>2_嘉迪</vt:lpstr>
      <vt:lpstr>4_嘉迪</vt:lpstr>
      <vt:lpstr>5_嘉迪</vt:lpstr>
      <vt:lpstr>7_嘉迪</vt:lpstr>
      <vt:lpstr>8_嘉迪</vt:lpstr>
      <vt:lpstr>9_嘉迪</vt:lpstr>
      <vt:lpstr>10_嘉迪</vt:lpstr>
      <vt:lpstr>11_嘉迪</vt:lpstr>
      <vt:lpstr>12_嘉迪</vt:lpstr>
      <vt:lpstr>13_嘉迪</vt:lpstr>
      <vt:lpstr>14_嘉迪</vt:lpstr>
      <vt:lpstr>16_嘉迪</vt:lpstr>
      <vt:lpstr>17_嘉迪</vt:lpstr>
      <vt:lpstr>18_嘉迪</vt:lpstr>
      <vt:lpstr>离散数据及其应用 Discrete Mathematics and Its Applications （Eighth  Edition/Kenneth H.Rosen）  郭少勇 (syguo@bupt.edu.cn) 北京邮电大学 2022.5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metarnet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跨界数据创新</dc:title>
  <dc:creator>张龙</dc:creator>
  <cp:lastModifiedBy>Guo Shaoyong</cp:lastModifiedBy>
  <cp:revision>2249</cp:revision>
  <dcterms:created xsi:type="dcterms:W3CDTF">2021-11-17T15:15:08Z</dcterms:created>
  <dcterms:modified xsi:type="dcterms:W3CDTF">2022-11-04T06:07:49Z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CEE855D6EC0646A5AC487CE6141A24AE</vt:lpwstr>
  </property>
  <property fmtid="{D5CDD505-2E9C-101B-9397-08002B2CF9AE}" pid="3" name="KSOProductBuildVer">
    <vt:lpwstr>2052-3.9.3.6359</vt:lpwstr>
  </property>
</Properties>
</file>