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76" r:id="rId2"/>
  </p:sldMasterIdLst>
  <p:notesMasterIdLst>
    <p:notesMasterId r:id="rId143"/>
  </p:notesMasterIdLst>
  <p:handoutMasterIdLst>
    <p:handoutMasterId r:id="rId144"/>
  </p:handoutMasterIdLst>
  <p:sldIdLst>
    <p:sldId id="266" r:id="rId3"/>
    <p:sldId id="507" r:id="rId4"/>
    <p:sldId id="565" r:id="rId5"/>
    <p:sldId id="625" r:id="rId6"/>
    <p:sldId id="626" r:id="rId7"/>
    <p:sldId id="627" r:id="rId8"/>
    <p:sldId id="628" r:id="rId9"/>
    <p:sldId id="629" r:id="rId10"/>
    <p:sldId id="510"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5" r:id="rId27"/>
    <p:sldId id="646" r:id="rId28"/>
    <p:sldId id="647" r:id="rId29"/>
    <p:sldId id="648" r:id="rId30"/>
    <p:sldId id="649" r:id="rId31"/>
    <p:sldId id="650" r:id="rId32"/>
    <p:sldId id="651" r:id="rId33"/>
    <p:sldId id="652" r:id="rId34"/>
    <p:sldId id="653" r:id="rId35"/>
    <p:sldId id="654" r:id="rId36"/>
    <p:sldId id="655" r:id="rId37"/>
    <p:sldId id="656" r:id="rId38"/>
    <p:sldId id="657" r:id="rId39"/>
    <p:sldId id="659" r:id="rId40"/>
    <p:sldId id="658" r:id="rId41"/>
    <p:sldId id="660" r:id="rId42"/>
    <p:sldId id="661" r:id="rId43"/>
    <p:sldId id="662" r:id="rId44"/>
    <p:sldId id="577" r:id="rId45"/>
    <p:sldId id="523" r:id="rId46"/>
    <p:sldId id="614" r:id="rId47"/>
    <p:sldId id="615" r:id="rId48"/>
    <p:sldId id="619" r:id="rId49"/>
    <p:sldId id="603" r:id="rId50"/>
    <p:sldId id="604" r:id="rId51"/>
    <p:sldId id="511" r:id="rId52"/>
    <p:sldId id="620" r:id="rId53"/>
    <p:sldId id="610" r:id="rId54"/>
    <p:sldId id="621" r:id="rId55"/>
    <p:sldId id="605" r:id="rId56"/>
    <p:sldId id="612" r:id="rId57"/>
    <p:sldId id="613" r:id="rId58"/>
    <p:sldId id="606" r:id="rId59"/>
    <p:sldId id="622" r:id="rId60"/>
    <p:sldId id="663" r:id="rId61"/>
    <p:sldId id="623" r:id="rId62"/>
    <p:sldId id="587" r:id="rId63"/>
    <p:sldId id="588" r:id="rId64"/>
    <p:sldId id="589" r:id="rId65"/>
    <p:sldId id="590" r:id="rId66"/>
    <p:sldId id="597" r:id="rId67"/>
    <p:sldId id="599" r:id="rId68"/>
    <p:sldId id="600" r:id="rId69"/>
    <p:sldId id="624" r:id="rId70"/>
    <p:sldId id="602" r:id="rId71"/>
    <p:sldId id="548" r:id="rId72"/>
    <p:sldId id="549" r:id="rId73"/>
    <p:sldId id="616" r:id="rId74"/>
    <p:sldId id="550" r:id="rId75"/>
    <p:sldId id="552" r:id="rId76"/>
    <p:sldId id="553" r:id="rId77"/>
    <p:sldId id="554" r:id="rId78"/>
    <p:sldId id="975" r:id="rId79"/>
    <p:sldId id="1274" r:id="rId80"/>
    <p:sldId id="1275" r:id="rId81"/>
    <p:sldId id="1276" r:id="rId82"/>
    <p:sldId id="1277" r:id="rId83"/>
    <p:sldId id="1278" r:id="rId84"/>
    <p:sldId id="1279" r:id="rId85"/>
    <p:sldId id="1280" r:id="rId86"/>
    <p:sldId id="1283" r:id="rId87"/>
    <p:sldId id="1284" r:id="rId88"/>
    <p:sldId id="1285" r:id="rId89"/>
    <p:sldId id="1286" r:id="rId90"/>
    <p:sldId id="1281" r:id="rId91"/>
    <p:sldId id="1282" r:id="rId92"/>
    <p:sldId id="1287" r:id="rId93"/>
    <p:sldId id="1288" r:id="rId94"/>
    <p:sldId id="1289" r:id="rId95"/>
    <p:sldId id="1290" r:id="rId96"/>
    <p:sldId id="1291" r:id="rId97"/>
    <p:sldId id="1292" r:id="rId98"/>
    <p:sldId id="1293" r:id="rId99"/>
    <p:sldId id="1294" r:id="rId100"/>
    <p:sldId id="1295" r:id="rId101"/>
    <p:sldId id="1296" r:id="rId102"/>
    <p:sldId id="1297" r:id="rId103"/>
    <p:sldId id="1298" r:id="rId104"/>
    <p:sldId id="1299" r:id="rId105"/>
    <p:sldId id="1300" r:id="rId106"/>
    <p:sldId id="1301" r:id="rId107"/>
    <p:sldId id="1302" r:id="rId108"/>
    <p:sldId id="1303" r:id="rId109"/>
    <p:sldId id="1304" r:id="rId110"/>
    <p:sldId id="1305" r:id="rId111"/>
    <p:sldId id="1306" r:id="rId112"/>
    <p:sldId id="1307" r:id="rId113"/>
    <p:sldId id="1308" r:id="rId114"/>
    <p:sldId id="1309" r:id="rId115"/>
    <p:sldId id="1310" r:id="rId116"/>
    <p:sldId id="1311" r:id="rId117"/>
    <p:sldId id="1312" r:id="rId118"/>
    <p:sldId id="1313" r:id="rId119"/>
    <p:sldId id="1314" r:id="rId120"/>
    <p:sldId id="1315" r:id="rId121"/>
    <p:sldId id="1316" r:id="rId122"/>
    <p:sldId id="1323" r:id="rId123"/>
    <p:sldId id="1317" r:id="rId124"/>
    <p:sldId id="1318" r:id="rId125"/>
    <p:sldId id="1319" r:id="rId126"/>
    <p:sldId id="1324" r:id="rId127"/>
    <p:sldId id="1325" r:id="rId128"/>
    <p:sldId id="1326" r:id="rId129"/>
    <p:sldId id="1327" r:id="rId130"/>
    <p:sldId id="1320" r:id="rId131"/>
    <p:sldId id="1321" r:id="rId132"/>
    <p:sldId id="1322" r:id="rId133"/>
    <p:sldId id="1328" r:id="rId134"/>
    <p:sldId id="1329" r:id="rId135"/>
    <p:sldId id="1330" r:id="rId136"/>
    <p:sldId id="1333" r:id="rId137"/>
    <p:sldId id="1331" r:id="rId138"/>
    <p:sldId id="1332" r:id="rId139"/>
    <p:sldId id="331" r:id="rId140"/>
    <p:sldId id="696" r:id="rId141"/>
    <p:sldId id="1334" r:id="rId142"/>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B4FAAA-8E59-40C0-B1AA-50162B12F497}">
          <p14:sldIdLst>
            <p14:sldId id="266"/>
            <p14:sldId id="507"/>
            <p14:sldId id="565"/>
            <p14:sldId id="625"/>
            <p14:sldId id="626"/>
            <p14:sldId id="627"/>
            <p14:sldId id="628"/>
            <p14:sldId id="629"/>
            <p14:sldId id="510"/>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9"/>
            <p14:sldId id="658"/>
            <p14:sldId id="660"/>
            <p14:sldId id="661"/>
            <p14:sldId id="662"/>
            <p14:sldId id="577"/>
            <p14:sldId id="523"/>
            <p14:sldId id="614"/>
            <p14:sldId id="615"/>
            <p14:sldId id="619"/>
            <p14:sldId id="603"/>
            <p14:sldId id="604"/>
            <p14:sldId id="511"/>
            <p14:sldId id="620"/>
            <p14:sldId id="610"/>
            <p14:sldId id="621"/>
            <p14:sldId id="605"/>
            <p14:sldId id="612"/>
            <p14:sldId id="613"/>
            <p14:sldId id="606"/>
            <p14:sldId id="622"/>
            <p14:sldId id="663"/>
            <p14:sldId id="623"/>
            <p14:sldId id="587"/>
            <p14:sldId id="588"/>
            <p14:sldId id="589"/>
            <p14:sldId id="590"/>
            <p14:sldId id="597"/>
            <p14:sldId id="599"/>
            <p14:sldId id="600"/>
            <p14:sldId id="624"/>
            <p14:sldId id="602"/>
            <p14:sldId id="548"/>
            <p14:sldId id="549"/>
            <p14:sldId id="616"/>
            <p14:sldId id="550"/>
            <p14:sldId id="552"/>
            <p14:sldId id="553"/>
            <p14:sldId id="554"/>
            <p14:sldId id="975"/>
            <p14:sldId id="1274"/>
            <p14:sldId id="1275"/>
            <p14:sldId id="1276"/>
            <p14:sldId id="1277"/>
            <p14:sldId id="1278"/>
            <p14:sldId id="1279"/>
            <p14:sldId id="1280"/>
            <p14:sldId id="1283"/>
            <p14:sldId id="1284"/>
            <p14:sldId id="1285"/>
            <p14:sldId id="1286"/>
            <p14:sldId id="1281"/>
            <p14:sldId id="1282"/>
            <p14:sldId id="1287"/>
            <p14:sldId id="1288"/>
            <p14:sldId id="1289"/>
            <p14:sldId id="1290"/>
            <p14:sldId id="1291"/>
            <p14:sldId id="1292"/>
            <p14:sldId id="1293"/>
            <p14:sldId id="1294"/>
            <p14:sldId id="1295"/>
            <p14:sldId id="1296"/>
            <p14:sldId id="1297"/>
            <p14:sldId id="1298"/>
            <p14:sldId id="1299"/>
            <p14:sldId id="1300"/>
            <p14:sldId id="1301"/>
            <p14:sldId id="1302"/>
            <p14:sldId id="1303"/>
            <p14:sldId id="1304"/>
            <p14:sldId id="1305"/>
            <p14:sldId id="1306"/>
            <p14:sldId id="1307"/>
            <p14:sldId id="1308"/>
            <p14:sldId id="1309"/>
            <p14:sldId id="1310"/>
            <p14:sldId id="1311"/>
            <p14:sldId id="1312"/>
            <p14:sldId id="1313"/>
            <p14:sldId id="1314"/>
            <p14:sldId id="1315"/>
            <p14:sldId id="1316"/>
            <p14:sldId id="1323"/>
            <p14:sldId id="1317"/>
            <p14:sldId id="1318"/>
            <p14:sldId id="1319"/>
            <p14:sldId id="1324"/>
            <p14:sldId id="1325"/>
            <p14:sldId id="1326"/>
            <p14:sldId id="1327"/>
            <p14:sldId id="1320"/>
            <p14:sldId id="1321"/>
            <p14:sldId id="1322"/>
            <p14:sldId id="1328"/>
            <p14:sldId id="1329"/>
            <p14:sldId id="1330"/>
            <p14:sldId id="1333"/>
            <p14:sldId id="1331"/>
            <p14:sldId id="1332"/>
            <p14:sldId id="331"/>
            <p14:sldId id="696"/>
            <p14:sldId id="1334"/>
          </p14:sldIdLst>
        </p14:section>
        <p14:section name="无标题节" id="{C8741928-B9EF-491C-B995-74A00C9523D3}">
          <p14:sldIdLst/>
        </p14:section>
      </p14:sectionLst>
    </p:ext>
    <p:ext uri="{EFAFB233-063F-42B5-8137-9DF3F51BA10A}">
      <p15:sldGuideLst xmlns:p15="http://schemas.microsoft.com/office/powerpoint/2012/main">
        <p15:guide id="1" orient="horz" pos="2160">
          <p15:clr>
            <a:srgbClr val="A4A3A4"/>
          </p15:clr>
        </p15:guide>
        <p15:guide id="2" pos="3906">
          <p15:clr>
            <a:srgbClr val="A4A3A4"/>
          </p15:clr>
        </p15:guide>
      </p15:sldGuideLst>
    </p:ext>
    <p:ext uri="{2D200454-40CA-4A62-9FC3-DE9A4176ACB9}">
      <p15:notesGuideLst xmlns:p15="http://schemas.microsoft.com/office/powerpoint/2012/main">
        <p15:guide id="1" orient="horz" pos="3223">
          <p15:clr>
            <a:srgbClr val="A4A3A4"/>
          </p15:clr>
        </p15:guide>
        <p15:guide id="2" pos="227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33CC"/>
    <a:srgbClr val="00FF00"/>
    <a:srgbClr val="008080"/>
    <a:srgbClr val="FFFF99"/>
    <a:srgbClr val="FF99FF"/>
    <a:srgbClr val="00FFCC"/>
    <a:srgbClr val="00737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99" autoAdjust="0"/>
    <p:restoredTop sz="92907" autoAdjust="0"/>
  </p:normalViewPr>
  <p:slideViewPr>
    <p:cSldViewPr snapToGrid="0">
      <p:cViewPr varScale="1">
        <p:scale>
          <a:sx n="43" d="100"/>
          <a:sy n="43" d="100"/>
        </p:scale>
        <p:origin x="77" y="994"/>
      </p:cViewPr>
      <p:guideLst>
        <p:guide orient="horz" pos="2160"/>
        <p:guide pos="390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60" y="-78"/>
      </p:cViewPr>
      <p:guideLst>
        <p:guide orient="horz" pos="3223"/>
        <p:guide pos="227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9E6C644-74FC-4D44-AB81-2709554C9147}" type="datetimeFigureOut">
              <a:rPr lang="zh-CN" altLang="en-US" smtClean="0"/>
              <a:t>2022/6/3</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048ACB8-82BB-45CD-9FE9-610CE3440BB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556F344-34FD-4E14-B679-9401DE38C7AF}" type="datetimeFigureOut">
              <a:rPr lang="zh-CN" altLang="en-US" smtClean="0"/>
              <a:t>2022/6/3</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F81660A-873B-4A21-B820-86EACE2D5F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49"/>
          <p:cNvSpPr>
            <a:spLocks noGrp="1" noChangeArrowheads="1"/>
          </p:cNvSpPr>
          <p:nvPr>
            <p:ph type="sldNum" sz="quarter"/>
          </p:nvPr>
        </p:nvSpPr>
        <p:spPr>
          <a:noFill/>
        </p:spPr>
        <p:txBody>
          <a:bodyPr/>
          <a:lstStyle/>
          <a:p>
            <a:pPr defTabSz="403860"/>
            <a:fld id="{DFF13921-433A-452C-8781-0C688C459168}" type="slidenum">
              <a:rPr lang="en-US" altLang="zh-CN">
                <a:latin typeface="Times New Roman" panose="02020603050405020304" pitchFamily="18" charset="0"/>
              </a:rPr>
              <a:t>1</a:t>
            </a:fld>
            <a:endParaRPr lang="en-US" altLang="zh-CN" dirty="0">
              <a:latin typeface="Times New Roman" panose="02020603050405020304" pitchFamily="18" charset="0"/>
            </a:endParaRPr>
          </a:p>
        </p:txBody>
      </p:sp>
      <p:sp>
        <p:nvSpPr>
          <p:cNvPr id="26627" name="Text Box 1"/>
          <p:cNvSpPr txBox="1">
            <a:spLocks noChangeArrowheads="1"/>
          </p:cNvSpPr>
          <p:nvPr/>
        </p:nvSpPr>
        <p:spPr bwMode="auto">
          <a:xfrm>
            <a:off x="4017769" y="9722503"/>
            <a:ext cx="3077059" cy="507551"/>
          </a:xfrm>
          <a:prstGeom prst="rect">
            <a:avLst/>
          </a:prstGeom>
          <a:noFill/>
          <a:ln w="9525">
            <a:noFill/>
            <a:round/>
          </a:ln>
        </p:spPr>
        <p:txBody>
          <a:bodyPr lIns="0" tIns="0" rIns="0" bIns="0" anchor="b"/>
          <a:lstStyle/>
          <a:p>
            <a:pPr algn="r">
              <a:lnSpc>
                <a:spcPct val="95000"/>
              </a:lnSpc>
              <a:tabLst>
                <a:tab pos="0" algn="l"/>
                <a:tab pos="424815" algn="l"/>
                <a:tab pos="851535" algn="l"/>
                <a:tab pos="1278255" algn="l"/>
                <a:tab pos="1704975" algn="l"/>
                <a:tab pos="2131060" algn="l"/>
                <a:tab pos="2557780" algn="l"/>
                <a:tab pos="2984500" algn="l"/>
                <a:tab pos="3411220" algn="l"/>
                <a:tab pos="3837940" algn="l"/>
                <a:tab pos="4264660" algn="l"/>
                <a:tab pos="4691380" algn="l"/>
                <a:tab pos="5118100" algn="l"/>
                <a:tab pos="5544185" algn="l"/>
                <a:tab pos="5970905" algn="l"/>
                <a:tab pos="6397625" algn="l"/>
                <a:tab pos="6824345" algn="l"/>
                <a:tab pos="7251065" algn="l"/>
                <a:tab pos="7677785" algn="l"/>
                <a:tab pos="8104505" algn="l"/>
                <a:tab pos="8531225" algn="l"/>
              </a:tabLst>
            </a:pPr>
            <a:fld id="{71E9B9DE-4EE6-446A-B153-879FB46C5256}" type="slidenum">
              <a:rPr lang="en-US" altLang="zh-CN" sz="1300">
                <a:solidFill>
                  <a:srgbClr val="000000"/>
                </a:solidFill>
                <a:latin typeface="Times New Roman" panose="02020603050405020304" pitchFamily="18" charset="0"/>
                <a:ea typeface="宋体" panose="02010600030101010101" pitchFamily="2" charset="-122"/>
              </a:rPr>
              <a:t>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26628" name="Rectangle 2"/>
          <p:cNvSpPr txBox="1">
            <a:spLocks noGrp="1" noRot="1" noChangeAspect="1" noChangeArrowheads="1" noTextEdit="1"/>
          </p:cNvSpPr>
          <p:nvPr>
            <p:ph type="sldImg"/>
          </p:nvPr>
        </p:nvSpPr>
        <p:spPr>
          <a:xfrm>
            <a:off x="138113" y="777875"/>
            <a:ext cx="6819900" cy="3836988"/>
          </a:xfrm>
          <a:solidFill>
            <a:srgbClr val="FFFFFF"/>
          </a:solidFill>
          <a:ln>
            <a:solidFill>
              <a:srgbClr val="000000"/>
            </a:solidFill>
            <a:miter lim="800000"/>
          </a:ln>
        </p:spPr>
      </p:sp>
      <p:sp>
        <p:nvSpPr>
          <p:cNvPr id="26629" name="Rectangle 3"/>
          <p:cNvSpPr txBox="1">
            <a:spLocks noGrp="1" noChangeArrowheads="1"/>
          </p:cNvSpPr>
          <p:nvPr>
            <p:ph type="body" idx="1"/>
          </p:nvPr>
        </p:nvSpPr>
        <p:spPr>
          <a:xfrm>
            <a:off x="709632" y="4861252"/>
            <a:ext cx="5680036" cy="4605955"/>
          </a:xfrm>
          <a:noFill/>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4502620-F44B-4522-8E97-E46C3B2092D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5154AC-FF38-4D5B-AE4D-A9C1D9E69DEB}" type="slidenum">
              <a:rPr lang="en-US" altLang="zh-CN"/>
              <a:pPr>
                <a:spcBef>
                  <a:spcPct val="0"/>
                </a:spcBef>
              </a:pPr>
              <a:t>52</a:t>
            </a:fld>
            <a:endParaRPr lang="en-US" altLang="zh-CN"/>
          </a:p>
        </p:txBody>
      </p:sp>
      <p:sp>
        <p:nvSpPr>
          <p:cNvPr id="101379" name="Rectangle 2">
            <a:extLst>
              <a:ext uri="{FF2B5EF4-FFF2-40B4-BE49-F238E27FC236}">
                <a16:creationId xmlns:a16="http://schemas.microsoft.com/office/drawing/2014/main" id="{DEEAFA97-49BA-41F7-BE98-D899D6B9A02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2AC6E15-D25C-4C47-8765-3EE917F2EDD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53</a:t>
            </a:fld>
            <a:endParaRPr lang="zh-CN" altLang="en-US"/>
          </a:p>
        </p:txBody>
      </p:sp>
    </p:spTree>
    <p:extLst>
      <p:ext uri="{BB962C8B-B14F-4D97-AF65-F5344CB8AC3E}">
        <p14:creationId xmlns:p14="http://schemas.microsoft.com/office/powerpoint/2010/main" val="831480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C9E414C-361F-4897-A780-895B1E689E1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439B5F-C057-4942-8D95-A94FF9B455DE}" type="slidenum">
              <a:rPr lang="en-US" altLang="zh-CN"/>
              <a:pPr>
                <a:spcBef>
                  <a:spcPct val="0"/>
                </a:spcBef>
              </a:pPr>
              <a:t>54</a:t>
            </a:fld>
            <a:endParaRPr lang="en-US" altLang="zh-CN"/>
          </a:p>
        </p:txBody>
      </p:sp>
      <p:sp>
        <p:nvSpPr>
          <p:cNvPr id="105475" name="Rectangle 2">
            <a:extLst>
              <a:ext uri="{FF2B5EF4-FFF2-40B4-BE49-F238E27FC236}">
                <a16:creationId xmlns:a16="http://schemas.microsoft.com/office/drawing/2014/main" id="{81F88302-F3ED-471D-A1DC-733304EF89D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FE9E4069-912E-4E2F-AD1A-17A476EAA36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0B0164CA-398D-472D-8091-B5BECE8A741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FCCA896-222F-47AC-9513-F3252797BFA2}" type="slidenum">
              <a:rPr lang="en-US" altLang="zh-CN"/>
              <a:pPr>
                <a:spcBef>
                  <a:spcPct val="0"/>
                </a:spcBef>
              </a:pPr>
              <a:t>55</a:t>
            </a:fld>
            <a:endParaRPr lang="en-US" altLang="zh-CN"/>
          </a:p>
        </p:txBody>
      </p:sp>
      <p:sp>
        <p:nvSpPr>
          <p:cNvPr id="107523" name="Rectangle 2">
            <a:extLst>
              <a:ext uri="{FF2B5EF4-FFF2-40B4-BE49-F238E27FC236}">
                <a16:creationId xmlns:a16="http://schemas.microsoft.com/office/drawing/2014/main" id="{9D4310E4-0A8A-43DA-BBC6-9562DC801393}"/>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15CED5E-570C-497A-96FD-E49DDA42223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681620F-0222-486F-A401-7C77CB14481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E4E04AF-2AF2-4321-A649-2978A6CF0B61}" type="slidenum">
              <a:rPr lang="en-US" altLang="zh-CN"/>
              <a:pPr>
                <a:spcBef>
                  <a:spcPct val="0"/>
                </a:spcBef>
              </a:pPr>
              <a:t>56</a:t>
            </a:fld>
            <a:endParaRPr lang="en-US" altLang="zh-CN"/>
          </a:p>
        </p:txBody>
      </p:sp>
      <p:sp>
        <p:nvSpPr>
          <p:cNvPr id="109571" name="Rectangle 2">
            <a:extLst>
              <a:ext uri="{FF2B5EF4-FFF2-40B4-BE49-F238E27FC236}">
                <a16:creationId xmlns:a16="http://schemas.microsoft.com/office/drawing/2014/main" id="{07B0C48F-2F44-4EC8-AF98-90863575E439}"/>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53CF6F94-7ED8-4382-A90F-0386B56B159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EA000952-8E04-4D4E-94A9-E7E53660A6E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9D9879-8914-4852-B5AB-A4EB0DC86926}" type="slidenum">
              <a:rPr lang="en-US" altLang="zh-CN"/>
              <a:pPr>
                <a:spcBef>
                  <a:spcPct val="0"/>
                </a:spcBef>
              </a:pPr>
              <a:t>57</a:t>
            </a:fld>
            <a:endParaRPr lang="en-US" altLang="zh-CN"/>
          </a:p>
        </p:txBody>
      </p:sp>
      <p:sp>
        <p:nvSpPr>
          <p:cNvPr id="111619" name="Rectangle 2">
            <a:extLst>
              <a:ext uri="{FF2B5EF4-FFF2-40B4-BE49-F238E27FC236}">
                <a16:creationId xmlns:a16="http://schemas.microsoft.com/office/drawing/2014/main" id="{8B12C040-F1C3-4F60-B6C9-977910415825}"/>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DF84B5B1-8B75-4D1D-BFF6-E5C35D55199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58</a:t>
            </a:fld>
            <a:endParaRPr lang="zh-CN" altLang="en-US"/>
          </a:p>
        </p:txBody>
      </p:sp>
    </p:spTree>
    <p:extLst>
      <p:ext uri="{BB962C8B-B14F-4D97-AF65-F5344CB8AC3E}">
        <p14:creationId xmlns:p14="http://schemas.microsoft.com/office/powerpoint/2010/main" val="443489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59</a:t>
            </a:fld>
            <a:endParaRPr lang="zh-CN" altLang="en-US"/>
          </a:p>
        </p:txBody>
      </p:sp>
    </p:spTree>
    <p:extLst>
      <p:ext uri="{BB962C8B-B14F-4D97-AF65-F5344CB8AC3E}">
        <p14:creationId xmlns:p14="http://schemas.microsoft.com/office/powerpoint/2010/main" val="4002489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60</a:t>
            </a:fld>
            <a:endParaRPr lang="zh-CN" altLang="en-US"/>
          </a:p>
        </p:txBody>
      </p:sp>
    </p:spTree>
    <p:extLst>
      <p:ext uri="{BB962C8B-B14F-4D97-AF65-F5344CB8AC3E}">
        <p14:creationId xmlns:p14="http://schemas.microsoft.com/office/powerpoint/2010/main" val="2592510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F5E495A-8E8F-4839-BC84-32F6EDDCD21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475EB1-AAEE-4485-A94F-47252073E842}" type="slidenum">
              <a:rPr lang="en-US" altLang="zh-CN"/>
              <a:pPr>
                <a:spcBef>
                  <a:spcPct val="0"/>
                </a:spcBef>
              </a:pPr>
              <a:t>61</a:t>
            </a:fld>
            <a:endParaRPr lang="en-US" altLang="zh-CN"/>
          </a:p>
        </p:txBody>
      </p:sp>
      <p:sp>
        <p:nvSpPr>
          <p:cNvPr id="121859" name="Rectangle 2">
            <a:extLst>
              <a:ext uri="{FF2B5EF4-FFF2-40B4-BE49-F238E27FC236}">
                <a16:creationId xmlns:a16="http://schemas.microsoft.com/office/drawing/2014/main" id="{9440BD3C-DAA5-4405-923D-FA2306072290}"/>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88699628-D4CB-49A8-8D6D-DC0CECB9405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AAF6AC14-DDB5-4474-A66F-1BCE664A098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404EEE-98F8-40C3-8E40-96F3485E7046}" type="slidenum">
              <a:rPr lang="en-US" altLang="zh-CN"/>
              <a:pPr>
                <a:spcBef>
                  <a:spcPct val="0"/>
                </a:spcBef>
              </a:pPr>
              <a:t>43</a:t>
            </a:fld>
            <a:endParaRPr lang="en-US" altLang="zh-CN"/>
          </a:p>
        </p:txBody>
      </p:sp>
      <p:sp>
        <p:nvSpPr>
          <p:cNvPr id="83971" name="Rectangle 2">
            <a:extLst>
              <a:ext uri="{FF2B5EF4-FFF2-40B4-BE49-F238E27FC236}">
                <a16:creationId xmlns:a16="http://schemas.microsoft.com/office/drawing/2014/main" id="{5CB4B1C1-4F1A-4402-9053-DD2BF64D3441}"/>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B908D9D-C753-487D-BD98-5F3085DA458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B9A1D82-2494-48E9-9C37-27BE8F8339A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64A943-9FC9-4FAB-9216-1E2706C92C1C}" type="slidenum">
              <a:rPr lang="en-US" altLang="zh-CN"/>
              <a:pPr>
                <a:spcBef>
                  <a:spcPct val="0"/>
                </a:spcBef>
              </a:pPr>
              <a:t>62</a:t>
            </a:fld>
            <a:endParaRPr lang="en-US" altLang="zh-CN"/>
          </a:p>
        </p:txBody>
      </p:sp>
      <p:sp>
        <p:nvSpPr>
          <p:cNvPr id="123907" name="Rectangle 2">
            <a:extLst>
              <a:ext uri="{FF2B5EF4-FFF2-40B4-BE49-F238E27FC236}">
                <a16:creationId xmlns:a16="http://schemas.microsoft.com/office/drawing/2014/main" id="{7B7F9418-D860-4F8F-BEAE-F51E43698CEC}"/>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15391E63-5F78-457D-91E1-A14D30DD96A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54291362-64DF-4AD2-B33D-561AC36483D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8C46079-AD06-40E7-A8B9-1E6C5FC4E7E2}" type="slidenum">
              <a:rPr lang="en-US" altLang="zh-CN"/>
              <a:pPr>
                <a:spcBef>
                  <a:spcPct val="0"/>
                </a:spcBef>
              </a:pPr>
              <a:t>63</a:t>
            </a:fld>
            <a:endParaRPr lang="en-US" altLang="zh-CN"/>
          </a:p>
        </p:txBody>
      </p:sp>
      <p:sp>
        <p:nvSpPr>
          <p:cNvPr id="125955" name="Rectangle 2">
            <a:extLst>
              <a:ext uri="{FF2B5EF4-FFF2-40B4-BE49-F238E27FC236}">
                <a16:creationId xmlns:a16="http://schemas.microsoft.com/office/drawing/2014/main" id="{5355614E-8D91-4467-8E31-C0A367FE71C2}"/>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628434F7-AA21-4F24-A498-59A82FB8C03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88053AD1-F40C-47C3-8DAB-C9351F85EE2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CB32E0D-00BD-4514-B229-7C4DBA3FA66A}" type="slidenum">
              <a:rPr lang="en-US" altLang="zh-CN"/>
              <a:pPr>
                <a:spcBef>
                  <a:spcPct val="0"/>
                </a:spcBef>
              </a:pPr>
              <a:t>64</a:t>
            </a:fld>
            <a:endParaRPr lang="en-US" altLang="zh-CN"/>
          </a:p>
        </p:txBody>
      </p:sp>
      <p:sp>
        <p:nvSpPr>
          <p:cNvPr id="128003" name="Rectangle 2">
            <a:extLst>
              <a:ext uri="{FF2B5EF4-FFF2-40B4-BE49-F238E27FC236}">
                <a16:creationId xmlns:a16="http://schemas.microsoft.com/office/drawing/2014/main" id="{A81231A6-7BDC-4847-817D-1D918BD6F4FD}"/>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8F9B3DC8-8E05-44F8-8844-DEA6B1A4BCD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3A56426-0EC9-433B-97B8-F296D3B9766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2ED0C1-88A4-4590-ADE9-9A22949C4F7E}" type="slidenum">
              <a:rPr lang="en-US" altLang="zh-CN"/>
              <a:pPr>
                <a:spcBef>
                  <a:spcPct val="0"/>
                </a:spcBef>
              </a:pPr>
              <a:t>65</a:t>
            </a:fld>
            <a:endParaRPr lang="en-US" altLang="zh-CN"/>
          </a:p>
        </p:txBody>
      </p:sp>
      <p:sp>
        <p:nvSpPr>
          <p:cNvPr id="130051" name="Rectangle 2">
            <a:extLst>
              <a:ext uri="{FF2B5EF4-FFF2-40B4-BE49-F238E27FC236}">
                <a16:creationId xmlns:a16="http://schemas.microsoft.com/office/drawing/2014/main" id="{E4664D5B-ADFB-4355-8754-94F9BE36E582}"/>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40EEF3F4-3E20-4562-8604-46E4E033F1E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06D610A-ABE4-4B68-AF06-FCE60140D15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DD0496-40DE-416D-9DA7-C27BB2FC2D3B}" type="slidenum">
              <a:rPr lang="en-US" altLang="zh-CN"/>
              <a:pPr>
                <a:spcBef>
                  <a:spcPct val="0"/>
                </a:spcBef>
              </a:pPr>
              <a:t>66</a:t>
            </a:fld>
            <a:endParaRPr lang="en-US" altLang="zh-CN"/>
          </a:p>
        </p:txBody>
      </p:sp>
      <p:sp>
        <p:nvSpPr>
          <p:cNvPr id="134147" name="Rectangle 2">
            <a:extLst>
              <a:ext uri="{FF2B5EF4-FFF2-40B4-BE49-F238E27FC236}">
                <a16:creationId xmlns:a16="http://schemas.microsoft.com/office/drawing/2014/main" id="{6C6E615A-38D7-46F4-8E12-2D9E7AD39591}"/>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738C5F8C-0E9E-4C74-A19B-01B2866022E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B7241E07-DE47-42E4-9982-68B3552415F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FE1E2B-4AB3-4BC1-8452-990D89E9B1B4}" type="slidenum">
              <a:rPr lang="en-US" altLang="zh-CN"/>
              <a:pPr>
                <a:spcBef>
                  <a:spcPct val="0"/>
                </a:spcBef>
              </a:pPr>
              <a:t>67</a:t>
            </a:fld>
            <a:endParaRPr lang="en-US" altLang="zh-CN"/>
          </a:p>
        </p:txBody>
      </p:sp>
      <p:sp>
        <p:nvSpPr>
          <p:cNvPr id="136195" name="Rectangle 2">
            <a:extLst>
              <a:ext uri="{FF2B5EF4-FFF2-40B4-BE49-F238E27FC236}">
                <a16:creationId xmlns:a16="http://schemas.microsoft.com/office/drawing/2014/main" id="{388DCFD4-87E1-4A00-AD94-7A1D6B24D616}"/>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D0C55717-C15D-4B18-A9EB-F33FEF62E88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9D2DAD16-57EC-48BC-8402-553A46AE519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BF181D-8B66-47CD-B0E0-042AEB885461}" type="slidenum">
              <a:rPr lang="en-US" altLang="zh-CN"/>
              <a:pPr>
                <a:spcBef>
                  <a:spcPct val="0"/>
                </a:spcBef>
              </a:pPr>
              <a:t>68</a:t>
            </a:fld>
            <a:endParaRPr lang="en-US" altLang="zh-CN"/>
          </a:p>
        </p:txBody>
      </p:sp>
      <p:sp>
        <p:nvSpPr>
          <p:cNvPr id="138243" name="Rectangle 2">
            <a:extLst>
              <a:ext uri="{FF2B5EF4-FFF2-40B4-BE49-F238E27FC236}">
                <a16:creationId xmlns:a16="http://schemas.microsoft.com/office/drawing/2014/main" id="{721D0E0B-B4E8-4120-8A94-26D9271E8F96}"/>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FC5B7FBF-CBA1-4F57-93B2-728DD635215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91A1A5AF-C6DE-4235-9B59-1CD0EA49D58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A1870AA-7116-46BE-92A2-901F49D9ED92}" type="slidenum">
              <a:rPr lang="en-US" altLang="zh-CN"/>
              <a:pPr>
                <a:spcBef>
                  <a:spcPct val="0"/>
                </a:spcBef>
              </a:pPr>
              <a:t>69</a:t>
            </a:fld>
            <a:endParaRPr lang="en-US" altLang="zh-CN"/>
          </a:p>
        </p:txBody>
      </p:sp>
      <p:sp>
        <p:nvSpPr>
          <p:cNvPr id="140291" name="Rectangle 2">
            <a:extLst>
              <a:ext uri="{FF2B5EF4-FFF2-40B4-BE49-F238E27FC236}">
                <a16:creationId xmlns:a16="http://schemas.microsoft.com/office/drawing/2014/main" id="{00D73BAA-2F9F-40CF-8EC1-12981FFCC2E3}"/>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76570729-68CF-438B-A141-DC0584D93E5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4C2C5B3-324A-447F-8DDD-088B13A8B52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4FB286-21C8-4CF7-9F03-BD97B46E21A6}" type="slidenum">
              <a:rPr lang="en-US" altLang="zh-CN"/>
              <a:pPr>
                <a:spcBef>
                  <a:spcPct val="0"/>
                </a:spcBef>
              </a:pPr>
              <a:t>70</a:t>
            </a:fld>
            <a:endParaRPr lang="en-US" altLang="zh-CN"/>
          </a:p>
        </p:txBody>
      </p:sp>
      <p:sp>
        <p:nvSpPr>
          <p:cNvPr id="142339" name="Rectangle 2">
            <a:extLst>
              <a:ext uri="{FF2B5EF4-FFF2-40B4-BE49-F238E27FC236}">
                <a16:creationId xmlns:a16="http://schemas.microsoft.com/office/drawing/2014/main" id="{9AEBDA83-4793-4128-B886-0AC17358C68E}"/>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4A93D265-4CAA-478F-91F4-E113E40742E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9E467528-5CC5-4A10-A95F-76814B401BE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80CCCE-4F72-43D4-857F-A3059371AEB8}" type="slidenum">
              <a:rPr lang="en-US" altLang="zh-CN"/>
              <a:pPr>
                <a:spcBef>
                  <a:spcPct val="0"/>
                </a:spcBef>
              </a:pPr>
              <a:t>71</a:t>
            </a:fld>
            <a:endParaRPr lang="en-US" altLang="zh-CN"/>
          </a:p>
        </p:txBody>
      </p:sp>
      <p:sp>
        <p:nvSpPr>
          <p:cNvPr id="144387" name="Rectangle 2">
            <a:extLst>
              <a:ext uri="{FF2B5EF4-FFF2-40B4-BE49-F238E27FC236}">
                <a16:creationId xmlns:a16="http://schemas.microsoft.com/office/drawing/2014/main" id="{CB2327EB-A365-46F0-B3CC-D1552D896A5A}"/>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47E3B2EC-46D0-4D56-9987-77EE3B3C9EF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01A3AB51-1913-4124-9C97-99D0CE8A9C3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B6425A-E4E5-468F-8090-94FB9E235091}" type="slidenum">
              <a:rPr lang="en-US" altLang="zh-CN"/>
              <a:pPr>
                <a:spcBef>
                  <a:spcPct val="0"/>
                </a:spcBef>
              </a:pPr>
              <a:t>44</a:t>
            </a:fld>
            <a:endParaRPr lang="en-US" altLang="zh-CN"/>
          </a:p>
        </p:txBody>
      </p:sp>
      <p:sp>
        <p:nvSpPr>
          <p:cNvPr id="86019" name="Rectangle 2">
            <a:extLst>
              <a:ext uri="{FF2B5EF4-FFF2-40B4-BE49-F238E27FC236}">
                <a16:creationId xmlns:a16="http://schemas.microsoft.com/office/drawing/2014/main" id="{7A29FBB4-C24A-4C36-9961-31D800BE8FF6}"/>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9663D5B-8AB2-472C-B048-88696FAEE462}"/>
              </a:ext>
            </a:extLst>
          </p:cNvPr>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020AD75A-0541-4479-8007-045E397BF54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7F85F2-C408-4393-A36B-620E73D3C375}" type="slidenum">
              <a:rPr lang="en-US" altLang="zh-CN"/>
              <a:pPr>
                <a:spcBef>
                  <a:spcPct val="0"/>
                </a:spcBef>
              </a:pPr>
              <a:t>72</a:t>
            </a:fld>
            <a:endParaRPr lang="en-US" altLang="zh-CN"/>
          </a:p>
        </p:txBody>
      </p:sp>
      <p:sp>
        <p:nvSpPr>
          <p:cNvPr id="146435" name="Rectangle 2">
            <a:extLst>
              <a:ext uri="{FF2B5EF4-FFF2-40B4-BE49-F238E27FC236}">
                <a16:creationId xmlns:a16="http://schemas.microsoft.com/office/drawing/2014/main" id="{F049E34E-73C7-4BBC-AE9A-9963F60764B7}"/>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47971A68-8B3F-4D7A-80BA-4E52725F908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55FC95F8-E793-4A60-BC9C-2E26889A0A8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CD95341-F979-42F7-9CA0-8B69B7B0DED6}" type="slidenum">
              <a:rPr lang="en-US" altLang="zh-CN"/>
              <a:pPr>
                <a:spcBef>
                  <a:spcPct val="0"/>
                </a:spcBef>
              </a:pPr>
              <a:t>73</a:t>
            </a:fld>
            <a:endParaRPr lang="en-US" altLang="zh-CN"/>
          </a:p>
        </p:txBody>
      </p:sp>
      <p:sp>
        <p:nvSpPr>
          <p:cNvPr id="148483" name="Rectangle 2">
            <a:extLst>
              <a:ext uri="{FF2B5EF4-FFF2-40B4-BE49-F238E27FC236}">
                <a16:creationId xmlns:a16="http://schemas.microsoft.com/office/drawing/2014/main" id="{A8900B06-3218-46C9-9A04-A28F5E0508C1}"/>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17931CA2-771F-4F2C-8DA5-AF763EB94FD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C128115B-E14F-4031-A79B-6590619B66E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025AA0-59B8-40BD-ABE3-F08B7A0D8704}" type="slidenum">
              <a:rPr lang="en-US" altLang="zh-CN"/>
              <a:pPr>
                <a:spcBef>
                  <a:spcPct val="0"/>
                </a:spcBef>
              </a:pPr>
              <a:t>74</a:t>
            </a:fld>
            <a:endParaRPr lang="en-US" altLang="zh-CN"/>
          </a:p>
        </p:txBody>
      </p:sp>
      <p:sp>
        <p:nvSpPr>
          <p:cNvPr id="152579" name="Rectangle 2">
            <a:extLst>
              <a:ext uri="{FF2B5EF4-FFF2-40B4-BE49-F238E27FC236}">
                <a16:creationId xmlns:a16="http://schemas.microsoft.com/office/drawing/2014/main" id="{F1BB2EFE-3847-4E18-9C7C-415290480595}"/>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F25720CE-F25D-4CF6-8D16-E90EC43D602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4DF8D009-2ABD-4FE8-B0C6-AC4236D5FBA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08D717-F41E-40F5-B1DC-A3651B65C486}" type="slidenum">
              <a:rPr lang="en-US" altLang="zh-CN"/>
              <a:pPr>
                <a:spcBef>
                  <a:spcPct val="0"/>
                </a:spcBef>
              </a:pPr>
              <a:t>75</a:t>
            </a:fld>
            <a:endParaRPr lang="en-US" altLang="zh-CN"/>
          </a:p>
        </p:txBody>
      </p:sp>
      <p:sp>
        <p:nvSpPr>
          <p:cNvPr id="154627" name="Rectangle 2">
            <a:extLst>
              <a:ext uri="{FF2B5EF4-FFF2-40B4-BE49-F238E27FC236}">
                <a16:creationId xmlns:a16="http://schemas.microsoft.com/office/drawing/2014/main" id="{AE6B619C-DC6D-4D6E-B546-D56B0C2C1252}"/>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F595A50A-9962-41FA-B78E-67A97059984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94C566A8-9DD2-46D2-9D33-26AAB73DD08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79EFB8-988B-4011-B873-73B4914619C3}" type="slidenum">
              <a:rPr lang="en-US" altLang="zh-CN"/>
              <a:pPr>
                <a:spcBef>
                  <a:spcPct val="0"/>
                </a:spcBef>
              </a:pPr>
              <a:t>76</a:t>
            </a:fld>
            <a:endParaRPr lang="en-US" altLang="zh-CN"/>
          </a:p>
        </p:txBody>
      </p:sp>
      <p:sp>
        <p:nvSpPr>
          <p:cNvPr id="156675" name="Rectangle 2">
            <a:extLst>
              <a:ext uri="{FF2B5EF4-FFF2-40B4-BE49-F238E27FC236}">
                <a16:creationId xmlns:a16="http://schemas.microsoft.com/office/drawing/2014/main" id="{96A395D2-8F07-40C4-87C0-7D6AE4E1FA3B}"/>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EB3688F2-8E51-41EA-BF4B-B68A7FD6E99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40C99F4A-5776-46D5-AB6B-6885F4D03D2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E60024-53C8-4A19-96AF-1894808C8457}" type="slidenum">
              <a:rPr lang="en-US" altLang="zh-CN"/>
              <a:pPr>
                <a:spcBef>
                  <a:spcPct val="0"/>
                </a:spcBef>
              </a:pPr>
              <a:t>138</a:t>
            </a:fld>
            <a:endParaRPr lang="en-US" altLang="zh-CN"/>
          </a:p>
        </p:txBody>
      </p:sp>
      <p:sp>
        <p:nvSpPr>
          <p:cNvPr id="158723" name="Rectangle 2">
            <a:extLst>
              <a:ext uri="{FF2B5EF4-FFF2-40B4-BE49-F238E27FC236}">
                <a16:creationId xmlns:a16="http://schemas.microsoft.com/office/drawing/2014/main" id="{5C58774C-5042-4C43-A2C7-EBB9F02C5D0F}"/>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3A9A1C0A-BD8C-4269-8C8D-1F5443CD558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139</a:t>
            </a:fld>
            <a:endParaRPr lang="zh-CN" altLang="en-US"/>
          </a:p>
        </p:txBody>
      </p:sp>
    </p:spTree>
    <p:extLst>
      <p:ext uri="{BB962C8B-B14F-4D97-AF65-F5344CB8AC3E}">
        <p14:creationId xmlns:p14="http://schemas.microsoft.com/office/powerpoint/2010/main" val="52567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E71FBA9-A513-492C-95B8-6873F4E427F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28CB19-F8AA-4DA4-888A-130E33BE77ED}" type="slidenum">
              <a:rPr lang="en-US" altLang="zh-CN"/>
              <a:pPr>
                <a:spcBef>
                  <a:spcPct val="0"/>
                </a:spcBef>
              </a:pPr>
              <a:t>45</a:t>
            </a:fld>
            <a:endParaRPr lang="en-US" altLang="zh-CN"/>
          </a:p>
        </p:txBody>
      </p:sp>
      <p:sp>
        <p:nvSpPr>
          <p:cNvPr id="88067" name="Rectangle 2">
            <a:extLst>
              <a:ext uri="{FF2B5EF4-FFF2-40B4-BE49-F238E27FC236}">
                <a16:creationId xmlns:a16="http://schemas.microsoft.com/office/drawing/2014/main" id="{005AE380-50BD-4980-8C43-53F1AD517CE1}"/>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DA96EE8E-58A4-4F5F-AE2B-C05EF3BBC6F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E46CAEC5-EF3B-4B86-A171-0855008B9E5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EFD2B0-C47F-4348-964D-CCFA7BCF0E7C}" type="slidenum">
              <a:rPr lang="en-US" altLang="zh-CN"/>
              <a:pPr>
                <a:spcBef>
                  <a:spcPct val="0"/>
                </a:spcBef>
              </a:pPr>
              <a:t>46</a:t>
            </a:fld>
            <a:endParaRPr lang="en-US" altLang="zh-CN"/>
          </a:p>
        </p:txBody>
      </p:sp>
      <p:sp>
        <p:nvSpPr>
          <p:cNvPr id="90115" name="Rectangle 2">
            <a:extLst>
              <a:ext uri="{FF2B5EF4-FFF2-40B4-BE49-F238E27FC236}">
                <a16:creationId xmlns:a16="http://schemas.microsoft.com/office/drawing/2014/main" id="{A2E56CB0-9A48-443D-A889-64FC8B57B27C}"/>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9FD78526-659C-4A4B-A145-6BD3C1428C9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E75E9DA-4735-4D4D-9FEF-F3CAC913BFD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B921B1D-CD3D-4859-BFB6-5490D5C3C01C}" type="slidenum">
              <a:rPr lang="en-US" altLang="zh-CN"/>
              <a:pPr>
                <a:spcBef>
                  <a:spcPct val="0"/>
                </a:spcBef>
              </a:pPr>
              <a:t>48</a:t>
            </a:fld>
            <a:endParaRPr lang="en-US" altLang="zh-CN"/>
          </a:p>
        </p:txBody>
      </p:sp>
      <p:sp>
        <p:nvSpPr>
          <p:cNvPr id="93187" name="Rectangle 2">
            <a:extLst>
              <a:ext uri="{FF2B5EF4-FFF2-40B4-BE49-F238E27FC236}">
                <a16:creationId xmlns:a16="http://schemas.microsoft.com/office/drawing/2014/main" id="{521D0DF3-1717-49C2-BA05-11EF91413E3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AF6C629-49D8-4F23-A2B0-CBC52E70099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EB0024D-F2C3-453A-9C5E-5D94762E0F6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D703FD-A996-4C0B-B080-C30B57B9B604}" type="slidenum">
              <a:rPr lang="en-US" altLang="zh-CN"/>
              <a:pPr>
                <a:spcBef>
                  <a:spcPct val="0"/>
                </a:spcBef>
              </a:pPr>
              <a:t>49</a:t>
            </a:fld>
            <a:endParaRPr lang="en-US" altLang="zh-CN"/>
          </a:p>
        </p:txBody>
      </p:sp>
      <p:sp>
        <p:nvSpPr>
          <p:cNvPr id="95235" name="Rectangle 2">
            <a:extLst>
              <a:ext uri="{FF2B5EF4-FFF2-40B4-BE49-F238E27FC236}">
                <a16:creationId xmlns:a16="http://schemas.microsoft.com/office/drawing/2014/main" id="{8196359D-EDC3-4B6E-B354-F980CE2FC84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9139886F-B0CF-45E5-9C26-147F7B567A5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50</a:t>
            </a:fld>
            <a:endParaRPr lang="zh-CN" altLang="en-US"/>
          </a:p>
        </p:txBody>
      </p:sp>
    </p:spTree>
    <p:extLst>
      <p:ext uri="{BB962C8B-B14F-4D97-AF65-F5344CB8AC3E}">
        <p14:creationId xmlns:p14="http://schemas.microsoft.com/office/powerpoint/2010/main" val="699294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51</a:t>
            </a:fld>
            <a:endParaRPr lang="zh-CN" altLang="en-US"/>
          </a:p>
        </p:txBody>
      </p:sp>
    </p:spTree>
    <p:extLst>
      <p:ext uri="{BB962C8B-B14F-4D97-AF65-F5344CB8AC3E}">
        <p14:creationId xmlns:p14="http://schemas.microsoft.com/office/powerpoint/2010/main" val="260606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June 3,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June 3,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June 3,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June 3,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June 3,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June 3,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June 3,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June 3,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June 3,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June 3,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fld id="{A80CB818-7379-467D-8E76-EF9D9074A26C}" type="datetime2">
              <a:rPr lang="en-US" smtClean="0"/>
              <a:t>Friday, June 3,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z="4400" dirty="0">
                <a:sym typeface="+mn-ea"/>
              </a:rPr>
              <a:t>9.3(</a:t>
            </a:r>
            <a:r>
              <a:rPr lang="zh-CN" altLang="en-US" sz="4400" dirty="0">
                <a:sym typeface="+mn-ea"/>
              </a:rPr>
              <a:t>补）</a:t>
            </a:r>
            <a:r>
              <a:rPr lang="en-US" altLang="zh-CN" sz="4400" dirty="0">
                <a:sym typeface="+mn-ea"/>
              </a:rPr>
              <a:t>Products and Quotients of Semigroups</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69EA7-6172-43EF-B350-5680C85C6BE6}" type="datetimeFigureOut">
              <a:rPr lang="zh-CN" altLang="en-US" smtClean="0"/>
              <a:t>2022/6/3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63DAA-CEAA-410A-9F28-4BA93ED0F5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oleObject" Target="../embeddings/oleObject202.bin"/><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hyperlink" Target="http://images.google.com/imgres?imgurl=http://www.theallineed.com/webmasters/04092101.jpg&amp;imgrefurl=http://www.theallineed.com/webmasters/04092101.htm&amp;h=714&amp;w=720&amp;sz=159&amp;hl=zh-CN&amp;start=11&amp;tbnid=prDrsBiEtq_gKM:&amp;tbnh=139&amp;tbnw=140&amp;prev=/images%3Fq%3DWeb%2Bspiders,search%2Bengine%26svnum%3D10%26hl%3Dzh-CN%26lr%3D%26newwindow%3D1%26sa%3DG" TargetMode="Externa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21.jpeg"/></Relationships>
</file>

<file path=ppt/slides/_rels/slide116.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223.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22.png"/><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3" Type="http://schemas.openxmlformats.org/officeDocument/2006/relationships/image" Target="../media/image226.png"/><Relationship Id="rId2" Type="http://schemas.openxmlformats.org/officeDocument/2006/relationships/image" Target="../media/image224.png"/><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29.wmf"/><Relationship Id="rId5" Type="http://schemas.openxmlformats.org/officeDocument/2006/relationships/oleObject" Target="../embeddings/oleObject204.bin"/><Relationship Id="rId4" Type="http://schemas.openxmlformats.org/officeDocument/2006/relationships/image" Target="../media/image228.wmf"/></Relationships>
</file>

<file path=ppt/slides/_rels/slide128.x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oleObject" Target="../embeddings/oleObject206.bin"/><Relationship Id="rId5" Type="http://schemas.openxmlformats.org/officeDocument/2006/relationships/image" Target="../media/image231.png"/><Relationship Id="rId4" Type="http://schemas.openxmlformats.org/officeDocument/2006/relationships/image" Target="../media/image230.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32.wmf"/></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32.wmf"/></Relationships>
</file>

<file path=ppt/slides/_rels/slide131.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3" Type="http://schemas.openxmlformats.org/officeDocument/2006/relationships/image" Target="../media/image234.png"/><Relationship Id="rId2" Type="http://schemas.openxmlformats.org/officeDocument/2006/relationships/image" Target="../media/image222.png"/><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oleObject" Target="../embeddings/oleObject210.bin"/><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oleObject" Target="../embeddings/oleObject211.bin"/><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7.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3.emf"/><Relationship Id="rId18" Type="http://schemas.openxmlformats.org/officeDocument/2006/relationships/oleObject" Target="../embeddings/oleObject11.bin"/><Relationship Id="rId26" Type="http://schemas.openxmlformats.org/officeDocument/2006/relationships/oleObject" Target="../embeddings/oleObject15.bin"/><Relationship Id="rId3" Type="http://schemas.openxmlformats.org/officeDocument/2006/relationships/image" Target="../media/image8.emf"/><Relationship Id="rId21" Type="http://schemas.openxmlformats.org/officeDocument/2006/relationships/image" Target="../media/image17.emf"/><Relationship Id="rId7" Type="http://schemas.openxmlformats.org/officeDocument/2006/relationships/image" Target="../media/image10.emf"/><Relationship Id="rId12" Type="http://schemas.openxmlformats.org/officeDocument/2006/relationships/oleObject" Target="../embeddings/oleObject8.bin"/><Relationship Id="rId17" Type="http://schemas.openxmlformats.org/officeDocument/2006/relationships/image" Target="../media/image15.emf"/><Relationship Id="rId25" Type="http://schemas.openxmlformats.org/officeDocument/2006/relationships/image" Target="../media/image19.emf"/><Relationship Id="rId2" Type="http://schemas.openxmlformats.org/officeDocument/2006/relationships/oleObject" Target="../embeddings/oleObject3.bin"/><Relationship Id="rId16" Type="http://schemas.openxmlformats.org/officeDocument/2006/relationships/oleObject" Target="../embeddings/oleObject10.bin"/><Relationship Id="rId20" Type="http://schemas.openxmlformats.org/officeDocument/2006/relationships/oleObject" Target="../embeddings/oleObject12.bin"/><Relationship Id="rId29" Type="http://schemas.openxmlformats.org/officeDocument/2006/relationships/image" Target="../media/image21.emf"/><Relationship Id="rId1" Type="http://schemas.openxmlformats.org/officeDocument/2006/relationships/slideLayout" Target="../slideLayouts/slideLayout12.xml"/><Relationship Id="rId6" Type="http://schemas.openxmlformats.org/officeDocument/2006/relationships/oleObject" Target="../embeddings/oleObject5.bin"/><Relationship Id="rId11" Type="http://schemas.openxmlformats.org/officeDocument/2006/relationships/image" Target="../media/image12.emf"/><Relationship Id="rId24" Type="http://schemas.openxmlformats.org/officeDocument/2006/relationships/oleObject" Target="../embeddings/oleObject14.bin"/><Relationship Id="rId5" Type="http://schemas.openxmlformats.org/officeDocument/2006/relationships/image" Target="../media/image9.emf"/><Relationship Id="rId15" Type="http://schemas.openxmlformats.org/officeDocument/2006/relationships/image" Target="../media/image14.emf"/><Relationship Id="rId23" Type="http://schemas.openxmlformats.org/officeDocument/2006/relationships/image" Target="../media/image18.emf"/><Relationship Id="rId28" Type="http://schemas.openxmlformats.org/officeDocument/2006/relationships/oleObject" Target="../embeddings/oleObject16.bin"/><Relationship Id="rId10" Type="http://schemas.openxmlformats.org/officeDocument/2006/relationships/oleObject" Target="../embeddings/oleObject7.bin"/><Relationship Id="rId19" Type="http://schemas.openxmlformats.org/officeDocument/2006/relationships/image" Target="../media/image16.emf"/><Relationship Id="rId4" Type="http://schemas.openxmlformats.org/officeDocument/2006/relationships/oleObject" Target="../embeddings/oleObject4.bin"/><Relationship Id="rId9" Type="http://schemas.openxmlformats.org/officeDocument/2006/relationships/image" Target="../media/image11.emf"/><Relationship Id="rId14" Type="http://schemas.openxmlformats.org/officeDocument/2006/relationships/oleObject" Target="../embeddings/oleObject9.bin"/><Relationship Id="rId22" Type="http://schemas.openxmlformats.org/officeDocument/2006/relationships/oleObject" Target="../embeddings/oleObject13.bin"/><Relationship Id="rId27" Type="http://schemas.openxmlformats.org/officeDocument/2006/relationships/image" Target="../media/image20.emf"/></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autumn_reference/&#27426;&#36814;&#35775;&#38382;&#21271;&#20140;&#37038;&#30005;&#22823;&#23398;&#35745;&#31639;&#26426;&#31185;&#23398;&#19982;&#25216;&#26415;&#23398;&#38498;&#20027;&#39029;.htm"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7.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oleObject" Target="../embeddings/oleObject23.bin"/><Relationship Id="rId18" Type="http://schemas.openxmlformats.org/officeDocument/2006/relationships/image" Target="../media/image33.emf"/><Relationship Id="rId26" Type="http://schemas.openxmlformats.org/officeDocument/2006/relationships/image" Target="../media/image37.e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30.emf"/><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image" Target="../media/image1.png"/><Relationship Id="rId16" Type="http://schemas.openxmlformats.org/officeDocument/2006/relationships/image" Target="../media/image32.emf"/><Relationship Id="rId20" Type="http://schemas.openxmlformats.org/officeDocument/2006/relationships/image" Target="../media/image34.emf"/><Relationship Id="rId29" Type="http://schemas.openxmlformats.org/officeDocument/2006/relationships/oleObject" Target="../embeddings/oleObject31.bin"/><Relationship Id="rId1" Type="http://schemas.openxmlformats.org/officeDocument/2006/relationships/slideLayout" Target="../slideLayouts/slideLayout12.xml"/><Relationship Id="rId6" Type="http://schemas.openxmlformats.org/officeDocument/2006/relationships/image" Target="../media/image27.emf"/><Relationship Id="rId11" Type="http://schemas.openxmlformats.org/officeDocument/2006/relationships/oleObject" Target="../embeddings/oleObject22.bin"/><Relationship Id="rId24" Type="http://schemas.openxmlformats.org/officeDocument/2006/relationships/image" Target="../media/image36.emf"/><Relationship Id="rId32" Type="http://schemas.openxmlformats.org/officeDocument/2006/relationships/image" Target="../media/image40.e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28" Type="http://schemas.openxmlformats.org/officeDocument/2006/relationships/image" Target="../media/image38.emf"/><Relationship Id="rId10" Type="http://schemas.openxmlformats.org/officeDocument/2006/relationships/image" Target="../media/image29.emf"/><Relationship Id="rId19" Type="http://schemas.openxmlformats.org/officeDocument/2006/relationships/oleObject" Target="../embeddings/oleObject26.bin"/><Relationship Id="rId31" Type="http://schemas.openxmlformats.org/officeDocument/2006/relationships/oleObject" Target="../embeddings/oleObject32.bin"/><Relationship Id="rId4" Type="http://schemas.openxmlformats.org/officeDocument/2006/relationships/image" Target="../media/image26.emf"/><Relationship Id="rId9" Type="http://schemas.openxmlformats.org/officeDocument/2006/relationships/oleObject" Target="../embeddings/oleObject21.bin"/><Relationship Id="rId14" Type="http://schemas.openxmlformats.org/officeDocument/2006/relationships/image" Target="../media/image31.emf"/><Relationship Id="rId22" Type="http://schemas.openxmlformats.org/officeDocument/2006/relationships/image" Target="../media/image35.emf"/><Relationship Id="rId27" Type="http://schemas.openxmlformats.org/officeDocument/2006/relationships/oleObject" Target="../embeddings/oleObject30.bin"/><Relationship Id="rId30" Type="http://schemas.openxmlformats.org/officeDocument/2006/relationships/image" Target="../media/image39.emf"/></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3.wmf"/><Relationship Id="rId5" Type="http://schemas.openxmlformats.org/officeDocument/2006/relationships/oleObject" Target="../embeddings/oleObject35.bin"/><Relationship Id="rId4" Type="http://schemas.openxmlformats.org/officeDocument/2006/relationships/image" Target="../media/image4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4.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NUL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9.e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6.e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8.emf"/><Relationship Id="rId4" Type="http://schemas.openxmlformats.org/officeDocument/2006/relationships/image" Target="../media/image45.emf"/><Relationship Id="rId9" Type="http://schemas.openxmlformats.org/officeDocument/2006/relationships/oleObject" Target="../embeddings/oleObject40.bin"/></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0.wmf"/></Relationships>
</file>

<file path=ppt/slides/_rels/slide55.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48.bin"/><Relationship Id="rId18" Type="http://schemas.openxmlformats.org/officeDocument/2006/relationships/image" Target="../media/image58.emf"/><Relationship Id="rId26" Type="http://schemas.openxmlformats.org/officeDocument/2006/relationships/image" Target="../media/image62.e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55.emf"/><Relationship Id="rId17" Type="http://schemas.openxmlformats.org/officeDocument/2006/relationships/oleObject" Target="../embeddings/oleObject50.bin"/><Relationship Id="rId25" Type="http://schemas.openxmlformats.org/officeDocument/2006/relationships/oleObject" Target="../embeddings/oleObject54.bin"/><Relationship Id="rId2" Type="http://schemas.openxmlformats.org/officeDocument/2006/relationships/notesSlide" Target="../notesSlides/notesSlide13.xml"/><Relationship Id="rId16" Type="http://schemas.openxmlformats.org/officeDocument/2006/relationships/image" Target="../media/image57.emf"/><Relationship Id="rId20" Type="http://schemas.openxmlformats.org/officeDocument/2006/relationships/image" Target="../media/image59.emf"/><Relationship Id="rId29" Type="http://schemas.openxmlformats.org/officeDocument/2006/relationships/oleObject" Target="../embeddings/oleObject56.bin"/><Relationship Id="rId1" Type="http://schemas.openxmlformats.org/officeDocument/2006/relationships/slideLayout" Target="../slideLayouts/slideLayout12.xml"/><Relationship Id="rId6" Type="http://schemas.openxmlformats.org/officeDocument/2006/relationships/image" Target="../media/image52.emf"/><Relationship Id="rId11" Type="http://schemas.openxmlformats.org/officeDocument/2006/relationships/oleObject" Target="../embeddings/oleObject47.bin"/><Relationship Id="rId24" Type="http://schemas.openxmlformats.org/officeDocument/2006/relationships/image" Target="../media/image61.e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28" Type="http://schemas.openxmlformats.org/officeDocument/2006/relationships/image" Target="../media/image63.emf"/><Relationship Id="rId10" Type="http://schemas.openxmlformats.org/officeDocument/2006/relationships/image" Target="../media/image54.emf"/><Relationship Id="rId19" Type="http://schemas.openxmlformats.org/officeDocument/2006/relationships/oleObject" Target="../embeddings/oleObject51.bin"/><Relationship Id="rId4" Type="http://schemas.openxmlformats.org/officeDocument/2006/relationships/image" Target="../media/image51.emf"/><Relationship Id="rId9" Type="http://schemas.openxmlformats.org/officeDocument/2006/relationships/oleObject" Target="../embeddings/oleObject46.bin"/><Relationship Id="rId14" Type="http://schemas.openxmlformats.org/officeDocument/2006/relationships/image" Target="../media/image56.emf"/><Relationship Id="rId22" Type="http://schemas.openxmlformats.org/officeDocument/2006/relationships/image" Target="../media/image60.emf"/><Relationship Id="rId27" Type="http://schemas.openxmlformats.org/officeDocument/2006/relationships/oleObject" Target="../embeddings/oleObject55.bin"/><Relationship Id="rId30" Type="http://schemas.openxmlformats.org/officeDocument/2006/relationships/image" Target="../media/image64.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5.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1.png"/><Relationship Id="rId7" Type="http://schemas.openxmlformats.org/officeDocument/2006/relationships/oleObject" Target="../embeddings/oleObject59.bin"/><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66.emf"/><Relationship Id="rId5" Type="http://schemas.openxmlformats.org/officeDocument/2006/relationships/oleObject" Target="../embeddings/oleObject58.bin"/><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8" Type="http://schemas.openxmlformats.org/officeDocument/2006/relationships/image" Target="../media/image70.emf"/><Relationship Id="rId13" Type="http://schemas.openxmlformats.org/officeDocument/2006/relationships/oleObject" Target="../embeddings/oleObject65.bin"/><Relationship Id="rId18" Type="http://schemas.openxmlformats.org/officeDocument/2006/relationships/image" Target="../media/image75.emf"/><Relationship Id="rId26" Type="http://schemas.openxmlformats.org/officeDocument/2006/relationships/image" Target="../media/image79.emf"/><Relationship Id="rId3" Type="http://schemas.openxmlformats.org/officeDocument/2006/relationships/oleObject" Target="../embeddings/oleObject60.bin"/><Relationship Id="rId21" Type="http://schemas.openxmlformats.org/officeDocument/2006/relationships/oleObject" Target="../embeddings/oleObject69.bin"/><Relationship Id="rId7" Type="http://schemas.openxmlformats.org/officeDocument/2006/relationships/oleObject" Target="../embeddings/oleObject62.bin"/><Relationship Id="rId12" Type="http://schemas.openxmlformats.org/officeDocument/2006/relationships/image" Target="../media/image72.emf"/><Relationship Id="rId17" Type="http://schemas.openxmlformats.org/officeDocument/2006/relationships/oleObject" Target="../embeddings/oleObject67.bin"/><Relationship Id="rId25" Type="http://schemas.openxmlformats.org/officeDocument/2006/relationships/oleObject" Target="../embeddings/oleObject71.bin"/><Relationship Id="rId2" Type="http://schemas.openxmlformats.org/officeDocument/2006/relationships/notesSlide" Target="../notesSlides/notesSlide19.xml"/><Relationship Id="rId16" Type="http://schemas.openxmlformats.org/officeDocument/2006/relationships/image" Target="../media/image74.emf"/><Relationship Id="rId20" Type="http://schemas.openxmlformats.org/officeDocument/2006/relationships/image" Target="../media/image76.emf"/><Relationship Id="rId29"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69.emf"/><Relationship Id="rId11" Type="http://schemas.openxmlformats.org/officeDocument/2006/relationships/oleObject" Target="../embeddings/oleObject64.bin"/><Relationship Id="rId24" Type="http://schemas.openxmlformats.org/officeDocument/2006/relationships/image" Target="../media/image78.emf"/><Relationship Id="rId5" Type="http://schemas.openxmlformats.org/officeDocument/2006/relationships/oleObject" Target="../embeddings/oleObject61.bin"/><Relationship Id="rId15" Type="http://schemas.openxmlformats.org/officeDocument/2006/relationships/oleObject" Target="../embeddings/oleObject66.bin"/><Relationship Id="rId23" Type="http://schemas.openxmlformats.org/officeDocument/2006/relationships/oleObject" Target="../embeddings/oleObject70.bin"/><Relationship Id="rId28" Type="http://schemas.openxmlformats.org/officeDocument/2006/relationships/image" Target="../media/image80.emf"/><Relationship Id="rId10" Type="http://schemas.openxmlformats.org/officeDocument/2006/relationships/image" Target="../media/image71.emf"/><Relationship Id="rId19" Type="http://schemas.openxmlformats.org/officeDocument/2006/relationships/oleObject" Target="../embeddings/oleObject68.bin"/><Relationship Id="rId4" Type="http://schemas.openxmlformats.org/officeDocument/2006/relationships/image" Target="../media/image68.emf"/><Relationship Id="rId9" Type="http://schemas.openxmlformats.org/officeDocument/2006/relationships/oleObject" Target="../embeddings/oleObject63.bin"/><Relationship Id="rId14" Type="http://schemas.openxmlformats.org/officeDocument/2006/relationships/image" Target="../media/image73.emf"/><Relationship Id="rId22" Type="http://schemas.openxmlformats.org/officeDocument/2006/relationships/image" Target="../media/image77.emf"/><Relationship Id="rId27" Type="http://schemas.openxmlformats.org/officeDocument/2006/relationships/oleObject" Target="../embeddings/oleObject72.bin"/></Relationships>
</file>

<file path=ppt/slides/_rels/slide62.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78.bin"/><Relationship Id="rId18" Type="http://schemas.openxmlformats.org/officeDocument/2006/relationships/image" Target="../media/image88.e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5.emf"/><Relationship Id="rId17" Type="http://schemas.openxmlformats.org/officeDocument/2006/relationships/oleObject" Target="../embeddings/oleObject80.bin"/><Relationship Id="rId2" Type="http://schemas.openxmlformats.org/officeDocument/2006/relationships/notesSlide" Target="../notesSlides/notesSlide20.xml"/><Relationship Id="rId16" Type="http://schemas.openxmlformats.org/officeDocument/2006/relationships/image" Target="../media/image87.emf"/><Relationship Id="rId20" Type="http://schemas.openxmlformats.org/officeDocument/2006/relationships/image" Target="../media/image89.emf"/><Relationship Id="rId1" Type="http://schemas.openxmlformats.org/officeDocument/2006/relationships/slideLayout" Target="../slideLayouts/slideLayout12.xml"/><Relationship Id="rId6" Type="http://schemas.openxmlformats.org/officeDocument/2006/relationships/image" Target="../media/image82.e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84.emf"/><Relationship Id="rId19" Type="http://schemas.openxmlformats.org/officeDocument/2006/relationships/oleObject" Target="../embeddings/oleObject81.bin"/><Relationship Id="rId4" Type="http://schemas.openxmlformats.org/officeDocument/2006/relationships/image" Target="../media/image81.emf"/><Relationship Id="rId9" Type="http://schemas.openxmlformats.org/officeDocument/2006/relationships/oleObject" Target="../embeddings/oleObject76.bin"/><Relationship Id="rId14" Type="http://schemas.openxmlformats.org/officeDocument/2006/relationships/image" Target="../media/image86.emf"/></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3" Type="http://schemas.openxmlformats.org/officeDocument/2006/relationships/oleObject" Target="../embeddings/oleObject87.bin"/><Relationship Id="rId18" Type="http://schemas.openxmlformats.org/officeDocument/2006/relationships/image" Target="../media/image97.emf"/><Relationship Id="rId26" Type="http://schemas.openxmlformats.org/officeDocument/2006/relationships/image" Target="../media/image101.emf"/><Relationship Id="rId39" Type="http://schemas.openxmlformats.org/officeDocument/2006/relationships/oleObject" Target="../embeddings/oleObject100.bin"/><Relationship Id="rId3" Type="http://schemas.openxmlformats.org/officeDocument/2006/relationships/oleObject" Target="../embeddings/oleObject82.bin"/><Relationship Id="rId21" Type="http://schemas.openxmlformats.org/officeDocument/2006/relationships/oleObject" Target="../embeddings/oleObject91.bin"/><Relationship Id="rId34" Type="http://schemas.openxmlformats.org/officeDocument/2006/relationships/image" Target="../media/image105.emf"/><Relationship Id="rId42" Type="http://schemas.openxmlformats.org/officeDocument/2006/relationships/image" Target="../media/image109.emf"/><Relationship Id="rId47" Type="http://schemas.openxmlformats.org/officeDocument/2006/relationships/oleObject" Target="../embeddings/oleObject104.bin"/><Relationship Id="rId50" Type="http://schemas.openxmlformats.org/officeDocument/2006/relationships/image" Target="../media/image113.emf"/><Relationship Id="rId7" Type="http://schemas.openxmlformats.org/officeDocument/2006/relationships/oleObject" Target="../embeddings/oleObject84.bin"/><Relationship Id="rId12" Type="http://schemas.openxmlformats.org/officeDocument/2006/relationships/image" Target="../media/image94.emf"/><Relationship Id="rId17" Type="http://schemas.openxmlformats.org/officeDocument/2006/relationships/oleObject" Target="../embeddings/oleObject89.bin"/><Relationship Id="rId25" Type="http://schemas.openxmlformats.org/officeDocument/2006/relationships/oleObject" Target="../embeddings/oleObject93.bin"/><Relationship Id="rId33" Type="http://schemas.openxmlformats.org/officeDocument/2006/relationships/oleObject" Target="../embeddings/oleObject97.bin"/><Relationship Id="rId38" Type="http://schemas.openxmlformats.org/officeDocument/2006/relationships/image" Target="../media/image107.emf"/><Relationship Id="rId46" Type="http://schemas.openxmlformats.org/officeDocument/2006/relationships/image" Target="../media/image111.emf"/><Relationship Id="rId2" Type="http://schemas.openxmlformats.org/officeDocument/2006/relationships/notesSlide" Target="../notesSlides/notesSlide22.xml"/><Relationship Id="rId16" Type="http://schemas.openxmlformats.org/officeDocument/2006/relationships/image" Target="../media/image96.emf"/><Relationship Id="rId20" Type="http://schemas.openxmlformats.org/officeDocument/2006/relationships/image" Target="../media/image98.emf"/><Relationship Id="rId29" Type="http://schemas.openxmlformats.org/officeDocument/2006/relationships/oleObject" Target="../embeddings/oleObject95.bin"/><Relationship Id="rId41" Type="http://schemas.openxmlformats.org/officeDocument/2006/relationships/oleObject" Target="../embeddings/oleObject101.bin"/><Relationship Id="rId1" Type="http://schemas.openxmlformats.org/officeDocument/2006/relationships/slideLayout" Target="../slideLayouts/slideLayout12.xml"/><Relationship Id="rId6" Type="http://schemas.openxmlformats.org/officeDocument/2006/relationships/image" Target="../media/image91.emf"/><Relationship Id="rId11" Type="http://schemas.openxmlformats.org/officeDocument/2006/relationships/oleObject" Target="../embeddings/oleObject86.bin"/><Relationship Id="rId24" Type="http://schemas.openxmlformats.org/officeDocument/2006/relationships/image" Target="../media/image100.emf"/><Relationship Id="rId32" Type="http://schemas.openxmlformats.org/officeDocument/2006/relationships/image" Target="../media/image104.emf"/><Relationship Id="rId37" Type="http://schemas.openxmlformats.org/officeDocument/2006/relationships/oleObject" Target="../embeddings/oleObject99.bin"/><Relationship Id="rId40" Type="http://schemas.openxmlformats.org/officeDocument/2006/relationships/image" Target="../media/image108.emf"/><Relationship Id="rId45" Type="http://schemas.openxmlformats.org/officeDocument/2006/relationships/oleObject" Target="../embeddings/oleObject103.bin"/><Relationship Id="rId5" Type="http://schemas.openxmlformats.org/officeDocument/2006/relationships/oleObject" Target="../embeddings/oleObject83.bin"/><Relationship Id="rId15" Type="http://schemas.openxmlformats.org/officeDocument/2006/relationships/oleObject" Target="../embeddings/oleObject88.bin"/><Relationship Id="rId23" Type="http://schemas.openxmlformats.org/officeDocument/2006/relationships/oleObject" Target="../embeddings/oleObject92.bin"/><Relationship Id="rId28" Type="http://schemas.openxmlformats.org/officeDocument/2006/relationships/image" Target="../media/image102.emf"/><Relationship Id="rId36" Type="http://schemas.openxmlformats.org/officeDocument/2006/relationships/image" Target="../media/image106.emf"/><Relationship Id="rId49" Type="http://schemas.openxmlformats.org/officeDocument/2006/relationships/oleObject" Target="../embeddings/oleObject105.bin"/><Relationship Id="rId10" Type="http://schemas.openxmlformats.org/officeDocument/2006/relationships/image" Target="../media/image93.emf"/><Relationship Id="rId19" Type="http://schemas.openxmlformats.org/officeDocument/2006/relationships/oleObject" Target="../embeddings/oleObject90.bin"/><Relationship Id="rId31" Type="http://schemas.openxmlformats.org/officeDocument/2006/relationships/oleObject" Target="../embeddings/oleObject96.bin"/><Relationship Id="rId44" Type="http://schemas.openxmlformats.org/officeDocument/2006/relationships/image" Target="../media/image110.emf"/><Relationship Id="rId52" Type="http://schemas.openxmlformats.org/officeDocument/2006/relationships/image" Target="../media/image114.emf"/><Relationship Id="rId4" Type="http://schemas.openxmlformats.org/officeDocument/2006/relationships/image" Target="../media/image90.emf"/><Relationship Id="rId9" Type="http://schemas.openxmlformats.org/officeDocument/2006/relationships/oleObject" Target="../embeddings/oleObject85.bin"/><Relationship Id="rId14" Type="http://schemas.openxmlformats.org/officeDocument/2006/relationships/image" Target="../media/image95.emf"/><Relationship Id="rId22" Type="http://schemas.openxmlformats.org/officeDocument/2006/relationships/image" Target="../media/image99.emf"/><Relationship Id="rId27" Type="http://schemas.openxmlformats.org/officeDocument/2006/relationships/oleObject" Target="../embeddings/oleObject94.bin"/><Relationship Id="rId30" Type="http://schemas.openxmlformats.org/officeDocument/2006/relationships/image" Target="../media/image103.emf"/><Relationship Id="rId35" Type="http://schemas.openxmlformats.org/officeDocument/2006/relationships/oleObject" Target="../embeddings/oleObject98.bin"/><Relationship Id="rId43" Type="http://schemas.openxmlformats.org/officeDocument/2006/relationships/oleObject" Target="../embeddings/oleObject102.bin"/><Relationship Id="rId48" Type="http://schemas.openxmlformats.org/officeDocument/2006/relationships/image" Target="../media/image112.emf"/><Relationship Id="rId8" Type="http://schemas.openxmlformats.org/officeDocument/2006/relationships/image" Target="../media/image92.emf"/><Relationship Id="rId51" Type="http://schemas.openxmlformats.org/officeDocument/2006/relationships/oleObject" Target="../embeddings/oleObject106.bin"/></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13.png"/></Relationships>
</file>

<file path=ppt/slides/_rels/slide66.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oleObject" Target="../embeddings/oleObject112.bin"/><Relationship Id="rId18" Type="http://schemas.openxmlformats.org/officeDocument/2006/relationships/image" Target="../media/image122.emf"/><Relationship Id="rId26" Type="http://schemas.openxmlformats.org/officeDocument/2006/relationships/image" Target="../media/image126.emf"/><Relationship Id="rId39" Type="http://schemas.openxmlformats.org/officeDocument/2006/relationships/oleObject" Target="../embeddings/oleObject125.bin"/><Relationship Id="rId3" Type="http://schemas.openxmlformats.org/officeDocument/2006/relationships/oleObject" Target="../embeddings/oleObject107.bin"/><Relationship Id="rId21" Type="http://schemas.openxmlformats.org/officeDocument/2006/relationships/oleObject" Target="../embeddings/oleObject116.bin"/><Relationship Id="rId34" Type="http://schemas.openxmlformats.org/officeDocument/2006/relationships/image" Target="../media/image130.emf"/><Relationship Id="rId42" Type="http://schemas.openxmlformats.org/officeDocument/2006/relationships/image" Target="../media/image134.emf"/><Relationship Id="rId7" Type="http://schemas.openxmlformats.org/officeDocument/2006/relationships/oleObject" Target="../embeddings/oleObject109.bin"/><Relationship Id="rId12" Type="http://schemas.openxmlformats.org/officeDocument/2006/relationships/image" Target="../media/image119.emf"/><Relationship Id="rId17" Type="http://schemas.openxmlformats.org/officeDocument/2006/relationships/oleObject" Target="../embeddings/oleObject114.bin"/><Relationship Id="rId25" Type="http://schemas.openxmlformats.org/officeDocument/2006/relationships/oleObject" Target="../embeddings/oleObject118.bin"/><Relationship Id="rId33" Type="http://schemas.openxmlformats.org/officeDocument/2006/relationships/oleObject" Target="../embeddings/oleObject122.bin"/><Relationship Id="rId38" Type="http://schemas.openxmlformats.org/officeDocument/2006/relationships/image" Target="../media/image132.emf"/><Relationship Id="rId46" Type="http://schemas.openxmlformats.org/officeDocument/2006/relationships/image" Target="../media/image136.emf"/><Relationship Id="rId2" Type="http://schemas.openxmlformats.org/officeDocument/2006/relationships/notesSlide" Target="../notesSlides/notesSlide24.xml"/><Relationship Id="rId16" Type="http://schemas.openxmlformats.org/officeDocument/2006/relationships/image" Target="../media/image121.emf"/><Relationship Id="rId20" Type="http://schemas.openxmlformats.org/officeDocument/2006/relationships/image" Target="../media/image123.emf"/><Relationship Id="rId29" Type="http://schemas.openxmlformats.org/officeDocument/2006/relationships/oleObject" Target="../embeddings/oleObject120.bin"/><Relationship Id="rId41" Type="http://schemas.openxmlformats.org/officeDocument/2006/relationships/oleObject" Target="../embeddings/oleObject126.bin"/><Relationship Id="rId1" Type="http://schemas.openxmlformats.org/officeDocument/2006/relationships/slideLayout" Target="../slideLayouts/slideLayout12.xml"/><Relationship Id="rId6" Type="http://schemas.openxmlformats.org/officeDocument/2006/relationships/image" Target="../media/image116.emf"/><Relationship Id="rId11" Type="http://schemas.openxmlformats.org/officeDocument/2006/relationships/oleObject" Target="../embeddings/oleObject111.bin"/><Relationship Id="rId24" Type="http://schemas.openxmlformats.org/officeDocument/2006/relationships/image" Target="../media/image125.emf"/><Relationship Id="rId32" Type="http://schemas.openxmlformats.org/officeDocument/2006/relationships/image" Target="../media/image129.emf"/><Relationship Id="rId37" Type="http://schemas.openxmlformats.org/officeDocument/2006/relationships/oleObject" Target="../embeddings/oleObject124.bin"/><Relationship Id="rId40" Type="http://schemas.openxmlformats.org/officeDocument/2006/relationships/image" Target="../media/image133.emf"/><Relationship Id="rId45" Type="http://schemas.openxmlformats.org/officeDocument/2006/relationships/oleObject" Target="../embeddings/oleObject128.bin"/><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28" Type="http://schemas.openxmlformats.org/officeDocument/2006/relationships/image" Target="../media/image127.emf"/><Relationship Id="rId36" Type="http://schemas.openxmlformats.org/officeDocument/2006/relationships/image" Target="../media/image131.emf"/><Relationship Id="rId10" Type="http://schemas.openxmlformats.org/officeDocument/2006/relationships/image" Target="../media/image118.emf"/><Relationship Id="rId19" Type="http://schemas.openxmlformats.org/officeDocument/2006/relationships/oleObject" Target="../embeddings/oleObject115.bin"/><Relationship Id="rId31" Type="http://schemas.openxmlformats.org/officeDocument/2006/relationships/oleObject" Target="../embeddings/oleObject121.bin"/><Relationship Id="rId44" Type="http://schemas.openxmlformats.org/officeDocument/2006/relationships/image" Target="../media/image135.emf"/><Relationship Id="rId4" Type="http://schemas.openxmlformats.org/officeDocument/2006/relationships/image" Target="../media/image115.emf"/><Relationship Id="rId9" Type="http://schemas.openxmlformats.org/officeDocument/2006/relationships/oleObject" Target="../embeddings/oleObject110.bin"/><Relationship Id="rId14" Type="http://schemas.openxmlformats.org/officeDocument/2006/relationships/image" Target="../media/image120.emf"/><Relationship Id="rId22" Type="http://schemas.openxmlformats.org/officeDocument/2006/relationships/image" Target="../media/image124.emf"/><Relationship Id="rId27" Type="http://schemas.openxmlformats.org/officeDocument/2006/relationships/oleObject" Target="../embeddings/oleObject119.bin"/><Relationship Id="rId30" Type="http://schemas.openxmlformats.org/officeDocument/2006/relationships/image" Target="../media/image128.wmf"/><Relationship Id="rId35" Type="http://schemas.openxmlformats.org/officeDocument/2006/relationships/oleObject" Target="../embeddings/oleObject123.bin"/><Relationship Id="rId43" Type="http://schemas.openxmlformats.org/officeDocument/2006/relationships/oleObject" Target="../embeddings/oleObject127.bin"/></Relationships>
</file>

<file path=ppt/slides/_rels/slide67.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138.emf"/><Relationship Id="rId5" Type="http://schemas.openxmlformats.org/officeDocument/2006/relationships/oleObject" Target="../embeddings/oleObject130.bin"/><Relationship Id="rId10" Type="http://schemas.openxmlformats.org/officeDocument/2006/relationships/image" Target="../media/image140.emf"/><Relationship Id="rId4" Type="http://schemas.openxmlformats.org/officeDocument/2006/relationships/image" Target="../media/image137.emf"/><Relationship Id="rId9" Type="http://schemas.openxmlformats.org/officeDocument/2006/relationships/oleObject" Target="../embeddings/oleObject132.bin"/></Relationships>
</file>

<file path=ppt/slides/_rels/slide68.xml.rels><?xml version="1.0" encoding="UTF-8" standalone="yes"?>
<Relationships xmlns="http://schemas.openxmlformats.org/package/2006/relationships"><Relationship Id="rId13" Type="http://schemas.openxmlformats.org/officeDocument/2006/relationships/oleObject" Target="../embeddings/oleObject138.bin"/><Relationship Id="rId18" Type="http://schemas.openxmlformats.org/officeDocument/2006/relationships/image" Target="../media/image148.emf"/><Relationship Id="rId26" Type="http://schemas.openxmlformats.org/officeDocument/2006/relationships/image" Target="../media/image152.emf"/><Relationship Id="rId39" Type="http://schemas.openxmlformats.org/officeDocument/2006/relationships/oleObject" Target="../embeddings/oleObject151.bin"/><Relationship Id="rId21" Type="http://schemas.openxmlformats.org/officeDocument/2006/relationships/oleObject" Target="../embeddings/oleObject142.bin"/><Relationship Id="rId34" Type="http://schemas.openxmlformats.org/officeDocument/2006/relationships/image" Target="../media/image156.emf"/><Relationship Id="rId42" Type="http://schemas.openxmlformats.org/officeDocument/2006/relationships/image" Target="../media/image160.emf"/><Relationship Id="rId47" Type="http://schemas.openxmlformats.org/officeDocument/2006/relationships/oleObject" Target="../embeddings/oleObject155.bin"/><Relationship Id="rId50" Type="http://schemas.openxmlformats.org/officeDocument/2006/relationships/image" Target="../media/image164.emf"/><Relationship Id="rId55" Type="http://schemas.openxmlformats.org/officeDocument/2006/relationships/oleObject" Target="../embeddings/oleObject159.bin"/><Relationship Id="rId63" Type="http://schemas.openxmlformats.org/officeDocument/2006/relationships/oleObject" Target="../embeddings/oleObject163.bin"/><Relationship Id="rId68" Type="http://schemas.openxmlformats.org/officeDocument/2006/relationships/image" Target="../media/image173.emf"/><Relationship Id="rId76" Type="http://schemas.openxmlformats.org/officeDocument/2006/relationships/image" Target="../media/image177.emf"/><Relationship Id="rId7" Type="http://schemas.openxmlformats.org/officeDocument/2006/relationships/oleObject" Target="../embeddings/oleObject135.bin"/><Relationship Id="rId71" Type="http://schemas.openxmlformats.org/officeDocument/2006/relationships/oleObject" Target="../embeddings/oleObject167.bin"/><Relationship Id="rId2" Type="http://schemas.openxmlformats.org/officeDocument/2006/relationships/notesSlide" Target="../notesSlides/notesSlide26.xml"/><Relationship Id="rId16" Type="http://schemas.openxmlformats.org/officeDocument/2006/relationships/image" Target="../media/image147.emf"/><Relationship Id="rId29" Type="http://schemas.openxmlformats.org/officeDocument/2006/relationships/oleObject" Target="../embeddings/oleObject146.bin"/><Relationship Id="rId11" Type="http://schemas.openxmlformats.org/officeDocument/2006/relationships/oleObject" Target="../embeddings/oleObject137.bin"/><Relationship Id="rId24" Type="http://schemas.openxmlformats.org/officeDocument/2006/relationships/image" Target="../media/image151.emf"/><Relationship Id="rId32" Type="http://schemas.openxmlformats.org/officeDocument/2006/relationships/image" Target="../media/image155.emf"/><Relationship Id="rId37" Type="http://schemas.openxmlformats.org/officeDocument/2006/relationships/oleObject" Target="../embeddings/oleObject150.bin"/><Relationship Id="rId40" Type="http://schemas.openxmlformats.org/officeDocument/2006/relationships/image" Target="../media/image159.emf"/><Relationship Id="rId45" Type="http://schemas.openxmlformats.org/officeDocument/2006/relationships/oleObject" Target="../embeddings/oleObject154.bin"/><Relationship Id="rId53" Type="http://schemas.openxmlformats.org/officeDocument/2006/relationships/oleObject" Target="../embeddings/oleObject158.bin"/><Relationship Id="rId58" Type="http://schemas.openxmlformats.org/officeDocument/2006/relationships/image" Target="../media/image168.emf"/><Relationship Id="rId66" Type="http://schemas.openxmlformats.org/officeDocument/2006/relationships/image" Target="../media/image172.emf"/><Relationship Id="rId74" Type="http://schemas.openxmlformats.org/officeDocument/2006/relationships/image" Target="../media/image176.emf"/><Relationship Id="rId5" Type="http://schemas.openxmlformats.org/officeDocument/2006/relationships/oleObject" Target="../embeddings/oleObject134.bin"/><Relationship Id="rId15" Type="http://schemas.openxmlformats.org/officeDocument/2006/relationships/oleObject" Target="../embeddings/oleObject139.bin"/><Relationship Id="rId23" Type="http://schemas.openxmlformats.org/officeDocument/2006/relationships/oleObject" Target="../embeddings/oleObject143.bin"/><Relationship Id="rId28" Type="http://schemas.openxmlformats.org/officeDocument/2006/relationships/image" Target="../media/image153.emf"/><Relationship Id="rId36" Type="http://schemas.openxmlformats.org/officeDocument/2006/relationships/image" Target="../media/image157.emf"/><Relationship Id="rId49" Type="http://schemas.openxmlformats.org/officeDocument/2006/relationships/oleObject" Target="../embeddings/oleObject156.bin"/><Relationship Id="rId57" Type="http://schemas.openxmlformats.org/officeDocument/2006/relationships/oleObject" Target="../embeddings/oleObject160.bin"/><Relationship Id="rId61" Type="http://schemas.openxmlformats.org/officeDocument/2006/relationships/oleObject" Target="../embeddings/oleObject162.bin"/><Relationship Id="rId10" Type="http://schemas.openxmlformats.org/officeDocument/2006/relationships/image" Target="../media/image144.emf"/><Relationship Id="rId19" Type="http://schemas.openxmlformats.org/officeDocument/2006/relationships/oleObject" Target="../embeddings/oleObject141.bin"/><Relationship Id="rId31" Type="http://schemas.openxmlformats.org/officeDocument/2006/relationships/oleObject" Target="../embeddings/oleObject147.bin"/><Relationship Id="rId44" Type="http://schemas.openxmlformats.org/officeDocument/2006/relationships/image" Target="../media/image161.emf"/><Relationship Id="rId52" Type="http://schemas.openxmlformats.org/officeDocument/2006/relationships/image" Target="../media/image165.emf"/><Relationship Id="rId60" Type="http://schemas.openxmlformats.org/officeDocument/2006/relationships/image" Target="../media/image169.emf"/><Relationship Id="rId65" Type="http://schemas.openxmlformats.org/officeDocument/2006/relationships/oleObject" Target="../embeddings/oleObject164.bin"/><Relationship Id="rId73" Type="http://schemas.openxmlformats.org/officeDocument/2006/relationships/oleObject" Target="../embeddings/oleObject168.bin"/><Relationship Id="rId78" Type="http://schemas.openxmlformats.org/officeDocument/2006/relationships/image" Target="../media/image178.emf"/><Relationship Id="rId4" Type="http://schemas.openxmlformats.org/officeDocument/2006/relationships/image" Target="../media/image141.emf"/><Relationship Id="rId9" Type="http://schemas.openxmlformats.org/officeDocument/2006/relationships/oleObject" Target="../embeddings/oleObject136.bin"/><Relationship Id="rId14" Type="http://schemas.openxmlformats.org/officeDocument/2006/relationships/image" Target="../media/image146.emf"/><Relationship Id="rId22" Type="http://schemas.openxmlformats.org/officeDocument/2006/relationships/image" Target="../media/image150.emf"/><Relationship Id="rId27" Type="http://schemas.openxmlformats.org/officeDocument/2006/relationships/oleObject" Target="../embeddings/oleObject145.bin"/><Relationship Id="rId30" Type="http://schemas.openxmlformats.org/officeDocument/2006/relationships/image" Target="../media/image154.emf"/><Relationship Id="rId35" Type="http://schemas.openxmlformats.org/officeDocument/2006/relationships/oleObject" Target="../embeddings/oleObject149.bin"/><Relationship Id="rId43" Type="http://schemas.openxmlformats.org/officeDocument/2006/relationships/oleObject" Target="../embeddings/oleObject153.bin"/><Relationship Id="rId48" Type="http://schemas.openxmlformats.org/officeDocument/2006/relationships/image" Target="../media/image163.emf"/><Relationship Id="rId56" Type="http://schemas.openxmlformats.org/officeDocument/2006/relationships/image" Target="../media/image167.emf"/><Relationship Id="rId64" Type="http://schemas.openxmlformats.org/officeDocument/2006/relationships/image" Target="../media/image171.emf"/><Relationship Id="rId69" Type="http://schemas.openxmlformats.org/officeDocument/2006/relationships/oleObject" Target="../embeddings/oleObject166.bin"/><Relationship Id="rId77" Type="http://schemas.openxmlformats.org/officeDocument/2006/relationships/oleObject" Target="../embeddings/oleObject170.bin"/><Relationship Id="rId8" Type="http://schemas.openxmlformats.org/officeDocument/2006/relationships/image" Target="../media/image143.emf"/><Relationship Id="rId51" Type="http://schemas.openxmlformats.org/officeDocument/2006/relationships/oleObject" Target="../embeddings/oleObject157.bin"/><Relationship Id="rId72" Type="http://schemas.openxmlformats.org/officeDocument/2006/relationships/image" Target="../media/image175.emf"/><Relationship Id="rId3" Type="http://schemas.openxmlformats.org/officeDocument/2006/relationships/oleObject" Target="../embeddings/oleObject133.bin"/><Relationship Id="rId12" Type="http://schemas.openxmlformats.org/officeDocument/2006/relationships/image" Target="../media/image145.emf"/><Relationship Id="rId17" Type="http://schemas.openxmlformats.org/officeDocument/2006/relationships/oleObject" Target="../embeddings/oleObject140.bin"/><Relationship Id="rId25" Type="http://schemas.openxmlformats.org/officeDocument/2006/relationships/oleObject" Target="../embeddings/oleObject144.bin"/><Relationship Id="rId33" Type="http://schemas.openxmlformats.org/officeDocument/2006/relationships/oleObject" Target="../embeddings/oleObject148.bin"/><Relationship Id="rId38" Type="http://schemas.openxmlformats.org/officeDocument/2006/relationships/image" Target="../media/image158.emf"/><Relationship Id="rId46" Type="http://schemas.openxmlformats.org/officeDocument/2006/relationships/image" Target="../media/image162.emf"/><Relationship Id="rId59" Type="http://schemas.openxmlformats.org/officeDocument/2006/relationships/oleObject" Target="../embeddings/oleObject161.bin"/><Relationship Id="rId67" Type="http://schemas.openxmlformats.org/officeDocument/2006/relationships/oleObject" Target="../embeddings/oleObject165.bin"/><Relationship Id="rId20" Type="http://schemas.openxmlformats.org/officeDocument/2006/relationships/image" Target="../media/image149.emf"/><Relationship Id="rId41" Type="http://schemas.openxmlformats.org/officeDocument/2006/relationships/oleObject" Target="../embeddings/oleObject152.bin"/><Relationship Id="rId54" Type="http://schemas.openxmlformats.org/officeDocument/2006/relationships/image" Target="../media/image166.emf"/><Relationship Id="rId62" Type="http://schemas.openxmlformats.org/officeDocument/2006/relationships/image" Target="../media/image170.emf"/><Relationship Id="rId70" Type="http://schemas.openxmlformats.org/officeDocument/2006/relationships/image" Target="../media/image174.emf"/><Relationship Id="rId75" Type="http://schemas.openxmlformats.org/officeDocument/2006/relationships/oleObject" Target="../embeddings/oleObject169.bin"/><Relationship Id="rId1" Type="http://schemas.openxmlformats.org/officeDocument/2006/relationships/slideLayout" Target="../slideLayouts/slideLayout7.xml"/><Relationship Id="rId6" Type="http://schemas.openxmlformats.org/officeDocument/2006/relationships/image" Target="../media/image142.emf"/></Relationships>
</file>

<file path=ppt/slides/_rels/slide69.xml.rels><?xml version="1.0" encoding="UTF-8" standalone="yes"?>
<Relationships xmlns="http://schemas.openxmlformats.org/package/2006/relationships"><Relationship Id="rId8" Type="http://schemas.openxmlformats.org/officeDocument/2006/relationships/image" Target="../media/image181.emf"/><Relationship Id="rId13" Type="http://schemas.openxmlformats.org/officeDocument/2006/relationships/oleObject" Target="../embeddings/oleObject176.bin"/><Relationship Id="rId18" Type="http://schemas.openxmlformats.org/officeDocument/2006/relationships/image" Target="../media/image186.emf"/><Relationship Id="rId26" Type="http://schemas.openxmlformats.org/officeDocument/2006/relationships/image" Target="../media/image190.emf"/><Relationship Id="rId39" Type="http://schemas.openxmlformats.org/officeDocument/2006/relationships/oleObject" Target="../embeddings/oleObject189.bin"/><Relationship Id="rId3" Type="http://schemas.openxmlformats.org/officeDocument/2006/relationships/oleObject" Target="../embeddings/oleObject171.bin"/><Relationship Id="rId21" Type="http://schemas.openxmlformats.org/officeDocument/2006/relationships/oleObject" Target="../embeddings/oleObject180.bin"/><Relationship Id="rId34" Type="http://schemas.openxmlformats.org/officeDocument/2006/relationships/image" Target="../media/image194.emf"/><Relationship Id="rId42" Type="http://schemas.openxmlformats.org/officeDocument/2006/relationships/image" Target="../media/image198.emf"/><Relationship Id="rId7" Type="http://schemas.openxmlformats.org/officeDocument/2006/relationships/oleObject" Target="../embeddings/oleObject173.bin"/><Relationship Id="rId12" Type="http://schemas.openxmlformats.org/officeDocument/2006/relationships/image" Target="../media/image183.emf"/><Relationship Id="rId17" Type="http://schemas.openxmlformats.org/officeDocument/2006/relationships/oleObject" Target="../embeddings/oleObject178.bin"/><Relationship Id="rId25" Type="http://schemas.openxmlformats.org/officeDocument/2006/relationships/oleObject" Target="../embeddings/oleObject182.bin"/><Relationship Id="rId33" Type="http://schemas.openxmlformats.org/officeDocument/2006/relationships/oleObject" Target="../embeddings/oleObject186.bin"/><Relationship Id="rId38" Type="http://schemas.openxmlformats.org/officeDocument/2006/relationships/image" Target="../media/image196.emf"/><Relationship Id="rId2" Type="http://schemas.openxmlformats.org/officeDocument/2006/relationships/notesSlide" Target="../notesSlides/notesSlide27.xml"/><Relationship Id="rId16" Type="http://schemas.openxmlformats.org/officeDocument/2006/relationships/image" Target="../media/image185.emf"/><Relationship Id="rId20" Type="http://schemas.openxmlformats.org/officeDocument/2006/relationships/image" Target="../media/image187.emf"/><Relationship Id="rId29" Type="http://schemas.openxmlformats.org/officeDocument/2006/relationships/oleObject" Target="../embeddings/oleObject184.bin"/><Relationship Id="rId41" Type="http://schemas.openxmlformats.org/officeDocument/2006/relationships/oleObject" Target="../embeddings/oleObject190.bin"/><Relationship Id="rId1" Type="http://schemas.openxmlformats.org/officeDocument/2006/relationships/slideLayout" Target="../slideLayouts/slideLayout12.xml"/><Relationship Id="rId6" Type="http://schemas.openxmlformats.org/officeDocument/2006/relationships/image" Target="../media/image180.emf"/><Relationship Id="rId11" Type="http://schemas.openxmlformats.org/officeDocument/2006/relationships/oleObject" Target="../embeddings/oleObject175.bin"/><Relationship Id="rId24" Type="http://schemas.openxmlformats.org/officeDocument/2006/relationships/image" Target="../media/image189.emf"/><Relationship Id="rId32" Type="http://schemas.openxmlformats.org/officeDocument/2006/relationships/image" Target="../media/image193.emf"/><Relationship Id="rId37" Type="http://schemas.openxmlformats.org/officeDocument/2006/relationships/oleObject" Target="../embeddings/oleObject188.bin"/><Relationship Id="rId40" Type="http://schemas.openxmlformats.org/officeDocument/2006/relationships/image" Target="../media/image197.e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28" Type="http://schemas.openxmlformats.org/officeDocument/2006/relationships/image" Target="../media/image191.emf"/><Relationship Id="rId36" Type="http://schemas.openxmlformats.org/officeDocument/2006/relationships/image" Target="../media/image195.emf"/><Relationship Id="rId10" Type="http://schemas.openxmlformats.org/officeDocument/2006/relationships/image" Target="../media/image182.emf"/><Relationship Id="rId19" Type="http://schemas.openxmlformats.org/officeDocument/2006/relationships/oleObject" Target="../embeddings/oleObject179.bin"/><Relationship Id="rId31" Type="http://schemas.openxmlformats.org/officeDocument/2006/relationships/oleObject" Target="../embeddings/oleObject185.bin"/><Relationship Id="rId44" Type="http://schemas.openxmlformats.org/officeDocument/2006/relationships/image" Target="../media/image199.emf"/><Relationship Id="rId4" Type="http://schemas.openxmlformats.org/officeDocument/2006/relationships/image" Target="../media/image179.emf"/><Relationship Id="rId9" Type="http://schemas.openxmlformats.org/officeDocument/2006/relationships/oleObject" Target="../embeddings/oleObject174.bin"/><Relationship Id="rId14" Type="http://schemas.openxmlformats.org/officeDocument/2006/relationships/image" Target="../media/image184.emf"/><Relationship Id="rId22" Type="http://schemas.openxmlformats.org/officeDocument/2006/relationships/image" Target="../media/image188.emf"/><Relationship Id="rId27" Type="http://schemas.openxmlformats.org/officeDocument/2006/relationships/oleObject" Target="../embeddings/oleObject183.bin"/><Relationship Id="rId30" Type="http://schemas.openxmlformats.org/officeDocument/2006/relationships/image" Target="../media/image192.emf"/><Relationship Id="rId35" Type="http://schemas.openxmlformats.org/officeDocument/2006/relationships/oleObject" Target="../embeddings/oleObject187.bin"/><Relationship Id="rId43" Type="http://schemas.openxmlformats.org/officeDocument/2006/relationships/oleObject" Target="../embeddings/oleObject191.bin"/></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01.wmf"/><Relationship Id="rId5" Type="http://schemas.openxmlformats.org/officeDocument/2006/relationships/oleObject" Target="../embeddings/oleObject193.bin"/><Relationship Id="rId10" Type="http://schemas.openxmlformats.org/officeDocument/2006/relationships/image" Target="../media/image203.wmf"/><Relationship Id="rId4" Type="http://schemas.openxmlformats.org/officeDocument/2006/relationships/image" Target="../media/image200.wmf"/><Relationship Id="rId9" Type="http://schemas.openxmlformats.org/officeDocument/2006/relationships/oleObject" Target="../embeddings/oleObject195.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205.wmf"/><Relationship Id="rId5" Type="http://schemas.openxmlformats.org/officeDocument/2006/relationships/oleObject" Target="../embeddings/oleObject197.bin"/><Relationship Id="rId4" Type="http://schemas.openxmlformats.org/officeDocument/2006/relationships/image" Target="../media/image204.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06.wmf"/></Relationships>
</file>

<file path=ppt/slides/_rels/slide76.x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oleObject" Target="../embeddings/oleObject199.bin"/><Relationship Id="rId7" Type="http://schemas.openxmlformats.org/officeDocument/2006/relationships/oleObject" Target="../embeddings/oleObject201.bin"/><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08.wmf"/><Relationship Id="rId5" Type="http://schemas.openxmlformats.org/officeDocument/2006/relationships/oleObject" Target="../embeddings/oleObject200.bin"/><Relationship Id="rId4" Type="http://schemas.openxmlformats.org/officeDocument/2006/relationships/image" Target="../media/image207.wmf"/></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214.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09600" y="909501"/>
            <a:ext cx="10972800" cy="5445125"/>
          </a:xfrm>
        </p:spPr>
        <p:txBody>
          <a:bodyPr tIns="36948"/>
          <a:lstStyle/>
          <a:p>
            <a:pPr>
              <a:lnSpc>
                <a:spcPct val="150000"/>
              </a:lnSpc>
              <a:tabLst>
                <a:tab pos="0" algn="l"/>
                <a:tab pos="423545" algn="l"/>
                <a:tab pos="850900" algn="l"/>
                <a:tab pos="1277620" algn="l"/>
                <a:tab pos="1704975" algn="l"/>
                <a:tab pos="2131695" algn="l"/>
                <a:tab pos="2559050" algn="l"/>
                <a:tab pos="2985770" algn="l"/>
                <a:tab pos="3413125" algn="l"/>
                <a:tab pos="3839845" algn="l"/>
                <a:tab pos="4267200" algn="l"/>
                <a:tab pos="4693920" algn="l"/>
                <a:tab pos="5121275" algn="l"/>
                <a:tab pos="5547995" algn="l"/>
                <a:tab pos="5975350" algn="l"/>
                <a:tab pos="6402070" algn="l"/>
                <a:tab pos="6829425" algn="l"/>
                <a:tab pos="7254875" algn="l"/>
                <a:tab pos="7681595" algn="l"/>
                <a:tab pos="8108950" algn="l"/>
                <a:tab pos="8535670" algn="l"/>
              </a:tabLst>
            </a:pPr>
            <a:r>
              <a:rPr lang="zh-CN" altLang="en-US" sz="3200" b="1" dirty="0">
                <a:solidFill>
                  <a:schemeClr val="tx1"/>
                </a:solidFill>
                <a:latin typeface="Microsoft JhengHei" panose="020B0604030504040204" pitchFamily="34" charset="-120"/>
                <a:ea typeface="Microsoft JhengHei" panose="020B0604030504040204" pitchFamily="34" charset="-120"/>
              </a:rPr>
              <a:t>离散数据及其应用</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en-US" altLang="zh-CN" sz="3200" b="1" dirty="0">
                <a:solidFill>
                  <a:schemeClr val="tx1"/>
                </a:solidFill>
                <a:latin typeface="Microsoft JhengHei" panose="020B0604030504040204" pitchFamily="34" charset="-120"/>
                <a:ea typeface="Microsoft JhengHei" panose="020B0604030504040204" pitchFamily="34" charset="-120"/>
              </a:rPr>
              <a:t>Discrete Mathematics and Its Applications</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zh-CN" altLang="en-US" sz="3200" b="1" dirty="0">
                <a:solidFill>
                  <a:schemeClr val="tx1"/>
                </a:solidFill>
                <a:latin typeface="Microsoft JhengHei" panose="020B0604030504040204" pitchFamily="34" charset="-120"/>
                <a:ea typeface="Microsoft JhengHei" panose="020B0604030504040204" pitchFamily="34" charset="-120"/>
              </a:rPr>
              <a:t>（</a:t>
            </a:r>
            <a:r>
              <a:rPr lang="en-US" altLang="zh-CN" sz="3200" b="1" dirty="0">
                <a:solidFill>
                  <a:schemeClr val="tx1"/>
                </a:solidFill>
                <a:latin typeface="Microsoft JhengHei" panose="020B0604030504040204" pitchFamily="34" charset="-120"/>
                <a:ea typeface="Microsoft JhengHei" panose="020B0604030504040204" pitchFamily="34" charset="-120"/>
              </a:rPr>
              <a:t>Eighth  Edition/Kenneth </a:t>
            </a:r>
            <a:r>
              <a:rPr lang="en-US" altLang="zh-CN" sz="3200" b="1" dirty="0" err="1">
                <a:solidFill>
                  <a:schemeClr val="tx1"/>
                </a:solidFill>
                <a:latin typeface="Microsoft JhengHei" panose="020B0604030504040204" pitchFamily="34" charset="-120"/>
                <a:ea typeface="Microsoft JhengHei" panose="020B0604030504040204" pitchFamily="34" charset="-120"/>
              </a:rPr>
              <a:t>H.Rosen</a:t>
            </a:r>
            <a:r>
              <a:rPr lang="zh-CN" altLang="en-US" sz="3200" b="1" dirty="0">
                <a:solidFill>
                  <a:schemeClr val="tx1"/>
                </a:solidFill>
                <a:latin typeface="Microsoft JhengHei" panose="020B0604030504040204" pitchFamily="34" charset="-120"/>
                <a:ea typeface="Microsoft JhengHei" panose="020B0604030504040204" pitchFamily="34" charset="-120"/>
              </a:rPr>
              <a:t>）</a:t>
            </a:r>
            <a:br>
              <a:rPr lang="en-US" altLang="zh-CN" sz="3800" b="1" dirty="0">
                <a:solidFill>
                  <a:schemeClr val="tx1"/>
                </a:solidFill>
                <a:latin typeface="Microsoft JhengHei" panose="020B0604030504040204" pitchFamily="34" charset="-120"/>
                <a:ea typeface="Microsoft JhengHei" panose="020B0604030504040204" pitchFamily="34" charset="-120"/>
              </a:rPr>
            </a:b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郭少勇 </a:t>
            </a:r>
            <a:r>
              <a:rPr lang="en-US" altLang="zh-CN" sz="2400" b="1" dirty="0">
                <a:solidFill>
                  <a:schemeClr val="tx1"/>
                </a:solidFill>
                <a:latin typeface="Microsoft JhengHei" panose="020B0604030504040204" pitchFamily="34" charset="-120"/>
                <a:ea typeface="Microsoft JhengHei" panose="020B0604030504040204" pitchFamily="34" charset="-120"/>
              </a:rPr>
              <a:t>(syguo@bupt.edu.cn)</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北京邮电大学</a:t>
            </a:r>
            <a:br>
              <a:rPr lang="en-US" altLang="zh-CN" sz="2400" b="1">
                <a:solidFill>
                  <a:schemeClr val="tx1"/>
                </a:solidFill>
                <a:latin typeface="Microsoft JhengHei" panose="020B0604030504040204" pitchFamily="34" charset="-120"/>
                <a:ea typeface="Microsoft JhengHei" panose="020B0604030504040204" pitchFamily="34" charset="-120"/>
              </a:rPr>
            </a:br>
            <a:r>
              <a:rPr lang="en-US" altLang="zh-CN" sz="2400" b="1">
                <a:solidFill>
                  <a:schemeClr val="tx1"/>
                </a:solidFill>
                <a:latin typeface="Microsoft JhengHei" panose="020B0604030504040204" pitchFamily="34" charset="-120"/>
                <a:ea typeface="Microsoft JhengHei" panose="020B0604030504040204" pitchFamily="34" charset="-120"/>
              </a:rPr>
              <a:t>2022.6</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62777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a:t>
            </a:r>
            <a:r>
              <a:rPr lang="zh-CN" altLang="en-US" sz="2800"/>
              <a:t>定义</a:t>
            </a:r>
            <a:r>
              <a:rPr lang="en-US" altLang="zh-CN" sz="2800"/>
              <a:t>]</a:t>
            </a:r>
            <a:r>
              <a:rPr lang="zh-CN" altLang="en-US" sz="2800"/>
              <a:t>有向树：如果有向图Ｇ＝（Ｖ，Ｅ）对应的无向图是树，称Ｇ为</a:t>
            </a:r>
            <a:r>
              <a:rPr lang="zh-CN" altLang="en-US" sz="2800">
                <a:solidFill>
                  <a:srgbClr val="FF0000"/>
                </a:solidFill>
              </a:rPr>
              <a:t>有向树</a:t>
            </a:r>
            <a:r>
              <a:rPr lang="en-US" altLang="zh-CN" sz="2800">
                <a:solidFill>
                  <a:srgbClr val="FF0000"/>
                </a:solidFill>
              </a:rPr>
              <a:t>/directed tree</a:t>
            </a:r>
            <a:endParaRPr lang="en-US" altLang="zh-CN" sz="2800"/>
          </a:p>
          <a:p>
            <a:pPr eaLnBrk="1" hangingPunct="1">
              <a:lnSpc>
                <a:spcPct val="150000"/>
              </a:lnSpc>
            </a:pPr>
            <a:r>
              <a:rPr lang="en-US" altLang="zh-CN" sz="2800"/>
              <a:t>[</a:t>
            </a:r>
            <a:r>
              <a:rPr lang="zh-CN" altLang="en-US" sz="2800"/>
              <a:t>定义</a:t>
            </a:r>
            <a:r>
              <a:rPr lang="en-US" altLang="zh-CN" sz="2800"/>
              <a:t>]</a:t>
            </a:r>
            <a:r>
              <a:rPr lang="zh-CN" altLang="en-US" sz="2800"/>
              <a:t>有根树：如果有向树存在唯一一个入次为０的顶点，其余顶点入次均为１，称此有向树为</a:t>
            </a:r>
            <a:r>
              <a:rPr lang="zh-CN" altLang="en-US" sz="2800">
                <a:solidFill>
                  <a:srgbClr val="FF0000"/>
                </a:solidFill>
              </a:rPr>
              <a:t>有根树</a:t>
            </a:r>
            <a:r>
              <a:rPr lang="en-US" altLang="zh-CN" sz="2800">
                <a:solidFill>
                  <a:srgbClr val="FF0000"/>
                </a:solidFill>
              </a:rPr>
              <a:t>/rooted tree</a:t>
            </a:r>
            <a:endParaRPr lang="zh-CN" altLang="en-US" sz="2800">
              <a:solidFill>
                <a:srgbClr val="FF0000"/>
              </a:solidFill>
            </a:endParaRPr>
          </a:p>
          <a:p>
            <a:pPr eaLnBrk="1" hangingPunct="1">
              <a:lnSpc>
                <a:spcPct val="150000"/>
              </a:lnSpc>
            </a:pPr>
            <a:r>
              <a:rPr lang="en-US" altLang="zh-CN" sz="2800"/>
              <a:t>[</a:t>
            </a:r>
            <a:r>
              <a:rPr lang="zh-CN" altLang="en-US" sz="2800"/>
              <a:t>定义</a:t>
            </a:r>
            <a:r>
              <a:rPr lang="en-US" altLang="zh-CN" sz="2800"/>
              <a:t>] </a:t>
            </a:r>
            <a:r>
              <a:rPr lang="zh-CN" altLang="en-US" sz="2800"/>
              <a:t>根：有根树中入次为０的顶点称为</a:t>
            </a:r>
            <a:r>
              <a:rPr lang="zh-CN" altLang="en-US" sz="2800">
                <a:solidFill>
                  <a:srgbClr val="FF0000"/>
                </a:solidFill>
              </a:rPr>
              <a:t>根</a:t>
            </a:r>
            <a:r>
              <a:rPr lang="en-US" altLang="zh-CN" sz="2800">
                <a:solidFill>
                  <a:srgbClr val="FF0000"/>
                </a:solidFill>
              </a:rPr>
              <a:t>/root</a:t>
            </a:r>
            <a:endParaRPr lang="zh-CN" altLang="en-US" sz="2800">
              <a:solidFill>
                <a:srgbClr val="FF0000"/>
              </a:solidFill>
            </a:endParaRPr>
          </a:p>
          <a:p>
            <a:pPr eaLnBrk="1" hangingPunct="1">
              <a:lnSpc>
                <a:spcPct val="150000"/>
              </a:lnSpc>
            </a:pPr>
            <a:r>
              <a:rPr lang="en-US" altLang="zh-CN" sz="2800"/>
              <a:t>[</a:t>
            </a:r>
            <a:r>
              <a:rPr lang="zh-CN" altLang="en-US" sz="2800"/>
              <a:t>定义</a:t>
            </a:r>
            <a:r>
              <a:rPr lang="en-US" altLang="zh-CN" sz="2800"/>
              <a:t>] </a:t>
            </a:r>
            <a:r>
              <a:rPr lang="zh-CN" altLang="en-US" sz="2800"/>
              <a:t>叶：有根树中出次为０的顶点称为</a:t>
            </a:r>
            <a:r>
              <a:rPr lang="zh-CN" altLang="en-US" sz="2800">
                <a:solidFill>
                  <a:srgbClr val="FF0000"/>
                </a:solidFill>
              </a:rPr>
              <a:t>叶</a:t>
            </a:r>
            <a:r>
              <a:rPr lang="en-US" altLang="zh-CN" sz="2800">
                <a:solidFill>
                  <a:srgbClr val="FF0000"/>
                </a:solidFill>
              </a:rPr>
              <a:t>/leaf</a:t>
            </a:r>
            <a:endParaRPr lang="zh-CN" altLang="en-US" sz="2800">
              <a:solidFill>
                <a:srgbClr val="FF0000"/>
              </a:solidFill>
            </a:endParaRPr>
          </a:p>
          <a:p>
            <a:pPr eaLnBrk="1" hangingPunct="1">
              <a:lnSpc>
                <a:spcPct val="150000"/>
              </a:lnSpc>
            </a:pPr>
            <a:r>
              <a:rPr lang="en-US" altLang="zh-CN" sz="2800"/>
              <a:t>[</a:t>
            </a:r>
            <a:r>
              <a:rPr lang="zh-CN" altLang="en-US" sz="2800"/>
              <a:t>定义</a:t>
            </a:r>
            <a:r>
              <a:rPr lang="en-US" altLang="zh-CN" sz="2800"/>
              <a:t>]</a:t>
            </a:r>
            <a:r>
              <a:rPr lang="zh-CN" altLang="en-US" sz="2800"/>
              <a:t>枝点：有根树中除叶以外的顶点均为</a:t>
            </a:r>
            <a:r>
              <a:rPr lang="zh-CN" altLang="en-US" sz="2800">
                <a:solidFill>
                  <a:srgbClr val="FF0000"/>
                </a:solidFill>
              </a:rPr>
              <a:t>枝点</a:t>
            </a:r>
            <a:r>
              <a:rPr lang="en-US" altLang="zh-CN" sz="2800">
                <a:solidFill>
                  <a:srgbClr val="FF0000"/>
                </a:solidFill>
              </a:rPr>
              <a:t>/internal vertices</a:t>
            </a:r>
            <a:endParaRPr lang="zh-CN" altLang="en-US" sz="2800">
              <a:solidFill>
                <a:srgbClr val="FF0000"/>
              </a:solidFill>
            </a:endParaRPr>
          </a:p>
          <a:p>
            <a:pPr eaLnBrk="1" hangingPunct="1">
              <a:lnSpc>
                <a:spcPct val="150000"/>
              </a:lnSpc>
            </a:pPr>
            <a:endParaRPr lang="zh-CN" altLang="en-US"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991817088"/>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979E5A72-9712-423C-ACFF-0697FC6EEDA2}"/>
              </a:ext>
            </a:extLst>
          </p:cNvPr>
          <p:cNvSpPr txBox="1">
            <a:spLocks noChangeArrowheads="1"/>
          </p:cNvSpPr>
          <p:nvPr/>
        </p:nvSpPr>
        <p:spPr>
          <a:xfrm>
            <a:off x="2193235" y="8842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Pseudocode versions</a:t>
            </a:r>
          </a:p>
        </p:txBody>
      </p:sp>
      <p:pic>
        <p:nvPicPr>
          <p:cNvPr id="4" name="Picture 4">
            <a:extLst>
              <a:ext uri="{FF2B5EF4-FFF2-40B4-BE49-F238E27FC236}">
                <a16:creationId xmlns:a16="http://schemas.microsoft.com/office/drawing/2014/main" id="{AB4B4597-7674-414F-9D7D-5C8A183FCD8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2070" y="2211478"/>
            <a:ext cx="65532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12568"/>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graphicFrame>
        <p:nvGraphicFramePr>
          <p:cNvPr id="3" name="Object 2">
            <a:extLst>
              <a:ext uri="{FF2B5EF4-FFF2-40B4-BE49-F238E27FC236}">
                <a16:creationId xmlns:a16="http://schemas.microsoft.com/office/drawing/2014/main" id="{CFE76435-590C-4B40-9E24-8C57E8B266A6}"/>
              </a:ext>
            </a:extLst>
          </p:cNvPr>
          <p:cNvGraphicFramePr>
            <a:graphicFrameLocks noChangeAspect="1"/>
          </p:cNvGraphicFramePr>
          <p:nvPr/>
        </p:nvGraphicFramePr>
        <p:xfrm>
          <a:off x="3187148" y="739754"/>
          <a:ext cx="5307013" cy="3706813"/>
        </p:xfrm>
        <a:graphic>
          <a:graphicData uri="http://schemas.openxmlformats.org/presentationml/2006/ole">
            <mc:AlternateContent xmlns:mc="http://schemas.openxmlformats.org/markup-compatibility/2006">
              <mc:Choice xmlns:v="urn:schemas-microsoft-com:vml" Requires="v">
                <p:oleObj name="图片" r:id="rId2" imgW="2057400" imgH="1676400" progId="Word.Picture.8">
                  <p:embed/>
                </p:oleObj>
              </mc:Choice>
              <mc:Fallback>
                <p:oleObj name="图片" r:id="rId2" imgW="2057400" imgH="1676400" progId="Word.Picture.8">
                  <p:embed/>
                  <p:pic>
                    <p:nvPicPr>
                      <p:cNvPr id="3" name="Object 2">
                        <a:extLst>
                          <a:ext uri="{FF2B5EF4-FFF2-40B4-BE49-F238E27FC236}">
                            <a16:creationId xmlns:a16="http://schemas.microsoft.com/office/drawing/2014/main" id="{CFE76435-590C-4B40-9E24-8C57E8B2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148" y="739754"/>
                        <a:ext cx="5307013" cy="370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3">
            <a:extLst>
              <a:ext uri="{FF2B5EF4-FFF2-40B4-BE49-F238E27FC236}">
                <a16:creationId xmlns:a16="http://schemas.microsoft.com/office/drawing/2014/main" id="{B77064AE-E028-448B-8B2F-280204E5E6BE}"/>
              </a:ext>
            </a:extLst>
          </p:cNvPr>
          <p:cNvSpPr txBox="1">
            <a:spLocks noChangeArrowheads="1"/>
          </p:cNvSpPr>
          <p:nvPr/>
        </p:nvSpPr>
        <p:spPr bwMode="auto">
          <a:xfrm>
            <a:off x="755374" y="4592596"/>
            <a:ext cx="792480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2400" b="1" dirty="0">
                <a:latin typeface="宋体" panose="02010600030101010101" pitchFamily="2" charset="-122"/>
              </a:rPr>
              <a:t>ａ）前序：ａ，ｂ，ｄ，ｇ，ｅ，ｈ，ｉ，ｃ，ｆ</a:t>
            </a:r>
          </a:p>
          <a:p>
            <a:pPr algn="just" eaLnBrk="1" hangingPunct="1">
              <a:lnSpc>
                <a:spcPct val="150000"/>
              </a:lnSpc>
              <a:spcBef>
                <a:spcPct val="0"/>
              </a:spcBef>
              <a:buFontTx/>
              <a:buNone/>
            </a:pPr>
            <a:r>
              <a:rPr kumimoji="1" lang="zh-CN" altLang="en-US" sz="2400" b="1" dirty="0">
                <a:latin typeface="宋体" panose="02010600030101010101" pitchFamily="2" charset="-122"/>
              </a:rPr>
              <a:t>ｂ）中序：ｇ，ｄ，ｂ，ｈ，ｅ，ｉ，ａ，ｃ，ｆ</a:t>
            </a:r>
          </a:p>
          <a:p>
            <a:pPr algn="just" eaLnBrk="1" hangingPunct="1">
              <a:lnSpc>
                <a:spcPct val="150000"/>
              </a:lnSpc>
              <a:spcBef>
                <a:spcPct val="0"/>
              </a:spcBef>
              <a:buFontTx/>
              <a:buNone/>
            </a:pPr>
            <a:r>
              <a:rPr kumimoji="1" lang="zh-CN" altLang="en-US" sz="2400" b="1" dirty="0">
                <a:latin typeface="宋体" panose="02010600030101010101" pitchFamily="2" charset="-122"/>
              </a:rPr>
              <a:t>ｃ）后序：ｇ，ｄ，ｈ，ｉ，ｅ，ｂ，ｆ，ｃ，ａ</a:t>
            </a:r>
            <a:endParaRPr kumimoji="1" lang="zh-CN" altLang="en-US" sz="2400" b="1" dirty="0">
              <a:latin typeface="Times New Roman" panose="02020603050405020304" pitchFamily="18" charset="0"/>
            </a:endParaRPr>
          </a:p>
        </p:txBody>
      </p:sp>
    </p:spTree>
    <p:extLst>
      <p:ext uri="{BB962C8B-B14F-4D97-AF65-F5344CB8AC3E}">
        <p14:creationId xmlns:p14="http://schemas.microsoft.com/office/powerpoint/2010/main" val="3117499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Text Box 2">
            <a:extLst>
              <a:ext uri="{FF2B5EF4-FFF2-40B4-BE49-F238E27FC236}">
                <a16:creationId xmlns:a16="http://schemas.microsoft.com/office/drawing/2014/main" id="{22359E9A-507C-47D6-A088-64F26C0B90D8}"/>
              </a:ext>
            </a:extLst>
          </p:cNvPr>
          <p:cNvSpPr txBox="1">
            <a:spLocks noChangeArrowheads="1"/>
          </p:cNvSpPr>
          <p:nvPr/>
        </p:nvSpPr>
        <p:spPr bwMode="auto">
          <a:xfrm>
            <a:off x="467140" y="1013791"/>
            <a:ext cx="10677938"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kumimoji="1" lang="zh-CN" altLang="en-US" sz="2400" b="1" dirty="0">
                <a:latin typeface="宋体" panose="02010600030101010101" pitchFamily="2" charset="-122"/>
              </a:rPr>
              <a:t>二元树的遍历问题的应用</a:t>
            </a:r>
          </a:p>
          <a:p>
            <a:pPr eaLnBrk="1" hangingPunct="1">
              <a:lnSpc>
                <a:spcPct val="150000"/>
              </a:lnSpc>
              <a:spcBef>
                <a:spcPct val="0"/>
              </a:spcBef>
              <a:buFontTx/>
              <a:buNone/>
            </a:pPr>
            <a:r>
              <a:rPr kumimoji="1" lang="zh-CN" altLang="en-US" sz="2400" b="1" dirty="0">
                <a:latin typeface="宋体" panose="02010600030101010101" pitchFamily="2" charset="-122"/>
              </a:rPr>
              <a:t>   公式的三种表示方法：</a:t>
            </a:r>
          </a:p>
          <a:p>
            <a:pPr>
              <a:lnSpc>
                <a:spcPct val="150000"/>
              </a:lnSpc>
              <a:spcBef>
                <a:spcPct val="0"/>
              </a:spcBef>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1.  Infix notation</a:t>
            </a:r>
          </a:p>
          <a:p>
            <a:pPr>
              <a:lnSpc>
                <a:spcPct val="150000"/>
              </a:lnSpc>
              <a:spcBef>
                <a:spcPct val="0"/>
              </a:spcBef>
              <a:buNone/>
            </a:pPr>
            <a:r>
              <a:rPr kumimoji="1" lang="en-US" altLang="zh-CN" sz="2400" b="1" dirty="0">
                <a:latin typeface="Times New Roman" panose="02020603050405020304" pitchFamily="18" charset="0"/>
              </a:rPr>
              <a:t>                            </a:t>
            </a:r>
          </a:p>
          <a:p>
            <a:pPr>
              <a:lnSpc>
                <a:spcPct val="150000"/>
              </a:lnSpc>
              <a:spcBef>
                <a:spcPct val="0"/>
              </a:spcBef>
              <a:buNone/>
            </a:pPr>
            <a:r>
              <a:rPr kumimoji="1" lang="en-US" altLang="zh-CN" sz="2400" b="1" dirty="0">
                <a:latin typeface="Times New Roman" panose="02020603050405020304" pitchFamily="18" charset="0"/>
              </a:rPr>
              <a:t>                 </a:t>
            </a:r>
          </a:p>
          <a:p>
            <a:pPr>
              <a:lnSpc>
                <a:spcPct val="150000"/>
              </a:lnSpc>
              <a:spcBef>
                <a:spcPct val="0"/>
              </a:spcBef>
              <a:buNone/>
            </a:pPr>
            <a:r>
              <a:rPr kumimoji="1" lang="en-US" altLang="zh-CN" sz="2400" b="1" dirty="0">
                <a:latin typeface="Times New Roman" panose="02020603050405020304" pitchFamily="18" charset="0"/>
              </a:rPr>
              <a:t>   2.  Prefix notation</a:t>
            </a:r>
          </a:p>
          <a:p>
            <a:pPr>
              <a:lnSpc>
                <a:spcPct val="150000"/>
              </a:lnSpc>
              <a:spcBef>
                <a:spcPct val="0"/>
              </a:spcBef>
              <a:buNone/>
            </a:pPr>
            <a:r>
              <a:rPr kumimoji="1" lang="en-US" altLang="zh-CN" sz="2400" b="1" dirty="0">
                <a:latin typeface="Times New Roman" panose="02020603050405020304" pitchFamily="18" charset="0"/>
              </a:rPr>
              <a:t>        Polish notation               </a:t>
            </a:r>
          </a:p>
          <a:p>
            <a:pPr eaLnBrk="1" hangingPunct="1">
              <a:lnSpc>
                <a:spcPct val="150000"/>
              </a:lnSpc>
              <a:spcBef>
                <a:spcPct val="0"/>
              </a:spcBef>
              <a:buFontTx/>
              <a:buNone/>
            </a:pPr>
            <a:r>
              <a:rPr kumimoji="1" lang="en-US" altLang="zh-CN" sz="2400" b="1" dirty="0">
                <a:latin typeface="宋体" panose="02010600030101010101" pitchFamily="2" charset="-122"/>
              </a:rPr>
              <a:t>                 </a:t>
            </a:r>
          </a:p>
          <a:p>
            <a:pPr eaLnBrk="1" hangingPunct="1">
              <a:lnSpc>
                <a:spcPct val="150000"/>
              </a:lnSpc>
              <a:spcBef>
                <a:spcPct val="0"/>
              </a:spcBef>
              <a:buFontTx/>
              <a:buNone/>
            </a:pPr>
            <a:r>
              <a:rPr kumimoji="1" lang="en-US" altLang="zh-CN" sz="2400" b="1" dirty="0">
                <a:latin typeface="Times New Roman" panose="02020603050405020304" pitchFamily="18" charset="0"/>
              </a:rPr>
              <a:t>   3.   Postfix notation</a:t>
            </a:r>
          </a:p>
          <a:p>
            <a:pPr eaLnBrk="1" hangingPunct="1">
              <a:lnSpc>
                <a:spcPct val="150000"/>
              </a:lnSpc>
              <a:spcBef>
                <a:spcPct val="0"/>
              </a:spcBef>
              <a:buFontTx/>
              <a:buNone/>
            </a:pPr>
            <a:r>
              <a:rPr kumimoji="1" lang="en-US" altLang="zh-CN" sz="2400" b="1" dirty="0">
                <a:latin typeface="Times New Roman" panose="02020603050405020304" pitchFamily="18" charset="0"/>
              </a:rPr>
              <a:t>         reverse Polish notation</a:t>
            </a:r>
          </a:p>
        </p:txBody>
      </p:sp>
    </p:spTree>
    <p:extLst>
      <p:ext uri="{BB962C8B-B14F-4D97-AF65-F5344CB8AC3E}">
        <p14:creationId xmlns:p14="http://schemas.microsoft.com/office/powerpoint/2010/main" val="2419434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3" name="Rectangle 2">
            <a:extLst>
              <a:ext uri="{FF2B5EF4-FFF2-40B4-BE49-F238E27FC236}">
                <a16:creationId xmlns:a16="http://schemas.microsoft.com/office/drawing/2014/main" id="{C972D6CE-3395-4678-AB5D-ED64B9089E24}"/>
              </a:ext>
            </a:extLst>
          </p:cNvPr>
          <p:cNvSpPr txBox="1">
            <a:spLocks noChangeArrowheads="1"/>
          </p:cNvSpPr>
          <p:nvPr/>
        </p:nvSpPr>
        <p:spPr>
          <a:xfrm>
            <a:off x="2219739" y="93393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4000" kern="0" dirty="0"/>
              <a:t>Spanning Trees </a:t>
            </a:r>
            <a:r>
              <a:rPr lang="zh-CN" altLang="en-US" sz="4000" kern="0" dirty="0"/>
              <a:t>（生成树）</a:t>
            </a:r>
          </a:p>
        </p:txBody>
      </p:sp>
      <p:sp>
        <p:nvSpPr>
          <p:cNvPr id="4" name="Rectangle 3">
            <a:extLst>
              <a:ext uri="{FF2B5EF4-FFF2-40B4-BE49-F238E27FC236}">
                <a16:creationId xmlns:a16="http://schemas.microsoft.com/office/drawing/2014/main" id="{E31C577A-9E93-4B57-9FF1-02664D1A5D7F}"/>
              </a:ext>
            </a:extLst>
          </p:cNvPr>
          <p:cNvSpPr txBox="1">
            <a:spLocks noChangeArrowheads="1"/>
          </p:cNvSpPr>
          <p:nvPr/>
        </p:nvSpPr>
        <p:spPr>
          <a:xfrm>
            <a:off x="453886" y="1948070"/>
            <a:ext cx="10812629" cy="41148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Let G be a simple graph. A spanning tree of G is a subgraph of G that is a tree containing every vertex of G.</a:t>
            </a:r>
            <a:endParaRPr lang="zh-CN" altLang="zh-CN" kern="0" dirty="0"/>
          </a:p>
          <a:p>
            <a:pPr lvl="1">
              <a:lnSpc>
                <a:spcPct val="150000"/>
              </a:lnSpc>
            </a:pPr>
            <a:r>
              <a:rPr lang="zh-CN" altLang="zh-CN" kern="0" dirty="0"/>
              <a:t>T is a tree with exactly the same vertices as </a:t>
            </a:r>
            <a:r>
              <a:rPr lang="en-US" altLang="zh-CN" kern="0" dirty="0"/>
              <a:t>G</a:t>
            </a:r>
            <a:r>
              <a:rPr lang="zh-CN" altLang="zh-CN" kern="0" dirty="0"/>
              <a:t> </a:t>
            </a:r>
          </a:p>
          <a:p>
            <a:pPr lvl="1">
              <a:lnSpc>
                <a:spcPct val="150000"/>
              </a:lnSpc>
            </a:pPr>
            <a:r>
              <a:rPr lang="zh-CN" altLang="zh-CN" kern="0" dirty="0"/>
              <a:t>T can be obtained from </a:t>
            </a:r>
            <a:r>
              <a:rPr lang="en-US" altLang="zh-CN" kern="0" dirty="0"/>
              <a:t>G</a:t>
            </a:r>
            <a:r>
              <a:rPr lang="zh-CN" altLang="zh-CN" kern="0" dirty="0"/>
              <a:t> by deleting some edges of </a:t>
            </a:r>
            <a:r>
              <a:rPr lang="en-US" altLang="zh-CN" kern="0" dirty="0"/>
              <a:t>G</a:t>
            </a:r>
            <a:r>
              <a:rPr lang="zh-CN" altLang="zh-CN" kern="0" dirty="0"/>
              <a:t>.</a:t>
            </a:r>
          </a:p>
        </p:txBody>
      </p:sp>
    </p:spTree>
    <p:extLst>
      <p:ext uri="{BB962C8B-B14F-4D97-AF65-F5344CB8AC3E}">
        <p14:creationId xmlns:p14="http://schemas.microsoft.com/office/powerpoint/2010/main" val="2721187903"/>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4C0D3A21-3A56-465C-A595-BCACDF8D3849}"/>
              </a:ext>
            </a:extLst>
          </p:cNvPr>
          <p:cNvSpPr txBox="1">
            <a:spLocks noChangeArrowheads="1"/>
          </p:cNvSpPr>
          <p:nvPr/>
        </p:nvSpPr>
        <p:spPr>
          <a:xfrm>
            <a:off x="210046" y="1028700"/>
            <a:ext cx="280946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pPr marL="457200" indent="-457200">
              <a:buFont typeface="Wingdings" panose="05000000000000000000" pitchFamily="2" charset="2"/>
              <a:buChar char="l"/>
            </a:pPr>
            <a:r>
              <a:rPr lang="en-US" altLang="zh-CN" sz="2800" b="1" kern="0" dirty="0"/>
              <a:t>Example:</a:t>
            </a:r>
          </a:p>
        </p:txBody>
      </p:sp>
      <p:sp>
        <p:nvSpPr>
          <p:cNvPr id="5" name="Rectangle 3">
            <a:extLst>
              <a:ext uri="{FF2B5EF4-FFF2-40B4-BE49-F238E27FC236}">
                <a16:creationId xmlns:a16="http://schemas.microsoft.com/office/drawing/2014/main" id="{0B7D5750-99F0-46A2-9623-B5F90D117D39}"/>
              </a:ext>
            </a:extLst>
          </p:cNvPr>
          <p:cNvSpPr txBox="1">
            <a:spLocks noChangeArrowheads="1"/>
          </p:cNvSpPr>
          <p:nvPr/>
        </p:nvSpPr>
        <p:spPr>
          <a:xfrm>
            <a:off x="1424608" y="1623391"/>
            <a:ext cx="82296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buFont typeface="Wingdings" panose="05000000000000000000" pitchFamily="2" charset="2"/>
              <a:buChar char="l"/>
            </a:pPr>
            <a:r>
              <a:rPr lang="en-US" altLang="zh-CN" sz="2800" kern="0" dirty="0"/>
              <a:t>Spanning trees are not unique.</a:t>
            </a:r>
          </a:p>
        </p:txBody>
      </p:sp>
      <p:pic>
        <p:nvPicPr>
          <p:cNvPr id="6" name="Picture 4">
            <a:extLst>
              <a:ext uri="{FF2B5EF4-FFF2-40B4-BE49-F238E27FC236}">
                <a16:creationId xmlns:a16="http://schemas.microsoft.com/office/drawing/2014/main" id="{6B4FF462-9FD3-46F2-AF82-DFA346D1E33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3692" y="2454965"/>
            <a:ext cx="68580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550828"/>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Text Box 2">
            <a:extLst>
              <a:ext uri="{FF2B5EF4-FFF2-40B4-BE49-F238E27FC236}">
                <a16:creationId xmlns:a16="http://schemas.microsoft.com/office/drawing/2014/main" id="{0C4CE58B-47A0-4D2D-9588-7C1517151087}"/>
              </a:ext>
            </a:extLst>
          </p:cNvPr>
          <p:cNvSpPr txBox="1">
            <a:spLocks noChangeArrowheads="1"/>
          </p:cNvSpPr>
          <p:nvPr/>
        </p:nvSpPr>
        <p:spPr bwMode="auto">
          <a:xfrm>
            <a:off x="596347" y="1110654"/>
            <a:ext cx="119534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kumimoji="1" lang="zh-CN" altLang="en-US" dirty="0">
                <a:solidFill>
                  <a:srgbClr val="FF3300"/>
                </a:solidFill>
                <a:latin typeface="Times New Roman" panose="02020603050405020304" pitchFamily="18" charset="0"/>
                <a:ea typeface="黑体" panose="02010609060101010101" pitchFamily="49" charset="-122"/>
              </a:rPr>
              <a:t>定义</a:t>
            </a:r>
            <a:r>
              <a:rPr kumimoji="1" lang="zh-CN" altLang="en-US" dirty="0">
                <a:latin typeface="Times New Roman" panose="02020603050405020304" pitchFamily="18" charset="0"/>
                <a:ea typeface="黑体" panose="02010609060101010101" pitchFamily="49" charset="-122"/>
              </a:rPr>
              <a:t>  </a:t>
            </a:r>
            <a:r>
              <a:rPr kumimoji="1" lang="en-US" altLang="zh-CN" dirty="0">
                <a:solidFill>
                  <a:srgbClr val="00B0F0"/>
                </a:solidFill>
                <a:latin typeface="Times New Roman" panose="02020603050405020304" pitchFamily="18" charset="0"/>
                <a:ea typeface="黑体" panose="02010609060101010101" pitchFamily="49" charset="-122"/>
              </a:rPr>
              <a:t>G</a:t>
            </a:r>
            <a:r>
              <a:rPr kumimoji="1" lang="zh-CN" altLang="en-US" dirty="0">
                <a:solidFill>
                  <a:srgbClr val="00B0F0"/>
                </a:solidFill>
                <a:latin typeface="Times New Roman" panose="02020603050405020304" pitchFamily="18" charset="0"/>
                <a:ea typeface="黑体" panose="02010609060101010101" pitchFamily="49" charset="-122"/>
              </a:rPr>
              <a:t>的生成树</a:t>
            </a:r>
            <a:r>
              <a:rPr kumimoji="1" lang="en-US" altLang="zh-CN" dirty="0">
                <a:latin typeface="Times New Roman" panose="02020603050405020304" pitchFamily="18" charset="0"/>
                <a:ea typeface="黑体" panose="02010609060101010101" pitchFamily="49" charset="-122"/>
              </a:rPr>
              <a:t>:G</a:t>
            </a:r>
            <a:r>
              <a:rPr kumimoji="1" lang="zh-CN" altLang="en-US" dirty="0">
                <a:latin typeface="Times New Roman" panose="02020603050405020304" pitchFamily="18" charset="0"/>
                <a:ea typeface="黑体" panose="02010609060101010101" pitchFamily="49" charset="-122"/>
              </a:rPr>
              <a:t>的是一棵树的生成子图</a:t>
            </a:r>
            <a:r>
              <a:rPr kumimoji="1" lang="en-US" altLang="zh-CN" dirty="0">
                <a:latin typeface="Times New Roman" panose="02020603050405020304" pitchFamily="18" charset="0"/>
                <a:ea typeface="黑体" panose="02010609060101010101" pitchFamily="49" charset="-122"/>
              </a:rPr>
              <a:t>.</a:t>
            </a:r>
          </a:p>
        </p:txBody>
      </p:sp>
      <p:sp>
        <p:nvSpPr>
          <p:cNvPr id="6" name="Text Box 4">
            <a:extLst>
              <a:ext uri="{FF2B5EF4-FFF2-40B4-BE49-F238E27FC236}">
                <a16:creationId xmlns:a16="http://schemas.microsoft.com/office/drawing/2014/main" id="{90F4158E-332B-4C09-BC12-9EF0D5256087}"/>
              </a:ext>
            </a:extLst>
          </p:cNvPr>
          <p:cNvSpPr txBox="1">
            <a:spLocks noChangeArrowheads="1"/>
          </p:cNvSpPr>
          <p:nvPr/>
        </p:nvSpPr>
        <p:spPr bwMode="auto">
          <a:xfrm>
            <a:off x="596347" y="1997315"/>
            <a:ext cx="6172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dirty="0">
                <a:solidFill>
                  <a:srgbClr val="00B0F0"/>
                </a:solidFill>
                <a:latin typeface="Times New Roman" panose="02020603050405020304" pitchFamily="18" charset="0"/>
                <a:ea typeface="黑体" panose="02010609060101010101" pitchFamily="49" charset="-122"/>
              </a:rPr>
              <a:t>树枝</a:t>
            </a:r>
            <a:r>
              <a:rPr kumimoji="1" lang="en-US" altLang="zh-CN" dirty="0">
                <a:latin typeface="Times New Roman" panose="02020603050405020304" pitchFamily="18" charset="0"/>
                <a:ea typeface="黑体" panose="02010609060101010101" pitchFamily="49" charset="-122"/>
              </a:rPr>
              <a:t>: </a:t>
            </a:r>
            <a:r>
              <a:rPr kumimoji="1" lang="zh-CN" altLang="en-US" dirty="0">
                <a:latin typeface="Times New Roman" panose="02020603050405020304" pitchFamily="18" charset="0"/>
                <a:ea typeface="黑体" panose="02010609060101010101" pitchFamily="49" charset="-122"/>
              </a:rPr>
              <a:t>生成树</a:t>
            </a:r>
            <a:r>
              <a:rPr kumimoji="1" lang="en-US" altLang="zh-CN" dirty="0">
                <a:latin typeface="Times New Roman" panose="02020603050405020304" pitchFamily="18" charset="0"/>
                <a:ea typeface="黑体" panose="02010609060101010101" pitchFamily="49" charset="-122"/>
              </a:rPr>
              <a:t>T</a:t>
            </a:r>
            <a:r>
              <a:rPr kumimoji="1" lang="zh-CN" altLang="en-US" dirty="0">
                <a:latin typeface="Times New Roman" panose="02020603050405020304" pitchFamily="18" charset="0"/>
                <a:ea typeface="黑体" panose="02010609060101010101" pitchFamily="49" charset="-122"/>
              </a:rPr>
              <a:t>中的边</a:t>
            </a:r>
            <a:r>
              <a:rPr kumimoji="1" lang="en-US" altLang="zh-CN" dirty="0">
                <a:latin typeface="Times New Roman" panose="02020603050405020304" pitchFamily="18" charset="0"/>
                <a:ea typeface="黑体" panose="02010609060101010101" pitchFamily="49" charset="-122"/>
              </a:rPr>
              <a:t>;</a:t>
            </a:r>
          </a:p>
        </p:txBody>
      </p:sp>
      <p:sp>
        <p:nvSpPr>
          <p:cNvPr id="7" name="Text Box 5">
            <a:extLst>
              <a:ext uri="{FF2B5EF4-FFF2-40B4-BE49-F238E27FC236}">
                <a16:creationId xmlns:a16="http://schemas.microsoft.com/office/drawing/2014/main" id="{DA1586C1-5954-4E15-91D7-4F49522F7DB2}"/>
              </a:ext>
            </a:extLst>
          </p:cNvPr>
          <p:cNvSpPr txBox="1">
            <a:spLocks noChangeArrowheads="1"/>
          </p:cNvSpPr>
          <p:nvPr/>
        </p:nvSpPr>
        <p:spPr bwMode="auto">
          <a:xfrm>
            <a:off x="596347" y="2842397"/>
            <a:ext cx="762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dirty="0">
                <a:solidFill>
                  <a:srgbClr val="00B0F0"/>
                </a:solidFill>
                <a:latin typeface="Times New Roman" panose="02020603050405020304" pitchFamily="18" charset="0"/>
                <a:ea typeface="黑体" panose="02010609060101010101" pitchFamily="49" charset="-122"/>
              </a:rPr>
              <a:t>弦</a:t>
            </a:r>
            <a:r>
              <a:rPr kumimoji="1" lang="en-US" altLang="zh-CN" dirty="0">
                <a:latin typeface="Times New Roman" panose="02020603050405020304" pitchFamily="18" charset="0"/>
                <a:ea typeface="黑体" panose="02010609060101010101" pitchFamily="49" charset="-122"/>
              </a:rPr>
              <a:t>: G</a:t>
            </a:r>
            <a:r>
              <a:rPr kumimoji="1" lang="zh-CN" altLang="en-US" dirty="0">
                <a:latin typeface="Times New Roman" panose="02020603050405020304" pitchFamily="18" charset="0"/>
                <a:ea typeface="黑体" panose="02010609060101010101" pitchFamily="49" charset="-122"/>
              </a:rPr>
              <a:t>的不在生成树中的边</a:t>
            </a:r>
            <a:r>
              <a:rPr kumimoji="1" lang="en-US" altLang="zh-CN" dirty="0">
                <a:latin typeface="Times New Roman" panose="02020603050405020304" pitchFamily="18" charset="0"/>
                <a:ea typeface="黑体" panose="02010609060101010101" pitchFamily="49" charset="-122"/>
              </a:rPr>
              <a:t>;</a:t>
            </a:r>
          </a:p>
        </p:txBody>
      </p:sp>
      <p:sp>
        <p:nvSpPr>
          <p:cNvPr id="8" name="Text Box 6">
            <a:extLst>
              <a:ext uri="{FF2B5EF4-FFF2-40B4-BE49-F238E27FC236}">
                <a16:creationId xmlns:a16="http://schemas.microsoft.com/office/drawing/2014/main" id="{29A3B7A4-ACA8-4804-9D91-F8403095DFC9}"/>
              </a:ext>
            </a:extLst>
          </p:cNvPr>
          <p:cNvSpPr txBox="1">
            <a:spLocks noChangeArrowheads="1"/>
          </p:cNvSpPr>
          <p:nvPr/>
        </p:nvSpPr>
        <p:spPr bwMode="auto">
          <a:xfrm>
            <a:off x="596347" y="3657857"/>
            <a:ext cx="8001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dirty="0">
                <a:solidFill>
                  <a:srgbClr val="00B0F0"/>
                </a:solidFill>
                <a:latin typeface="Times New Roman" panose="02020603050405020304" pitchFamily="18" charset="0"/>
                <a:ea typeface="黑体" panose="02010609060101010101" pitchFamily="49" charset="-122"/>
              </a:rPr>
              <a:t>生成树</a:t>
            </a:r>
            <a:r>
              <a:rPr kumimoji="1" lang="en-US" altLang="zh-CN" dirty="0">
                <a:solidFill>
                  <a:srgbClr val="00B0F0"/>
                </a:solidFill>
                <a:latin typeface="Times New Roman" panose="02020603050405020304" pitchFamily="18" charset="0"/>
                <a:ea typeface="黑体" panose="02010609060101010101" pitchFamily="49" charset="-122"/>
              </a:rPr>
              <a:t>T</a:t>
            </a:r>
            <a:r>
              <a:rPr kumimoji="1" lang="zh-CN" altLang="en-US" dirty="0">
                <a:solidFill>
                  <a:srgbClr val="00B0F0"/>
                </a:solidFill>
                <a:latin typeface="Times New Roman" panose="02020603050405020304" pitchFamily="18" charset="0"/>
                <a:ea typeface="黑体" panose="02010609060101010101" pitchFamily="49" charset="-122"/>
              </a:rPr>
              <a:t>的补</a:t>
            </a:r>
            <a:r>
              <a:rPr kumimoji="1" lang="en-US" altLang="zh-CN" dirty="0">
                <a:latin typeface="Times New Roman" panose="02020603050405020304" pitchFamily="18" charset="0"/>
                <a:ea typeface="黑体" panose="02010609060101010101" pitchFamily="49" charset="-122"/>
              </a:rPr>
              <a:t>: </a:t>
            </a:r>
            <a:r>
              <a:rPr kumimoji="1" lang="zh-CN" altLang="en-US" dirty="0">
                <a:latin typeface="Times New Roman" panose="02020603050405020304" pitchFamily="18" charset="0"/>
                <a:ea typeface="黑体" panose="02010609060101010101" pitchFamily="49" charset="-122"/>
              </a:rPr>
              <a:t>所有弦的集合</a:t>
            </a:r>
            <a:r>
              <a:rPr kumimoji="1" lang="en-US" altLang="zh-CN" dirty="0">
                <a:latin typeface="Times New Roman" panose="02020603050405020304" pitchFamily="18" charset="0"/>
                <a:ea typeface="黑体" panose="02010609060101010101" pitchFamily="49" charset="-122"/>
              </a:rPr>
              <a:t>.</a:t>
            </a:r>
          </a:p>
        </p:txBody>
      </p:sp>
      <p:sp>
        <p:nvSpPr>
          <p:cNvPr id="9" name="Text Box 7">
            <a:extLst>
              <a:ext uri="{FF2B5EF4-FFF2-40B4-BE49-F238E27FC236}">
                <a16:creationId xmlns:a16="http://schemas.microsoft.com/office/drawing/2014/main" id="{A0E133AF-003D-4CE3-B56E-C3111166AD0C}"/>
              </a:ext>
            </a:extLst>
          </p:cNvPr>
          <p:cNvSpPr txBox="1">
            <a:spLocks noChangeArrowheads="1"/>
          </p:cNvSpPr>
          <p:nvPr/>
        </p:nvSpPr>
        <p:spPr bwMode="auto">
          <a:xfrm>
            <a:off x="596347" y="4473317"/>
            <a:ext cx="89518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kumimoji="1" lang="zh-CN" altLang="en-US" dirty="0">
                <a:solidFill>
                  <a:srgbClr val="FF3300"/>
                </a:solidFill>
                <a:latin typeface="Times New Roman" panose="02020603050405020304" pitchFamily="18" charset="0"/>
                <a:ea typeface="黑体" panose="02010609060101010101" pitchFamily="49" charset="-122"/>
              </a:rPr>
              <a:t>定理</a:t>
            </a:r>
            <a:r>
              <a:rPr kumimoji="1" lang="zh-CN" altLang="en-US" dirty="0">
                <a:latin typeface="Times New Roman" panose="02020603050405020304" pitchFamily="18" charset="0"/>
                <a:ea typeface="黑体" panose="02010609060101010101" pitchFamily="49" charset="-122"/>
              </a:rPr>
              <a:t> 连通图至少有一棵生成树</a:t>
            </a:r>
            <a:r>
              <a:rPr kumimoji="1" lang="en-US" altLang="zh-CN" dirty="0">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3697176544"/>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Text Box 2">
            <a:extLst>
              <a:ext uri="{FF2B5EF4-FFF2-40B4-BE49-F238E27FC236}">
                <a16:creationId xmlns:a16="http://schemas.microsoft.com/office/drawing/2014/main" id="{5974BD8E-EADB-4887-806D-89582DB09606}"/>
              </a:ext>
            </a:extLst>
          </p:cNvPr>
          <p:cNvSpPr txBox="1">
            <a:spLocks noChangeArrowheads="1"/>
          </p:cNvSpPr>
          <p:nvPr/>
        </p:nvSpPr>
        <p:spPr bwMode="auto">
          <a:xfrm>
            <a:off x="2390775" y="834887"/>
            <a:ext cx="7620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800" dirty="0">
                <a:latin typeface="Times New Roman" panose="02020603050405020304" pitchFamily="18" charset="0"/>
                <a:ea typeface="黑体" panose="02010609060101010101" pitchFamily="49" charset="-122"/>
              </a:rPr>
              <a:t>一个连通图可有多棵生成树</a:t>
            </a:r>
            <a:r>
              <a:rPr kumimoji="1" lang="en-US" altLang="zh-CN" sz="4800" dirty="0">
                <a:latin typeface="Times New Roman" panose="02020603050405020304" pitchFamily="18" charset="0"/>
                <a:ea typeface="黑体" panose="02010609060101010101" pitchFamily="49" charset="-122"/>
              </a:rPr>
              <a:t>.</a:t>
            </a:r>
          </a:p>
        </p:txBody>
      </p:sp>
      <p:grpSp>
        <p:nvGrpSpPr>
          <p:cNvPr id="5" name="Group 3">
            <a:extLst>
              <a:ext uri="{FF2B5EF4-FFF2-40B4-BE49-F238E27FC236}">
                <a16:creationId xmlns:a16="http://schemas.microsoft.com/office/drawing/2014/main" id="{2EC0BB83-3172-47B1-9A1D-5C57B230458E}"/>
              </a:ext>
            </a:extLst>
          </p:cNvPr>
          <p:cNvGrpSpPr>
            <a:grpSpLocks/>
          </p:cNvGrpSpPr>
          <p:nvPr/>
        </p:nvGrpSpPr>
        <p:grpSpPr bwMode="auto">
          <a:xfrm>
            <a:off x="2390775" y="2358887"/>
            <a:ext cx="1371600" cy="1752600"/>
            <a:chOff x="432" y="1152"/>
            <a:chExt cx="864" cy="1104"/>
          </a:xfrm>
        </p:grpSpPr>
        <p:sp>
          <p:nvSpPr>
            <p:cNvPr id="6" name="Line 4">
              <a:extLst>
                <a:ext uri="{FF2B5EF4-FFF2-40B4-BE49-F238E27FC236}">
                  <a16:creationId xmlns:a16="http://schemas.microsoft.com/office/drawing/2014/main" id="{99831B3F-490A-4B05-B0DB-6B80D51912DA}"/>
                </a:ext>
              </a:extLst>
            </p:cNvPr>
            <p:cNvSpPr>
              <a:spLocks noChangeShapeType="1"/>
            </p:cNvSpPr>
            <p:nvPr/>
          </p:nvSpPr>
          <p:spPr bwMode="auto">
            <a:xfrm>
              <a:off x="864" y="1200"/>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a:extLst>
                <a:ext uri="{FF2B5EF4-FFF2-40B4-BE49-F238E27FC236}">
                  <a16:creationId xmlns:a16="http://schemas.microsoft.com/office/drawing/2014/main" id="{8DA63AAE-5505-4C10-8D23-A45F398ED143}"/>
                </a:ext>
              </a:extLst>
            </p:cNvPr>
            <p:cNvSpPr>
              <a:spLocks noChangeShapeType="1"/>
            </p:cNvSpPr>
            <p:nvPr/>
          </p:nvSpPr>
          <p:spPr bwMode="auto">
            <a:xfrm flipH="1">
              <a:off x="480" y="1200"/>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03485693-1F0F-4123-AC34-8E414137D865}"/>
                </a:ext>
              </a:extLst>
            </p:cNvPr>
            <p:cNvSpPr>
              <a:spLocks noChangeShapeType="1"/>
            </p:cNvSpPr>
            <p:nvPr/>
          </p:nvSpPr>
          <p:spPr bwMode="auto">
            <a:xfrm>
              <a:off x="480" y="2208"/>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B5CF5BFA-F244-4469-B064-D7CC2B7D556D}"/>
                </a:ext>
              </a:extLst>
            </p:cNvPr>
            <p:cNvSpPr>
              <a:spLocks noChangeShapeType="1"/>
            </p:cNvSpPr>
            <p:nvPr/>
          </p:nvSpPr>
          <p:spPr bwMode="auto">
            <a:xfrm>
              <a:off x="1248" y="1584"/>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DED0ED5D-1817-48A4-900F-C2B2533E1F56}"/>
                </a:ext>
              </a:extLst>
            </p:cNvPr>
            <p:cNvSpPr>
              <a:spLocks noChangeShapeType="1"/>
            </p:cNvSpPr>
            <p:nvPr/>
          </p:nvSpPr>
          <p:spPr bwMode="auto">
            <a:xfrm>
              <a:off x="480" y="1584"/>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827FD235-A1E6-43BC-820A-CFF9E8DD5FE7}"/>
                </a:ext>
              </a:extLst>
            </p:cNvPr>
            <p:cNvSpPr>
              <a:spLocks noChangeShapeType="1"/>
            </p:cNvSpPr>
            <p:nvPr/>
          </p:nvSpPr>
          <p:spPr bwMode="auto">
            <a:xfrm>
              <a:off x="480" y="158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E849F934-41F8-491A-897A-17038C9FA873}"/>
                </a:ext>
              </a:extLst>
            </p:cNvPr>
            <p:cNvSpPr>
              <a:spLocks noChangeShapeType="1"/>
            </p:cNvSpPr>
            <p:nvPr/>
          </p:nvSpPr>
          <p:spPr bwMode="auto">
            <a:xfrm>
              <a:off x="480" y="1584"/>
              <a:ext cx="768"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Oval 11">
              <a:extLst>
                <a:ext uri="{FF2B5EF4-FFF2-40B4-BE49-F238E27FC236}">
                  <a16:creationId xmlns:a16="http://schemas.microsoft.com/office/drawing/2014/main" id="{D5045263-AC3D-4209-8092-0F0295FE8BA6}"/>
                </a:ext>
              </a:extLst>
            </p:cNvPr>
            <p:cNvSpPr>
              <a:spLocks noChangeArrowheads="1"/>
            </p:cNvSpPr>
            <p:nvPr/>
          </p:nvSpPr>
          <p:spPr bwMode="auto">
            <a:xfrm>
              <a:off x="816"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 name="Oval 12">
              <a:extLst>
                <a:ext uri="{FF2B5EF4-FFF2-40B4-BE49-F238E27FC236}">
                  <a16:creationId xmlns:a16="http://schemas.microsoft.com/office/drawing/2014/main" id="{4C3EB2D2-0FA1-4D0C-B10C-D2DBB4836416}"/>
                </a:ext>
              </a:extLst>
            </p:cNvPr>
            <p:cNvSpPr>
              <a:spLocks noChangeArrowheads="1"/>
            </p:cNvSpPr>
            <p:nvPr/>
          </p:nvSpPr>
          <p:spPr bwMode="auto">
            <a:xfrm>
              <a:off x="432"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Oval 13">
              <a:extLst>
                <a:ext uri="{FF2B5EF4-FFF2-40B4-BE49-F238E27FC236}">
                  <a16:creationId xmlns:a16="http://schemas.microsoft.com/office/drawing/2014/main" id="{1B75EFA6-FBB4-4018-81A9-F11A76D95D0F}"/>
                </a:ext>
              </a:extLst>
            </p:cNvPr>
            <p:cNvSpPr>
              <a:spLocks noChangeArrowheads="1"/>
            </p:cNvSpPr>
            <p:nvPr/>
          </p:nvSpPr>
          <p:spPr bwMode="auto">
            <a:xfrm>
              <a:off x="1188" y="152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Oval 14">
              <a:extLst>
                <a:ext uri="{FF2B5EF4-FFF2-40B4-BE49-F238E27FC236}">
                  <a16:creationId xmlns:a16="http://schemas.microsoft.com/office/drawing/2014/main" id="{C8EC687C-767E-40B4-BA8C-18ADAE11D1E4}"/>
                </a:ext>
              </a:extLst>
            </p:cNvPr>
            <p:cNvSpPr>
              <a:spLocks noChangeArrowheads="1"/>
            </p:cNvSpPr>
            <p:nvPr/>
          </p:nvSpPr>
          <p:spPr bwMode="auto">
            <a:xfrm>
              <a:off x="432" y="214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Oval 15">
              <a:extLst>
                <a:ext uri="{FF2B5EF4-FFF2-40B4-BE49-F238E27FC236}">
                  <a16:creationId xmlns:a16="http://schemas.microsoft.com/office/drawing/2014/main" id="{4325B480-923F-4002-9BCD-A64275D3401F}"/>
                </a:ext>
              </a:extLst>
            </p:cNvPr>
            <p:cNvSpPr>
              <a:spLocks noChangeArrowheads="1"/>
            </p:cNvSpPr>
            <p:nvPr/>
          </p:nvSpPr>
          <p:spPr bwMode="auto">
            <a:xfrm>
              <a:off x="1200" y="21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8" name="Group 16">
            <a:extLst>
              <a:ext uri="{FF2B5EF4-FFF2-40B4-BE49-F238E27FC236}">
                <a16:creationId xmlns:a16="http://schemas.microsoft.com/office/drawing/2014/main" id="{CEF7946C-3EB2-4FE2-8684-9C517598C0F6}"/>
              </a:ext>
            </a:extLst>
          </p:cNvPr>
          <p:cNvGrpSpPr>
            <a:grpSpLocks/>
          </p:cNvGrpSpPr>
          <p:nvPr/>
        </p:nvGrpSpPr>
        <p:grpSpPr bwMode="auto">
          <a:xfrm>
            <a:off x="4524375" y="2358887"/>
            <a:ext cx="1352550" cy="1676400"/>
            <a:chOff x="1776" y="1152"/>
            <a:chExt cx="852" cy="1056"/>
          </a:xfrm>
        </p:grpSpPr>
        <p:sp>
          <p:nvSpPr>
            <p:cNvPr id="19" name="Line 17">
              <a:extLst>
                <a:ext uri="{FF2B5EF4-FFF2-40B4-BE49-F238E27FC236}">
                  <a16:creationId xmlns:a16="http://schemas.microsoft.com/office/drawing/2014/main" id="{AE21FEB0-7FA5-47F0-B901-BC87FBD8471E}"/>
                </a:ext>
              </a:extLst>
            </p:cNvPr>
            <p:cNvSpPr>
              <a:spLocks noChangeShapeType="1"/>
            </p:cNvSpPr>
            <p:nvPr/>
          </p:nvSpPr>
          <p:spPr bwMode="auto">
            <a:xfrm>
              <a:off x="2208" y="1200"/>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a:extLst>
                <a:ext uri="{FF2B5EF4-FFF2-40B4-BE49-F238E27FC236}">
                  <a16:creationId xmlns:a16="http://schemas.microsoft.com/office/drawing/2014/main" id="{6393FA2D-BCAE-42BD-B5E3-B7A3B693F8FD}"/>
                </a:ext>
              </a:extLst>
            </p:cNvPr>
            <p:cNvSpPr>
              <a:spLocks noChangeShapeType="1"/>
            </p:cNvSpPr>
            <p:nvPr/>
          </p:nvSpPr>
          <p:spPr bwMode="auto">
            <a:xfrm flipH="1">
              <a:off x="1824" y="1200"/>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a:extLst>
                <a:ext uri="{FF2B5EF4-FFF2-40B4-BE49-F238E27FC236}">
                  <a16:creationId xmlns:a16="http://schemas.microsoft.com/office/drawing/2014/main" id="{91472800-B15F-4F3A-B981-2DDB722B2D78}"/>
                </a:ext>
              </a:extLst>
            </p:cNvPr>
            <p:cNvSpPr>
              <a:spLocks noChangeShapeType="1"/>
            </p:cNvSpPr>
            <p:nvPr/>
          </p:nvSpPr>
          <p:spPr bwMode="auto">
            <a:xfrm>
              <a:off x="2592" y="1584"/>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a:extLst>
                <a:ext uri="{FF2B5EF4-FFF2-40B4-BE49-F238E27FC236}">
                  <a16:creationId xmlns:a16="http://schemas.microsoft.com/office/drawing/2014/main" id="{C07E2BAF-B31F-4FB8-B6D3-A318F823C116}"/>
                </a:ext>
              </a:extLst>
            </p:cNvPr>
            <p:cNvSpPr>
              <a:spLocks noChangeShapeType="1"/>
            </p:cNvSpPr>
            <p:nvPr/>
          </p:nvSpPr>
          <p:spPr bwMode="auto">
            <a:xfrm>
              <a:off x="1824" y="1584"/>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21">
              <a:extLst>
                <a:ext uri="{FF2B5EF4-FFF2-40B4-BE49-F238E27FC236}">
                  <a16:creationId xmlns:a16="http://schemas.microsoft.com/office/drawing/2014/main" id="{6A109BBD-B0CF-4D4C-A10B-502E1CE0B5E4}"/>
                </a:ext>
              </a:extLst>
            </p:cNvPr>
            <p:cNvSpPr>
              <a:spLocks noChangeArrowheads="1"/>
            </p:cNvSpPr>
            <p:nvPr/>
          </p:nvSpPr>
          <p:spPr bwMode="auto">
            <a:xfrm>
              <a:off x="1776" y="21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 name="Oval 22">
              <a:extLst>
                <a:ext uri="{FF2B5EF4-FFF2-40B4-BE49-F238E27FC236}">
                  <a16:creationId xmlns:a16="http://schemas.microsoft.com/office/drawing/2014/main" id="{0D828064-E63A-49C0-9135-371BA79222DD}"/>
                </a:ext>
              </a:extLst>
            </p:cNvPr>
            <p:cNvSpPr>
              <a:spLocks noChangeArrowheads="1"/>
            </p:cNvSpPr>
            <p:nvPr/>
          </p:nvSpPr>
          <p:spPr bwMode="auto">
            <a:xfrm>
              <a:off x="2532" y="21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 name="Oval 23">
              <a:extLst>
                <a:ext uri="{FF2B5EF4-FFF2-40B4-BE49-F238E27FC236}">
                  <a16:creationId xmlns:a16="http://schemas.microsoft.com/office/drawing/2014/main" id="{13EEC984-6F27-4A56-9D50-9285BB84CA9B}"/>
                </a:ext>
              </a:extLst>
            </p:cNvPr>
            <p:cNvSpPr>
              <a:spLocks noChangeArrowheads="1"/>
            </p:cNvSpPr>
            <p:nvPr/>
          </p:nvSpPr>
          <p:spPr bwMode="auto">
            <a:xfrm>
              <a:off x="177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 name="Oval 24">
              <a:extLst>
                <a:ext uri="{FF2B5EF4-FFF2-40B4-BE49-F238E27FC236}">
                  <a16:creationId xmlns:a16="http://schemas.microsoft.com/office/drawing/2014/main" id="{4E4FAD72-0481-4648-B6BE-A70FF8EFEF38}"/>
                </a:ext>
              </a:extLst>
            </p:cNvPr>
            <p:cNvSpPr>
              <a:spLocks noChangeArrowheads="1"/>
            </p:cNvSpPr>
            <p:nvPr/>
          </p:nvSpPr>
          <p:spPr bwMode="auto">
            <a:xfrm>
              <a:off x="2532"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 name="Oval 25">
              <a:extLst>
                <a:ext uri="{FF2B5EF4-FFF2-40B4-BE49-F238E27FC236}">
                  <a16:creationId xmlns:a16="http://schemas.microsoft.com/office/drawing/2014/main" id="{05B5C3A0-330C-4E0E-B94B-1DAB3BFD48EB}"/>
                </a:ext>
              </a:extLst>
            </p:cNvPr>
            <p:cNvSpPr>
              <a:spLocks noChangeArrowheads="1"/>
            </p:cNvSpPr>
            <p:nvPr/>
          </p:nvSpPr>
          <p:spPr bwMode="auto">
            <a:xfrm>
              <a:off x="2160"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8" name="Group 26">
            <a:extLst>
              <a:ext uri="{FF2B5EF4-FFF2-40B4-BE49-F238E27FC236}">
                <a16:creationId xmlns:a16="http://schemas.microsoft.com/office/drawing/2014/main" id="{CD5DE541-5136-4E64-90A4-4297EBA2FBC6}"/>
              </a:ext>
            </a:extLst>
          </p:cNvPr>
          <p:cNvGrpSpPr>
            <a:grpSpLocks/>
          </p:cNvGrpSpPr>
          <p:nvPr/>
        </p:nvGrpSpPr>
        <p:grpSpPr bwMode="auto">
          <a:xfrm>
            <a:off x="2390775" y="4797287"/>
            <a:ext cx="1371600" cy="1733550"/>
            <a:chOff x="432" y="2688"/>
            <a:chExt cx="864" cy="1092"/>
          </a:xfrm>
        </p:grpSpPr>
        <p:sp>
          <p:nvSpPr>
            <p:cNvPr id="29" name="Line 27">
              <a:extLst>
                <a:ext uri="{FF2B5EF4-FFF2-40B4-BE49-F238E27FC236}">
                  <a16:creationId xmlns:a16="http://schemas.microsoft.com/office/drawing/2014/main" id="{DA91483C-F749-4A26-A483-6A4495A7A760}"/>
                </a:ext>
              </a:extLst>
            </p:cNvPr>
            <p:cNvSpPr>
              <a:spLocks noChangeShapeType="1"/>
            </p:cNvSpPr>
            <p:nvPr/>
          </p:nvSpPr>
          <p:spPr bwMode="auto">
            <a:xfrm flipH="1">
              <a:off x="480" y="2736"/>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8">
              <a:extLst>
                <a:ext uri="{FF2B5EF4-FFF2-40B4-BE49-F238E27FC236}">
                  <a16:creationId xmlns:a16="http://schemas.microsoft.com/office/drawing/2014/main" id="{03058BD2-767F-4FFD-824F-725074E85EE2}"/>
                </a:ext>
              </a:extLst>
            </p:cNvPr>
            <p:cNvSpPr>
              <a:spLocks noChangeShapeType="1"/>
            </p:cNvSpPr>
            <p:nvPr/>
          </p:nvSpPr>
          <p:spPr bwMode="auto">
            <a:xfrm>
              <a:off x="480" y="374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9">
              <a:extLst>
                <a:ext uri="{FF2B5EF4-FFF2-40B4-BE49-F238E27FC236}">
                  <a16:creationId xmlns:a16="http://schemas.microsoft.com/office/drawing/2014/main" id="{E8B8FF53-BC5F-4F32-965E-B2C4E03B9AA8}"/>
                </a:ext>
              </a:extLst>
            </p:cNvPr>
            <p:cNvSpPr>
              <a:spLocks noChangeShapeType="1"/>
            </p:cNvSpPr>
            <p:nvPr/>
          </p:nvSpPr>
          <p:spPr bwMode="auto">
            <a:xfrm>
              <a:off x="1248" y="3120"/>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0">
              <a:extLst>
                <a:ext uri="{FF2B5EF4-FFF2-40B4-BE49-F238E27FC236}">
                  <a16:creationId xmlns:a16="http://schemas.microsoft.com/office/drawing/2014/main" id="{BC0122E5-8C6B-455C-97F1-DD7FCF23AE38}"/>
                </a:ext>
              </a:extLst>
            </p:cNvPr>
            <p:cNvSpPr>
              <a:spLocks noChangeShapeType="1"/>
            </p:cNvSpPr>
            <p:nvPr/>
          </p:nvSpPr>
          <p:spPr bwMode="auto">
            <a:xfrm>
              <a:off x="480" y="3120"/>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31">
              <a:extLst>
                <a:ext uri="{FF2B5EF4-FFF2-40B4-BE49-F238E27FC236}">
                  <a16:creationId xmlns:a16="http://schemas.microsoft.com/office/drawing/2014/main" id="{899836F7-B692-4DD4-877E-CE86A98FC6EB}"/>
                </a:ext>
              </a:extLst>
            </p:cNvPr>
            <p:cNvSpPr>
              <a:spLocks noChangeArrowheads="1"/>
            </p:cNvSpPr>
            <p:nvPr/>
          </p:nvSpPr>
          <p:spPr bwMode="auto">
            <a:xfrm>
              <a:off x="816" y="26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 name="Oval 32">
              <a:extLst>
                <a:ext uri="{FF2B5EF4-FFF2-40B4-BE49-F238E27FC236}">
                  <a16:creationId xmlns:a16="http://schemas.microsoft.com/office/drawing/2014/main" id="{0A7A65D2-0BF7-4A52-A335-2787C3426D11}"/>
                </a:ext>
              </a:extLst>
            </p:cNvPr>
            <p:cNvSpPr>
              <a:spLocks noChangeArrowheads="1"/>
            </p:cNvSpPr>
            <p:nvPr/>
          </p:nvSpPr>
          <p:spPr bwMode="auto">
            <a:xfrm>
              <a:off x="456" y="30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 name="Oval 33">
              <a:extLst>
                <a:ext uri="{FF2B5EF4-FFF2-40B4-BE49-F238E27FC236}">
                  <a16:creationId xmlns:a16="http://schemas.microsoft.com/office/drawing/2014/main" id="{CF52741C-F76B-436C-8A6B-F1991B7ED995}"/>
                </a:ext>
              </a:extLst>
            </p:cNvPr>
            <p:cNvSpPr>
              <a:spLocks noChangeArrowheads="1"/>
            </p:cNvSpPr>
            <p:nvPr/>
          </p:nvSpPr>
          <p:spPr bwMode="auto">
            <a:xfrm>
              <a:off x="1200"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 name="Oval 34">
              <a:extLst>
                <a:ext uri="{FF2B5EF4-FFF2-40B4-BE49-F238E27FC236}">
                  <a16:creationId xmlns:a16="http://schemas.microsoft.com/office/drawing/2014/main" id="{DCAEC9B4-8CE4-4A7E-9D45-E87756DBDC38}"/>
                </a:ext>
              </a:extLst>
            </p:cNvPr>
            <p:cNvSpPr>
              <a:spLocks noChangeArrowheads="1"/>
            </p:cNvSpPr>
            <p:nvPr/>
          </p:nvSpPr>
          <p:spPr bwMode="auto">
            <a:xfrm>
              <a:off x="1188" y="368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 name="Oval 35">
              <a:extLst>
                <a:ext uri="{FF2B5EF4-FFF2-40B4-BE49-F238E27FC236}">
                  <a16:creationId xmlns:a16="http://schemas.microsoft.com/office/drawing/2014/main" id="{C95C7E60-CCCC-4FBB-9F37-7E96642124AA}"/>
                </a:ext>
              </a:extLst>
            </p:cNvPr>
            <p:cNvSpPr>
              <a:spLocks noChangeArrowheads="1"/>
            </p:cNvSpPr>
            <p:nvPr/>
          </p:nvSpPr>
          <p:spPr bwMode="auto">
            <a:xfrm>
              <a:off x="432" y="368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8" name="Group 36">
            <a:extLst>
              <a:ext uri="{FF2B5EF4-FFF2-40B4-BE49-F238E27FC236}">
                <a16:creationId xmlns:a16="http://schemas.microsoft.com/office/drawing/2014/main" id="{51366663-D770-49AB-8DD4-F281CA23F2D7}"/>
              </a:ext>
            </a:extLst>
          </p:cNvPr>
          <p:cNvGrpSpPr>
            <a:grpSpLocks/>
          </p:cNvGrpSpPr>
          <p:nvPr/>
        </p:nvGrpSpPr>
        <p:grpSpPr bwMode="auto">
          <a:xfrm>
            <a:off x="4676775" y="4797287"/>
            <a:ext cx="1371600" cy="1733550"/>
            <a:chOff x="1872" y="2688"/>
            <a:chExt cx="864" cy="1092"/>
          </a:xfrm>
        </p:grpSpPr>
        <p:sp>
          <p:nvSpPr>
            <p:cNvPr id="39" name="Line 37">
              <a:extLst>
                <a:ext uri="{FF2B5EF4-FFF2-40B4-BE49-F238E27FC236}">
                  <a16:creationId xmlns:a16="http://schemas.microsoft.com/office/drawing/2014/main" id="{655D7269-AC34-4DC3-98FF-5BD79AB8B657}"/>
                </a:ext>
              </a:extLst>
            </p:cNvPr>
            <p:cNvSpPr>
              <a:spLocks noChangeShapeType="1"/>
            </p:cNvSpPr>
            <p:nvPr/>
          </p:nvSpPr>
          <p:spPr bwMode="auto">
            <a:xfrm>
              <a:off x="2304" y="2736"/>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8">
              <a:extLst>
                <a:ext uri="{FF2B5EF4-FFF2-40B4-BE49-F238E27FC236}">
                  <a16:creationId xmlns:a16="http://schemas.microsoft.com/office/drawing/2014/main" id="{29443F82-F0E0-4C42-A8CD-1F1062108AC4}"/>
                </a:ext>
              </a:extLst>
            </p:cNvPr>
            <p:cNvSpPr>
              <a:spLocks noChangeShapeType="1"/>
            </p:cNvSpPr>
            <p:nvPr/>
          </p:nvSpPr>
          <p:spPr bwMode="auto">
            <a:xfrm>
              <a:off x="1920" y="374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9">
              <a:extLst>
                <a:ext uri="{FF2B5EF4-FFF2-40B4-BE49-F238E27FC236}">
                  <a16:creationId xmlns:a16="http://schemas.microsoft.com/office/drawing/2014/main" id="{94DBDD54-1526-41BD-A425-A10AA408C393}"/>
                </a:ext>
              </a:extLst>
            </p:cNvPr>
            <p:cNvSpPr>
              <a:spLocks noChangeShapeType="1"/>
            </p:cNvSpPr>
            <p:nvPr/>
          </p:nvSpPr>
          <p:spPr bwMode="auto">
            <a:xfrm>
              <a:off x="1920" y="3120"/>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0">
              <a:extLst>
                <a:ext uri="{FF2B5EF4-FFF2-40B4-BE49-F238E27FC236}">
                  <a16:creationId xmlns:a16="http://schemas.microsoft.com/office/drawing/2014/main" id="{F82A088A-B36F-48E1-876C-78444C79C506}"/>
                </a:ext>
              </a:extLst>
            </p:cNvPr>
            <p:cNvSpPr>
              <a:spLocks noChangeShapeType="1"/>
            </p:cNvSpPr>
            <p:nvPr/>
          </p:nvSpPr>
          <p:spPr bwMode="auto">
            <a:xfrm>
              <a:off x="1920" y="3120"/>
              <a:ext cx="768"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Oval 41">
              <a:extLst>
                <a:ext uri="{FF2B5EF4-FFF2-40B4-BE49-F238E27FC236}">
                  <a16:creationId xmlns:a16="http://schemas.microsoft.com/office/drawing/2014/main" id="{0889E97E-D464-40A7-BB59-42AD71BFC388}"/>
                </a:ext>
              </a:extLst>
            </p:cNvPr>
            <p:cNvSpPr>
              <a:spLocks noChangeArrowheads="1"/>
            </p:cNvSpPr>
            <p:nvPr/>
          </p:nvSpPr>
          <p:spPr bwMode="auto">
            <a:xfrm>
              <a:off x="2256" y="26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 name="Oval 42">
              <a:extLst>
                <a:ext uri="{FF2B5EF4-FFF2-40B4-BE49-F238E27FC236}">
                  <a16:creationId xmlns:a16="http://schemas.microsoft.com/office/drawing/2014/main" id="{669E853B-4387-407F-97F9-DD4B38FF8982}"/>
                </a:ext>
              </a:extLst>
            </p:cNvPr>
            <p:cNvSpPr>
              <a:spLocks noChangeArrowheads="1"/>
            </p:cNvSpPr>
            <p:nvPr/>
          </p:nvSpPr>
          <p:spPr bwMode="auto">
            <a:xfrm>
              <a:off x="2640"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Oval 43">
              <a:extLst>
                <a:ext uri="{FF2B5EF4-FFF2-40B4-BE49-F238E27FC236}">
                  <a16:creationId xmlns:a16="http://schemas.microsoft.com/office/drawing/2014/main" id="{943C5937-BC98-41B3-91E1-8F6E8B5B8ECF}"/>
                </a:ext>
              </a:extLst>
            </p:cNvPr>
            <p:cNvSpPr>
              <a:spLocks noChangeArrowheads="1"/>
            </p:cNvSpPr>
            <p:nvPr/>
          </p:nvSpPr>
          <p:spPr bwMode="auto">
            <a:xfrm>
              <a:off x="1920"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Oval 44">
              <a:extLst>
                <a:ext uri="{FF2B5EF4-FFF2-40B4-BE49-F238E27FC236}">
                  <a16:creationId xmlns:a16="http://schemas.microsoft.com/office/drawing/2014/main" id="{5F0743F9-FCA2-4E83-819A-579E4F2BB610}"/>
                </a:ext>
              </a:extLst>
            </p:cNvPr>
            <p:cNvSpPr>
              <a:spLocks noChangeArrowheads="1"/>
            </p:cNvSpPr>
            <p:nvPr/>
          </p:nvSpPr>
          <p:spPr bwMode="auto">
            <a:xfrm>
              <a:off x="2592" y="368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 name="Oval 45">
              <a:extLst>
                <a:ext uri="{FF2B5EF4-FFF2-40B4-BE49-F238E27FC236}">
                  <a16:creationId xmlns:a16="http://schemas.microsoft.com/office/drawing/2014/main" id="{38CAF6E7-C4C5-4275-9AA9-B917A62DFEC7}"/>
                </a:ext>
              </a:extLst>
            </p:cNvPr>
            <p:cNvSpPr>
              <a:spLocks noChangeArrowheads="1"/>
            </p:cNvSpPr>
            <p:nvPr/>
          </p:nvSpPr>
          <p:spPr bwMode="auto">
            <a:xfrm>
              <a:off x="1872" y="368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48" name="Group 46">
            <a:extLst>
              <a:ext uri="{FF2B5EF4-FFF2-40B4-BE49-F238E27FC236}">
                <a16:creationId xmlns:a16="http://schemas.microsoft.com/office/drawing/2014/main" id="{F04AFD14-FCF3-4759-92C5-F71B47C441D6}"/>
              </a:ext>
            </a:extLst>
          </p:cNvPr>
          <p:cNvGrpSpPr>
            <a:grpSpLocks/>
          </p:cNvGrpSpPr>
          <p:nvPr/>
        </p:nvGrpSpPr>
        <p:grpSpPr bwMode="auto">
          <a:xfrm>
            <a:off x="6734175" y="4797287"/>
            <a:ext cx="1371600" cy="1752600"/>
            <a:chOff x="3168" y="2688"/>
            <a:chExt cx="864" cy="1104"/>
          </a:xfrm>
        </p:grpSpPr>
        <p:sp>
          <p:nvSpPr>
            <p:cNvPr id="49" name="Line 47">
              <a:extLst>
                <a:ext uri="{FF2B5EF4-FFF2-40B4-BE49-F238E27FC236}">
                  <a16:creationId xmlns:a16="http://schemas.microsoft.com/office/drawing/2014/main" id="{B8DD2AD0-96D8-41F3-AE1F-CD1BB1DECB9E}"/>
                </a:ext>
              </a:extLst>
            </p:cNvPr>
            <p:cNvSpPr>
              <a:spLocks noChangeShapeType="1"/>
            </p:cNvSpPr>
            <p:nvPr/>
          </p:nvSpPr>
          <p:spPr bwMode="auto">
            <a:xfrm>
              <a:off x="3600" y="2736"/>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48">
              <a:extLst>
                <a:ext uri="{FF2B5EF4-FFF2-40B4-BE49-F238E27FC236}">
                  <a16:creationId xmlns:a16="http://schemas.microsoft.com/office/drawing/2014/main" id="{E200859F-2517-4533-98DD-A4B2221A5F49}"/>
                </a:ext>
              </a:extLst>
            </p:cNvPr>
            <p:cNvSpPr>
              <a:spLocks noChangeShapeType="1"/>
            </p:cNvSpPr>
            <p:nvPr/>
          </p:nvSpPr>
          <p:spPr bwMode="auto">
            <a:xfrm>
              <a:off x="3216" y="374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49">
              <a:extLst>
                <a:ext uri="{FF2B5EF4-FFF2-40B4-BE49-F238E27FC236}">
                  <a16:creationId xmlns:a16="http://schemas.microsoft.com/office/drawing/2014/main" id="{513A80B0-F60A-4BEF-BC6B-3925247DD152}"/>
                </a:ext>
              </a:extLst>
            </p:cNvPr>
            <p:cNvSpPr>
              <a:spLocks noChangeShapeType="1"/>
            </p:cNvSpPr>
            <p:nvPr/>
          </p:nvSpPr>
          <p:spPr bwMode="auto">
            <a:xfrm>
              <a:off x="3984" y="3120"/>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50">
              <a:extLst>
                <a:ext uri="{FF2B5EF4-FFF2-40B4-BE49-F238E27FC236}">
                  <a16:creationId xmlns:a16="http://schemas.microsoft.com/office/drawing/2014/main" id="{E0D3E9C8-1FEC-4634-94F0-56109FDF0AE7}"/>
                </a:ext>
              </a:extLst>
            </p:cNvPr>
            <p:cNvSpPr>
              <a:spLocks noChangeShapeType="1"/>
            </p:cNvSpPr>
            <p:nvPr/>
          </p:nvSpPr>
          <p:spPr bwMode="auto">
            <a:xfrm>
              <a:off x="3216" y="3120"/>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Oval 51">
              <a:extLst>
                <a:ext uri="{FF2B5EF4-FFF2-40B4-BE49-F238E27FC236}">
                  <a16:creationId xmlns:a16="http://schemas.microsoft.com/office/drawing/2014/main" id="{2FEC4C76-E976-43C9-864A-930F55EC626D}"/>
                </a:ext>
              </a:extLst>
            </p:cNvPr>
            <p:cNvSpPr>
              <a:spLocks noChangeArrowheads="1"/>
            </p:cNvSpPr>
            <p:nvPr/>
          </p:nvSpPr>
          <p:spPr bwMode="auto">
            <a:xfrm>
              <a:off x="3552" y="26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Oval 52">
              <a:extLst>
                <a:ext uri="{FF2B5EF4-FFF2-40B4-BE49-F238E27FC236}">
                  <a16:creationId xmlns:a16="http://schemas.microsoft.com/office/drawing/2014/main" id="{4F1A1C6C-B4BA-42D0-AFC8-737097CF2A78}"/>
                </a:ext>
              </a:extLst>
            </p:cNvPr>
            <p:cNvSpPr>
              <a:spLocks noChangeArrowheads="1"/>
            </p:cNvSpPr>
            <p:nvPr/>
          </p:nvSpPr>
          <p:spPr bwMode="auto">
            <a:xfrm>
              <a:off x="3168"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5" name="Oval 53">
              <a:extLst>
                <a:ext uri="{FF2B5EF4-FFF2-40B4-BE49-F238E27FC236}">
                  <a16:creationId xmlns:a16="http://schemas.microsoft.com/office/drawing/2014/main" id="{16FEAD37-52C6-4675-9FB4-2533E4CDCDD0}"/>
                </a:ext>
              </a:extLst>
            </p:cNvPr>
            <p:cNvSpPr>
              <a:spLocks noChangeArrowheads="1"/>
            </p:cNvSpPr>
            <p:nvPr/>
          </p:nvSpPr>
          <p:spPr bwMode="auto">
            <a:xfrm>
              <a:off x="3936"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 name="Oval 54">
              <a:extLst>
                <a:ext uri="{FF2B5EF4-FFF2-40B4-BE49-F238E27FC236}">
                  <a16:creationId xmlns:a16="http://schemas.microsoft.com/office/drawing/2014/main" id="{37096B59-7E4D-405E-8118-9E1506B7497F}"/>
                </a:ext>
              </a:extLst>
            </p:cNvPr>
            <p:cNvSpPr>
              <a:spLocks noChangeArrowheads="1"/>
            </p:cNvSpPr>
            <p:nvPr/>
          </p:nvSpPr>
          <p:spPr bwMode="auto">
            <a:xfrm>
              <a:off x="3936"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 name="Oval 55">
              <a:extLst>
                <a:ext uri="{FF2B5EF4-FFF2-40B4-BE49-F238E27FC236}">
                  <a16:creationId xmlns:a16="http://schemas.microsoft.com/office/drawing/2014/main" id="{1E1D203B-708C-4B45-A8C6-3E988E785120}"/>
                </a:ext>
              </a:extLst>
            </p:cNvPr>
            <p:cNvSpPr>
              <a:spLocks noChangeArrowheads="1"/>
            </p:cNvSpPr>
            <p:nvPr/>
          </p:nvSpPr>
          <p:spPr bwMode="auto">
            <a:xfrm>
              <a:off x="3168"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8" name="Group 56">
            <a:extLst>
              <a:ext uri="{FF2B5EF4-FFF2-40B4-BE49-F238E27FC236}">
                <a16:creationId xmlns:a16="http://schemas.microsoft.com/office/drawing/2014/main" id="{E9E960AD-1DB3-49FC-995C-CCAF3EE8F942}"/>
              </a:ext>
            </a:extLst>
          </p:cNvPr>
          <p:cNvGrpSpPr>
            <a:grpSpLocks/>
          </p:cNvGrpSpPr>
          <p:nvPr/>
        </p:nvGrpSpPr>
        <p:grpSpPr bwMode="auto">
          <a:xfrm>
            <a:off x="9020175" y="4816337"/>
            <a:ext cx="1295400" cy="1733550"/>
            <a:chOff x="4608" y="2700"/>
            <a:chExt cx="816" cy="1092"/>
          </a:xfrm>
        </p:grpSpPr>
        <p:sp>
          <p:nvSpPr>
            <p:cNvPr id="59" name="Line 57">
              <a:extLst>
                <a:ext uri="{FF2B5EF4-FFF2-40B4-BE49-F238E27FC236}">
                  <a16:creationId xmlns:a16="http://schemas.microsoft.com/office/drawing/2014/main" id="{21512396-A86D-488F-8FC3-67032E77B777}"/>
                </a:ext>
              </a:extLst>
            </p:cNvPr>
            <p:cNvSpPr>
              <a:spLocks noChangeShapeType="1"/>
            </p:cNvSpPr>
            <p:nvPr/>
          </p:nvSpPr>
          <p:spPr bwMode="auto">
            <a:xfrm>
              <a:off x="4992" y="2736"/>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58">
              <a:extLst>
                <a:ext uri="{FF2B5EF4-FFF2-40B4-BE49-F238E27FC236}">
                  <a16:creationId xmlns:a16="http://schemas.microsoft.com/office/drawing/2014/main" id="{B66A8BF6-A770-4465-ABE5-227DEDD2B3D2}"/>
                </a:ext>
              </a:extLst>
            </p:cNvPr>
            <p:cNvSpPr>
              <a:spLocks noChangeShapeType="1"/>
            </p:cNvSpPr>
            <p:nvPr/>
          </p:nvSpPr>
          <p:spPr bwMode="auto">
            <a:xfrm>
              <a:off x="4608" y="374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59">
              <a:extLst>
                <a:ext uri="{FF2B5EF4-FFF2-40B4-BE49-F238E27FC236}">
                  <a16:creationId xmlns:a16="http://schemas.microsoft.com/office/drawing/2014/main" id="{251E0E62-6BF7-49DB-935A-4B2D6B88D0B9}"/>
                </a:ext>
              </a:extLst>
            </p:cNvPr>
            <p:cNvSpPr>
              <a:spLocks noChangeShapeType="1"/>
            </p:cNvSpPr>
            <p:nvPr/>
          </p:nvSpPr>
          <p:spPr bwMode="auto">
            <a:xfrm>
              <a:off x="5376" y="3120"/>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0">
              <a:extLst>
                <a:ext uri="{FF2B5EF4-FFF2-40B4-BE49-F238E27FC236}">
                  <a16:creationId xmlns:a16="http://schemas.microsoft.com/office/drawing/2014/main" id="{4CED21E0-B5E0-43E4-AD0D-76AA3EAE9D77}"/>
                </a:ext>
              </a:extLst>
            </p:cNvPr>
            <p:cNvSpPr>
              <a:spLocks noChangeShapeType="1"/>
            </p:cNvSpPr>
            <p:nvPr/>
          </p:nvSpPr>
          <p:spPr bwMode="auto">
            <a:xfrm>
              <a:off x="4608" y="3120"/>
              <a:ext cx="768"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Oval 61">
              <a:extLst>
                <a:ext uri="{FF2B5EF4-FFF2-40B4-BE49-F238E27FC236}">
                  <a16:creationId xmlns:a16="http://schemas.microsoft.com/office/drawing/2014/main" id="{267AA932-54EF-4AA9-B7A8-CB714C1EB4EC}"/>
                </a:ext>
              </a:extLst>
            </p:cNvPr>
            <p:cNvSpPr>
              <a:spLocks noChangeArrowheads="1"/>
            </p:cNvSpPr>
            <p:nvPr/>
          </p:nvSpPr>
          <p:spPr bwMode="auto">
            <a:xfrm>
              <a:off x="4956" y="270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 name="Oval 62">
              <a:extLst>
                <a:ext uri="{FF2B5EF4-FFF2-40B4-BE49-F238E27FC236}">
                  <a16:creationId xmlns:a16="http://schemas.microsoft.com/office/drawing/2014/main" id="{742F6AF9-A42E-447F-8635-EE843CBBFF8E}"/>
                </a:ext>
              </a:extLst>
            </p:cNvPr>
            <p:cNvSpPr>
              <a:spLocks noChangeArrowheads="1"/>
            </p:cNvSpPr>
            <p:nvPr/>
          </p:nvSpPr>
          <p:spPr bwMode="auto">
            <a:xfrm>
              <a:off x="5328"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5" name="Oval 63">
              <a:extLst>
                <a:ext uri="{FF2B5EF4-FFF2-40B4-BE49-F238E27FC236}">
                  <a16:creationId xmlns:a16="http://schemas.microsoft.com/office/drawing/2014/main" id="{67CF1D30-BEB0-4361-9935-BD8C5DB06397}"/>
                </a:ext>
              </a:extLst>
            </p:cNvPr>
            <p:cNvSpPr>
              <a:spLocks noChangeArrowheads="1"/>
            </p:cNvSpPr>
            <p:nvPr/>
          </p:nvSpPr>
          <p:spPr bwMode="auto">
            <a:xfrm>
              <a:off x="4608"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 name="Oval 64">
              <a:extLst>
                <a:ext uri="{FF2B5EF4-FFF2-40B4-BE49-F238E27FC236}">
                  <a16:creationId xmlns:a16="http://schemas.microsoft.com/office/drawing/2014/main" id="{085CF6E7-1073-4243-8A73-7E0AEF577C2B}"/>
                </a:ext>
              </a:extLst>
            </p:cNvPr>
            <p:cNvSpPr>
              <a:spLocks noChangeArrowheads="1"/>
            </p:cNvSpPr>
            <p:nvPr/>
          </p:nvSpPr>
          <p:spPr bwMode="auto">
            <a:xfrm>
              <a:off x="5328"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7" name="Oval 65">
              <a:extLst>
                <a:ext uri="{FF2B5EF4-FFF2-40B4-BE49-F238E27FC236}">
                  <a16:creationId xmlns:a16="http://schemas.microsoft.com/office/drawing/2014/main" id="{E883D381-2B68-4D5E-A6C9-3B6ED44C1484}"/>
                </a:ext>
              </a:extLst>
            </p:cNvPr>
            <p:cNvSpPr>
              <a:spLocks noChangeArrowheads="1"/>
            </p:cNvSpPr>
            <p:nvPr/>
          </p:nvSpPr>
          <p:spPr bwMode="auto">
            <a:xfrm>
              <a:off x="4608"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8" name="Group 66">
            <a:extLst>
              <a:ext uri="{FF2B5EF4-FFF2-40B4-BE49-F238E27FC236}">
                <a16:creationId xmlns:a16="http://schemas.microsoft.com/office/drawing/2014/main" id="{BA2E5DBD-37FF-4785-8CDE-4CC93655C267}"/>
              </a:ext>
            </a:extLst>
          </p:cNvPr>
          <p:cNvGrpSpPr>
            <a:grpSpLocks/>
          </p:cNvGrpSpPr>
          <p:nvPr/>
        </p:nvGrpSpPr>
        <p:grpSpPr bwMode="auto">
          <a:xfrm>
            <a:off x="6715125" y="2358887"/>
            <a:ext cx="1390650" cy="1752600"/>
            <a:chOff x="3156" y="1152"/>
            <a:chExt cx="876" cy="1104"/>
          </a:xfrm>
        </p:grpSpPr>
        <p:grpSp>
          <p:nvGrpSpPr>
            <p:cNvPr id="69" name="Group 67">
              <a:extLst>
                <a:ext uri="{FF2B5EF4-FFF2-40B4-BE49-F238E27FC236}">
                  <a16:creationId xmlns:a16="http://schemas.microsoft.com/office/drawing/2014/main" id="{ECAB33E6-DEA2-442C-9B12-0DB1BDB05131}"/>
                </a:ext>
              </a:extLst>
            </p:cNvPr>
            <p:cNvGrpSpPr>
              <a:grpSpLocks/>
            </p:cNvGrpSpPr>
            <p:nvPr/>
          </p:nvGrpSpPr>
          <p:grpSpPr bwMode="auto">
            <a:xfrm>
              <a:off x="3156" y="1152"/>
              <a:ext cx="876" cy="1104"/>
              <a:chOff x="3156" y="1152"/>
              <a:chExt cx="876" cy="1104"/>
            </a:xfrm>
          </p:grpSpPr>
          <p:sp>
            <p:nvSpPr>
              <p:cNvPr id="71" name="Line 68">
                <a:extLst>
                  <a:ext uri="{FF2B5EF4-FFF2-40B4-BE49-F238E27FC236}">
                    <a16:creationId xmlns:a16="http://schemas.microsoft.com/office/drawing/2014/main" id="{2159E850-04B7-4141-A654-8AD5C3E909D9}"/>
                  </a:ext>
                </a:extLst>
              </p:cNvPr>
              <p:cNvSpPr>
                <a:spLocks noChangeShapeType="1"/>
              </p:cNvSpPr>
              <p:nvPr/>
            </p:nvSpPr>
            <p:spPr bwMode="auto">
              <a:xfrm>
                <a:off x="3600" y="1200"/>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69">
                <a:extLst>
                  <a:ext uri="{FF2B5EF4-FFF2-40B4-BE49-F238E27FC236}">
                    <a16:creationId xmlns:a16="http://schemas.microsoft.com/office/drawing/2014/main" id="{728BF43D-BB1A-4370-B453-53C00C82F010}"/>
                  </a:ext>
                </a:extLst>
              </p:cNvPr>
              <p:cNvSpPr>
                <a:spLocks noChangeShapeType="1"/>
              </p:cNvSpPr>
              <p:nvPr/>
            </p:nvSpPr>
            <p:spPr bwMode="auto">
              <a:xfrm>
                <a:off x="3216" y="1584"/>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70">
                <a:extLst>
                  <a:ext uri="{FF2B5EF4-FFF2-40B4-BE49-F238E27FC236}">
                    <a16:creationId xmlns:a16="http://schemas.microsoft.com/office/drawing/2014/main" id="{E12621AE-ACC9-429D-A6AB-06D6DCC79EA9}"/>
                  </a:ext>
                </a:extLst>
              </p:cNvPr>
              <p:cNvSpPr>
                <a:spLocks noChangeShapeType="1"/>
              </p:cNvSpPr>
              <p:nvPr/>
            </p:nvSpPr>
            <p:spPr bwMode="auto">
              <a:xfrm>
                <a:off x="3216" y="158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71">
                <a:extLst>
                  <a:ext uri="{FF2B5EF4-FFF2-40B4-BE49-F238E27FC236}">
                    <a16:creationId xmlns:a16="http://schemas.microsoft.com/office/drawing/2014/main" id="{67DAB9AE-B32B-4BD3-9E18-10831EAD5324}"/>
                  </a:ext>
                </a:extLst>
              </p:cNvPr>
              <p:cNvSpPr>
                <a:spLocks noChangeShapeType="1"/>
              </p:cNvSpPr>
              <p:nvPr/>
            </p:nvSpPr>
            <p:spPr bwMode="auto">
              <a:xfrm>
                <a:off x="3216" y="1584"/>
                <a:ext cx="768"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Oval 72">
                <a:extLst>
                  <a:ext uri="{FF2B5EF4-FFF2-40B4-BE49-F238E27FC236}">
                    <a16:creationId xmlns:a16="http://schemas.microsoft.com/office/drawing/2014/main" id="{8E85AF2F-BD2D-4559-97E5-459C23267602}"/>
                  </a:ext>
                </a:extLst>
              </p:cNvPr>
              <p:cNvSpPr>
                <a:spLocks noChangeArrowheads="1"/>
              </p:cNvSpPr>
              <p:nvPr/>
            </p:nvSpPr>
            <p:spPr bwMode="auto">
              <a:xfrm>
                <a:off x="3564"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 name="Oval 73">
                <a:extLst>
                  <a:ext uri="{FF2B5EF4-FFF2-40B4-BE49-F238E27FC236}">
                    <a16:creationId xmlns:a16="http://schemas.microsoft.com/office/drawing/2014/main" id="{D8AC4656-1A56-4CA1-A507-9CA10B636C67}"/>
                  </a:ext>
                </a:extLst>
              </p:cNvPr>
              <p:cNvSpPr>
                <a:spLocks noChangeArrowheads="1"/>
              </p:cNvSpPr>
              <p:nvPr/>
            </p:nvSpPr>
            <p:spPr bwMode="auto">
              <a:xfrm>
                <a:off x="3156"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 name="Oval 74">
                <a:extLst>
                  <a:ext uri="{FF2B5EF4-FFF2-40B4-BE49-F238E27FC236}">
                    <a16:creationId xmlns:a16="http://schemas.microsoft.com/office/drawing/2014/main" id="{82E0920D-4E22-454B-B484-6E040A9D6B52}"/>
                  </a:ext>
                </a:extLst>
              </p:cNvPr>
              <p:cNvSpPr>
                <a:spLocks noChangeArrowheads="1"/>
              </p:cNvSpPr>
              <p:nvPr/>
            </p:nvSpPr>
            <p:spPr bwMode="auto">
              <a:xfrm>
                <a:off x="3936" y="21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 name="Oval 75">
                <a:extLst>
                  <a:ext uri="{FF2B5EF4-FFF2-40B4-BE49-F238E27FC236}">
                    <a16:creationId xmlns:a16="http://schemas.microsoft.com/office/drawing/2014/main" id="{476919B1-6101-4A5A-AC41-A2914826912B}"/>
                  </a:ext>
                </a:extLst>
              </p:cNvPr>
              <p:cNvSpPr>
                <a:spLocks noChangeArrowheads="1"/>
              </p:cNvSpPr>
              <p:nvPr/>
            </p:nvSpPr>
            <p:spPr bwMode="auto">
              <a:xfrm>
                <a:off x="3156" y="21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70" name="Oval 76">
              <a:extLst>
                <a:ext uri="{FF2B5EF4-FFF2-40B4-BE49-F238E27FC236}">
                  <a16:creationId xmlns:a16="http://schemas.microsoft.com/office/drawing/2014/main" id="{70D051C3-B867-49D0-ACF2-01E8C459ADC0}"/>
                </a:ext>
              </a:extLst>
            </p:cNvPr>
            <p:cNvSpPr>
              <a:spLocks noChangeArrowheads="1"/>
            </p:cNvSpPr>
            <p:nvPr/>
          </p:nvSpPr>
          <p:spPr bwMode="auto">
            <a:xfrm>
              <a:off x="3888" y="15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9" name="Group 77">
            <a:extLst>
              <a:ext uri="{FF2B5EF4-FFF2-40B4-BE49-F238E27FC236}">
                <a16:creationId xmlns:a16="http://schemas.microsoft.com/office/drawing/2014/main" id="{AA36ECB2-D7CD-4381-993F-AD40D2EB1294}"/>
              </a:ext>
            </a:extLst>
          </p:cNvPr>
          <p:cNvGrpSpPr>
            <a:grpSpLocks/>
          </p:cNvGrpSpPr>
          <p:nvPr/>
        </p:nvGrpSpPr>
        <p:grpSpPr bwMode="auto">
          <a:xfrm>
            <a:off x="8791575" y="2358887"/>
            <a:ext cx="1447800" cy="1771650"/>
            <a:chOff x="4464" y="1152"/>
            <a:chExt cx="912" cy="1116"/>
          </a:xfrm>
        </p:grpSpPr>
        <p:grpSp>
          <p:nvGrpSpPr>
            <p:cNvPr id="80" name="Group 78">
              <a:extLst>
                <a:ext uri="{FF2B5EF4-FFF2-40B4-BE49-F238E27FC236}">
                  <a16:creationId xmlns:a16="http://schemas.microsoft.com/office/drawing/2014/main" id="{C64270AF-6F31-4A87-81FF-D7DD13964345}"/>
                </a:ext>
              </a:extLst>
            </p:cNvPr>
            <p:cNvGrpSpPr>
              <a:grpSpLocks/>
            </p:cNvGrpSpPr>
            <p:nvPr/>
          </p:nvGrpSpPr>
          <p:grpSpPr bwMode="auto">
            <a:xfrm>
              <a:off x="4464" y="1152"/>
              <a:ext cx="912" cy="1116"/>
              <a:chOff x="4464" y="1152"/>
              <a:chExt cx="912" cy="1116"/>
            </a:xfrm>
          </p:grpSpPr>
          <p:sp>
            <p:nvSpPr>
              <p:cNvPr id="82" name="Line 79">
                <a:extLst>
                  <a:ext uri="{FF2B5EF4-FFF2-40B4-BE49-F238E27FC236}">
                    <a16:creationId xmlns:a16="http://schemas.microsoft.com/office/drawing/2014/main" id="{B2CFA44A-F610-4A89-AAC8-B35B8F9E66DB}"/>
                  </a:ext>
                </a:extLst>
              </p:cNvPr>
              <p:cNvSpPr>
                <a:spLocks noChangeShapeType="1"/>
              </p:cNvSpPr>
              <p:nvPr/>
            </p:nvSpPr>
            <p:spPr bwMode="auto">
              <a:xfrm flipH="1">
                <a:off x="4512" y="1200"/>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80">
                <a:extLst>
                  <a:ext uri="{FF2B5EF4-FFF2-40B4-BE49-F238E27FC236}">
                    <a16:creationId xmlns:a16="http://schemas.microsoft.com/office/drawing/2014/main" id="{B4888348-8A71-4416-A6D5-45D080675BCE}"/>
                  </a:ext>
                </a:extLst>
              </p:cNvPr>
              <p:cNvSpPr>
                <a:spLocks noChangeShapeType="1"/>
              </p:cNvSpPr>
              <p:nvPr/>
            </p:nvSpPr>
            <p:spPr bwMode="auto">
              <a:xfrm>
                <a:off x="4512" y="1584"/>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81">
                <a:extLst>
                  <a:ext uri="{FF2B5EF4-FFF2-40B4-BE49-F238E27FC236}">
                    <a16:creationId xmlns:a16="http://schemas.microsoft.com/office/drawing/2014/main" id="{F7CB357D-A156-42E3-AAA1-39A8E91F6E80}"/>
                  </a:ext>
                </a:extLst>
              </p:cNvPr>
              <p:cNvSpPr>
                <a:spLocks noChangeShapeType="1"/>
              </p:cNvSpPr>
              <p:nvPr/>
            </p:nvSpPr>
            <p:spPr bwMode="auto">
              <a:xfrm>
                <a:off x="4512" y="158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82">
                <a:extLst>
                  <a:ext uri="{FF2B5EF4-FFF2-40B4-BE49-F238E27FC236}">
                    <a16:creationId xmlns:a16="http://schemas.microsoft.com/office/drawing/2014/main" id="{572AC045-C5D9-43FA-9215-2AD747518A76}"/>
                  </a:ext>
                </a:extLst>
              </p:cNvPr>
              <p:cNvSpPr>
                <a:spLocks noChangeShapeType="1"/>
              </p:cNvSpPr>
              <p:nvPr/>
            </p:nvSpPr>
            <p:spPr bwMode="auto">
              <a:xfrm>
                <a:off x="4512" y="1584"/>
                <a:ext cx="768"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Oval 83">
                <a:extLst>
                  <a:ext uri="{FF2B5EF4-FFF2-40B4-BE49-F238E27FC236}">
                    <a16:creationId xmlns:a16="http://schemas.microsoft.com/office/drawing/2014/main" id="{CEE3F6D8-C14C-4051-9DDC-73E3BFBFCBA0}"/>
                  </a:ext>
                </a:extLst>
              </p:cNvPr>
              <p:cNvSpPr>
                <a:spLocks noChangeArrowheads="1"/>
              </p:cNvSpPr>
              <p:nvPr/>
            </p:nvSpPr>
            <p:spPr bwMode="auto">
              <a:xfrm>
                <a:off x="4848"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 name="Oval 84">
                <a:extLst>
                  <a:ext uri="{FF2B5EF4-FFF2-40B4-BE49-F238E27FC236}">
                    <a16:creationId xmlns:a16="http://schemas.microsoft.com/office/drawing/2014/main" id="{BC62B625-65FA-4382-99FF-A4ED37BD2214}"/>
                  </a:ext>
                </a:extLst>
              </p:cNvPr>
              <p:cNvSpPr>
                <a:spLocks noChangeArrowheads="1"/>
              </p:cNvSpPr>
              <p:nvPr/>
            </p:nvSpPr>
            <p:spPr bwMode="auto">
              <a:xfrm>
                <a:off x="4464" y="21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8" name="Oval 85">
                <a:extLst>
                  <a:ext uri="{FF2B5EF4-FFF2-40B4-BE49-F238E27FC236}">
                    <a16:creationId xmlns:a16="http://schemas.microsoft.com/office/drawing/2014/main" id="{E4212C30-2706-4D3C-B65A-DE259A7A6A5B}"/>
                  </a:ext>
                </a:extLst>
              </p:cNvPr>
              <p:cNvSpPr>
                <a:spLocks noChangeArrowheads="1"/>
              </p:cNvSpPr>
              <p:nvPr/>
            </p:nvSpPr>
            <p:spPr bwMode="auto">
              <a:xfrm>
                <a:off x="5220" y="21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9" name="Oval 86">
                <a:extLst>
                  <a:ext uri="{FF2B5EF4-FFF2-40B4-BE49-F238E27FC236}">
                    <a16:creationId xmlns:a16="http://schemas.microsoft.com/office/drawing/2014/main" id="{E94F085E-2AB9-4B32-9ED5-32E75E367703}"/>
                  </a:ext>
                </a:extLst>
              </p:cNvPr>
              <p:cNvSpPr>
                <a:spLocks noChangeArrowheads="1"/>
              </p:cNvSpPr>
              <p:nvPr/>
            </p:nvSpPr>
            <p:spPr bwMode="auto">
              <a:xfrm>
                <a:off x="5280" y="152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81" name="Oval 87">
              <a:extLst>
                <a:ext uri="{FF2B5EF4-FFF2-40B4-BE49-F238E27FC236}">
                  <a16:creationId xmlns:a16="http://schemas.microsoft.com/office/drawing/2014/main" id="{CC39A692-383E-4065-8BDE-64A8EA6A00FC}"/>
                </a:ext>
              </a:extLst>
            </p:cNvPr>
            <p:cNvSpPr>
              <a:spLocks noChangeArrowheads="1"/>
            </p:cNvSpPr>
            <p:nvPr/>
          </p:nvSpPr>
          <p:spPr bwMode="auto">
            <a:xfrm>
              <a:off x="4464"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2233217215"/>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Text Box 2">
            <a:extLst>
              <a:ext uri="{FF2B5EF4-FFF2-40B4-BE49-F238E27FC236}">
                <a16:creationId xmlns:a16="http://schemas.microsoft.com/office/drawing/2014/main" id="{834C906F-6618-4A4B-95F3-B2B3753D0C63}"/>
              </a:ext>
            </a:extLst>
          </p:cNvPr>
          <p:cNvSpPr txBox="1">
            <a:spLocks noChangeArrowheads="1"/>
          </p:cNvSpPr>
          <p:nvPr/>
        </p:nvSpPr>
        <p:spPr bwMode="auto">
          <a:xfrm>
            <a:off x="457200" y="1262023"/>
            <a:ext cx="10956235"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en-US" altLang="zh-CN" sz="2400" dirty="0">
                <a:latin typeface="Times New Roman" panose="02020603050405020304" pitchFamily="18" charset="0"/>
              </a:rPr>
              <a:t> </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定义</a:t>
            </a:r>
            <a:r>
              <a:rPr kumimoji="1" lang="en-US" altLang="zh-CN" sz="2800" b="1" dirty="0">
                <a:latin typeface="Times New Roman" panose="02020603050405020304" pitchFamily="18" charset="0"/>
              </a:rPr>
              <a:t>]</a:t>
            </a:r>
            <a:r>
              <a:rPr kumimoji="1" lang="zh-CN" altLang="en-US" sz="2800" b="1" dirty="0">
                <a:latin typeface="宋体" panose="02010600030101010101" pitchFamily="2" charset="-122"/>
              </a:rPr>
              <a:t>生成树：无向简单图Ｇ＝（Ｖ，Ｅ）的生成子图Ｔ是树，则称Ｔ为Ｇ的</a:t>
            </a:r>
            <a:r>
              <a:rPr kumimoji="1" lang="zh-CN" altLang="en-US" sz="2800" b="1" dirty="0">
                <a:solidFill>
                  <a:schemeClr val="tx2"/>
                </a:solidFill>
                <a:latin typeface="宋体" panose="02010600030101010101" pitchFamily="2" charset="-122"/>
              </a:rPr>
              <a:t>生成树</a:t>
            </a:r>
            <a:r>
              <a:rPr kumimoji="1" lang="en-US" altLang="zh-CN" sz="2800" b="1" dirty="0">
                <a:solidFill>
                  <a:schemeClr val="tx2"/>
                </a:solidFill>
                <a:latin typeface="宋体" panose="02010600030101010101" pitchFamily="2" charset="-122"/>
              </a:rPr>
              <a:t>/spanning tree</a:t>
            </a:r>
            <a:r>
              <a:rPr kumimoji="1" lang="en-US" altLang="zh-CN" sz="2800" b="1" dirty="0">
                <a:latin typeface="宋体" panose="02010600030101010101" pitchFamily="2" charset="-122"/>
              </a:rPr>
              <a:t>.</a:t>
            </a:r>
            <a:endParaRPr kumimoji="1" lang="zh-CN" altLang="en-US" sz="2800" b="1" dirty="0">
              <a:latin typeface="宋体" panose="02010600030101010101" pitchFamily="2" charset="-122"/>
            </a:endParaRPr>
          </a:p>
          <a:p>
            <a:pPr algn="just" eaLnBrk="1" hangingPunct="1">
              <a:lnSpc>
                <a:spcPct val="150000"/>
              </a:lnSpc>
              <a:spcBef>
                <a:spcPct val="0"/>
              </a:spcBef>
              <a:buFontTx/>
              <a:buNone/>
            </a:pPr>
            <a:r>
              <a:rPr kumimoji="1" lang="zh-CN" altLang="en-US" sz="2800" b="1" dirty="0">
                <a:latin typeface="Times New Roman" panose="02020603050405020304" pitchFamily="18" charset="0"/>
              </a:rPr>
              <a:t>         Ｔ＝（Ｖ，Ｅ</a:t>
            </a:r>
            <a:r>
              <a:rPr kumimoji="1" lang="zh-CN" altLang="en-US" sz="2800" b="1" dirty="0">
                <a:latin typeface="Courier New" panose="02070309020205020404" pitchFamily="49" charset="0"/>
              </a:rPr>
              <a:t>’</a:t>
            </a:r>
            <a:r>
              <a:rPr kumimoji="1" lang="zh-CN" altLang="en-US" sz="2800" b="1" dirty="0">
                <a:latin typeface="Times New Roman" panose="02020603050405020304" pitchFamily="18" charset="0"/>
              </a:rPr>
              <a:t>）</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Ｅ</a:t>
            </a:r>
            <a:r>
              <a:rPr kumimoji="1" lang="zh-CN" altLang="en-US" sz="2800" b="1" dirty="0">
                <a:latin typeface="Courier New" panose="02070309020205020404" pitchFamily="49" charset="0"/>
              </a:rPr>
              <a:t>’</a:t>
            </a:r>
            <a:r>
              <a:rPr kumimoji="1" lang="zh-CN" altLang="en-US" sz="2800" b="1" dirty="0">
                <a:latin typeface="Times New Roman" panose="02020603050405020304" pitchFamily="18" charset="0"/>
                <a:sym typeface="Symbol" panose="05050102010706020507" pitchFamily="18" charset="2"/>
              </a:rPr>
              <a:t></a:t>
            </a:r>
            <a:r>
              <a:rPr kumimoji="1" lang="zh-CN" altLang="en-US" sz="2800" b="1" dirty="0">
                <a:latin typeface="Times New Roman" panose="02020603050405020304" pitchFamily="18" charset="0"/>
              </a:rPr>
              <a:t>Ｅ</a:t>
            </a:r>
          </a:p>
        </p:txBody>
      </p:sp>
      <p:sp>
        <p:nvSpPr>
          <p:cNvPr id="5" name="Text Box 3">
            <a:extLst>
              <a:ext uri="{FF2B5EF4-FFF2-40B4-BE49-F238E27FC236}">
                <a16:creationId xmlns:a16="http://schemas.microsoft.com/office/drawing/2014/main" id="{CF0A3573-E45D-40A0-8770-63073A5EA04C}"/>
              </a:ext>
            </a:extLst>
          </p:cNvPr>
          <p:cNvSpPr txBox="1">
            <a:spLocks noChangeArrowheads="1"/>
          </p:cNvSpPr>
          <p:nvPr/>
        </p:nvSpPr>
        <p:spPr bwMode="auto">
          <a:xfrm>
            <a:off x="457200" y="3733800"/>
            <a:ext cx="11060580" cy="25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en-US" altLang="zh-CN" sz="2800" b="1" dirty="0">
                <a:latin typeface="宋体" panose="02010600030101010101" pitchFamily="2" charset="-122"/>
              </a:rPr>
              <a:t>[</a:t>
            </a:r>
            <a:r>
              <a:rPr kumimoji="1" lang="zh-CN" altLang="en-US" sz="2800" b="1" dirty="0">
                <a:latin typeface="宋体" panose="02010600030101010101" pitchFamily="2" charset="-122"/>
              </a:rPr>
              <a:t>定理一</a:t>
            </a:r>
            <a:r>
              <a:rPr kumimoji="1" lang="en-US" altLang="zh-CN" sz="2800" b="1" dirty="0">
                <a:latin typeface="宋体" panose="02010600030101010101" pitchFamily="2" charset="-122"/>
              </a:rPr>
              <a:t>]</a:t>
            </a:r>
            <a:r>
              <a:rPr kumimoji="1" lang="zh-CN" altLang="en-US" sz="2800" b="1" dirty="0">
                <a:latin typeface="宋体" panose="02010600030101010101" pitchFamily="2" charset="-122"/>
              </a:rPr>
              <a:t>：</a:t>
            </a:r>
          </a:p>
          <a:p>
            <a:pPr algn="just" eaLnBrk="1" hangingPunct="1">
              <a:lnSpc>
                <a:spcPct val="150000"/>
              </a:lnSpc>
              <a:spcBef>
                <a:spcPct val="0"/>
              </a:spcBef>
              <a:buFontTx/>
              <a:buNone/>
            </a:pPr>
            <a:r>
              <a:rPr kumimoji="1" lang="zh-CN" altLang="en-US" sz="2800" b="1" dirty="0">
                <a:latin typeface="宋体" panose="02010600030101010101" pitchFamily="2" charset="-122"/>
              </a:rPr>
              <a:t>    无向简单图Ｇ＝（Ｖ，Ｅ）存在生成树的充要条件是Ｇ是连通的。</a:t>
            </a:r>
          </a:p>
          <a:p>
            <a:pPr algn="just" eaLnBrk="1" hangingPunct="1">
              <a:lnSpc>
                <a:spcPct val="150000"/>
              </a:lnSpc>
              <a:spcBef>
                <a:spcPct val="0"/>
              </a:spcBef>
              <a:buFontTx/>
              <a:buNone/>
            </a:pPr>
            <a:r>
              <a:rPr kumimoji="1" lang="zh-CN" altLang="en-US" sz="2800" b="1" dirty="0">
                <a:latin typeface="宋体" panose="02010600030101010101" pitchFamily="2" charset="-122"/>
              </a:rPr>
              <a:t>证明</a:t>
            </a:r>
            <a:r>
              <a:rPr kumimoji="1" lang="en-US" altLang="zh-CN" sz="2800" b="1" dirty="0">
                <a:latin typeface="宋体" panose="02010600030101010101" pitchFamily="2" charset="-122"/>
              </a:rPr>
              <a:t>:  </a:t>
            </a:r>
            <a:r>
              <a:rPr kumimoji="1" lang="zh-CN" altLang="en-US" sz="2800" b="1" dirty="0">
                <a:latin typeface="宋体" panose="02010600030101010101" pitchFamily="2" charset="-122"/>
              </a:rPr>
              <a:t>必要性：Ｔ是生成子图，包含Ｇ的所有顶点，Ｔ是树，Ｔ连通，则Ｇ连通。</a:t>
            </a:r>
          </a:p>
        </p:txBody>
      </p:sp>
    </p:spTree>
    <p:extLst>
      <p:ext uri="{BB962C8B-B14F-4D97-AF65-F5344CB8AC3E}">
        <p14:creationId xmlns:p14="http://schemas.microsoft.com/office/powerpoint/2010/main" val="424366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Text Box 2">
            <a:extLst>
              <a:ext uri="{FF2B5EF4-FFF2-40B4-BE49-F238E27FC236}">
                <a16:creationId xmlns:a16="http://schemas.microsoft.com/office/drawing/2014/main" id="{EE66F617-C4BC-4656-84C9-53E0A07567CD}"/>
              </a:ext>
            </a:extLst>
          </p:cNvPr>
          <p:cNvSpPr txBox="1">
            <a:spLocks noChangeArrowheads="1"/>
          </p:cNvSpPr>
          <p:nvPr/>
        </p:nvSpPr>
        <p:spPr bwMode="auto">
          <a:xfrm>
            <a:off x="533400" y="974754"/>
            <a:ext cx="11658600" cy="324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kumimoji="1" lang="zh-CN" altLang="en-US" sz="2800" b="1" dirty="0">
                <a:latin typeface="宋体" panose="02010600030101010101" pitchFamily="2" charset="-122"/>
              </a:rPr>
              <a:t>充分性：若Ｇ是连通的</a:t>
            </a:r>
            <a:r>
              <a:rPr kumimoji="1" lang="en-US" altLang="zh-CN" sz="2800" b="1" dirty="0">
                <a:latin typeface="宋体" panose="02010600030101010101" pitchFamily="2" charset="-122"/>
              </a:rPr>
              <a:t>,</a:t>
            </a:r>
          </a:p>
          <a:p>
            <a:pPr eaLnBrk="1" hangingPunct="1">
              <a:lnSpc>
                <a:spcPct val="150000"/>
              </a:lnSpc>
              <a:spcBef>
                <a:spcPct val="0"/>
              </a:spcBef>
              <a:buFontTx/>
              <a:buNone/>
            </a:pPr>
            <a:r>
              <a:rPr kumimoji="1" lang="en-US" altLang="zh-CN" sz="2800" b="1" dirty="0">
                <a:latin typeface="宋体" panose="02010600030101010101" pitchFamily="2" charset="-122"/>
              </a:rPr>
              <a:t>   (1</a:t>
            </a:r>
            <a:r>
              <a:rPr kumimoji="1" lang="zh-CN" altLang="en-US" sz="2800" b="1" dirty="0">
                <a:latin typeface="宋体" panose="02010600030101010101" pitchFamily="2" charset="-122"/>
              </a:rPr>
              <a:t>）若</a:t>
            </a:r>
            <a:r>
              <a:rPr kumimoji="1" lang="en-US" altLang="zh-CN" sz="2800" b="1" dirty="0">
                <a:latin typeface="宋体" panose="02010600030101010101" pitchFamily="2" charset="-122"/>
              </a:rPr>
              <a:t>G</a:t>
            </a:r>
            <a:r>
              <a:rPr kumimoji="1" lang="zh-CN" altLang="en-US" sz="2800" b="1" dirty="0">
                <a:latin typeface="宋体" panose="02010600030101010101" pitchFamily="2" charset="-122"/>
              </a:rPr>
              <a:t>无回路，则Ｇ本身是树，即生成树。</a:t>
            </a:r>
          </a:p>
          <a:p>
            <a:pPr eaLnBrk="1" hangingPunct="1">
              <a:lnSpc>
                <a:spcPct val="150000"/>
              </a:lnSpc>
              <a:spcBef>
                <a:spcPct val="0"/>
              </a:spcBef>
              <a:buFontTx/>
              <a:buNone/>
            </a:pPr>
            <a:r>
              <a:rPr kumimoji="1" lang="zh-CN" altLang="en-US" sz="2800" b="1" dirty="0">
                <a:latin typeface="宋体" panose="02010600030101010101" pitchFamily="2" charset="-122"/>
              </a:rPr>
              <a:t>   </a:t>
            </a:r>
            <a:r>
              <a:rPr kumimoji="1" lang="en-US" altLang="zh-CN" sz="2800" b="1" dirty="0">
                <a:latin typeface="宋体" panose="02010600030101010101" pitchFamily="2" charset="-122"/>
              </a:rPr>
              <a:t>(2) </a:t>
            </a:r>
            <a:r>
              <a:rPr kumimoji="1" lang="zh-CN" altLang="en-US" sz="2800" b="1" dirty="0">
                <a:latin typeface="宋体" panose="02010600030101010101" pitchFamily="2" charset="-122"/>
              </a:rPr>
              <a:t>若存在回路，去掉回路中任一边，不影响连通性，也不减少顶点</a:t>
            </a:r>
            <a:r>
              <a:rPr kumimoji="1" lang="en-US" altLang="zh-CN" sz="2800" b="1" dirty="0">
                <a:latin typeface="宋体" panose="02010600030101010101" pitchFamily="2" charset="-122"/>
              </a:rPr>
              <a:t>.</a:t>
            </a:r>
          </a:p>
          <a:p>
            <a:pPr eaLnBrk="1" hangingPunct="1">
              <a:lnSpc>
                <a:spcPct val="150000"/>
              </a:lnSpc>
              <a:spcBef>
                <a:spcPct val="0"/>
              </a:spcBef>
              <a:buFontTx/>
              <a:buNone/>
            </a:pPr>
            <a:r>
              <a:rPr kumimoji="1" lang="en-US" altLang="zh-CN" sz="2800" b="1" dirty="0">
                <a:latin typeface="宋体" panose="02010600030101010101" pitchFamily="2" charset="-122"/>
              </a:rPr>
              <a:t>    </a:t>
            </a:r>
            <a:r>
              <a:rPr kumimoji="1" lang="zh-CN" altLang="en-US" sz="2800" b="1" dirty="0">
                <a:latin typeface="宋体" panose="02010600030101010101" pitchFamily="2" charset="-122"/>
              </a:rPr>
              <a:t>所有回路都移去一条边，剩下的子图包含所有顶点，又是无回路的连通图，即为生成树。</a:t>
            </a:r>
            <a:endParaRPr kumimoji="1" lang="zh-CN" altLang="en-US" sz="2800" b="1" dirty="0">
              <a:latin typeface="Times New Roman" panose="02020603050405020304" pitchFamily="18" charset="0"/>
            </a:endParaRPr>
          </a:p>
        </p:txBody>
      </p:sp>
      <p:sp>
        <p:nvSpPr>
          <p:cNvPr id="5" name="Text Box 3">
            <a:extLst>
              <a:ext uri="{FF2B5EF4-FFF2-40B4-BE49-F238E27FC236}">
                <a16:creationId xmlns:a16="http://schemas.microsoft.com/office/drawing/2014/main" id="{3926D595-BA51-4C05-88E7-EBB9E7B5DDE6}"/>
              </a:ext>
            </a:extLst>
          </p:cNvPr>
          <p:cNvSpPr txBox="1">
            <a:spLocks noChangeArrowheads="1"/>
          </p:cNvSpPr>
          <p:nvPr/>
        </p:nvSpPr>
        <p:spPr bwMode="auto">
          <a:xfrm>
            <a:off x="734019" y="4262161"/>
            <a:ext cx="10532497"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kumimoji="1" lang="zh-CN" altLang="en-US" sz="2800" b="1" dirty="0">
                <a:latin typeface="宋体" panose="02010600030101010101" pitchFamily="2" charset="-122"/>
              </a:rPr>
              <a:t>注： ① 移去边时可随意，故生成树不唯一。</a:t>
            </a:r>
          </a:p>
          <a:p>
            <a:pPr algn="just" eaLnBrk="1" hangingPunct="1">
              <a:lnSpc>
                <a:spcPct val="150000"/>
              </a:lnSpc>
              <a:spcBef>
                <a:spcPct val="0"/>
              </a:spcBef>
              <a:buFontTx/>
              <a:buNone/>
            </a:pPr>
            <a:r>
              <a:rPr kumimoji="1" lang="zh-CN" altLang="en-US" sz="2800" b="1" dirty="0">
                <a:latin typeface="Times New Roman" panose="02020603050405020304" pitchFamily="18" charset="0"/>
              </a:rPr>
              <a:t>          </a:t>
            </a:r>
            <a:r>
              <a:rPr kumimoji="1" lang="zh-CN" altLang="en-US" sz="2800" b="1" dirty="0">
                <a:latin typeface="宋体" panose="02010600030101010101" pitchFamily="2" charset="-122"/>
              </a:rPr>
              <a:t>②</a:t>
            </a:r>
            <a:r>
              <a:rPr kumimoji="1" lang="zh-CN" altLang="en-US" sz="2800" b="1" dirty="0">
                <a:latin typeface="Times New Roman" panose="02020603050405020304" pitchFamily="18" charset="0"/>
              </a:rPr>
              <a:t> 生成树是Ｇ的最小连通生成子图，若将Ｇ＝（Ｖ，Ｅ）看成是各顶点间的通讯联络图，则生成树Ｔ＝（Ｖ，Ｅ</a:t>
            </a:r>
            <a:r>
              <a:rPr kumimoji="1" lang="zh-CN" altLang="en-US" sz="2800" b="1" dirty="0">
                <a:latin typeface="Courier New" panose="02070309020205020404" pitchFamily="49" charset="0"/>
              </a:rPr>
              <a:t>’</a:t>
            </a:r>
            <a:r>
              <a:rPr kumimoji="1" lang="zh-CN" altLang="en-US" sz="2800" b="1" dirty="0">
                <a:latin typeface="Times New Roman" panose="02020603050405020304" pitchFamily="18" charset="0"/>
              </a:rPr>
              <a:t>）即为各顶点间直接或间接联络的最小通讯联络图。</a:t>
            </a:r>
          </a:p>
        </p:txBody>
      </p:sp>
    </p:spTree>
    <p:extLst>
      <p:ext uri="{BB962C8B-B14F-4D97-AF65-F5344CB8AC3E}">
        <p14:creationId xmlns:p14="http://schemas.microsoft.com/office/powerpoint/2010/main" val="2733428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2093248F-3D90-4872-8DCC-F7AB9A2ED8A3}"/>
              </a:ext>
            </a:extLst>
          </p:cNvPr>
          <p:cNvSpPr txBox="1">
            <a:spLocks noChangeArrowheads="1"/>
          </p:cNvSpPr>
          <p:nvPr/>
        </p:nvSpPr>
        <p:spPr>
          <a:xfrm>
            <a:off x="2286000"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IP Multicasting</a:t>
            </a:r>
          </a:p>
        </p:txBody>
      </p:sp>
      <p:sp>
        <p:nvSpPr>
          <p:cNvPr id="5" name="Rectangle 3">
            <a:extLst>
              <a:ext uri="{FF2B5EF4-FFF2-40B4-BE49-F238E27FC236}">
                <a16:creationId xmlns:a16="http://schemas.microsoft.com/office/drawing/2014/main" id="{8D98B5C1-9A3A-40DC-9EF4-F4600BEB7827}"/>
              </a:ext>
            </a:extLst>
          </p:cNvPr>
          <p:cNvSpPr txBox="1">
            <a:spLocks noChangeArrowheads="1"/>
          </p:cNvSpPr>
          <p:nvPr/>
        </p:nvSpPr>
        <p:spPr>
          <a:xfrm>
            <a:off x="459271" y="1311254"/>
            <a:ext cx="11483008"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25000"/>
              </a:lnSpc>
            </a:pPr>
            <a:r>
              <a:rPr lang="zh-CN" altLang="en-US" sz="2400" kern="0" dirty="0"/>
              <a:t>目前，使用得最为广泛的组播技术是</a:t>
            </a:r>
            <a:r>
              <a:rPr lang="en-US" altLang="zh-CN" sz="2400" kern="0" dirty="0"/>
              <a:t>IP Multicast</a:t>
            </a:r>
            <a:r>
              <a:rPr lang="zh-CN" altLang="en-US" sz="2400" kern="0" dirty="0"/>
              <a:t>。</a:t>
            </a:r>
            <a:r>
              <a:rPr lang="en-US" altLang="zh-CN" sz="2400" kern="0" dirty="0"/>
              <a:t>IP</a:t>
            </a:r>
            <a:r>
              <a:rPr lang="zh-CN" altLang="en-US" sz="2400" kern="0" dirty="0"/>
              <a:t>组播技术是一种为优化使用网络资源而产生的技术，通常用于多点工作方式下的应用程序中，它是标准</a:t>
            </a:r>
            <a:r>
              <a:rPr lang="en-US" altLang="zh-CN" sz="2400" kern="0" dirty="0"/>
              <a:t>IP</a:t>
            </a:r>
            <a:r>
              <a:rPr lang="zh-CN" altLang="en-US" sz="2400" kern="0" dirty="0"/>
              <a:t>网络层协议技术的一个扩展。</a:t>
            </a:r>
            <a:br>
              <a:rPr lang="zh-CN" altLang="en-US" sz="2400" kern="0" dirty="0"/>
            </a:br>
            <a:r>
              <a:rPr lang="zh-CN" altLang="en-US" sz="2400" kern="0" dirty="0"/>
              <a:t>　　从</a:t>
            </a:r>
            <a:r>
              <a:rPr lang="en-US" altLang="zh-CN" sz="2400" kern="0" dirty="0"/>
              <a:t>Steve Deering</a:t>
            </a:r>
            <a:r>
              <a:rPr lang="zh-CN" altLang="en-US" sz="2400" kern="0" dirty="0"/>
              <a:t>于</a:t>
            </a:r>
            <a:r>
              <a:rPr lang="en-US" altLang="zh-CN" sz="2400" kern="0" dirty="0"/>
              <a:t>1989</a:t>
            </a:r>
            <a:r>
              <a:rPr lang="zh-CN" altLang="en-US" sz="2400" kern="0" dirty="0"/>
              <a:t>年提出的</a:t>
            </a:r>
            <a:r>
              <a:rPr lang="en-US" altLang="zh-CN" sz="2400" kern="0" dirty="0"/>
              <a:t>IETF</a:t>
            </a:r>
            <a:r>
              <a:rPr lang="zh-CN" altLang="en-US" sz="2400" kern="0" dirty="0"/>
              <a:t>的</a:t>
            </a:r>
            <a:r>
              <a:rPr lang="en-US" altLang="zh-CN" sz="2400" kern="0" dirty="0"/>
              <a:t>RFC1112"Host Extension for IP Multicast"</a:t>
            </a:r>
            <a:r>
              <a:rPr lang="zh-CN" altLang="en-US" sz="2400" kern="0" dirty="0"/>
              <a:t>中的定义我们可以得知：</a:t>
            </a:r>
            <a:r>
              <a:rPr lang="en-US" altLang="zh-CN" sz="2400" kern="0" dirty="0"/>
              <a:t>IP</a:t>
            </a:r>
            <a:r>
              <a:rPr lang="zh-CN" altLang="en-US" sz="2400" kern="0" dirty="0"/>
              <a:t>组播的核心思想是</a:t>
            </a:r>
            <a:r>
              <a:rPr lang="en-US" altLang="zh-CN" sz="2400" kern="0" dirty="0"/>
              <a:t>--</a:t>
            </a:r>
            <a:r>
              <a:rPr lang="zh-CN" altLang="en-US" sz="2400" kern="0" dirty="0"/>
              <a:t>通过一个</a:t>
            </a:r>
            <a:r>
              <a:rPr lang="en-US" altLang="zh-CN" sz="2400" kern="0" dirty="0"/>
              <a:t>IP</a:t>
            </a:r>
            <a:r>
              <a:rPr lang="zh-CN" altLang="en-US" sz="2400" kern="0" dirty="0"/>
              <a:t>地址向一组主机发送数据（</a:t>
            </a:r>
            <a:r>
              <a:rPr lang="en-US" altLang="zh-CN" sz="2400" kern="0" dirty="0"/>
              <a:t>UDP</a:t>
            </a:r>
            <a:r>
              <a:rPr lang="zh-CN" altLang="en-US" sz="2400" kern="0" dirty="0"/>
              <a:t>包）。发送者仅仅向一个组地址发送信息，接收者只需加入到这个分组就可以接收信息，所有的接收者接收的是同一个数据流，组中成员是动态的，可以根据自己的意愿随时随意加入或退出。每一台主机都可以同时加入到多个组中，每一个组播地址可以在不同的端口或者不同的套接字（</a:t>
            </a:r>
            <a:r>
              <a:rPr lang="en-US" altLang="zh-CN" sz="2400" kern="0" dirty="0"/>
              <a:t>Socket</a:t>
            </a:r>
            <a:r>
              <a:rPr lang="zh-CN" altLang="en-US" sz="2400" kern="0" dirty="0"/>
              <a:t>）上有多个数据流，同时许多实际应用可以共享一个组地址。</a:t>
            </a:r>
            <a:r>
              <a:rPr lang="en-US" altLang="zh-CN" sz="2400" kern="0" dirty="0"/>
              <a:t>IP</a:t>
            </a:r>
            <a:r>
              <a:rPr lang="zh-CN" altLang="en-US" sz="2400" kern="0" dirty="0"/>
              <a:t>组播技术可以有效地避免重复发送可能引起的广播风暴，并且能够突破路由器的限制，将数据包传送到其它网段。 </a:t>
            </a:r>
          </a:p>
        </p:txBody>
      </p:sp>
    </p:spTree>
    <p:extLst>
      <p:ext uri="{BB962C8B-B14F-4D97-AF65-F5344CB8AC3E}">
        <p14:creationId xmlns:p14="http://schemas.microsoft.com/office/powerpoint/2010/main" val="30076286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4" name="Line 2">
            <a:extLst>
              <a:ext uri="{FF2B5EF4-FFF2-40B4-BE49-F238E27FC236}">
                <a16:creationId xmlns:a16="http://schemas.microsoft.com/office/drawing/2014/main" id="{780D3600-1327-4BDA-A4ED-A769078682F8}"/>
              </a:ext>
            </a:extLst>
          </p:cNvPr>
          <p:cNvSpPr>
            <a:spLocks noChangeShapeType="1"/>
          </p:cNvSpPr>
          <p:nvPr/>
        </p:nvSpPr>
        <p:spPr bwMode="auto">
          <a:xfrm>
            <a:off x="5011270" y="1707941"/>
            <a:ext cx="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3">
            <a:extLst>
              <a:ext uri="{FF2B5EF4-FFF2-40B4-BE49-F238E27FC236}">
                <a16:creationId xmlns:a16="http://schemas.microsoft.com/office/drawing/2014/main" id="{76C88CD8-204A-40CE-922B-3ECD6F2F3243}"/>
              </a:ext>
            </a:extLst>
          </p:cNvPr>
          <p:cNvSpPr>
            <a:spLocks noChangeShapeType="1"/>
          </p:cNvSpPr>
          <p:nvPr/>
        </p:nvSpPr>
        <p:spPr bwMode="auto">
          <a:xfrm flipH="1">
            <a:off x="3944470" y="1707941"/>
            <a:ext cx="1066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4">
            <a:extLst>
              <a:ext uri="{FF2B5EF4-FFF2-40B4-BE49-F238E27FC236}">
                <a16:creationId xmlns:a16="http://schemas.microsoft.com/office/drawing/2014/main" id="{FA9D3CE0-6815-4646-9D99-97FA5BF62EA6}"/>
              </a:ext>
            </a:extLst>
          </p:cNvPr>
          <p:cNvSpPr>
            <a:spLocks noChangeShapeType="1"/>
          </p:cNvSpPr>
          <p:nvPr/>
        </p:nvSpPr>
        <p:spPr bwMode="auto">
          <a:xfrm>
            <a:off x="5011270" y="1707941"/>
            <a:ext cx="1066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5">
            <a:extLst>
              <a:ext uri="{FF2B5EF4-FFF2-40B4-BE49-F238E27FC236}">
                <a16:creationId xmlns:a16="http://schemas.microsoft.com/office/drawing/2014/main" id="{528F3A33-6528-433E-B34F-354CF3D81F61}"/>
              </a:ext>
            </a:extLst>
          </p:cNvPr>
          <p:cNvSpPr>
            <a:spLocks noChangeShapeType="1"/>
          </p:cNvSpPr>
          <p:nvPr/>
        </p:nvSpPr>
        <p:spPr bwMode="auto">
          <a:xfrm>
            <a:off x="5011270" y="2850941"/>
            <a:ext cx="9906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
            <a:extLst>
              <a:ext uri="{FF2B5EF4-FFF2-40B4-BE49-F238E27FC236}">
                <a16:creationId xmlns:a16="http://schemas.microsoft.com/office/drawing/2014/main" id="{40CB4B9A-F9EC-4C05-9912-EE6DCDF8B1A2}"/>
              </a:ext>
            </a:extLst>
          </p:cNvPr>
          <p:cNvSpPr>
            <a:spLocks noChangeShapeType="1"/>
          </p:cNvSpPr>
          <p:nvPr/>
        </p:nvSpPr>
        <p:spPr bwMode="auto">
          <a:xfrm>
            <a:off x="6001870" y="3841541"/>
            <a:ext cx="9906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7">
            <a:extLst>
              <a:ext uri="{FF2B5EF4-FFF2-40B4-BE49-F238E27FC236}">
                <a16:creationId xmlns:a16="http://schemas.microsoft.com/office/drawing/2014/main" id="{C2411D21-41AC-4DC8-97F0-440AB9DBFCAF}"/>
              </a:ext>
            </a:extLst>
          </p:cNvPr>
          <p:cNvSpPr>
            <a:spLocks noChangeShapeType="1"/>
          </p:cNvSpPr>
          <p:nvPr/>
        </p:nvSpPr>
        <p:spPr bwMode="auto">
          <a:xfrm>
            <a:off x="6001870" y="3841541"/>
            <a:ext cx="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8">
            <a:extLst>
              <a:ext uri="{FF2B5EF4-FFF2-40B4-BE49-F238E27FC236}">
                <a16:creationId xmlns:a16="http://schemas.microsoft.com/office/drawing/2014/main" id="{D6F67C67-5F60-4406-8027-B88BEF58CE27}"/>
              </a:ext>
            </a:extLst>
          </p:cNvPr>
          <p:cNvSpPr>
            <a:spLocks noChangeShapeType="1"/>
          </p:cNvSpPr>
          <p:nvPr/>
        </p:nvSpPr>
        <p:spPr bwMode="auto">
          <a:xfrm flipH="1">
            <a:off x="4173070" y="4832141"/>
            <a:ext cx="8382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9">
            <a:extLst>
              <a:ext uri="{FF2B5EF4-FFF2-40B4-BE49-F238E27FC236}">
                <a16:creationId xmlns:a16="http://schemas.microsoft.com/office/drawing/2014/main" id="{D3F3A58E-3EB7-4273-BEC2-55E12D523F19}"/>
              </a:ext>
            </a:extLst>
          </p:cNvPr>
          <p:cNvSpPr>
            <a:spLocks noChangeShapeType="1"/>
          </p:cNvSpPr>
          <p:nvPr/>
        </p:nvSpPr>
        <p:spPr bwMode="auto">
          <a:xfrm>
            <a:off x="5011270" y="4832141"/>
            <a:ext cx="8382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a:extLst>
              <a:ext uri="{FF2B5EF4-FFF2-40B4-BE49-F238E27FC236}">
                <a16:creationId xmlns:a16="http://schemas.microsoft.com/office/drawing/2014/main" id="{43D701E4-B816-436D-95FC-483F3F2C6AFD}"/>
              </a:ext>
            </a:extLst>
          </p:cNvPr>
          <p:cNvSpPr>
            <a:spLocks noChangeShapeType="1"/>
          </p:cNvSpPr>
          <p:nvPr/>
        </p:nvSpPr>
        <p:spPr bwMode="auto">
          <a:xfrm>
            <a:off x="3944470" y="2774741"/>
            <a:ext cx="1066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Oval 11">
            <a:extLst>
              <a:ext uri="{FF2B5EF4-FFF2-40B4-BE49-F238E27FC236}">
                <a16:creationId xmlns:a16="http://schemas.microsoft.com/office/drawing/2014/main" id="{6884ECE7-F536-42FE-80C5-8332224F8D5F}"/>
              </a:ext>
            </a:extLst>
          </p:cNvPr>
          <p:cNvSpPr>
            <a:spLocks noChangeArrowheads="1"/>
          </p:cNvSpPr>
          <p:nvPr/>
        </p:nvSpPr>
        <p:spPr bwMode="auto">
          <a:xfrm flipH="1">
            <a:off x="4935070" y="277474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Oval 12">
            <a:extLst>
              <a:ext uri="{FF2B5EF4-FFF2-40B4-BE49-F238E27FC236}">
                <a16:creationId xmlns:a16="http://schemas.microsoft.com/office/drawing/2014/main" id="{1CB52B33-E86D-4F95-B402-F9625993ACE0}"/>
              </a:ext>
            </a:extLst>
          </p:cNvPr>
          <p:cNvSpPr>
            <a:spLocks noChangeArrowheads="1"/>
          </p:cNvSpPr>
          <p:nvPr/>
        </p:nvSpPr>
        <p:spPr bwMode="auto">
          <a:xfrm flipH="1">
            <a:off x="4919195" y="163174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Oval 13">
            <a:extLst>
              <a:ext uri="{FF2B5EF4-FFF2-40B4-BE49-F238E27FC236}">
                <a16:creationId xmlns:a16="http://schemas.microsoft.com/office/drawing/2014/main" id="{4FB43AAD-14A2-4413-98AC-F0F4284EABEF}"/>
              </a:ext>
            </a:extLst>
          </p:cNvPr>
          <p:cNvSpPr>
            <a:spLocks noChangeArrowheads="1"/>
          </p:cNvSpPr>
          <p:nvPr/>
        </p:nvSpPr>
        <p:spPr bwMode="auto">
          <a:xfrm flipH="1">
            <a:off x="3868270" y="269854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Line 14">
            <a:extLst>
              <a:ext uri="{FF2B5EF4-FFF2-40B4-BE49-F238E27FC236}">
                <a16:creationId xmlns:a16="http://schemas.microsoft.com/office/drawing/2014/main" id="{E555FF6D-8145-41B2-A3EB-ACFE253AFEF8}"/>
              </a:ext>
            </a:extLst>
          </p:cNvPr>
          <p:cNvSpPr>
            <a:spLocks noChangeShapeType="1"/>
          </p:cNvSpPr>
          <p:nvPr/>
        </p:nvSpPr>
        <p:spPr bwMode="auto">
          <a:xfrm flipH="1">
            <a:off x="2801470" y="2774741"/>
            <a:ext cx="11430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5">
            <a:extLst>
              <a:ext uri="{FF2B5EF4-FFF2-40B4-BE49-F238E27FC236}">
                <a16:creationId xmlns:a16="http://schemas.microsoft.com/office/drawing/2014/main" id="{724AE152-A5EC-4F70-9C8F-80140690F466}"/>
              </a:ext>
            </a:extLst>
          </p:cNvPr>
          <p:cNvSpPr>
            <a:spLocks noChangeShapeType="1"/>
          </p:cNvSpPr>
          <p:nvPr/>
        </p:nvSpPr>
        <p:spPr bwMode="auto">
          <a:xfrm flipH="1">
            <a:off x="4935070" y="3841541"/>
            <a:ext cx="1066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16">
            <a:extLst>
              <a:ext uri="{FF2B5EF4-FFF2-40B4-BE49-F238E27FC236}">
                <a16:creationId xmlns:a16="http://schemas.microsoft.com/office/drawing/2014/main" id="{78571EDD-C656-477E-8D0E-7C8AA1A9A402}"/>
              </a:ext>
            </a:extLst>
          </p:cNvPr>
          <p:cNvSpPr>
            <a:spLocks noChangeArrowheads="1"/>
          </p:cNvSpPr>
          <p:nvPr/>
        </p:nvSpPr>
        <p:spPr bwMode="auto">
          <a:xfrm flipH="1">
            <a:off x="2725270" y="384154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Oval 17">
            <a:extLst>
              <a:ext uri="{FF2B5EF4-FFF2-40B4-BE49-F238E27FC236}">
                <a16:creationId xmlns:a16="http://schemas.microsoft.com/office/drawing/2014/main" id="{28E24DA6-E90C-4528-AA8B-47AC26AECF01}"/>
              </a:ext>
            </a:extLst>
          </p:cNvPr>
          <p:cNvSpPr>
            <a:spLocks noChangeArrowheads="1"/>
          </p:cNvSpPr>
          <p:nvPr/>
        </p:nvSpPr>
        <p:spPr bwMode="auto">
          <a:xfrm flipH="1">
            <a:off x="6884520" y="4727366"/>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Oval 18">
            <a:extLst>
              <a:ext uri="{FF2B5EF4-FFF2-40B4-BE49-F238E27FC236}">
                <a16:creationId xmlns:a16="http://schemas.microsoft.com/office/drawing/2014/main" id="{8D6AF989-33FE-47C0-A48A-0BDD3E5E9DB1}"/>
              </a:ext>
            </a:extLst>
          </p:cNvPr>
          <p:cNvSpPr>
            <a:spLocks noChangeArrowheads="1"/>
          </p:cNvSpPr>
          <p:nvPr/>
        </p:nvSpPr>
        <p:spPr bwMode="auto">
          <a:xfrm flipH="1">
            <a:off x="6001870" y="269854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 name="Oval 19">
            <a:extLst>
              <a:ext uri="{FF2B5EF4-FFF2-40B4-BE49-F238E27FC236}">
                <a16:creationId xmlns:a16="http://schemas.microsoft.com/office/drawing/2014/main" id="{2A369BD8-0639-464E-8A2C-AF67E0B06017}"/>
              </a:ext>
            </a:extLst>
          </p:cNvPr>
          <p:cNvSpPr>
            <a:spLocks noChangeArrowheads="1"/>
          </p:cNvSpPr>
          <p:nvPr/>
        </p:nvSpPr>
        <p:spPr bwMode="auto">
          <a:xfrm flipH="1">
            <a:off x="5925670" y="376534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 name="Oval 20">
            <a:extLst>
              <a:ext uri="{FF2B5EF4-FFF2-40B4-BE49-F238E27FC236}">
                <a16:creationId xmlns:a16="http://schemas.microsoft.com/office/drawing/2014/main" id="{CE2C8CED-321B-4E7F-9419-467B1DC80896}"/>
              </a:ext>
            </a:extLst>
          </p:cNvPr>
          <p:cNvSpPr>
            <a:spLocks noChangeArrowheads="1"/>
          </p:cNvSpPr>
          <p:nvPr/>
        </p:nvSpPr>
        <p:spPr bwMode="auto">
          <a:xfrm flipH="1">
            <a:off x="4935070" y="3762166"/>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 name="Oval 21">
            <a:extLst>
              <a:ext uri="{FF2B5EF4-FFF2-40B4-BE49-F238E27FC236}">
                <a16:creationId xmlns:a16="http://schemas.microsoft.com/office/drawing/2014/main" id="{DD9C36D1-982C-4E9C-8B3E-4C23DA33ACCF}"/>
              </a:ext>
            </a:extLst>
          </p:cNvPr>
          <p:cNvSpPr>
            <a:spLocks noChangeArrowheads="1"/>
          </p:cNvSpPr>
          <p:nvPr/>
        </p:nvSpPr>
        <p:spPr bwMode="auto">
          <a:xfrm flipH="1">
            <a:off x="5741520" y="5565566"/>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 name="Oval 22">
            <a:extLst>
              <a:ext uri="{FF2B5EF4-FFF2-40B4-BE49-F238E27FC236}">
                <a16:creationId xmlns:a16="http://schemas.microsoft.com/office/drawing/2014/main" id="{FA9A63B6-08B1-4A81-9C6A-7E4317AFC296}"/>
              </a:ext>
            </a:extLst>
          </p:cNvPr>
          <p:cNvSpPr>
            <a:spLocks noChangeArrowheads="1"/>
          </p:cNvSpPr>
          <p:nvPr/>
        </p:nvSpPr>
        <p:spPr bwMode="auto">
          <a:xfrm flipH="1">
            <a:off x="5912970" y="471149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 name="Oval 23">
            <a:extLst>
              <a:ext uri="{FF2B5EF4-FFF2-40B4-BE49-F238E27FC236}">
                <a16:creationId xmlns:a16="http://schemas.microsoft.com/office/drawing/2014/main" id="{BE3B92D6-8CCD-4588-B6A9-AAD78ADF6821}"/>
              </a:ext>
            </a:extLst>
          </p:cNvPr>
          <p:cNvSpPr>
            <a:spLocks noChangeArrowheads="1"/>
          </p:cNvSpPr>
          <p:nvPr/>
        </p:nvSpPr>
        <p:spPr bwMode="auto">
          <a:xfrm flipH="1">
            <a:off x="4935070" y="475594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 name="Oval 24">
            <a:extLst>
              <a:ext uri="{FF2B5EF4-FFF2-40B4-BE49-F238E27FC236}">
                <a16:creationId xmlns:a16="http://schemas.microsoft.com/office/drawing/2014/main" id="{C01D3A5E-47BA-4DD3-8B2F-F3157C47D324}"/>
              </a:ext>
            </a:extLst>
          </p:cNvPr>
          <p:cNvSpPr>
            <a:spLocks noChangeArrowheads="1"/>
          </p:cNvSpPr>
          <p:nvPr/>
        </p:nvSpPr>
        <p:spPr bwMode="auto">
          <a:xfrm flipH="1">
            <a:off x="4128620" y="554969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 name="AutoShape 25">
            <a:extLst>
              <a:ext uri="{FF2B5EF4-FFF2-40B4-BE49-F238E27FC236}">
                <a16:creationId xmlns:a16="http://schemas.microsoft.com/office/drawing/2014/main" id="{AF043297-783E-41E7-BF19-71DC3ABE4128}"/>
              </a:ext>
            </a:extLst>
          </p:cNvPr>
          <p:cNvSpPr>
            <a:spLocks/>
          </p:cNvSpPr>
          <p:nvPr/>
        </p:nvSpPr>
        <p:spPr bwMode="auto">
          <a:xfrm>
            <a:off x="7678270" y="1606341"/>
            <a:ext cx="2514600" cy="711200"/>
          </a:xfrm>
          <a:prstGeom prst="borderCallout1">
            <a:avLst>
              <a:gd name="adj1" fmla="val 8653"/>
              <a:gd name="adj2" fmla="val -3032"/>
              <a:gd name="adj3" fmla="val 8051"/>
              <a:gd name="adj4" fmla="val -104926"/>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4000">
                <a:latin typeface="Times New Roman" panose="02020603050405020304" pitchFamily="18" charset="0"/>
                <a:ea typeface="隶书" panose="02010509060101010101" pitchFamily="49" charset="-122"/>
              </a:rPr>
              <a:t>树根</a:t>
            </a:r>
            <a:r>
              <a:rPr kumimoji="1" lang="en-US" altLang="zh-CN" sz="4000">
                <a:latin typeface="Times New Roman" panose="02020603050405020304" pitchFamily="18" charset="0"/>
                <a:ea typeface="隶书" panose="02010509060101010101" pitchFamily="49" charset="-122"/>
              </a:rPr>
              <a:t>root</a:t>
            </a:r>
            <a:endParaRPr kumimoji="1" lang="en-US" altLang="zh-CN" sz="2400">
              <a:latin typeface="Times New Roman" panose="02020603050405020304" pitchFamily="18" charset="0"/>
            </a:endParaRPr>
          </a:p>
        </p:txBody>
      </p:sp>
      <p:sp>
        <p:nvSpPr>
          <p:cNvPr id="29" name="AutoShape 26">
            <a:extLst>
              <a:ext uri="{FF2B5EF4-FFF2-40B4-BE49-F238E27FC236}">
                <a16:creationId xmlns:a16="http://schemas.microsoft.com/office/drawing/2014/main" id="{BB7B8CB3-F8E2-406B-93FA-1A2002C6B073}"/>
              </a:ext>
            </a:extLst>
          </p:cNvPr>
          <p:cNvSpPr>
            <a:spLocks/>
          </p:cNvSpPr>
          <p:nvPr/>
        </p:nvSpPr>
        <p:spPr bwMode="auto">
          <a:xfrm>
            <a:off x="7602070" y="2546141"/>
            <a:ext cx="2590800" cy="711200"/>
          </a:xfrm>
          <a:prstGeom prst="borderCallout1">
            <a:avLst>
              <a:gd name="adj1" fmla="val 16069"/>
              <a:gd name="adj2" fmla="val -2940"/>
              <a:gd name="adj3" fmla="val 34819"/>
              <a:gd name="adj4" fmla="val -59375"/>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4000">
                <a:latin typeface="Times New Roman" panose="02020603050405020304" pitchFamily="18" charset="0"/>
                <a:ea typeface="隶书" panose="02010509060101010101" pitchFamily="49" charset="-122"/>
              </a:rPr>
              <a:t>树叶 </a:t>
            </a:r>
            <a:r>
              <a:rPr kumimoji="1" lang="en-US" altLang="zh-CN" sz="4000">
                <a:latin typeface="Times New Roman" panose="02020603050405020304" pitchFamily="18" charset="0"/>
                <a:ea typeface="隶书" panose="02010509060101010101" pitchFamily="49" charset="-122"/>
              </a:rPr>
              <a:t>leave</a:t>
            </a:r>
            <a:endParaRPr kumimoji="1" lang="en-US" altLang="zh-CN" sz="2400">
              <a:latin typeface="Times New Roman" panose="02020603050405020304" pitchFamily="18" charset="0"/>
            </a:endParaRPr>
          </a:p>
        </p:txBody>
      </p:sp>
      <p:sp>
        <p:nvSpPr>
          <p:cNvPr id="30" name="AutoShape 27">
            <a:extLst>
              <a:ext uri="{FF2B5EF4-FFF2-40B4-BE49-F238E27FC236}">
                <a16:creationId xmlns:a16="http://schemas.microsoft.com/office/drawing/2014/main" id="{709B8D2B-F887-4387-AFCA-98857996011F}"/>
              </a:ext>
            </a:extLst>
          </p:cNvPr>
          <p:cNvSpPr>
            <a:spLocks/>
          </p:cNvSpPr>
          <p:nvPr/>
        </p:nvSpPr>
        <p:spPr bwMode="auto">
          <a:xfrm>
            <a:off x="7830670" y="4724191"/>
            <a:ext cx="2133600" cy="466725"/>
          </a:xfrm>
          <a:prstGeom prst="borderCallout1">
            <a:avLst>
              <a:gd name="adj1" fmla="val 13741"/>
              <a:gd name="adj2" fmla="val -3569"/>
              <a:gd name="adj3" fmla="val -13551"/>
              <a:gd name="adj4" fmla="val -28648"/>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孩子</a:t>
            </a:r>
            <a:r>
              <a:rPr kumimoji="1" lang="en-US" altLang="zh-CN" sz="2400">
                <a:latin typeface="Times New Roman" panose="02020603050405020304" pitchFamily="18" charset="0"/>
              </a:rPr>
              <a:t>offspring</a:t>
            </a:r>
          </a:p>
        </p:txBody>
      </p:sp>
      <p:sp>
        <p:nvSpPr>
          <p:cNvPr id="31" name="AutoShape 28">
            <a:extLst>
              <a:ext uri="{FF2B5EF4-FFF2-40B4-BE49-F238E27FC236}">
                <a16:creationId xmlns:a16="http://schemas.microsoft.com/office/drawing/2014/main" id="{02F070BA-2B99-4618-9A1D-656950E644B4}"/>
              </a:ext>
            </a:extLst>
          </p:cNvPr>
          <p:cNvSpPr>
            <a:spLocks/>
          </p:cNvSpPr>
          <p:nvPr/>
        </p:nvSpPr>
        <p:spPr bwMode="auto">
          <a:xfrm>
            <a:off x="7641758" y="3765341"/>
            <a:ext cx="2322512" cy="588963"/>
          </a:xfrm>
          <a:prstGeom prst="borderCallout1">
            <a:avLst>
              <a:gd name="adj1" fmla="val 10620"/>
              <a:gd name="adj2" fmla="val -3282"/>
              <a:gd name="adj3" fmla="val 1181"/>
              <a:gd name="adj4" fmla="val -30556"/>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a:latin typeface="Times New Roman" panose="02020603050405020304" pitchFamily="18" charset="0"/>
                <a:ea typeface="隶书" panose="02010509060101010101" pitchFamily="49" charset="-122"/>
              </a:rPr>
              <a:t>双亲</a:t>
            </a:r>
            <a:r>
              <a:rPr kumimoji="1" lang="en-US" altLang="zh-CN">
                <a:latin typeface="Times New Roman" panose="02020603050405020304" pitchFamily="18" charset="0"/>
                <a:ea typeface="隶书" panose="02010509060101010101" pitchFamily="49" charset="-122"/>
              </a:rPr>
              <a:t>Parent</a:t>
            </a:r>
          </a:p>
        </p:txBody>
      </p:sp>
      <p:sp>
        <p:nvSpPr>
          <p:cNvPr id="32" name="Line 29">
            <a:extLst>
              <a:ext uri="{FF2B5EF4-FFF2-40B4-BE49-F238E27FC236}">
                <a16:creationId xmlns:a16="http://schemas.microsoft.com/office/drawing/2014/main" id="{A9834846-0251-4527-B193-0CC574E050A1}"/>
              </a:ext>
            </a:extLst>
          </p:cNvPr>
          <p:cNvSpPr>
            <a:spLocks noChangeShapeType="1"/>
          </p:cNvSpPr>
          <p:nvPr/>
        </p:nvSpPr>
        <p:spPr bwMode="auto">
          <a:xfrm flipH="1">
            <a:off x="4325470" y="2241341"/>
            <a:ext cx="7620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Line 30">
            <a:extLst>
              <a:ext uri="{FF2B5EF4-FFF2-40B4-BE49-F238E27FC236}">
                <a16:creationId xmlns:a16="http://schemas.microsoft.com/office/drawing/2014/main" id="{182C3FDD-9218-4ED4-96B2-6B82F760B631}"/>
              </a:ext>
            </a:extLst>
          </p:cNvPr>
          <p:cNvSpPr>
            <a:spLocks noChangeShapeType="1"/>
          </p:cNvSpPr>
          <p:nvPr/>
        </p:nvSpPr>
        <p:spPr bwMode="auto">
          <a:xfrm flipH="1">
            <a:off x="4249270" y="22413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31">
            <a:extLst>
              <a:ext uri="{FF2B5EF4-FFF2-40B4-BE49-F238E27FC236}">
                <a16:creationId xmlns:a16="http://schemas.microsoft.com/office/drawing/2014/main" id="{B141E800-3F84-4987-9480-ECC9C3FEF3F9}"/>
              </a:ext>
            </a:extLst>
          </p:cNvPr>
          <p:cNvSpPr>
            <a:spLocks noChangeShapeType="1"/>
          </p:cNvSpPr>
          <p:nvPr/>
        </p:nvSpPr>
        <p:spPr bwMode="auto">
          <a:xfrm flipH="1">
            <a:off x="3258670" y="32319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Line 32">
            <a:extLst>
              <a:ext uri="{FF2B5EF4-FFF2-40B4-BE49-F238E27FC236}">
                <a16:creationId xmlns:a16="http://schemas.microsoft.com/office/drawing/2014/main" id="{3BF7F7E6-526F-4635-A928-205F6687385F}"/>
              </a:ext>
            </a:extLst>
          </p:cNvPr>
          <p:cNvSpPr>
            <a:spLocks noChangeShapeType="1"/>
          </p:cNvSpPr>
          <p:nvPr/>
        </p:nvSpPr>
        <p:spPr bwMode="auto">
          <a:xfrm flipH="1">
            <a:off x="5316070" y="42987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Line 33">
            <a:extLst>
              <a:ext uri="{FF2B5EF4-FFF2-40B4-BE49-F238E27FC236}">
                <a16:creationId xmlns:a16="http://schemas.microsoft.com/office/drawing/2014/main" id="{6D5CC2FC-765A-434B-AF3C-53148A2821F0}"/>
              </a:ext>
            </a:extLst>
          </p:cNvPr>
          <p:cNvSpPr>
            <a:spLocks noChangeShapeType="1"/>
          </p:cNvSpPr>
          <p:nvPr/>
        </p:nvSpPr>
        <p:spPr bwMode="auto">
          <a:xfrm flipH="1">
            <a:off x="4554070" y="50607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Line 34">
            <a:extLst>
              <a:ext uri="{FF2B5EF4-FFF2-40B4-BE49-F238E27FC236}">
                <a16:creationId xmlns:a16="http://schemas.microsoft.com/office/drawing/2014/main" id="{626AAB36-3841-4250-AED7-E45665A2534C}"/>
              </a:ext>
            </a:extLst>
          </p:cNvPr>
          <p:cNvSpPr>
            <a:spLocks noChangeShapeType="1"/>
          </p:cNvSpPr>
          <p:nvPr/>
        </p:nvSpPr>
        <p:spPr bwMode="auto">
          <a:xfrm>
            <a:off x="4401670" y="32319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Line 35">
            <a:extLst>
              <a:ext uri="{FF2B5EF4-FFF2-40B4-BE49-F238E27FC236}">
                <a16:creationId xmlns:a16="http://schemas.microsoft.com/office/drawing/2014/main" id="{B6050FAF-4700-49B2-B219-30227D5CACCA}"/>
              </a:ext>
            </a:extLst>
          </p:cNvPr>
          <p:cNvSpPr>
            <a:spLocks noChangeShapeType="1"/>
          </p:cNvSpPr>
          <p:nvPr/>
        </p:nvSpPr>
        <p:spPr bwMode="auto">
          <a:xfrm flipH="1">
            <a:off x="5011270" y="2012741"/>
            <a:ext cx="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Line 36">
            <a:extLst>
              <a:ext uri="{FF2B5EF4-FFF2-40B4-BE49-F238E27FC236}">
                <a16:creationId xmlns:a16="http://schemas.microsoft.com/office/drawing/2014/main" id="{1A658BC9-6202-4CE8-997A-3C78BF929E41}"/>
              </a:ext>
            </a:extLst>
          </p:cNvPr>
          <p:cNvSpPr>
            <a:spLocks noChangeShapeType="1"/>
          </p:cNvSpPr>
          <p:nvPr/>
        </p:nvSpPr>
        <p:spPr bwMode="auto">
          <a:xfrm flipH="1">
            <a:off x="6001870" y="4298741"/>
            <a:ext cx="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37">
            <a:extLst>
              <a:ext uri="{FF2B5EF4-FFF2-40B4-BE49-F238E27FC236}">
                <a16:creationId xmlns:a16="http://schemas.microsoft.com/office/drawing/2014/main" id="{C2F57AFB-5908-48A1-BF76-B001C554AB6D}"/>
              </a:ext>
            </a:extLst>
          </p:cNvPr>
          <p:cNvSpPr>
            <a:spLocks noChangeShapeType="1"/>
          </p:cNvSpPr>
          <p:nvPr/>
        </p:nvSpPr>
        <p:spPr bwMode="auto">
          <a:xfrm>
            <a:off x="5316070" y="31557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Line 38">
            <a:extLst>
              <a:ext uri="{FF2B5EF4-FFF2-40B4-BE49-F238E27FC236}">
                <a16:creationId xmlns:a16="http://schemas.microsoft.com/office/drawing/2014/main" id="{DB00D708-C1B8-4754-B5AF-476A5BB374BE}"/>
              </a:ext>
            </a:extLst>
          </p:cNvPr>
          <p:cNvSpPr>
            <a:spLocks noChangeShapeType="1"/>
          </p:cNvSpPr>
          <p:nvPr/>
        </p:nvSpPr>
        <p:spPr bwMode="auto">
          <a:xfrm>
            <a:off x="5544670" y="22413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Line 39">
            <a:extLst>
              <a:ext uri="{FF2B5EF4-FFF2-40B4-BE49-F238E27FC236}">
                <a16:creationId xmlns:a16="http://schemas.microsoft.com/office/drawing/2014/main" id="{60C479BE-E764-4316-BFB1-C661D661D2D8}"/>
              </a:ext>
            </a:extLst>
          </p:cNvPr>
          <p:cNvSpPr>
            <a:spLocks noChangeShapeType="1"/>
          </p:cNvSpPr>
          <p:nvPr/>
        </p:nvSpPr>
        <p:spPr bwMode="auto">
          <a:xfrm>
            <a:off x="6382870" y="42225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Line 40">
            <a:extLst>
              <a:ext uri="{FF2B5EF4-FFF2-40B4-BE49-F238E27FC236}">
                <a16:creationId xmlns:a16="http://schemas.microsoft.com/office/drawing/2014/main" id="{F3DC9AEE-E698-40F6-9DDF-1337E81DCA49}"/>
              </a:ext>
            </a:extLst>
          </p:cNvPr>
          <p:cNvSpPr>
            <a:spLocks noChangeShapeType="1"/>
          </p:cNvSpPr>
          <p:nvPr/>
        </p:nvSpPr>
        <p:spPr bwMode="auto">
          <a:xfrm>
            <a:off x="5316070" y="5136941"/>
            <a:ext cx="22860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AutoShape 41">
            <a:extLst>
              <a:ext uri="{FF2B5EF4-FFF2-40B4-BE49-F238E27FC236}">
                <a16:creationId xmlns:a16="http://schemas.microsoft.com/office/drawing/2014/main" id="{202BEABB-238A-43AB-8529-0DDB4D03A0E7}"/>
              </a:ext>
            </a:extLst>
          </p:cNvPr>
          <p:cNvSpPr>
            <a:spLocks/>
          </p:cNvSpPr>
          <p:nvPr/>
        </p:nvSpPr>
        <p:spPr bwMode="auto">
          <a:xfrm>
            <a:off x="1506070" y="793541"/>
            <a:ext cx="2133600" cy="711200"/>
          </a:xfrm>
          <a:prstGeom prst="borderCallout1">
            <a:avLst>
              <a:gd name="adj1" fmla="val 16069"/>
              <a:gd name="adj2" fmla="val 103569"/>
              <a:gd name="adj3" fmla="val 131028"/>
              <a:gd name="adj4" fmla="val 165847"/>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a:latin typeface="Times New Roman" panose="02020603050405020304" pitchFamily="18" charset="0"/>
                <a:ea typeface="隶书" panose="02010509060101010101" pitchFamily="49" charset="-122"/>
              </a:rPr>
              <a:t>Level 0</a:t>
            </a:r>
            <a:r>
              <a:rPr kumimoji="1" lang="en-US" altLang="zh-CN" sz="4000">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45" name="AutoShape 42">
            <a:extLst>
              <a:ext uri="{FF2B5EF4-FFF2-40B4-BE49-F238E27FC236}">
                <a16:creationId xmlns:a16="http://schemas.microsoft.com/office/drawing/2014/main" id="{C827A47C-0D99-44D4-A407-02342A1C8A9E}"/>
              </a:ext>
            </a:extLst>
          </p:cNvPr>
          <p:cNvSpPr>
            <a:spLocks/>
          </p:cNvSpPr>
          <p:nvPr/>
        </p:nvSpPr>
        <p:spPr bwMode="auto">
          <a:xfrm>
            <a:off x="1963270" y="4146341"/>
            <a:ext cx="1828800" cy="711200"/>
          </a:xfrm>
          <a:prstGeom prst="borderCallout1">
            <a:avLst>
              <a:gd name="adj1" fmla="val 16069"/>
              <a:gd name="adj2" fmla="val 104167"/>
              <a:gd name="adj3" fmla="val -40181"/>
              <a:gd name="adj4" fmla="val 166495"/>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a:latin typeface="Times New Roman" panose="02020603050405020304" pitchFamily="18" charset="0"/>
                <a:ea typeface="隶书" panose="02010509060101010101" pitchFamily="49" charset="-122"/>
              </a:rPr>
              <a:t>Level 2</a:t>
            </a:r>
            <a:r>
              <a:rPr kumimoji="1" lang="en-US" altLang="zh-CN" sz="4000">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46" name="AutoShape 43">
            <a:extLst>
              <a:ext uri="{FF2B5EF4-FFF2-40B4-BE49-F238E27FC236}">
                <a16:creationId xmlns:a16="http://schemas.microsoft.com/office/drawing/2014/main" id="{CAA71767-9323-4634-AEB6-7B3685252B91}"/>
              </a:ext>
            </a:extLst>
          </p:cNvPr>
          <p:cNvSpPr>
            <a:spLocks/>
          </p:cNvSpPr>
          <p:nvPr/>
        </p:nvSpPr>
        <p:spPr bwMode="auto">
          <a:xfrm>
            <a:off x="1506070" y="2546141"/>
            <a:ext cx="1676400" cy="711200"/>
          </a:xfrm>
          <a:prstGeom prst="borderCallout1">
            <a:avLst>
              <a:gd name="adj1" fmla="val 16069"/>
              <a:gd name="adj2" fmla="val 104546"/>
              <a:gd name="adj3" fmla="val 27009"/>
              <a:gd name="adj4" fmla="val 150282"/>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a:latin typeface="Times New Roman" panose="02020603050405020304" pitchFamily="18" charset="0"/>
                <a:ea typeface="隶书" panose="02010509060101010101" pitchFamily="49" charset="-122"/>
              </a:rPr>
              <a:t>Level 1</a:t>
            </a:r>
            <a:r>
              <a:rPr kumimoji="1" lang="en-US" altLang="zh-CN" sz="4000">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47" name="AutoShape 44">
            <a:extLst>
              <a:ext uri="{FF2B5EF4-FFF2-40B4-BE49-F238E27FC236}">
                <a16:creationId xmlns:a16="http://schemas.microsoft.com/office/drawing/2014/main" id="{200DF946-9E59-48B5-AAA7-1D875E706D6A}"/>
              </a:ext>
            </a:extLst>
          </p:cNvPr>
          <p:cNvSpPr>
            <a:spLocks/>
          </p:cNvSpPr>
          <p:nvPr/>
        </p:nvSpPr>
        <p:spPr bwMode="auto">
          <a:xfrm>
            <a:off x="1887070" y="4984541"/>
            <a:ext cx="1676400" cy="711200"/>
          </a:xfrm>
          <a:prstGeom prst="borderCallout1">
            <a:avLst>
              <a:gd name="adj1" fmla="val 16069"/>
              <a:gd name="adj2" fmla="val 104546"/>
              <a:gd name="adj3" fmla="val -35491"/>
              <a:gd name="adj4" fmla="val 181440"/>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a:latin typeface="Times New Roman" panose="02020603050405020304" pitchFamily="18" charset="0"/>
                <a:ea typeface="隶书" panose="02010509060101010101" pitchFamily="49" charset="-122"/>
              </a:rPr>
              <a:t>Level 3</a:t>
            </a:r>
            <a:r>
              <a:rPr kumimoji="1" lang="en-US" altLang="zh-CN" sz="4000">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48" name="AutoShape 45">
            <a:extLst>
              <a:ext uri="{FF2B5EF4-FFF2-40B4-BE49-F238E27FC236}">
                <a16:creationId xmlns:a16="http://schemas.microsoft.com/office/drawing/2014/main" id="{F7954949-F335-4E6A-978B-B9A845AF3575}"/>
              </a:ext>
            </a:extLst>
          </p:cNvPr>
          <p:cNvSpPr>
            <a:spLocks/>
          </p:cNvSpPr>
          <p:nvPr/>
        </p:nvSpPr>
        <p:spPr bwMode="auto">
          <a:xfrm>
            <a:off x="1810870" y="5975141"/>
            <a:ext cx="1676400" cy="711200"/>
          </a:xfrm>
          <a:prstGeom prst="borderCallout1">
            <a:avLst>
              <a:gd name="adj1" fmla="val 16069"/>
              <a:gd name="adj2" fmla="val 104546"/>
              <a:gd name="adj3" fmla="val -35491"/>
              <a:gd name="adj4" fmla="val 222347"/>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a:latin typeface="Times New Roman" panose="02020603050405020304" pitchFamily="18" charset="0"/>
                <a:ea typeface="隶书" panose="02010509060101010101" pitchFamily="49" charset="-122"/>
              </a:rPr>
              <a:t>Level 4</a:t>
            </a:r>
            <a:r>
              <a:rPr kumimoji="1" lang="en-US" altLang="zh-CN" sz="4000">
                <a:latin typeface="Times New Roman" panose="02020603050405020304" pitchFamily="18" charset="0"/>
                <a:ea typeface="隶书" panose="02010509060101010101" pitchFamily="49" charset="-122"/>
              </a:rPr>
              <a:t>  </a:t>
            </a:r>
            <a:endParaRPr kumimoji="1" lang="en-US" altLang="zh-CN" sz="2400">
              <a:latin typeface="Times New Roman" panose="02020603050405020304" pitchFamily="18" charset="0"/>
            </a:endParaRPr>
          </a:p>
        </p:txBody>
      </p:sp>
      <p:sp>
        <p:nvSpPr>
          <p:cNvPr id="49" name="AutoShape 46">
            <a:extLst>
              <a:ext uri="{FF2B5EF4-FFF2-40B4-BE49-F238E27FC236}">
                <a16:creationId xmlns:a16="http://schemas.microsoft.com/office/drawing/2014/main" id="{23A7AD48-C037-4BB3-ADF7-02E9F82EDC22}"/>
              </a:ext>
            </a:extLst>
          </p:cNvPr>
          <p:cNvSpPr>
            <a:spLocks/>
          </p:cNvSpPr>
          <p:nvPr/>
        </p:nvSpPr>
        <p:spPr bwMode="auto">
          <a:xfrm>
            <a:off x="7678270" y="5467141"/>
            <a:ext cx="2133600" cy="466725"/>
          </a:xfrm>
          <a:prstGeom prst="borderCallout1">
            <a:avLst>
              <a:gd name="adj1" fmla="val 24491"/>
              <a:gd name="adj2" fmla="val -3569"/>
              <a:gd name="adj3" fmla="val -2722"/>
              <a:gd name="adj4" fmla="val -26935"/>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兄弟 </a:t>
            </a:r>
            <a:r>
              <a:rPr kumimoji="1" lang="en-US" altLang="zh-CN" sz="2400">
                <a:latin typeface="Times New Roman" panose="02020603050405020304" pitchFamily="18" charset="0"/>
              </a:rPr>
              <a:t>sibling</a:t>
            </a:r>
          </a:p>
        </p:txBody>
      </p:sp>
      <p:sp>
        <p:nvSpPr>
          <p:cNvPr id="50" name="Rectangle 47">
            <a:extLst>
              <a:ext uri="{FF2B5EF4-FFF2-40B4-BE49-F238E27FC236}">
                <a16:creationId xmlns:a16="http://schemas.microsoft.com/office/drawing/2014/main" id="{6E0DF0E5-D46A-44D7-A11B-037259982D57}"/>
              </a:ext>
            </a:extLst>
          </p:cNvPr>
          <p:cNvSpPr>
            <a:spLocks noChangeArrowheads="1"/>
          </p:cNvSpPr>
          <p:nvPr/>
        </p:nvSpPr>
        <p:spPr bwMode="auto">
          <a:xfrm>
            <a:off x="3572437" y="6223891"/>
            <a:ext cx="784785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
                <a:schemeClr val="folHlink"/>
              </a:buClr>
              <a:buSzPct val="60000"/>
              <a:buFont typeface="Wingdings" panose="05000000000000000000" pitchFamily="2" charset="2"/>
              <a:buChar char="n"/>
            </a:pPr>
            <a:r>
              <a:rPr kumimoji="1" lang="en-US" altLang="zh-CN" sz="2800">
                <a:solidFill>
                  <a:schemeClr val="folHlink"/>
                </a:solidFill>
                <a:latin typeface="Times New Roman" panose="02020603050405020304" pitchFamily="18" charset="0"/>
                <a:ea typeface="楷体_GB2312" pitchFamily="49" charset="-122"/>
              </a:rPr>
              <a:t>Height</a:t>
            </a:r>
            <a:r>
              <a:rPr kumimoji="1" lang="zh-CN" altLang="en-US" sz="2800">
                <a:solidFill>
                  <a:schemeClr val="folHlink"/>
                </a:solidFill>
                <a:latin typeface="Times New Roman" panose="02020603050405020304" pitchFamily="18" charset="0"/>
                <a:ea typeface="楷体_GB2312" pitchFamily="49" charset="-122"/>
              </a:rPr>
              <a:t>（高度）</a:t>
            </a:r>
            <a:r>
              <a:rPr kumimoji="1" lang="en-US" altLang="zh-CN" sz="2800">
                <a:solidFill>
                  <a:schemeClr val="folHlink"/>
                </a:solidFill>
                <a:latin typeface="Times New Roman" panose="02020603050405020304" pitchFamily="18" charset="0"/>
                <a:ea typeface="楷体_GB2312" pitchFamily="49" charset="-122"/>
              </a:rPr>
              <a:t>:the largest level number of the tree</a:t>
            </a:r>
          </a:p>
        </p:txBody>
      </p:sp>
    </p:spTree>
    <p:extLst>
      <p:ext uri="{BB962C8B-B14F-4D97-AF65-F5344CB8AC3E}">
        <p14:creationId xmlns:p14="http://schemas.microsoft.com/office/powerpoint/2010/main" val="3689488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fltVal val="0"/>
                                          </p:val>
                                        </p:tav>
                                        <p:tav tm="100000">
                                          <p:val>
                                            <p:strVal val="#ppt_w"/>
                                          </p:val>
                                        </p:tav>
                                      </p:tavLst>
                                    </p:anim>
                                    <p:anim calcmode="lin" valueType="num">
                                      <p:cBhvr>
                                        <p:cTn id="14"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p:cTn id="25" dur="500" fill="hold"/>
                                        <p:tgtEl>
                                          <p:spTgt spid="47"/>
                                        </p:tgtEl>
                                        <p:attrNameLst>
                                          <p:attrName>ppt_w</p:attrName>
                                        </p:attrNameLst>
                                      </p:cBhvr>
                                      <p:tavLst>
                                        <p:tav tm="0">
                                          <p:val>
                                            <p:fltVal val="0"/>
                                          </p:val>
                                        </p:tav>
                                        <p:tav tm="100000">
                                          <p:val>
                                            <p:strVal val="#ppt_w"/>
                                          </p:val>
                                        </p:tav>
                                      </p:tavLst>
                                    </p:anim>
                                    <p:anim calcmode="lin" valueType="num">
                                      <p:cBhvr>
                                        <p:cTn id="26" dur="5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p:cTn id="31" dur="500" fill="hold"/>
                                        <p:tgtEl>
                                          <p:spTgt spid="48"/>
                                        </p:tgtEl>
                                        <p:attrNameLst>
                                          <p:attrName>ppt_w</p:attrName>
                                        </p:attrNameLst>
                                      </p:cBhvr>
                                      <p:tavLst>
                                        <p:tav tm="0">
                                          <p:val>
                                            <p:fltVal val="0"/>
                                          </p:val>
                                        </p:tav>
                                        <p:tav tm="100000">
                                          <p:val>
                                            <p:strVal val="#ppt_w"/>
                                          </p:val>
                                        </p:tav>
                                      </p:tavLst>
                                    </p:anim>
                                    <p:anim calcmode="lin" valueType="num">
                                      <p:cBhvr>
                                        <p:cTn id="32" dur="5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0-#ppt_w/2"/>
                                          </p:val>
                                        </p:tav>
                                        <p:tav tm="100000">
                                          <p:val>
                                            <p:strVal val="#ppt_x"/>
                                          </p:val>
                                        </p:tav>
                                      </p:tavLst>
                                    </p:anim>
                                    <p:anim calcmode="lin" valueType="num">
                                      <p:cBhvr additive="base">
                                        <p:cTn id="3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0-#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p:cTn id="67" dur="500" fill="hold"/>
                                        <p:tgtEl>
                                          <p:spTgt spid="49"/>
                                        </p:tgtEl>
                                        <p:attrNameLst>
                                          <p:attrName>ppt_w</p:attrName>
                                        </p:attrNameLst>
                                      </p:cBhvr>
                                      <p:tavLst>
                                        <p:tav tm="0">
                                          <p:val>
                                            <p:fltVal val="0"/>
                                          </p:val>
                                        </p:tav>
                                        <p:tav tm="100000">
                                          <p:val>
                                            <p:strVal val="#ppt_w"/>
                                          </p:val>
                                        </p:tav>
                                      </p:tavLst>
                                    </p:anim>
                                    <p:anim calcmode="lin" valueType="num">
                                      <p:cBhvr>
                                        <p:cTn id="68" dur="5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P spid="29" grpId="0" animBg="1" autoUpdateAnimBg="0"/>
      <p:bldP spid="30" grpId="0" animBg="1" autoUpdateAnimBg="0"/>
      <p:bldP spid="31" grpId="0" animBg="1" autoUpdateAnimBg="0"/>
      <p:bldP spid="44" grpId="0" animBg="1" autoUpdateAnimBg="0"/>
      <p:bldP spid="45" grpId="0" animBg="1" autoUpdateAnimBg="0"/>
      <p:bldP spid="46" grpId="0" animBg="1" autoUpdateAnimBg="0"/>
      <p:bldP spid="47" grpId="0" animBg="1" autoUpdateAnimBg="0"/>
      <p:bldP spid="48" grpId="0" animBg="1" autoUpdateAnimBg="0"/>
      <p:bldP spid="49" grpId="0" animBg="1" autoUpdateAnimBg="0"/>
      <p:bldP spid="50"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0928BD46-4BEA-4BD9-A944-2C27A0085C94}"/>
              </a:ext>
            </a:extLst>
          </p:cNvPr>
          <p:cNvSpPr txBox="1">
            <a:spLocks noChangeArrowheads="1"/>
          </p:cNvSpPr>
          <p:nvPr/>
        </p:nvSpPr>
        <p:spPr>
          <a:xfrm>
            <a:off x="2458279" y="8842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Depth-first search</a:t>
            </a:r>
            <a:r>
              <a:rPr lang="zh-CN" altLang="en-US" kern="0"/>
              <a:t>深度优先</a:t>
            </a:r>
          </a:p>
        </p:txBody>
      </p:sp>
      <p:sp>
        <p:nvSpPr>
          <p:cNvPr id="5" name="Rectangle 3">
            <a:extLst>
              <a:ext uri="{FF2B5EF4-FFF2-40B4-BE49-F238E27FC236}">
                <a16:creationId xmlns:a16="http://schemas.microsoft.com/office/drawing/2014/main" id="{419E700F-F96D-448A-B3B8-2956409FE700}"/>
              </a:ext>
            </a:extLst>
          </p:cNvPr>
          <p:cNvSpPr txBox="1">
            <a:spLocks noChangeArrowheads="1"/>
          </p:cNvSpPr>
          <p:nvPr/>
        </p:nvSpPr>
        <p:spPr>
          <a:xfrm>
            <a:off x="407229" y="1792012"/>
            <a:ext cx="11532980" cy="4525962"/>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Build a spanning tree for a connected simple graph using a depth-first search.</a:t>
            </a:r>
          </a:p>
          <a:p>
            <a:pPr>
              <a:lnSpc>
                <a:spcPct val="150000"/>
              </a:lnSpc>
            </a:pPr>
            <a:endParaRPr lang="en-US" altLang="zh-CN" sz="2800" kern="0" dirty="0"/>
          </a:p>
          <a:p>
            <a:pPr>
              <a:lnSpc>
                <a:spcPct val="150000"/>
              </a:lnSpc>
            </a:pPr>
            <a:endParaRPr lang="en-US" altLang="zh-CN" sz="2800" kern="0" dirty="0"/>
          </a:p>
        </p:txBody>
      </p:sp>
    </p:spTree>
    <p:extLst>
      <p:ext uri="{BB962C8B-B14F-4D97-AF65-F5344CB8AC3E}">
        <p14:creationId xmlns:p14="http://schemas.microsoft.com/office/powerpoint/2010/main" val="1894744111"/>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8DACAC38-56AF-41F5-A781-D200AF9F5C3A}"/>
              </a:ext>
            </a:extLst>
          </p:cNvPr>
          <p:cNvSpPr txBox="1">
            <a:spLocks noChangeArrowheads="1"/>
          </p:cNvSpPr>
          <p:nvPr/>
        </p:nvSpPr>
        <p:spPr>
          <a:xfrm>
            <a:off x="2246245" y="818711"/>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Depth-first search</a:t>
            </a:r>
            <a:r>
              <a:rPr lang="zh-CN" altLang="en-US" kern="0" dirty="0"/>
              <a:t>深度优先</a:t>
            </a:r>
          </a:p>
        </p:txBody>
      </p:sp>
      <p:sp>
        <p:nvSpPr>
          <p:cNvPr id="5" name="Rectangle 3">
            <a:extLst>
              <a:ext uri="{FF2B5EF4-FFF2-40B4-BE49-F238E27FC236}">
                <a16:creationId xmlns:a16="http://schemas.microsoft.com/office/drawing/2014/main" id="{E0984CE3-2D16-4397-AE72-C76DA9AD170F}"/>
              </a:ext>
            </a:extLst>
          </p:cNvPr>
          <p:cNvSpPr txBox="1">
            <a:spLocks noChangeArrowheads="1"/>
          </p:cNvSpPr>
          <p:nvPr/>
        </p:nvSpPr>
        <p:spPr>
          <a:xfrm>
            <a:off x="2497483" y="5117263"/>
            <a:ext cx="8229600" cy="7921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buFontTx/>
              <a:buNone/>
            </a:pPr>
            <a:r>
              <a:rPr lang="en-US" altLang="zh-CN" kern="0" dirty="0"/>
              <a:t>Tree edges         back edges </a:t>
            </a:r>
          </a:p>
          <a:p>
            <a:endParaRPr lang="en-US" altLang="zh-CN" kern="0" dirty="0"/>
          </a:p>
        </p:txBody>
      </p:sp>
      <p:sp>
        <p:nvSpPr>
          <p:cNvPr id="6" name="Line 4">
            <a:extLst>
              <a:ext uri="{FF2B5EF4-FFF2-40B4-BE49-F238E27FC236}">
                <a16:creationId xmlns:a16="http://schemas.microsoft.com/office/drawing/2014/main" id="{78FA25D8-3CF3-4A47-9D61-66BAB0B98C81}"/>
              </a:ext>
            </a:extLst>
          </p:cNvPr>
          <p:cNvSpPr>
            <a:spLocks noChangeShapeType="1"/>
          </p:cNvSpPr>
          <p:nvPr/>
        </p:nvSpPr>
        <p:spPr bwMode="auto">
          <a:xfrm flipV="1">
            <a:off x="3305521" y="3352758"/>
            <a:ext cx="1008062" cy="8636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a:extLst>
              <a:ext uri="{FF2B5EF4-FFF2-40B4-BE49-F238E27FC236}">
                <a16:creationId xmlns:a16="http://schemas.microsoft.com/office/drawing/2014/main" id="{E87F07CA-0E96-4392-AB6D-1BA73C3E0766}"/>
              </a:ext>
            </a:extLst>
          </p:cNvPr>
          <p:cNvSpPr>
            <a:spLocks noChangeShapeType="1"/>
          </p:cNvSpPr>
          <p:nvPr/>
        </p:nvSpPr>
        <p:spPr bwMode="auto">
          <a:xfrm flipV="1">
            <a:off x="4311996" y="3279733"/>
            <a:ext cx="1225550" cy="71437"/>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E43635AE-9386-4FC6-831B-3B78CC2D304E}"/>
              </a:ext>
            </a:extLst>
          </p:cNvPr>
          <p:cNvSpPr>
            <a:spLocks noChangeShapeType="1"/>
          </p:cNvSpPr>
          <p:nvPr/>
        </p:nvSpPr>
        <p:spPr bwMode="auto">
          <a:xfrm flipV="1">
            <a:off x="3088033" y="3352758"/>
            <a:ext cx="1225550" cy="71437"/>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16008196-7F92-4533-A6C7-7FE010DE6407}"/>
              </a:ext>
            </a:extLst>
          </p:cNvPr>
          <p:cNvSpPr>
            <a:spLocks noChangeShapeType="1"/>
          </p:cNvSpPr>
          <p:nvPr/>
        </p:nvSpPr>
        <p:spPr bwMode="auto">
          <a:xfrm flipV="1">
            <a:off x="6759921" y="3136858"/>
            <a:ext cx="1225550" cy="71437"/>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45D07DED-92B6-4DEE-9CE0-9B258A4CC521}"/>
              </a:ext>
            </a:extLst>
          </p:cNvPr>
          <p:cNvSpPr>
            <a:spLocks noChangeShapeType="1"/>
          </p:cNvSpPr>
          <p:nvPr/>
        </p:nvSpPr>
        <p:spPr bwMode="auto">
          <a:xfrm flipV="1">
            <a:off x="5535958" y="3208295"/>
            <a:ext cx="1225550" cy="7143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67A6042D-36AA-4FFC-9F4F-74611268E7F3}"/>
              </a:ext>
            </a:extLst>
          </p:cNvPr>
          <p:cNvSpPr>
            <a:spLocks noChangeShapeType="1"/>
          </p:cNvSpPr>
          <p:nvPr/>
        </p:nvSpPr>
        <p:spPr bwMode="auto">
          <a:xfrm flipV="1">
            <a:off x="5535958" y="2200233"/>
            <a:ext cx="0" cy="10795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63EAD089-8918-4CCF-A4A8-6B3F72B06A2C}"/>
              </a:ext>
            </a:extLst>
          </p:cNvPr>
          <p:cNvSpPr>
            <a:spLocks noChangeShapeType="1"/>
          </p:cNvSpPr>
          <p:nvPr/>
        </p:nvSpPr>
        <p:spPr bwMode="auto">
          <a:xfrm flipV="1">
            <a:off x="6759921" y="3208295"/>
            <a:ext cx="0" cy="10795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83D1A4A0-20A0-49CC-889A-0BACEF35A5D6}"/>
              </a:ext>
            </a:extLst>
          </p:cNvPr>
          <p:cNvSpPr>
            <a:spLocks noChangeShapeType="1"/>
          </p:cNvSpPr>
          <p:nvPr/>
        </p:nvSpPr>
        <p:spPr bwMode="auto">
          <a:xfrm flipV="1">
            <a:off x="7983883" y="2055770"/>
            <a:ext cx="0" cy="10795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a:extLst>
              <a:ext uri="{FF2B5EF4-FFF2-40B4-BE49-F238E27FC236}">
                <a16:creationId xmlns:a16="http://schemas.microsoft.com/office/drawing/2014/main" id="{3A739227-CFA8-4759-B59B-C8956FF0B966}"/>
              </a:ext>
            </a:extLst>
          </p:cNvPr>
          <p:cNvSpPr>
            <a:spLocks noChangeShapeType="1"/>
          </p:cNvSpPr>
          <p:nvPr/>
        </p:nvSpPr>
        <p:spPr bwMode="auto">
          <a:xfrm flipV="1">
            <a:off x="9209433" y="1984333"/>
            <a:ext cx="0" cy="10795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a:extLst>
              <a:ext uri="{FF2B5EF4-FFF2-40B4-BE49-F238E27FC236}">
                <a16:creationId xmlns:a16="http://schemas.microsoft.com/office/drawing/2014/main" id="{DAF2691A-A9DA-4EBF-A1FA-6861A7983DC5}"/>
              </a:ext>
            </a:extLst>
          </p:cNvPr>
          <p:cNvSpPr>
            <a:spLocks noChangeShapeType="1"/>
          </p:cNvSpPr>
          <p:nvPr/>
        </p:nvSpPr>
        <p:spPr bwMode="auto">
          <a:xfrm flipV="1">
            <a:off x="7983883" y="3063833"/>
            <a:ext cx="1225550" cy="71437"/>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C1F43F8A-44AA-473C-A462-88A3339574FD}"/>
              </a:ext>
            </a:extLst>
          </p:cNvPr>
          <p:cNvSpPr>
            <a:spLocks noChangeShapeType="1"/>
          </p:cNvSpPr>
          <p:nvPr/>
        </p:nvSpPr>
        <p:spPr bwMode="auto">
          <a:xfrm flipH="1" flipV="1">
            <a:off x="5535958" y="2200233"/>
            <a:ext cx="1223963" cy="1008062"/>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46AB8A5D-5B80-4428-A998-4873EA08EAC1}"/>
              </a:ext>
            </a:extLst>
          </p:cNvPr>
          <p:cNvSpPr>
            <a:spLocks noChangeShapeType="1"/>
          </p:cNvSpPr>
          <p:nvPr/>
        </p:nvSpPr>
        <p:spPr bwMode="auto">
          <a:xfrm flipV="1">
            <a:off x="6759921" y="3136858"/>
            <a:ext cx="1223962" cy="1150937"/>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6">
            <a:extLst>
              <a:ext uri="{FF2B5EF4-FFF2-40B4-BE49-F238E27FC236}">
                <a16:creationId xmlns:a16="http://schemas.microsoft.com/office/drawing/2014/main" id="{6B17E964-A7ED-433F-9A26-E632BFC128CC}"/>
              </a:ext>
            </a:extLst>
          </p:cNvPr>
          <p:cNvSpPr txBox="1">
            <a:spLocks noChangeArrowheads="1"/>
          </p:cNvSpPr>
          <p:nvPr/>
        </p:nvSpPr>
        <p:spPr bwMode="auto">
          <a:xfrm>
            <a:off x="2872133" y="2847933"/>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a</a:t>
            </a:r>
          </a:p>
        </p:txBody>
      </p:sp>
      <p:sp>
        <p:nvSpPr>
          <p:cNvPr id="19" name="Text Box 17">
            <a:extLst>
              <a:ext uri="{FF2B5EF4-FFF2-40B4-BE49-F238E27FC236}">
                <a16:creationId xmlns:a16="http://schemas.microsoft.com/office/drawing/2014/main" id="{356A762B-A328-4696-A943-00427B7FE8ED}"/>
              </a:ext>
            </a:extLst>
          </p:cNvPr>
          <p:cNvSpPr txBox="1">
            <a:spLocks noChangeArrowheads="1"/>
          </p:cNvSpPr>
          <p:nvPr/>
        </p:nvSpPr>
        <p:spPr bwMode="auto">
          <a:xfrm>
            <a:off x="3016596" y="4287795"/>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b</a:t>
            </a:r>
          </a:p>
        </p:txBody>
      </p:sp>
      <p:sp>
        <p:nvSpPr>
          <p:cNvPr id="20" name="Text Box 18">
            <a:extLst>
              <a:ext uri="{FF2B5EF4-FFF2-40B4-BE49-F238E27FC236}">
                <a16:creationId xmlns:a16="http://schemas.microsoft.com/office/drawing/2014/main" id="{DC0AA2F7-EBBC-4E30-B2D5-B0135796D2CA}"/>
              </a:ext>
            </a:extLst>
          </p:cNvPr>
          <p:cNvSpPr txBox="1">
            <a:spLocks noChangeArrowheads="1"/>
          </p:cNvSpPr>
          <p:nvPr/>
        </p:nvSpPr>
        <p:spPr bwMode="auto">
          <a:xfrm>
            <a:off x="4167533" y="3497220"/>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c</a:t>
            </a:r>
          </a:p>
        </p:txBody>
      </p:sp>
      <p:sp>
        <p:nvSpPr>
          <p:cNvPr id="21" name="Text Box 19">
            <a:extLst>
              <a:ext uri="{FF2B5EF4-FFF2-40B4-BE49-F238E27FC236}">
                <a16:creationId xmlns:a16="http://schemas.microsoft.com/office/drawing/2014/main" id="{46D82C0D-8281-4737-848A-F67468C6C8F7}"/>
              </a:ext>
            </a:extLst>
          </p:cNvPr>
          <p:cNvSpPr txBox="1">
            <a:spLocks noChangeArrowheads="1"/>
          </p:cNvSpPr>
          <p:nvPr/>
        </p:nvSpPr>
        <p:spPr bwMode="auto">
          <a:xfrm>
            <a:off x="5320058" y="3352758"/>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e</a:t>
            </a:r>
          </a:p>
        </p:txBody>
      </p:sp>
      <p:sp>
        <p:nvSpPr>
          <p:cNvPr id="22" name="Text Box 20">
            <a:extLst>
              <a:ext uri="{FF2B5EF4-FFF2-40B4-BE49-F238E27FC236}">
                <a16:creationId xmlns:a16="http://schemas.microsoft.com/office/drawing/2014/main" id="{916E6A7F-DF4B-42C5-9AAB-74DBE5FD1A30}"/>
              </a:ext>
            </a:extLst>
          </p:cNvPr>
          <p:cNvSpPr txBox="1">
            <a:spLocks noChangeArrowheads="1"/>
          </p:cNvSpPr>
          <p:nvPr/>
        </p:nvSpPr>
        <p:spPr bwMode="auto">
          <a:xfrm>
            <a:off x="5175596" y="1768433"/>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d</a:t>
            </a:r>
          </a:p>
        </p:txBody>
      </p:sp>
      <p:sp>
        <p:nvSpPr>
          <p:cNvPr id="23" name="Text Box 21">
            <a:extLst>
              <a:ext uri="{FF2B5EF4-FFF2-40B4-BE49-F238E27FC236}">
                <a16:creationId xmlns:a16="http://schemas.microsoft.com/office/drawing/2014/main" id="{5043AF28-DEB7-4A62-AA97-69CAE63301F0}"/>
              </a:ext>
            </a:extLst>
          </p:cNvPr>
          <p:cNvSpPr txBox="1">
            <a:spLocks noChangeArrowheads="1"/>
          </p:cNvSpPr>
          <p:nvPr/>
        </p:nvSpPr>
        <p:spPr bwMode="auto">
          <a:xfrm>
            <a:off x="6617046" y="2705058"/>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f</a:t>
            </a:r>
          </a:p>
        </p:txBody>
      </p:sp>
      <p:sp>
        <p:nvSpPr>
          <p:cNvPr id="24" name="Text Box 22">
            <a:extLst>
              <a:ext uri="{FF2B5EF4-FFF2-40B4-BE49-F238E27FC236}">
                <a16:creationId xmlns:a16="http://schemas.microsoft.com/office/drawing/2014/main" id="{08F1A3BC-2082-441E-ACFA-44FC89657B91}"/>
              </a:ext>
            </a:extLst>
          </p:cNvPr>
          <p:cNvSpPr txBox="1">
            <a:spLocks noChangeArrowheads="1"/>
          </p:cNvSpPr>
          <p:nvPr/>
        </p:nvSpPr>
        <p:spPr bwMode="auto">
          <a:xfrm>
            <a:off x="6612283" y="4505283"/>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g</a:t>
            </a:r>
          </a:p>
        </p:txBody>
      </p:sp>
      <p:sp>
        <p:nvSpPr>
          <p:cNvPr id="25" name="Text Box 23">
            <a:extLst>
              <a:ext uri="{FF2B5EF4-FFF2-40B4-BE49-F238E27FC236}">
                <a16:creationId xmlns:a16="http://schemas.microsoft.com/office/drawing/2014/main" id="{0EEFFCBB-CDE3-40F6-844C-9E2B8528B0FE}"/>
              </a:ext>
            </a:extLst>
          </p:cNvPr>
          <p:cNvSpPr txBox="1">
            <a:spLocks noChangeArrowheads="1"/>
          </p:cNvSpPr>
          <p:nvPr/>
        </p:nvSpPr>
        <p:spPr bwMode="auto">
          <a:xfrm>
            <a:off x="7841008" y="3352758"/>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h</a:t>
            </a:r>
          </a:p>
        </p:txBody>
      </p:sp>
      <p:sp>
        <p:nvSpPr>
          <p:cNvPr id="26" name="Text Box 24">
            <a:extLst>
              <a:ext uri="{FF2B5EF4-FFF2-40B4-BE49-F238E27FC236}">
                <a16:creationId xmlns:a16="http://schemas.microsoft.com/office/drawing/2014/main" id="{A5D9DC2A-C3B9-4713-8116-CA35E5DD8F2E}"/>
              </a:ext>
            </a:extLst>
          </p:cNvPr>
          <p:cNvSpPr txBox="1">
            <a:spLocks noChangeArrowheads="1"/>
          </p:cNvSpPr>
          <p:nvPr/>
        </p:nvSpPr>
        <p:spPr bwMode="auto">
          <a:xfrm>
            <a:off x="8920508" y="3279733"/>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k</a:t>
            </a:r>
          </a:p>
        </p:txBody>
      </p:sp>
      <p:sp>
        <p:nvSpPr>
          <p:cNvPr id="27" name="Text Box 25">
            <a:extLst>
              <a:ext uri="{FF2B5EF4-FFF2-40B4-BE49-F238E27FC236}">
                <a16:creationId xmlns:a16="http://schemas.microsoft.com/office/drawing/2014/main" id="{03C7EF54-2D97-4B4C-834C-4200081146D2}"/>
              </a:ext>
            </a:extLst>
          </p:cNvPr>
          <p:cNvSpPr txBox="1">
            <a:spLocks noChangeArrowheads="1"/>
          </p:cNvSpPr>
          <p:nvPr/>
        </p:nvSpPr>
        <p:spPr bwMode="auto">
          <a:xfrm>
            <a:off x="8920508" y="1479508"/>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j</a:t>
            </a:r>
          </a:p>
        </p:txBody>
      </p:sp>
      <p:sp>
        <p:nvSpPr>
          <p:cNvPr id="28" name="Text Box 26">
            <a:extLst>
              <a:ext uri="{FF2B5EF4-FFF2-40B4-BE49-F238E27FC236}">
                <a16:creationId xmlns:a16="http://schemas.microsoft.com/office/drawing/2014/main" id="{98CB6960-716E-4294-B1DE-A1FDCCA8C3A7}"/>
              </a:ext>
            </a:extLst>
          </p:cNvPr>
          <p:cNvSpPr txBox="1">
            <a:spLocks noChangeArrowheads="1"/>
          </p:cNvSpPr>
          <p:nvPr/>
        </p:nvSpPr>
        <p:spPr bwMode="auto">
          <a:xfrm>
            <a:off x="7696546" y="1479508"/>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dirty="0"/>
              <a:t>i</a:t>
            </a:r>
          </a:p>
        </p:txBody>
      </p:sp>
    </p:spTree>
    <p:extLst>
      <p:ext uri="{BB962C8B-B14F-4D97-AF65-F5344CB8AC3E}">
        <p14:creationId xmlns:p14="http://schemas.microsoft.com/office/powerpoint/2010/main" val="2362952520"/>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2788B235-C0D0-4066-90BD-5546965FD47A}"/>
              </a:ext>
            </a:extLst>
          </p:cNvPr>
          <p:cNvSpPr txBox="1">
            <a:spLocks noChangeArrowheads="1"/>
          </p:cNvSpPr>
          <p:nvPr/>
        </p:nvSpPr>
        <p:spPr>
          <a:xfrm>
            <a:off x="2085975" y="844482"/>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Breadth-first search</a:t>
            </a:r>
            <a:r>
              <a:rPr lang="zh-CN" altLang="en-US" kern="0"/>
              <a:t>广度优先</a:t>
            </a:r>
          </a:p>
        </p:txBody>
      </p:sp>
      <p:sp>
        <p:nvSpPr>
          <p:cNvPr id="5" name="Rectangle 3">
            <a:extLst>
              <a:ext uri="{FF2B5EF4-FFF2-40B4-BE49-F238E27FC236}">
                <a16:creationId xmlns:a16="http://schemas.microsoft.com/office/drawing/2014/main" id="{4B4F1D17-C856-4934-969B-D335A69EA43B}"/>
              </a:ext>
            </a:extLst>
          </p:cNvPr>
          <p:cNvSpPr txBox="1">
            <a:spLocks noChangeArrowheads="1"/>
          </p:cNvSpPr>
          <p:nvPr/>
        </p:nvSpPr>
        <p:spPr>
          <a:xfrm>
            <a:off x="271669" y="1679714"/>
            <a:ext cx="11648661"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Produce a spanning tree of a simple graph by the use of  a breadth-first search.</a:t>
            </a:r>
          </a:p>
        </p:txBody>
      </p:sp>
    </p:spTree>
    <p:extLst>
      <p:ext uri="{BB962C8B-B14F-4D97-AF65-F5344CB8AC3E}">
        <p14:creationId xmlns:p14="http://schemas.microsoft.com/office/powerpoint/2010/main" val="474409008"/>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3AB8BE68-B88D-4DB8-9869-1418650CF08D}"/>
              </a:ext>
            </a:extLst>
          </p:cNvPr>
          <p:cNvSpPr txBox="1">
            <a:spLocks noChangeArrowheads="1"/>
          </p:cNvSpPr>
          <p:nvPr/>
        </p:nvSpPr>
        <p:spPr>
          <a:xfrm>
            <a:off x="2299252" y="870986"/>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Breadth-first search</a:t>
            </a:r>
            <a:r>
              <a:rPr lang="zh-CN" altLang="en-US" kern="0" dirty="0"/>
              <a:t>广度优先</a:t>
            </a:r>
          </a:p>
        </p:txBody>
      </p:sp>
      <p:sp>
        <p:nvSpPr>
          <p:cNvPr id="5" name="Line 4">
            <a:extLst>
              <a:ext uri="{FF2B5EF4-FFF2-40B4-BE49-F238E27FC236}">
                <a16:creationId xmlns:a16="http://schemas.microsoft.com/office/drawing/2014/main" id="{E304AD63-3469-46E0-876D-862ED8351B7E}"/>
              </a:ext>
            </a:extLst>
          </p:cNvPr>
          <p:cNvSpPr>
            <a:spLocks noChangeShapeType="1"/>
          </p:cNvSpPr>
          <p:nvPr/>
        </p:nvSpPr>
        <p:spPr bwMode="auto">
          <a:xfrm flipH="1" flipV="1">
            <a:off x="4709975" y="3709436"/>
            <a:ext cx="34925" cy="1225550"/>
          </a:xfrm>
          <a:prstGeom prst="line">
            <a:avLst/>
          </a:prstGeom>
          <a:noFill/>
          <a:ln w="508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A7E0A2CA-6D25-4C18-B6B0-AC568C7DCBF7}"/>
              </a:ext>
            </a:extLst>
          </p:cNvPr>
          <p:cNvSpPr>
            <a:spLocks noChangeShapeType="1"/>
          </p:cNvSpPr>
          <p:nvPr/>
        </p:nvSpPr>
        <p:spPr bwMode="auto">
          <a:xfrm flipV="1">
            <a:off x="5933937" y="3566561"/>
            <a:ext cx="1225550" cy="71437"/>
          </a:xfrm>
          <a:prstGeom prst="line">
            <a:avLst/>
          </a:prstGeom>
          <a:noFill/>
          <a:ln w="5080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a:extLst>
              <a:ext uri="{FF2B5EF4-FFF2-40B4-BE49-F238E27FC236}">
                <a16:creationId xmlns:a16="http://schemas.microsoft.com/office/drawing/2014/main" id="{60AE14E7-9EB5-49AB-9318-CD0D2D85A5F1}"/>
              </a:ext>
            </a:extLst>
          </p:cNvPr>
          <p:cNvSpPr>
            <a:spLocks noChangeShapeType="1"/>
          </p:cNvSpPr>
          <p:nvPr/>
        </p:nvSpPr>
        <p:spPr bwMode="auto">
          <a:xfrm flipV="1">
            <a:off x="4709975" y="3637998"/>
            <a:ext cx="1225550" cy="71438"/>
          </a:xfrm>
          <a:prstGeom prst="line">
            <a:avLst/>
          </a:prstGeom>
          <a:noFill/>
          <a:ln w="5080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9">
            <a:extLst>
              <a:ext uri="{FF2B5EF4-FFF2-40B4-BE49-F238E27FC236}">
                <a16:creationId xmlns:a16="http://schemas.microsoft.com/office/drawing/2014/main" id="{E3ADD9FD-89B9-48C2-8DE6-D8C5C44ADD8D}"/>
              </a:ext>
            </a:extLst>
          </p:cNvPr>
          <p:cNvSpPr>
            <a:spLocks noChangeShapeType="1"/>
          </p:cNvSpPr>
          <p:nvPr/>
        </p:nvSpPr>
        <p:spPr bwMode="auto">
          <a:xfrm flipV="1">
            <a:off x="7159487" y="2414036"/>
            <a:ext cx="0" cy="10795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0">
            <a:extLst>
              <a:ext uri="{FF2B5EF4-FFF2-40B4-BE49-F238E27FC236}">
                <a16:creationId xmlns:a16="http://schemas.microsoft.com/office/drawing/2014/main" id="{BC63F9D2-78C1-4B48-8CE8-781A87299739}"/>
              </a:ext>
            </a:extLst>
          </p:cNvPr>
          <p:cNvSpPr>
            <a:spLocks noChangeShapeType="1"/>
          </p:cNvSpPr>
          <p:nvPr/>
        </p:nvSpPr>
        <p:spPr bwMode="auto">
          <a:xfrm flipV="1">
            <a:off x="6006962" y="4933398"/>
            <a:ext cx="0" cy="1079500"/>
          </a:xfrm>
          <a:prstGeom prst="line">
            <a:avLst/>
          </a:prstGeom>
          <a:noFill/>
          <a:ln w="508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1">
            <a:extLst>
              <a:ext uri="{FF2B5EF4-FFF2-40B4-BE49-F238E27FC236}">
                <a16:creationId xmlns:a16="http://schemas.microsoft.com/office/drawing/2014/main" id="{073142B4-5942-4C77-8161-F3ED2EC09CAA}"/>
              </a:ext>
            </a:extLst>
          </p:cNvPr>
          <p:cNvSpPr>
            <a:spLocks noChangeShapeType="1"/>
          </p:cNvSpPr>
          <p:nvPr/>
        </p:nvSpPr>
        <p:spPr bwMode="auto">
          <a:xfrm flipV="1">
            <a:off x="8454887" y="2342598"/>
            <a:ext cx="0" cy="1079500"/>
          </a:xfrm>
          <a:prstGeom prst="line">
            <a:avLst/>
          </a:prstGeom>
          <a:noFill/>
          <a:ln w="50800">
            <a:solidFill>
              <a:srgbClr val="3366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4">
            <a:extLst>
              <a:ext uri="{FF2B5EF4-FFF2-40B4-BE49-F238E27FC236}">
                <a16:creationId xmlns:a16="http://schemas.microsoft.com/office/drawing/2014/main" id="{FC2AB731-3283-44A3-927E-FDFE39C28559}"/>
              </a:ext>
            </a:extLst>
          </p:cNvPr>
          <p:cNvSpPr>
            <a:spLocks noChangeShapeType="1"/>
          </p:cNvSpPr>
          <p:nvPr/>
        </p:nvSpPr>
        <p:spPr bwMode="auto">
          <a:xfrm flipH="1" flipV="1">
            <a:off x="4709975" y="4933398"/>
            <a:ext cx="1223962" cy="1008063"/>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5">
            <a:extLst>
              <a:ext uri="{FF2B5EF4-FFF2-40B4-BE49-F238E27FC236}">
                <a16:creationId xmlns:a16="http://schemas.microsoft.com/office/drawing/2014/main" id="{EC681742-BF5E-49BF-AEFE-E42167BA9B81}"/>
              </a:ext>
            </a:extLst>
          </p:cNvPr>
          <p:cNvSpPr>
            <a:spLocks noChangeShapeType="1"/>
          </p:cNvSpPr>
          <p:nvPr/>
        </p:nvSpPr>
        <p:spPr bwMode="auto">
          <a:xfrm flipV="1">
            <a:off x="7230925" y="3493536"/>
            <a:ext cx="1223962" cy="12954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6">
            <a:extLst>
              <a:ext uri="{FF2B5EF4-FFF2-40B4-BE49-F238E27FC236}">
                <a16:creationId xmlns:a16="http://schemas.microsoft.com/office/drawing/2014/main" id="{2DF0F8BB-01BD-44FD-8AC0-C198801FAFCF}"/>
              </a:ext>
            </a:extLst>
          </p:cNvPr>
          <p:cNvSpPr txBox="1">
            <a:spLocks noChangeArrowheads="1"/>
          </p:cNvSpPr>
          <p:nvPr/>
        </p:nvSpPr>
        <p:spPr bwMode="auto">
          <a:xfrm>
            <a:off x="4206737" y="2198136"/>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a</a:t>
            </a:r>
          </a:p>
        </p:txBody>
      </p:sp>
      <p:sp>
        <p:nvSpPr>
          <p:cNvPr id="14" name="Text Box 17">
            <a:extLst>
              <a:ext uri="{FF2B5EF4-FFF2-40B4-BE49-F238E27FC236}">
                <a16:creationId xmlns:a16="http://schemas.microsoft.com/office/drawing/2014/main" id="{3EF86B86-1BD5-4CB5-88A3-4A2E2EB2AE55}"/>
              </a:ext>
            </a:extLst>
          </p:cNvPr>
          <p:cNvSpPr txBox="1">
            <a:spLocks noChangeArrowheads="1"/>
          </p:cNvSpPr>
          <p:nvPr/>
        </p:nvSpPr>
        <p:spPr bwMode="auto">
          <a:xfrm>
            <a:off x="5646600" y="1837773"/>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b</a:t>
            </a:r>
          </a:p>
        </p:txBody>
      </p:sp>
      <p:sp>
        <p:nvSpPr>
          <p:cNvPr id="15" name="Text Box 18">
            <a:extLst>
              <a:ext uri="{FF2B5EF4-FFF2-40B4-BE49-F238E27FC236}">
                <a16:creationId xmlns:a16="http://schemas.microsoft.com/office/drawing/2014/main" id="{6D4B7917-80CD-4EE9-8243-4FD71E4468F1}"/>
              </a:ext>
            </a:extLst>
          </p:cNvPr>
          <p:cNvSpPr txBox="1">
            <a:spLocks noChangeArrowheads="1"/>
          </p:cNvSpPr>
          <p:nvPr/>
        </p:nvSpPr>
        <p:spPr bwMode="auto">
          <a:xfrm>
            <a:off x="7086462" y="1693311"/>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c</a:t>
            </a:r>
          </a:p>
        </p:txBody>
      </p:sp>
      <p:sp>
        <p:nvSpPr>
          <p:cNvPr id="16" name="Text Box 19">
            <a:extLst>
              <a:ext uri="{FF2B5EF4-FFF2-40B4-BE49-F238E27FC236}">
                <a16:creationId xmlns:a16="http://schemas.microsoft.com/office/drawing/2014/main" id="{68CC8E6E-57FC-469D-87C7-4960083791D5}"/>
              </a:ext>
            </a:extLst>
          </p:cNvPr>
          <p:cNvSpPr txBox="1">
            <a:spLocks noChangeArrowheads="1"/>
          </p:cNvSpPr>
          <p:nvPr/>
        </p:nvSpPr>
        <p:spPr bwMode="auto">
          <a:xfrm>
            <a:off x="5430700" y="3061736"/>
            <a:ext cx="503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e</a:t>
            </a:r>
          </a:p>
        </p:txBody>
      </p:sp>
      <p:sp>
        <p:nvSpPr>
          <p:cNvPr id="17" name="Text Box 20">
            <a:extLst>
              <a:ext uri="{FF2B5EF4-FFF2-40B4-BE49-F238E27FC236}">
                <a16:creationId xmlns:a16="http://schemas.microsoft.com/office/drawing/2014/main" id="{BD970629-DCA1-45E1-9A39-FB47D8077CDD}"/>
              </a:ext>
            </a:extLst>
          </p:cNvPr>
          <p:cNvSpPr txBox="1">
            <a:spLocks noChangeArrowheads="1"/>
          </p:cNvSpPr>
          <p:nvPr/>
        </p:nvSpPr>
        <p:spPr bwMode="auto">
          <a:xfrm>
            <a:off x="4133712" y="3566561"/>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d</a:t>
            </a:r>
          </a:p>
        </p:txBody>
      </p:sp>
      <p:sp>
        <p:nvSpPr>
          <p:cNvPr id="18" name="Text Box 21">
            <a:extLst>
              <a:ext uri="{FF2B5EF4-FFF2-40B4-BE49-F238E27FC236}">
                <a16:creationId xmlns:a16="http://schemas.microsoft.com/office/drawing/2014/main" id="{5A8673FF-0FBD-41CF-8D66-1B66870719BC}"/>
              </a:ext>
            </a:extLst>
          </p:cNvPr>
          <p:cNvSpPr txBox="1">
            <a:spLocks noChangeArrowheads="1"/>
          </p:cNvSpPr>
          <p:nvPr/>
        </p:nvSpPr>
        <p:spPr bwMode="auto">
          <a:xfrm>
            <a:off x="6654662" y="3061736"/>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f</a:t>
            </a:r>
          </a:p>
        </p:txBody>
      </p:sp>
      <p:sp>
        <p:nvSpPr>
          <p:cNvPr id="19" name="Text Box 22">
            <a:extLst>
              <a:ext uri="{FF2B5EF4-FFF2-40B4-BE49-F238E27FC236}">
                <a16:creationId xmlns:a16="http://schemas.microsoft.com/office/drawing/2014/main" id="{8AE294FF-19AD-47D7-A147-1F55563ECFA1}"/>
              </a:ext>
            </a:extLst>
          </p:cNvPr>
          <p:cNvSpPr txBox="1">
            <a:spLocks noChangeArrowheads="1"/>
          </p:cNvSpPr>
          <p:nvPr/>
        </p:nvSpPr>
        <p:spPr bwMode="auto">
          <a:xfrm>
            <a:off x="8454887" y="3350661"/>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g</a:t>
            </a:r>
          </a:p>
        </p:txBody>
      </p:sp>
      <p:sp>
        <p:nvSpPr>
          <p:cNvPr id="20" name="Text Box 23">
            <a:extLst>
              <a:ext uri="{FF2B5EF4-FFF2-40B4-BE49-F238E27FC236}">
                <a16:creationId xmlns:a16="http://schemas.microsoft.com/office/drawing/2014/main" id="{CD23E764-ED4C-4D0A-8D5E-64F63021C277}"/>
              </a:ext>
            </a:extLst>
          </p:cNvPr>
          <p:cNvSpPr txBox="1">
            <a:spLocks noChangeArrowheads="1"/>
          </p:cNvSpPr>
          <p:nvPr/>
        </p:nvSpPr>
        <p:spPr bwMode="auto">
          <a:xfrm>
            <a:off x="4062275" y="4790523"/>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h</a:t>
            </a:r>
          </a:p>
        </p:txBody>
      </p:sp>
      <p:sp>
        <p:nvSpPr>
          <p:cNvPr id="21" name="Text Box 24">
            <a:extLst>
              <a:ext uri="{FF2B5EF4-FFF2-40B4-BE49-F238E27FC236}">
                <a16:creationId xmlns:a16="http://schemas.microsoft.com/office/drawing/2014/main" id="{D8E9279A-1EDB-4EA4-B5E4-58E43D0D354A}"/>
              </a:ext>
            </a:extLst>
          </p:cNvPr>
          <p:cNvSpPr txBox="1">
            <a:spLocks noChangeArrowheads="1"/>
          </p:cNvSpPr>
          <p:nvPr/>
        </p:nvSpPr>
        <p:spPr bwMode="auto">
          <a:xfrm>
            <a:off x="6151425" y="6014486"/>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k</a:t>
            </a:r>
          </a:p>
        </p:txBody>
      </p:sp>
      <p:sp>
        <p:nvSpPr>
          <p:cNvPr id="22" name="Text Box 25">
            <a:extLst>
              <a:ext uri="{FF2B5EF4-FFF2-40B4-BE49-F238E27FC236}">
                <a16:creationId xmlns:a16="http://schemas.microsoft.com/office/drawing/2014/main" id="{EC5FA697-FCCD-47E0-BBAF-38DB7F99A0D5}"/>
              </a:ext>
            </a:extLst>
          </p:cNvPr>
          <p:cNvSpPr txBox="1">
            <a:spLocks noChangeArrowheads="1"/>
          </p:cNvSpPr>
          <p:nvPr/>
        </p:nvSpPr>
        <p:spPr bwMode="auto">
          <a:xfrm>
            <a:off x="7230925" y="4861961"/>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j</a:t>
            </a:r>
          </a:p>
        </p:txBody>
      </p:sp>
      <p:sp>
        <p:nvSpPr>
          <p:cNvPr id="23" name="Text Box 26">
            <a:extLst>
              <a:ext uri="{FF2B5EF4-FFF2-40B4-BE49-F238E27FC236}">
                <a16:creationId xmlns:a16="http://schemas.microsoft.com/office/drawing/2014/main" id="{ED8169A2-D87F-4433-8C9D-FF7AD41A48E8}"/>
              </a:ext>
            </a:extLst>
          </p:cNvPr>
          <p:cNvSpPr txBox="1">
            <a:spLocks noChangeArrowheads="1"/>
          </p:cNvSpPr>
          <p:nvPr/>
        </p:nvSpPr>
        <p:spPr bwMode="auto">
          <a:xfrm>
            <a:off x="5430700" y="4861961"/>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dirty="0"/>
              <a:t>i</a:t>
            </a:r>
          </a:p>
        </p:txBody>
      </p:sp>
      <p:sp>
        <p:nvSpPr>
          <p:cNvPr id="24" name="Line 28">
            <a:extLst>
              <a:ext uri="{FF2B5EF4-FFF2-40B4-BE49-F238E27FC236}">
                <a16:creationId xmlns:a16="http://schemas.microsoft.com/office/drawing/2014/main" id="{03ECCBC7-188F-4BD8-A291-8D16D16C5E39}"/>
              </a:ext>
            </a:extLst>
          </p:cNvPr>
          <p:cNvSpPr>
            <a:spLocks noChangeShapeType="1"/>
          </p:cNvSpPr>
          <p:nvPr/>
        </p:nvSpPr>
        <p:spPr bwMode="auto">
          <a:xfrm flipV="1">
            <a:off x="4709975" y="2485473"/>
            <a:ext cx="1225550" cy="71438"/>
          </a:xfrm>
          <a:prstGeom prst="line">
            <a:avLst/>
          </a:prstGeom>
          <a:noFill/>
          <a:ln w="508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9">
            <a:extLst>
              <a:ext uri="{FF2B5EF4-FFF2-40B4-BE49-F238E27FC236}">
                <a16:creationId xmlns:a16="http://schemas.microsoft.com/office/drawing/2014/main" id="{E7906469-840A-4E79-AD7C-424D3516023D}"/>
              </a:ext>
            </a:extLst>
          </p:cNvPr>
          <p:cNvSpPr>
            <a:spLocks noChangeShapeType="1"/>
          </p:cNvSpPr>
          <p:nvPr/>
        </p:nvSpPr>
        <p:spPr bwMode="auto">
          <a:xfrm flipV="1">
            <a:off x="5933937" y="2414036"/>
            <a:ext cx="1225550" cy="71437"/>
          </a:xfrm>
          <a:prstGeom prst="line">
            <a:avLst/>
          </a:prstGeom>
          <a:noFill/>
          <a:ln w="508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0">
            <a:extLst>
              <a:ext uri="{FF2B5EF4-FFF2-40B4-BE49-F238E27FC236}">
                <a16:creationId xmlns:a16="http://schemas.microsoft.com/office/drawing/2014/main" id="{9FD2ACA2-5D37-435C-AADE-186A03780225}"/>
              </a:ext>
            </a:extLst>
          </p:cNvPr>
          <p:cNvSpPr>
            <a:spLocks noChangeShapeType="1"/>
          </p:cNvSpPr>
          <p:nvPr/>
        </p:nvSpPr>
        <p:spPr bwMode="auto">
          <a:xfrm flipV="1">
            <a:off x="4709975" y="2558498"/>
            <a:ext cx="0" cy="1079500"/>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1">
            <a:extLst>
              <a:ext uri="{FF2B5EF4-FFF2-40B4-BE49-F238E27FC236}">
                <a16:creationId xmlns:a16="http://schemas.microsoft.com/office/drawing/2014/main" id="{04D07E80-5AE7-439E-8C2E-597C886CB82E}"/>
              </a:ext>
            </a:extLst>
          </p:cNvPr>
          <p:cNvSpPr>
            <a:spLocks noChangeShapeType="1"/>
          </p:cNvSpPr>
          <p:nvPr/>
        </p:nvSpPr>
        <p:spPr bwMode="auto">
          <a:xfrm flipV="1">
            <a:off x="5933937" y="2558498"/>
            <a:ext cx="0" cy="1079500"/>
          </a:xfrm>
          <a:prstGeom prst="line">
            <a:avLst/>
          </a:prstGeom>
          <a:noFill/>
          <a:ln w="5080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2">
            <a:extLst>
              <a:ext uri="{FF2B5EF4-FFF2-40B4-BE49-F238E27FC236}">
                <a16:creationId xmlns:a16="http://schemas.microsoft.com/office/drawing/2014/main" id="{CB22F0AA-1555-495D-B5F8-3EAA09E9ACBB}"/>
              </a:ext>
            </a:extLst>
          </p:cNvPr>
          <p:cNvSpPr>
            <a:spLocks noChangeShapeType="1"/>
          </p:cNvSpPr>
          <p:nvPr/>
        </p:nvSpPr>
        <p:spPr bwMode="auto">
          <a:xfrm flipV="1">
            <a:off x="4783000" y="4861961"/>
            <a:ext cx="1225550" cy="71437"/>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3">
            <a:extLst>
              <a:ext uri="{FF2B5EF4-FFF2-40B4-BE49-F238E27FC236}">
                <a16:creationId xmlns:a16="http://schemas.microsoft.com/office/drawing/2014/main" id="{AE11DE41-4B06-4B02-8EA0-FD9ADE13DA15}"/>
              </a:ext>
            </a:extLst>
          </p:cNvPr>
          <p:cNvSpPr>
            <a:spLocks noChangeShapeType="1"/>
          </p:cNvSpPr>
          <p:nvPr/>
        </p:nvSpPr>
        <p:spPr bwMode="auto">
          <a:xfrm flipV="1">
            <a:off x="6006962" y="4790523"/>
            <a:ext cx="1225550" cy="71438"/>
          </a:xfrm>
          <a:prstGeom prst="line">
            <a:avLst/>
          </a:prstGeom>
          <a:noFill/>
          <a:ln w="508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4">
            <a:extLst>
              <a:ext uri="{FF2B5EF4-FFF2-40B4-BE49-F238E27FC236}">
                <a16:creationId xmlns:a16="http://schemas.microsoft.com/office/drawing/2014/main" id="{81BD42F2-DE88-405D-9E0D-4A200D5EF97C}"/>
              </a:ext>
            </a:extLst>
          </p:cNvPr>
          <p:cNvSpPr>
            <a:spLocks noChangeShapeType="1"/>
          </p:cNvSpPr>
          <p:nvPr/>
        </p:nvSpPr>
        <p:spPr bwMode="auto">
          <a:xfrm flipH="1" flipV="1">
            <a:off x="5933937" y="3637998"/>
            <a:ext cx="34925" cy="1225550"/>
          </a:xfrm>
          <a:prstGeom prst="line">
            <a:avLst/>
          </a:prstGeom>
          <a:noFill/>
          <a:ln w="5080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5">
            <a:extLst>
              <a:ext uri="{FF2B5EF4-FFF2-40B4-BE49-F238E27FC236}">
                <a16:creationId xmlns:a16="http://schemas.microsoft.com/office/drawing/2014/main" id="{A048D675-D13D-44F7-81D0-29DDAE4D30AD}"/>
              </a:ext>
            </a:extLst>
          </p:cNvPr>
          <p:cNvSpPr>
            <a:spLocks noChangeShapeType="1"/>
          </p:cNvSpPr>
          <p:nvPr/>
        </p:nvSpPr>
        <p:spPr bwMode="auto">
          <a:xfrm flipV="1">
            <a:off x="4783000" y="6014486"/>
            <a:ext cx="1225550" cy="71437"/>
          </a:xfrm>
          <a:prstGeom prst="line">
            <a:avLst/>
          </a:prstGeom>
          <a:noFill/>
          <a:ln w="50800">
            <a:solidFill>
              <a:srgbClr val="3366FF"/>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6">
            <a:extLst>
              <a:ext uri="{FF2B5EF4-FFF2-40B4-BE49-F238E27FC236}">
                <a16:creationId xmlns:a16="http://schemas.microsoft.com/office/drawing/2014/main" id="{7A6C46C0-D0B9-43D2-951D-1D01DA87C00C}"/>
              </a:ext>
            </a:extLst>
          </p:cNvPr>
          <p:cNvSpPr>
            <a:spLocks noChangeShapeType="1"/>
          </p:cNvSpPr>
          <p:nvPr/>
        </p:nvSpPr>
        <p:spPr bwMode="auto">
          <a:xfrm flipH="1" flipV="1">
            <a:off x="7159487" y="3566561"/>
            <a:ext cx="34925" cy="1225550"/>
          </a:xfrm>
          <a:prstGeom prst="line">
            <a:avLst/>
          </a:prstGeom>
          <a:noFill/>
          <a:ln w="508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7">
            <a:extLst>
              <a:ext uri="{FF2B5EF4-FFF2-40B4-BE49-F238E27FC236}">
                <a16:creationId xmlns:a16="http://schemas.microsoft.com/office/drawing/2014/main" id="{9065A0A3-C73A-45D1-AA2D-CE31B4F9973F}"/>
              </a:ext>
            </a:extLst>
          </p:cNvPr>
          <p:cNvSpPr>
            <a:spLocks noChangeShapeType="1"/>
          </p:cNvSpPr>
          <p:nvPr/>
        </p:nvSpPr>
        <p:spPr bwMode="auto">
          <a:xfrm flipV="1">
            <a:off x="7230925" y="3493536"/>
            <a:ext cx="1225550" cy="71437"/>
          </a:xfrm>
          <a:prstGeom prst="line">
            <a:avLst/>
          </a:prstGeom>
          <a:noFill/>
          <a:ln w="50800">
            <a:solidFill>
              <a:srgbClr val="00FF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38">
            <a:extLst>
              <a:ext uri="{FF2B5EF4-FFF2-40B4-BE49-F238E27FC236}">
                <a16:creationId xmlns:a16="http://schemas.microsoft.com/office/drawing/2014/main" id="{092E4C87-D61B-4795-9724-AA6D4F6AA8FF}"/>
              </a:ext>
            </a:extLst>
          </p:cNvPr>
          <p:cNvSpPr txBox="1">
            <a:spLocks noChangeArrowheads="1"/>
          </p:cNvSpPr>
          <p:nvPr/>
        </p:nvSpPr>
        <p:spPr bwMode="auto">
          <a:xfrm>
            <a:off x="8670787" y="1982236"/>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l</a:t>
            </a:r>
          </a:p>
        </p:txBody>
      </p:sp>
      <p:sp>
        <p:nvSpPr>
          <p:cNvPr id="35" name="Text Box 39">
            <a:extLst>
              <a:ext uri="{FF2B5EF4-FFF2-40B4-BE49-F238E27FC236}">
                <a16:creationId xmlns:a16="http://schemas.microsoft.com/office/drawing/2014/main" id="{96219FFC-9A06-4CAC-8140-7203F43195C7}"/>
              </a:ext>
            </a:extLst>
          </p:cNvPr>
          <p:cNvSpPr txBox="1">
            <a:spLocks noChangeArrowheads="1"/>
          </p:cNvSpPr>
          <p:nvPr/>
        </p:nvSpPr>
        <p:spPr bwMode="auto">
          <a:xfrm>
            <a:off x="4206737" y="6085923"/>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3600"/>
              <a:t>m</a:t>
            </a:r>
          </a:p>
        </p:txBody>
      </p:sp>
    </p:spTree>
    <p:extLst>
      <p:ext uri="{BB962C8B-B14F-4D97-AF65-F5344CB8AC3E}">
        <p14:creationId xmlns:p14="http://schemas.microsoft.com/office/powerpoint/2010/main" val="1683878240"/>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8E7CEBD0-8CC5-4980-A3E5-46188D03D23A}"/>
              </a:ext>
            </a:extLst>
          </p:cNvPr>
          <p:cNvSpPr txBox="1">
            <a:spLocks noChangeArrowheads="1"/>
          </p:cNvSpPr>
          <p:nvPr/>
        </p:nvSpPr>
        <p:spPr>
          <a:xfrm>
            <a:off x="2206487"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Backtracking  </a:t>
            </a:r>
            <a:r>
              <a:rPr lang="zh-CN" altLang="en-US" kern="0" dirty="0"/>
              <a:t>回溯法</a:t>
            </a:r>
          </a:p>
        </p:txBody>
      </p:sp>
      <p:sp>
        <p:nvSpPr>
          <p:cNvPr id="5" name="Rectangle 3">
            <a:extLst>
              <a:ext uri="{FF2B5EF4-FFF2-40B4-BE49-F238E27FC236}">
                <a16:creationId xmlns:a16="http://schemas.microsoft.com/office/drawing/2014/main" id="{C585598E-5778-4F0D-87A2-0125DFBAB7C4}"/>
              </a:ext>
            </a:extLst>
          </p:cNvPr>
          <p:cNvSpPr txBox="1">
            <a:spLocks noChangeArrowheads="1"/>
          </p:cNvSpPr>
          <p:nvPr/>
        </p:nvSpPr>
        <p:spPr>
          <a:xfrm>
            <a:off x="457200" y="1600200"/>
            <a:ext cx="82296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Graph Colorings</a:t>
            </a:r>
          </a:p>
          <a:p>
            <a:pPr>
              <a:lnSpc>
                <a:spcPct val="150000"/>
              </a:lnSpc>
            </a:pPr>
            <a:r>
              <a:rPr lang="en-US" altLang="zh-CN" kern="0" dirty="0"/>
              <a:t>The n-Queens Problem</a:t>
            </a:r>
          </a:p>
          <a:p>
            <a:pPr>
              <a:lnSpc>
                <a:spcPct val="150000"/>
              </a:lnSpc>
            </a:pPr>
            <a:r>
              <a:rPr lang="en-US" altLang="zh-CN" kern="0" dirty="0"/>
              <a:t>In directed graphs</a:t>
            </a:r>
          </a:p>
          <a:p>
            <a:pPr>
              <a:lnSpc>
                <a:spcPct val="150000"/>
              </a:lnSpc>
            </a:pPr>
            <a:endParaRPr lang="en-US" altLang="zh-CN" kern="0" dirty="0"/>
          </a:p>
        </p:txBody>
      </p:sp>
    </p:spTree>
    <p:extLst>
      <p:ext uri="{BB962C8B-B14F-4D97-AF65-F5344CB8AC3E}">
        <p14:creationId xmlns:p14="http://schemas.microsoft.com/office/powerpoint/2010/main" val="449982797"/>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11.4 Spanning Trees </a:t>
            </a:r>
          </a:p>
        </p:txBody>
      </p:sp>
      <p:sp>
        <p:nvSpPr>
          <p:cNvPr id="4" name="Rectangle 2">
            <a:extLst>
              <a:ext uri="{FF2B5EF4-FFF2-40B4-BE49-F238E27FC236}">
                <a16:creationId xmlns:a16="http://schemas.microsoft.com/office/drawing/2014/main" id="{B9D96617-0B3E-4090-8B9C-38A8EA759CFA}"/>
              </a:ext>
            </a:extLst>
          </p:cNvPr>
          <p:cNvSpPr txBox="1">
            <a:spLocks noChangeArrowheads="1"/>
          </p:cNvSpPr>
          <p:nvPr/>
        </p:nvSpPr>
        <p:spPr>
          <a:xfrm>
            <a:off x="2246244"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Web spiders</a:t>
            </a:r>
          </a:p>
        </p:txBody>
      </p:sp>
      <p:sp>
        <p:nvSpPr>
          <p:cNvPr id="5" name="Rectangle 3">
            <a:extLst>
              <a:ext uri="{FF2B5EF4-FFF2-40B4-BE49-F238E27FC236}">
                <a16:creationId xmlns:a16="http://schemas.microsoft.com/office/drawing/2014/main" id="{5A9690B2-E35C-49B0-9CFF-AB04E06199DC}"/>
              </a:ext>
            </a:extLst>
          </p:cNvPr>
          <p:cNvSpPr txBox="1">
            <a:spLocks noChangeArrowheads="1"/>
          </p:cNvSpPr>
          <p:nvPr/>
        </p:nvSpPr>
        <p:spPr>
          <a:xfrm>
            <a:off x="210046" y="1479508"/>
            <a:ext cx="10475844"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400" kern="0" dirty="0"/>
              <a:t>What is a Spider or Search Engine Spider?</a:t>
            </a:r>
          </a:p>
          <a:p>
            <a:pPr>
              <a:lnSpc>
                <a:spcPct val="150000"/>
              </a:lnSpc>
            </a:pPr>
            <a:r>
              <a:rPr lang="en-US" altLang="zh-CN" sz="2400" kern="0" dirty="0"/>
              <a:t>Description: A Spider or </a:t>
            </a:r>
            <a:r>
              <a:rPr lang="en-US" altLang="zh-CN" sz="2400" i="1" kern="0" dirty="0"/>
              <a:t>Search Engine Spider</a:t>
            </a:r>
            <a:r>
              <a:rPr lang="en-US" altLang="zh-CN" sz="2400" kern="0" dirty="0"/>
              <a:t> is a program that automatically traverses the Web and requests documents from URLs. A spider usually starts from a historical list of URLs and retrieves referenced documents. As it visits new Internet websites it checks to see if the site is already listed in its database. If the site is already listed it usually updates any changes it finds. Spiders are also commonly known as </a:t>
            </a:r>
            <a:r>
              <a:rPr lang="en-US" altLang="zh-CN" sz="2400" i="1" kern="0" dirty="0"/>
              <a:t>Robots or Crawlers. </a:t>
            </a:r>
            <a:r>
              <a:rPr lang="en-US" altLang="zh-CN" sz="2400" kern="0" dirty="0"/>
              <a:t>Other names sometimes used:</a:t>
            </a:r>
            <a:r>
              <a:rPr lang="en-US" altLang="zh-CN" sz="2400" i="1" kern="0" dirty="0"/>
              <a:t> Webwalkers, Wanderers, or *Worms</a:t>
            </a:r>
          </a:p>
        </p:txBody>
      </p:sp>
      <p:pic>
        <p:nvPicPr>
          <p:cNvPr id="6" name="Picture 5" descr="04092101">
            <a:hlinkClick r:id="rId3"/>
            <a:extLst>
              <a:ext uri="{FF2B5EF4-FFF2-40B4-BE49-F238E27FC236}">
                <a16:creationId xmlns:a16="http://schemas.microsoft.com/office/drawing/2014/main" id="{F944BC7E-66B9-4C11-B9EA-7B52CD19A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7926" y="922316"/>
            <a:ext cx="18383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48648"/>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EB02F05-DEE0-4CE6-8034-4AF4574E483C}"/>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4" name="Rectangle 2">
            <a:extLst>
              <a:ext uri="{FF2B5EF4-FFF2-40B4-BE49-F238E27FC236}">
                <a16:creationId xmlns:a16="http://schemas.microsoft.com/office/drawing/2014/main" id="{FC017867-34D8-488F-A528-BDA9B2B550E7}"/>
              </a:ext>
            </a:extLst>
          </p:cNvPr>
          <p:cNvSpPr txBox="1">
            <a:spLocks noChangeArrowheads="1"/>
          </p:cNvSpPr>
          <p:nvPr/>
        </p:nvSpPr>
        <p:spPr>
          <a:xfrm>
            <a:off x="2431774"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4000" kern="0"/>
              <a:t>Weighted graph</a:t>
            </a:r>
            <a:r>
              <a:rPr lang="zh-CN" altLang="en-US" sz="4000" kern="0"/>
              <a:t>（加权图）</a:t>
            </a:r>
          </a:p>
        </p:txBody>
      </p:sp>
      <p:sp>
        <p:nvSpPr>
          <p:cNvPr id="5" name="Rectangle 3">
            <a:extLst>
              <a:ext uri="{FF2B5EF4-FFF2-40B4-BE49-F238E27FC236}">
                <a16:creationId xmlns:a16="http://schemas.microsoft.com/office/drawing/2014/main" id="{0F1D4088-2D7A-42A3-8DAD-D08E62A81D96}"/>
              </a:ext>
            </a:extLst>
          </p:cNvPr>
          <p:cNvSpPr txBox="1">
            <a:spLocks noChangeArrowheads="1"/>
          </p:cNvSpPr>
          <p:nvPr/>
        </p:nvSpPr>
        <p:spPr>
          <a:xfrm>
            <a:off x="576469" y="1592283"/>
            <a:ext cx="11056469"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Definition: a weighted graph is a graph for which each edge is labeled with a numerical value called its weight</a:t>
            </a:r>
            <a:r>
              <a:rPr lang="zh-CN" altLang="en-US" kern="0" dirty="0"/>
              <a:t>（权值） </a:t>
            </a:r>
            <a:r>
              <a:rPr lang="en-US" altLang="zh-CN" kern="0" dirty="0"/>
              <a:t>.</a:t>
            </a:r>
          </a:p>
          <a:p>
            <a:pPr>
              <a:lnSpc>
                <a:spcPct val="150000"/>
              </a:lnSpc>
              <a:buFont typeface="Wingdings" panose="05000000000000000000" pitchFamily="2" charset="2"/>
              <a:buChar char="l"/>
            </a:pPr>
            <a:r>
              <a:rPr lang="en-US" altLang="zh-CN" sz="2800" kern="0" dirty="0"/>
              <a:t>Example 1</a:t>
            </a:r>
            <a:r>
              <a:rPr lang="zh-CN" altLang="en-US" sz="2800" kern="0" dirty="0"/>
              <a:t>：</a:t>
            </a:r>
            <a:endParaRPr lang="en-US" altLang="zh-CN" sz="2800" kern="0" dirty="0"/>
          </a:p>
        </p:txBody>
      </p:sp>
      <p:pic>
        <p:nvPicPr>
          <p:cNvPr id="6" name="Picture 4">
            <a:extLst>
              <a:ext uri="{FF2B5EF4-FFF2-40B4-BE49-F238E27FC236}">
                <a16:creationId xmlns:a16="http://schemas.microsoft.com/office/drawing/2014/main" id="{3E9D8C3E-8985-495C-AA62-0067D2EE417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3775" y="4424362"/>
            <a:ext cx="5334000"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953875"/>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pic>
        <p:nvPicPr>
          <p:cNvPr id="6" name="Picture 4">
            <a:extLst>
              <a:ext uri="{FF2B5EF4-FFF2-40B4-BE49-F238E27FC236}">
                <a16:creationId xmlns:a16="http://schemas.microsoft.com/office/drawing/2014/main" id="{3B7B3A39-17DD-42A0-AF62-9A735288D72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8843" y="2041524"/>
            <a:ext cx="5029200"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1">
            <a:extLst>
              <a:ext uri="{FF2B5EF4-FFF2-40B4-BE49-F238E27FC236}">
                <a16:creationId xmlns:a16="http://schemas.microsoft.com/office/drawing/2014/main" id="{5C0FA860-6807-4A8F-962F-60CC97B0411A}"/>
              </a:ext>
            </a:extLst>
          </p:cNvPr>
          <p:cNvSpPr txBox="1">
            <a:spLocks noChangeArrowheads="1"/>
          </p:cNvSpPr>
          <p:nvPr/>
        </p:nvSpPr>
        <p:spPr bwMode="auto">
          <a:xfrm>
            <a:off x="7239000" y="3068638"/>
            <a:ext cx="107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E</a:t>
            </a:r>
            <a:endParaRPr lang="zh-CN" altLang="en-US" sz="1800"/>
          </a:p>
        </p:txBody>
      </p:sp>
      <p:sp>
        <p:nvSpPr>
          <p:cNvPr id="8" name="Text Box 5">
            <a:extLst>
              <a:ext uri="{FF2B5EF4-FFF2-40B4-BE49-F238E27FC236}">
                <a16:creationId xmlns:a16="http://schemas.microsoft.com/office/drawing/2014/main" id="{48C8E292-51D2-46FA-981F-A245CDBE9CD1}"/>
              </a:ext>
            </a:extLst>
          </p:cNvPr>
          <p:cNvSpPr txBox="1">
            <a:spLocks noChangeArrowheads="1"/>
          </p:cNvSpPr>
          <p:nvPr/>
        </p:nvSpPr>
        <p:spPr bwMode="auto">
          <a:xfrm>
            <a:off x="6931025" y="3833813"/>
            <a:ext cx="649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4.4</a:t>
            </a:r>
          </a:p>
        </p:txBody>
      </p:sp>
      <p:sp>
        <p:nvSpPr>
          <p:cNvPr id="9" name="文本框 8">
            <a:extLst>
              <a:ext uri="{FF2B5EF4-FFF2-40B4-BE49-F238E27FC236}">
                <a16:creationId xmlns:a16="http://schemas.microsoft.com/office/drawing/2014/main" id="{12AB367E-FE97-41A8-925C-47C43E18A9D4}"/>
              </a:ext>
            </a:extLst>
          </p:cNvPr>
          <p:cNvSpPr txBox="1"/>
          <p:nvPr/>
        </p:nvSpPr>
        <p:spPr>
          <a:xfrm>
            <a:off x="569843" y="1017522"/>
            <a:ext cx="6122504" cy="654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1" i="0" u="none" strike="noStrike" kern="0" cap="none" spc="0" normalizeH="0" baseline="0" noProof="0" dirty="0">
                <a:ln>
                  <a:noFill/>
                </a:ln>
                <a:solidFill>
                  <a:srgbClr val="000000"/>
                </a:solidFill>
                <a:effectLst/>
                <a:uLnTx/>
                <a:uFillTx/>
                <a:latin typeface="Arial"/>
                <a:ea typeface="宋体"/>
                <a:cs typeface="+mn-cs"/>
              </a:rPr>
              <a:t>Example 2</a:t>
            </a: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485675133"/>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3">
            <a:extLst>
              <a:ext uri="{FF2B5EF4-FFF2-40B4-BE49-F238E27FC236}">
                <a16:creationId xmlns:a16="http://schemas.microsoft.com/office/drawing/2014/main" id="{9020764B-6CAA-4E1E-8A88-2C1CD11F4005}"/>
              </a:ext>
            </a:extLst>
          </p:cNvPr>
          <p:cNvSpPr txBox="1">
            <a:spLocks noChangeArrowheads="1"/>
          </p:cNvSpPr>
          <p:nvPr/>
        </p:nvSpPr>
        <p:spPr>
          <a:xfrm>
            <a:off x="496956" y="1166018"/>
            <a:ext cx="11217966"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gn="just">
              <a:lnSpc>
                <a:spcPct val="150000"/>
              </a:lnSpc>
            </a:pPr>
            <a:r>
              <a:rPr lang="en-US" altLang="zh-CN" sz="2800" kern="0" dirty="0"/>
              <a:t>The weight of an edge (</a:t>
            </a:r>
            <a:r>
              <a:rPr lang="en-US" altLang="zh-CN" sz="2800" i="1" kern="0" dirty="0"/>
              <a:t>v</a:t>
            </a:r>
            <a:r>
              <a:rPr lang="en-US" altLang="zh-CN" sz="2800" i="1" kern="0" baseline="-25000" dirty="0"/>
              <a:t>i</a:t>
            </a:r>
            <a:r>
              <a:rPr lang="en-US" altLang="zh-CN" sz="2800" kern="0" dirty="0"/>
              <a:t>,</a:t>
            </a:r>
            <a:r>
              <a:rPr lang="en-US" altLang="zh-CN" sz="2800" i="1" kern="0" dirty="0"/>
              <a:t>v</a:t>
            </a:r>
            <a:r>
              <a:rPr lang="en-US" altLang="zh-CN" sz="2800" i="1" kern="0" baseline="-25000" dirty="0"/>
              <a:t>j</a:t>
            </a:r>
            <a:r>
              <a:rPr lang="en-US" altLang="zh-CN" sz="2800" kern="0" dirty="0"/>
              <a:t>) is some times referred to as the </a:t>
            </a:r>
            <a:r>
              <a:rPr lang="en-US" altLang="zh-CN" sz="2800" i="1" kern="0" dirty="0">
                <a:solidFill>
                  <a:schemeClr val="hlink"/>
                </a:solidFill>
              </a:rPr>
              <a:t>distance between vertice(</a:t>
            </a:r>
            <a:r>
              <a:rPr lang="zh-CN" altLang="en-US" sz="2800" i="1" kern="0" dirty="0">
                <a:solidFill>
                  <a:schemeClr val="hlink"/>
                </a:solidFill>
              </a:rPr>
              <a:t>顶点之间的距离</a:t>
            </a:r>
            <a:r>
              <a:rPr lang="en-US" altLang="zh-CN" sz="2800" i="1" kern="0" dirty="0">
                <a:solidFill>
                  <a:schemeClr val="hlink"/>
                </a:solidFill>
              </a:rPr>
              <a:t>)</a:t>
            </a:r>
            <a:r>
              <a:rPr lang="en-US" altLang="zh-CN" sz="2800" kern="0" dirty="0"/>
              <a:t> </a:t>
            </a:r>
            <a:r>
              <a:rPr lang="en-US" altLang="zh-CN" sz="2800" i="1" kern="0" dirty="0"/>
              <a:t>v</a:t>
            </a:r>
            <a:r>
              <a:rPr lang="en-US" altLang="zh-CN" sz="2800" i="1" kern="0" baseline="-25000" dirty="0"/>
              <a:t>i</a:t>
            </a:r>
            <a:r>
              <a:rPr lang="en-US" altLang="zh-CN" sz="2800" kern="0" baseline="-25000" dirty="0"/>
              <a:t> </a:t>
            </a:r>
            <a:r>
              <a:rPr lang="en-US" altLang="zh-CN" sz="2800" kern="0" dirty="0"/>
              <a:t>and </a:t>
            </a:r>
            <a:r>
              <a:rPr lang="en-US" altLang="zh-CN" sz="2800" i="1" kern="0" dirty="0"/>
              <a:t>v</a:t>
            </a:r>
            <a:r>
              <a:rPr lang="en-US" altLang="zh-CN" sz="2800" i="1" kern="0" baseline="-25000" dirty="0"/>
              <a:t>j</a:t>
            </a:r>
            <a:r>
              <a:rPr lang="en-US" altLang="zh-CN" sz="2800" kern="0" dirty="0"/>
              <a:t>. </a:t>
            </a:r>
          </a:p>
          <a:p>
            <a:pPr algn="just">
              <a:lnSpc>
                <a:spcPct val="150000"/>
              </a:lnSpc>
            </a:pPr>
            <a:r>
              <a:rPr lang="en-US" altLang="zh-CN" sz="2800" kern="0" dirty="0"/>
              <a:t>A vertex </a:t>
            </a:r>
            <a:r>
              <a:rPr lang="en-US" altLang="zh-CN" sz="2800" i="1" kern="0" dirty="0"/>
              <a:t>u</a:t>
            </a:r>
            <a:r>
              <a:rPr lang="en-US" altLang="zh-CN" sz="2800" kern="0" dirty="0"/>
              <a:t> is a </a:t>
            </a:r>
            <a:r>
              <a:rPr lang="en-US" altLang="zh-CN" sz="2800" kern="0" dirty="0">
                <a:solidFill>
                  <a:schemeClr val="hlink"/>
                </a:solidFill>
              </a:rPr>
              <a:t>nearest neighbor of vertex </a:t>
            </a:r>
            <a:r>
              <a:rPr lang="en-US" altLang="zh-CN" sz="2800" i="1" kern="0" dirty="0">
                <a:solidFill>
                  <a:schemeClr val="hlink"/>
                </a:solidFill>
              </a:rPr>
              <a:t>v(</a:t>
            </a:r>
            <a:r>
              <a:rPr lang="zh-CN" altLang="en-US" sz="2800" i="1" kern="0" dirty="0">
                <a:solidFill>
                  <a:schemeClr val="hlink"/>
                </a:solidFill>
              </a:rPr>
              <a:t>顶点 </a:t>
            </a:r>
            <a:r>
              <a:rPr lang="en-US" altLang="zh-CN" sz="2800" i="1" kern="0" dirty="0">
                <a:solidFill>
                  <a:schemeClr val="hlink"/>
                </a:solidFill>
              </a:rPr>
              <a:t>v </a:t>
            </a:r>
            <a:r>
              <a:rPr lang="zh-CN" altLang="en-US" sz="2800" i="1" kern="0" dirty="0">
                <a:solidFill>
                  <a:schemeClr val="hlink"/>
                </a:solidFill>
              </a:rPr>
              <a:t>的最近邻</a:t>
            </a:r>
            <a:r>
              <a:rPr lang="en-US" altLang="zh-CN" sz="2800" i="1" kern="0" dirty="0">
                <a:solidFill>
                  <a:schemeClr val="hlink"/>
                </a:solidFill>
              </a:rPr>
              <a:t>)</a:t>
            </a:r>
            <a:r>
              <a:rPr lang="en-US" altLang="zh-CN" sz="2800" kern="0" dirty="0"/>
              <a:t> if </a:t>
            </a:r>
            <a:r>
              <a:rPr lang="en-US" altLang="zh-CN" sz="2800" i="1" kern="0" dirty="0"/>
              <a:t>u</a:t>
            </a:r>
            <a:r>
              <a:rPr lang="en-US" altLang="zh-CN" sz="2800" kern="0" dirty="0"/>
              <a:t> and </a:t>
            </a:r>
            <a:r>
              <a:rPr lang="en-US" altLang="zh-CN" sz="2800" i="1" kern="0" dirty="0"/>
              <a:t>v</a:t>
            </a:r>
            <a:r>
              <a:rPr lang="en-US" altLang="zh-CN" sz="2800" kern="0" dirty="0"/>
              <a:t> are adjacent and no other vertex is joined to </a:t>
            </a:r>
            <a:r>
              <a:rPr lang="en-US" altLang="zh-CN" sz="2800" i="1" kern="0" dirty="0"/>
              <a:t>v</a:t>
            </a:r>
            <a:r>
              <a:rPr lang="en-US" altLang="zh-CN" sz="2800" kern="0" dirty="0"/>
              <a:t> by an edge of lesser weight than(</a:t>
            </a:r>
            <a:r>
              <a:rPr lang="en-US" altLang="zh-CN" sz="2800" i="1" kern="0" dirty="0"/>
              <a:t>u</a:t>
            </a:r>
            <a:r>
              <a:rPr lang="en-US" altLang="zh-CN" sz="2800" kern="0" dirty="0"/>
              <a:t>,</a:t>
            </a:r>
            <a:r>
              <a:rPr lang="en-US" altLang="zh-CN" sz="2800" i="1" kern="0" dirty="0"/>
              <a:t>v</a:t>
            </a:r>
            <a:r>
              <a:rPr lang="en-US" altLang="zh-CN" sz="2800" kern="0" dirty="0"/>
              <a:t>).</a:t>
            </a:r>
          </a:p>
          <a:p>
            <a:pPr algn="just">
              <a:lnSpc>
                <a:spcPct val="150000"/>
              </a:lnSpc>
            </a:pPr>
            <a:r>
              <a:rPr lang="en-US" altLang="zh-CN" sz="2800" kern="0" dirty="0"/>
              <a:t>Note </a:t>
            </a:r>
            <a:r>
              <a:rPr lang="en-US" altLang="zh-CN" sz="2800" i="1" kern="0" dirty="0"/>
              <a:t>v</a:t>
            </a:r>
            <a:r>
              <a:rPr lang="en-US" altLang="zh-CN" sz="2800" kern="0" dirty="0"/>
              <a:t> may have more than one nearest neighbor. </a:t>
            </a:r>
          </a:p>
        </p:txBody>
      </p:sp>
    </p:spTree>
    <p:extLst>
      <p:ext uri="{BB962C8B-B14F-4D97-AF65-F5344CB8AC3E}">
        <p14:creationId xmlns:p14="http://schemas.microsoft.com/office/powerpoint/2010/main" val="36139184"/>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pic>
        <p:nvPicPr>
          <p:cNvPr id="5" name="Picture 4">
            <a:extLst>
              <a:ext uri="{FF2B5EF4-FFF2-40B4-BE49-F238E27FC236}">
                <a16:creationId xmlns:a16="http://schemas.microsoft.com/office/drawing/2014/main" id="{90227F8C-6EAA-4E53-B236-4411C54E829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87757" y="2683565"/>
            <a:ext cx="6629400"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a:extLst>
              <a:ext uri="{FF2B5EF4-FFF2-40B4-BE49-F238E27FC236}">
                <a16:creationId xmlns:a16="http://schemas.microsoft.com/office/drawing/2014/main" id="{E61DD820-5D72-4FDA-99F6-EB0FD4A059C5}"/>
              </a:ext>
            </a:extLst>
          </p:cNvPr>
          <p:cNvSpPr txBox="1"/>
          <p:nvPr/>
        </p:nvSpPr>
        <p:spPr>
          <a:xfrm>
            <a:off x="569843" y="1017522"/>
            <a:ext cx="6122504" cy="654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1" i="0" u="none" strike="noStrike" kern="0" cap="none" spc="0" normalizeH="0" baseline="0" noProof="0" dirty="0">
                <a:ln>
                  <a:noFill/>
                </a:ln>
                <a:solidFill>
                  <a:srgbClr val="000000"/>
                </a:solidFill>
                <a:effectLst/>
                <a:uLnTx/>
                <a:uFillTx/>
                <a:latin typeface="Arial"/>
                <a:ea typeface="宋体"/>
                <a:cs typeface="+mn-cs"/>
              </a:rPr>
              <a:t>Example 3</a:t>
            </a: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9739064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a:t>
            </a:r>
            <a:r>
              <a:rPr lang="zh-CN" altLang="en-US" sz="2800"/>
              <a:t>定义</a:t>
            </a:r>
            <a:r>
              <a:rPr lang="en-US" altLang="zh-CN" sz="2800"/>
              <a:t>] </a:t>
            </a:r>
            <a:r>
              <a:rPr lang="zh-CN" altLang="en-US" sz="2800"/>
              <a:t>父亲，儿子，兄弟：</a:t>
            </a:r>
            <a:endParaRPr lang="en-US" altLang="zh-CN" sz="2800"/>
          </a:p>
          <a:p>
            <a:pPr lvl="1">
              <a:lnSpc>
                <a:spcPct val="150000"/>
              </a:lnSpc>
            </a:pPr>
            <a:r>
              <a:rPr lang="zh-CN" altLang="en-US" sz="2400"/>
              <a:t>有根树Ｇ＝（Ｖ</a:t>
            </a:r>
            <a:r>
              <a:rPr lang="en-US" altLang="zh-CN" sz="2400"/>
              <a:t>,</a:t>
            </a:r>
            <a:r>
              <a:rPr lang="zh-CN" altLang="en-US" sz="2400"/>
              <a:t>Ｅ），若（ａ，ｂ）∈Ｅ，则称ａ是ｂ的</a:t>
            </a:r>
            <a:r>
              <a:rPr lang="zh-CN" altLang="en-US" sz="2400">
                <a:solidFill>
                  <a:srgbClr val="FF0000"/>
                </a:solidFill>
              </a:rPr>
              <a:t>父亲</a:t>
            </a:r>
            <a:r>
              <a:rPr lang="en-US" altLang="zh-CN" sz="2400">
                <a:solidFill>
                  <a:srgbClr val="FF0000"/>
                </a:solidFill>
              </a:rPr>
              <a:t>/parent</a:t>
            </a:r>
            <a:r>
              <a:rPr lang="zh-CN" altLang="en-US" sz="2400"/>
              <a:t>，ｂ是ａ的</a:t>
            </a:r>
            <a:r>
              <a:rPr lang="zh-CN" altLang="en-US" sz="2400">
                <a:solidFill>
                  <a:srgbClr val="FF0000"/>
                </a:solidFill>
              </a:rPr>
              <a:t>儿子</a:t>
            </a:r>
            <a:r>
              <a:rPr lang="en-US" altLang="zh-CN" sz="2400">
                <a:solidFill>
                  <a:srgbClr val="FF0000"/>
                </a:solidFill>
              </a:rPr>
              <a:t>/child</a:t>
            </a:r>
            <a:endParaRPr lang="en-US" altLang="zh-CN" sz="2400"/>
          </a:p>
          <a:p>
            <a:pPr lvl="1">
              <a:lnSpc>
                <a:spcPct val="150000"/>
              </a:lnSpc>
            </a:pPr>
            <a:r>
              <a:rPr lang="zh-CN" altLang="en-US" sz="2400"/>
              <a:t>若（ａ，ｂ</a:t>
            </a:r>
            <a:r>
              <a:rPr lang="en-US" altLang="zh-CN" sz="2400" baseline="-25000"/>
              <a:t>1</a:t>
            </a:r>
            <a:r>
              <a:rPr lang="zh-CN" altLang="en-US" sz="2400"/>
              <a:t>）∈Ｅ，（ａ，ｂ</a:t>
            </a:r>
            <a:r>
              <a:rPr lang="en-US" altLang="zh-CN" sz="2400" baseline="-25000"/>
              <a:t>2</a:t>
            </a:r>
            <a:r>
              <a:rPr lang="zh-CN" altLang="en-US" sz="2400"/>
              <a:t>）∈Ｅ，称ｂ</a:t>
            </a:r>
            <a:r>
              <a:rPr lang="en-US" altLang="zh-CN" sz="2400" baseline="-25000"/>
              <a:t>1</a:t>
            </a:r>
            <a:r>
              <a:rPr lang="zh-CN" altLang="en-US" sz="2400"/>
              <a:t>与ｂ</a:t>
            </a:r>
            <a:r>
              <a:rPr lang="en-US" altLang="zh-CN" sz="2400" baseline="-25000"/>
              <a:t>2</a:t>
            </a:r>
            <a:r>
              <a:rPr lang="zh-CN" altLang="en-US" sz="2400"/>
              <a:t>互为</a:t>
            </a:r>
            <a:r>
              <a:rPr lang="zh-CN" altLang="en-US" sz="2400">
                <a:solidFill>
                  <a:srgbClr val="FF0000"/>
                </a:solidFill>
              </a:rPr>
              <a:t>兄弟</a:t>
            </a:r>
            <a:r>
              <a:rPr lang="en-US" altLang="zh-CN" sz="2400">
                <a:solidFill>
                  <a:srgbClr val="FF0000"/>
                </a:solidFill>
              </a:rPr>
              <a:t>/siblings</a:t>
            </a:r>
            <a:endParaRPr lang="en-US" altLang="zh-CN" sz="2400"/>
          </a:p>
          <a:p>
            <a:pPr eaLnBrk="1" hangingPunct="1">
              <a:lnSpc>
                <a:spcPct val="150000"/>
              </a:lnSpc>
            </a:pPr>
            <a:r>
              <a:rPr lang="en-US" altLang="zh-CN" sz="2800"/>
              <a:t>[</a:t>
            </a:r>
            <a:r>
              <a:rPr lang="zh-CN" altLang="en-US" sz="2800"/>
              <a:t>定义</a:t>
            </a:r>
            <a:r>
              <a:rPr lang="en-US" altLang="zh-CN" sz="2800"/>
              <a:t>] </a:t>
            </a:r>
            <a:r>
              <a:rPr lang="zh-CN" altLang="en-US" sz="2800"/>
              <a:t>祖先，后裔：</a:t>
            </a:r>
            <a:endParaRPr lang="en-US" altLang="zh-CN" sz="2800"/>
          </a:p>
          <a:p>
            <a:pPr lvl="1">
              <a:lnSpc>
                <a:spcPct val="150000"/>
              </a:lnSpc>
            </a:pPr>
            <a:r>
              <a:rPr lang="zh-CN" altLang="en-US" sz="2400"/>
              <a:t>有根树中，若ａ到ｃ有道路存在，则称ａ是ｃ的</a:t>
            </a:r>
            <a:r>
              <a:rPr lang="zh-CN" altLang="en-US" sz="2400">
                <a:solidFill>
                  <a:srgbClr val="FF0000"/>
                </a:solidFill>
              </a:rPr>
              <a:t>祖先</a:t>
            </a:r>
            <a:r>
              <a:rPr lang="en-US" altLang="zh-CN" sz="2400">
                <a:solidFill>
                  <a:srgbClr val="FF0000"/>
                </a:solidFill>
              </a:rPr>
              <a:t>/ancestors</a:t>
            </a:r>
            <a:r>
              <a:rPr lang="zh-CN" altLang="en-US" sz="2400"/>
              <a:t>，ｃ是ａ的</a:t>
            </a:r>
            <a:r>
              <a:rPr lang="zh-CN" altLang="en-US" sz="2400">
                <a:solidFill>
                  <a:srgbClr val="FF0000"/>
                </a:solidFill>
              </a:rPr>
              <a:t>后裔</a:t>
            </a:r>
            <a:r>
              <a:rPr lang="en-US" altLang="zh-CN" sz="2400">
                <a:solidFill>
                  <a:srgbClr val="FF0000"/>
                </a:solidFill>
              </a:rPr>
              <a:t>descendants</a:t>
            </a:r>
            <a:endParaRPr lang="zh-CN" altLang="en-US" sz="2400"/>
          </a:p>
          <a:p>
            <a:pPr lvl="1">
              <a:lnSpc>
                <a:spcPct val="150000"/>
              </a:lnSpc>
            </a:pPr>
            <a:endParaRPr lang="zh-CN" altLang="en-US"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2138920761"/>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3">
            <a:extLst>
              <a:ext uri="{FF2B5EF4-FFF2-40B4-BE49-F238E27FC236}">
                <a16:creationId xmlns:a16="http://schemas.microsoft.com/office/drawing/2014/main" id="{56825B54-387B-4A7C-9A26-39B81DC138F3}"/>
              </a:ext>
            </a:extLst>
          </p:cNvPr>
          <p:cNvSpPr txBox="1">
            <a:spLocks noChangeArrowheads="1"/>
          </p:cNvSpPr>
          <p:nvPr/>
        </p:nvSpPr>
        <p:spPr>
          <a:xfrm>
            <a:off x="443947" y="1126435"/>
            <a:ext cx="11748053" cy="41148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sym typeface="MT Symbol" pitchFamily="82" charset="2"/>
              </a:rPr>
              <a:t>A vertex </a:t>
            </a:r>
            <a:r>
              <a:rPr lang="en-US" altLang="zh-CN" i="1" kern="0" dirty="0">
                <a:sym typeface="MT Symbol" pitchFamily="82" charset="2"/>
              </a:rPr>
              <a:t>v</a:t>
            </a:r>
            <a:r>
              <a:rPr lang="en-US" altLang="zh-CN" kern="0" dirty="0">
                <a:sym typeface="MT Symbol" pitchFamily="82" charset="2"/>
              </a:rPr>
              <a:t> is a </a:t>
            </a:r>
            <a:r>
              <a:rPr lang="en-US" altLang="zh-CN" kern="0" dirty="0">
                <a:solidFill>
                  <a:schemeClr val="hlink"/>
                </a:solidFill>
                <a:sym typeface="MT Symbol" pitchFamily="82" charset="2"/>
              </a:rPr>
              <a:t>nearest neighbor of a set of vertices(</a:t>
            </a:r>
            <a:r>
              <a:rPr lang="zh-CN" altLang="en-US" kern="0" dirty="0">
                <a:solidFill>
                  <a:schemeClr val="hlink"/>
                </a:solidFill>
                <a:sym typeface="MT Symbol" pitchFamily="82" charset="2"/>
              </a:rPr>
              <a:t>一组顶点的最近邻</a:t>
            </a:r>
            <a:r>
              <a:rPr lang="en-US" altLang="zh-CN" kern="0" dirty="0">
                <a:solidFill>
                  <a:schemeClr val="hlink"/>
                </a:solidFill>
                <a:sym typeface="MT Symbol" pitchFamily="82" charset="2"/>
              </a:rPr>
              <a:t>)</a:t>
            </a:r>
            <a:r>
              <a:rPr lang="en-US" altLang="zh-CN" kern="0" dirty="0">
                <a:sym typeface="MT Symbol" pitchFamily="82" charset="2"/>
              </a:rPr>
              <a:t> V={</a:t>
            </a:r>
            <a:r>
              <a:rPr lang="en-US" altLang="zh-CN" i="1" kern="0" dirty="0">
                <a:sym typeface="MT Symbol" pitchFamily="82" charset="2"/>
              </a:rPr>
              <a:t>v</a:t>
            </a:r>
            <a:r>
              <a:rPr lang="en-US" altLang="zh-CN" i="1" kern="0" baseline="-25000" dirty="0">
                <a:sym typeface="MT Symbol" pitchFamily="82" charset="2"/>
              </a:rPr>
              <a:t>1</a:t>
            </a:r>
            <a:r>
              <a:rPr lang="en-US" altLang="zh-CN" kern="0" dirty="0">
                <a:sym typeface="MT Symbol" pitchFamily="82" charset="2"/>
              </a:rPr>
              <a:t>,</a:t>
            </a:r>
            <a:r>
              <a:rPr lang="en-US" altLang="zh-CN" i="1" kern="0" dirty="0">
                <a:sym typeface="MT Symbol" pitchFamily="82" charset="2"/>
              </a:rPr>
              <a:t>v</a:t>
            </a:r>
            <a:r>
              <a:rPr lang="en-US" altLang="zh-CN" i="1" kern="0" baseline="-25000" dirty="0">
                <a:sym typeface="MT Symbol" pitchFamily="82" charset="2"/>
              </a:rPr>
              <a:t>2</a:t>
            </a:r>
            <a:r>
              <a:rPr lang="en-US" altLang="zh-CN" kern="0" dirty="0">
                <a:sym typeface="MT Symbol" pitchFamily="82" charset="2"/>
              </a:rPr>
              <a:t>,…</a:t>
            </a:r>
            <a:r>
              <a:rPr lang="en-US" altLang="zh-CN" i="1" kern="0" dirty="0" err="1">
                <a:sym typeface="MT Symbol" pitchFamily="82" charset="2"/>
              </a:rPr>
              <a:t>v</a:t>
            </a:r>
            <a:r>
              <a:rPr lang="en-US" altLang="zh-CN" i="1" kern="0" baseline="-25000" dirty="0" err="1">
                <a:sym typeface="MT Symbol" pitchFamily="82" charset="2"/>
              </a:rPr>
              <a:t>k</a:t>
            </a:r>
            <a:r>
              <a:rPr lang="en-US" altLang="zh-CN" kern="0" dirty="0">
                <a:sym typeface="MT Symbol" pitchFamily="82" charset="2"/>
              </a:rPr>
              <a:t>} in a graph if </a:t>
            </a:r>
            <a:r>
              <a:rPr lang="en-US" altLang="zh-CN" i="1" kern="0" dirty="0">
                <a:sym typeface="MT Symbol" pitchFamily="82" charset="2"/>
              </a:rPr>
              <a:t>v</a:t>
            </a:r>
            <a:r>
              <a:rPr lang="en-US" altLang="zh-CN" kern="0" dirty="0">
                <a:sym typeface="MT Symbol" pitchFamily="82" charset="2"/>
              </a:rPr>
              <a:t> is adjacent to some member </a:t>
            </a:r>
            <a:r>
              <a:rPr lang="en-US" altLang="zh-CN" i="1" kern="0" dirty="0">
                <a:sym typeface="MT Symbol" pitchFamily="82" charset="2"/>
              </a:rPr>
              <a:t>v</a:t>
            </a:r>
            <a:r>
              <a:rPr lang="en-US" altLang="zh-CN" i="1" kern="0" baseline="-25000" dirty="0">
                <a:sym typeface="MT Symbol" pitchFamily="82" charset="2"/>
              </a:rPr>
              <a:t>i</a:t>
            </a:r>
            <a:r>
              <a:rPr lang="en-US" altLang="zh-CN" kern="0" dirty="0">
                <a:sym typeface="MT Symbol" pitchFamily="82" charset="2"/>
              </a:rPr>
              <a:t> of V and no other vertex adjacent to a member of V is joined by an edge of lesser weight than (</a:t>
            </a:r>
            <a:r>
              <a:rPr lang="en-US" altLang="zh-CN" i="1" kern="0" dirty="0" err="1">
                <a:sym typeface="MT Symbol" pitchFamily="82" charset="2"/>
              </a:rPr>
              <a:t>v</a:t>
            </a:r>
            <a:r>
              <a:rPr lang="en-US" altLang="zh-CN" kern="0" dirty="0" err="1">
                <a:sym typeface="MT Symbol" pitchFamily="82" charset="2"/>
              </a:rPr>
              <a:t>,</a:t>
            </a:r>
            <a:r>
              <a:rPr lang="en-US" altLang="zh-CN" i="1" kern="0" dirty="0" err="1">
                <a:sym typeface="MT Symbol" pitchFamily="82" charset="2"/>
              </a:rPr>
              <a:t>v</a:t>
            </a:r>
            <a:r>
              <a:rPr lang="en-US" altLang="zh-CN" i="1" kern="0" baseline="-25000" dirty="0" err="1">
                <a:sym typeface="MT Symbol" pitchFamily="82" charset="2"/>
              </a:rPr>
              <a:t>i</a:t>
            </a:r>
            <a:r>
              <a:rPr lang="en-US" altLang="zh-CN" kern="0" dirty="0">
                <a:sym typeface="MT Symbol" pitchFamily="82" charset="2"/>
              </a:rPr>
              <a:t>).</a:t>
            </a:r>
          </a:p>
          <a:p>
            <a:pPr>
              <a:lnSpc>
                <a:spcPct val="150000"/>
              </a:lnSpc>
            </a:pPr>
            <a:r>
              <a:rPr lang="en-US" altLang="zh-CN" kern="0" dirty="0">
                <a:sym typeface="MT Symbol" pitchFamily="82" charset="2"/>
              </a:rPr>
              <a:t>This vertex v may belong to V.</a:t>
            </a:r>
          </a:p>
        </p:txBody>
      </p:sp>
    </p:spTree>
    <p:extLst>
      <p:ext uri="{BB962C8B-B14F-4D97-AF65-F5344CB8AC3E}">
        <p14:creationId xmlns:p14="http://schemas.microsoft.com/office/powerpoint/2010/main" val="4123663568"/>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5" name="Rectangle 3">
            <a:extLst>
              <a:ext uri="{FF2B5EF4-FFF2-40B4-BE49-F238E27FC236}">
                <a16:creationId xmlns:a16="http://schemas.microsoft.com/office/drawing/2014/main" id="{77B24312-D2F3-4317-9875-8CDCBCB6BF38}"/>
              </a:ext>
            </a:extLst>
          </p:cNvPr>
          <p:cNvSpPr txBox="1">
            <a:spLocks noChangeArrowheads="1"/>
          </p:cNvSpPr>
          <p:nvPr/>
        </p:nvSpPr>
        <p:spPr>
          <a:xfrm>
            <a:off x="7586869" y="1712913"/>
            <a:ext cx="4393095" cy="41148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V={C,E,J}</a:t>
            </a:r>
          </a:p>
          <a:p>
            <a:pPr>
              <a:lnSpc>
                <a:spcPct val="150000"/>
              </a:lnSpc>
            </a:pPr>
            <a:r>
              <a:rPr lang="en-US" altLang="zh-CN" kern="0" dirty="0"/>
              <a:t>D is the nearest neighbor of V.</a:t>
            </a:r>
          </a:p>
        </p:txBody>
      </p:sp>
      <p:pic>
        <p:nvPicPr>
          <p:cNvPr id="6" name="图片 1">
            <a:extLst>
              <a:ext uri="{FF2B5EF4-FFF2-40B4-BE49-F238E27FC236}">
                <a16:creationId xmlns:a16="http://schemas.microsoft.com/office/drawing/2014/main" id="{9CBE92CA-0CBA-4E61-A8EC-DB06895884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4395" y="1460708"/>
            <a:ext cx="58324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C87C708E-12DD-4357-B286-0C11B661250D}"/>
              </a:ext>
            </a:extLst>
          </p:cNvPr>
          <p:cNvSpPr txBox="1"/>
          <p:nvPr/>
        </p:nvSpPr>
        <p:spPr>
          <a:xfrm>
            <a:off x="369072" y="772737"/>
            <a:ext cx="6122504" cy="654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1" i="0" u="none" strike="noStrike" kern="0" cap="none" spc="0" normalizeH="0" baseline="0" noProof="0" dirty="0">
                <a:ln>
                  <a:noFill/>
                </a:ln>
                <a:solidFill>
                  <a:srgbClr val="000000"/>
                </a:solidFill>
                <a:effectLst/>
                <a:uLnTx/>
                <a:uFillTx/>
                <a:latin typeface="Arial"/>
                <a:ea typeface="宋体"/>
                <a:cs typeface="+mn-cs"/>
              </a:rPr>
              <a:t>Example </a:t>
            </a:r>
            <a:r>
              <a:rPr lang="en-US" altLang="zh-CN" sz="2800" b="1" kern="0" dirty="0">
                <a:solidFill>
                  <a:srgbClr val="000000"/>
                </a:solidFill>
                <a:latin typeface="Arial"/>
                <a:ea typeface="宋体"/>
              </a:rPr>
              <a:t>4</a:t>
            </a: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4252581420"/>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2">
            <a:extLst>
              <a:ext uri="{FF2B5EF4-FFF2-40B4-BE49-F238E27FC236}">
                <a16:creationId xmlns:a16="http://schemas.microsoft.com/office/drawing/2014/main" id="{5DEEB29F-8AAF-4D87-A97B-974CE26196D5}"/>
              </a:ext>
            </a:extLst>
          </p:cNvPr>
          <p:cNvSpPr txBox="1">
            <a:spLocks noChangeArrowheads="1"/>
          </p:cNvSpPr>
          <p:nvPr/>
        </p:nvSpPr>
        <p:spPr>
          <a:xfrm>
            <a:off x="2179983" y="870986"/>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Minimal spanning tree          </a:t>
            </a:r>
            <a:r>
              <a:rPr lang="zh-CN" altLang="en-US" kern="0"/>
              <a:t>（最小生成树）</a:t>
            </a:r>
          </a:p>
        </p:txBody>
      </p:sp>
      <p:sp>
        <p:nvSpPr>
          <p:cNvPr id="5" name="Rectangle 3">
            <a:extLst>
              <a:ext uri="{FF2B5EF4-FFF2-40B4-BE49-F238E27FC236}">
                <a16:creationId xmlns:a16="http://schemas.microsoft.com/office/drawing/2014/main" id="{C3901071-17BA-420A-9770-17D9668DD859}"/>
              </a:ext>
            </a:extLst>
          </p:cNvPr>
          <p:cNvSpPr txBox="1">
            <a:spLocks noChangeArrowheads="1"/>
          </p:cNvSpPr>
          <p:nvPr/>
        </p:nvSpPr>
        <p:spPr>
          <a:xfrm>
            <a:off x="333375" y="2332037"/>
            <a:ext cx="117348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Definition: an undirected spanning tree of a weighted graphs, for which the total weight of the edges in the tree is as small as possible. Such a spanning tree is called a minimal spanning tree.</a:t>
            </a:r>
          </a:p>
        </p:txBody>
      </p:sp>
    </p:spTree>
    <p:extLst>
      <p:ext uri="{BB962C8B-B14F-4D97-AF65-F5344CB8AC3E}">
        <p14:creationId xmlns:p14="http://schemas.microsoft.com/office/powerpoint/2010/main" val="3449601075"/>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2">
            <a:extLst>
              <a:ext uri="{FF2B5EF4-FFF2-40B4-BE49-F238E27FC236}">
                <a16:creationId xmlns:a16="http://schemas.microsoft.com/office/drawing/2014/main" id="{E48B4F55-899F-4698-9B08-237395C8DCFA}"/>
              </a:ext>
            </a:extLst>
          </p:cNvPr>
          <p:cNvSpPr txBox="1">
            <a:spLocks noChangeArrowheads="1"/>
          </p:cNvSpPr>
          <p:nvPr/>
        </p:nvSpPr>
        <p:spPr>
          <a:xfrm>
            <a:off x="2339009" y="724085"/>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Prim’s algorithm</a:t>
            </a:r>
          </a:p>
        </p:txBody>
      </p:sp>
      <p:sp>
        <p:nvSpPr>
          <p:cNvPr id="5" name="Rectangle 3">
            <a:extLst>
              <a:ext uri="{FF2B5EF4-FFF2-40B4-BE49-F238E27FC236}">
                <a16:creationId xmlns:a16="http://schemas.microsoft.com/office/drawing/2014/main" id="{647315BE-CE5C-44B3-9194-13D65787E14D}"/>
              </a:ext>
            </a:extLst>
          </p:cNvPr>
          <p:cNvSpPr txBox="1">
            <a:spLocks noChangeArrowheads="1"/>
          </p:cNvSpPr>
          <p:nvPr/>
        </p:nvSpPr>
        <p:spPr>
          <a:xfrm>
            <a:off x="587651" y="1390582"/>
            <a:ext cx="9144000" cy="49530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400" kern="0" dirty="0">
                <a:sym typeface="MT Symbol" pitchFamily="82" charset="2"/>
              </a:rPr>
              <a:t>Procedure Prim(</a:t>
            </a:r>
            <a:r>
              <a:rPr lang="en-US" altLang="zh-CN" sz="2400" i="1" kern="0" dirty="0">
                <a:sym typeface="MT Symbol" pitchFamily="82" charset="2"/>
              </a:rPr>
              <a:t>G</a:t>
            </a:r>
            <a:r>
              <a:rPr lang="en-US" altLang="zh-CN" sz="2400" kern="0" dirty="0">
                <a:sym typeface="MT Symbol" pitchFamily="82" charset="2"/>
              </a:rPr>
              <a:t>:weighted connected undirected graph with n vertices)</a:t>
            </a:r>
          </a:p>
          <a:p>
            <a:pPr>
              <a:lnSpc>
                <a:spcPct val="150000"/>
              </a:lnSpc>
            </a:pPr>
            <a:r>
              <a:rPr lang="en-US" altLang="zh-CN" sz="2400" i="1" kern="0" dirty="0">
                <a:sym typeface="MT Symbol" pitchFamily="82" charset="2"/>
              </a:rPr>
              <a:t>T</a:t>
            </a:r>
            <a:r>
              <a:rPr lang="en-US" altLang="zh-CN" sz="2400" kern="0" dirty="0">
                <a:sym typeface="MT Symbol" pitchFamily="82" charset="2"/>
              </a:rPr>
              <a:t>:= a minimum-weighted edge</a:t>
            </a:r>
          </a:p>
          <a:p>
            <a:pPr>
              <a:lnSpc>
                <a:spcPct val="150000"/>
              </a:lnSpc>
            </a:pPr>
            <a:r>
              <a:rPr lang="en-US" altLang="zh-CN" sz="2400" kern="0" dirty="0">
                <a:sym typeface="MT Symbol" pitchFamily="82" charset="2"/>
              </a:rPr>
              <a:t>For  </a:t>
            </a:r>
            <a:r>
              <a:rPr lang="en-US" altLang="zh-CN" sz="2400" i="1" kern="0" dirty="0">
                <a:sym typeface="MT Symbol" pitchFamily="82" charset="2"/>
              </a:rPr>
              <a:t>i</a:t>
            </a:r>
            <a:r>
              <a:rPr lang="en-US" altLang="zh-CN" sz="2400" kern="0" dirty="0">
                <a:sym typeface="MT Symbol" pitchFamily="82" charset="2"/>
              </a:rPr>
              <a:t>:=</a:t>
            </a:r>
            <a:r>
              <a:rPr lang="en-US" altLang="zh-CN" sz="2400" i="1" kern="0" dirty="0">
                <a:sym typeface="MT Symbol" pitchFamily="82" charset="2"/>
              </a:rPr>
              <a:t>1 </a:t>
            </a:r>
            <a:r>
              <a:rPr lang="en-US" altLang="zh-CN" sz="2400" kern="0" dirty="0">
                <a:sym typeface="MT Symbol" pitchFamily="82" charset="2"/>
              </a:rPr>
              <a:t>to </a:t>
            </a:r>
            <a:r>
              <a:rPr lang="en-US" altLang="zh-CN" sz="2400" i="1" kern="0" dirty="0">
                <a:sym typeface="MT Symbol" pitchFamily="82" charset="2"/>
              </a:rPr>
              <a:t>n-2</a:t>
            </a:r>
          </a:p>
          <a:p>
            <a:pPr>
              <a:lnSpc>
                <a:spcPct val="150000"/>
              </a:lnSpc>
            </a:pPr>
            <a:r>
              <a:rPr lang="en-US" altLang="zh-CN" sz="2400" kern="0" dirty="0">
                <a:sym typeface="MT Symbol" pitchFamily="82" charset="2"/>
              </a:rPr>
              <a:t>Begin </a:t>
            </a:r>
          </a:p>
          <a:p>
            <a:pPr>
              <a:lnSpc>
                <a:spcPct val="150000"/>
              </a:lnSpc>
            </a:pPr>
            <a:r>
              <a:rPr lang="en-US" altLang="zh-CN" sz="2400" kern="0" dirty="0">
                <a:sym typeface="MT Symbol" pitchFamily="82" charset="2"/>
              </a:rPr>
              <a:t>       </a:t>
            </a:r>
            <a:r>
              <a:rPr lang="en-US" altLang="zh-CN" sz="2400" i="1" kern="0" dirty="0">
                <a:sym typeface="MT Symbol" pitchFamily="82" charset="2"/>
              </a:rPr>
              <a:t>e</a:t>
            </a:r>
            <a:r>
              <a:rPr lang="en-US" altLang="zh-CN" sz="2400" kern="0" dirty="0">
                <a:sym typeface="MT Symbol" pitchFamily="82" charset="2"/>
              </a:rPr>
              <a:t>:=an edge of minimum weight incident to a vertex in </a:t>
            </a:r>
            <a:r>
              <a:rPr lang="en-US" altLang="zh-CN" sz="2400" i="1" kern="0" dirty="0">
                <a:sym typeface="MT Symbol" pitchFamily="82" charset="2"/>
              </a:rPr>
              <a:t>T</a:t>
            </a:r>
            <a:r>
              <a:rPr lang="en-US" altLang="zh-CN" sz="2400" kern="0" dirty="0">
                <a:sym typeface="MT Symbol" pitchFamily="82" charset="2"/>
              </a:rPr>
              <a:t> and not forming  a simple circuit in </a:t>
            </a:r>
            <a:r>
              <a:rPr lang="en-US" altLang="zh-CN" sz="2400" i="1" kern="0" dirty="0">
                <a:sym typeface="MT Symbol" pitchFamily="82" charset="2"/>
              </a:rPr>
              <a:t>T</a:t>
            </a:r>
            <a:r>
              <a:rPr lang="en-US" altLang="zh-CN" sz="2400" kern="0" dirty="0">
                <a:sym typeface="MT Symbol" pitchFamily="82" charset="2"/>
              </a:rPr>
              <a:t> if  added to </a:t>
            </a:r>
            <a:r>
              <a:rPr lang="en-US" altLang="zh-CN" sz="2400" i="1" kern="0" dirty="0">
                <a:sym typeface="MT Symbol" pitchFamily="82" charset="2"/>
              </a:rPr>
              <a:t>T</a:t>
            </a:r>
          </a:p>
          <a:p>
            <a:pPr>
              <a:lnSpc>
                <a:spcPct val="150000"/>
              </a:lnSpc>
            </a:pPr>
            <a:r>
              <a:rPr lang="en-US" altLang="zh-CN" sz="2400" kern="0" dirty="0">
                <a:sym typeface="MT Symbol" pitchFamily="82" charset="2"/>
              </a:rPr>
              <a:t>      T:= T with e added</a:t>
            </a:r>
          </a:p>
          <a:p>
            <a:pPr>
              <a:lnSpc>
                <a:spcPct val="150000"/>
              </a:lnSpc>
            </a:pPr>
            <a:r>
              <a:rPr lang="en-US" altLang="zh-CN" sz="2400" kern="0" dirty="0">
                <a:sym typeface="MT Symbol" pitchFamily="82" charset="2"/>
              </a:rPr>
              <a:t> End{</a:t>
            </a:r>
            <a:r>
              <a:rPr lang="en-US" altLang="zh-CN" sz="2400" i="1" kern="0" dirty="0">
                <a:sym typeface="MT Symbol" pitchFamily="82" charset="2"/>
              </a:rPr>
              <a:t>T</a:t>
            </a:r>
            <a:r>
              <a:rPr lang="en-US" altLang="zh-CN" sz="2400" kern="0" dirty="0">
                <a:sym typeface="MT Symbol" pitchFamily="82" charset="2"/>
              </a:rPr>
              <a:t> is a minimum spanning tree of </a:t>
            </a:r>
            <a:r>
              <a:rPr lang="en-US" altLang="zh-CN" sz="2400" i="1" kern="0" dirty="0">
                <a:sym typeface="MT Symbol" pitchFamily="82" charset="2"/>
              </a:rPr>
              <a:t>G</a:t>
            </a:r>
            <a:r>
              <a:rPr lang="en-US" altLang="zh-CN" sz="2400" kern="0" dirty="0">
                <a:sym typeface="MT Symbol" pitchFamily="82" charset="2"/>
              </a:rPr>
              <a:t>}</a:t>
            </a:r>
          </a:p>
        </p:txBody>
      </p:sp>
    </p:spTree>
    <p:extLst>
      <p:ext uri="{BB962C8B-B14F-4D97-AF65-F5344CB8AC3E}">
        <p14:creationId xmlns:p14="http://schemas.microsoft.com/office/powerpoint/2010/main" val="1669050832"/>
      </p:ext>
    </p:extLst>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pic>
        <p:nvPicPr>
          <p:cNvPr id="5" name="Picture 4">
            <a:extLst>
              <a:ext uri="{FF2B5EF4-FFF2-40B4-BE49-F238E27FC236}">
                <a16:creationId xmlns:a16="http://schemas.microsoft.com/office/drawing/2014/main" id="{B44F6ADD-37B5-4C67-91DC-225FD5FC5C1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5993" y="887895"/>
            <a:ext cx="45720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1BDE7308-DC11-432B-A891-FE7A924EFFD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3644" y="2359025"/>
            <a:ext cx="76200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D02814EE-25B1-4AFB-876C-F0E6ABB44FDE}"/>
              </a:ext>
            </a:extLst>
          </p:cNvPr>
          <p:cNvSpPr txBox="1"/>
          <p:nvPr/>
        </p:nvSpPr>
        <p:spPr>
          <a:xfrm>
            <a:off x="369072" y="772737"/>
            <a:ext cx="6122504" cy="654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1" i="0" u="none" strike="noStrike" kern="0" cap="none" spc="0" normalizeH="0" baseline="0" noProof="0" dirty="0">
                <a:ln>
                  <a:noFill/>
                </a:ln>
                <a:solidFill>
                  <a:srgbClr val="000000"/>
                </a:solidFill>
                <a:effectLst/>
                <a:uLnTx/>
                <a:uFillTx/>
                <a:latin typeface="Arial"/>
                <a:ea typeface="宋体"/>
                <a:cs typeface="+mn-cs"/>
              </a:rPr>
              <a:t>Example 5</a:t>
            </a: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147511225"/>
      </p:ext>
    </p:extLst>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pic>
        <p:nvPicPr>
          <p:cNvPr id="5" name="图片 1">
            <a:extLst>
              <a:ext uri="{FF2B5EF4-FFF2-40B4-BE49-F238E27FC236}">
                <a16:creationId xmlns:a16="http://schemas.microsoft.com/office/drawing/2014/main" id="{D8B018B1-1374-4790-9487-6070F84F3B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312966"/>
            <a:ext cx="50990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5450365-A495-4510-9004-943213D4883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72287" y="2830491"/>
            <a:ext cx="39624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B85DDB26-21E0-425A-8CBC-2F3D8E14F1A8}"/>
              </a:ext>
            </a:extLst>
          </p:cNvPr>
          <p:cNvSpPr txBox="1"/>
          <p:nvPr/>
        </p:nvSpPr>
        <p:spPr>
          <a:xfrm>
            <a:off x="369072" y="772737"/>
            <a:ext cx="6122504" cy="654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1" i="0" u="none" strike="noStrike" kern="0" cap="none" spc="0" normalizeH="0" baseline="0" noProof="0" dirty="0">
                <a:ln>
                  <a:noFill/>
                </a:ln>
                <a:solidFill>
                  <a:srgbClr val="000000"/>
                </a:solidFill>
                <a:effectLst/>
                <a:uLnTx/>
                <a:uFillTx/>
                <a:latin typeface="Arial"/>
                <a:ea typeface="宋体"/>
                <a:cs typeface="+mn-cs"/>
              </a:rPr>
              <a:t>Example </a:t>
            </a:r>
            <a:r>
              <a:rPr lang="en-US" altLang="zh-CN" sz="2800" b="1" kern="0" dirty="0">
                <a:solidFill>
                  <a:srgbClr val="000000"/>
                </a:solidFill>
                <a:latin typeface="Arial"/>
                <a:ea typeface="宋体"/>
              </a:rPr>
              <a:t>6</a:t>
            </a: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081283534"/>
      </p:ext>
    </p:extLst>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pic>
        <p:nvPicPr>
          <p:cNvPr id="3" name="Picture 2">
            <a:extLst>
              <a:ext uri="{FF2B5EF4-FFF2-40B4-BE49-F238E27FC236}">
                <a16:creationId xmlns:a16="http://schemas.microsoft.com/office/drawing/2014/main" id="{B03943BB-6237-4354-A474-534EB287B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408" y="739754"/>
            <a:ext cx="8470307" cy="5779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419172"/>
      </p:ext>
    </p:extLst>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2">
            <a:extLst>
              <a:ext uri="{FF2B5EF4-FFF2-40B4-BE49-F238E27FC236}">
                <a16:creationId xmlns:a16="http://schemas.microsoft.com/office/drawing/2014/main" id="{A8B720E9-6E71-4E9A-9389-8A88BD4D239A}"/>
              </a:ext>
            </a:extLst>
          </p:cNvPr>
          <p:cNvSpPr txBox="1">
            <a:spLocks noChangeArrowheads="1"/>
          </p:cNvSpPr>
          <p:nvPr/>
        </p:nvSpPr>
        <p:spPr>
          <a:xfrm>
            <a:off x="2259496"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Theorem 1</a:t>
            </a:r>
          </a:p>
        </p:txBody>
      </p:sp>
      <p:sp>
        <p:nvSpPr>
          <p:cNvPr id="5" name="Rectangle 3">
            <a:extLst>
              <a:ext uri="{FF2B5EF4-FFF2-40B4-BE49-F238E27FC236}">
                <a16:creationId xmlns:a16="http://schemas.microsoft.com/office/drawing/2014/main" id="{DE0AD263-6BED-4326-B12F-94FFA6DEEC82}"/>
              </a:ext>
            </a:extLst>
          </p:cNvPr>
          <p:cNvSpPr txBox="1">
            <a:spLocks noChangeArrowheads="1"/>
          </p:cNvSpPr>
          <p:nvPr/>
        </p:nvSpPr>
        <p:spPr>
          <a:xfrm>
            <a:off x="563218" y="1592283"/>
            <a:ext cx="11337234"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Prim’s algorithm produces a minimal spanning tree for the graph  G.</a:t>
            </a:r>
          </a:p>
          <a:p>
            <a:pPr>
              <a:lnSpc>
                <a:spcPct val="150000"/>
              </a:lnSpc>
            </a:pPr>
            <a:r>
              <a:rPr lang="en-US" altLang="zh-CN" sz="2800" kern="0" dirty="0"/>
              <a:t>Proof</a:t>
            </a:r>
          </a:p>
          <a:p>
            <a:pPr lvl="2">
              <a:lnSpc>
                <a:spcPct val="150000"/>
              </a:lnSpc>
            </a:pPr>
            <a:r>
              <a:rPr lang="en-US" altLang="zh-CN" sz="2000" kern="0" dirty="0"/>
              <a:t>Let G have n vertex. Let T be the spanning tree for G produced by Prim’s algorithm. </a:t>
            </a:r>
          </a:p>
          <a:p>
            <a:pPr lvl="2">
              <a:lnSpc>
                <a:spcPct val="150000"/>
              </a:lnSpc>
            </a:pPr>
            <a:r>
              <a:rPr lang="en-US" altLang="zh-CN" sz="2000" kern="0" dirty="0"/>
              <a:t>Suppose that the edges of T are t</a:t>
            </a:r>
            <a:r>
              <a:rPr lang="en-US" altLang="zh-CN" sz="2000" kern="0" baseline="-25000" dirty="0"/>
              <a:t>1</a:t>
            </a:r>
            <a:r>
              <a:rPr lang="en-US" altLang="zh-CN" sz="2000" kern="0" dirty="0"/>
              <a:t>, t</a:t>
            </a:r>
            <a:r>
              <a:rPr lang="en-US" altLang="zh-CN" sz="2000" kern="0" baseline="-25000" dirty="0"/>
              <a:t>2</a:t>
            </a:r>
            <a:r>
              <a:rPr lang="en-US" altLang="zh-CN" sz="2000" kern="0" dirty="0"/>
              <a:t>,…, t</a:t>
            </a:r>
            <a:r>
              <a:rPr lang="en-US" altLang="zh-CN" sz="2000" kern="0" baseline="-25000" dirty="0"/>
              <a:t>n-1</a:t>
            </a:r>
            <a:r>
              <a:rPr lang="en-US" altLang="zh-CN" sz="2000" kern="0" dirty="0"/>
              <a:t> in the order of they were selected.</a:t>
            </a:r>
          </a:p>
          <a:p>
            <a:pPr lvl="2">
              <a:lnSpc>
                <a:spcPct val="150000"/>
              </a:lnSpc>
            </a:pPr>
            <a:r>
              <a:rPr lang="en-US" altLang="zh-CN" sz="2000" kern="0" dirty="0"/>
              <a:t>we define </a:t>
            </a:r>
            <a:r>
              <a:rPr lang="en-US" altLang="zh-CN" sz="2000" kern="0" dirty="0" err="1"/>
              <a:t>T</a:t>
            </a:r>
            <a:r>
              <a:rPr lang="en-US" altLang="zh-CN" sz="2000" kern="0" baseline="-25000" dirty="0" err="1"/>
              <a:t>i</a:t>
            </a:r>
            <a:r>
              <a:rPr lang="en-US" altLang="zh-CN" sz="2000" kern="0" dirty="0"/>
              <a:t> (i=1 to n-1) to be the tree with t</a:t>
            </a:r>
            <a:r>
              <a:rPr lang="en-US" altLang="zh-CN" sz="2000" kern="0" baseline="-25000" dirty="0"/>
              <a:t>1</a:t>
            </a:r>
            <a:r>
              <a:rPr lang="en-US" altLang="zh-CN" sz="2000" kern="0" dirty="0"/>
              <a:t>, t</a:t>
            </a:r>
            <a:r>
              <a:rPr lang="en-US" altLang="zh-CN" sz="2000" kern="0" baseline="-25000" dirty="0"/>
              <a:t>2</a:t>
            </a:r>
            <a:r>
              <a:rPr lang="en-US" altLang="zh-CN" sz="2000" kern="0" dirty="0"/>
              <a:t>,…, </a:t>
            </a:r>
            <a:r>
              <a:rPr lang="en-US" altLang="zh-CN" sz="2000" kern="0" dirty="0" err="1"/>
              <a:t>t</a:t>
            </a:r>
            <a:r>
              <a:rPr lang="en-US" altLang="zh-CN" sz="2000" kern="0" baseline="-25000" dirty="0" err="1"/>
              <a:t>i</a:t>
            </a:r>
            <a:r>
              <a:rPr lang="en-US" altLang="zh-CN" sz="2000" kern="0" baseline="-25000" dirty="0"/>
              <a:t> </a:t>
            </a:r>
            <a:r>
              <a:rPr lang="en-US" altLang="zh-CN" sz="2000" kern="0" dirty="0"/>
              <a:t>and T</a:t>
            </a:r>
            <a:r>
              <a:rPr lang="en-US" altLang="zh-CN" sz="2000" kern="0" baseline="-25000" dirty="0"/>
              <a:t>0</a:t>
            </a:r>
            <a:r>
              <a:rPr lang="en-US" altLang="zh-CN" sz="2000" kern="0" dirty="0"/>
              <a:t>={}Then T</a:t>
            </a:r>
            <a:r>
              <a:rPr lang="en-US" altLang="zh-CN" sz="2000" kern="0" baseline="-25000" dirty="0"/>
              <a:t>0</a:t>
            </a:r>
            <a:r>
              <a:rPr lang="en-US" altLang="zh-CN" sz="2000" kern="0" dirty="0"/>
              <a:t> </a:t>
            </a:r>
            <a:r>
              <a:rPr lang="en-US" altLang="zh-CN" sz="2000" kern="0" dirty="0">
                <a:sym typeface="MT Symbol" pitchFamily="82" charset="2"/>
              </a:rPr>
              <a:t>  </a:t>
            </a:r>
            <a:r>
              <a:rPr lang="en-US" altLang="zh-CN" sz="2000" kern="0" dirty="0"/>
              <a:t>T</a:t>
            </a:r>
            <a:r>
              <a:rPr lang="en-US" altLang="zh-CN" sz="2000" kern="0" baseline="-25000" dirty="0"/>
              <a:t>1</a:t>
            </a:r>
            <a:r>
              <a:rPr lang="en-US" altLang="zh-CN" sz="2000" kern="0" dirty="0"/>
              <a:t> </a:t>
            </a:r>
            <a:r>
              <a:rPr lang="en-US" altLang="zh-CN" sz="2000" kern="0" dirty="0">
                <a:sym typeface="MT Symbol" pitchFamily="82" charset="2"/>
              </a:rPr>
              <a:t>…  </a:t>
            </a:r>
            <a:r>
              <a:rPr lang="en-US" altLang="zh-CN" sz="2000" kern="0" dirty="0"/>
              <a:t>T</a:t>
            </a:r>
            <a:r>
              <a:rPr lang="en-US" altLang="zh-CN" sz="2000" kern="0" baseline="-25000" dirty="0"/>
              <a:t>n-1</a:t>
            </a:r>
            <a:r>
              <a:rPr lang="en-US" altLang="zh-CN" sz="2000" kern="0" dirty="0">
                <a:sym typeface="MT Symbol" pitchFamily="82" charset="2"/>
              </a:rPr>
              <a:t>=T.</a:t>
            </a:r>
          </a:p>
          <a:p>
            <a:pPr lvl="2">
              <a:lnSpc>
                <a:spcPct val="150000"/>
              </a:lnSpc>
            </a:pPr>
            <a:r>
              <a:rPr lang="en-US" altLang="zh-CN" sz="2000" kern="0" dirty="0">
                <a:sym typeface="MT Symbol" pitchFamily="82" charset="2"/>
              </a:rPr>
              <a:t> We now proved that each </a:t>
            </a:r>
            <a:r>
              <a:rPr lang="en-US" altLang="zh-CN" sz="2000" kern="0" dirty="0" err="1"/>
              <a:t>T</a:t>
            </a:r>
            <a:r>
              <a:rPr lang="en-US" altLang="zh-CN" sz="2000" kern="0" baseline="-25000" dirty="0" err="1"/>
              <a:t>i</a:t>
            </a:r>
            <a:r>
              <a:rPr lang="en-US" altLang="zh-CN" sz="2000" kern="0" baseline="-25000" dirty="0"/>
              <a:t> </a:t>
            </a:r>
            <a:r>
              <a:rPr lang="en-US" altLang="zh-CN" sz="2000" kern="0" dirty="0">
                <a:sym typeface="MT Symbol" pitchFamily="82" charset="2"/>
              </a:rPr>
              <a:t> is contained in a minimal spanning tree for G by mathematical induction.</a:t>
            </a:r>
          </a:p>
        </p:txBody>
      </p:sp>
      <p:graphicFrame>
        <p:nvGraphicFramePr>
          <p:cNvPr id="6" name="Object 4">
            <a:extLst>
              <a:ext uri="{FF2B5EF4-FFF2-40B4-BE49-F238E27FC236}">
                <a16:creationId xmlns:a16="http://schemas.microsoft.com/office/drawing/2014/main" id="{E6EE21C3-182E-4CA9-AA19-0F3A63C51E18}"/>
              </a:ext>
            </a:extLst>
          </p:cNvPr>
          <p:cNvGraphicFramePr>
            <a:graphicFrameLocks noChangeAspect="1"/>
          </p:cNvGraphicFramePr>
          <p:nvPr/>
        </p:nvGraphicFramePr>
        <p:xfrm>
          <a:off x="10043837" y="4884828"/>
          <a:ext cx="312737" cy="260350"/>
        </p:xfrm>
        <a:graphic>
          <a:graphicData uri="http://schemas.openxmlformats.org/presentationml/2006/ole">
            <mc:AlternateContent xmlns:mc="http://schemas.openxmlformats.org/markup-compatibility/2006">
              <mc:Choice xmlns:v="urn:schemas-microsoft-com:vml" Requires="v">
                <p:oleObj name="公式" r:id="rId3" imgW="152202" imgH="126835" progId="Equation.3">
                  <p:embed/>
                </p:oleObj>
              </mc:Choice>
              <mc:Fallback>
                <p:oleObj name="公式" r:id="rId3" imgW="152202" imgH="126835" progId="Equation.3">
                  <p:embed/>
                  <p:pic>
                    <p:nvPicPr>
                      <p:cNvPr id="6" name="Object 4">
                        <a:extLst>
                          <a:ext uri="{FF2B5EF4-FFF2-40B4-BE49-F238E27FC236}">
                            <a16:creationId xmlns:a16="http://schemas.microsoft.com/office/drawing/2014/main" id="{E6EE21C3-182E-4CA9-AA19-0F3A63C51E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3837" y="4884828"/>
                        <a:ext cx="31273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9F39D751-1E37-49E6-A4D4-3FA816F26A74}"/>
              </a:ext>
            </a:extLst>
          </p:cNvPr>
          <p:cNvGraphicFramePr>
            <a:graphicFrameLocks noChangeAspect="1"/>
          </p:cNvGraphicFramePr>
          <p:nvPr/>
        </p:nvGraphicFramePr>
        <p:xfrm>
          <a:off x="10762767" y="4884828"/>
          <a:ext cx="312737" cy="260350"/>
        </p:xfrm>
        <a:graphic>
          <a:graphicData uri="http://schemas.openxmlformats.org/presentationml/2006/ole">
            <mc:AlternateContent xmlns:mc="http://schemas.openxmlformats.org/markup-compatibility/2006">
              <mc:Choice xmlns:v="urn:schemas-microsoft-com:vml" Requires="v">
                <p:oleObj name="公式" r:id="rId5" imgW="152202" imgH="126835" progId="Equation.3">
                  <p:embed/>
                </p:oleObj>
              </mc:Choice>
              <mc:Fallback>
                <p:oleObj name="公式" r:id="rId5" imgW="152202" imgH="126835" progId="Equation.3">
                  <p:embed/>
                  <p:pic>
                    <p:nvPicPr>
                      <p:cNvPr id="7" name="Object 6">
                        <a:extLst>
                          <a:ext uri="{FF2B5EF4-FFF2-40B4-BE49-F238E27FC236}">
                            <a16:creationId xmlns:a16="http://schemas.microsoft.com/office/drawing/2014/main" id="{9F39D751-1E37-49E6-A4D4-3FA816F26A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2767" y="4884828"/>
                        <a:ext cx="31273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2209709"/>
      </p:ext>
    </p:extLst>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3">
            <a:extLst>
              <a:ext uri="{FF2B5EF4-FFF2-40B4-BE49-F238E27FC236}">
                <a16:creationId xmlns:a16="http://schemas.microsoft.com/office/drawing/2014/main" id="{C3A13343-2C50-4CF5-91D2-40E6F3B703D8}"/>
              </a:ext>
            </a:extLst>
          </p:cNvPr>
          <p:cNvSpPr txBox="1">
            <a:spLocks noChangeArrowheads="1"/>
          </p:cNvSpPr>
          <p:nvPr/>
        </p:nvSpPr>
        <p:spPr>
          <a:xfrm>
            <a:off x="1345095" y="666749"/>
            <a:ext cx="10330069" cy="688699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lvl="2">
              <a:lnSpc>
                <a:spcPct val="125000"/>
              </a:lnSpc>
            </a:pPr>
            <a:r>
              <a:rPr lang="zh-CN" altLang="zh-CN" sz="2000" kern="0" dirty="0"/>
              <a:t>Basis step: Clearly P(0):T</a:t>
            </a:r>
            <a:r>
              <a:rPr lang="zh-CN" altLang="zh-CN" sz="2000" kern="0" baseline="-25000" dirty="0"/>
              <a:t>0</a:t>
            </a:r>
            <a:r>
              <a:rPr lang="zh-CN" altLang="zh-CN" sz="2000" kern="0" dirty="0"/>
              <a:t>={} is contained in every minimal spanning tree for </a:t>
            </a:r>
            <a:r>
              <a:rPr lang="en-US" altLang="zh-CN" sz="2000" kern="0" dirty="0"/>
              <a:t>G</a:t>
            </a:r>
            <a:endParaRPr lang="zh-CN" altLang="zh-CN" sz="2000" kern="0" dirty="0"/>
          </a:p>
          <a:p>
            <a:pPr lvl="2">
              <a:lnSpc>
                <a:spcPct val="125000"/>
              </a:lnSpc>
            </a:pPr>
            <a:r>
              <a:rPr lang="zh-CN" altLang="zh-CN" sz="2000" kern="0" dirty="0"/>
              <a:t>Induction Step:</a:t>
            </a:r>
          </a:p>
          <a:p>
            <a:pPr lvl="3">
              <a:lnSpc>
                <a:spcPct val="125000"/>
              </a:lnSpc>
            </a:pPr>
            <a:r>
              <a:rPr lang="zh-CN" altLang="zh-CN" sz="2400" kern="0" dirty="0">
                <a:latin typeface="Times New Roman" panose="02020603050405020304" pitchFamily="18" charset="0"/>
              </a:rPr>
              <a:t>suppose P(k):T</a:t>
            </a:r>
            <a:r>
              <a:rPr lang="zh-CN" altLang="zh-CN" sz="2400" kern="0" baseline="-25000" dirty="0">
                <a:latin typeface="Times New Roman" panose="02020603050405020304" pitchFamily="18" charset="0"/>
              </a:rPr>
              <a:t>k</a:t>
            </a:r>
            <a:r>
              <a:rPr lang="zh-CN" altLang="zh-CN" sz="2400" kern="0" dirty="0">
                <a:latin typeface="Times New Roman" panose="02020603050405020304" pitchFamily="18" charset="0"/>
              </a:rPr>
              <a:t> is contained in a minimal spanning tree T’ for </a:t>
            </a:r>
            <a:r>
              <a:rPr lang="en-US" altLang="zh-CN" sz="2400" kern="0" dirty="0">
                <a:latin typeface="Times New Roman" panose="02020603050405020304" pitchFamily="18" charset="0"/>
              </a:rPr>
              <a:t>G</a:t>
            </a:r>
            <a:r>
              <a:rPr lang="zh-CN" altLang="zh-CN" sz="2400" kern="0" dirty="0">
                <a:latin typeface="Times New Roman" panose="02020603050405020304" pitchFamily="18" charset="0"/>
              </a:rPr>
              <a:t>.</a:t>
            </a:r>
          </a:p>
          <a:p>
            <a:pPr lvl="3">
              <a:lnSpc>
                <a:spcPct val="125000"/>
              </a:lnSpc>
            </a:pPr>
            <a:r>
              <a:rPr lang="zh-CN" altLang="zh-CN" sz="2400" kern="0" dirty="0">
                <a:latin typeface="Times New Roman" panose="02020603050405020304" pitchFamily="18" charset="0"/>
              </a:rPr>
              <a:t>By definition {t</a:t>
            </a:r>
            <a:r>
              <a:rPr lang="zh-CN" altLang="zh-CN" sz="2400" kern="0" baseline="-25000" dirty="0">
                <a:latin typeface="Times New Roman" panose="02020603050405020304" pitchFamily="18" charset="0"/>
              </a:rPr>
              <a:t>1</a:t>
            </a:r>
            <a:r>
              <a:rPr lang="zh-CN" altLang="zh-CN" sz="2400" kern="0" dirty="0">
                <a:latin typeface="Times New Roman" panose="02020603050405020304" pitchFamily="18" charset="0"/>
              </a:rPr>
              <a:t>, t</a:t>
            </a:r>
            <a:r>
              <a:rPr lang="zh-CN" altLang="zh-CN" sz="2400" kern="0" baseline="-25000" dirty="0">
                <a:latin typeface="Times New Roman" panose="02020603050405020304" pitchFamily="18" charset="0"/>
              </a:rPr>
              <a:t>2</a:t>
            </a:r>
            <a:r>
              <a:rPr lang="zh-CN" altLang="zh-CN" sz="2400" kern="0" dirty="0">
                <a:latin typeface="Times New Roman" panose="02020603050405020304" pitchFamily="18" charset="0"/>
              </a:rPr>
              <a:t>,…,t</a:t>
            </a:r>
            <a:r>
              <a:rPr lang="zh-CN" altLang="zh-CN" sz="2400" kern="0" baseline="-25000" dirty="0">
                <a:latin typeface="Times New Roman" panose="02020603050405020304" pitchFamily="18" charset="0"/>
              </a:rPr>
              <a:t>k</a:t>
            </a:r>
            <a:r>
              <a:rPr lang="zh-CN" altLang="zh-CN" sz="2400" kern="0" dirty="0">
                <a:latin typeface="Times New Roman" panose="02020603050405020304" pitchFamily="18" charset="0"/>
              </a:rPr>
              <a:t>}</a:t>
            </a:r>
            <a:r>
              <a:rPr lang="en-US" altLang="zh-CN" sz="2400" kern="0" dirty="0">
                <a:latin typeface="Times New Roman" panose="02020603050405020304" pitchFamily="18" charset="0"/>
              </a:rPr>
              <a:t>    </a:t>
            </a:r>
            <a:r>
              <a:rPr lang="zh-CN" altLang="zh-CN" sz="2400" kern="0" dirty="0">
                <a:latin typeface="Times New Roman" panose="02020603050405020304" pitchFamily="18" charset="0"/>
                <a:sym typeface="MT Symbol" pitchFamily="82" charset="2"/>
              </a:rPr>
              <a:t>T’. If </a:t>
            </a:r>
            <a:r>
              <a:rPr lang="zh-CN" altLang="zh-CN" sz="2400" kern="0" dirty="0">
                <a:latin typeface="Times New Roman" panose="02020603050405020304" pitchFamily="18" charset="0"/>
              </a:rPr>
              <a:t>t</a:t>
            </a:r>
            <a:r>
              <a:rPr lang="zh-CN" altLang="zh-CN" sz="2400" kern="0" baseline="-25000" dirty="0">
                <a:latin typeface="Times New Roman" panose="02020603050405020304" pitchFamily="18" charset="0"/>
              </a:rPr>
              <a:t>k+1</a:t>
            </a:r>
            <a:r>
              <a:rPr lang="zh-CN" altLang="zh-CN" sz="2400" kern="0" dirty="0">
                <a:latin typeface="Times New Roman" panose="02020603050405020304" pitchFamily="18" charset="0"/>
              </a:rPr>
              <a:t>also belongs to T’,then T</a:t>
            </a:r>
            <a:r>
              <a:rPr lang="zh-CN" altLang="zh-CN" sz="2400" kern="0" baseline="-25000" dirty="0">
                <a:latin typeface="Times New Roman" panose="02020603050405020304" pitchFamily="18" charset="0"/>
              </a:rPr>
              <a:t>k+1</a:t>
            </a:r>
            <a:r>
              <a:rPr lang="zh-CN" altLang="zh-CN" sz="2400" kern="0" dirty="0">
                <a:latin typeface="Times New Roman" panose="02020603050405020304" pitchFamily="18" charset="0"/>
              </a:rPr>
              <a:t> </a:t>
            </a:r>
            <a:r>
              <a:rPr lang="en-US" altLang="zh-CN" sz="2400" kern="0" dirty="0">
                <a:latin typeface="Times New Roman" panose="02020603050405020304" pitchFamily="18" charset="0"/>
              </a:rPr>
              <a:t>   </a:t>
            </a:r>
            <a:r>
              <a:rPr lang="zh-CN" altLang="zh-CN" sz="2400" kern="0" dirty="0">
                <a:latin typeface="Times New Roman" panose="02020603050405020304" pitchFamily="18" charset="0"/>
                <a:sym typeface="MT Symbol" pitchFamily="82" charset="2"/>
              </a:rPr>
              <a:t>T’ and we have </a:t>
            </a:r>
            <a:r>
              <a:rPr lang="zh-CN" altLang="zh-CN" sz="2400" kern="0" dirty="0">
                <a:latin typeface="Times New Roman" panose="02020603050405020304" pitchFamily="18" charset="0"/>
              </a:rPr>
              <a:t>P(k+1) is true.</a:t>
            </a:r>
          </a:p>
          <a:p>
            <a:pPr lvl="3">
              <a:lnSpc>
                <a:spcPct val="125000"/>
              </a:lnSpc>
            </a:pPr>
            <a:r>
              <a:rPr lang="zh-CN" altLang="zh-CN" sz="2400" kern="0" dirty="0">
                <a:latin typeface="Times New Roman" panose="02020603050405020304" pitchFamily="18" charset="0"/>
              </a:rPr>
              <a:t>If t</a:t>
            </a:r>
            <a:r>
              <a:rPr lang="zh-CN" altLang="zh-CN" sz="2400" kern="0" baseline="-25000" dirty="0">
                <a:latin typeface="Times New Roman" panose="02020603050405020304" pitchFamily="18" charset="0"/>
              </a:rPr>
              <a:t>k+1</a:t>
            </a:r>
            <a:r>
              <a:rPr lang="zh-CN" altLang="zh-CN" sz="2400" kern="0" dirty="0">
                <a:latin typeface="Times New Roman" panose="02020603050405020304" pitchFamily="18" charset="0"/>
              </a:rPr>
              <a:t>does not belongs to T’,then T’ </a:t>
            </a:r>
            <a:r>
              <a:rPr lang="en-US" altLang="zh-CN" sz="2400" kern="0" dirty="0">
                <a:latin typeface="Times New Roman" panose="02020603050405020304" pitchFamily="18" charset="0"/>
              </a:rPr>
              <a:t>   </a:t>
            </a:r>
            <a:r>
              <a:rPr lang="zh-CN" altLang="zh-CN" sz="2400" kern="0" dirty="0">
                <a:latin typeface="Times New Roman" panose="02020603050405020304" pitchFamily="18" charset="0"/>
                <a:sym typeface="MT Symbol" pitchFamily="82" charset="2"/>
              </a:rPr>
              <a:t>{</a:t>
            </a:r>
            <a:r>
              <a:rPr lang="zh-CN" altLang="zh-CN" sz="2400" kern="0" dirty="0">
                <a:latin typeface="Times New Roman" panose="02020603050405020304" pitchFamily="18" charset="0"/>
              </a:rPr>
              <a:t>t</a:t>
            </a:r>
            <a:r>
              <a:rPr lang="zh-CN" altLang="zh-CN" sz="2400" kern="0" baseline="-25000" dirty="0">
                <a:latin typeface="Times New Roman" panose="02020603050405020304" pitchFamily="18" charset="0"/>
              </a:rPr>
              <a:t>k+1 </a:t>
            </a:r>
            <a:r>
              <a:rPr lang="zh-CN" altLang="zh-CN" sz="2400" kern="0" dirty="0">
                <a:latin typeface="Times New Roman" panose="02020603050405020304" pitchFamily="18" charset="0"/>
              </a:rPr>
              <a:t>}must contain a cycle.</a:t>
            </a:r>
          </a:p>
          <a:p>
            <a:pPr lvl="3">
              <a:lnSpc>
                <a:spcPct val="125000"/>
              </a:lnSpc>
            </a:pPr>
            <a:r>
              <a:rPr lang="zh-CN" altLang="zh-CN" sz="2400" kern="0" dirty="0">
                <a:latin typeface="Times New Roman" panose="02020603050405020304" pitchFamily="18" charset="0"/>
              </a:rPr>
              <a:t>This cycle would be for some edges s</a:t>
            </a:r>
            <a:r>
              <a:rPr lang="zh-CN" altLang="zh-CN" sz="2400" kern="0" baseline="-25000" dirty="0">
                <a:latin typeface="Times New Roman" panose="02020603050405020304" pitchFamily="18" charset="0"/>
              </a:rPr>
              <a:t>1</a:t>
            </a:r>
            <a:r>
              <a:rPr lang="zh-CN" altLang="zh-CN" sz="2400" kern="0" dirty="0">
                <a:latin typeface="Times New Roman" panose="02020603050405020304" pitchFamily="18" charset="0"/>
              </a:rPr>
              <a:t>, s</a:t>
            </a:r>
            <a:r>
              <a:rPr lang="zh-CN" altLang="zh-CN" sz="2400" kern="0" baseline="-25000" dirty="0">
                <a:latin typeface="Times New Roman" panose="02020603050405020304" pitchFamily="18" charset="0"/>
              </a:rPr>
              <a:t>2</a:t>
            </a:r>
            <a:r>
              <a:rPr lang="zh-CN" altLang="zh-CN" sz="2400" kern="0" dirty="0">
                <a:latin typeface="Times New Roman" panose="02020603050405020304" pitchFamily="18" charset="0"/>
              </a:rPr>
              <a:t>,…,s</a:t>
            </a:r>
            <a:r>
              <a:rPr lang="zh-CN" altLang="zh-CN" sz="2400" kern="0" baseline="-25000" dirty="0">
                <a:latin typeface="Times New Roman" panose="02020603050405020304" pitchFamily="18" charset="0"/>
              </a:rPr>
              <a:t>k</a:t>
            </a:r>
            <a:r>
              <a:rPr lang="zh-CN" altLang="zh-CN" sz="2400" kern="0" dirty="0">
                <a:latin typeface="Times New Roman" panose="02020603050405020304" pitchFamily="18" charset="0"/>
              </a:rPr>
              <a:t> in T’</a:t>
            </a:r>
          </a:p>
          <a:p>
            <a:pPr lvl="3">
              <a:lnSpc>
                <a:spcPct val="125000"/>
              </a:lnSpc>
            </a:pPr>
            <a:r>
              <a:rPr lang="zh-CN" altLang="zh-CN" sz="2400" kern="0" dirty="0">
                <a:latin typeface="Times New Roman" panose="02020603050405020304" pitchFamily="18" charset="0"/>
              </a:rPr>
              <a:t>The edges of this cycle cannot all be fromT</a:t>
            </a:r>
            <a:r>
              <a:rPr lang="zh-CN" altLang="zh-CN" sz="2400" kern="0" baseline="-25000" dirty="0">
                <a:latin typeface="Times New Roman" panose="02020603050405020304" pitchFamily="18" charset="0"/>
              </a:rPr>
              <a:t>k</a:t>
            </a:r>
            <a:r>
              <a:rPr lang="zh-CN" altLang="zh-CN" sz="2400" kern="0" dirty="0">
                <a:latin typeface="Times New Roman" panose="02020603050405020304" pitchFamily="18" charset="0"/>
              </a:rPr>
              <a:t> or T</a:t>
            </a:r>
            <a:r>
              <a:rPr lang="zh-CN" altLang="zh-CN" sz="2400" kern="0" baseline="-25000" dirty="0">
                <a:latin typeface="Times New Roman" panose="02020603050405020304" pitchFamily="18" charset="0"/>
              </a:rPr>
              <a:t>k+1</a:t>
            </a:r>
            <a:r>
              <a:rPr lang="zh-CN" altLang="zh-CN" sz="2400" kern="0" dirty="0">
                <a:latin typeface="Times New Roman" panose="02020603050405020304" pitchFamily="18" charset="0"/>
              </a:rPr>
              <a:t> would contain this cycle.</a:t>
            </a:r>
          </a:p>
          <a:p>
            <a:pPr lvl="3">
              <a:lnSpc>
                <a:spcPct val="125000"/>
              </a:lnSpc>
            </a:pPr>
            <a:endParaRPr lang="zh-CN" altLang="zh-CN" sz="2400" kern="0" dirty="0">
              <a:latin typeface="Times New Roman" panose="02020603050405020304" pitchFamily="18" charset="0"/>
              <a:sym typeface="MT Symbol" pitchFamily="82" charset="2"/>
            </a:endParaRPr>
          </a:p>
        </p:txBody>
      </p:sp>
      <p:graphicFrame>
        <p:nvGraphicFramePr>
          <p:cNvPr id="5" name="Object 5">
            <a:extLst>
              <a:ext uri="{FF2B5EF4-FFF2-40B4-BE49-F238E27FC236}">
                <a16:creationId xmlns:a16="http://schemas.microsoft.com/office/drawing/2014/main" id="{432D7287-79F9-464F-AB22-C904E4ACD640}"/>
              </a:ext>
            </a:extLst>
          </p:cNvPr>
          <p:cNvGraphicFramePr>
            <a:graphicFrameLocks noChangeAspect="1"/>
          </p:cNvGraphicFramePr>
          <p:nvPr/>
        </p:nvGraphicFramePr>
        <p:xfrm>
          <a:off x="6119537" y="3210718"/>
          <a:ext cx="152400" cy="152400"/>
        </p:xfrm>
        <a:graphic>
          <a:graphicData uri="http://schemas.openxmlformats.org/presentationml/2006/ole">
            <mc:AlternateContent xmlns:mc="http://schemas.openxmlformats.org/markup-compatibility/2006">
              <mc:Choice xmlns:v="urn:schemas-microsoft-com:vml" Requires="v">
                <p:oleObj name="公式" r:id="rId3" imgW="152268" imgH="152268" progId="Equation.3">
                  <p:embed/>
                </p:oleObj>
              </mc:Choice>
              <mc:Fallback>
                <p:oleObj name="公式" r:id="rId3" imgW="152268" imgH="152268" progId="Equation.3">
                  <p:embed/>
                  <p:pic>
                    <p:nvPicPr>
                      <p:cNvPr id="5" name="Object 5">
                        <a:extLst>
                          <a:ext uri="{FF2B5EF4-FFF2-40B4-BE49-F238E27FC236}">
                            <a16:creationId xmlns:a16="http://schemas.microsoft.com/office/drawing/2014/main" id="{432D7287-79F9-464F-AB22-C904E4ACD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9537" y="3210718"/>
                        <a:ext cx="1524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4">
            <a:extLst>
              <a:ext uri="{FF2B5EF4-FFF2-40B4-BE49-F238E27FC236}">
                <a16:creationId xmlns:a16="http://schemas.microsoft.com/office/drawing/2014/main" id="{62A3E31A-EA41-41FE-B8C8-1E9888ADD1A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374" y="2929731"/>
            <a:ext cx="1828800"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8">
            <a:extLst>
              <a:ext uri="{FF2B5EF4-FFF2-40B4-BE49-F238E27FC236}">
                <a16:creationId xmlns:a16="http://schemas.microsoft.com/office/drawing/2014/main" id="{9D0797A0-2520-43F1-98FB-A0CD09FF5125}"/>
              </a:ext>
            </a:extLst>
          </p:cNvPr>
          <p:cNvGraphicFramePr>
            <a:graphicFrameLocks noChangeAspect="1"/>
          </p:cNvGraphicFramePr>
          <p:nvPr/>
        </p:nvGraphicFramePr>
        <p:xfrm>
          <a:off x="3554123" y="3506787"/>
          <a:ext cx="330200" cy="330200"/>
        </p:xfrm>
        <a:graphic>
          <a:graphicData uri="http://schemas.openxmlformats.org/presentationml/2006/ole">
            <mc:AlternateContent xmlns:mc="http://schemas.openxmlformats.org/markup-compatibility/2006">
              <mc:Choice xmlns:v="urn:schemas-microsoft-com:vml" Requires="v">
                <p:oleObj name="公式" r:id="rId6" imgW="152268" imgH="152268" progId="Equation.3">
                  <p:embed/>
                </p:oleObj>
              </mc:Choice>
              <mc:Fallback>
                <p:oleObj name="公式" r:id="rId6" imgW="152268" imgH="152268" progId="Equation.3">
                  <p:embed/>
                  <p:pic>
                    <p:nvPicPr>
                      <p:cNvPr id="7" name="Object 8">
                        <a:extLst>
                          <a:ext uri="{FF2B5EF4-FFF2-40B4-BE49-F238E27FC236}">
                            <a16:creationId xmlns:a16="http://schemas.microsoft.com/office/drawing/2014/main" id="{9D0797A0-2520-43F1-98FB-A0CD09FF5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123" y="3506787"/>
                        <a:ext cx="330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a:extLst>
              <a:ext uri="{FF2B5EF4-FFF2-40B4-BE49-F238E27FC236}">
                <a16:creationId xmlns:a16="http://schemas.microsoft.com/office/drawing/2014/main" id="{47E75473-621D-4F87-9600-4DBE35E2EFC8}"/>
              </a:ext>
            </a:extLst>
          </p:cNvPr>
          <p:cNvGraphicFramePr>
            <a:graphicFrameLocks noChangeAspect="1"/>
          </p:cNvGraphicFramePr>
          <p:nvPr/>
        </p:nvGraphicFramePr>
        <p:xfrm>
          <a:off x="7991545" y="4085810"/>
          <a:ext cx="334962" cy="257175"/>
        </p:xfrm>
        <a:graphic>
          <a:graphicData uri="http://schemas.openxmlformats.org/presentationml/2006/ole">
            <mc:AlternateContent xmlns:mc="http://schemas.openxmlformats.org/markup-compatibility/2006">
              <mc:Choice xmlns:v="urn:schemas-microsoft-com:vml" Requires="v">
                <p:oleObj name="公式" r:id="rId7" imgW="164814" imgH="126780" progId="Equation.3">
                  <p:embed/>
                </p:oleObj>
              </mc:Choice>
              <mc:Fallback>
                <p:oleObj name="公式" r:id="rId7" imgW="164814" imgH="126780" progId="Equation.3">
                  <p:embed/>
                  <p:pic>
                    <p:nvPicPr>
                      <p:cNvPr id="8" name="Object 9">
                        <a:extLst>
                          <a:ext uri="{FF2B5EF4-FFF2-40B4-BE49-F238E27FC236}">
                            <a16:creationId xmlns:a16="http://schemas.microsoft.com/office/drawing/2014/main" id="{47E75473-621D-4F87-9600-4DBE35E2EF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1545" y="4085810"/>
                        <a:ext cx="33496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7963364"/>
      </p:ext>
    </p:extLst>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3">
            <a:extLst>
              <a:ext uri="{FF2B5EF4-FFF2-40B4-BE49-F238E27FC236}">
                <a16:creationId xmlns:a16="http://schemas.microsoft.com/office/drawing/2014/main" id="{A5357699-AAF5-4560-8D65-2BA9281B5761}"/>
              </a:ext>
            </a:extLst>
          </p:cNvPr>
          <p:cNvSpPr txBox="1">
            <a:spLocks noChangeArrowheads="1"/>
          </p:cNvSpPr>
          <p:nvPr/>
        </p:nvSpPr>
        <p:spPr>
          <a:xfrm>
            <a:off x="-830401" y="980489"/>
            <a:ext cx="12518818" cy="4525962"/>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lvl="3">
              <a:lnSpc>
                <a:spcPct val="150000"/>
              </a:lnSpc>
            </a:pPr>
            <a:r>
              <a:rPr lang="zh-CN" altLang="zh-CN" sz="2400" kern="0" dirty="0"/>
              <a:t>Let s</a:t>
            </a:r>
            <a:r>
              <a:rPr lang="zh-CN" altLang="zh-CN" sz="2400" kern="0" baseline="-25000" dirty="0"/>
              <a:t>l</a:t>
            </a:r>
            <a:r>
              <a:rPr lang="zh-CN" altLang="zh-CN" sz="2400" kern="0" dirty="0"/>
              <a:t> be the edge with smallest index l that is not in T</a:t>
            </a:r>
            <a:r>
              <a:rPr lang="zh-CN" altLang="zh-CN" sz="2400" kern="0" baseline="-25000" dirty="0"/>
              <a:t>k</a:t>
            </a:r>
            <a:r>
              <a:rPr lang="zh-CN" altLang="zh-CN" sz="2400" kern="0" dirty="0"/>
              <a:t>.when t</a:t>
            </a:r>
            <a:r>
              <a:rPr lang="zh-CN" altLang="zh-CN" sz="2400" kern="0" baseline="-25000" dirty="0"/>
              <a:t>k+1 </a:t>
            </a:r>
            <a:r>
              <a:rPr lang="zh-CN" altLang="zh-CN" sz="2400" kern="0" dirty="0"/>
              <a:t>was chosen by Prim‘s algorithm, s</a:t>
            </a:r>
            <a:r>
              <a:rPr lang="zh-CN" altLang="zh-CN" sz="2400" kern="0" baseline="-25000" dirty="0"/>
              <a:t>l</a:t>
            </a:r>
            <a:r>
              <a:rPr lang="zh-CN" altLang="zh-CN" sz="2400" kern="0" dirty="0"/>
              <a:t> was also available.thus the weight of s</a:t>
            </a:r>
            <a:r>
              <a:rPr lang="zh-CN" altLang="zh-CN" sz="2400" kern="0" baseline="-25000" dirty="0"/>
              <a:t>l</a:t>
            </a:r>
            <a:r>
              <a:rPr lang="zh-CN" altLang="zh-CN" sz="2400" kern="0" dirty="0"/>
              <a:t> is at least as large as that of t</a:t>
            </a:r>
            <a:r>
              <a:rPr lang="zh-CN" altLang="zh-CN" sz="2400" kern="0" baseline="-25000" dirty="0"/>
              <a:t>k+1</a:t>
            </a:r>
            <a:r>
              <a:rPr lang="zh-CN" altLang="zh-CN" sz="2400" kern="0" dirty="0"/>
              <a:t>.</a:t>
            </a:r>
          </a:p>
          <a:p>
            <a:pPr lvl="3">
              <a:lnSpc>
                <a:spcPct val="150000"/>
              </a:lnSpc>
            </a:pPr>
            <a:r>
              <a:rPr lang="zh-CN" altLang="zh-CN" sz="2400" kern="0" dirty="0"/>
              <a:t>The spanning tree (T’-{s</a:t>
            </a:r>
            <a:r>
              <a:rPr lang="zh-CN" altLang="zh-CN" sz="2400" kern="0" baseline="-25000" dirty="0"/>
              <a:t>l</a:t>
            </a:r>
            <a:r>
              <a:rPr lang="zh-CN" altLang="zh-CN" sz="2400" kern="0" dirty="0"/>
              <a:t>}) </a:t>
            </a:r>
            <a:r>
              <a:rPr lang="en-US" altLang="zh-CN" sz="2400" kern="0" dirty="0">
                <a:sym typeface="MT Symbol" pitchFamily="82" charset="2"/>
              </a:rPr>
              <a:t>   </a:t>
            </a:r>
            <a:r>
              <a:rPr lang="zh-CN" altLang="zh-CN" sz="2400" kern="0" dirty="0">
                <a:sym typeface="MT Symbol" pitchFamily="82" charset="2"/>
              </a:rPr>
              <a:t>{</a:t>
            </a:r>
            <a:r>
              <a:rPr lang="zh-CN" altLang="zh-CN" sz="2400" kern="0" dirty="0"/>
              <a:t>t</a:t>
            </a:r>
            <a:r>
              <a:rPr lang="zh-CN" altLang="zh-CN" sz="2400" kern="0" baseline="-25000" dirty="0"/>
              <a:t>k+1 </a:t>
            </a:r>
            <a:r>
              <a:rPr lang="zh-CN" altLang="zh-CN" sz="2400" kern="0" dirty="0"/>
              <a:t>}contains T</a:t>
            </a:r>
            <a:r>
              <a:rPr lang="zh-CN" altLang="zh-CN" sz="2400" kern="0" baseline="-25000" dirty="0"/>
              <a:t>k+1</a:t>
            </a:r>
            <a:r>
              <a:rPr lang="zh-CN" altLang="zh-CN" sz="2400" kern="0" dirty="0"/>
              <a:t>. The weight of this tree is less than or equal to the weight of T’,so it is a minimal tree for </a:t>
            </a:r>
            <a:r>
              <a:rPr lang="en-US" altLang="zh-CN" sz="2400" kern="0" dirty="0"/>
              <a:t>G</a:t>
            </a:r>
            <a:r>
              <a:rPr lang="zh-CN" altLang="zh-CN" sz="2400" kern="0" dirty="0"/>
              <a:t>.</a:t>
            </a:r>
          </a:p>
          <a:p>
            <a:pPr lvl="3">
              <a:lnSpc>
                <a:spcPct val="150000"/>
              </a:lnSpc>
            </a:pPr>
            <a:r>
              <a:rPr lang="zh-CN" altLang="zh-CN" sz="2400" kern="0" dirty="0"/>
              <a:t>P(k+1) is true. So </a:t>
            </a:r>
            <a:r>
              <a:rPr lang="en-US" altLang="zh-CN" sz="2400" kern="0" dirty="0"/>
              <a:t>T</a:t>
            </a:r>
            <a:r>
              <a:rPr lang="en-US" altLang="zh-CN" sz="2400" kern="0" baseline="-25000" dirty="0"/>
              <a:t>n-1</a:t>
            </a:r>
            <a:r>
              <a:rPr lang="en-US" altLang="zh-CN" sz="2400" kern="0" dirty="0">
                <a:sym typeface="MT Symbol" pitchFamily="82" charset="2"/>
              </a:rPr>
              <a:t>=T is contained in a minimal spanning tree and must in fact be that minimal spanning tree.</a:t>
            </a:r>
          </a:p>
          <a:p>
            <a:pPr lvl="3">
              <a:lnSpc>
                <a:spcPct val="150000"/>
              </a:lnSpc>
            </a:pPr>
            <a:r>
              <a:rPr lang="en-US" altLang="zh-CN" sz="2400" kern="0" dirty="0">
                <a:solidFill>
                  <a:schemeClr val="hlink"/>
                </a:solidFill>
                <a:sym typeface="MT Symbol" pitchFamily="82" charset="2"/>
              </a:rPr>
              <a:t>Q.E.D</a:t>
            </a:r>
            <a:endParaRPr lang="en-US" altLang="zh-CN" sz="2400" kern="0" dirty="0">
              <a:sym typeface="MT Symbol" pitchFamily="82" charset="2"/>
            </a:endParaRPr>
          </a:p>
        </p:txBody>
      </p:sp>
      <p:graphicFrame>
        <p:nvGraphicFramePr>
          <p:cNvPr id="5" name="Object 4">
            <a:extLst>
              <a:ext uri="{FF2B5EF4-FFF2-40B4-BE49-F238E27FC236}">
                <a16:creationId xmlns:a16="http://schemas.microsoft.com/office/drawing/2014/main" id="{5C56239D-90C1-4593-9F6F-F7196866F1F6}"/>
              </a:ext>
            </a:extLst>
          </p:cNvPr>
          <p:cNvGraphicFramePr>
            <a:graphicFrameLocks noChangeAspect="1"/>
          </p:cNvGraphicFramePr>
          <p:nvPr/>
        </p:nvGraphicFramePr>
        <p:xfrm>
          <a:off x="4898680" y="2947814"/>
          <a:ext cx="287337" cy="220663"/>
        </p:xfrm>
        <a:graphic>
          <a:graphicData uri="http://schemas.openxmlformats.org/presentationml/2006/ole">
            <mc:AlternateContent xmlns:mc="http://schemas.openxmlformats.org/markup-compatibility/2006">
              <mc:Choice xmlns:v="urn:schemas-microsoft-com:vml" Requires="v">
                <p:oleObj name="公式" r:id="rId3" imgW="164814" imgH="126780" progId="Equation.3">
                  <p:embed/>
                </p:oleObj>
              </mc:Choice>
              <mc:Fallback>
                <p:oleObj name="公式" r:id="rId3" imgW="164814" imgH="126780" progId="Equation.3">
                  <p:embed/>
                  <p:pic>
                    <p:nvPicPr>
                      <p:cNvPr id="5" name="Object 4">
                        <a:extLst>
                          <a:ext uri="{FF2B5EF4-FFF2-40B4-BE49-F238E27FC236}">
                            <a16:creationId xmlns:a16="http://schemas.microsoft.com/office/drawing/2014/main" id="{5C56239D-90C1-4593-9F6F-F7196866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680" y="2947814"/>
                        <a:ext cx="287337" cy="22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67619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pic>
        <p:nvPicPr>
          <p:cNvPr id="4" name="Picture 2">
            <a:extLst>
              <a:ext uri="{FF2B5EF4-FFF2-40B4-BE49-F238E27FC236}">
                <a16:creationId xmlns:a16="http://schemas.microsoft.com/office/drawing/2014/main" id="{C4CD1212-FDE8-44D6-ADAD-929D3815E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0" y="882371"/>
            <a:ext cx="8547100" cy="590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780603"/>
      </p:ext>
    </p:extLst>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Rectangle 2">
            <a:extLst>
              <a:ext uri="{FF2B5EF4-FFF2-40B4-BE49-F238E27FC236}">
                <a16:creationId xmlns:a16="http://schemas.microsoft.com/office/drawing/2014/main" id="{3207FD13-0055-48B8-9BFB-2E07BA68C752}"/>
              </a:ext>
            </a:extLst>
          </p:cNvPr>
          <p:cNvSpPr txBox="1">
            <a:spLocks noChangeArrowheads="1"/>
          </p:cNvSpPr>
          <p:nvPr/>
        </p:nvSpPr>
        <p:spPr>
          <a:xfrm>
            <a:off x="2085975" y="821051"/>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Kruskal’s algorithm</a:t>
            </a:r>
          </a:p>
        </p:txBody>
      </p:sp>
      <p:sp>
        <p:nvSpPr>
          <p:cNvPr id="5" name="Rectangle 3">
            <a:extLst>
              <a:ext uri="{FF2B5EF4-FFF2-40B4-BE49-F238E27FC236}">
                <a16:creationId xmlns:a16="http://schemas.microsoft.com/office/drawing/2014/main" id="{7335F24A-925E-40F8-A359-A71CC4591F5F}"/>
              </a:ext>
            </a:extLst>
          </p:cNvPr>
          <p:cNvSpPr txBox="1">
            <a:spLocks noChangeArrowheads="1"/>
          </p:cNvSpPr>
          <p:nvPr/>
        </p:nvSpPr>
        <p:spPr>
          <a:xfrm>
            <a:off x="453886" y="1639957"/>
            <a:ext cx="11284227"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25000"/>
              </a:lnSpc>
            </a:pPr>
            <a:r>
              <a:rPr lang="en-US" altLang="zh-CN" sz="2800" kern="0" dirty="0"/>
              <a:t>Let G be a weighted connected </a:t>
            </a:r>
            <a:r>
              <a:rPr lang="en-US" altLang="zh-CN" sz="2800" kern="0" dirty="0">
                <a:sym typeface="MT Symbol" pitchFamily="82" charset="2"/>
              </a:rPr>
              <a:t>undirected</a:t>
            </a:r>
            <a:r>
              <a:rPr lang="en-US" altLang="zh-CN" sz="2800" kern="0" dirty="0"/>
              <a:t> graph with n vertices and let S={e</a:t>
            </a:r>
            <a:r>
              <a:rPr lang="en-US" altLang="zh-CN" sz="2800" kern="0" baseline="-25000" dirty="0"/>
              <a:t>1</a:t>
            </a:r>
            <a:r>
              <a:rPr lang="en-US" altLang="zh-CN" sz="2800" kern="0" dirty="0"/>
              <a:t>, e</a:t>
            </a:r>
            <a:r>
              <a:rPr lang="en-US" altLang="zh-CN" sz="2800" kern="0" baseline="-25000" dirty="0"/>
              <a:t>2</a:t>
            </a:r>
            <a:r>
              <a:rPr lang="en-US" altLang="zh-CN" sz="2800" kern="0" dirty="0"/>
              <a:t>,…, e</a:t>
            </a:r>
            <a:r>
              <a:rPr lang="en-US" altLang="zh-CN" sz="2800" kern="0" baseline="-25000" dirty="0"/>
              <a:t>k</a:t>
            </a:r>
            <a:r>
              <a:rPr lang="en-US" altLang="zh-CN" sz="2800" kern="0" dirty="0"/>
              <a:t>} be the set of weighted edges of G.</a:t>
            </a:r>
          </a:p>
          <a:p>
            <a:pPr lvl="1">
              <a:lnSpc>
                <a:spcPct val="125000"/>
              </a:lnSpc>
            </a:pPr>
            <a:r>
              <a:rPr lang="en-US" altLang="zh-CN" sz="2400" kern="0" dirty="0"/>
              <a:t>Step 1 Choose an edge e</a:t>
            </a:r>
            <a:r>
              <a:rPr lang="en-US" altLang="zh-CN" sz="2400" kern="0" baseline="-25000" dirty="0"/>
              <a:t>1 </a:t>
            </a:r>
            <a:r>
              <a:rPr lang="en-US" altLang="zh-CN" sz="2400" kern="0" dirty="0"/>
              <a:t>in S of least weight. Let E={e</a:t>
            </a:r>
            <a:r>
              <a:rPr lang="en-US" altLang="zh-CN" sz="2400" kern="0" baseline="-25000" dirty="0"/>
              <a:t>1</a:t>
            </a:r>
            <a:r>
              <a:rPr lang="en-US" altLang="zh-CN" sz="2400" kern="0" dirty="0"/>
              <a:t>} Replace S with S-{e</a:t>
            </a:r>
            <a:r>
              <a:rPr lang="en-US" altLang="zh-CN" sz="2400" kern="0" baseline="-25000" dirty="0"/>
              <a:t>1</a:t>
            </a:r>
            <a:r>
              <a:rPr lang="en-US" altLang="zh-CN" sz="2400" kern="0" dirty="0"/>
              <a:t>}.</a:t>
            </a:r>
          </a:p>
          <a:p>
            <a:pPr lvl="1">
              <a:lnSpc>
                <a:spcPct val="125000"/>
              </a:lnSpc>
            </a:pPr>
            <a:r>
              <a:rPr lang="en-US" altLang="zh-CN" sz="2400" kern="0" dirty="0"/>
              <a:t>Step 2 Choose an edge e</a:t>
            </a:r>
            <a:r>
              <a:rPr lang="en-US" altLang="zh-CN" sz="2400" kern="0" baseline="-25000" dirty="0"/>
              <a:t>i </a:t>
            </a:r>
            <a:r>
              <a:rPr lang="en-US" altLang="zh-CN" sz="2400" kern="0" dirty="0"/>
              <a:t>in S of least weight that will not make a cycle with members of E.Replace E with E</a:t>
            </a:r>
            <a:r>
              <a:rPr lang="en-US" altLang="zh-CN" sz="2400" kern="0" dirty="0">
                <a:sym typeface="MT Symbol" pitchFamily="82" charset="2"/>
              </a:rPr>
              <a:t>   {</a:t>
            </a:r>
            <a:r>
              <a:rPr lang="en-US" altLang="zh-CN" sz="2400" kern="0" dirty="0"/>
              <a:t>e</a:t>
            </a:r>
            <a:r>
              <a:rPr lang="en-US" altLang="zh-CN" sz="2400" kern="0" baseline="-25000" dirty="0"/>
              <a:t>i </a:t>
            </a:r>
            <a:r>
              <a:rPr lang="en-US" altLang="zh-CN" sz="2400" kern="0" dirty="0">
                <a:sym typeface="MT Symbol" pitchFamily="82" charset="2"/>
              </a:rPr>
              <a:t>}and S with S-{</a:t>
            </a:r>
            <a:r>
              <a:rPr lang="en-US" altLang="zh-CN" sz="2400" kern="0" dirty="0"/>
              <a:t>e</a:t>
            </a:r>
            <a:r>
              <a:rPr lang="en-US" altLang="zh-CN" sz="2400" kern="0" baseline="-25000" dirty="0"/>
              <a:t>i </a:t>
            </a:r>
            <a:r>
              <a:rPr lang="en-US" altLang="zh-CN" sz="2400" kern="0" dirty="0">
                <a:sym typeface="MT Symbol" pitchFamily="82" charset="2"/>
              </a:rPr>
              <a:t>}.</a:t>
            </a:r>
          </a:p>
          <a:p>
            <a:pPr lvl="1">
              <a:lnSpc>
                <a:spcPct val="125000"/>
              </a:lnSpc>
            </a:pPr>
            <a:r>
              <a:rPr lang="en-US" altLang="zh-CN" sz="2400" kern="0" dirty="0">
                <a:sym typeface="MT Symbol" pitchFamily="82" charset="2"/>
              </a:rPr>
              <a:t>Step 3 Repeat step 2 until |E|=n-1.</a:t>
            </a:r>
          </a:p>
          <a:p>
            <a:pPr lvl="1">
              <a:lnSpc>
                <a:spcPct val="125000"/>
              </a:lnSpc>
            </a:pPr>
            <a:r>
              <a:rPr lang="en-US" altLang="zh-CN" sz="2400" kern="0" dirty="0">
                <a:sym typeface="MT Symbol" pitchFamily="82" charset="2"/>
              </a:rPr>
              <a:t>End of algorithm</a:t>
            </a:r>
          </a:p>
        </p:txBody>
      </p:sp>
      <p:graphicFrame>
        <p:nvGraphicFramePr>
          <p:cNvPr id="6" name="Object 4">
            <a:extLst>
              <a:ext uri="{FF2B5EF4-FFF2-40B4-BE49-F238E27FC236}">
                <a16:creationId xmlns:a16="http://schemas.microsoft.com/office/drawing/2014/main" id="{1952AE17-52C3-4235-89B2-4ACDF5DD7F39}"/>
              </a:ext>
            </a:extLst>
          </p:cNvPr>
          <p:cNvGraphicFramePr>
            <a:graphicFrameLocks noChangeAspect="1"/>
          </p:cNvGraphicFramePr>
          <p:nvPr/>
        </p:nvGraphicFramePr>
        <p:xfrm>
          <a:off x="6497292" y="4893950"/>
          <a:ext cx="309563" cy="238125"/>
        </p:xfrm>
        <a:graphic>
          <a:graphicData uri="http://schemas.openxmlformats.org/presentationml/2006/ole">
            <mc:AlternateContent xmlns:mc="http://schemas.openxmlformats.org/markup-compatibility/2006">
              <mc:Choice xmlns:v="urn:schemas-microsoft-com:vml" Requires="v">
                <p:oleObj name="公式" r:id="rId3" imgW="164814" imgH="126780" progId="Equation.3">
                  <p:embed/>
                </p:oleObj>
              </mc:Choice>
              <mc:Fallback>
                <p:oleObj name="公式" r:id="rId3" imgW="164814" imgH="126780" progId="Equation.3">
                  <p:embed/>
                  <p:pic>
                    <p:nvPicPr>
                      <p:cNvPr id="6" name="Object 4">
                        <a:extLst>
                          <a:ext uri="{FF2B5EF4-FFF2-40B4-BE49-F238E27FC236}">
                            <a16:creationId xmlns:a16="http://schemas.microsoft.com/office/drawing/2014/main" id="{1952AE17-52C3-4235-89B2-4ACDF5DD7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7292" y="4893950"/>
                        <a:ext cx="309563" cy="23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40718507"/>
      </p:ext>
    </p:extLst>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pic>
        <p:nvPicPr>
          <p:cNvPr id="3" name="Picture 2">
            <a:extLst>
              <a:ext uri="{FF2B5EF4-FFF2-40B4-BE49-F238E27FC236}">
                <a16:creationId xmlns:a16="http://schemas.microsoft.com/office/drawing/2014/main" id="{15DBDA56-04E5-4901-B867-03AFE3B6A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662" y="739754"/>
            <a:ext cx="7873896" cy="5800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53753"/>
      </p:ext>
    </p:extLst>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pic>
        <p:nvPicPr>
          <p:cNvPr id="5" name="Picture 4">
            <a:extLst>
              <a:ext uri="{FF2B5EF4-FFF2-40B4-BE49-F238E27FC236}">
                <a16:creationId xmlns:a16="http://schemas.microsoft.com/office/drawing/2014/main" id="{4C6A2C4D-B660-4849-93E2-11FCE6CA8E0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0774" y="2598716"/>
            <a:ext cx="5486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94C39E07-70E8-47B5-B658-FFF24095554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98974" y="3817916"/>
            <a:ext cx="3657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1B20F413-C3E0-4813-8112-6D434F378117}"/>
              </a:ext>
            </a:extLst>
          </p:cNvPr>
          <p:cNvSpPr txBox="1"/>
          <p:nvPr/>
        </p:nvSpPr>
        <p:spPr>
          <a:xfrm>
            <a:off x="355820" y="1036147"/>
            <a:ext cx="6122504" cy="654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1" i="0" u="none" strike="noStrike" kern="0" cap="none" spc="0" normalizeH="0" baseline="0" noProof="0" dirty="0">
                <a:ln>
                  <a:noFill/>
                </a:ln>
                <a:solidFill>
                  <a:srgbClr val="000000"/>
                </a:solidFill>
                <a:effectLst/>
                <a:uLnTx/>
                <a:uFillTx/>
                <a:latin typeface="Arial"/>
                <a:ea typeface="宋体"/>
                <a:cs typeface="+mn-cs"/>
              </a:rPr>
              <a:t>Example 7</a:t>
            </a: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073133380"/>
      </p:ext>
    </p:extLst>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5" name="Rectangle 3">
            <a:extLst>
              <a:ext uri="{FF2B5EF4-FFF2-40B4-BE49-F238E27FC236}">
                <a16:creationId xmlns:a16="http://schemas.microsoft.com/office/drawing/2014/main" id="{68B1ADA4-778E-4F52-8886-FB0BC2129F3C}"/>
              </a:ext>
            </a:extLst>
          </p:cNvPr>
          <p:cNvSpPr txBox="1">
            <a:spLocks noChangeArrowheads="1"/>
          </p:cNvSpPr>
          <p:nvPr/>
        </p:nvSpPr>
        <p:spPr>
          <a:xfrm>
            <a:off x="757064" y="1699761"/>
            <a:ext cx="10677871" cy="41148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kern="0" dirty="0"/>
              <a:t>Use Kruskal’s algorithm to find a minimal spanning tree for the graph</a:t>
            </a:r>
          </a:p>
        </p:txBody>
      </p:sp>
      <p:pic>
        <p:nvPicPr>
          <p:cNvPr id="6" name="Picture 4">
            <a:extLst>
              <a:ext uri="{FF2B5EF4-FFF2-40B4-BE49-F238E27FC236}">
                <a16:creationId xmlns:a16="http://schemas.microsoft.com/office/drawing/2014/main" id="{CBB03F5D-31CA-4E7D-A692-194B548D0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232772"/>
            <a:ext cx="64008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42B06261-A6E2-46E4-89FA-062AF1D8D21F}"/>
              </a:ext>
            </a:extLst>
          </p:cNvPr>
          <p:cNvSpPr txBox="1"/>
          <p:nvPr/>
        </p:nvSpPr>
        <p:spPr>
          <a:xfrm>
            <a:off x="210046" y="964026"/>
            <a:ext cx="6122504" cy="65498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b="1" i="0" u="none" strike="noStrike" kern="0" cap="none" spc="0" normalizeH="0" baseline="0" noProof="0" dirty="0">
                <a:ln>
                  <a:noFill/>
                </a:ln>
                <a:solidFill>
                  <a:srgbClr val="000000"/>
                </a:solidFill>
                <a:effectLst/>
                <a:uLnTx/>
                <a:uFillTx/>
                <a:latin typeface="Arial"/>
                <a:ea typeface="宋体"/>
                <a:cs typeface="+mn-cs"/>
              </a:rPr>
              <a:t>Example 7</a:t>
            </a:r>
            <a:r>
              <a:rPr kumimoji="0" lang="zh-CN" altLang="en-US" sz="2800" b="1" i="0" u="none" strike="noStrike" kern="0" cap="none" spc="0" normalizeH="0" baseline="0" noProof="0" dirty="0">
                <a:ln>
                  <a:noFill/>
                </a:ln>
                <a:solidFill>
                  <a:srgbClr val="000000"/>
                </a:solidFill>
                <a:effectLst/>
                <a:uLnTx/>
                <a:uFillTx/>
                <a:latin typeface="Arial"/>
                <a:ea typeface="宋体"/>
                <a:cs typeface="+mn-cs"/>
              </a:rPr>
              <a:t>：</a:t>
            </a:r>
            <a:endParaRPr kumimoji="0" lang="en-US" altLang="zh-CN" sz="2800" b="1" i="0" u="none" strike="noStrike" kern="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3703213409"/>
      </p:ext>
    </p:extLst>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Text Box 2">
            <a:extLst>
              <a:ext uri="{FF2B5EF4-FFF2-40B4-BE49-F238E27FC236}">
                <a16:creationId xmlns:a16="http://schemas.microsoft.com/office/drawing/2014/main" id="{11D8F9F6-1D11-4566-946E-CE75F5D6E7A3}"/>
              </a:ext>
            </a:extLst>
          </p:cNvPr>
          <p:cNvSpPr txBox="1">
            <a:spLocks noChangeArrowheads="1"/>
          </p:cNvSpPr>
          <p:nvPr/>
        </p:nvSpPr>
        <p:spPr bwMode="auto">
          <a:xfrm>
            <a:off x="3091069" y="1001695"/>
            <a:ext cx="91009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3600" b="1" dirty="0">
                <a:solidFill>
                  <a:schemeClr val="tx2"/>
                </a:solidFill>
                <a:latin typeface="Times New Roman" panose="02020603050405020304" pitchFamily="18" charset="0"/>
              </a:rPr>
              <a:t>最小生成树</a:t>
            </a:r>
            <a:r>
              <a:rPr kumimoji="1" lang="en-US" altLang="zh-CN" sz="3600" b="1" dirty="0">
                <a:solidFill>
                  <a:schemeClr val="tx2"/>
                </a:solidFill>
                <a:latin typeface="Times New Roman" panose="02020603050405020304" pitchFamily="18" charset="0"/>
              </a:rPr>
              <a:t>/minimum spanning tree</a:t>
            </a:r>
            <a:endParaRPr kumimoji="1" lang="en-US" altLang="zh-CN" b="1" dirty="0">
              <a:solidFill>
                <a:schemeClr val="tx2"/>
              </a:solidFill>
              <a:latin typeface="Times New Roman" panose="02020603050405020304" pitchFamily="18" charset="0"/>
            </a:endParaRPr>
          </a:p>
        </p:txBody>
      </p:sp>
      <p:sp>
        <p:nvSpPr>
          <p:cNvPr id="5" name="Text Box 3">
            <a:extLst>
              <a:ext uri="{FF2B5EF4-FFF2-40B4-BE49-F238E27FC236}">
                <a16:creationId xmlns:a16="http://schemas.microsoft.com/office/drawing/2014/main" id="{9E3C643D-DB10-4F46-A46D-7290B8EE9B23}"/>
              </a:ext>
            </a:extLst>
          </p:cNvPr>
          <p:cNvSpPr txBox="1">
            <a:spLocks noChangeArrowheads="1"/>
          </p:cNvSpPr>
          <p:nvPr/>
        </p:nvSpPr>
        <p:spPr bwMode="auto">
          <a:xfrm>
            <a:off x="-255105" y="1844668"/>
            <a:ext cx="108435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rPr>
              <a:t>        </a:t>
            </a:r>
            <a:r>
              <a:rPr kumimoji="1" lang="zh-CN" altLang="en-US" sz="2800" b="1" dirty="0">
                <a:latin typeface="Times New Roman" panose="02020603050405020304" pitchFamily="18" charset="0"/>
              </a:rPr>
              <a:t>城市通讯网图中，最小生成树就是能保证通讯费用最小的通讯网。</a:t>
            </a:r>
          </a:p>
        </p:txBody>
      </p:sp>
      <p:graphicFrame>
        <p:nvGraphicFramePr>
          <p:cNvPr id="6" name="Object 4">
            <a:extLst>
              <a:ext uri="{FF2B5EF4-FFF2-40B4-BE49-F238E27FC236}">
                <a16:creationId xmlns:a16="http://schemas.microsoft.com/office/drawing/2014/main" id="{6209E8DE-B065-4F0C-BA34-4114B2899416}"/>
              </a:ext>
            </a:extLst>
          </p:cNvPr>
          <p:cNvGraphicFramePr>
            <a:graphicFrameLocks noChangeAspect="1"/>
          </p:cNvGraphicFramePr>
          <p:nvPr/>
        </p:nvGraphicFramePr>
        <p:xfrm>
          <a:off x="463826" y="2564531"/>
          <a:ext cx="6096000" cy="2667000"/>
        </p:xfrm>
        <a:graphic>
          <a:graphicData uri="http://schemas.openxmlformats.org/presentationml/2006/ole">
            <mc:AlternateContent xmlns:mc="http://schemas.openxmlformats.org/markup-compatibility/2006">
              <mc:Choice xmlns:v="urn:schemas-microsoft-com:vml" Requires="v">
                <p:oleObj name="Picture2" r:id="rId2" imgW="3086100" imgH="1381125" progId="Word.Picture.8">
                  <p:embed/>
                </p:oleObj>
              </mc:Choice>
              <mc:Fallback>
                <p:oleObj name="Picture2" r:id="rId2" imgW="3086100" imgH="1381125" progId="Word.Picture.8">
                  <p:embed/>
                  <p:pic>
                    <p:nvPicPr>
                      <p:cNvPr id="6" name="Object 4">
                        <a:extLst>
                          <a:ext uri="{FF2B5EF4-FFF2-40B4-BE49-F238E27FC236}">
                            <a16:creationId xmlns:a16="http://schemas.microsoft.com/office/drawing/2014/main" id="{6209E8DE-B065-4F0C-BA34-4114B2899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26" y="2564531"/>
                        <a:ext cx="6096000" cy="2667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60879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Text Box 2">
            <a:extLst>
              <a:ext uri="{FF2B5EF4-FFF2-40B4-BE49-F238E27FC236}">
                <a16:creationId xmlns:a16="http://schemas.microsoft.com/office/drawing/2014/main" id="{B857D090-DE6B-4018-B72E-345CE956F8E3}"/>
              </a:ext>
            </a:extLst>
          </p:cNvPr>
          <p:cNvSpPr txBox="1">
            <a:spLocks noChangeArrowheads="1"/>
          </p:cNvSpPr>
          <p:nvPr/>
        </p:nvSpPr>
        <p:spPr bwMode="auto">
          <a:xfrm>
            <a:off x="210046" y="915219"/>
            <a:ext cx="11403496" cy="594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kumimoji="1" lang="zh-CN" altLang="en-US" sz="2400" b="1" dirty="0">
                <a:solidFill>
                  <a:schemeClr val="tx2"/>
                </a:solidFill>
                <a:latin typeface="宋体" panose="02010600030101010101" pitchFamily="2" charset="-122"/>
              </a:rPr>
              <a:t>Ｋｒｕｓｋａｌ算法</a:t>
            </a:r>
            <a:r>
              <a:rPr kumimoji="1" lang="zh-CN" altLang="en-US" sz="2400" b="1" dirty="0">
                <a:latin typeface="宋体" panose="02010600030101010101" pitchFamily="2" charset="-122"/>
              </a:rPr>
              <a:t>：</a:t>
            </a:r>
          </a:p>
          <a:p>
            <a:pPr algn="just" eaLnBrk="1" hangingPunct="1">
              <a:lnSpc>
                <a:spcPct val="120000"/>
              </a:lnSpc>
              <a:spcBef>
                <a:spcPct val="0"/>
              </a:spcBef>
              <a:buFontTx/>
              <a:buNone/>
            </a:pPr>
            <a:r>
              <a:rPr kumimoji="1" lang="zh-CN" altLang="en-US" sz="2400" b="1" dirty="0">
                <a:latin typeface="宋体" panose="02010600030101010101" pitchFamily="2" charset="-122"/>
              </a:rPr>
              <a:t> 设Ｇ＝（Ｖ，Ｅ，Ｗ）是连通图</a:t>
            </a:r>
          </a:p>
          <a:p>
            <a:pPr algn="just" eaLnBrk="1" hangingPunct="1">
              <a:lnSpc>
                <a:spcPct val="120000"/>
              </a:lnSpc>
              <a:spcBef>
                <a:spcPct val="0"/>
              </a:spcBef>
              <a:buFontTx/>
              <a:buNone/>
            </a:pPr>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各边以权由小到大排序。</a:t>
            </a:r>
          </a:p>
          <a:p>
            <a:pPr algn="just" eaLnBrk="1" hangingPunct="1">
              <a:lnSpc>
                <a:spcPct val="120000"/>
              </a:lnSpc>
              <a:spcBef>
                <a:spcPct val="0"/>
              </a:spcBef>
              <a:buFontTx/>
              <a:buNone/>
            </a:pPr>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选Ｅ中最小边ｅ</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，令Ｇ</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＝（Ｖ，Ｓ</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a:t>
            </a:r>
          </a:p>
          <a:p>
            <a:pPr algn="just" eaLnBrk="1" hangingPunct="1">
              <a:lnSpc>
                <a:spcPct val="120000"/>
              </a:lnSpc>
              <a:spcBef>
                <a:spcPct val="0"/>
              </a:spcBef>
              <a:buFontTx/>
              <a:buNone/>
            </a:pPr>
            <a:r>
              <a:rPr kumimoji="1" lang="zh-CN" altLang="en-US" sz="2400" b="1" dirty="0">
                <a:latin typeface="宋体" panose="02010600030101010101" pitchFamily="2" charset="-122"/>
              </a:rPr>
              <a:t>        Ｓ</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｝，ｉ＝１</a:t>
            </a:r>
          </a:p>
          <a:p>
            <a:pPr algn="just" eaLnBrk="1" hangingPunct="1">
              <a:lnSpc>
                <a:spcPct val="120000"/>
              </a:lnSpc>
              <a:spcBef>
                <a:spcPct val="0"/>
              </a:spcBef>
              <a:buFontTx/>
              <a:buNone/>
            </a:pPr>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设Ｓ</a:t>
            </a:r>
            <a:r>
              <a:rPr kumimoji="1" lang="en-US" altLang="zh-CN" sz="2400" b="1" baseline="-25000" dirty="0">
                <a:latin typeface="宋体" panose="02010600030101010101" pitchFamily="2" charset="-122"/>
              </a:rPr>
              <a:t>i</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2</a:t>
            </a:r>
            <a:r>
              <a:rPr kumimoji="1" lang="zh-CN" altLang="en-US" sz="2400" b="1" dirty="0">
                <a:latin typeface="宋体" panose="02010600030101010101" pitchFamily="2" charset="-122"/>
              </a:rPr>
              <a:t>，</a:t>
            </a:r>
            <a:r>
              <a:rPr kumimoji="1" lang="en-US" altLang="zh-CN" sz="2400" b="1" dirty="0">
                <a:latin typeface="Courier New" panose="02070309020205020404" pitchFamily="49" charset="0"/>
              </a:rPr>
              <a:t>…</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i</a:t>
            </a:r>
            <a:r>
              <a:rPr kumimoji="1" lang="zh-CN" altLang="en-US" sz="2400" b="1" dirty="0">
                <a:latin typeface="宋体" panose="02010600030101010101" pitchFamily="2" charset="-122"/>
              </a:rPr>
              <a:t>｝，Ｇ</a:t>
            </a:r>
            <a:r>
              <a:rPr kumimoji="1" lang="en-US" altLang="zh-CN" sz="2400" b="1" baseline="-25000" dirty="0">
                <a:latin typeface="宋体" panose="02010600030101010101" pitchFamily="2" charset="-122"/>
              </a:rPr>
              <a:t>i</a:t>
            </a:r>
            <a:r>
              <a:rPr kumimoji="1" lang="zh-CN" altLang="en-US" sz="2400" b="1" dirty="0">
                <a:latin typeface="宋体" panose="02010600030101010101" pitchFamily="2" charset="-122"/>
              </a:rPr>
              <a:t>＝（Ｖ，</a:t>
            </a:r>
          </a:p>
          <a:p>
            <a:pPr algn="just" eaLnBrk="1" hangingPunct="1">
              <a:lnSpc>
                <a:spcPct val="120000"/>
              </a:lnSpc>
              <a:spcBef>
                <a:spcPct val="0"/>
              </a:spcBef>
              <a:buFontTx/>
              <a:buNone/>
            </a:pPr>
            <a:r>
              <a:rPr kumimoji="1" lang="zh-CN" altLang="en-US" sz="2400" b="1" dirty="0">
                <a:latin typeface="宋体" panose="02010600030101010101" pitchFamily="2" charset="-122"/>
              </a:rPr>
              <a:t>       Ｓ</a:t>
            </a:r>
            <a:r>
              <a:rPr kumimoji="1" lang="en-US" altLang="zh-CN" sz="2400" b="1" baseline="-25000" dirty="0">
                <a:latin typeface="宋体" panose="02010600030101010101" pitchFamily="2" charset="-122"/>
              </a:rPr>
              <a:t>i</a:t>
            </a:r>
            <a:r>
              <a:rPr kumimoji="1" lang="zh-CN" altLang="en-US" sz="2400" b="1" dirty="0">
                <a:latin typeface="宋体" panose="02010600030101010101" pitchFamily="2" charset="-122"/>
              </a:rPr>
              <a:t>）选出</a:t>
            </a:r>
            <a:r>
              <a:rPr kumimoji="1" lang="en-US" altLang="zh-CN" b="1" dirty="0">
                <a:latin typeface="宋体" panose="02010600030101010101" pitchFamily="2" charset="-122"/>
              </a:rPr>
              <a:t>s</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从Ｅ－Ｓ</a:t>
            </a:r>
            <a:r>
              <a:rPr kumimoji="1" lang="en-US" altLang="zh-CN" sz="2400" b="1" baseline="-25000" dirty="0">
                <a:latin typeface="宋体" panose="02010600030101010101" pitchFamily="2" charset="-122"/>
              </a:rPr>
              <a:t>i</a:t>
            </a:r>
            <a:r>
              <a:rPr kumimoji="1" lang="zh-CN" altLang="en-US" sz="2400" b="1" dirty="0">
                <a:latin typeface="宋体" panose="02010600030101010101" pitchFamily="2" charset="-122"/>
              </a:rPr>
              <a:t>中选一条边ｅ</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a:t>
            </a:r>
          </a:p>
          <a:p>
            <a:pPr algn="just" eaLnBrk="1" hangingPunct="1">
              <a:lnSpc>
                <a:spcPct val="120000"/>
              </a:lnSpc>
              <a:spcBef>
                <a:spcPct val="0"/>
              </a:spcBef>
              <a:buFontTx/>
              <a:buNone/>
            </a:pPr>
            <a:r>
              <a:rPr kumimoji="1" lang="zh-CN" altLang="en-US" sz="2400" b="1" dirty="0">
                <a:latin typeface="宋体" panose="02010600030101010101" pitchFamily="2" charset="-122"/>
              </a:rPr>
              <a:t>     满足：</a:t>
            </a:r>
          </a:p>
          <a:p>
            <a:pPr algn="just" eaLnBrk="1" hangingPunct="1">
              <a:lnSpc>
                <a:spcPct val="120000"/>
              </a:lnSpc>
              <a:spcBef>
                <a:spcPct val="0"/>
              </a:spcBef>
              <a:buFontTx/>
              <a:buNone/>
            </a:pPr>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）Ｓ</a:t>
            </a:r>
            <a:r>
              <a:rPr kumimoji="1" lang="en-US" altLang="zh-CN" sz="2400" b="1" baseline="-25000" dirty="0">
                <a:latin typeface="宋体" panose="02010600030101010101" pitchFamily="2" charset="-122"/>
              </a:rPr>
              <a:t>i</a:t>
            </a:r>
            <a:r>
              <a:rPr kumimoji="1" lang="en-US" altLang="zh-CN" sz="2400" b="1" dirty="0">
                <a:latin typeface="宋体" panose="02010600030101010101" pitchFamily="2" charset="-122"/>
              </a:rPr>
              <a:t>∪</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｝中不含回路；</a:t>
            </a:r>
          </a:p>
          <a:p>
            <a:pPr algn="just" eaLnBrk="1" hangingPunct="1">
              <a:lnSpc>
                <a:spcPct val="120000"/>
              </a:lnSpc>
              <a:spcBef>
                <a:spcPct val="0"/>
              </a:spcBef>
              <a:buFontTx/>
              <a:buNone/>
            </a:pPr>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是满足</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）的最小权的边。令</a:t>
            </a:r>
          </a:p>
          <a:p>
            <a:pPr algn="just" eaLnBrk="1" hangingPunct="1">
              <a:lnSpc>
                <a:spcPct val="120000"/>
              </a:lnSpc>
              <a:spcBef>
                <a:spcPct val="0"/>
              </a:spcBef>
              <a:buFontTx/>
              <a:buNone/>
            </a:pPr>
            <a:r>
              <a:rPr kumimoji="1" lang="zh-CN" altLang="en-US" sz="2400" b="1" dirty="0">
                <a:latin typeface="宋体" panose="02010600030101010101" pitchFamily="2" charset="-122"/>
              </a:rPr>
              <a:t>           Ｓ</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1</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2</a:t>
            </a:r>
            <a:r>
              <a:rPr kumimoji="1" lang="zh-CN" altLang="en-US" sz="2400" b="1" dirty="0">
                <a:latin typeface="宋体" panose="02010600030101010101" pitchFamily="2" charset="-122"/>
              </a:rPr>
              <a:t>，</a:t>
            </a:r>
            <a:r>
              <a:rPr kumimoji="1" lang="en-US" altLang="zh-CN" sz="2400" b="1" dirty="0">
                <a:latin typeface="Courier New" panose="02070309020205020404" pitchFamily="49" charset="0"/>
              </a:rPr>
              <a:t>…</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i</a:t>
            </a:r>
            <a:r>
              <a:rPr kumimoji="1" lang="zh-CN" altLang="en-US" sz="2400" b="1" dirty="0">
                <a:latin typeface="宋体" panose="02010600030101010101" pitchFamily="2" charset="-122"/>
              </a:rPr>
              <a:t>，ｅ</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a:t>
            </a:r>
          </a:p>
          <a:p>
            <a:pPr algn="just" eaLnBrk="1" hangingPunct="1">
              <a:lnSpc>
                <a:spcPct val="120000"/>
              </a:lnSpc>
              <a:spcBef>
                <a:spcPct val="0"/>
              </a:spcBef>
              <a:buFontTx/>
              <a:buNone/>
            </a:pPr>
            <a:r>
              <a:rPr kumimoji="1" lang="zh-CN" altLang="en-US" sz="2400" b="1" dirty="0">
                <a:latin typeface="宋体" panose="02010600030101010101" pitchFamily="2" charset="-122"/>
              </a:rPr>
              <a:t>           Ｇ</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＝（Ｖ，Ｓ</a:t>
            </a:r>
            <a:r>
              <a:rPr kumimoji="1" lang="en-US" altLang="zh-CN" sz="2400" b="1" baseline="-25000" dirty="0">
                <a:latin typeface="宋体" panose="02010600030101010101" pitchFamily="2" charset="-122"/>
              </a:rPr>
              <a:t>i+1</a:t>
            </a:r>
            <a:r>
              <a:rPr kumimoji="1" lang="zh-CN" altLang="en-US" sz="2400" b="1" dirty="0">
                <a:latin typeface="宋体" panose="02010600030101010101" pitchFamily="2" charset="-122"/>
              </a:rPr>
              <a:t>）；</a:t>
            </a:r>
          </a:p>
          <a:p>
            <a:pPr algn="just" eaLnBrk="1" hangingPunct="1">
              <a:lnSpc>
                <a:spcPct val="120000"/>
              </a:lnSpc>
              <a:spcBef>
                <a:spcPct val="0"/>
              </a:spcBef>
              <a:buFontTx/>
              <a:buNone/>
            </a:pPr>
            <a:r>
              <a:rPr kumimoji="1" lang="zh-CN" altLang="en-US" sz="2400" b="1" dirty="0">
                <a:latin typeface="宋体" panose="02010600030101010101" pitchFamily="2" charset="-122"/>
              </a:rPr>
              <a:t>    ４．ｉ＝ｉ＋１，若ｉ＝ｖ－１，则Ｇ</a:t>
            </a:r>
            <a:r>
              <a:rPr kumimoji="1" lang="en-US" altLang="zh-CN" sz="2400" b="1" baseline="-25000" dirty="0">
                <a:latin typeface="宋体" panose="02010600030101010101" pitchFamily="2" charset="-122"/>
              </a:rPr>
              <a:t>i</a:t>
            </a:r>
            <a:r>
              <a:rPr kumimoji="1" lang="zh-CN" altLang="en-US" sz="2400" b="1" dirty="0">
                <a:latin typeface="宋体" panose="02010600030101010101" pitchFamily="2" charset="-122"/>
              </a:rPr>
              <a:t>＝Ｇ</a:t>
            </a:r>
            <a:r>
              <a:rPr kumimoji="1" lang="en-US" altLang="zh-CN" sz="2400" b="1" baseline="-25000" dirty="0">
                <a:latin typeface="宋体" panose="02010600030101010101" pitchFamily="2" charset="-122"/>
              </a:rPr>
              <a:t>v-1</a:t>
            </a:r>
            <a:r>
              <a:rPr kumimoji="1" lang="zh-CN" altLang="en-US" sz="2400" b="1" dirty="0">
                <a:latin typeface="宋体" panose="02010600030101010101" pitchFamily="2" charset="-122"/>
              </a:rPr>
              <a:t>为最小生成树，否则转３继续。</a:t>
            </a:r>
          </a:p>
        </p:txBody>
      </p:sp>
    </p:spTree>
    <p:extLst>
      <p:ext uri="{BB962C8B-B14F-4D97-AF65-F5344CB8AC3E}">
        <p14:creationId xmlns:p14="http://schemas.microsoft.com/office/powerpoint/2010/main" val="33020967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graphicFrame>
        <p:nvGraphicFramePr>
          <p:cNvPr id="3" name="Object 2">
            <a:extLst>
              <a:ext uri="{FF2B5EF4-FFF2-40B4-BE49-F238E27FC236}">
                <a16:creationId xmlns:a16="http://schemas.microsoft.com/office/drawing/2014/main" id="{4C6EFA9A-FA6C-4F0C-B0E9-8346C666595F}"/>
              </a:ext>
            </a:extLst>
          </p:cNvPr>
          <p:cNvGraphicFramePr>
            <a:graphicFrameLocks noChangeAspect="1"/>
          </p:cNvGraphicFramePr>
          <p:nvPr/>
        </p:nvGraphicFramePr>
        <p:xfrm>
          <a:off x="3594652" y="1709531"/>
          <a:ext cx="5867400" cy="4114800"/>
        </p:xfrm>
        <a:graphic>
          <a:graphicData uri="http://schemas.openxmlformats.org/presentationml/2006/ole">
            <mc:AlternateContent xmlns:mc="http://schemas.openxmlformats.org/markup-compatibility/2006">
              <mc:Choice xmlns:v="urn:schemas-microsoft-com:vml" Requires="v">
                <p:oleObj name="Picture2" r:id="rId2" imgW="2743200" imgH="1828800" progId="Word.Picture.8">
                  <p:embed/>
                </p:oleObj>
              </mc:Choice>
              <mc:Fallback>
                <p:oleObj name="Picture2" r:id="rId2" imgW="2743200" imgH="1828800" progId="Word.Picture.8">
                  <p:embed/>
                  <p:pic>
                    <p:nvPicPr>
                      <p:cNvPr id="3" name="Object 2">
                        <a:extLst>
                          <a:ext uri="{FF2B5EF4-FFF2-40B4-BE49-F238E27FC236}">
                            <a16:creationId xmlns:a16="http://schemas.microsoft.com/office/drawing/2014/main" id="{4C6EFA9A-FA6C-4F0C-B0E9-8346C6665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652" y="1709531"/>
                        <a:ext cx="5867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3945362"/>
      </p:ext>
    </p:extLst>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58FE2A-B8A8-4AC9-9235-7E0DC721F371}"/>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11.5 Minimal Spanning Trees </a:t>
            </a:r>
          </a:p>
        </p:txBody>
      </p:sp>
      <p:sp>
        <p:nvSpPr>
          <p:cNvPr id="3" name="Text Box 2">
            <a:extLst>
              <a:ext uri="{FF2B5EF4-FFF2-40B4-BE49-F238E27FC236}">
                <a16:creationId xmlns:a16="http://schemas.microsoft.com/office/drawing/2014/main" id="{8671BB5B-A215-4773-8600-017CE9552E96}"/>
              </a:ext>
            </a:extLst>
          </p:cNvPr>
          <p:cNvSpPr txBox="1">
            <a:spLocks noChangeArrowheads="1"/>
          </p:cNvSpPr>
          <p:nvPr/>
        </p:nvSpPr>
        <p:spPr bwMode="auto">
          <a:xfrm>
            <a:off x="622852" y="909638"/>
            <a:ext cx="67056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解题过程：</a:t>
            </a:r>
          </a:p>
          <a:p>
            <a:pPr eaLnBrk="1" hangingPunct="1">
              <a:spcBef>
                <a:spcPct val="50000"/>
              </a:spcBef>
              <a:buFontTx/>
              <a:buNone/>
            </a:pP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）边排序</a:t>
            </a:r>
            <a:r>
              <a:rPr kumimoji="1" lang="en-US" altLang="zh-CN" sz="2400" b="1">
                <a:latin typeface="Times New Roman" panose="02020603050405020304" pitchFamily="18" charset="0"/>
              </a:rPr>
              <a:t>:(v1,v2),(v2,v7),(v1,v6),(v6,v7)</a:t>
            </a:r>
          </a:p>
          <a:p>
            <a:pPr eaLnBrk="1" hangingPunct="1">
              <a:spcBef>
                <a:spcPct val="50000"/>
              </a:spcBef>
              <a:buFontTx/>
              <a:buNone/>
            </a:pPr>
            <a:r>
              <a:rPr kumimoji="1" lang="en-US" altLang="zh-CN" sz="2400" b="1">
                <a:latin typeface="Times New Roman" panose="02020603050405020304" pitchFamily="18" charset="0"/>
              </a:rPr>
              <a:t>                       (v1,v4),(v5,v6),(v4,v5),(v3,v4),(v3,v8)</a:t>
            </a:r>
          </a:p>
          <a:p>
            <a:pPr eaLnBrk="1" hangingPunct="1">
              <a:spcBef>
                <a:spcPct val="50000"/>
              </a:spcBef>
              <a:buFontTx/>
              <a:buNone/>
            </a:pPr>
            <a:r>
              <a:rPr kumimoji="1" lang="en-US" altLang="zh-CN" sz="2400" b="1">
                <a:latin typeface="Times New Roman" panose="02020603050405020304" pitchFamily="18" charset="0"/>
              </a:rPr>
              <a:t>                       (v5,v8),(v2,v3),(v7,v8)</a:t>
            </a:r>
          </a:p>
          <a:p>
            <a:pPr eaLnBrk="1" hangingPunct="1">
              <a:spcBef>
                <a:spcPct val="50000"/>
              </a:spcBef>
              <a:buFontTx/>
              <a:buNone/>
            </a:pPr>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选</a:t>
            </a:r>
            <a:r>
              <a:rPr kumimoji="1" lang="en-US" altLang="zh-CN" sz="2400" b="1">
                <a:latin typeface="Times New Roman" panose="02020603050405020304" pitchFamily="18" charset="0"/>
              </a:rPr>
              <a:t>s1={e1} e1=(v1,v2)</a:t>
            </a:r>
          </a:p>
          <a:p>
            <a:pPr eaLnBrk="1" hangingPunct="1">
              <a:spcBef>
                <a:spcPct val="50000"/>
              </a:spcBef>
              <a:buFontTx/>
              <a:buNone/>
            </a:pPr>
            <a:r>
              <a:rPr kumimoji="1" lang="en-US" altLang="zh-CN" sz="2400" b="1">
                <a:latin typeface="Times New Roman" panose="02020603050405020304" pitchFamily="18" charset="0"/>
              </a:rPr>
              <a:t>(3)  </a:t>
            </a:r>
            <a:r>
              <a:rPr kumimoji="1" lang="zh-CN" altLang="en-US" sz="2400" b="1">
                <a:latin typeface="Times New Roman" panose="02020603050405020304" pitchFamily="18" charset="0"/>
              </a:rPr>
              <a:t>选</a:t>
            </a:r>
            <a:r>
              <a:rPr kumimoji="1" lang="en-US" altLang="zh-CN" sz="2400" b="1">
                <a:latin typeface="Times New Roman" panose="02020603050405020304" pitchFamily="18" charset="0"/>
              </a:rPr>
              <a:t>e2=(v2,v7)</a:t>
            </a:r>
          </a:p>
          <a:p>
            <a:pPr eaLnBrk="1" hangingPunct="1">
              <a:spcBef>
                <a:spcPct val="50000"/>
              </a:spcBef>
              <a:buFontTx/>
              <a:buNone/>
            </a:pPr>
            <a:r>
              <a:rPr kumimoji="1" lang="en-US" altLang="zh-CN" sz="2400" b="1">
                <a:latin typeface="Times New Roman" panose="02020603050405020304" pitchFamily="18" charset="0"/>
              </a:rPr>
              <a:t>(4)  e3=(v1,v6)</a:t>
            </a:r>
          </a:p>
          <a:p>
            <a:pPr eaLnBrk="1" hangingPunct="1">
              <a:spcBef>
                <a:spcPct val="50000"/>
              </a:spcBef>
              <a:buFontTx/>
              <a:buNone/>
            </a:pPr>
            <a:r>
              <a:rPr kumimoji="1" lang="en-US" altLang="zh-CN" sz="2400" b="1">
                <a:latin typeface="Times New Roman" panose="02020603050405020304" pitchFamily="18" charset="0"/>
              </a:rPr>
              <a:t>(5)  e4=(v1,v4)=5</a:t>
            </a:r>
          </a:p>
          <a:p>
            <a:pPr eaLnBrk="1" hangingPunct="1">
              <a:spcBef>
                <a:spcPct val="50000"/>
              </a:spcBef>
              <a:buFontTx/>
              <a:buNone/>
            </a:pPr>
            <a:r>
              <a:rPr kumimoji="1" lang="en-US" altLang="zh-CN" sz="2400" b="1">
                <a:latin typeface="Times New Roman" panose="02020603050405020304" pitchFamily="18" charset="0"/>
              </a:rPr>
              <a:t>(6)  e5=(v5,v6)=6</a:t>
            </a:r>
          </a:p>
          <a:p>
            <a:pPr eaLnBrk="1" hangingPunct="1">
              <a:spcBef>
                <a:spcPct val="50000"/>
              </a:spcBef>
              <a:buFontTx/>
              <a:buNone/>
            </a:pPr>
            <a:r>
              <a:rPr kumimoji="1" lang="en-US" altLang="zh-CN" sz="2400" b="1">
                <a:latin typeface="Times New Roman" panose="02020603050405020304" pitchFamily="18" charset="0"/>
              </a:rPr>
              <a:t>(7)  e6=(v3,v4)=8</a:t>
            </a:r>
          </a:p>
          <a:p>
            <a:pPr eaLnBrk="1" hangingPunct="1">
              <a:spcBef>
                <a:spcPct val="50000"/>
              </a:spcBef>
              <a:buFontTx/>
              <a:buNone/>
            </a:pPr>
            <a:r>
              <a:rPr kumimoji="1" lang="en-US" altLang="zh-CN" sz="2400" b="1">
                <a:latin typeface="Times New Roman" panose="02020603050405020304" pitchFamily="18" charset="0"/>
              </a:rPr>
              <a:t>(8)  e7=(v3,v8)</a:t>
            </a:r>
          </a:p>
        </p:txBody>
      </p:sp>
      <p:pic>
        <p:nvPicPr>
          <p:cNvPr id="5" name="Picture 3" descr="8129">
            <a:extLst>
              <a:ext uri="{FF2B5EF4-FFF2-40B4-BE49-F238E27FC236}">
                <a16:creationId xmlns:a16="http://schemas.microsoft.com/office/drawing/2014/main" id="{066990AF-AC28-4DFA-80BA-75D0F8113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395" y="2796209"/>
            <a:ext cx="5651372" cy="380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2176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4CA170E7-36EF-46D7-AA11-0B223BC8722D}"/>
              </a:ext>
            </a:extLst>
          </p:cNvPr>
          <p:cNvSpPr>
            <a:spLocks noGrp="1" noChangeArrowheads="1"/>
          </p:cNvSpPr>
          <p:nvPr>
            <p:ph type="title" idx="4294967295"/>
          </p:nvPr>
        </p:nvSpPr>
        <p:spPr>
          <a:xfrm>
            <a:off x="609600" y="587789"/>
            <a:ext cx="10972800" cy="1143000"/>
          </a:xfrm>
        </p:spPr>
        <p:txBody>
          <a:bodyPr/>
          <a:lstStyle/>
          <a:p>
            <a:pPr eaLnBrk="1" hangingPunct="1"/>
            <a:r>
              <a:rPr lang="zh-CN" altLang="en-US" dirty="0"/>
              <a:t>作业</a:t>
            </a:r>
          </a:p>
        </p:txBody>
      </p:sp>
      <p:sp>
        <p:nvSpPr>
          <p:cNvPr id="157699" name="Rectangle 3">
            <a:extLst>
              <a:ext uri="{FF2B5EF4-FFF2-40B4-BE49-F238E27FC236}">
                <a16:creationId xmlns:a16="http://schemas.microsoft.com/office/drawing/2014/main" id="{7A8C6857-4BFE-460B-9BEB-1F51A94D874E}"/>
              </a:ext>
            </a:extLst>
          </p:cNvPr>
          <p:cNvSpPr>
            <a:spLocks noGrp="1" noChangeArrowheads="1"/>
          </p:cNvSpPr>
          <p:nvPr>
            <p:ph type="body" idx="4294967295"/>
          </p:nvPr>
        </p:nvSpPr>
        <p:spPr>
          <a:xfrm>
            <a:off x="212035" y="1891748"/>
            <a:ext cx="10972800" cy="4525963"/>
          </a:xfrm>
        </p:spPr>
        <p:txBody>
          <a:bodyPr/>
          <a:lstStyle/>
          <a:p>
            <a:pPr eaLnBrk="1" hangingPunct="1"/>
            <a:r>
              <a:rPr lang="en-US" altLang="zh-CN" dirty="0"/>
              <a:t>§11.1 – 4, 16, 20</a:t>
            </a:r>
            <a:r>
              <a:rPr lang="en-US" altLang="zh-CN" dirty="0">
                <a:solidFill>
                  <a:srgbClr val="FF0000"/>
                </a:solidFill>
              </a:rPr>
              <a:t>, 28, 44</a:t>
            </a:r>
          </a:p>
          <a:p>
            <a:pPr eaLnBrk="1" hangingPunct="1"/>
            <a:r>
              <a:rPr lang="en-US" altLang="zh-CN" dirty="0"/>
              <a:t>§11.2 – 6, 16, 30</a:t>
            </a:r>
          </a:p>
          <a:p>
            <a:pPr eaLnBrk="1" hangingPunct="1">
              <a:lnSpc>
                <a:spcPct val="130000"/>
              </a:lnSpc>
              <a:defRPr/>
            </a:pPr>
            <a:r>
              <a:rPr lang="en-US" altLang="zh-CN" dirty="0"/>
              <a:t>§11.3 – 6, 18, 22,</a:t>
            </a:r>
            <a:r>
              <a:rPr lang="zh-CN" altLang="en-US" dirty="0"/>
              <a:t> </a:t>
            </a:r>
            <a:r>
              <a:rPr lang="en-US" altLang="zh-CN" dirty="0"/>
              <a:t>34	</a:t>
            </a:r>
          </a:p>
          <a:p>
            <a:pPr>
              <a:lnSpc>
                <a:spcPct val="130000"/>
              </a:lnSpc>
              <a:defRPr/>
            </a:pPr>
            <a:r>
              <a:rPr lang="en-US" altLang="zh-CN" dirty="0"/>
              <a:t>§11.4 – 12, 14, 22, 24, 50, 54</a:t>
            </a:r>
          </a:p>
          <a:p>
            <a:pPr marL="342900" lvl="1" indent="-342900">
              <a:lnSpc>
                <a:spcPct val="130000"/>
              </a:lnSpc>
              <a:buBlip>
                <a:blip r:embed="rId3"/>
              </a:buBlip>
              <a:defRPr/>
            </a:pPr>
            <a:r>
              <a:rPr lang="en-US" altLang="zh-CN" sz="3200" dirty="0">
                <a:cs typeface="+mn-cs"/>
              </a:rPr>
              <a:t>§11.5</a:t>
            </a:r>
            <a:r>
              <a:rPr lang="en-US" altLang="zh-CN" sz="3600" dirty="0"/>
              <a:t> – </a:t>
            </a:r>
            <a:r>
              <a:rPr lang="en-US" altLang="zh-CN" sz="3200" dirty="0">
                <a:cs typeface="+mn-cs"/>
              </a:rPr>
              <a:t>4,</a:t>
            </a:r>
            <a:r>
              <a:rPr lang="zh-CN" altLang="en-US" sz="3200" dirty="0">
                <a:cs typeface="+mn-cs"/>
              </a:rPr>
              <a:t> </a:t>
            </a:r>
            <a:r>
              <a:rPr lang="en-US" altLang="zh-CN" sz="3200" dirty="0">
                <a:cs typeface="+mn-cs"/>
              </a:rPr>
              <a:t>8, 10, 14, 18</a:t>
            </a:r>
          </a:p>
        </p:txBody>
      </p:sp>
      <p:sp>
        <p:nvSpPr>
          <p:cNvPr id="4" name="文本框 3">
            <a:extLst>
              <a:ext uri="{FF2B5EF4-FFF2-40B4-BE49-F238E27FC236}">
                <a16:creationId xmlns:a16="http://schemas.microsoft.com/office/drawing/2014/main" id="{37994D2D-643E-AB07-E3AF-F1B70E51FF90}"/>
              </a:ext>
            </a:extLst>
          </p:cNvPr>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11.1-11.5</a:t>
            </a: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11.1-11.5</a:t>
            </a:r>
          </a:p>
        </p:txBody>
      </p:sp>
      <p:sp>
        <p:nvSpPr>
          <p:cNvPr id="7" name="Rectangle 3">
            <a:extLst>
              <a:ext uri="{FF2B5EF4-FFF2-40B4-BE49-F238E27FC236}">
                <a16:creationId xmlns:a16="http://schemas.microsoft.com/office/drawing/2014/main" id="{EC2CAA27-DE60-4BFD-86D6-0FED57A71455}"/>
              </a:ext>
            </a:extLst>
          </p:cNvPr>
          <p:cNvSpPr txBox="1">
            <a:spLocks noChangeArrowheads="1"/>
          </p:cNvSpPr>
          <p:nvPr/>
        </p:nvSpPr>
        <p:spPr bwMode="auto">
          <a:xfrm>
            <a:off x="210045" y="1586240"/>
            <a:ext cx="5885955"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forests</a:t>
            </a:r>
            <a:r>
              <a:rPr lang="zh-CN" altLang="en-US" sz="2800" dirty="0"/>
              <a:t>（森林）</a:t>
            </a:r>
            <a:endParaRPr lang="en-US" altLang="zh-CN" sz="2800" dirty="0"/>
          </a:p>
          <a:p>
            <a:pPr>
              <a:lnSpc>
                <a:spcPct val="150000"/>
              </a:lnSpc>
              <a:buFont typeface="Wingdings" panose="05000000000000000000" pitchFamily="2" charset="2"/>
              <a:buChar char="l"/>
            </a:pPr>
            <a:r>
              <a:rPr lang="en-US" altLang="zh-CN" sz="2800" dirty="0"/>
              <a:t>Rooted Trees(</a:t>
            </a:r>
            <a:r>
              <a:rPr lang="zh-CN" altLang="en-US" sz="2800" dirty="0"/>
              <a:t>有根树</a:t>
            </a:r>
            <a:r>
              <a:rPr lang="en-US" altLang="zh-CN" sz="2800" dirty="0"/>
              <a:t>).</a:t>
            </a:r>
          </a:p>
          <a:p>
            <a:pPr>
              <a:lnSpc>
                <a:spcPct val="150000"/>
              </a:lnSpc>
              <a:buFont typeface="Wingdings" panose="05000000000000000000" pitchFamily="2" charset="2"/>
              <a:buChar char="l"/>
            </a:pPr>
            <a:r>
              <a:rPr lang="en-US" altLang="zh-CN" sz="2800" dirty="0"/>
              <a:t>siblings(</a:t>
            </a:r>
            <a:r>
              <a:rPr lang="zh-CN" altLang="en-US" sz="2800" dirty="0"/>
              <a:t>兄弟</a:t>
            </a:r>
            <a:r>
              <a:rPr lang="en-US" altLang="zh-CN" sz="2800" dirty="0"/>
              <a:t>)</a:t>
            </a:r>
          </a:p>
          <a:p>
            <a:pPr>
              <a:lnSpc>
                <a:spcPct val="150000"/>
              </a:lnSpc>
              <a:buFont typeface="Wingdings" panose="05000000000000000000" pitchFamily="2" charset="2"/>
              <a:buChar char="l"/>
            </a:pPr>
            <a:r>
              <a:rPr lang="en-US" altLang="zh-CN" sz="2800" dirty="0"/>
              <a:t>descendants(</a:t>
            </a:r>
            <a:r>
              <a:rPr lang="zh-CN" altLang="en-US" sz="2800" dirty="0"/>
              <a:t>后代</a:t>
            </a:r>
            <a:r>
              <a:rPr lang="en-US" altLang="zh-CN" sz="2800" dirty="0"/>
              <a:t>)</a:t>
            </a:r>
          </a:p>
          <a:p>
            <a:pPr>
              <a:lnSpc>
                <a:spcPct val="150000"/>
              </a:lnSpc>
              <a:buFont typeface="Wingdings" panose="05000000000000000000" pitchFamily="2" charset="2"/>
              <a:buChar char="l"/>
            </a:pPr>
            <a:r>
              <a:rPr lang="en-US" altLang="zh-CN" sz="2800" dirty="0"/>
              <a:t>internal vertices(</a:t>
            </a:r>
            <a:r>
              <a:rPr lang="zh-CN" altLang="en-US" sz="2800" dirty="0"/>
              <a:t>内点</a:t>
            </a:r>
            <a:r>
              <a:rPr lang="en-US" altLang="zh-CN" sz="2800" dirty="0"/>
              <a:t>)</a:t>
            </a:r>
          </a:p>
          <a:p>
            <a:pPr>
              <a:lnSpc>
                <a:spcPct val="150000"/>
              </a:lnSpc>
              <a:buFont typeface="Wingdings" panose="05000000000000000000" pitchFamily="2" charset="2"/>
              <a:buChar char="l"/>
            </a:pPr>
            <a:r>
              <a:rPr lang="en-US" altLang="zh-CN" sz="2800" dirty="0"/>
              <a:t>ordered rooted tree(</a:t>
            </a:r>
            <a:r>
              <a:rPr lang="zh-CN" altLang="en-US" sz="2800" dirty="0"/>
              <a:t>有序根树</a:t>
            </a:r>
            <a:r>
              <a:rPr lang="en-US" altLang="zh-CN" sz="2800" dirty="0"/>
              <a:t>)</a:t>
            </a:r>
            <a:endParaRPr lang="zh-CN" altLang="en-US" sz="2800" dirty="0"/>
          </a:p>
          <a:p>
            <a:pPr>
              <a:lnSpc>
                <a:spcPct val="150000"/>
              </a:lnSpc>
              <a:buFont typeface="Wingdings" panose="05000000000000000000" pitchFamily="2" charset="2"/>
              <a:buChar char="l"/>
            </a:pPr>
            <a:r>
              <a:rPr lang="en-US" altLang="zh-CN" sz="2800" dirty="0"/>
              <a:t>binary tree</a:t>
            </a:r>
            <a:r>
              <a:rPr lang="zh-CN" altLang="en-US" sz="2800" dirty="0"/>
              <a:t>（</a:t>
            </a:r>
            <a:r>
              <a:rPr lang="zh-CN" altLang="en-US" sz="1600" dirty="0">
                <a:sym typeface="+mn-ea"/>
              </a:rPr>
              <a:t>二叉树</a:t>
            </a:r>
            <a:r>
              <a:rPr lang="zh-CN" altLang="en-US" sz="2800" dirty="0"/>
              <a:t>）</a:t>
            </a:r>
          </a:p>
        </p:txBody>
      </p:sp>
      <p:sp>
        <p:nvSpPr>
          <p:cNvPr id="8" name="文本框 7">
            <a:extLst>
              <a:ext uri="{FF2B5EF4-FFF2-40B4-BE49-F238E27FC236}">
                <a16:creationId xmlns:a16="http://schemas.microsoft.com/office/drawing/2014/main" id="{822C4D55-B538-466B-B3CD-88F7C87EE691}"/>
              </a:ext>
            </a:extLst>
          </p:cNvPr>
          <p:cNvSpPr txBox="1"/>
          <p:nvPr/>
        </p:nvSpPr>
        <p:spPr>
          <a:xfrm>
            <a:off x="2193925" y="879485"/>
            <a:ext cx="7804150" cy="706755"/>
          </a:xfrm>
          <a:prstGeom prst="rect">
            <a:avLst/>
          </a:prstGeom>
          <a:noFill/>
        </p:spPr>
        <p:txBody>
          <a:bodyPr wrap="square" rtlCol="0">
            <a:spAutoFit/>
          </a:bodyPr>
          <a:lstStyle/>
          <a:p>
            <a:pPr algn="ctr" eaLnBrk="1" hangingPunct="1"/>
            <a:r>
              <a:rPr lang="zh-CN" altLang="en-US" sz="4000" b="1">
                <a:sym typeface="+mn-ea"/>
              </a:rPr>
              <a:t>单词表</a:t>
            </a:r>
            <a:endParaRPr lang="en-US" altLang="zh-CN" sz="4000" b="1" dirty="0"/>
          </a:p>
        </p:txBody>
      </p:sp>
      <p:sp>
        <p:nvSpPr>
          <p:cNvPr id="6" name="Rectangle 3">
            <a:extLst>
              <a:ext uri="{FF2B5EF4-FFF2-40B4-BE49-F238E27FC236}">
                <a16:creationId xmlns:a16="http://schemas.microsoft.com/office/drawing/2014/main" id="{8FE50F59-07F8-4CFF-A73C-8DBE1766EF7E}"/>
              </a:ext>
            </a:extLst>
          </p:cNvPr>
          <p:cNvSpPr txBox="1">
            <a:spLocks noChangeArrowheads="1"/>
          </p:cNvSpPr>
          <p:nvPr/>
        </p:nvSpPr>
        <p:spPr bwMode="auto">
          <a:xfrm>
            <a:off x="6306045" y="1586240"/>
            <a:ext cx="5885955"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BALANCED m-ARY TREES</a:t>
            </a:r>
            <a:r>
              <a:rPr lang="zh-CN" altLang="en-US" sz="2800" dirty="0"/>
              <a:t>（平衡的</a:t>
            </a:r>
            <a:r>
              <a:rPr lang="en-US" altLang="zh-CN" sz="2800" dirty="0"/>
              <a:t>m</a:t>
            </a:r>
            <a:r>
              <a:rPr lang="zh-CN" altLang="en-US" sz="2800" dirty="0"/>
              <a:t>叉树）</a:t>
            </a:r>
            <a:endParaRPr lang="en-US" altLang="zh-CN" sz="2800" dirty="0"/>
          </a:p>
          <a:p>
            <a:pPr>
              <a:lnSpc>
                <a:spcPct val="150000"/>
              </a:lnSpc>
              <a:buFont typeface="Wingdings" panose="05000000000000000000" pitchFamily="2" charset="2"/>
              <a:buChar char="l"/>
            </a:pPr>
            <a:r>
              <a:rPr lang="en-US" altLang="zh-CN" sz="2800" dirty="0"/>
              <a:t>binary search tree(</a:t>
            </a:r>
            <a:r>
              <a:rPr lang="zh-CN" altLang="en-US" sz="2800" dirty="0"/>
              <a:t>二叉搜索树</a:t>
            </a:r>
            <a:r>
              <a:rPr lang="en-US" altLang="zh-CN" sz="2800" dirty="0"/>
              <a:t>) </a:t>
            </a:r>
          </a:p>
          <a:p>
            <a:pPr>
              <a:lnSpc>
                <a:spcPct val="150000"/>
              </a:lnSpc>
              <a:buFont typeface="Wingdings" panose="05000000000000000000" pitchFamily="2" charset="2"/>
              <a:buChar char="l"/>
            </a:pPr>
            <a:r>
              <a:rPr lang="en-US" altLang="zh-CN" sz="2800" dirty="0"/>
              <a:t>decision tree(</a:t>
            </a:r>
            <a:r>
              <a:rPr lang="zh-CN" altLang="en-US" sz="2800" dirty="0"/>
              <a:t>决策树</a:t>
            </a:r>
            <a:r>
              <a:rPr lang="en-US" altLang="zh-CN" sz="2800" dirty="0"/>
              <a:t>) </a:t>
            </a:r>
          </a:p>
          <a:p>
            <a:pPr>
              <a:lnSpc>
                <a:spcPct val="150000"/>
              </a:lnSpc>
              <a:buFont typeface="Wingdings" panose="05000000000000000000" pitchFamily="2" charset="2"/>
              <a:buChar char="l"/>
            </a:pPr>
            <a:r>
              <a:rPr lang="en-US" altLang="zh-CN" sz="2800" dirty="0"/>
              <a:t>Prefix Codes</a:t>
            </a:r>
            <a:r>
              <a:rPr lang="zh-CN" altLang="en-US" sz="2800" dirty="0"/>
              <a:t>（前缀码）</a:t>
            </a:r>
            <a:endParaRPr lang="en-US" altLang="zh-CN" sz="2800" dirty="0"/>
          </a:p>
          <a:p>
            <a:pPr>
              <a:lnSpc>
                <a:spcPct val="150000"/>
              </a:lnSpc>
              <a:buFont typeface="Wingdings" panose="05000000000000000000" pitchFamily="2" charset="2"/>
              <a:buChar char="l"/>
            </a:pPr>
            <a:r>
              <a:rPr lang="en-US" altLang="zh-CN" sz="2800" dirty="0"/>
              <a:t>Huffman coding(</a:t>
            </a:r>
            <a:r>
              <a:rPr lang="zh-CN" altLang="en-US" sz="2800" dirty="0"/>
              <a:t>哈夫曼编码</a:t>
            </a:r>
            <a:r>
              <a:rPr lang="en-US" altLang="zh-CN" sz="2800" dirty="0"/>
              <a:t>)</a:t>
            </a:r>
          </a:p>
        </p:txBody>
      </p:sp>
    </p:spTree>
    <p:extLst>
      <p:ext uri="{BB962C8B-B14F-4D97-AF65-F5344CB8AC3E}">
        <p14:creationId xmlns:p14="http://schemas.microsoft.com/office/powerpoint/2010/main" val="4150385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a:t>
            </a:r>
            <a:r>
              <a:rPr lang="zh-CN" altLang="en-US" sz="2800"/>
              <a:t>定义</a:t>
            </a:r>
            <a:r>
              <a:rPr lang="en-US" altLang="zh-CN" sz="2800"/>
              <a:t>]</a:t>
            </a:r>
            <a:r>
              <a:rPr lang="zh-CN" altLang="en-US" sz="2800"/>
              <a:t>子树：有根树Ｔ＝（Ｖ，Ｅ），ａ是Ｔ的枝点，Ｖ</a:t>
            </a:r>
            <a:r>
              <a:rPr lang="en-US" altLang="zh-CN" sz="2800" baseline="-25000"/>
              <a:t>a</a:t>
            </a:r>
            <a:r>
              <a:rPr lang="zh-CN" altLang="en-US" sz="2800"/>
              <a:t>是ａ及其后裔的集合，Ｅ</a:t>
            </a:r>
            <a:r>
              <a:rPr lang="en-US" altLang="zh-CN" sz="2800" baseline="-25000"/>
              <a:t>a</a:t>
            </a:r>
            <a:r>
              <a:rPr lang="zh-CN" altLang="en-US" sz="2800"/>
              <a:t>是ａ到各后裔道路上边的集合，则Ｔ</a:t>
            </a:r>
            <a:r>
              <a:rPr lang="en-US" altLang="zh-CN" sz="2800" baseline="-25000"/>
              <a:t>a</a:t>
            </a:r>
            <a:r>
              <a:rPr lang="zh-CN" altLang="en-US" sz="2800"/>
              <a:t>＝（Ｖ</a:t>
            </a:r>
            <a:r>
              <a:rPr lang="en-US" altLang="zh-CN" sz="2800" baseline="-25000"/>
              <a:t>a</a:t>
            </a:r>
            <a:r>
              <a:rPr lang="zh-CN" altLang="en-US" sz="2800"/>
              <a:t>，Ｅ</a:t>
            </a:r>
            <a:r>
              <a:rPr lang="en-US" altLang="zh-CN" sz="2800" baseline="-25000"/>
              <a:t>a</a:t>
            </a:r>
            <a:r>
              <a:rPr lang="zh-CN" altLang="en-US" sz="2800"/>
              <a:t>）称为Ｔ的以ａ为根的</a:t>
            </a:r>
            <a:r>
              <a:rPr lang="zh-CN" altLang="en-US" sz="2800">
                <a:solidFill>
                  <a:srgbClr val="FF0000"/>
                </a:solidFill>
              </a:rPr>
              <a:t>子树</a:t>
            </a:r>
            <a:r>
              <a:rPr lang="en-US" altLang="zh-CN" sz="2800">
                <a:solidFill>
                  <a:srgbClr val="FF0000"/>
                </a:solidFill>
              </a:rPr>
              <a:t>/subtree</a:t>
            </a:r>
            <a:endParaRPr lang="en-US" altLang="zh-CN" sz="2800"/>
          </a:p>
          <a:p>
            <a:pPr lvl="1">
              <a:lnSpc>
                <a:spcPct val="150000"/>
              </a:lnSpc>
            </a:pPr>
            <a:r>
              <a:rPr lang="zh-CN" altLang="en-US" sz="2400"/>
              <a:t>注</a:t>
            </a:r>
            <a:r>
              <a:rPr lang="en-US" altLang="zh-CN" sz="2400"/>
              <a:t>: </a:t>
            </a:r>
            <a:r>
              <a:rPr lang="zh-CN" altLang="en-US" sz="2400"/>
              <a:t>以ａ为根的子树</a:t>
            </a:r>
            <a:r>
              <a:rPr lang="en-US" altLang="zh-CN" sz="2400"/>
              <a:t>,</a:t>
            </a:r>
            <a:r>
              <a:rPr lang="zh-CN" altLang="en-US" sz="2400"/>
              <a:t>包含根顶点ａ</a:t>
            </a:r>
            <a:endParaRPr lang="en-US" altLang="zh-CN" sz="2400"/>
          </a:p>
          <a:p>
            <a:pPr marL="457200" lvl="1" indent="0">
              <a:lnSpc>
                <a:spcPct val="150000"/>
              </a:lnSpc>
              <a:buNone/>
            </a:pPr>
            <a:r>
              <a:rPr lang="en-US" altLang="zh-CN" sz="2400"/>
              <a:t>         </a:t>
            </a:r>
            <a:r>
              <a:rPr lang="zh-CN" altLang="en-US" sz="2400"/>
              <a:t>ａ的子树</a:t>
            </a:r>
            <a:r>
              <a:rPr lang="en-US" altLang="zh-CN" sz="2400"/>
              <a:t>:</a:t>
            </a:r>
            <a:r>
              <a:rPr lang="zh-CN" altLang="en-US" sz="2400"/>
              <a:t>以ａ的儿子为根的子树</a:t>
            </a:r>
          </a:p>
          <a:p>
            <a:pPr eaLnBrk="1" hangingPunct="1">
              <a:lnSpc>
                <a:spcPct val="150000"/>
              </a:lnSpc>
            </a:pPr>
            <a:r>
              <a:rPr lang="en-US" altLang="zh-CN" sz="2800"/>
              <a:t>[</a:t>
            </a:r>
            <a:r>
              <a:rPr lang="zh-CN" altLang="en-US" sz="2800"/>
              <a:t>定义</a:t>
            </a:r>
            <a:r>
              <a:rPr lang="en-US" altLang="zh-CN" sz="2800"/>
              <a:t>]</a:t>
            </a:r>
            <a:r>
              <a:rPr lang="zh-CN" altLang="en-US" sz="2800"/>
              <a:t>有序树：对枝点的儿子规定一个次序，如长子，次子等，则此有根树称为</a:t>
            </a:r>
            <a:r>
              <a:rPr lang="zh-CN" altLang="en-US" sz="2800">
                <a:solidFill>
                  <a:srgbClr val="FF0000"/>
                </a:solidFill>
              </a:rPr>
              <a:t>有序树</a:t>
            </a:r>
            <a:r>
              <a:rPr lang="en-US" altLang="zh-CN" sz="2800">
                <a:solidFill>
                  <a:srgbClr val="FF0000"/>
                </a:solidFill>
              </a:rPr>
              <a:t>/ordered tree</a:t>
            </a:r>
            <a:endParaRPr lang="zh-CN" altLang="en-US" sz="2800"/>
          </a:p>
          <a:p>
            <a:pPr eaLnBrk="1" hangingPunct="1">
              <a:lnSpc>
                <a:spcPct val="150000"/>
              </a:lnSpc>
            </a:pPr>
            <a:endParaRPr lang="zh-CN" altLang="en-US"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3742493346"/>
      </p:ext>
    </p:extLst>
  </p:cSld>
  <p:clrMapOvr>
    <a:masterClrMapping/>
  </p:clrMapOvr>
  <p:transition>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dirty="0"/>
              <a:t>11.1-11.5</a:t>
            </a:r>
          </a:p>
        </p:txBody>
      </p:sp>
      <p:sp>
        <p:nvSpPr>
          <p:cNvPr id="7" name="Rectangle 3">
            <a:extLst>
              <a:ext uri="{FF2B5EF4-FFF2-40B4-BE49-F238E27FC236}">
                <a16:creationId xmlns:a16="http://schemas.microsoft.com/office/drawing/2014/main" id="{EC2CAA27-DE60-4BFD-86D6-0FED57A71455}"/>
              </a:ext>
            </a:extLst>
          </p:cNvPr>
          <p:cNvSpPr txBox="1">
            <a:spLocks noChangeArrowheads="1"/>
          </p:cNvSpPr>
          <p:nvPr/>
        </p:nvSpPr>
        <p:spPr bwMode="auto">
          <a:xfrm>
            <a:off x="210046" y="1586240"/>
            <a:ext cx="5885954"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preorder traversal(</a:t>
            </a:r>
            <a:r>
              <a:rPr lang="zh-CN" altLang="en-US" sz="2800"/>
              <a:t>前序遍历</a:t>
            </a:r>
            <a:r>
              <a:rPr lang="en-US" altLang="zh-CN" sz="2800"/>
              <a:t>)</a:t>
            </a:r>
          </a:p>
          <a:p>
            <a:pPr>
              <a:lnSpc>
                <a:spcPct val="150000"/>
              </a:lnSpc>
              <a:buFont typeface="Wingdings" panose="05000000000000000000" pitchFamily="2" charset="2"/>
              <a:buChar char="l"/>
            </a:pPr>
            <a:r>
              <a:rPr lang="en-US" altLang="zh-CN" sz="2800"/>
              <a:t>inorder traversal(</a:t>
            </a:r>
            <a:r>
              <a:rPr lang="zh-CN" altLang="en-US" sz="2800"/>
              <a:t>中序遍历</a:t>
            </a:r>
            <a:r>
              <a:rPr lang="en-US" altLang="zh-CN" sz="2800"/>
              <a:t>)</a:t>
            </a:r>
          </a:p>
          <a:p>
            <a:pPr>
              <a:lnSpc>
                <a:spcPct val="150000"/>
              </a:lnSpc>
              <a:buFont typeface="Wingdings" panose="05000000000000000000" pitchFamily="2" charset="2"/>
              <a:buChar char="l"/>
            </a:pPr>
            <a:r>
              <a:rPr lang="en-US" altLang="zh-CN" sz="2800"/>
              <a:t>postorder traversal(</a:t>
            </a:r>
            <a:r>
              <a:rPr lang="zh-CN" altLang="en-US" sz="2800"/>
              <a:t>后序遍历</a:t>
            </a:r>
            <a:r>
              <a:rPr lang="en-US" altLang="zh-CN" sz="2800"/>
              <a:t>)</a:t>
            </a:r>
          </a:p>
          <a:p>
            <a:pPr>
              <a:lnSpc>
                <a:spcPct val="150000"/>
              </a:lnSpc>
              <a:buFont typeface="Wingdings" panose="05000000000000000000" pitchFamily="2" charset="2"/>
              <a:buChar char="l"/>
            </a:pPr>
            <a:r>
              <a:rPr lang="en-US" altLang="zh-CN" sz="2800"/>
              <a:t>tree search(</a:t>
            </a:r>
            <a:r>
              <a:rPr lang="zh-CN" altLang="en-US" sz="2800"/>
              <a:t>树搜索</a:t>
            </a:r>
            <a:r>
              <a:rPr lang="en-US" altLang="zh-CN" sz="2800"/>
              <a:t>)</a:t>
            </a:r>
          </a:p>
          <a:p>
            <a:pPr>
              <a:lnSpc>
                <a:spcPct val="150000"/>
              </a:lnSpc>
              <a:buFont typeface="Wingdings" panose="05000000000000000000" pitchFamily="2" charset="2"/>
              <a:buChar char="l"/>
            </a:pPr>
            <a:r>
              <a:rPr lang="en-US" altLang="zh-CN" sz="2800"/>
              <a:t>spanning trees(</a:t>
            </a:r>
            <a:r>
              <a:rPr lang="zh-CN" altLang="en-US" sz="2800"/>
              <a:t>生成树</a:t>
            </a:r>
            <a:r>
              <a:rPr lang="en-US" altLang="zh-CN" sz="2800"/>
              <a:t>)</a:t>
            </a:r>
          </a:p>
          <a:p>
            <a:pPr>
              <a:lnSpc>
                <a:spcPct val="150000"/>
              </a:lnSpc>
              <a:buFont typeface="Wingdings" panose="05000000000000000000" pitchFamily="2" charset="2"/>
              <a:buChar char="l"/>
            </a:pPr>
            <a:r>
              <a:rPr lang="en-US" altLang="zh-CN" sz="2800"/>
              <a:t>minimal spanning tree(</a:t>
            </a:r>
            <a:r>
              <a:rPr lang="zh-CN" altLang="en-US" sz="2800"/>
              <a:t>最小生成树</a:t>
            </a:r>
            <a:r>
              <a:rPr lang="en-US" altLang="zh-CN" sz="2800"/>
              <a:t>)</a:t>
            </a:r>
            <a:endParaRPr lang="zh-CN" altLang="en-US" sz="2800"/>
          </a:p>
          <a:p>
            <a:pPr>
              <a:lnSpc>
                <a:spcPct val="150000"/>
              </a:lnSpc>
              <a:buFont typeface="Wingdings" panose="05000000000000000000" pitchFamily="2" charset="2"/>
              <a:buChar char="l"/>
            </a:pPr>
            <a:endParaRPr lang="zh-CN" altLang="en-US" sz="2800"/>
          </a:p>
          <a:p>
            <a:pPr>
              <a:lnSpc>
                <a:spcPct val="150000"/>
              </a:lnSpc>
              <a:buFont typeface="Wingdings" panose="05000000000000000000" pitchFamily="2" charset="2"/>
              <a:buChar char="l"/>
            </a:pPr>
            <a:endParaRPr lang="zh-CN" altLang="en-US" sz="2800"/>
          </a:p>
        </p:txBody>
      </p:sp>
      <p:sp>
        <p:nvSpPr>
          <p:cNvPr id="8" name="文本框 7">
            <a:extLst>
              <a:ext uri="{FF2B5EF4-FFF2-40B4-BE49-F238E27FC236}">
                <a16:creationId xmlns:a16="http://schemas.microsoft.com/office/drawing/2014/main" id="{822C4D55-B538-466B-B3CD-88F7C87EE691}"/>
              </a:ext>
            </a:extLst>
          </p:cNvPr>
          <p:cNvSpPr txBox="1"/>
          <p:nvPr/>
        </p:nvSpPr>
        <p:spPr>
          <a:xfrm>
            <a:off x="2193925" y="879485"/>
            <a:ext cx="7804150" cy="706755"/>
          </a:xfrm>
          <a:prstGeom prst="rect">
            <a:avLst/>
          </a:prstGeom>
          <a:noFill/>
        </p:spPr>
        <p:txBody>
          <a:bodyPr wrap="square" rtlCol="0">
            <a:spAutoFit/>
          </a:bodyPr>
          <a:lstStyle/>
          <a:p>
            <a:pPr algn="ctr" eaLnBrk="1" hangingPunct="1"/>
            <a:r>
              <a:rPr lang="zh-CN" altLang="en-US" sz="4000" b="1">
                <a:sym typeface="+mn-ea"/>
              </a:rPr>
              <a:t>单词表</a:t>
            </a:r>
            <a:endParaRPr lang="en-US" altLang="zh-CN" sz="4000" b="1" dirty="0"/>
          </a:p>
        </p:txBody>
      </p:sp>
    </p:spTree>
    <p:extLst>
      <p:ext uri="{BB962C8B-B14F-4D97-AF65-F5344CB8AC3E}">
        <p14:creationId xmlns:p14="http://schemas.microsoft.com/office/powerpoint/2010/main" val="29560671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a:t>
            </a:r>
            <a:r>
              <a:rPr lang="zh-CN" altLang="en-US" sz="2800"/>
              <a:t>定义</a:t>
            </a:r>
            <a:r>
              <a:rPr lang="en-US" altLang="zh-CN" sz="2800"/>
              <a:t>]</a:t>
            </a:r>
            <a:r>
              <a:rPr lang="zh-CN" altLang="en-US" sz="2800"/>
              <a:t>有序树中的</a:t>
            </a:r>
            <a:endParaRPr lang="en-US" altLang="zh-CN" sz="2800"/>
          </a:p>
          <a:p>
            <a:pPr lvl="1">
              <a:lnSpc>
                <a:spcPct val="150000"/>
              </a:lnSpc>
            </a:pPr>
            <a:r>
              <a:rPr lang="zh-CN" altLang="en-US" sz="2400"/>
              <a:t>左儿子</a:t>
            </a:r>
            <a:r>
              <a:rPr lang="en-US" altLang="zh-CN" sz="2400"/>
              <a:t>/left child</a:t>
            </a:r>
            <a:r>
              <a:rPr lang="zh-CN" altLang="en-US" sz="2400"/>
              <a:t>：枝点的左边儿子</a:t>
            </a:r>
            <a:endParaRPr lang="en-US" altLang="zh-CN" sz="2400"/>
          </a:p>
          <a:p>
            <a:pPr lvl="1">
              <a:lnSpc>
                <a:spcPct val="150000"/>
              </a:lnSpc>
            </a:pPr>
            <a:r>
              <a:rPr lang="zh-CN" altLang="en-US" sz="2400"/>
              <a:t>右儿子</a:t>
            </a:r>
            <a:r>
              <a:rPr lang="en-US" altLang="zh-CN" sz="2400"/>
              <a:t>/right child </a:t>
            </a:r>
            <a:r>
              <a:rPr lang="zh-CN" altLang="en-US" sz="2400"/>
              <a:t>：枝点的右边儿子</a:t>
            </a:r>
            <a:endParaRPr lang="en-US" altLang="zh-CN" sz="2400"/>
          </a:p>
          <a:p>
            <a:pPr lvl="1">
              <a:lnSpc>
                <a:spcPct val="150000"/>
              </a:lnSpc>
            </a:pPr>
            <a:r>
              <a:rPr lang="zh-CN" altLang="en-US" sz="2400"/>
              <a:t>左子树</a:t>
            </a:r>
            <a:r>
              <a:rPr lang="en-US" altLang="zh-CN" sz="2400"/>
              <a:t>/left subtree </a:t>
            </a:r>
            <a:r>
              <a:rPr lang="zh-CN" altLang="en-US" sz="2400"/>
              <a:t>：左儿子为根的子树</a:t>
            </a:r>
            <a:endParaRPr lang="en-US" altLang="zh-CN" sz="2400"/>
          </a:p>
          <a:p>
            <a:pPr lvl="1">
              <a:lnSpc>
                <a:spcPct val="150000"/>
              </a:lnSpc>
            </a:pPr>
            <a:r>
              <a:rPr lang="zh-CN" altLang="en-US" sz="2400"/>
              <a:t>右子树</a:t>
            </a:r>
            <a:r>
              <a:rPr lang="en-US" altLang="zh-CN" sz="2400"/>
              <a:t>/right subtree </a:t>
            </a:r>
            <a:r>
              <a:rPr lang="zh-CN" altLang="en-US" sz="2400"/>
              <a:t>：右儿子为根的子树</a:t>
            </a:r>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4415904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graphicFrame>
        <p:nvGraphicFramePr>
          <p:cNvPr id="6" name="Object 3">
            <a:extLst>
              <a:ext uri="{FF2B5EF4-FFF2-40B4-BE49-F238E27FC236}">
                <a16:creationId xmlns:a16="http://schemas.microsoft.com/office/drawing/2014/main" id="{98B233AC-8C95-42C2-AF28-A7CB12190273}"/>
              </a:ext>
            </a:extLst>
          </p:cNvPr>
          <p:cNvGraphicFramePr>
            <a:graphicFrameLocks noChangeAspect="1"/>
          </p:cNvGraphicFramePr>
          <p:nvPr>
            <p:extLst>
              <p:ext uri="{D42A27DB-BD31-4B8C-83A1-F6EECF244321}">
                <p14:modId xmlns:p14="http://schemas.microsoft.com/office/powerpoint/2010/main" val="3927242673"/>
              </p:ext>
            </p:extLst>
          </p:nvPr>
        </p:nvGraphicFramePr>
        <p:xfrm>
          <a:off x="2537012" y="2487800"/>
          <a:ext cx="3451225" cy="3511550"/>
        </p:xfrm>
        <a:graphic>
          <a:graphicData uri="http://schemas.openxmlformats.org/presentationml/2006/ole">
            <mc:AlternateContent xmlns:mc="http://schemas.openxmlformats.org/markup-compatibility/2006">
              <mc:Choice xmlns:v="urn:schemas-microsoft-com:vml" Requires="v">
                <p:oleObj name="图片" r:id="rId2" imgW="1828800" imgH="1581150" progId="Word.Picture.8">
                  <p:embed/>
                </p:oleObj>
              </mc:Choice>
              <mc:Fallback>
                <p:oleObj name="图片" r:id="rId2" imgW="1828800" imgH="1581150" progId="Word.Picture.8">
                  <p:embed/>
                  <p:pic>
                    <p:nvPicPr>
                      <p:cNvPr id="1490947" name="Object 3">
                        <a:extLst>
                          <a:ext uri="{FF2B5EF4-FFF2-40B4-BE49-F238E27FC236}">
                            <a16:creationId xmlns:a16="http://schemas.microsoft.com/office/drawing/2014/main" id="{179DC33C-BB16-4B12-BFF9-A61ADFAE3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012" y="2487800"/>
                        <a:ext cx="3451225" cy="351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F4A0AAEF-0C1C-4B7C-8F1F-3709EBB44101}"/>
              </a:ext>
            </a:extLst>
          </p:cNvPr>
          <p:cNvGraphicFramePr>
            <a:graphicFrameLocks noChangeAspect="1"/>
          </p:cNvGraphicFramePr>
          <p:nvPr>
            <p:extLst>
              <p:ext uri="{D42A27DB-BD31-4B8C-83A1-F6EECF244321}">
                <p14:modId xmlns:p14="http://schemas.microsoft.com/office/powerpoint/2010/main" val="3322889032"/>
              </p:ext>
            </p:extLst>
          </p:nvPr>
        </p:nvGraphicFramePr>
        <p:xfrm>
          <a:off x="4899212" y="2232212"/>
          <a:ext cx="4837113" cy="3810000"/>
        </p:xfrm>
        <a:graphic>
          <a:graphicData uri="http://schemas.openxmlformats.org/presentationml/2006/ole">
            <mc:AlternateContent xmlns:mc="http://schemas.openxmlformats.org/markup-compatibility/2006">
              <mc:Choice xmlns:v="urn:schemas-microsoft-com:vml" Requires="v">
                <p:oleObj name="图片" r:id="rId4" imgW="2057400" imgH="1476375" progId="Word.Picture.8">
                  <p:embed/>
                </p:oleObj>
              </mc:Choice>
              <mc:Fallback>
                <p:oleObj name="图片" r:id="rId4" imgW="2057400" imgH="1476375" progId="Word.Picture.8">
                  <p:embed/>
                  <p:pic>
                    <p:nvPicPr>
                      <p:cNvPr id="1490948" name="Object 4">
                        <a:extLst>
                          <a:ext uri="{FF2B5EF4-FFF2-40B4-BE49-F238E27FC236}">
                            <a16:creationId xmlns:a16="http://schemas.microsoft.com/office/drawing/2014/main" id="{9056AC8B-DE74-4268-BE8E-9A86AF46A4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9212" y="2232212"/>
                        <a:ext cx="4837113"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3">
            <a:extLst>
              <a:ext uri="{FF2B5EF4-FFF2-40B4-BE49-F238E27FC236}">
                <a16:creationId xmlns:a16="http://schemas.microsoft.com/office/drawing/2014/main" id="{601F4451-D0BD-456F-B1AB-B60CCA9450DD}"/>
              </a:ext>
            </a:extLst>
          </p:cNvPr>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6"/>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zh-CN" altLang="en-US" sz="2800"/>
              <a:t>如下图</a:t>
            </a:r>
            <a:endParaRPr lang="en-US" altLang="zh-CN" sz="2800"/>
          </a:p>
          <a:p>
            <a:pPr lvl="1">
              <a:lnSpc>
                <a:spcPct val="150000"/>
              </a:lnSpc>
            </a:pPr>
            <a:r>
              <a:rPr lang="zh-CN" altLang="en-US" sz="2400"/>
              <a:t>作为有根树：同构</a:t>
            </a:r>
            <a:endParaRPr lang="en-US" altLang="zh-CN" sz="2400"/>
          </a:p>
          <a:p>
            <a:pPr lvl="1">
              <a:lnSpc>
                <a:spcPct val="150000"/>
              </a:lnSpc>
            </a:pPr>
            <a:r>
              <a:rPr lang="zh-CN" altLang="en-US" sz="2400"/>
              <a:t>作为有序树：不同构</a:t>
            </a:r>
          </a:p>
        </p:txBody>
      </p:sp>
    </p:spTree>
    <p:extLst>
      <p:ext uri="{BB962C8B-B14F-4D97-AF65-F5344CB8AC3E}">
        <p14:creationId xmlns:p14="http://schemas.microsoft.com/office/powerpoint/2010/main" val="290837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a:t>
            </a:r>
            <a:r>
              <a:rPr lang="zh-CN" altLang="en-US" sz="2800"/>
              <a:t>定义</a:t>
            </a:r>
            <a:r>
              <a:rPr lang="en-US" altLang="zh-CN" sz="2800"/>
              <a:t>]n</a:t>
            </a:r>
            <a:r>
              <a:rPr lang="zh-CN" altLang="en-US" sz="2800"/>
              <a:t>元树：每个枝点最多有</a:t>
            </a:r>
            <a:r>
              <a:rPr lang="en-US" altLang="zh-CN" sz="2800"/>
              <a:t>n</a:t>
            </a:r>
            <a:r>
              <a:rPr lang="zh-CN" altLang="en-US" sz="2800"/>
              <a:t>个儿子的有根树称为</a:t>
            </a:r>
            <a:r>
              <a:rPr lang="en-US" altLang="zh-CN" sz="2800"/>
              <a:t>n</a:t>
            </a:r>
            <a:r>
              <a:rPr lang="zh-CN" altLang="en-US" sz="2800"/>
              <a:t>元树</a:t>
            </a:r>
            <a:r>
              <a:rPr lang="en-US" altLang="zh-CN" sz="2800"/>
              <a:t>/n-ary tree</a:t>
            </a:r>
          </a:p>
          <a:p>
            <a:pPr eaLnBrk="1" hangingPunct="1">
              <a:lnSpc>
                <a:spcPct val="150000"/>
              </a:lnSpc>
            </a:pPr>
            <a:r>
              <a:rPr lang="en-US" altLang="zh-CN" sz="2800"/>
              <a:t>[</a:t>
            </a:r>
            <a:r>
              <a:rPr lang="zh-CN" altLang="en-US" sz="2800"/>
              <a:t>定义</a:t>
            </a:r>
            <a:r>
              <a:rPr lang="en-US" altLang="zh-CN" sz="2800"/>
              <a:t>]n</a:t>
            </a:r>
            <a:r>
              <a:rPr lang="zh-CN" altLang="en-US" sz="2800"/>
              <a:t>元正规树：每个枝点恰有</a:t>
            </a:r>
            <a:r>
              <a:rPr lang="en-US" altLang="zh-CN" sz="2800"/>
              <a:t>n</a:t>
            </a:r>
            <a:r>
              <a:rPr lang="zh-CN" altLang="en-US" sz="2800"/>
              <a:t>个儿子的有根树称为</a:t>
            </a:r>
            <a:r>
              <a:rPr lang="en-US" altLang="zh-CN" sz="2800"/>
              <a:t>n</a:t>
            </a:r>
            <a:r>
              <a:rPr lang="zh-CN" altLang="en-US" sz="2800"/>
              <a:t>元正规树</a:t>
            </a:r>
            <a:r>
              <a:rPr lang="en-US" altLang="zh-CN" sz="2800"/>
              <a:t>/full n-ary tree</a:t>
            </a:r>
            <a:endParaRPr lang="zh-CN" altLang="en-US" sz="2800"/>
          </a:p>
          <a:p>
            <a:pPr eaLnBrk="1" hangingPunct="1">
              <a:lnSpc>
                <a:spcPct val="150000"/>
              </a:lnSpc>
            </a:pPr>
            <a:r>
              <a:rPr lang="en-US" altLang="zh-CN" sz="2800"/>
              <a:t>[</a:t>
            </a:r>
            <a:r>
              <a:rPr lang="zh-CN" altLang="en-US" sz="2800"/>
              <a:t>定义</a:t>
            </a:r>
            <a:r>
              <a:rPr lang="en-US" altLang="zh-CN" sz="2800"/>
              <a:t>]n</a:t>
            </a:r>
            <a:r>
              <a:rPr lang="zh-CN" altLang="en-US" sz="2800"/>
              <a:t>元树</a:t>
            </a:r>
            <a:r>
              <a:rPr lang="en-US" altLang="zh-CN" sz="2800"/>
              <a:t>n=2</a:t>
            </a:r>
            <a:r>
              <a:rPr lang="zh-CN" altLang="en-US" sz="2800"/>
              <a:t>时称为二元树或二叉树</a:t>
            </a:r>
            <a:r>
              <a:rPr lang="en-US" altLang="zh-CN" sz="2800"/>
              <a:t>/binary tree</a:t>
            </a:r>
          </a:p>
          <a:p>
            <a:pPr lvl="1">
              <a:lnSpc>
                <a:spcPct val="150000"/>
              </a:lnSpc>
            </a:pPr>
            <a:r>
              <a:rPr lang="zh-CN" altLang="en-US" sz="2400"/>
              <a:t>例：</a:t>
            </a:r>
            <a:endParaRPr lang="en-US" altLang="zh-CN" sz="2400"/>
          </a:p>
          <a:p>
            <a:pPr lvl="1">
              <a:lnSpc>
                <a:spcPct val="150000"/>
              </a:lnSpc>
            </a:pPr>
            <a:r>
              <a:rPr lang="zh-CN" altLang="en-US" sz="2400"/>
              <a:t>算术表达式的树表示</a:t>
            </a:r>
            <a:r>
              <a:rPr lang="en-US" altLang="zh-CN" sz="2400"/>
              <a:t>(</a:t>
            </a:r>
            <a:r>
              <a:rPr lang="zh-CN" altLang="en-US" sz="2400"/>
              <a:t>二元树</a:t>
            </a:r>
            <a:r>
              <a:rPr lang="en-US" altLang="zh-CN" sz="2400"/>
              <a:t>)</a:t>
            </a:r>
            <a:r>
              <a:rPr lang="zh-CN" altLang="en-US" sz="2400"/>
              <a:t>：</a:t>
            </a:r>
            <a:endParaRPr lang="en-US" altLang="zh-CN" sz="2400"/>
          </a:p>
          <a:p>
            <a:pPr marL="457200" lvl="1" indent="0">
              <a:lnSpc>
                <a:spcPct val="150000"/>
              </a:lnSpc>
              <a:buNone/>
            </a:pPr>
            <a:r>
              <a:rPr lang="en-US" altLang="zh-CN" sz="2400"/>
              <a:t>    </a:t>
            </a:r>
            <a:r>
              <a:rPr lang="zh-CN" altLang="en-US" sz="2400"/>
              <a:t>（（ａ＋ｂ</a:t>
            </a:r>
            <a:r>
              <a:rPr lang="en-US" altLang="zh-CN" sz="2400"/>
              <a:t>×</a:t>
            </a:r>
            <a:r>
              <a:rPr lang="zh-CN" altLang="en-US" sz="2400"/>
              <a:t>ｃ）</a:t>
            </a:r>
            <a:r>
              <a:rPr lang="en-US" altLang="zh-CN" sz="2400"/>
              <a:t>×</a:t>
            </a:r>
            <a:r>
              <a:rPr lang="zh-CN" altLang="en-US" sz="2400"/>
              <a:t>ｄ－ｅ）／（ｆ＋ｇ）＋ｈ</a:t>
            </a:r>
            <a:r>
              <a:rPr lang="en-US" altLang="zh-CN" sz="2400"/>
              <a:t>×</a:t>
            </a:r>
            <a:r>
              <a:rPr lang="zh-CN" altLang="en-US" sz="2400"/>
              <a:t>ｉ</a:t>
            </a:r>
            <a:r>
              <a:rPr lang="en-US" altLang="zh-CN" sz="2400"/>
              <a:t>×</a:t>
            </a:r>
            <a:r>
              <a:rPr lang="zh-CN" altLang="en-US" sz="2400"/>
              <a:t>ｊ</a:t>
            </a:r>
          </a:p>
          <a:p>
            <a:pPr eaLnBrk="1" hangingPunct="1">
              <a:lnSpc>
                <a:spcPct val="150000"/>
              </a:lnSpc>
            </a:pPr>
            <a:endParaRPr lang="en-US" altLang="zh-CN" sz="2800"/>
          </a:p>
          <a:p>
            <a:pPr eaLnBrk="1" hangingPunct="1">
              <a:lnSpc>
                <a:spcPct val="150000"/>
              </a:lnSpc>
            </a:pPr>
            <a:endParaRPr lang="zh-CN" altLang="en-US" sz="2800"/>
          </a:p>
          <a:p>
            <a:pPr eaLnBrk="1" hangingPunct="1">
              <a:lnSpc>
                <a:spcPct val="150000"/>
              </a:lnSpc>
            </a:pPr>
            <a:endParaRPr lang="zh-CN" altLang="en-US"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423267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4" name="Line 2">
            <a:extLst>
              <a:ext uri="{FF2B5EF4-FFF2-40B4-BE49-F238E27FC236}">
                <a16:creationId xmlns:a16="http://schemas.microsoft.com/office/drawing/2014/main" id="{BCB39743-F79E-41A4-8C10-561E8ACBDE51}"/>
              </a:ext>
            </a:extLst>
          </p:cNvPr>
          <p:cNvSpPr>
            <a:spLocks noChangeShapeType="1"/>
          </p:cNvSpPr>
          <p:nvPr/>
        </p:nvSpPr>
        <p:spPr bwMode="auto">
          <a:xfrm flipH="1">
            <a:off x="5481918" y="1120754"/>
            <a:ext cx="3048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3">
            <a:extLst>
              <a:ext uri="{FF2B5EF4-FFF2-40B4-BE49-F238E27FC236}">
                <a16:creationId xmlns:a16="http://schemas.microsoft.com/office/drawing/2014/main" id="{4C9ADAA0-9CF7-433F-AA95-E37BBFD6FC2E}"/>
              </a:ext>
            </a:extLst>
          </p:cNvPr>
          <p:cNvSpPr>
            <a:spLocks noChangeShapeType="1"/>
          </p:cNvSpPr>
          <p:nvPr/>
        </p:nvSpPr>
        <p:spPr bwMode="auto">
          <a:xfrm flipH="1">
            <a:off x="5100918" y="2035154"/>
            <a:ext cx="30480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4">
            <a:extLst>
              <a:ext uri="{FF2B5EF4-FFF2-40B4-BE49-F238E27FC236}">
                <a16:creationId xmlns:a16="http://schemas.microsoft.com/office/drawing/2014/main" id="{50A4DA2A-9C46-42FD-9A75-0AC694DD88EB}"/>
              </a:ext>
            </a:extLst>
          </p:cNvPr>
          <p:cNvSpPr>
            <a:spLocks noChangeShapeType="1"/>
          </p:cNvSpPr>
          <p:nvPr/>
        </p:nvSpPr>
        <p:spPr bwMode="auto">
          <a:xfrm flipH="1">
            <a:off x="4643718" y="2873354"/>
            <a:ext cx="3048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5">
            <a:extLst>
              <a:ext uri="{FF2B5EF4-FFF2-40B4-BE49-F238E27FC236}">
                <a16:creationId xmlns:a16="http://schemas.microsoft.com/office/drawing/2014/main" id="{133E311D-3BEB-4EB8-B951-EF9C03BF7622}"/>
              </a:ext>
            </a:extLst>
          </p:cNvPr>
          <p:cNvSpPr>
            <a:spLocks noChangeShapeType="1"/>
          </p:cNvSpPr>
          <p:nvPr/>
        </p:nvSpPr>
        <p:spPr bwMode="auto">
          <a:xfrm flipH="1">
            <a:off x="4186518" y="3711554"/>
            <a:ext cx="3810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a:extLst>
              <a:ext uri="{FF2B5EF4-FFF2-40B4-BE49-F238E27FC236}">
                <a16:creationId xmlns:a16="http://schemas.microsoft.com/office/drawing/2014/main" id="{2DC462FC-7FD9-42BD-86C1-511E8BBB6F45}"/>
              </a:ext>
            </a:extLst>
          </p:cNvPr>
          <p:cNvSpPr>
            <a:spLocks noChangeShapeType="1"/>
          </p:cNvSpPr>
          <p:nvPr/>
        </p:nvSpPr>
        <p:spPr bwMode="auto">
          <a:xfrm flipH="1">
            <a:off x="3653118" y="4702154"/>
            <a:ext cx="381000" cy="6858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
            <a:extLst>
              <a:ext uri="{FF2B5EF4-FFF2-40B4-BE49-F238E27FC236}">
                <a16:creationId xmlns:a16="http://schemas.microsoft.com/office/drawing/2014/main" id="{CC6BEB38-24B2-49FA-AF95-FC08CEF1E707}"/>
              </a:ext>
            </a:extLst>
          </p:cNvPr>
          <p:cNvSpPr>
            <a:spLocks noChangeShapeType="1"/>
          </p:cNvSpPr>
          <p:nvPr/>
        </p:nvSpPr>
        <p:spPr bwMode="auto">
          <a:xfrm>
            <a:off x="6320118" y="1120754"/>
            <a:ext cx="38100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a:extLst>
              <a:ext uri="{FF2B5EF4-FFF2-40B4-BE49-F238E27FC236}">
                <a16:creationId xmlns:a16="http://schemas.microsoft.com/office/drawing/2014/main" id="{5533BEE3-3E8F-429F-B167-75E10312E0A3}"/>
              </a:ext>
            </a:extLst>
          </p:cNvPr>
          <p:cNvSpPr>
            <a:spLocks noChangeShapeType="1"/>
          </p:cNvSpPr>
          <p:nvPr/>
        </p:nvSpPr>
        <p:spPr bwMode="auto">
          <a:xfrm>
            <a:off x="5634318" y="2111354"/>
            <a:ext cx="228600" cy="4572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a:extLst>
              <a:ext uri="{FF2B5EF4-FFF2-40B4-BE49-F238E27FC236}">
                <a16:creationId xmlns:a16="http://schemas.microsoft.com/office/drawing/2014/main" id="{A2380018-8F79-4955-8A66-05793C2AF66F}"/>
              </a:ext>
            </a:extLst>
          </p:cNvPr>
          <p:cNvSpPr>
            <a:spLocks noChangeShapeType="1"/>
          </p:cNvSpPr>
          <p:nvPr/>
        </p:nvSpPr>
        <p:spPr bwMode="auto">
          <a:xfrm flipH="1">
            <a:off x="6624918" y="2035154"/>
            <a:ext cx="7620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a:extLst>
              <a:ext uri="{FF2B5EF4-FFF2-40B4-BE49-F238E27FC236}">
                <a16:creationId xmlns:a16="http://schemas.microsoft.com/office/drawing/2014/main" id="{288B8595-C392-4D41-8B62-D43C1EDD4F05}"/>
              </a:ext>
            </a:extLst>
          </p:cNvPr>
          <p:cNvSpPr>
            <a:spLocks noChangeShapeType="1"/>
          </p:cNvSpPr>
          <p:nvPr/>
        </p:nvSpPr>
        <p:spPr bwMode="auto">
          <a:xfrm>
            <a:off x="7005918" y="2035154"/>
            <a:ext cx="304800" cy="4572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a:extLst>
              <a:ext uri="{FF2B5EF4-FFF2-40B4-BE49-F238E27FC236}">
                <a16:creationId xmlns:a16="http://schemas.microsoft.com/office/drawing/2014/main" id="{489D86A8-0DF6-4676-B845-83FE70385ABC}"/>
              </a:ext>
            </a:extLst>
          </p:cNvPr>
          <p:cNvSpPr>
            <a:spLocks noChangeShapeType="1"/>
          </p:cNvSpPr>
          <p:nvPr/>
        </p:nvSpPr>
        <p:spPr bwMode="auto">
          <a:xfrm>
            <a:off x="5253318" y="2949554"/>
            <a:ext cx="1524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a:extLst>
              <a:ext uri="{FF2B5EF4-FFF2-40B4-BE49-F238E27FC236}">
                <a16:creationId xmlns:a16="http://schemas.microsoft.com/office/drawing/2014/main" id="{E0B1A928-86B8-481E-9EBB-2F9D35006A78}"/>
              </a:ext>
            </a:extLst>
          </p:cNvPr>
          <p:cNvSpPr>
            <a:spLocks noChangeShapeType="1"/>
          </p:cNvSpPr>
          <p:nvPr/>
        </p:nvSpPr>
        <p:spPr bwMode="auto">
          <a:xfrm flipH="1">
            <a:off x="5710518" y="2873354"/>
            <a:ext cx="762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a:extLst>
              <a:ext uri="{FF2B5EF4-FFF2-40B4-BE49-F238E27FC236}">
                <a16:creationId xmlns:a16="http://schemas.microsoft.com/office/drawing/2014/main" id="{68D35950-AB70-4DB7-936C-3994D51F4D0D}"/>
              </a:ext>
            </a:extLst>
          </p:cNvPr>
          <p:cNvSpPr>
            <a:spLocks noChangeShapeType="1"/>
          </p:cNvSpPr>
          <p:nvPr/>
        </p:nvSpPr>
        <p:spPr bwMode="auto">
          <a:xfrm>
            <a:off x="6015318" y="2873354"/>
            <a:ext cx="2286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a:extLst>
              <a:ext uri="{FF2B5EF4-FFF2-40B4-BE49-F238E27FC236}">
                <a16:creationId xmlns:a16="http://schemas.microsoft.com/office/drawing/2014/main" id="{7F67AC75-5D58-4D39-91CD-38FC3D550D8A}"/>
              </a:ext>
            </a:extLst>
          </p:cNvPr>
          <p:cNvSpPr>
            <a:spLocks noChangeShapeType="1"/>
          </p:cNvSpPr>
          <p:nvPr/>
        </p:nvSpPr>
        <p:spPr bwMode="auto">
          <a:xfrm>
            <a:off x="6624918" y="2797154"/>
            <a:ext cx="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a:extLst>
              <a:ext uri="{FF2B5EF4-FFF2-40B4-BE49-F238E27FC236}">
                <a16:creationId xmlns:a16="http://schemas.microsoft.com/office/drawing/2014/main" id="{3D68A1F1-8532-4459-B898-90C265544313}"/>
              </a:ext>
            </a:extLst>
          </p:cNvPr>
          <p:cNvSpPr>
            <a:spLocks noChangeShapeType="1"/>
          </p:cNvSpPr>
          <p:nvPr/>
        </p:nvSpPr>
        <p:spPr bwMode="auto">
          <a:xfrm>
            <a:off x="6929718" y="2797154"/>
            <a:ext cx="3810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a:extLst>
              <a:ext uri="{FF2B5EF4-FFF2-40B4-BE49-F238E27FC236}">
                <a16:creationId xmlns:a16="http://schemas.microsoft.com/office/drawing/2014/main" id="{C5D379B6-B125-49B0-A371-1EA26D25752E}"/>
              </a:ext>
            </a:extLst>
          </p:cNvPr>
          <p:cNvSpPr>
            <a:spLocks noChangeShapeType="1"/>
          </p:cNvSpPr>
          <p:nvPr/>
        </p:nvSpPr>
        <p:spPr bwMode="auto">
          <a:xfrm>
            <a:off x="4872318" y="3863954"/>
            <a:ext cx="15240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a:extLst>
              <a:ext uri="{FF2B5EF4-FFF2-40B4-BE49-F238E27FC236}">
                <a16:creationId xmlns:a16="http://schemas.microsoft.com/office/drawing/2014/main" id="{20A3DBA8-D5A5-4C5F-807E-036581531336}"/>
              </a:ext>
            </a:extLst>
          </p:cNvPr>
          <p:cNvSpPr>
            <a:spLocks noChangeShapeType="1"/>
          </p:cNvSpPr>
          <p:nvPr/>
        </p:nvSpPr>
        <p:spPr bwMode="auto">
          <a:xfrm>
            <a:off x="4262718" y="4778354"/>
            <a:ext cx="2286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a:extLst>
              <a:ext uri="{FF2B5EF4-FFF2-40B4-BE49-F238E27FC236}">
                <a16:creationId xmlns:a16="http://schemas.microsoft.com/office/drawing/2014/main" id="{C1C61CA6-0CF7-47CD-A33A-7F4BB302DA40}"/>
              </a:ext>
            </a:extLst>
          </p:cNvPr>
          <p:cNvSpPr>
            <a:spLocks noChangeShapeType="1"/>
          </p:cNvSpPr>
          <p:nvPr/>
        </p:nvSpPr>
        <p:spPr bwMode="auto">
          <a:xfrm flipH="1">
            <a:off x="4110318" y="5616554"/>
            <a:ext cx="304800" cy="609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a:extLst>
              <a:ext uri="{FF2B5EF4-FFF2-40B4-BE49-F238E27FC236}">
                <a16:creationId xmlns:a16="http://schemas.microsoft.com/office/drawing/2014/main" id="{3894CF99-F754-4AED-B787-AFB8B791A6B3}"/>
              </a:ext>
            </a:extLst>
          </p:cNvPr>
          <p:cNvSpPr>
            <a:spLocks noChangeShapeType="1"/>
          </p:cNvSpPr>
          <p:nvPr/>
        </p:nvSpPr>
        <p:spPr bwMode="auto">
          <a:xfrm>
            <a:off x="4719918" y="5692754"/>
            <a:ext cx="152400" cy="533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20">
            <a:extLst>
              <a:ext uri="{FF2B5EF4-FFF2-40B4-BE49-F238E27FC236}">
                <a16:creationId xmlns:a16="http://schemas.microsoft.com/office/drawing/2014/main" id="{24FF0DA7-4215-4A37-ADD9-97CFC1B0C57C}"/>
              </a:ext>
            </a:extLst>
          </p:cNvPr>
          <p:cNvSpPr txBox="1">
            <a:spLocks noChangeArrowheads="1"/>
          </p:cNvSpPr>
          <p:nvPr/>
        </p:nvSpPr>
        <p:spPr bwMode="auto">
          <a:xfrm>
            <a:off x="5862918" y="739754"/>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24" name="Text Box 21">
            <a:extLst>
              <a:ext uri="{FF2B5EF4-FFF2-40B4-BE49-F238E27FC236}">
                <a16:creationId xmlns:a16="http://schemas.microsoft.com/office/drawing/2014/main" id="{A2B3F465-F4E5-4515-BED3-EAE1D9812685}"/>
              </a:ext>
            </a:extLst>
          </p:cNvPr>
          <p:cNvSpPr txBox="1">
            <a:spLocks noChangeArrowheads="1"/>
          </p:cNvSpPr>
          <p:nvPr/>
        </p:nvSpPr>
        <p:spPr bwMode="auto">
          <a:xfrm>
            <a:off x="5329518" y="1577954"/>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latin typeface="Times New Roman" panose="02020603050405020304" pitchFamily="18" charset="0"/>
                <a:sym typeface="Symbol" panose="05050102010706020507" pitchFamily="18" charset="2"/>
              </a:rPr>
              <a:t></a:t>
            </a:r>
            <a:endParaRPr kumimoji="1" lang="en-US" altLang="zh-CN" sz="2400">
              <a:latin typeface="Times New Roman" panose="02020603050405020304" pitchFamily="18" charset="0"/>
            </a:endParaRPr>
          </a:p>
        </p:txBody>
      </p:sp>
      <p:sp>
        <p:nvSpPr>
          <p:cNvPr id="25" name="Text Box 22">
            <a:extLst>
              <a:ext uri="{FF2B5EF4-FFF2-40B4-BE49-F238E27FC236}">
                <a16:creationId xmlns:a16="http://schemas.microsoft.com/office/drawing/2014/main" id="{FD8B9BA2-B2B6-47CE-B49E-463BC0E1A8AB}"/>
              </a:ext>
            </a:extLst>
          </p:cNvPr>
          <p:cNvSpPr txBox="1">
            <a:spLocks noChangeArrowheads="1"/>
          </p:cNvSpPr>
          <p:nvPr/>
        </p:nvSpPr>
        <p:spPr bwMode="auto">
          <a:xfrm>
            <a:off x="4872318" y="2263754"/>
            <a:ext cx="60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a:latin typeface="Times New Roman" panose="02020603050405020304" pitchFamily="18" charset="0"/>
              </a:rPr>
              <a:t>-</a:t>
            </a:r>
            <a:endParaRPr kumimoji="1" lang="en-US" altLang="zh-CN" sz="2400">
              <a:latin typeface="Times New Roman" panose="02020603050405020304" pitchFamily="18" charset="0"/>
            </a:endParaRPr>
          </a:p>
        </p:txBody>
      </p:sp>
      <p:sp>
        <p:nvSpPr>
          <p:cNvPr id="26" name="Text Box 23">
            <a:extLst>
              <a:ext uri="{FF2B5EF4-FFF2-40B4-BE49-F238E27FC236}">
                <a16:creationId xmlns:a16="http://schemas.microsoft.com/office/drawing/2014/main" id="{291C20BB-7E3F-46E7-927B-D6DD589229B4}"/>
              </a:ext>
            </a:extLst>
          </p:cNvPr>
          <p:cNvSpPr txBox="1">
            <a:spLocks noChangeArrowheads="1"/>
          </p:cNvSpPr>
          <p:nvPr/>
        </p:nvSpPr>
        <p:spPr bwMode="auto">
          <a:xfrm>
            <a:off x="5710518" y="2416154"/>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27" name="Text Box 24">
            <a:extLst>
              <a:ext uri="{FF2B5EF4-FFF2-40B4-BE49-F238E27FC236}">
                <a16:creationId xmlns:a16="http://schemas.microsoft.com/office/drawing/2014/main" id="{FF64D341-2A03-45A8-9999-44F58E128E22}"/>
              </a:ext>
            </a:extLst>
          </p:cNvPr>
          <p:cNvSpPr txBox="1">
            <a:spLocks noChangeArrowheads="1"/>
          </p:cNvSpPr>
          <p:nvPr/>
        </p:nvSpPr>
        <p:spPr bwMode="auto">
          <a:xfrm>
            <a:off x="6548718" y="2492354"/>
            <a:ext cx="76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a:latin typeface="Times New Roman" panose="02020603050405020304" pitchFamily="18" charset="0"/>
              </a:rPr>
              <a:t>*</a:t>
            </a:r>
            <a:endParaRPr kumimoji="1" lang="en-US" altLang="zh-CN" sz="2400">
              <a:latin typeface="Times New Roman" panose="02020603050405020304" pitchFamily="18" charset="0"/>
            </a:endParaRPr>
          </a:p>
        </p:txBody>
      </p:sp>
      <p:sp>
        <p:nvSpPr>
          <p:cNvPr id="28" name="Text Box 25">
            <a:extLst>
              <a:ext uri="{FF2B5EF4-FFF2-40B4-BE49-F238E27FC236}">
                <a16:creationId xmlns:a16="http://schemas.microsoft.com/office/drawing/2014/main" id="{E7FBDEEE-AD7C-4F59-83A7-6A6B084049BF}"/>
              </a:ext>
            </a:extLst>
          </p:cNvPr>
          <p:cNvSpPr txBox="1">
            <a:spLocks noChangeArrowheads="1"/>
          </p:cNvSpPr>
          <p:nvPr/>
        </p:nvSpPr>
        <p:spPr bwMode="auto">
          <a:xfrm>
            <a:off x="6548718" y="1654154"/>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a:latin typeface="Times New Roman" panose="02020603050405020304" pitchFamily="18" charset="0"/>
              </a:rPr>
              <a:t>*</a:t>
            </a:r>
          </a:p>
        </p:txBody>
      </p:sp>
      <p:sp>
        <p:nvSpPr>
          <p:cNvPr id="29" name="Text Box 26">
            <a:extLst>
              <a:ext uri="{FF2B5EF4-FFF2-40B4-BE49-F238E27FC236}">
                <a16:creationId xmlns:a16="http://schemas.microsoft.com/office/drawing/2014/main" id="{126BDE67-A5FB-41AB-8587-1F73EE5C4D22}"/>
              </a:ext>
            </a:extLst>
          </p:cNvPr>
          <p:cNvSpPr txBox="1">
            <a:spLocks noChangeArrowheads="1"/>
          </p:cNvSpPr>
          <p:nvPr/>
        </p:nvSpPr>
        <p:spPr bwMode="auto">
          <a:xfrm>
            <a:off x="4491318" y="3330554"/>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a:latin typeface="Times New Roman" panose="02020603050405020304" pitchFamily="18" charset="0"/>
              </a:rPr>
              <a:t>*</a:t>
            </a:r>
            <a:endParaRPr kumimoji="1" lang="en-US" altLang="zh-CN" sz="2400">
              <a:latin typeface="Times New Roman" panose="02020603050405020304" pitchFamily="18" charset="0"/>
            </a:endParaRPr>
          </a:p>
        </p:txBody>
      </p:sp>
      <p:sp>
        <p:nvSpPr>
          <p:cNvPr id="30" name="Text Box 27">
            <a:extLst>
              <a:ext uri="{FF2B5EF4-FFF2-40B4-BE49-F238E27FC236}">
                <a16:creationId xmlns:a16="http://schemas.microsoft.com/office/drawing/2014/main" id="{ADC4C445-10C8-46AA-B2CF-29698261AA20}"/>
              </a:ext>
            </a:extLst>
          </p:cNvPr>
          <p:cNvSpPr txBox="1">
            <a:spLocks noChangeArrowheads="1"/>
          </p:cNvSpPr>
          <p:nvPr/>
        </p:nvSpPr>
        <p:spPr bwMode="auto">
          <a:xfrm>
            <a:off x="3881718" y="4321154"/>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31" name="Text Box 28">
            <a:extLst>
              <a:ext uri="{FF2B5EF4-FFF2-40B4-BE49-F238E27FC236}">
                <a16:creationId xmlns:a16="http://schemas.microsoft.com/office/drawing/2014/main" id="{93ED3C7F-8428-4C75-8FAE-7113CDF8D139}"/>
              </a:ext>
            </a:extLst>
          </p:cNvPr>
          <p:cNvSpPr txBox="1">
            <a:spLocks noChangeArrowheads="1"/>
          </p:cNvSpPr>
          <p:nvPr/>
        </p:nvSpPr>
        <p:spPr bwMode="auto">
          <a:xfrm>
            <a:off x="4415118" y="5311754"/>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36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32" name="Text Box 29">
            <a:extLst>
              <a:ext uri="{FF2B5EF4-FFF2-40B4-BE49-F238E27FC236}">
                <a16:creationId xmlns:a16="http://schemas.microsoft.com/office/drawing/2014/main" id="{17D62301-C188-463B-9847-B0A693776765}"/>
              </a:ext>
            </a:extLst>
          </p:cNvPr>
          <p:cNvSpPr txBox="1">
            <a:spLocks noChangeArrowheads="1"/>
          </p:cNvSpPr>
          <p:nvPr/>
        </p:nvSpPr>
        <p:spPr bwMode="auto">
          <a:xfrm>
            <a:off x="3424518" y="5387954"/>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a</a:t>
            </a:r>
          </a:p>
        </p:txBody>
      </p:sp>
      <p:sp>
        <p:nvSpPr>
          <p:cNvPr id="33" name="Text Box 30">
            <a:extLst>
              <a:ext uri="{FF2B5EF4-FFF2-40B4-BE49-F238E27FC236}">
                <a16:creationId xmlns:a16="http://schemas.microsoft.com/office/drawing/2014/main" id="{D30076E7-5ADD-464F-8460-703CDB597EB1}"/>
              </a:ext>
            </a:extLst>
          </p:cNvPr>
          <p:cNvSpPr txBox="1">
            <a:spLocks noChangeArrowheads="1"/>
          </p:cNvSpPr>
          <p:nvPr/>
        </p:nvSpPr>
        <p:spPr bwMode="auto">
          <a:xfrm>
            <a:off x="3881718" y="6226154"/>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b</a:t>
            </a:r>
          </a:p>
        </p:txBody>
      </p:sp>
      <p:sp>
        <p:nvSpPr>
          <p:cNvPr id="34" name="Text Box 31">
            <a:extLst>
              <a:ext uri="{FF2B5EF4-FFF2-40B4-BE49-F238E27FC236}">
                <a16:creationId xmlns:a16="http://schemas.microsoft.com/office/drawing/2014/main" id="{A2CCB0B6-A466-4613-9F16-26C517669FBC}"/>
              </a:ext>
            </a:extLst>
          </p:cNvPr>
          <p:cNvSpPr txBox="1">
            <a:spLocks noChangeArrowheads="1"/>
          </p:cNvSpPr>
          <p:nvPr/>
        </p:nvSpPr>
        <p:spPr bwMode="auto">
          <a:xfrm>
            <a:off x="4643718" y="6302354"/>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c</a:t>
            </a:r>
          </a:p>
        </p:txBody>
      </p:sp>
      <p:sp>
        <p:nvSpPr>
          <p:cNvPr id="35" name="Text Box 32">
            <a:extLst>
              <a:ext uri="{FF2B5EF4-FFF2-40B4-BE49-F238E27FC236}">
                <a16:creationId xmlns:a16="http://schemas.microsoft.com/office/drawing/2014/main" id="{1780650E-875F-428C-B1F6-ACBD397B185E}"/>
              </a:ext>
            </a:extLst>
          </p:cNvPr>
          <p:cNvSpPr txBox="1">
            <a:spLocks noChangeArrowheads="1"/>
          </p:cNvSpPr>
          <p:nvPr/>
        </p:nvSpPr>
        <p:spPr bwMode="auto">
          <a:xfrm>
            <a:off x="4796118" y="4397354"/>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d</a:t>
            </a:r>
          </a:p>
        </p:txBody>
      </p:sp>
      <p:sp>
        <p:nvSpPr>
          <p:cNvPr id="36" name="Text Box 33">
            <a:extLst>
              <a:ext uri="{FF2B5EF4-FFF2-40B4-BE49-F238E27FC236}">
                <a16:creationId xmlns:a16="http://schemas.microsoft.com/office/drawing/2014/main" id="{0794A177-0D44-4EA8-A149-3A43AC4AEEC8}"/>
              </a:ext>
            </a:extLst>
          </p:cNvPr>
          <p:cNvSpPr txBox="1">
            <a:spLocks noChangeArrowheads="1"/>
          </p:cNvSpPr>
          <p:nvPr/>
        </p:nvSpPr>
        <p:spPr bwMode="auto">
          <a:xfrm>
            <a:off x="5177118" y="3559154"/>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e</a:t>
            </a:r>
          </a:p>
        </p:txBody>
      </p:sp>
      <p:sp>
        <p:nvSpPr>
          <p:cNvPr id="37" name="Text Box 34">
            <a:extLst>
              <a:ext uri="{FF2B5EF4-FFF2-40B4-BE49-F238E27FC236}">
                <a16:creationId xmlns:a16="http://schemas.microsoft.com/office/drawing/2014/main" id="{0CC103F4-23CE-4AFE-8032-F8052A08600D}"/>
              </a:ext>
            </a:extLst>
          </p:cNvPr>
          <p:cNvSpPr txBox="1">
            <a:spLocks noChangeArrowheads="1"/>
          </p:cNvSpPr>
          <p:nvPr/>
        </p:nvSpPr>
        <p:spPr bwMode="auto">
          <a:xfrm>
            <a:off x="5558118" y="3482954"/>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f</a:t>
            </a:r>
          </a:p>
        </p:txBody>
      </p:sp>
      <p:sp>
        <p:nvSpPr>
          <p:cNvPr id="38" name="Text Box 35">
            <a:extLst>
              <a:ext uri="{FF2B5EF4-FFF2-40B4-BE49-F238E27FC236}">
                <a16:creationId xmlns:a16="http://schemas.microsoft.com/office/drawing/2014/main" id="{C59983B5-48B9-4077-B883-87E9B9265506}"/>
              </a:ext>
            </a:extLst>
          </p:cNvPr>
          <p:cNvSpPr txBox="1">
            <a:spLocks noChangeArrowheads="1"/>
          </p:cNvSpPr>
          <p:nvPr/>
        </p:nvSpPr>
        <p:spPr bwMode="auto">
          <a:xfrm>
            <a:off x="6015318" y="3482954"/>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g</a:t>
            </a:r>
          </a:p>
        </p:txBody>
      </p:sp>
      <p:sp>
        <p:nvSpPr>
          <p:cNvPr id="39" name="Text Box 36">
            <a:extLst>
              <a:ext uri="{FF2B5EF4-FFF2-40B4-BE49-F238E27FC236}">
                <a16:creationId xmlns:a16="http://schemas.microsoft.com/office/drawing/2014/main" id="{C8AD61A5-7F63-43D2-A52E-178C5ADBBB02}"/>
              </a:ext>
            </a:extLst>
          </p:cNvPr>
          <p:cNvSpPr txBox="1">
            <a:spLocks noChangeArrowheads="1"/>
          </p:cNvSpPr>
          <p:nvPr/>
        </p:nvSpPr>
        <p:spPr bwMode="auto">
          <a:xfrm>
            <a:off x="6472518" y="3330554"/>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h</a:t>
            </a:r>
          </a:p>
        </p:txBody>
      </p:sp>
      <p:sp>
        <p:nvSpPr>
          <p:cNvPr id="40" name="Text Box 37">
            <a:extLst>
              <a:ext uri="{FF2B5EF4-FFF2-40B4-BE49-F238E27FC236}">
                <a16:creationId xmlns:a16="http://schemas.microsoft.com/office/drawing/2014/main" id="{2582F145-F2EC-44B9-BC56-A01CA8F6DCFA}"/>
              </a:ext>
            </a:extLst>
          </p:cNvPr>
          <p:cNvSpPr txBox="1">
            <a:spLocks noChangeArrowheads="1"/>
          </p:cNvSpPr>
          <p:nvPr/>
        </p:nvSpPr>
        <p:spPr bwMode="auto">
          <a:xfrm>
            <a:off x="7234518" y="3406754"/>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i</a:t>
            </a:r>
          </a:p>
        </p:txBody>
      </p:sp>
      <p:sp>
        <p:nvSpPr>
          <p:cNvPr id="41" name="Text Box 38">
            <a:extLst>
              <a:ext uri="{FF2B5EF4-FFF2-40B4-BE49-F238E27FC236}">
                <a16:creationId xmlns:a16="http://schemas.microsoft.com/office/drawing/2014/main" id="{37C9FBA4-DE6C-46B6-9F9C-9D1E8FD32F9C}"/>
              </a:ext>
            </a:extLst>
          </p:cNvPr>
          <p:cNvSpPr txBox="1">
            <a:spLocks noChangeArrowheads="1"/>
          </p:cNvSpPr>
          <p:nvPr/>
        </p:nvSpPr>
        <p:spPr bwMode="auto">
          <a:xfrm>
            <a:off x="7158318" y="2416154"/>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rPr>
              <a:t>j</a:t>
            </a:r>
          </a:p>
        </p:txBody>
      </p:sp>
    </p:spTree>
    <p:extLst>
      <p:ext uri="{BB962C8B-B14F-4D97-AF65-F5344CB8AC3E}">
        <p14:creationId xmlns:p14="http://schemas.microsoft.com/office/powerpoint/2010/main" val="1143097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0-#ppt_w/2"/>
                                          </p:val>
                                        </p:tav>
                                        <p:tav tm="100000">
                                          <p:val>
                                            <p:strVal val="#ppt_x"/>
                                          </p:val>
                                        </p:tav>
                                      </p:tavLst>
                                    </p:anim>
                                    <p:anim calcmode="lin" valueType="num">
                                      <p:cBhvr additive="base">
                                        <p:cTn id="3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0-#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0-#ppt_w/2"/>
                                          </p:val>
                                        </p:tav>
                                        <p:tav tm="100000">
                                          <p:val>
                                            <p:strVal val="#ppt_x"/>
                                          </p:val>
                                        </p:tav>
                                      </p:tavLst>
                                    </p:anim>
                                    <p:anim calcmode="lin" valueType="num">
                                      <p:cBhvr additive="base">
                                        <p:cTn id="6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0-#ppt_w/2"/>
                                          </p:val>
                                        </p:tav>
                                        <p:tav tm="100000">
                                          <p:val>
                                            <p:strVal val="#ppt_x"/>
                                          </p:val>
                                        </p:tav>
                                      </p:tavLst>
                                    </p:anim>
                                    <p:anim calcmode="lin" valueType="num">
                                      <p:cBhvr additive="base">
                                        <p:cTn id="7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0-#ppt_w/2"/>
                                          </p:val>
                                        </p:tav>
                                        <p:tav tm="100000">
                                          <p:val>
                                            <p:strVal val="#ppt_x"/>
                                          </p:val>
                                        </p:tav>
                                      </p:tavLst>
                                    </p:anim>
                                    <p:anim calcmode="lin" valueType="num">
                                      <p:cBhvr additive="base">
                                        <p:cTn id="80"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0-#ppt_w/2"/>
                                          </p:val>
                                        </p:tav>
                                        <p:tav tm="100000">
                                          <p:val>
                                            <p:strVal val="#ppt_x"/>
                                          </p:val>
                                        </p:tav>
                                      </p:tavLst>
                                    </p:anim>
                                    <p:anim calcmode="lin" valueType="num">
                                      <p:cBhvr additive="base">
                                        <p:cTn id="8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additive="base">
                                        <p:cTn id="91" dur="500" fill="hold"/>
                                        <p:tgtEl>
                                          <p:spTgt spid="4"/>
                                        </p:tgtEl>
                                        <p:attrNameLst>
                                          <p:attrName>ppt_x</p:attrName>
                                        </p:attrNameLst>
                                      </p:cBhvr>
                                      <p:tavLst>
                                        <p:tav tm="0">
                                          <p:val>
                                            <p:strVal val="0-#ppt_w/2"/>
                                          </p:val>
                                        </p:tav>
                                        <p:tav tm="100000">
                                          <p:val>
                                            <p:strVal val="#ppt_x"/>
                                          </p:val>
                                        </p:tav>
                                      </p:tavLst>
                                    </p:anim>
                                    <p:anim calcmode="lin" valueType="num">
                                      <p:cBhvr additive="base">
                                        <p:cTn id="9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 calcmode="lin" valueType="num">
                                      <p:cBhvr additive="base">
                                        <p:cTn id="97" dur="500" fill="hold"/>
                                        <p:tgtEl>
                                          <p:spTgt spid="6"/>
                                        </p:tgtEl>
                                        <p:attrNameLst>
                                          <p:attrName>ppt_x</p:attrName>
                                        </p:attrNameLst>
                                      </p:cBhvr>
                                      <p:tavLst>
                                        <p:tav tm="0">
                                          <p:val>
                                            <p:strVal val="0-#ppt_w/2"/>
                                          </p:val>
                                        </p:tav>
                                        <p:tav tm="100000">
                                          <p:val>
                                            <p:strVal val="#ppt_x"/>
                                          </p:val>
                                        </p:tav>
                                      </p:tavLst>
                                    </p:anim>
                                    <p:anim calcmode="lin" valueType="num">
                                      <p:cBhvr additive="base">
                                        <p:cTn id="9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0-#ppt_w/2"/>
                                          </p:val>
                                        </p:tav>
                                        <p:tav tm="100000">
                                          <p:val>
                                            <p:strVal val="#ppt_x"/>
                                          </p:val>
                                        </p:tav>
                                      </p:tavLst>
                                    </p:anim>
                                    <p:anim calcmode="lin" valueType="num">
                                      <p:cBhvr additive="base">
                                        <p:cTn id="10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0-#ppt_w/2"/>
                                          </p:val>
                                        </p:tav>
                                        <p:tav tm="100000">
                                          <p:val>
                                            <p:strVal val="#ppt_x"/>
                                          </p:val>
                                        </p:tav>
                                      </p:tavLst>
                                    </p:anim>
                                    <p:anim calcmode="lin" valueType="num">
                                      <p:cBhvr additive="base">
                                        <p:cTn id="11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11"/>
                                        </p:tgtEl>
                                        <p:attrNameLst>
                                          <p:attrName>style.visibility</p:attrName>
                                        </p:attrNameLst>
                                      </p:cBhvr>
                                      <p:to>
                                        <p:strVal val="visible"/>
                                      </p:to>
                                    </p:set>
                                    <p:anim calcmode="lin" valueType="num">
                                      <p:cBhvr additive="base">
                                        <p:cTn id="115" dur="500" fill="hold"/>
                                        <p:tgtEl>
                                          <p:spTgt spid="11"/>
                                        </p:tgtEl>
                                        <p:attrNameLst>
                                          <p:attrName>ppt_x</p:attrName>
                                        </p:attrNameLst>
                                      </p:cBhvr>
                                      <p:tavLst>
                                        <p:tav tm="0">
                                          <p:val>
                                            <p:strVal val="0-#ppt_w/2"/>
                                          </p:val>
                                        </p:tav>
                                        <p:tav tm="100000">
                                          <p:val>
                                            <p:strVal val="#ppt_x"/>
                                          </p:val>
                                        </p:tav>
                                      </p:tavLst>
                                    </p:anim>
                                    <p:anim calcmode="lin" valueType="num">
                                      <p:cBhvr additive="base">
                                        <p:cTn id="1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additive="base">
                                        <p:cTn id="121" dur="500" fill="hold"/>
                                        <p:tgtEl>
                                          <p:spTgt spid="12"/>
                                        </p:tgtEl>
                                        <p:attrNameLst>
                                          <p:attrName>ppt_x</p:attrName>
                                        </p:attrNameLst>
                                      </p:cBhvr>
                                      <p:tavLst>
                                        <p:tav tm="0">
                                          <p:val>
                                            <p:strVal val="0-#ppt_w/2"/>
                                          </p:val>
                                        </p:tav>
                                        <p:tav tm="100000">
                                          <p:val>
                                            <p:strVal val="#ppt_x"/>
                                          </p:val>
                                        </p:tav>
                                      </p:tavLst>
                                    </p:anim>
                                    <p:anim calcmode="lin" valueType="num">
                                      <p:cBhvr additive="base">
                                        <p:cTn id="1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13"/>
                                        </p:tgtEl>
                                        <p:attrNameLst>
                                          <p:attrName>style.visibility</p:attrName>
                                        </p:attrNameLst>
                                      </p:cBhvr>
                                      <p:to>
                                        <p:strVal val="visible"/>
                                      </p:to>
                                    </p:set>
                                    <p:anim calcmode="lin" valueType="num">
                                      <p:cBhvr additive="base">
                                        <p:cTn id="127" dur="500" fill="hold"/>
                                        <p:tgtEl>
                                          <p:spTgt spid="13"/>
                                        </p:tgtEl>
                                        <p:attrNameLst>
                                          <p:attrName>ppt_x</p:attrName>
                                        </p:attrNameLst>
                                      </p:cBhvr>
                                      <p:tavLst>
                                        <p:tav tm="0">
                                          <p:val>
                                            <p:strVal val="0-#ppt_w/2"/>
                                          </p:val>
                                        </p:tav>
                                        <p:tav tm="100000">
                                          <p:val>
                                            <p:strVal val="#ppt_x"/>
                                          </p:val>
                                        </p:tav>
                                      </p:tavLst>
                                    </p:anim>
                                    <p:anim calcmode="lin" valueType="num">
                                      <p:cBhvr additive="base">
                                        <p:cTn id="1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14"/>
                                        </p:tgtEl>
                                        <p:attrNameLst>
                                          <p:attrName>style.visibility</p:attrName>
                                        </p:attrNameLst>
                                      </p:cBhvr>
                                      <p:to>
                                        <p:strVal val="visible"/>
                                      </p:to>
                                    </p:set>
                                    <p:anim calcmode="lin" valueType="num">
                                      <p:cBhvr additive="base">
                                        <p:cTn id="133" dur="500" fill="hold"/>
                                        <p:tgtEl>
                                          <p:spTgt spid="14"/>
                                        </p:tgtEl>
                                        <p:attrNameLst>
                                          <p:attrName>ppt_x</p:attrName>
                                        </p:attrNameLst>
                                      </p:cBhvr>
                                      <p:tavLst>
                                        <p:tav tm="0">
                                          <p:val>
                                            <p:strVal val="0-#ppt_w/2"/>
                                          </p:val>
                                        </p:tav>
                                        <p:tav tm="100000">
                                          <p:val>
                                            <p:strVal val="#ppt_x"/>
                                          </p:val>
                                        </p:tav>
                                      </p:tavLst>
                                    </p:anim>
                                    <p:anim calcmode="lin" valueType="num">
                                      <p:cBhvr additive="base">
                                        <p:cTn id="1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nodeType="clickEffect">
                                  <p:stCondLst>
                                    <p:cond delay="0"/>
                                  </p:stCondLst>
                                  <p:childTnLst>
                                    <p:set>
                                      <p:cBhvr>
                                        <p:cTn id="138" dur="1" fill="hold">
                                          <p:stCondLst>
                                            <p:cond delay="0"/>
                                          </p:stCondLst>
                                        </p:cTn>
                                        <p:tgtEl>
                                          <p:spTgt spid="15"/>
                                        </p:tgtEl>
                                        <p:attrNameLst>
                                          <p:attrName>style.visibility</p:attrName>
                                        </p:attrNameLst>
                                      </p:cBhvr>
                                      <p:to>
                                        <p:strVal val="visible"/>
                                      </p:to>
                                    </p:set>
                                    <p:anim calcmode="lin" valueType="num">
                                      <p:cBhvr additive="base">
                                        <p:cTn id="139" dur="500" fill="hold"/>
                                        <p:tgtEl>
                                          <p:spTgt spid="15"/>
                                        </p:tgtEl>
                                        <p:attrNameLst>
                                          <p:attrName>ppt_x</p:attrName>
                                        </p:attrNameLst>
                                      </p:cBhvr>
                                      <p:tavLst>
                                        <p:tav tm="0">
                                          <p:val>
                                            <p:strVal val="0-#ppt_w/2"/>
                                          </p:val>
                                        </p:tav>
                                        <p:tav tm="100000">
                                          <p:val>
                                            <p:strVal val="#ppt_x"/>
                                          </p:val>
                                        </p:tav>
                                      </p:tavLst>
                                    </p:anim>
                                    <p:anim calcmode="lin" valueType="num">
                                      <p:cBhvr additive="base">
                                        <p:cTn id="14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16"/>
                                        </p:tgtEl>
                                        <p:attrNameLst>
                                          <p:attrName>style.visibility</p:attrName>
                                        </p:attrNameLst>
                                      </p:cBhvr>
                                      <p:to>
                                        <p:strVal val="visible"/>
                                      </p:to>
                                    </p:set>
                                    <p:anim calcmode="lin" valueType="num">
                                      <p:cBhvr additive="base">
                                        <p:cTn id="145" dur="500" fill="hold"/>
                                        <p:tgtEl>
                                          <p:spTgt spid="16"/>
                                        </p:tgtEl>
                                        <p:attrNameLst>
                                          <p:attrName>ppt_x</p:attrName>
                                        </p:attrNameLst>
                                      </p:cBhvr>
                                      <p:tavLst>
                                        <p:tav tm="0">
                                          <p:val>
                                            <p:strVal val="0-#ppt_w/2"/>
                                          </p:val>
                                        </p:tav>
                                        <p:tav tm="100000">
                                          <p:val>
                                            <p:strVal val="#ppt_x"/>
                                          </p:val>
                                        </p:tav>
                                      </p:tavLst>
                                    </p:anim>
                                    <p:anim calcmode="lin" valueType="num">
                                      <p:cBhvr additive="base">
                                        <p:cTn id="1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17"/>
                                        </p:tgtEl>
                                        <p:attrNameLst>
                                          <p:attrName>style.visibility</p:attrName>
                                        </p:attrNameLst>
                                      </p:cBhvr>
                                      <p:to>
                                        <p:strVal val="visible"/>
                                      </p:to>
                                    </p:set>
                                    <p:anim calcmode="lin" valueType="num">
                                      <p:cBhvr additive="base">
                                        <p:cTn id="151" dur="500" fill="hold"/>
                                        <p:tgtEl>
                                          <p:spTgt spid="17"/>
                                        </p:tgtEl>
                                        <p:attrNameLst>
                                          <p:attrName>ppt_x</p:attrName>
                                        </p:attrNameLst>
                                      </p:cBhvr>
                                      <p:tavLst>
                                        <p:tav tm="0">
                                          <p:val>
                                            <p:strVal val="0-#ppt_w/2"/>
                                          </p:val>
                                        </p:tav>
                                        <p:tav tm="100000">
                                          <p:val>
                                            <p:strVal val="#ppt_x"/>
                                          </p:val>
                                        </p:tav>
                                      </p:tavLst>
                                    </p:anim>
                                    <p:anim calcmode="lin" valueType="num">
                                      <p:cBhvr additive="base">
                                        <p:cTn id="15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23"/>
                                        </p:tgtEl>
                                        <p:attrNameLst>
                                          <p:attrName>style.visibility</p:attrName>
                                        </p:attrNameLst>
                                      </p:cBhvr>
                                      <p:to>
                                        <p:strVal val="visible"/>
                                      </p:to>
                                    </p:set>
                                    <p:anim calcmode="lin" valueType="num">
                                      <p:cBhvr additive="base">
                                        <p:cTn id="157" dur="500" fill="hold"/>
                                        <p:tgtEl>
                                          <p:spTgt spid="23"/>
                                        </p:tgtEl>
                                        <p:attrNameLst>
                                          <p:attrName>ppt_x</p:attrName>
                                        </p:attrNameLst>
                                      </p:cBhvr>
                                      <p:tavLst>
                                        <p:tav tm="0">
                                          <p:val>
                                            <p:strVal val="0-#ppt_w/2"/>
                                          </p:val>
                                        </p:tav>
                                        <p:tav tm="100000">
                                          <p:val>
                                            <p:strVal val="#ppt_x"/>
                                          </p:val>
                                        </p:tav>
                                      </p:tavLst>
                                    </p:anim>
                                    <p:anim calcmode="lin" valueType="num">
                                      <p:cBhvr additive="base">
                                        <p:cTn id="15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4"/>
                                        </p:tgtEl>
                                        <p:attrNameLst>
                                          <p:attrName>style.visibility</p:attrName>
                                        </p:attrNameLst>
                                      </p:cBhvr>
                                      <p:to>
                                        <p:strVal val="visible"/>
                                      </p:to>
                                    </p:set>
                                    <p:anim calcmode="lin" valueType="num">
                                      <p:cBhvr additive="base">
                                        <p:cTn id="163" dur="500" fill="hold"/>
                                        <p:tgtEl>
                                          <p:spTgt spid="24"/>
                                        </p:tgtEl>
                                        <p:attrNameLst>
                                          <p:attrName>ppt_x</p:attrName>
                                        </p:attrNameLst>
                                      </p:cBhvr>
                                      <p:tavLst>
                                        <p:tav tm="0">
                                          <p:val>
                                            <p:strVal val="0-#ppt_w/2"/>
                                          </p:val>
                                        </p:tav>
                                        <p:tav tm="100000">
                                          <p:val>
                                            <p:strVal val="#ppt_x"/>
                                          </p:val>
                                        </p:tav>
                                      </p:tavLst>
                                    </p:anim>
                                    <p:anim calcmode="lin" valueType="num">
                                      <p:cBhvr additive="base">
                                        <p:cTn id="16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25"/>
                                        </p:tgtEl>
                                        <p:attrNameLst>
                                          <p:attrName>style.visibility</p:attrName>
                                        </p:attrNameLst>
                                      </p:cBhvr>
                                      <p:to>
                                        <p:strVal val="visible"/>
                                      </p:to>
                                    </p:set>
                                    <p:anim calcmode="lin" valueType="num">
                                      <p:cBhvr additive="base">
                                        <p:cTn id="169" dur="500" fill="hold"/>
                                        <p:tgtEl>
                                          <p:spTgt spid="25"/>
                                        </p:tgtEl>
                                        <p:attrNameLst>
                                          <p:attrName>ppt_x</p:attrName>
                                        </p:attrNameLst>
                                      </p:cBhvr>
                                      <p:tavLst>
                                        <p:tav tm="0">
                                          <p:val>
                                            <p:strVal val="0-#ppt_w/2"/>
                                          </p:val>
                                        </p:tav>
                                        <p:tav tm="100000">
                                          <p:val>
                                            <p:strVal val="#ppt_x"/>
                                          </p:val>
                                        </p:tav>
                                      </p:tavLst>
                                    </p:anim>
                                    <p:anim calcmode="lin" valueType="num">
                                      <p:cBhvr additive="base">
                                        <p:cTn id="17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26"/>
                                        </p:tgtEl>
                                        <p:attrNameLst>
                                          <p:attrName>style.visibility</p:attrName>
                                        </p:attrNameLst>
                                      </p:cBhvr>
                                      <p:to>
                                        <p:strVal val="visible"/>
                                      </p:to>
                                    </p:set>
                                    <p:anim calcmode="lin" valueType="num">
                                      <p:cBhvr additive="base">
                                        <p:cTn id="175" dur="500" fill="hold"/>
                                        <p:tgtEl>
                                          <p:spTgt spid="26"/>
                                        </p:tgtEl>
                                        <p:attrNameLst>
                                          <p:attrName>ppt_x</p:attrName>
                                        </p:attrNameLst>
                                      </p:cBhvr>
                                      <p:tavLst>
                                        <p:tav tm="0">
                                          <p:val>
                                            <p:strVal val="0-#ppt_w/2"/>
                                          </p:val>
                                        </p:tav>
                                        <p:tav tm="100000">
                                          <p:val>
                                            <p:strVal val="#ppt_x"/>
                                          </p:val>
                                        </p:tav>
                                      </p:tavLst>
                                    </p:anim>
                                    <p:anim calcmode="lin" valueType="num">
                                      <p:cBhvr additive="base">
                                        <p:cTn id="17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27"/>
                                        </p:tgtEl>
                                        <p:attrNameLst>
                                          <p:attrName>style.visibility</p:attrName>
                                        </p:attrNameLst>
                                      </p:cBhvr>
                                      <p:to>
                                        <p:strVal val="visible"/>
                                      </p:to>
                                    </p:set>
                                    <p:anim calcmode="lin" valueType="num">
                                      <p:cBhvr additive="base">
                                        <p:cTn id="181" dur="500" fill="hold"/>
                                        <p:tgtEl>
                                          <p:spTgt spid="27"/>
                                        </p:tgtEl>
                                        <p:attrNameLst>
                                          <p:attrName>ppt_x</p:attrName>
                                        </p:attrNameLst>
                                      </p:cBhvr>
                                      <p:tavLst>
                                        <p:tav tm="0">
                                          <p:val>
                                            <p:strVal val="0-#ppt_w/2"/>
                                          </p:val>
                                        </p:tav>
                                        <p:tav tm="100000">
                                          <p:val>
                                            <p:strVal val="#ppt_x"/>
                                          </p:val>
                                        </p:tav>
                                      </p:tavLst>
                                    </p:anim>
                                    <p:anim calcmode="lin" valueType="num">
                                      <p:cBhvr additive="base">
                                        <p:cTn id="18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28"/>
                                        </p:tgtEl>
                                        <p:attrNameLst>
                                          <p:attrName>style.visibility</p:attrName>
                                        </p:attrNameLst>
                                      </p:cBhvr>
                                      <p:to>
                                        <p:strVal val="visible"/>
                                      </p:to>
                                    </p:set>
                                    <p:anim calcmode="lin" valueType="num">
                                      <p:cBhvr additive="base">
                                        <p:cTn id="187" dur="500" fill="hold"/>
                                        <p:tgtEl>
                                          <p:spTgt spid="28"/>
                                        </p:tgtEl>
                                        <p:attrNameLst>
                                          <p:attrName>ppt_x</p:attrName>
                                        </p:attrNameLst>
                                      </p:cBhvr>
                                      <p:tavLst>
                                        <p:tav tm="0">
                                          <p:val>
                                            <p:strVal val="0-#ppt_w/2"/>
                                          </p:val>
                                        </p:tav>
                                        <p:tav tm="100000">
                                          <p:val>
                                            <p:strVal val="#ppt_x"/>
                                          </p:val>
                                        </p:tav>
                                      </p:tavLst>
                                    </p:anim>
                                    <p:anim calcmode="lin" valueType="num">
                                      <p:cBhvr additive="base">
                                        <p:cTn id="18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36"/>
                                        </p:tgtEl>
                                        <p:attrNameLst>
                                          <p:attrName>style.visibility</p:attrName>
                                        </p:attrNameLst>
                                      </p:cBhvr>
                                      <p:to>
                                        <p:strVal val="visible"/>
                                      </p:to>
                                    </p:set>
                                    <p:anim calcmode="lin" valueType="num">
                                      <p:cBhvr additive="base">
                                        <p:cTn id="193" dur="500" fill="hold"/>
                                        <p:tgtEl>
                                          <p:spTgt spid="36"/>
                                        </p:tgtEl>
                                        <p:attrNameLst>
                                          <p:attrName>ppt_x</p:attrName>
                                        </p:attrNameLst>
                                      </p:cBhvr>
                                      <p:tavLst>
                                        <p:tav tm="0">
                                          <p:val>
                                            <p:strVal val="0-#ppt_w/2"/>
                                          </p:val>
                                        </p:tav>
                                        <p:tav tm="100000">
                                          <p:val>
                                            <p:strVal val="#ppt_x"/>
                                          </p:val>
                                        </p:tav>
                                      </p:tavLst>
                                    </p:anim>
                                    <p:anim calcmode="lin" valueType="num">
                                      <p:cBhvr additive="base">
                                        <p:cTn id="19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37"/>
                                        </p:tgtEl>
                                        <p:attrNameLst>
                                          <p:attrName>style.visibility</p:attrName>
                                        </p:attrNameLst>
                                      </p:cBhvr>
                                      <p:to>
                                        <p:strVal val="visible"/>
                                      </p:to>
                                    </p:set>
                                    <p:anim calcmode="lin" valueType="num">
                                      <p:cBhvr additive="base">
                                        <p:cTn id="199" dur="500" fill="hold"/>
                                        <p:tgtEl>
                                          <p:spTgt spid="37"/>
                                        </p:tgtEl>
                                        <p:attrNameLst>
                                          <p:attrName>ppt_x</p:attrName>
                                        </p:attrNameLst>
                                      </p:cBhvr>
                                      <p:tavLst>
                                        <p:tav tm="0">
                                          <p:val>
                                            <p:strVal val="0-#ppt_w/2"/>
                                          </p:val>
                                        </p:tav>
                                        <p:tav tm="100000">
                                          <p:val>
                                            <p:strVal val="#ppt_x"/>
                                          </p:val>
                                        </p:tav>
                                      </p:tavLst>
                                    </p:anim>
                                    <p:anim calcmode="lin" valueType="num">
                                      <p:cBhvr additive="base">
                                        <p:cTn id="20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38"/>
                                        </p:tgtEl>
                                        <p:attrNameLst>
                                          <p:attrName>style.visibility</p:attrName>
                                        </p:attrNameLst>
                                      </p:cBhvr>
                                      <p:to>
                                        <p:strVal val="visible"/>
                                      </p:to>
                                    </p:set>
                                    <p:anim calcmode="lin" valueType="num">
                                      <p:cBhvr additive="base">
                                        <p:cTn id="205" dur="500" fill="hold"/>
                                        <p:tgtEl>
                                          <p:spTgt spid="38"/>
                                        </p:tgtEl>
                                        <p:attrNameLst>
                                          <p:attrName>ppt_x</p:attrName>
                                        </p:attrNameLst>
                                      </p:cBhvr>
                                      <p:tavLst>
                                        <p:tav tm="0">
                                          <p:val>
                                            <p:strVal val="0-#ppt_w/2"/>
                                          </p:val>
                                        </p:tav>
                                        <p:tav tm="100000">
                                          <p:val>
                                            <p:strVal val="#ppt_x"/>
                                          </p:val>
                                        </p:tav>
                                      </p:tavLst>
                                    </p:anim>
                                    <p:anim calcmode="lin" valueType="num">
                                      <p:cBhvr additive="base">
                                        <p:cTn id="20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39"/>
                                        </p:tgtEl>
                                        <p:attrNameLst>
                                          <p:attrName>style.visibility</p:attrName>
                                        </p:attrNameLst>
                                      </p:cBhvr>
                                      <p:to>
                                        <p:strVal val="visible"/>
                                      </p:to>
                                    </p:set>
                                    <p:anim calcmode="lin" valueType="num">
                                      <p:cBhvr additive="base">
                                        <p:cTn id="211" dur="500" fill="hold"/>
                                        <p:tgtEl>
                                          <p:spTgt spid="39"/>
                                        </p:tgtEl>
                                        <p:attrNameLst>
                                          <p:attrName>ppt_x</p:attrName>
                                        </p:attrNameLst>
                                      </p:cBhvr>
                                      <p:tavLst>
                                        <p:tav tm="0">
                                          <p:val>
                                            <p:strVal val="0-#ppt_w/2"/>
                                          </p:val>
                                        </p:tav>
                                        <p:tav tm="100000">
                                          <p:val>
                                            <p:strVal val="#ppt_x"/>
                                          </p:val>
                                        </p:tav>
                                      </p:tavLst>
                                    </p:anim>
                                    <p:anim calcmode="lin" valueType="num">
                                      <p:cBhvr additive="base">
                                        <p:cTn id="21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40"/>
                                        </p:tgtEl>
                                        <p:attrNameLst>
                                          <p:attrName>style.visibility</p:attrName>
                                        </p:attrNameLst>
                                      </p:cBhvr>
                                      <p:to>
                                        <p:strVal val="visible"/>
                                      </p:to>
                                    </p:set>
                                    <p:anim calcmode="lin" valueType="num">
                                      <p:cBhvr additive="base">
                                        <p:cTn id="217" dur="500" fill="hold"/>
                                        <p:tgtEl>
                                          <p:spTgt spid="40"/>
                                        </p:tgtEl>
                                        <p:attrNameLst>
                                          <p:attrName>ppt_x</p:attrName>
                                        </p:attrNameLst>
                                      </p:cBhvr>
                                      <p:tavLst>
                                        <p:tav tm="0">
                                          <p:val>
                                            <p:strVal val="0-#ppt_w/2"/>
                                          </p:val>
                                        </p:tav>
                                        <p:tav tm="100000">
                                          <p:val>
                                            <p:strVal val="#ppt_x"/>
                                          </p:val>
                                        </p:tav>
                                      </p:tavLst>
                                    </p:anim>
                                    <p:anim calcmode="lin" valueType="num">
                                      <p:cBhvr additive="base">
                                        <p:cTn id="2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41"/>
                                        </p:tgtEl>
                                        <p:attrNameLst>
                                          <p:attrName>style.visibility</p:attrName>
                                        </p:attrNameLst>
                                      </p:cBhvr>
                                      <p:to>
                                        <p:strVal val="visible"/>
                                      </p:to>
                                    </p:set>
                                    <p:anim calcmode="lin" valueType="num">
                                      <p:cBhvr additive="base">
                                        <p:cTn id="223" dur="500" fill="hold"/>
                                        <p:tgtEl>
                                          <p:spTgt spid="41"/>
                                        </p:tgtEl>
                                        <p:attrNameLst>
                                          <p:attrName>ppt_x</p:attrName>
                                        </p:attrNameLst>
                                      </p:cBhvr>
                                      <p:tavLst>
                                        <p:tav tm="0">
                                          <p:val>
                                            <p:strVal val="0-#ppt_w/2"/>
                                          </p:val>
                                        </p:tav>
                                        <p:tav tm="100000">
                                          <p:val>
                                            <p:strVal val="#ppt_x"/>
                                          </p:val>
                                        </p:tav>
                                      </p:tavLst>
                                    </p:anim>
                                    <p:anim calcmode="lin" valueType="num">
                                      <p:cBhvr additive="base">
                                        <p:cTn id="22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4"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1487681"/>
            <a:ext cx="11587195"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 rooted tree is called n-ary if every internal vertex has no more than n children</a:t>
            </a:r>
          </a:p>
          <a:p>
            <a:pPr eaLnBrk="1" hangingPunct="1">
              <a:lnSpc>
                <a:spcPct val="150000"/>
              </a:lnSpc>
            </a:pPr>
            <a:r>
              <a:rPr lang="en-US" altLang="zh-CN"/>
              <a:t>It is full if every internal vertex has exactly n children.</a:t>
            </a:r>
          </a:p>
          <a:p>
            <a:pPr eaLnBrk="1" hangingPunct="1">
              <a:lnSpc>
                <a:spcPct val="150000"/>
              </a:lnSpc>
            </a:pPr>
            <a:r>
              <a:rPr lang="en-US" altLang="zh-CN"/>
              <a:t>A 2-ary tree is called a </a:t>
            </a:r>
            <a:r>
              <a:rPr lang="en-US" altLang="zh-CN">
                <a:solidFill>
                  <a:srgbClr val="FF0000"/>
                </a:solidFill>
              </a:rPr>
              <a:t>binary tree</a:t>
            </a:r>
            <a:r>
              <a:rPr lang="zh-CN" altLang="en-US">
                <a:solidFill>
                  <a:srgbClr val="FF0000"/>
                </a:solidFill>
              </a:rPr>
              <a:t>（二元树）</a:t>
            </a:r>
            <a:endParaRPr lang="en-US" altLang="zh-CN"/>
          </a:p>
        </p:txBody>
      </p:sp>
      <p:sp>
        <p:nvSpPr>
          <p:cNvPr id="3" name="文本框 2"/>
          <p:cNvSpPr txBox="1"/>
          <p:nvPr/>
        </p:nvSpPr>
        <p:spPr>
          <a:xfrm>
            <a:off x="3382958" y="922770"/>
            <a:ext cx="5564724" cy="707886"/>
          </a:xfrm>
          <a:prstGeom prst="rect">
            <a:avLst/>
          </a:prstGeom>
          <a:noFill/>
        </p:spPr>
        <p:txBody>
          <a:bodyPr wrap="square" rtlCol="0">
            <a:spAutoFit/>
          </a:bodyPr>
          <a:lstStyle/>
          <a:p>
            <a:pPr algn="ctr"/>
            <a:r>
              <a:rPr lang="en-US" altLang="zh-CN" sz="4000" b="1">
                <a:solidFill>
                  <a:srgbClr val="FF0000"/>
                </a:solidFill>
              </a:rPr>
              <a:t>n-ary trees</a:t>
            </a:r>
            <a:r>
              <a:rPr lang="zh-CN" altLang="en-US" sz="4000" b="1">
                <a:solidFill>
                  <a:srgbClr val="FF0000"/>
                </a:solidFill>
              </a:rPr>
              <a:t>（</a:t>
            </a:r>
            <a:r>
              <a:rPr lang="en-US" altLang="zh-CN" sz="4000" b="1">
                <a:solidFill>
                  <a:srgbClr val="FF0000"/>
                </a:solidFill>
              </a:rPr>
              <a:t>n</a:t>
            </a:r>
            <a:r>
              <a:rPr lang="zh-CN" altLang="en-US" sz="4000" b="1">
                <a:solidFill>
                  <a:srgbClr val="FF0000"/>
                </a:solidFill>
              </a:rPr>
              <a:t>叉树）</a:t>
            </a: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4963002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Trees</a:t>
            </a:r>
          </a:p>
        </p:txBody>
      </p:sp>
      <p:sp>
        <p:nvSpPr>
          <p:cNvPr id="58" name="Rectangle 3"/>
          <p:cNvSpPr txBox="1">
            <a:spLocks noChangeArrowheads="1"/>
          </p:cNvSpPr>
          <p:nvPr/>
        </p:nvSpPr>
        <p:spPr bwMode="auto">
          <a:xfrm>
            <a:off x="371723" y="963624"/>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a:t>11.1 </a:t>
            </a:r>
            <a:r>
              <a:rPr lang="zh-CN" altLang="en-US"/>
              <a:t>树的概念</a:t>
            </a:r>
            <a:r>
              <a:rPr lang="en-US" altLang="zh-CN"/>
              <a:t>/Introduction of Trees</a:t>
            </a:r>
            <a:endParaRPr lang="en-US" altLang="zh-CN" dirty="0"/>
          </a:p>
          <a:p>
            <a:pPr eaLnBrk="1" hangingPunct="1">
              <a:lnSpc>
                <a:spcPct val="150000"/>
              </a:lnSpc>
              <a:defRPr/>
            </a:pPr>
            <a:r>
              <a:rPr lang="en-US" altLang="zh-CN"/>
              <a:t>11.2 </a:t>
            </a:r>
            <a:r>
              <a:rPr lang="zh-CN" altLang="en-US"/>
              <a:t>树的应用</a:t>
            </a:r>
            <a:r>
              <a:rPr lang="en-US" altLang="zh-CN"/>
              <a:t>/Applications of Trees</a:t>
            </a:r>
            <a:endParaRPr lang="en-US" altLang="zh-CN" b="0" dirty="0"/>
          </a:p>
          <a:p>
            <a:pPr eaLnBrk="1" hangingPunct="1">
              <a:lnSpc>
                <a:spcPct val="150000"/>
              </a:lnSpc>
              <a:defRPr/>
            </a:pPr>
            <a:r>
              <a:rPr lang="en-US" altLang="zh-CN"/>
              <a:t>11.3 </a:t>
            </a:r>
            <a:r>
              <a:rPr lang="zh-CN" altLang="en-US"/>
              <a:t>树的遍历</a:t>
            </a:r>
            <a:r>
              <a:rPr lang="en-US" altLang="zh-CN"/>
              <a:t>/Tree Traversal</a:t>
            </a:r>
            <a:endParaRPr lang="en-US" altLang="zh-CN" dirty="0"/>
          </a:p>
          <a:p>
            <a:pPr eaLnBrk="1" hangingPunct="1">
              <a:lnSpc>
                <a:spcPct val="150000"/>
              </a:lnSpc>
              <a:defRPr/>
            </a:pPr>
            <a:r>
              <a:rPr lang="en-US" altLang="zh-CN"/>
              <a:t>11.4 </a:t>
            </a:r>
            <a:r>
              <a:rPr lang="zh-CN" altLang="en-US"/>
              <a:t>生成树</a:t>
            </a:r>
            <a:r>
              <a:rPr lang="en-US" altLang="zh-CN"/>
              <a:t>/Spanning Trees </a:t>
            </a:r>
            <a:endParaRPr lang="en-US" altLang="zh-CN" dirty="0"/>
          </a:p>
          <a:p>
            <a:pPr eaLnBrk="1" hangingPunct="1">
              <a:lnSpc>
                <a:spcPct val="150000"/>
              </a:lnSpc>
              <a:defRPr/>
            </a:pPr>
            <a:r>
              <a:rPr lang="en-US" altLang="zh-CN"/>
              <a:t>11.5 </a:t>
            </a:r>
            <a:r>
              <a:rPr lang="zh-CN" altLang="en-US"/>
              <a:t>最小生成树</a:t>
            </a:r>
            <a:r>
              <a:rPr lang="en-US" altLang="zh-CN"/>
              <a:t>/ minimum Spanning Trees</a:t>
            </a:r>
            <a:endParaRPr lang="en-US" altLang="zh-CN"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solidFill>
                  <a:srgbClr val="FF0000"/>
                </a:solidFill>
              </a:rPr>
              <a:t>n</a:t>
            </a:r>
            <a:r>
              <a:rPr lang="zh-CN" altLang="en-US" sz="2800">
                <a:solidFill>
                  <a:srgbClr val="FF0000"/>
                </a:solidFill>
              </a:rPr>
              <a:t>叉树： </a:t>
            </a:r>
            <a:r>
              <a:rPr lang="zh-CN" altLang="en-US" sz="2800"/>
              <a:t>每个结点的出度小于或等于</a:t>
            </a:r>
            <a:r>
              <a:rPr lang="en-US" altLang="zh-CN" sz="2800"/>
              <a:t>n</a:t>
            </a:r>
            <a:r>
              <a:rPr lang="zh-CN" altLang="en-US" sz="2800"/>
              <a:t>的根树；</a:t>
            </a:r>
            <a:endParaRPr lang="en-US" altLang="zh-CN" sz="2800"/>
          </a:p>
          <a:p>
            <a:pPr eaLnBrk="1" hangingPunct="1">
              <a:lnSpc>
                <a:spcPct val="150000"/>
              </a:lnSpc>
            </a:pPr>
            <a:r>
              <a:rPr lang="zh-CN" altLang="en-US" sz="2800">
                <a:solidFill>
                  <a:srgbClr val="FF0000"/>
                </a:solidFill>
              </a:rPr>
              <a:t>完全</a:t>
            </a:r>
            <a:r>
              <a:rPr lang="en-US" altLang="zh-CN" sz="2800">
                <a:solidFill>
                  <a:srgbClr val="FF0000"/>
                </a:solidFill>
              </a:rPr>
              <a:t>n</a:t>
            </a:r>
            <a:r>
              <a:rPr lang="zh-CN" altLang="en-US" sz="2800">
                <a:solidFill>
                  <a:srgbClr val="FF0000"/>
                </a:solidFill>
              </a:rPr>
              <a:t>叉树：</a:t>
            </a:r>
            <a:r>
              <a:rPr lang="zh-CN" altLang="en-US" sz="2800"/>
              <a:t>每个结点的出度恰好等于</a:t>
            </a:r>
            <a:r>
              <a:rPr lang="en-US" altLang="zh-CN" sz="2800"/>
              <a:t>n</a:t>
            </a:r>
            <a:r>
              <a:rPr lang="zh-CN" altLang="en-US" sz="2800"/>
              <a:t>或零的根树；</a:t>
            </a:r>
            <a:endParaRPr lang="en-US" altLang="zh-CN" sz="2800"/>
          </a:p>
          <a:p>
            <a:pPr eaLnBrk="1" hangingPunct="1">
              <a:lnSpc>
                <a:spcPct val="150000"/>
              </a:lnSpc>
            </a:pPr>
            <a:r>
              <a:rPr lang="zh-CN" altLang="en-US" sz="2800">
                <a:solidFill>
                  <a:srgbClr val="FF0000"/>
                </a:solidFill>
              </a:rPr>
              <a:t>正则</a:t>
            </a:r>
            <a:r>
              <a:rPr lang="en-US" altLang="zh-CN" sz="2800">
                <a:solidFill>
                  <a:srgbClr val="FF0000"/>
                </a:solidFill>
              </a:rPr>
              <a:t>n</a:t>
            </a:r>
            <a:r>
              <a:rPr lang="zh-CN" altLang="en-US" sz="2800">
                <a:solidFill>
                  <a:srgbClr val="FF0000"/>
                </a:solidFill>
              </a:rPr>
              <a:t>叉树：</a:t>
            </a:r>
            <a:r>
              <a:rPr lang="zh-CN" altLang="en-US" sz="2800"/>
              <a:t>所有树叶层次相同的完全</a:t>
            </a:r>
            <a:r>
              <a:rPr lang="en-US" altLang="zh-CN" sz="2800"/>
              <a:t>n</a:t>
            </a:r>
            <a:r>
              <a:rPr lang="zh-CN" altLang="en-US" sz="2800"/>
              <a:t>叉树。</a:t>
            </a:r>
            <a:endParaRPr lang="en-US" altLang="zh-CN"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31167209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589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a:t>
            </a:r>
            <a:r>
              <a:rPr lang="zh-CN" altLang="en-US" sz="2800"/>
              <a:t>定义</a:t>
            </a:r>
            <a:r>
              <a:rPr lang="en-US" altLang="zh-CN" sz="2800"/>
              <a:t>]</a:t>
            </a:r>
            <a:r>
              <a:rPr lang="zh-CN" altLang="en-US" sz="2800"/>
              <a:t>顶点道路长度和层：顶点ａ的道路长或顶点的</a:t>
            </a:r>
            <a:r>
              <a:rPr lang="zh-CN" altLang="en-US" sz="2800">
                <a:solidFill>
                  <a:srgbClr val="FF0000"/>
                </a:solidFill>
              </a:rPr>
              <a:t>层</a:t>
            </a:r>
            <a:r>
              <a:rPr lang="en-US" altLang="zh-CN" sz="2800">
                <a:solidFill>
                  <a:srgbClr val="FF0000"/>
                </a:solidFill>
              </a:rPr>
              <a:t>/level</a:t>
            </a:r>
            <a:r>
              <a:rPr lang="zh-CN" altLang="en-US" sz="2800"/>
              <a:t>是指从根到ａ的边的条数，记为</a:t>
            </a:r>
            <a:r>
              <a:rPr lang="en-US" altLang="zh-CN" sz="2800"/>
              <a:t>l</a:t>
            </a:r>
            <a:r>
              <a:rPr lang="zh-CN" altLang="en-US" sz="2800"/>
              <a:t>（ａ）；</a:t>
            </a:r>
            <a:endParaRPr lang="en-US" altLang="zh-CN" sz="2800"/>
          </a:p>
          <a:p>
            <a:pPr eaLnBrk="1" hangingPunct="1">
              <a:lnSpc>
                <a:spcPct val="150000"/>
              </a:lnSpc>
            </a:pPr>
            <a:r>
              <a:rPr lang="en-US" altLang="zh-CN" sz="2800"/>
              <a:t>[</a:t>
            </a:r>
            <a:r>
              <a:rPr lang="zh-CN" altLang="en-US" sz="2800"/>
              <a:t>定义</a:t>
            </a:r>
            <a:r>
              <a:rPr lang="en-US" altLang="zh-CN" sz="2800"/>
              <a:t>]</a:t>
            </a:r>
            <a:r>
              <a:rPr lang="zh-CN" altLang="en-US" sz="2800"/>
              <a:t>树高：有根树的</a:t>
            </a:r>
            <a:r>
              <a:rPr lang="zh-CN" altLang="en-US" sz="2800">
                <a:solidFill>
                  <a:srgbClr val="FF0000"/>
                </a:solidFill>
              </a:rPr>
              <a:t>树高</a:t>
            </a:r>
            <a:r>
              <a:rPr lang="en-US" altLang="zh-CN" sz="2800">
                <a:solidFill>
                  <a:srgbClr val="FF0000"/>
                </a:solidFill>
              </a:rPr>
              <a:t>/height</a:t>
            </a:r>
            <a:r>
              <a:rPr lang="zh-CN" altLang="en-US" sz="2800"/>
              <a:t>指到根最远的顶点ａ的道路长度</a:t>
            </a:r>
            <a:endParaRPr lang="en-US" altLang="zh-CN" sz="2800"/>
          </a:p>
          <a:p>
            <a:pPr lvl="1">
              <a:lnSpc>
                <a:spcPct val="150000"/>
              </a:lnSpc>
            </a:pPr>
            <a:r>
              <a:rPr lang="zh-CN" altLang="en-US" sz="2400"/>
              <a:t>即 ｈ＝ｍａｘ</a:t>
            </a:r>
            <a:r>
              <a:rPr lang="en-US" altLang="zh-CN" sz="2400"/>
              <a:t>[ l(</a:t>
            </a:r>
            <a:r>
              <a:rPr lang="zh-CN" altLang="en-US" sz="2400"/>
              <a:t>ａ</a:t>
            </a:r>
            <a:r>
              <a:rPr lang="en-US" altLang="zh-CN" sz="2400"/>
              <a:t>) ]   </a:t>
            </a:r>
            <a:r>
              <a:rPr lang="zh-CN" altLang="en-US" sz="2400"/>
              <a:t>ａ∈Ｖ</a:t>
            </a:r>
            <a:endParaRPr lang="en-US" altLang="zh-CN" sz="2400"/>
          </a:p>
          <a:p>
            <a:pPr lvl="1">
              <a:lnSpc>
                <a:spcPct val="150000"/>
              </a:lnSpc>
            </a:pPr>
            <a:r>
              <a:rPr lang="zh-CN" altLang="en-US" sz="2400"/>
              <a:t>性质：</a:t>
            </a:r>
            <a:r>
              <a:rPr lang="en-US" altLang="zh-CN" sz="2400"/>
              <a:t>n</a:t>
            </a:r>
            <a:r>
              <a:rPr lang="zh-CN" altLang="en-US" sz="2400"/>
              <a:t>元树高度为ｈ，最多能有</a:t>
            </a:r>
            <a:r>
              <a:rPr lang="en-US" altLang="zh-CN" sz="2400"/>
              <a:t>n</a:t>
            </a:r>
            <a:r>
              <a:rPr lang="en-US" altLang="zh-CN" sz="2400" baseline="30000"/>
              <a:t>h</a:t>
            </a:r>
            <a:r>
              <a:rPr lang="zh-CN" altLang="en-US" sz="2400"/>
              <a:t>片叶</a:t>
            </a:r>
            <a:endParaRPr lang="en-US" altLang="zh-CN" sz="2400"/>
          </a:p>
          <a:p>
            <a:pPr eaLnBrk="1" hangingPunct="1">
              <a:lnSpc>
                <a:spcPct val="150000"/>
              </a:lnSpc>
            </a:pPr>
            <a:r>
              <a:rPr lang="zh-CN" altLang="en-US" sz="2800"/>
              <a:t> </a:t>
            </a:r>
            <a:r>
              <a:rPr lang="en-US" altLang="zh-CN" sz="2800"/>
              <a:t>[</a:t>
            </a:r>
            <a:r>
              <a:rPr lang="zh-CN" altLang="en-US" sz="2800"/>
              <a:t>定义</a:t>
            </a:r>
            <a:r>
              <a:rPr lang="en-US" altLang="zh-CN" sz="2800"/>
              <a:t>]n</a:t>
            </a:r>
            <a:r>
              <a:rPr lang="zh-CN" altLang="en-US" sz="2800"/>
              <a:t>元完全树：如果树高为ｈ的</a:t>
            </a:r>
            <a:r>
              <a:rPr lang="en-US" altLang="zh-CN" sz="2800"/>
              <a:t>n</a:t>
            </a:r>
            <a:r>
              <a:rPr lang="zh-CN" altLang="en-US" sz="2800"/>
              <a:t>元树有</a:t>
            </a:r>
            <a:r>
              <a:rPr lang="en-US" altLang="zh-CN" sz="2800"/>
              <a:t>n</a:t>
            </a:r>
            <a:r>
              <a:rPr lang="en-US" altLang="zh-CN" sz="2800" baseline="30000"/>
              <a:t>h</a:t>
            </a:r>
            <a:r>
              <a:rPr lang="zh-CN" altLang="en-US" sz="2800"/>
              <a:t>片叶，称此树为</a:t>
            </a:r>
            <a:r>
              <a:rPr lang="en-US" altLang="zh-CN" sz="2800">
                <a:solidFill>
                  <a:srgbClr val="FF0000"/>
                </a:solidFill>
              </a:rPr>
              <a:t>n</a:t>
            </a:r>
            <a:r>
              <a:rPr lang="zh-CN" altLang="en-US" sz="2800">
                <a:solidFill>
                  <a:srgbClr val="FF0000"/>
                </a:solidFill>
              </a:rPr>
              <a:t>元完全树</a:t>
            </a:r>
            <a:r>
              <a:rPr lang="en-US" altLang="zh-CN" sz="2800">
                <a:solidFill>
                  <a:srgbClr val="FF0000"/>
                </a:solidFill>
              </a:rPr>
              <a:t>/complete n-ary  tree</a:t>
            </a:r>
            <a:endParaRPr lang="zh-CN" altLang="en-US" sz="2800"/>
          </a:p>
          <a:p>
            <a:pPr lvl="1">
              <a:lnSpc>
                <a:spcPct val="150000"/>
              </a:lnSpc>
            </a:pPr>
            <a:r>
              <a:rPr lang="zh-CN" altLang="en-US" sz="2400"/>
              <a:t> 注： 完全树当然是正规的</a:t>
            </a:r>
          </a:p>
          <a:p>
            <a:pPr eaLnBrk="1" hangingPunct="1">
              <a:lnSpc>
                <a:spcPct val="150000"/>
              </a:lnSpc>
            </a:pPr>
            <a:endParaRPr lang="zh-CN" altLang="en-US"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20658857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1487681"/>
            <a:ext cx="11587195"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A rooted tree where the children of each internal node are ordered.</a:t>
            </a:r>
          </a:p>
          <a:p>
            <a:pPr eaLnBrk="1" hangingPunct="1">
              <a:lnSpc>
                <a:spcPct val="150000"/>
              </a:lnSpc>
            </a:pPr>
            <a:r>
              <a:rPr lang="en-US" altLang="zh-CN" dirty="0"/>
              <a:t>In ordered binary trees, we can define:</a:t>
            </a:r>
          </a:p>
          <a:p>
            <a:pPr lvl="1">
              <a:lnSpc>
                <a:spcPct val="150000"/>
              </a:lnSpc>
            </a:pPr>
            <a:r>
              <a:rPr lang="en-US" altLang="zh-CN" dirty="0"/>
              <a:t>left child, right child</a:t>
            </a:r>
          </a:p>
          <a:p>
            <a:pPr lvl="1">
              <a:lnSpc>
                <a:spcPct val="150000"/>
              </a:lnSpc>
            </a:pPr>
            <a:r>
              <a:rPr lang="en-US" altLang="zh-CN" dirty="0"/>
              <a:t>left subtree, right subtree</a:t>
            </a:r>
          </a:p>
          <a:p>
            <a:pPr eaLnBrk="1" hangingPunct="1">
              <a:lnSpc>
                <a:spcPct val="150000"/>
              </a:lnSpc>
            </a:pPr>
            <a:r>
              <a:rPr lang="en-US" altLang="zh-CN" dirty="0"/>
              <a:t>For n-</a:t>
            </a:r>
            <a:r>
              <a:rPr lang="en-US" altLang="zh-CN" dirty="0" err="1"/>
              <a:t>ary</a:t>
            </a:r>
            <a:r>
              <a:rPr lang="en-US" altLang="zh-CN" dirty="0"/>
              <a:t> trees with n&gt;2, can use terms like “leftmost”, “rightmost,” etc. </a:t>
            </a:r>
          </a:p>
        </p:txBody>
      </p:sp>
      <p:sp>
        <p:nvSpPr>
          <p:cNvPr id="3" name="文本框 2"/>
          <p:cNvSpPr txBox="1"/>
          <p:nvPr/>
        </p:nvSpPr>
        <p:spPr>
          <a:xfrm>
            <a:off x="1237998" y="846601"/>
            <a:ext cx="9000565" cy="707886"/>
          </a:xfrm>
          <a:prstGeom prst="rect">
            <a:avLst/>
          </a:prstGeom>
          <a:noFill/>
        </p:spPr>
        <p:txBody>
          <a:bodyPr wrap="square" rtlCol="0">
            <a:spAutoFit/>
          </a:bodyPr>
          <a:lstStyle/>
          <a:p>
            <a:pPr algn="ctr"/>
            <a:r>
              <a:rPr lang="en-US" altLang="zh-CN" sz="4000" b="1">
                <a:solidFill>
                  <a:srgbClr val="FF0000"/>
                </a:solidFill>
              </a:rPr>
              <a:t>Ordered Rooted Tree</a:t>
            </a:r>
            <a:r>
              <a:rPr lang="zh-CN" altLang="en-US" sz="4000" b="1">
                <a:solidFill>
                  <a:srgbClr val="FF0000"/>
                </a:solidFill>
              </a:rPr>
              <a:t>（有序有根树）</a:t>
            </a: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32456894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604805" y="1661334"/>
            <a:ext cx="11587195"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Can use trees to model the following:</a:t>
            </a:r>
          </a:p>
          <a:p>
            <a:pPr lvl="1">
              <a:lnSpc>
                <a:spcPct val="150000"/>
              </a:lnSpc>
            </a:pPr>
            <a:r>
              <a:rPr lang="en-US" altLang="zh-CN" dirty="0"/>
              <a:t>Saturated hydrocarbons</a:t>
            </a:r>
          </a:p>
          <a:p>
            <a:pPr lvl="1">
              <a:lnSpc>
                <a:spcPct val="150000"/>
              </a:lnSpc>
            </a:pPr>
            <a:r>
              <a:rPr lang="en-US" altLang="zh-CN" dirty="0"/>
              <a:t>Organizational structures</a:t>
            </a:r>
          </a:p>
          <a:p>
            <a:pPr lvl="1">
              <a:lnSpc>
                <a:spcPct val="150000"/>
              </a:lnSpc>
            </a:pPr>
            <a:r>
              <a:rPr lang="en-US" altLang="zh-CN" dirty="0"/>
              <a:t>Computer file systems</a:t>
            </a:r>
          </a:p>
          <a:p>
            <a:pPr eaLnBrk="1" hangingPunct="1">
              <a:lnSpc>
                <a:spcPct val="150000"/>
              </a:lnSpc>
            </a:pPr>
            <a:r>
              <a:rPr lang="en-US" altLang="zh-CN" dirty="0"/>
              <a:t>In each case, would you use a rooted or a non-rooted tree?</a:t>
            </a:r>
          </a:p>
        </p:txBody>
      </p:sp>
      <p:sp>
        <p:nvSpPr>
          <p:cNvPr id="3" name="文本框 2"/>
          <p:cNvSpPr txBox="1"/>
          <p:nvPr/>
        </p:nvSpPr>
        <p:spPr>
          <a:xfrm>
            <a:off x="1237998" y="846601"/>
            <a:ext cx="9000565" cy="707886"/>
          </a:xfrm>
          <a:prstGeom prst="rect">
            <a:avLst/>
          </a:prstGeom>
          <a:noFill/>
        </p:spPr>
        <p:txBody>
          <a:bodyPr wrap="square" rtlCol="0">
            <a:spAutoFit/>
          </a:bodyPr>
          <a:lstStyle/>
          <a:p>
            <a:pPr algn="ctr"/>
            <a:r>
              <a:rPr lang="en-US" altLang="zh-CN" sz="4000" b="1">
                <a:solidFill>
                  <a:schemeClr val="tx2"/>
                </a:solidFill>
              </a:rPr>
              <a:t>Trees as Models</a:t>
            </a:r>
            <a:endParaRPr lang="zh-CN" altLang="en-US" sz="4000" b="1">
              <a:solidFill>
                <a:schemeClr val="tx2"/>
              </a:solidFill>
            </a:endParaRP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7214928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zh-CN" altLang="en-US" sz="2800">
                <a:solidFill>
                  <a:srgbClr val="FF0000"/>
                </a:solidFill>
              </a:rPr>
              <a:t>树：</a:t>
            </a:r>
            <a:r>
              <a:rPr lang="zh-CN" altLang="en-US" sz="2800"/>
              <a:t>连通且无回路的无向图</a:t>
            </a:r>
            <a:endParaRPr lang="en-US" altLang="zh-CN" sz="2800"/>
          </a:p>
          <a:p>
            <a:pPr eaLnBrk="1" hangingPunct="1">
              <a:lnSpc>
                <a:spcPct val="150000"/>
              </a:lnSpc>
            </a:pPr>
            <a:r>
              <a:rPr lang="zh-CN" altLang="en-US" sz="2800">
                <a:solidFill>
                  <a:srgbClr val="FF0000"/>
                </a:solidFill>
              </a:rPr>
              <a:t>树叶：</a:t>
            </a:r>
            <a:r>
              <a:rPr lang="zh-CN" altLang="en-US" sz="2800"/>
              <a:t>树中度数为</a:t>
            </a:r>
            <a:r>
              <a:rPr lang="en-US" altLang="zh-CN" sz="2800"/>
              <a:t>1</a:t>
            </a:r>
            <a:r>
              <a:rPr lang="zh-CN" altLang="en-US" sz="2800"/>
              <a:t>的结点</a:t>
            </a:r>
            <a:endParaRPr lang="en-US" altLang="zh-CN" sz="2800"/>
          </a:p>
          <a:p>
            <a:pPr eaLnBrk="1" hangingPunct="1">
              <a:lnSpc>
                <a:spcPct val="150000"/>
              </a:lnSpc>
            </a:pPr>
            <a:r>
              <a:rPr lang="zh-CN" altLang="en-US" sz="2800">
                <a:solidFill>
                  <a:srgbClr val="FF0000"/>
                </a:solidFill>
              </a:rPr>
              <a:t>分枝或内点：</a:t>
            </a:r>
            <a:r>
              <a:rPr lang="zh-CN" altLang="en-US" sz="2800"/>
              <a:t>度数大于</a:t>
            </a:r>
            <a:r>
              <a:rPr lang="en-US" altLang="zh-CN" sz="2800"/>
              <a:t>1</a:t>
            </a:r>
            <a:r>
              <a:rPr lang="zh-CN" altLang="en-US" sz="2800"/>
              <a:t>的结点</a:t>
            </a:r>
            <a:endParaRPr lang="en-US" altLang="zh-CN" sz="2800"/>
          </a:p>
          <a:p>
            <a:pPr eaLnBrk="1" hangingPunct="1">
              <a:lnSpc>
                <a:spcPct val="150000"/>
              </a:lnSpc>
            </a:pPr>
            <a:r>
              <a:rPr lang="zh-CN" altLang="en-US" sz="2800">
                <a:solidFill>
                  <a:srgbClr val="FF0000"/>
                </a:solidFill>
              </a:rPr>
              <a:t>森林：</a:t>
            </a:r>
            <a:r>
              <a:rPr lang="zh-CN" altLang="en-US" sz="2800"/>
              <a:t>每个连通分支是树的无向图</a:t>
            </a:r>
          </a:p>
          <a:p>
            <a:pPr eaLnBrk="1" hangingPunct="1">
              <a:lnSpc>
                <a:spcPct val="150000"/>
              </a:lnSpc>
            </a:pPr>
            <a:endParaRPr lang="en-US" altLang="zh-CN"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41729937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4" name="Text Box 2">
            <a:extLst>
              <a:ext uri="{FF2B5EF4-FFF2-40B4-BE49-F238E27FC236}">
                <a16:creationId xmlns:a16="http://schemas.microsoft.com/office/drawing/2014/main" id="{8C59A38B-6847-4B42-B383-F17C7B55FAA5}"/>
              </a:ext>
            </a:extLst>
          </p:cNvPr>
          <p:cNvSpPr txBox="1">
            <a:spLocks noChangeArrowheads="1"/>
          </p:cNvSpPr>
          <p:nvPr/>
        </p:nvSpPr>
        <p:spPr bwMode="auto">
          <a:xfrm>
            <a:off x="204155" y="3219762"/>
            <a:ext cx="4953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400">
                <a:latin typeface="Times New Roman" panose="02020603050405020304" pitchFamily="18" charset="0"/>
                <a:ea typeface="黑体" panose="02010609060101010101" pitchFamily="49" charset="-122"/>
              </a:rPr>
              <a:t>化学同分异构物</a:t>
            </a:r>
          </a:p>
        </p:txBody>
      </p:sp>
      <p:sp>
        <p:nvSpPr>
          <p:cNvPr id="6" name="Text Box 3">
            <a:extLst>
              <a:ext uri="{FF2B5EF4-FFF2-40B4-BE49-F238E27FC236}">
                <a16:creationId xmlns:a16="http://schemas.microsoft.com/office/drawing/2014/main" id="{C93B6025-8E9F-4A15-932E-5E0E4FB135A8}"/>
              </a:ext>
            </a:extLst>
          </p:cNvPr>
          <p:cNvSpPr txBox="1">
            <a:spLocks noChangeArrowheads="1"/>
          </p:cNvSpPr>
          <p:nvPr/>
        </p:nvSpPr>
        <p:spPr bwMode="auto">
          <a:xfrm>
            <a:off x="4724400" y="2909887"/>
            <a:ext cx="152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800">
                <a:latin typeface="Times New Roman" panose="02020603050405020304" pitchFamily="18" charset="0"/>
                <a:ea typeface="黑体" panose="02010609060101010101" pitchFamily="49" charset="-122"/>
              </a:rPr>
              <a:t>甲烷</a:t>
            </a:r>
          </a:p>
        </p:txBody>
      </p:sp>
      <p:sp>
        <p:nvSpPr>
          <p:cNvPr id="7" name="Text Box 4">
            <a:extLst>
              <a:ext uri="{FF2B5EF4-FFF2-40B4-BE49-F238E27FC236}">
                <a16:creationId xmlns:a16="http://schemas.microsoft.com/office/drawing/2014/main" id="{DB26079B-ED88-4948-84A3-6E01EA87A026}"/>
              </a:ext>
            </a:extLst>
          </p:cNvPr>
          <p:cNvSpPr txBox="1">
            <a:spLocks noChangeArrowheads="1"/>
          </p:cNvSpPr>
          <p:nvPr/>
        </p:nvSpPr>
        <p:spPr bwMode="auto">
          <a:xfrm>
            <a:off x="7467600" y="2986087"/>
            <a:ext cx="1676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800">
                <a:latin typeface="Times New Roman" panose="02020603050405020304" pitchFamily="18" charset="0"/>
                <a:ea typeface="黑体" panose="02010609060101010101" pitchFamily="49" charset="-122"/>
              </a:rPr>
              <a:t>乙烷</a:t>
            </a:r>
          </a:p>
        </p:txBody>
      </p:sp>
      <p:sp>
        <p:nvSpPr>
          <p:cNvPr id="8" name="Text Box 5">
            <a:extLst>
              <a:ext uri="{FF2B5EF4-FFF2-40B4-BE49-F238E27FC236}">
                <a16:creationId xmlns:a16="http://schemas.microsoft.com/office/drawing/2014/main" id="{0EE4C62B-E895-4C8E-B425-7C0C4338AA47}"/>
              </a:ext>
            </a:extLst>
          </p:cNvPr>
          <p:cNvSpPr txBox="1">
            <a:spLocks noChangeArrowheads="1"/>
          </p:cNvSpPr>
          <p:nvPr/>
        </p:nvSpPr>
        <p:spPr bwMode="auto">
          <a:xfrm>
            <a:off x="10363200" y="2909887"/>
            <a:ext cx="1676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800">
                <a:latin typeface="Times New Roman" panose="02020603050405020304" pitchFamily="18" charset="0"/>
                <a:ea typeface="黑体" panose="02010609060101010101" pitchFamily="49" charset="-122"/>
              </a:rPr>
              <a:t>丙烷</a:t>
            </a:r>
          </a:p>
        </p:txBody>
      </p:sp>
      <p:sp>
        <p:nvSpPr>
          <p:cNvPr id="9" name="Text Box 6">
            <a:extLst>
              <a:ext uri="{FF2B5EF4-FFF2-40B4-BE49-F238E27FC236}">
                <a16:creationId xmlns:a16="http://schemas.microsoft.com/office/drawing/2014/main" id="{E72B248C-5C34-4D66-91E7-FB183FD1B734}"/>
              </a:ext>
            </a:extLst>
          </p:cNvPr>
          <p:cNvSpPr txBox="1">
            <a:spLocks noChangeArrowheads="1"/>
          </p:cNvSpPr>
          <p:nvPr/>
        </p:nvSpPr>
        <p:spPr bwMode="auto">
          <a:xfrm>
            <a:off x="4572000" y="6034087"/>
            <a:ext cx="1752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800">
                <a:latin typeface="Times New Roman" panose="02020603050405020304" pitchFamily="18" charset="0"/>
                <a:ea typeface="黑体" panose="02010609060101010101" pitchFamily="49" charset="-122"/>
              </a:rPr>
              <a:t>丁烷</a:t>
            </a:r>
          </a:p>
        </p:txBody>
      </p:sp>
      <p:sp>
        <p:nvSpPr>
          <p:cNvPr id="10" name="Text Box 7">
            <a:extLst>
              <a:ext uri="{FF2B5EF4-FFF2-40B4-BE49-F238E27FC236}">
                <a16:creationId xmlns:a16="http://schemas.microsoft.com/office/drawing/2014/main" id="{190A9D23-8962-4E16-8E65-71FD86CEB5EB}"/>
              </a:ext>
            </a:extLst>
          </p:cNvPr>
          <p:cNvSpPr txBox="1">
            <a:spLocks noChangeArrowheads="1"/>
          </p:cNvSpPr>
          <p:nvPr/>
        </p:nvSpPr>
        <p:spPr bwMode="auto">
          <a:xfrm>
            <a:off x="8001000" y="6034087"/>
            <a:ext cx="2362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4800">
                <a:latin typeface="Times New Roman" panose="02020603050405020304" pitchFamily="18" charset="0"/>
                <a:ea typeface="黑体" panose="02010609060101010101" pitchFamily="49" charset="-122"/>
              </a:rPr>
              <a:t>异丁烷</a:t>
            </a:r>
          </a:p>
        </p:txBody>
      </p:sp>
      <p:grpSp>
        <p:nvGrpSpPr>
          <p:cNvPr id="11" name="Group 8">
            <a:extLst>
              <a:ext uri="{FF2B5EF4-FFF2-40B4-BE49-F238E27FC236}">
                <a16:creationId xmlns:a16="http://schemas.microsoft.com/office/drawing/2014/main" id="{A2E68B68-263E-49D0-B4F4-CA5E969F004D}"/>
              </a:ext>
            </a:extLst>
          </p:cNvPr>
          <p:cNvGrpSpPr>
            <a:grpSpLocks/>
          </p:cNvGrpSpPr>
          <p:nvPr/>
        </p:nvGrpSpPr>
        <p:grpSpPr bwMode="auto">
          <a:xfrm>
            <a:off x="7162800" y="3900487"/>
            <a:ext cx="3086100" cy="2209800"/>
            <a:chOff x="2160" y="2400"/>
            <a:chExt cx="1944" cy="1392"/>
          </a:xfrm>
        </p:grpSpPr>
        <p:sp>
          <p:nvSpPr>
            <p:cNvPr id="12" name="Line 9">
              <a:extLst>
                <a:ext uri="{FF2B5EF4-FFF2-40B4-BE49-F238E27FC236}">
                  <a16:creationId xmlns:a16="http://schemas.microsoft.com/office/drawing/2014/main" id="{05E70489-8B86-44BE-9C65-763882668859}"/>
                </a:ext>
              </a:extLst>
            </p:cNvPr>
            <p:cNvSpPr>
              <a:spLocks noChangeShapeType="1"/>
            </p:cNvSpPr>
            <p:nvPr/>
          </p:nvSpPr>
          <p:spPr bwMode="auto">
            <a:xfrm>
              <a:off x="2256" y="3120"/>
              <a:ext cx="18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id="{F2E3D4C4-CE57-4623-9EA9-5F858B978408}"/>
                </a:ext>
              </a:extLst>
            </p:cNvPr>
            <p:cNvSpPr>
              <a:spLocks noChangeShapeType="1"/>
            </p:cNvSpPr>
            <p:nvPr/>
          </p:nvSpPr>
          <p:spPr bwMode="auto">
            <a:xfrm>
              <a:off x="2256" y="3408"/>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1">
              <a:extLst>
                <a:ext uri="{FF2B5EF4-FFF2-40B4-BE49-F238E27FC236}">
                  <a16:creationId xmlns:a16="http://schemas.microsoft.com/office/drawing/2014/main" id="{4EA726C1-8A4B-404D-A88E-32B718577DDA}"/>
                </a:ext>
              </a:extLst>
            </p:cNvPr>
            <p:cNvSpPr>
              <a:spLocks noChangeShapeType="1"/>
            </p:cNvSpPr>
            <p:nvPr/>
          </p:nvSpPr>
          <p:spPr bwMode="auto">
            <a:xfrm>
              <a:off x="2256" y="2784"/>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2">
              <a:extLst>
                <a:ext uri="{FF2B5EF4-FFF2-40B4-BE49-F238E27FC236}">
                  <a16:creationId xmlns:a16="http://schemas.microsoft.com/office/drawing/2014/main" id="{0E2B76BC-3FD0-42C6-BDA7-531AB02DBC8C}"/>
                </a:ext>
              </a:extLst>
            </p:cNvPr>
            <p:cNvSpPr>
              <a:spLocks noChangeShapeType="1"/>
            </p:cNvSpPr>
            <p:nvPr/>
          </p:nvSpPr>
          <p:spPr bwMode="auto">
            <a:xfrm>
              <a:off x="2688" y="2496"/>
              <a:ext cx="0" cy="12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3">
              <a:extLst>
                <a:ext uri="{FF2B5EF4-FFF2-40B4-BE49-F238E27FC236}">
                  <a16:creationId xmlns:a16="http://schemas.microsoft.com/office/drawing/2014/main" id="{0D9C4C61-2EBB-43CF-94F8-DCC4BFFB64CB}"/>
                </a:ext>
              </a:extLst>
            </p:cNvPr>
            <p:cNvSpPr>
              <a:spLocks noChangeShapeType="1"/>
            </p:cNvSpPr>
            <p:nvPr/>
          </p:nvSpPr>
          <p:spPr bwMode="auto">
            <a:xfrm>
              <a:off x="3648" y="2749"/>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14">
              <a:extLst>
                <a:ext uri="{FF2B5EF4-FFF2-40B4-BE49-F238E27FC236}">
                  <a16:creationId xmlns:a16="http://schemas.microsoft.com/office/drawing/2014/main" id="{EDA26789-3882-46B7-A4B4-65C237116461}"/>
                </a:ext>
              </a:extLst>
            </p:cNvPr>
            <p:cNvSpPr>
              <a:spLocks noChangeArrowheads="1"/>
            </p:cNvSpPr>
            <p:nvPr/>
          </p:nvSpPr>
          <p:spPr bwMode="auto">
            <a:xfrm>
              <a:off x="2627" y="240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 name="Oval 15">
              <a:extLst>
                <a:ext uri="{FF2B5EF4-FFF2-40B4-BE49-F238E27FC236}">
                  <a16:creationId xmlns:a16="http://schemas.microsoft.com/office/drawing/2014/main" id="{2B19D79A-A49A-4ABF-A4B8-AE28B9BDA5E7}"/>
                </a:ext>
              </a:extLst>
            </p:cNvPr>
            <p:cNvSpPr>
              <a:spLocks noChangeArrowheads="1"/>
            </p:cNvSpPr>
            <p:nvPr/>
          </p:nvSpPr>
          <p:spPr bwMode="auto">
            <a:xfrm>
              <a:off x="2619" y="33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Oval 16">
              <a:extLst>
                <a:ext uri="{FF2B5EF4-FFF2-40B4-BE49-F238E27FC236}">
                  <a16:creationId xmlns:a16="http://schemas.microsoft.com/office/drawing/2014/main" id="{EB374D6E-0648-42B7-A2C7-2D1BCAE2BF00}"/>
                </a:ext>
              </a:extLst>
            </p:cNvPr>
            <p:cNvSpPr>
              <a:spLocks noChangeArrowheads="1"/>
            </p:cNvSpPr>
            <p:nvPr/>
          </p:nvSpPr>
          <p:spPr bwMode="auto">
            <a:xfrm>
              <a:off x="2631"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Oval 17">
              <a:extLst>
                <a:ext uri="{FF2B5EF4-FFF2-40B4-BE49-F238E27FC236}">
                  <a16:creationId xmlns:a16="http://schemas.microsoft.com/office/drawing/2014/main" id="{AF6E7755-33E5-4746-946B-825B521DD4BA}"/>
                </a:ext>
              </a:extLst>
            </p:cNvPr>
            <p:cNvSpPr>
              <a:spLocks noChangeArrowheads="1"/>
            </p:cNvSpPr>
            <p:nvPr/>
          </p:nvSpPr>
          <p:spPr bwMode="auto">
            <a:xfrm>
              <a:off x="2627" y="2739"/>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Oval 18">
              <a:extLst>
                <a:ext uri="{FF2B5EF4-FFF2-40B4-BE49-F238E27FC236}">
                  <a16:creationId xmlns:a16="http://schemas.microsoft.com/office/drawing/2014/main" id="{7492E4F9-5EA0-4DCF-9D15-02B3712EEABA}"/>
                </a:ext>
              </a:extLst>
            </p:cNvPr>
            <p:cNvSpPr>
              <a:spLocks noChangeArrowheads="1"/>
            </p:cNvSpPr>
            <p:nvPr/>
          </p:nvSpPr>
          <p:spPr bwMode="auto">
            <a:xfrm>
              <a:off x="2627"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 name="Oval 19">
              <a:extLst>
                <a:ext uri="{FF2B5EF4-FFF2-40B4-BE49-F238E27FC236}">
                  <a16:creationId xmlns:a16="http://schemas.microsoft.com/office/drawing/2014/main" id="{038B8169-9744-45CE-8D40-9414342E4A3E}"/>
                </a:ext>
              </a:extLst>
            </p:cNvPr>
            <p:cNvSpPr>
              <a:spLocks noChangeArrowheads="1"/>
            </p:cNvSpPr>
            <p:nvPr/>
          </p:nvSpPr>
          <p:spPr bwMode="auto">
            <a:xfrm>
              <a:off x="3120" y="27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 name="Oval 20">
              <a:extLst>
                <a:ext uri="{FF2B5EF4-FFF2-40B4-BE49-F238E27FC236}">
                  <a16:creationId xmlns:a16="http://schemas.microsoft.com/office/drawing/2014/main" id="{9FBA4D68-7BCA-4946-86C3-6634CA15A220}"/>
                </a:ext>
              </a:extLst>
            </p:cNvPr>
            <p:cNvSpPr>
              <a:spLocks noChangeArrowheads="1"/>
            </p:cNvSpPr>
            <p:nvPr/>
          </p:nvSpPr>
          <p:spPr bwMode="auto">
            <a:xfrm>
              <a:off x="2160" y="27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 name="Oval 21">
              <a:extLst>
                <a:ext uri="{FF2B5EF4-FFF2-40B4-BE49-F238E27FC236}">
                  <a16:creationId xmlns:a16="http://schemas.microsoft.com/office/drawing/2014/main" id="{E90629DA-DB40-4EB7-B4F2-70E20445FA61}"/>
                </a:ext>
              </a:extLst>
            </p:cNvPr>
            <p:cNvSpPr>
              <a:spLocks noChangeArrowheads="1"/>
            </p:cNvSpPr>
            <p:nvPr/>
          </p:nvSpPr>
          <p:spPr bwMode="auto">
            <a:xfrm>
              <a:off x="3216" y="3351"/>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 name="Oval 22">
              <a:extLst>
                <a:ext uri="{FF2B5EF4-FFF2-40B4-BE49-F238E27FC236}">
                  <a16:creationId xmlns:a16="http://schemas.microsoft.com/office/drawing/2014/main" id="{904B2A05-7C29-4983-B251-4BEB4A4AAD69}"/>
                </a:ext>
              </a:extLst>
            </p:cNvPr>
            <p:cNvSpPr>
              <a:spLocks noChangeArrowheads="1"/>
            </p:cNvSpPr>
            <p:nvPr/>
          </p:nvSpPr>
          <p:spPr bwMode="auto">
            <a:xfrm>
              <a:off x="2160" y="334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 name="Oval 23">
              <a:extLst>
                <a:ext uri="{FF2B5EF4-FFF2-40B4-BE49-F238E27FC236}">
                  <a16:creationId xmlns:a16="http://schemas.microsoft.com/office/drawing/2014/main" id="{AF5525F8-A874-4DDD-A39F-610BE442FA3C}"/>
                </a:ext>
              </a:extLst>
            </p:cNvPr>
            <p:cNvSpPr>
              <a:spLocks noChangeArrowheads="1"/>
            </p:cNvSpPr>
            <p:nvPr/>
          </p:nvSpPr>
          <p:spPr bwMode="auto">
            <a:xfrm>
              <a:off x="2208" y="3059"/>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 name="Oval 24">
              <a:extLst>
                <a:ext uri="{FF2B5EF4-FFF2-40B4-BE49-F238E27FC236}">
                  <a16:creationId xmlns:a16="http://schemas.microsoft.com/office/drawing/2014/main" id="{C2C0522F-0F2B-4DAA-927E-C7C1BB2743DD}"/>
                </a:ext>
              </a:extLst>
            </p:cNvPr>
            <p:cNvSpPr>
              <a:spLocks noChangeArrowheads="1"/>
            </p:cNvSpPr>
            <p:nvPr/>
          </p:nvSpPr>
          <p:spPr bwMode="auto">
            <a:xfrm>
              <a:off x="3600" y="33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 name="Oval 25">
              <a:extLst>
                <a:ext uri="{FF2B5EF4-FFF2-40B4-BE49-F238E27FC236}">
                  <a16:creationId xmlns:a16="http://schemas.microsoft.com/office/drawing/2014/main" id="{336E1AEB-3FBE-49D2-92B4-C60F54242C34}"/>
                </a:ext>
              </a:extLst>
            </p:cNvPr>
            <p:cNvSpPr>
              <a:spLocks noChangeArrowheads="1"/>
            </p:cNvSpPr>
            <p:nvPr/>
          </p:nvSpPr>
          <p:spPr bwMode="auto">
            <a:xfrm>
              <a:off x="3588" y="26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 name="Oval 26">
              <a:extLst>
                <a:ext uri="{FF2B5EF4-FFF2-40B4-BE49-F238E27FC236}">
                  <a16:creationId xmlns:a16="http://schemas.microsoft.com/office/drawing/2014/main" id="{1D1DC2BC-4580-4656-AA16-DA040266E3A8}"/>
                </a:ext>
              </a:extLst>
            </p:cNvPr>
            <p:cNvSpPr>
              <a:spLocks noChangeArrowheads="1"/>
            </p:cNvSpPr>
            <p:nvPr/>
          </p:nvSpPr>
          <p:spPr bwMode="auto">
            <a:xfrm>
              <a:off x="3600"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Oval 27">
              <a:extLst>
                <a:ext uri="{FF2B5EF4-FFF2-40B4-BE49-F238E27FC236}">
                  <a16:creationId xmlns:a16="http://schemas.microsoft.com/office/drawing/2014/main" id="{AA08B144-B8BA-4C6B-80F1-724E0FFE527F}"/>
                </a:ext>
              </a:extLst>
            </p:cNvPr>
            <p:cNvSpPr>
              <a:spLocks noChangeArrowheads="1"/>
            </p:cNvSpPr>
            <p:nvPr/>
          </p:nvSpPr>
          <p:spPr bwMode="auto">
            <a:xfrm>
              <a:off x="4008" y="3071"/>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31" name="Group 28">
            <a:extLst>
              <a:ext uri="{FF2B5EF4-FFF2-40B4-BE49-F238E27FC236}">
                <a16:creationId xmlns:a16="http://schemas.microsoft.com/office/drawing/2014/main" id="{68382418-B459-4567-A3A5-A3EAA750A945}"/>
              </a:ext>
            </a:extLst>
          </p:cNvPr>
          <p:cNvGrpSpPr>
            <a:grpSpLocks/>
          </p:cNvGrpSpPr>
          <p:nvPr/>
        </p:nvGrpSpPr>
        <p:grpSpPr bwMode="auto">
          <a:xfrm>
            <a:off x="4495800" y="3748087"/>
            <a:ext cx="1752600" cy="2209800"/>
            <a:chOff x="480" y="2304"/>
            <a:chExt cx="1104" cy="1392"/>
          </a:xfrm>
        </p:grpSpPr>
        <p:grpSp>
          <p:nvGrpSpPr>
            <p:cNvPr id="32" name="Group 29">
              <a:extLst>
                <a:ext uri="{FF2B5EF4-FFF2-40B4-BE49-F238E27FC236}">
                  <a16:creationId xmlns:a16="http://schemas.microsoft.com/office/drawing/2014/main" id="{629FAE79-41FA-462E-B968-EBDD27C54F00}"/>
                </a:ext>
              </a:extLst>
            </p:cNvPr>
            <p:cNvGrpSpPr>
              <a:grpSpLocks/>
            </p:cNvGrpSpPr>
            <p:nvPr/>
          </p:nvGrpSpPr>
          <p:grpSpPr bwMode="auto">
            <a:xfrm>
              <a:off x="576" y="2352"/>
              <a:ext cx="960" cy="1344"/>
              <a:chOff x="576" y="2496"/>
              <a:chExt cx="1200" cy="1584"/>
            </a:xfrm>
          </p:grpSpPr>
          <p:sp>
            <p:nvSpPr>
              <p:cNvPr id="47" name="Line 30">
                <a:extLst>
                  <a:ext uri="{FF2B5EF4-FFF2-40B4-BE49-F238E27FC236}">
                    <a16:creationId xmlns:a16="http://schemas.microsoft.com/office/drawing/2014/main" id="{0548F55D-2C18-494B-A81A-D496EE815149}"/>
                  </a:ext>
                </a:extLst>
              </p:cNvPr>
              <p:cNvSpPr>
                <a:spLocks noChangeShapeType="1"/>
              </p:cNvSpPr>
              <p:nvPr/>
            </p:nvSpPr>
            <p:spPr bwMode="auto">
              <a:xfrm>
                <a:off x="576" y="3696"/>
                <a:ext cx="1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31">
                <a:extLst>
                  <a:ext uri="{FF2B5EF4-FFF2-40B4-BE49-F238E27FC236}">
                    <a16:creationId xmlns:a16="http://schemas.microsoft.com/office/drawing/2014/main" id="{2D4EFB2E-5A78-47F5-A48B-128540743597}"/>
                  </a:ext>
                </a:extLst>
              </p:cNvPr>
              <p:cNvSpPr>
                <a:spLocks noChangeShapeType="1"/>
              </p:cNvSpPr>
              <p:nvPr/>
            </p:nvSpPr>
            <p:spPr bwMode="auto">
              <a:xfrm>
                <a:off x="768" y="3456"/>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32">
                <a:extLst>
                  <a:ext uri="{FF2B5EF4-FFF2-40B4-BE49-F238E27FC236}">
                    <a16:creationId xmlns:a16="http://schemas.microsoft.com/office/drawing/2014/main" id="{658F5EB2-EE37-4126-9765-125D7F4240B2}"/>
                  </a:ext>
                </a:extLst>
              </p:cNvPr>
              <p:cNvSpPr>
                <a:spLocks noChangeShapeType="1"/>
              </p:cNvSpPr>
              <p:nvPr/>
            </p:nvSpPr>
            <p:spPr bwMode="auto">
              <a:xfrm>
                <a:off x="768" y="3168"/>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33">
                <a:extLst>
                  <a:ext uri="{FF2B5EF4-FFF2-40B4-BE49-F238E27FC236}">
                    <a16:creationId xmlns:a16="http://schemas.microsoft.com/office/drawing/2014/main" id="{283CBC1A-90F9-476D-A7C4-2B90F98F255A}"/>
                  </a:ext>
                </a:extLst>
              </p:cNvPr>
              <p:cNvSpPr>
                <a:spLocks noChangeShapeType="1"/>
              </p:cNvSpPr>
              <p:nvPr/>
            </p:nvSpPr>
            <p:spPr bwMode="auto">
              <a:xfrm>
                <a:off x="720" y="2880"/>
                <a:ext cx="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34">
                <a:extLst>
                  <a:ext uri="{FF2B5EF4-FFF2-40B4-BE49-F238E27FC236}">
                    <a16:creationId xmlns:a16="http://schemas.microsoft.com/office/drawing/2014/main" id="{EE22DF22-1FD4-4321-B210-60957B93BBF7}"/>
                  </a:ext>
                </a:extLst>
              </p:cNvPr>
              <p:cNvSpPr>
                <a:spLocks noChangeShapeType="1"/>
              </p:cNvSpPr>
              <p:nvPr/>
            </p:nvSpPr>
            <p:spPr bwMode="auto">
              <a:xfrm>
                <a:off x="1152" y="2496"/>
                <a:ext cx="0" cy="15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 name="Oval 35">
              <a:extLst>
                <a:ext uri="{FF2B5EF4-FFF2-40B4-BE49-F238E27FC236}">
                  <a16:creationId xmlns:a16="http://schemas.microsoft.com/office/drawing/2014/main" id="{436116FF-CD68-418A-AD5E-9C75BB1D0F11}"/>
                </a:ext>
              </a:extLst>
            </p:cNvPr>
            <p:cNvSpPr>
              <a:spLocks noChangeArrowheads="1"/>
            </p:cNvSpPr>
            <p:nvPr/>
          </p:nvSpPr>
          <p:spPr bwMode="auto">
            <a:xfrm>
              <a:off x="1488" y="33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 name="Oval 36">
              <a:extLst>
                <a:ext uri="{FF2B5EF4-FFF2-40B4-BE49-F238E27FC236}">
                  <a16:creationId xmlns:a16="http://schemas.microsoft.com/office/drawing/2014/main" id="{9B831451-C0FB-4374-BFAA-CC85C5EAA6B8}"/>
                </a:ext>
              </a:extLst>
            </p:cNvPr>
            <p:cNvSpPr>
              <a:spLocks noChangeArrowheads="1"/>
            </p:cNvSpPr>
            <p:nvPr/>
          </p:nvSpPr>
          <p:spPr bwMode="auto">
            <a:xfrm>
              <a:off x="480" y="33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 name="Oval 37">
              <a:extLst>
                <a:ext uri="{FF2B5EF4-FFF2-40B4-BE49-F238E27FC236}">
                  <a16:creationId xmlns:a16="http://schemas.microsoft.com/office/drawing/2014/main" id="{F57698E3-CBFD-4950-AEBD-2D7EEF2134CF}"/>
                </a:ext>
              </a:extLst>
            </p:cNvPr>
            <p:cNvSpPr>
              <a:spLocks noChangeArrowheads="1"/>
            </p:cNvSpPr>
            <p:nvPr/>
          </p:nvSpPr>
          <p:spPr bwMode="auto">
            <a:xfrm>
              <a:off x="984" y="23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 name="Oval 38">
              <a:extLst>
                <a:ext uri="{FF2B5EF4-FFF2-40B4-BE49-F238E27FC236}">
                  <a16:creationId xmlns:a16="http://schemas.microsoft.com/office/drawing/2014/main" id="{0CF0CFF0-A088-4A35-AEDF-AFE3207855A6}"/>
                </a:ext>
              </a:extLst>
            </p:cNvPr>
            <p:cNvSpPr>
              <a:spLocks noChangeArrowheads="1"/>
            </p:cNvSpPr>
            <p:nvPr/>
          </p:nvSpPr>
          <p:spPr bwMode="auto">
            <a:xfrm>
              <a:off x="997" y="360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 name="Oval 39">
              <a:extLst>
                <a:ext uri="{FF2B5EF4-FFF2-40B4-BE49-F238E27FC236}">
                  <a16:creationId xmlns:a16="http://schemas.microsoft.com/office/drawing/2014/main" id="{C3E23A22-B4F5-4781-A1E4-21B79089EB21}"/>
                </a:ext>
              </a:extLst>
            </p:cNvPr>
            <p:cNvSpPr>
              <a:spLocks noChangeArrowheads="1"/>
            </p:cNvSpPr>
            <p:nvPr/>
          </p:nvSpPr>
          <p:spPr bwMode="auto">
            <a:xfrm>
              <a:off x="672" y="286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 name="Oval 40">
              <a:extLst>
                <a:ext uri="{FF2B5EF4-FFF2-40B4-BE49-F238E27FC236}">
                  <a16:creationId xmlns:a16="http://schemas.microsoft.com/office/drawing/2014/main" id="{FE4493B9-9E84-445D-8011-25EEE513213E}"/>
                </a:ext>
              </a:extLst>
            </p:cNvPr>
            <p:cNvSpPr>
              <a:spLocks noChangeArrowheads="1"/>
            </p:cNvSpPr>
            <p:nvPr/>
          </p:nvSpPr>
          <p:spPr bwMode="auto">
            <a:xfrm>
              <a:off x="1296" y="286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 name="Oval 41">
              <a:extLst>
                <a:ext uri="{FF2B5EF4-FFF2-40B4-BE49-F238E27FC236}">
                  <a16:creationId xmlns:a16="http://schemas.microsoft.com/office/drawing/2014/main" id="{B3C70007-B086-4A6C-AE4B-953D835581A5}"/>
                </a:ext>
              </a:extLst>
            </p:cNvPr>
            <p:cNvSpPr>
              <a:spLocks noChangeArrowheads="1"/>
            </p:cNvSpPr>
            <p:nvPr/>
          </p:nvSpPr>
          <p:spPr bwMode="auto">
            <a:xfrm>
              <a:off x="672" y="310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 name="Oval 42">
              <a:extLst>
                <a:ext uri="{FF2B5EF4-FFF2-40B4-BE49-F238E27FC236}">
                  <a16:creationId xmlns:a16="http://schemas.microsoft.com/office/drawing/2014/main" id="{A9937D24-9752-4D68-9CA8-5EF99B9BFAD2}"/>
                </a:ext>
              </a:extLst>
            </p:cNvPr>
            <p:cNvSpPr>
              <a:spLocks noChangeArrowheads="1"/>
            </p:cNvSpPr>
            <p:nvPr/>
          </p:nvSpPr>
          <p:spPr bwMode="auto">
            <a:xfrm>
              <a:off x="1327" y="309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 name="Oval 43">
              <a:extLst>
                <a:ext uri="{FF2B5EF4-FFF2-40B4-BE49-F238E27FC236}">
                  <a16:creationId xmlns:a16="http://schemas.microsoft.com/office/drawing/2014/main" id="{9E6E6A8B-0946-4B9C-A7C5-C5A5708DB4C9}"/>
                </a:ext>
              </a:extLst>
            </p:cNvPr>
            <p:cNvSpPr>
              <a:spLocks noChangeArrowheads="1"/>
            </p:cNvSpPr>
            <p:nvPr/>
          </p:nvSpPr>
          <p:spPr bwMode="auto">
            <a:xfrm>
              <a:off x="1392" y="262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 name="Oval 44">
              <a:extLst>
                <a:ext uri="{FF2B5EF4-FFF2-40B4-BE49-F238E27FC236}">
                  <a16:creationId xmlns:a16="http://schemas.microsoft.com/office/drawing/2014/main" id="{D93B76A7-1F2D-4CCC-885C-AFE10A23674A}"/>
                </a:ext>
              </a:extLst>
            </p:cNvPr>
            <p:cNvSpPr>
              <a:spLocks noChangeArrowheads="1"/>
            </p:cNvSpPr>
            <p:nvPr/>
          </p:nvSpPr>
          <p:spPr bwMode="auto">
            <a:xfrm>
              <a:off x="602" y="262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 name="Oval 45">
              <a:extLst>
                <a:ext uri="{FF2B5EF4-FFF2-40B4-BE49-F238E27FC236}">
                  <a16:creationId xmlns:a16="http://schemas.microsoft.com/office/drawing/2014/main" id="{7E9C4070-0FE9-4AC5-99D7-97FC9120FE84}"/>
                </a:ext>
              </a:extLst>
            </p:cNvPr>
            <p:cNvSpPr>
              <a:spLocks noChangeArrowheads="1"/>
            </p:cNvSpPr>
            <p:nvPr/>
          </p:nvSpPr>
          <p:spPr bwMode="auto">
            <a:xfrm>
              <a:off x="985" y="285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 name="Oval 46">
              <a:extLst>
                <a:ext uri="{FF2B5EF4-FFF2-40B4-BE49-F238E27FC236}">
                  <a16:creationId xmlns:a16="http://schemas.microsoft.com/office/drawing/2014/main" id="{74EA76BD-8B4E-4209-9BC3-B840E7FD1F4E}"/>
                </a:ext>
              </a:extLst>
            </p:cNvPr>
            <p:cNvSpPr>
              <a:spLocks noChangeArrowheads="1"/>
            </p:cNvSpPr>
            <p:nvPr/>
          </p:nvSpPr>
          <p:spPr bwMode="auto">
            <a:xfrm>
              <a:off x="982" y="33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Oval 47">
              <a:extLst>
                <a:ext uri="{FF2B5EF4-FFF2-40B4-BE49-F238E27FC236}">
                  <a16:creationId xmlns:a16="http://schemas.microsoft.com/office/drawing/2014/main" id="{AFD0F35B-272D-44BF-BE56-9ED3EB223E43}"/>
                </a:ext>
              </a:extLst>
            </p:cNvPr>
            <p:cNvSpPr>
              <a:spLocks noChangeArrowheads="1"/>
            </p:cNvSpPr>
            <p:nvPr/>
          </p:nvSpPr>
          <p:spPr bwMode="auto">
            <a:xfrm>
              <a:off x="997" y="262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Oval 48">
              <a:extLst>
                <a:ext uri="{FF2B5EF4-FFF2-40B4-BE49-F238E27FC236}">
                  <a16:creationId xmlns:a16="http://schemas.microsoft.com/office/drawing/2014/main" id="{A8093E0F-B42A-450A-A4F7-3281C0F71FC5}"/>
                </a:ext>
              </a:extLst>
            </p:cNvPr>
            <p:cNvSpPr>
              <a:spLocks noChangeArrowheads="1"/>
            </p:cNvSpPr>
            <p:nvPr/>
          </p:nvSpPr>
          <p:spPr bwMode="auto">
            <a:xfrm>
              <a:off x="997" y="310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52" name="Group 49">
            <a:extLst>
              <a:ext uri="{FF2B5EF4-FFF2-40B4-BE49-F238E27FC236}">
                <a16:creationId xmlns:a16="http://schemas.microsoft.com/office/drawing/2014/main" id="{2A4EC350-4366-46C4-90BD-C83D31FCDB38}"/>
              </a:ext>
            </a:extLst>
          </p:cNvPr>
          <p:cNvGrpSpPr>
            <a:grpSpLocks/>
          </p:cNvGrpSpPr>
          <p:nvPr/>
        </p:nvGrpSpPr>
        <p:grpSpPr bwMode="auto">
          <a:xfrm>
            <a:off x="4495800" y="1081087"/>
            <a:ext cx="1600200" cy="1828800"/>
            <a:chOff x="480" y="624"/>
            <a:chExt cx="1008" cy="1152"/>
          </a:xfrm>
        </p:grpSpPr>
        <p:grpSp>
          <p:nvGrpSpPr>
            <p:cNvPr id="53" name="Group 50">
              <a:extLst>
                <a:ext uri="{FF2B5EF4-FFF2-40B4-BE49-F238E27FC236}">
                  <a16:creationId xmlns:a16="http://schemas.microsoft.com/office/drawing/2014/main" id="{7EB52992-3C4D-47CE-936C-A8C2B828C330}"/>
                </a:ext>
              </a:extLst>
            </p:cNvPr>
            <p:cNvGrpSpPr>
              <a:grpSpLocks/>
            </p:cNvGrpSpPr>
            <p:nvPr/>
          </p:nvGrpSpPr>
          <p:grpSpPr bwMode="auto">
            <a:xfrm>
              <a:off x="528" y="720"/>
              <a:ext cx="960" cy="1056"/>
              <a:chOff x="528" y="720"/>
              <a:chExt cx="1056" cy="1200"/>
            </a:xfrm>
          </p:grpSpPr>
          <p:sp>
            <p:nvSpPr>
              <p:cNvPr id="60" name="Line 51">
                <a:extLst>
                  <a:ext uri="{FF2B5EF4-FFF2-40B4-BE49-F238E27FC236}">
                    <a16:creationId xmlns:a16="http://schemas.microsoft.com/office/drawing/2014/main" id="{5FEE3CC1-3EA0-448C-AFBE-B6F8F316CD48}"/>
                  </a:ext>
                </a:extLst>
              </p:cNvPr>
              <p:cNvSpPr>
                <a:spLocks noChangeShapeType="1"/>
              </p:cNvSpPr>
              <p:nvPr/>
            </p:nvSpPr>
            <p:spPr bwMode="auto">
              <a:xfrm>
                <a:off x="528" y="1296"/>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52">
                <a:extLst>
                  <a:ext uri="{FF2B5EF4-FFF2-40B4-BE49-F238E27FC236}">
                    <a16:creationId xmlns:a16="http://schemas.microsoft.com/office/drawing/2014/main" id="{09BF5241-5643-405E-A536-EE1DC3264F16}"/>
                  </a:ext>
                </a:extLst>
              </p:cNvPr>
              <p:cNvSpPr>
                <a:spLocks noChangeShapeType="1"/>
              </p:cNvSpPr>
              <p:nvPr/>
            </p:nvSpPr>
            <p:spPr bwMode="auto">
              <a:xfrm>
                <a:off x="1021" y="720"/>
                <a:ext cx="0" cy="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 name="Oval 53">
              <a:extLst>
                <a:ext uri="{FF2B5EF4-FFF2-40B4-BE49-F238E27FC236}">
                  <a16:creationId xmlns:a16="http://schemas.microsoft.com/office/drawing/2014/main" id="{71FFCA16-E6AE-4BBB-8D96-C8E67BAA5FDA}"/>
                </a:ext>
              </a:extLst>
            </p:cNvPr>
            <p:cNvSpPr>
              <a:spLocks noChangeArrowheads="1"/>
            </p:cNvSpPr>
            <p:nvPr/>
          </p:nvSpPr>
          <p:spPr bwMode="auto">
            <a:xfrm>
              <a:off x="934" y="117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5" name="Oval 54">
              <a:extLst>
                <a:ext uri="{FF2B5EF4-FFF2-40B4-BE49-F238E27FC236}">
                  <a16:creationId xmlns:a16="http://schemas.microsoft.com/office/drawing/2014/main" id="{EE955E44-C240-4AD8-85BD-1EFDA9B5A271}"/>
                </a:ext>
              </a:extLst>
            </p:cNvPr>
            <p:cNvSpPr>
              <a:spLocks noChangeArrowheads="1"/>
            </p:cNvSpPr>
            <p:nvPr/>
          </p:nvSpPr>
          <p:spPr bwMode="auto">
            <a:xfrm>
              <a:off x="480" y="117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6" name="Oval 55">
              <a:extLst>
                <a:ext uri="{FF2B5EF4-FFF2-40B4-BE49-F238E27FC236}">
                  <a16:creationId xmlns:a16="http://schemas.microsoft.com/office/drawing/2014/main" id="{7425439F-5809-44BF-87D4-199389354D9B}"/>
                </a:ext>
              </a:extLst>
            </p:cNvPr>
            <p:cNvSpPr>
              <a:spLocks noChangeArrowheads="1"/>
            </p:cNvSpPr>
            <p:nvPr/>
          </p:nvSpPr>
          <p:spPr bwMode="auto">
            <a:xfrm>
              <a:off x="925" y="62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 name="Oval 56">
              <a:extLst>
                <a:ext uri="{FF2B5EF4-FFF2-40B4-BE49-F238E27FC236}">
                  <a16:creationId xmlns:a16="http://schemas.microsoft.com/office/drawing/2014/main" id="{72FC9E53-0829-48E7-82E9-52174BFD76AD}"/>
                </a:ext>
              </a:extLst>
            </p:cNvPr>
            <p:cNvSpPr>
              <a:spLocks noChangeArrowheads="1"/>
            </p:cNvSpPr>
            <p:nvPr/>
          </p:nvSpPr>
          <p:spPr bwMode="auto">
            <a:xfrm>
              <a:off x="1392" y="1165"/>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9" name="Oval 57">
              <a:extLst>
                <a:ext uri="{FF2B5EF4-FFF2-40B4-BE49-F238E27FC236}">
                  <a16:creationId xmlns:a16="http://schemas.microsoft.com/office/drawing/2014/main" id="{5070F455-A063-4FC7-ADF3-197F722F3742}"/>
                </a:ext>
              </a:extLst>
            </p:cNvPr>
            <p:cNvSpPr>
              <a:spLocks noChangeArrowheads="1"/>
            </p:cNvSpPr>
            <p:nvPr/>
          </p:nvSpPr>
          <p:spPr bwMode="auto">
            <a:xfrm>
              <a:off x="925" y="168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62" name="Group 58">
            <a:extLst>
              <a:ext uri="{FF2B5EF4-FFF2-40B4-BE49-F238E27FC236}">
                <a16:creationId xmlns:a16="http://schemas.microsoft.com/office/drawing/2014/main" id="{900560F4-B15C-480D-96E2-96DCF347B36F}"/>
              </a:ext>
            </a:extLst>
          </p:cNvPr>
          <p:cNvGrpSpPr>
            <a:grpSpLocks/>
          </p:cNvGrpSpPr>
          <p:nvPr/>
        </p:nvGrpSpPr>
        <p:grpSpPr bwMode="auto">
          <a:xfrm>
            <a:off x="7315200" y="1081087"/>
            <a:ext cx="1524000" cy="1905000"/>
            <a:chOff x="2256" y="624"/>
            <a:chExt cx="960" cy="1200"/>
          </a:xfrm>
        </p:grpSpPr>
        <p:grpSp>
          <p:nvGrpSpPr>
            <p:cNvPr id="63" name="Group 59">
              <a:extLst>
                <a:ext uri="{FF2B5EF4-FFF2-40B4-BE49-F238E27FC236}">
                  <a16:creationId xmlns:a16="http://schemas.microsoft.com/office/drawing/2014/main" id="{F406F639-EC9B-4201-8D5E-A869D00865F0}"/>
                </a:ext>
              </a:extLst>
            </p:cNvPr>
            <p:cNvGrpSpPr>
              <a:grpSpLocks/>
            </p:cNvGrpSpPr>
            <p:nvPr/>
          </p:nvGrpSpPr>
          <p:grpSpPr bwMode="auto">
            <a:xfrm>
              <a:off x="2256" y="720"/>
              <a:ext cx="912" cy="1056"/>
              <a:chOff x="2256" y="720"/>
              <a:chExt cx="1056" cy="1200"/>
            </a:xfrm>
          </p:grpSpPr>
          <p:sp>
            <p:nvSpPr>
              <p:cNvPr id="72" name="Line 60">
                <a:extLst>
                  <a:ext uri="{FF2B5EF4-FFF2-40B4-BE49-F238E27FC236}">
                    <a16:creationId xmlns:a16="http://schemas.microsoft.com/office/drawing/2014/main" id="{7BB13148-730C-43E7-8D54-FFC26081A70D}"/>
                  </a:ext>
                </a:extLst>
              </p:cNvPr>
              <p:cNvSpPr>
                <a:spLocks noChangeShapeType="1"/>
              </p:cNvSpPr>
              <p:nvPr/>
            </p:nvSpPr>
            <p:spPr bwMode="auto">
              <a:xfrm>
                <a:off x="2256" y="1056"/>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61">
                <a:extLst>
                  <a:ext uri="{FF2B5EF4-FFF2-40B4-BE49-F238E27FC236}">
                    <a16:creationId xmlns:a16="http://schemas.microsoft.com/office/drawing/2014/main" id="{92FA0E64-6304-4144-9C88-9F5E2EB6C77A}"/>
                  </a:ext>
                </a:extLst>
              </p:cNvPr>
              <p:cNvSpPr>
                <a:spLocks noChangeShapeType="1"/>
              </p:cNvSpPr>
              <p:nvPr/>
            </p:nvSpPr>
            <p:spPr bwMode="auto">
              <a:xfrm>
                <a:off x="2784" y="720"/>
                <a:ext cx="0" cy="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62">
                <a:extLst>
                  <a:ext uri="{FF2B5EF4-FFF2-40B4-BE49-F238E27FC236}">
                    <a16:creationId xmlns:a16="http://schemas.microsoft.com/office/drawing/2014/main" id="{93D4CC26-4D9B-4D67-A76A-9280AD33C9F2}"/>
                  </a:ext>
                </a:extLst>
              </p:cNvPr>
              <p:cNvSpPr>
                <a:spLocks noChangeShapeType="1"/>
              </p:cNvSpPr>
              <p:nvPr/>
            </p:nvSpPr>
            <p:spPr bwMode="auto">
              <a:xfrm>
                <a:off x="2256" y="1536"/>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 name="Oval 63">
              <a:extLst>
                <a:ext uri="{FF2B5EF4-FFF2-40B4-BE49-F238E27FC236}">
                  <a16:creationId xmlns:a16="http://schemas.microsoft.com/office/drawing/2014/main" id="{BE60B9E3-98DA-43BA-A1F4-FF3C4E14F330}"/>
                </a:ext>
              </a:extLst>
            </p:cNvPr>
            <p:cNvSpPr>
              <a:spLocks noChangeArrowheads="1"/>
            </p:cNvSpPr>
            <p:nvPr/>
          </p:nvSpPr>
          <p:spPr bwMode="auto">
            <a:xfrm>
              <a:off x="2256" y="98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5" name="Oval 64">
              <a:extLst>
                <a:ext uri="{FF2B5EF4-FFF2-40B4-BE49-F238E27FC236}">
                  <a16:creationId xmlns:a16="http://schemas.microsoft.com/office/drawing/2014/main" id="{D5907F5B-9495-4A8A-BC30-1E705BB87E10}"/>
                </a:ext>
              </a:extLst>
            </p:cNvPr>
            <p:cNvSpPr>
              <a:spLocks noChangeArrowheads="1"/>
            </p:cNvSpPr>
            <p:nvPr/>
          </p:nvSpPr>
          <p:spPr bwMode="auto">
            <a:xfrm>
              <a:off x="2662" y="1383"/>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 name="Oval 65">
              <a:extLst>
                <a:ext uri="{FF2B5EF4-FFF2-40B4-BE49-F238E27FC236}">
                  <a16:creationId xmlns:a16="http://schemas.microsoft.com/office/drawing/2014/main" id="{C6B34C3F-D391-412C-B3BF-51DD449C498D}"/>
                </a:ext>
              </a:extLst>
            </p:cNvPr>
            <p:cNvSpPr>
              <a:spLocks noChangeArrowheads="1"/>
            </p:cNvSpPr>
            <p:nvPr/>
          </p:nvSpPr>
          <p:spPr bwMode="auto">
            <a:xfrm>
              <a:off x="2653" y="95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7" name="Oval 66">
              <a:extLst>
                <a:ext uri="{FF2B5EF4-FFF2-40B4-BE49-F238E27FC236}">
                  <a16:creationId xmlns:a16="http://schemas.microsoft.com/office/drawing/2014/main" id="{2E86608C-FB82-4F16-8A9B-A57949F08111}"/>
                </a:ext>
              </a:extLst>
            </p:cNvPr>
            <p:cNvSpPr>
              <a:spLocks noChangeArrowheads="1"/>
            </p:cNvSpPr>
            <p:nvPr/>
          </p:nvSpPr>
          <p:spPr bwMode="auto">
            <a:xfrm>
              <a:off x="2652" y="62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 name="Oval 67">
              <a:extLst>
                <a:ext uri="{FF2B5EF4-FFF2-40B4-BE49-F238E27FC236}">
                  <a16:creationId xmlns:a16="http://schemas.microsoft.com/office/drawing/2014/main" id="{CB005172-2942-426C-A189-EAA2A1BDC886}"/>
                </a:ext>
              </a:extLst>
            </p:cNvPr>
            <p:cNvSpPr>
              <a:spLocks noChangeArrowheads="1"/>
            </p:cNvSpPr>
            <p:nvPr/>
          </p:nvSpPr>
          <p:spPr bwMode="auto">
            <a:xfrm>
              <a:off x="2256" y="13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9" name="Oval 68">
              <a:extLst>
                <a:ext uri="{FF2B5EF4-FFF2-40B4-BE49-F238E27FC236}">
                  <a16:creationId xmlns:a16="http://schemas.microsoft.com/office/drawing/2014/main" id="{C4B9F0DA-55CF-4C40-B45C-1D432B736291}"/>
                </a:ext>
              </a:extLst>
            </p:cNvPr>
            <p:cNvSpPr>
              <a:spLocks noChangeArrowheads="1"/>
            </p:cNvSpPr>
            <p:nvPr/>
          </p:nvSpPr>
          <p:spPr bwMode="auto">
            <a:xfrm>
              <a:off x="2666" y="17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0" name="Oval 69">
              <a:extLst>
                <a:ext uri="{FF2B5EF4-FFF2-40B4-BE49-F238E27FC236}">
                  <a16:creationId xmlns:a16="http://schemas.microsoft.com/office/drawing/2014/main" id="{3BFAAF59-645D-470F-A855-91368E9D0FAC}"/>
                </a:ext>
              </a:extLst>
            </p:cNvPr>
            <p:cNvSpPr>
              <a:spLocks noChangeArrowheads="1"/>
            </p:cNvSpPr>
            <p:nvPr/>
          </p:nvSpPr>
          <p:spPr bwMode="auto">
            <a:xfrm>
              <a:off x="3120" y="13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 name="Oval 70">
              <a:extLst>
                <a:ext uri="{FF2B5EF4-FFF2-40B4-BE49-F238E27FC236}">
                  <a16:creationId xmlns:a16="http://schemas.microsoft.com/office/drawing/2014/main" id="{BA951500-FD59-4057-A8EC-8D231BECB5D4}"/>
                </a:ext>
              </a:extLst>
            </p:cNvPr>
            <p:cNvSpPr>
              <a:spLocks noChangeArrowheads="1"/>
            </p:cNvSpPr>
            <p:nvPr/>
          </p:nvSpPr>
          <p:spPr bwMode="auto">
            <a:xfrm>
              <a:off x="3072" y="9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5" name="Group 71">
            <a:extLst>
              <a:ext uri="{FF2B5EF4-FFF2-40B4-BE49-F238E27FC236}">
                <a16:creationId xmlns:a16="http://schemas.microsoft.com/office/drawing/2014/main" id="{8B38D127-A161-4DB5-B164-634C30D06199}"/>
              </a:ext>
            </a:extLst>
          </p:cNvPr>
          <p:cNvGrpSpPr>
            <a:grpSpLocks/>
          </p:cNvGrpSpPr>
          <p:nvPr/>
        </p:nvGrpSpPr>
        <p:grpSpPr bwMode="auto">
          <a:xfrm>
            <a:off x="10231438" y="1157287"/>
            <a:ext cx="1503362" cy="1828800"/>
            <a:chOff x="4093" y="672"/>
            <a:chExt cx="947" cy="1152"/>
          </a:xfrm>
        </p:grpSpPr>
        <p:grpSp>
          <p:nvGrpSpPr>
            <p:cNvPr id="76" name="Group 72">
              <a:extLst>
                <a:ext uri="{FF2B5EF4-FFF2-40B4-BE49-F238E27FC236}">
                  <a16:creationId xmlns:a16="http://schemas.microsoft.com/office/drawing/2014/main" id="{0B8BF3BF-2619-4181-B2F4-A3A88E1C21CE}"/>
                </a:ext>
              </a:extLst>
            </p:cNvPr>
            <p:cNvGrpSpPr>
              <a:grpSpLocks/>
            </p:cNvGrpSpPr>
            <p:nvPr/>
          </p:nvGrpSpPr>
          <p:grpSpPr bwMode="auto">
            <a:xfrm>
              <a:off x="4128" y="720"/>
              <a:ext cx="864" cy="1104"/>
              <a:chOff x="4080" y="672"/>
              <a:chExt cx="1056" cy="1296"/>
            </a:xfrm>
          </p:grpSpPr>
          <p:sp>
            <p:nvSpPr>
              <p:cNvPr id="88" name="Line 73">
                <a:extLst>
                  <a:ext uri="{FF2B5EF4-FFF2-40B4-BE49-F238E27FC236}">
                    <a16:creationId xmlns:a16="http://schemas.microsoft.com/office/drawing/2014/main" id="{65D1879B-0DA8-43D5-815E-D640C827287D}"/>
                  </a:ext>
                </a:extLst>
              </p:cNvPr>
              <p:cNvSpPr>
                <a:spLocks noChangeShapeType="1"/>
              </p:cNvSpPr>
              <p:nvPr/>
            </p:nvSpPr>
            <p:spPr bwMode="auto">
              <a:xfrm>
                <a:off x="4080" y="1584"/>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74">
                <a:extLst>
                  <a:ext uri="{FF2B5EF4-FFF2-40B4-BE49-F238E27FC236}">
                    <a16:creationId xmlns:a16="http://schemas.microsoft.com/office/drawing/2014/main" id="{AAA38B33-7314-46CC-AD55-AD6361875355}"/>
                  </a:ext>
                </a:extLst>
              </p:cNvPr>
              <p:cNvSpPr>
                <a:spLocks noChangeShapeType="1"/>
              </p:cNvSpPr>
              <p:nvPr/>
            </p:nvSpPr>
            <p:spPr bwMode="auto">
              <a:xfrm>
                <a:off x="4176" y="1248"/>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75">
                <a:extLst>
                  <a:ext uri="{FF2B5EF4-FFF2-40B4-BE49-F238E27FC236}">
                    <a16:creationId xmlns:a16="http://schemas.microsoft.com/office/drawing/2014/main" id="{34448F35-7CD0-4AD5-91FA-9A99B324299C}"/>
                  </a:ext>
                </a:extLst>
              </p:cNvPr>
              <p:cNvSpPr>
                <a:spLocks noChangeShapeType="1"/>
              </p:cNvSpPr>
              <p:nvPr/>
            </p:nvSpPr>
            <p:spPr bwMode="auto">
              <a:xfrm>
                <a:off x="4128" y="912"/>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76">
                <a:extLst>
                  <a:ext uri="{FF2B5EF4-FFF2-40B4-BE49-F238E27FC236}">
                    <a16:creationId xmlns:a16="http://schemas.microsoft.com/office/drawing/2014/main" id="{A670675E-4FC6-42E8-A37E-8A899AD64FDF}"/>
                  </a:ext>
                </a:extLst>
              </p:cNvPr>
              <p:cNvSpPr>
                <a:spLocks noChangeShapeType="1"/>
              </p:cNvSpPr>
              <p:nvPr/>
            </p:nvSpPr>
            <p:spPr bwMode="auto">
              <a:xfrm>
                <a:off x="4560" y="672"/>
                <a:ext cx="0" cy="1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 name="Oval 77">
              <a:extLst>
                <a:ext uri="{FF2B5EF4-FFF2-40B4-BE49-F238E27FC236}">
                  <a16:creationId xmlns:a16="http://schemas.microsoft.com/office/drawing/2014/main" id="{9F50F948-56DB-428F-ABDB-737210FBBFB5}"/>
                </a:ext>
              </a:extLst>
            </p:cNvPr>
            <p:cNvSpPr>
              <a:spLocks noChangeArrowheads="1"/>
            </p:cNvSpPr>
            <p:nvPr/>
          </p:nvSpPr>
          <p:spPr bwMode="auto">
            <a:xfrm>
              <a:off x="4848" y="86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 name="Oval 78">
              <a:extLst>
                <a:ext uri="{FF2B5EF4-FFF2-40B4-BE49-F238E27FC236}">
                  <a16:creationId xmlns:a16="http://schemas.microsoft.com/office/drawing/2014/main" id="{57375342-49C8-4698-BAC9-E5B44BBA54C6}"/>
                </a:ext>
              </a:extLst>
            </p:cNvPr>
            <p:cNvSpPr>
              <a:spLocks noChangeArrowheads="1"/>
            </p:cNvSpPr>
            <p:nvPr/>
          </p:nvSpPr>
          <p:spPr bwMode="auto">
            <a:xfrm>
              <a:off x="4464" y="17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9" name="Oval 79">
              <a:extLst>
                <a:ext uri="{FF2B5EF4-FFF2-40B4-BE49-F238E27FC236}">
                  <a16:creationId xmlns:a16="http://schemas.microsoft.com/office/drawing/2014/main" id="{E861BAB5-7302-4366-A3CC-B446BD96AEA5}"/>
                </a:ext>
              </a:extLst>
            </p:cNvPr>
            <p:cNvSpPr>
              <a:spLocks noChangeArrowheads="1"/>
            </p:cNvSpPr>
            <p:nvPr/>
          </p:nvSpPr>
          <p:spPr bwMode="auto">
            <a:xfrm>
              <a:off x="4467" y="14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 name="Oval 80">
              <a:extLst>
                <a:ext uri="{FF2B5EF4-FFF2-40B4-BE49-F238E27FC236}">
                  <a16:creationId xmlns:a16="http://schemas.microsoft.com/office/drawing/2014/main" id="{CE459139-3F57-4A5E-9021-B9CDD6266524}"/>
                </a:ext>
              </a:extLst>
            </p:cNvPr>
            <p:cNvSpPr>
              <a:spLocks noChangeArrowheads="1"/>
            </p:cNvSpPr>
            <p:nvPr/>
          </p:nvSpPr>
          <p:spPr bwMode="auto">
            <a:xfrm>
              <a:off x="4467"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1" name="Oval 81">
              <a:extLst>
                <a:ext uri="{FF2B5EF4-FFF2-40B4-BE49-F238E27FC236}">
                  <a16:creationId xmlns:a16="http://schemas.microsoft.com/office/drawing/2014/main" id="{819C36BD-E5B3-412F-8F24-51945EC4DC60}"/>
                </a:ext>
              </a:extLst>
            </p:cNvPr>
            <p:cNvSpPr>
              <a:spLocks noChangeArrowheads="1"/>
            </p:cNvSpPr>
            <p:nvPr/>
          </p:nvSpPr>
          <p:spPr bwMode="auto">
            <a:xfrm>
              <a:off x="4476" y="861"/>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 name="Oval 82">
              <a:extLst>
                <a:ext uri="{FF2B5EF4-FFF2-40B4-BE49-F238E27FC236}">
                  <a16:creationId xmlns:a16="http://schemas.microsoft.com/office/drawing/2014/main" id="{8C1E85E9-0A1B-4C76-A2D6-86A84F8C1C8A}"/>
                </a:ext>
              </a:extLst>
            </p:cNvPr>
            <p:cNvSpPr>
              <a:spLocks noChangeArrowheads="1"/>
            </p:cNvSpPr>
            <p:nvPr/>
          </p:nvSpPr>
          <p:spPr bwMode="auto">
            <a:xfrm>
              <a:off x="4476" y="6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3" name="Oval 83">
              <a:extLst>
                <a:ext uri="{FF2B5EF4-FFF2-40B4-BE49-F238E27FC236}">
                  <a16:creationId xmlns:a16="http://schemas.microsoft.com/office/drawing/2014/main" id="{99C2E703-ADBA-49A2-85D1-F1E372659979}"/>
                </a:ext>
              </a:extLst>
            </p:cNvPr>
            <p:cNvSpPr>
              <a:spLocks noChangeArrowheads="1"/>
            </p:cNvSpPr>
            <p:nvPr/>
          </p:nvSpPr>
          <p:spPr bwMode="auto">
            <a:xfrm>
              <a:off x="4944" y="14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4" name="Oval 84">
              <a:extLst>
                <a:ext uri="{FF2B5EF4-FFF2-40B4-BE49-F238E27FC236}">
                  <a16:creationId xmlns:a16="http://schemas.microsoft.com/office/drawing/2014/main" id="{85B6314A-31F9-4931-BE1A-6688E05B154B}"/>
                </a:ext>
              </a:extLst>
            </p:cNvPr>
            <p:cNvSpPr>
              <a:spLocks noChangeArrowheads="1"/>
            </p:cNvSpPr>
            <p:nvPr/>
          </p:nvSpPr>
          <p:spPr bwMode="auto">
            <a:xfrm>
              <a:off x="4093" y="1431"/>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 name="Oval 85">
              <a:extLst>
                <a:ext uri="{FF2B5EF4-FFF2-40B4-BE49-F238E27FC236}">
                  <a16:creationId xmlns:a16="http://schemas.microsoft.com/office/drawing/2014/main" id="{2E50CA9F-8AA8-4BD8-AB1B-5C2A97751EA6}"/>
                </a:ext>
              </a:extLst>
            </p:cNvPr>
            <p:cNvSpPr>
              <a:spLocks noChangeArrowheads="1"/>
            </p:cNvSpPr>
            <p:nvPr/>
          </p:nvSpPr>
          <p:spPr bwMode="auto">
            <a:xfrm>
              <a:off x="4800"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6" name="Oval 86">
              <a:extLst>
                <a:ext uri="{FF2B5EF4-FFF2-40B4-BE49-F238E27FC236}">
                  <a16:creationId xmlns:a16="http://schemas.microsoft.com/office/drawing/2014/main" id="{CCC713A7-D22C-49E7-A6F6-150AA5FA41C0}"/>
                </a:ext>
              </a:extLst>
            </p:cNvPr>
            <p:cNvSpPr>
              <a:spLocks noChangeArrowheads="1"/>
            </p:cNvSpPr>
            <p:nvPr/>
          </p:nvSpPr>
          <p:spPr bwMode="auto">
            <a:xfrm>
              <a:off x="4128"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 name="Oval 87">
              <a:extLst>
                <a:ext uri="{FF2B5EF4-FFF2-40B4-BE49-F238E27FC236}">
                  <a16:creationId xmlns:a16="http://schemas.microsoft.com/office/drawing/2014/main" id="{DF1B5961-2DB3-4325-858C-9EE5585695D8}"/>
                </a:ext>
              </a:extLst>
            </p:cNvPr>
            <p:cNvSpPr>
              <a:spLocks noChangeArrowheads="1"/>
            </p:cNvSpPr>
            <p:nvPr/>
          </p:nvSpPr>
          <p:spPr bwMode="auto">
            <a:xfrm>
              <a:off x="4128" y="877"/>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41597706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grpSp>
        <p:nvGrpSpPr>
          <p:cNvPr id="92" name="Group 2">
            <a:extLst>
              <a:ext uri="{FF2B5EF4-FFF2-40B4-BE49-F238E27FC236}">
                <a16:creationId xmlns:a16="http://schemas.microsoft.com/office/drawing/2014/main" id="{CB4B7A2A-6BFF-45D3-A476-867E9822B326}"/>
              </a:ext>
            </a:extLst>
          </p:cNvPr>
          <p:cNvGrpSpPr>
            <a:grpSpLocks/>
          </p:cNvGrpSpPr>
          <p:nvPr/>
        </p:nvGrpSpPr>
        <p:grpSpPr bwMode="auto">
          <a:xfrm>
            <a:off x="2236694" y="4249271"/>
            <a:ext cx="1066800" cy="2438400"/>
            <a:chOff x="528" y="2304"/>
            <a:chExt cx="672" cy="1536"/>
          </a:xfrm>
        </p:grpSpPr>
        <p:sp>
          <p:nvSpPr>
            <p:cNvPr id="93" name="Line 3">
              <a:extLst>
                <a:ext uri="{FF2B5EF4-FFF2-40B4-BE49-F238E27FC236}">
                  <a16:creationId xmlns:a16="http://schemas.microsoft.com/office/drawing/2014/main" id="{F83CC8EE-3AFE-43B5-BF99-6767EB76BD8D}"/>
                </a:ext>
              </a:extLst>
            </p:cNvPr>
            <p:cNvSpPr>
              <a:spLocks noChangeShapeType="1"/>
            </p:cNvSpPr>
            <p:nvPr/>
          </p:nvSpPr>
          <p:spPr bwMode="auto">
            <a:xfrm>
              <a:off x="864" y="2352"/>
              <a:ext cx="0" cy="14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4">
              <a:extLst>
                <a:ext uri="{FF2B5EF4-FFF2-40B4-BE49-F238E27FC236}">
                  <a16:creationId xmlns:a16="http://schemas.microsoft.com/office/drawing/2014/main" id="{E1B8D7F9-32A3-42CA-B1AF-2969BD9629C0}"/>
                </a:ext>
              </a:extLst>
            </p:cNvPr>
            <p:cNvSpPr>
              <a:spLocks noChangeShapeType="1"/>
            </p:cNvSpPr>
            <p:nvPr/>
          </p:nvSpPr>
          <p:spPr bwMode="auto">
            <a:xfrm flipH="1">
              <a:off x="576" y="3360"/>
              <a:ext cx="288"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5">
              <a:extLst>
                <a:ext uri="{FF2B5EF4-FFF2-40B4-BE49-F238E27FC236}">
                  <a16:creationId xmlns:a16="http://schemas.microsoft.com/office/drawing/2014/main" id="{3CB330C4-7193-46B1-AB4E-727970C387EB}"/>
                </a:ext>
              </a:extLst>
            </p:cNvPr>
            <p:cNvSpPr>
              <a:spLocks noChangeShapeType="1"/>
            </p:cNvSpPr>
            <p:nvPr/>
          </p:nvSpPr>
          <p:spPr bwMode="auto">
            <a:xfrm>
              <a:off x="864" y="3360"/>
              <a:ext cx="288"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Oval 6">
              <a:extLst>
                <a:ext uri="{FF2B5EF4-FFF2-40B4-BE49-F238E27FC236}">
                  <a16:creationId xmlns:a16="http://schemas.microsoft.com/office/drawing/2014/main" id="{D8089834-9654-4645-991A-DDA3C68E5A6C}"/>
                </a:ext>
              </a:extLst>
            </p:cNvPr>
            <p:cNvSpPr>
              <a:spLocks noChangeArrowheads="1"/>
            </p:cNvSpPr>
            <p:nvPr/>
          </p:nvSpPr>
          <p:spPr bwMode="auto">
            <a:xfrm>
              <a:off x="816" y="23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7" name="Oval 7">
              <a:extLst>
                <a:ext uri="{FF2B5EF4-FFF2-40B4-BE49-F238E27FC236}">
                  <a16:creationId xmlns:a16="http://schemas.microsoft.com/office/drawing/2014/main" id="{40A0A7B8-6057-4080-9970-4FD9EF854AFD}"/>
                </a:ext>
              </a:extLst>
            </p:cNvPr>
            <p:cNvSpPr>
              <a:spLocks noChangeArrowheads="1"/>
            </p:cNvSpPr>
            <p:nvPr/>
          </p:nvSpPr>
          <p:spPr bwMode="auto">
            <a:xfrm>
              <a:off x="816" y="28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8" name="Oval 8">
              <a:extLst>
                <a:ext uri="{FF2B5EF4-FFF2-40B4-BE49-F238E27FC236}">
                  <a16:creationId xmlns:a16="http://schemas.microsoft.com/office/drawing/2014/main" id="{7D6E2606-1991-4DD7-885E-07368689FAC0}"/>
                </a:ext>
              </a:extLst>
            </p:cNvPr>
            <p:cNvSpPr>
              <a:spLocks noChangeArrowheads="1"/>
            </p:cNvSpPr>
            <p:nvPr/>
          </p:nvSpPr>
          <p:spPr bwMode="auto">
            <a:xfrm>
              <a:off x="816" y="33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9" name="Oval 9">
              <a:extLst>
                <a:ext uri="{FF2B5EF4-FFF2-40B4-BE49-F238E27FC236}">
                  <a16:creationId xmlns:a16="http://schemas.microsoft.com/office/drawing/2014/main" id="{383A2FCF-B1A8-46D4-BFC4-F72A766B1466}"/>
                </a:ext>
              </a:extLst>
            </p:cNvPr>
            <p:cNvSpPr>
              <a:spLocks noChangeArrowheads="1"/>
            </p:cNvSpPr>
            <p:nvPr/>
          </p:nvSpPr>
          <p:spPr bwMode="auto">
            <a:xfrm>
              <a:off x="528" y="37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0" name="Oval 10">
              <a:extLst>
                <a:ext uri="{FF2B5EF4-FFF2-40B4-BE49-F238E27FC236}">
                  <a16:creationId xmlns:a16="http://schemas.microsoft.com/office/drawing/2014/main" id="{49DC84A1-0881-4997-8760-40611CEAE95F}"/>
                </a:ext>
              </a:extLst>
            </p:cNvPr>
            <p:cNvSpPr>
              <a:spLocks noChangeArrowheads="1"/>
            </p:cNvSpPr>
            <p:nvPr/>
          </p:nvSpPr>
          <p:spPr bwMode="auto">
            <a:xfrm>
              <a:off x="816" y="37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1" name="Oval 11">
              <a:extLst>
                <a:ext uri="{FF2B5EF4-FFF2-40B4-BE49-F238E27FC236}">
                  <a16:creationId xmlns:a16="http://schemas.microsoft.com/office/drawing/2014/main" id="{BE7D6A69-BD87-4E91-BC8A-B5C7D7F468BB}"/>
                </a:ext>
              </a:extLst>
            </p:cNvPr>
            <p:cNvSpPr>
              <a:spLocks noChangeArrowheads="1"/>
            </p:cNvSpPr>
            <p:nvPr/>
          </p:nvSpPr>
          <p:spPr bwMode="auto">
            <a:xfrm>
              <a:off x="1104" y="37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02" name="Group 12">
            <a:extLst>
              <a:ext uri="{FF2B5EF4-FFF2-40B4-BE49-F238E27FC236}">
                <a16:creationId xmlns:a16="http://schemas.microsoft.com/office/drawing/2014/main" id="{45CF1D11-AFAD-47B9-8E47-F7F132615635}"/>
              </a:ext>
            </a:extLst>
          </p:cNvPr>
          <p:cNvGrpSpPr>
            <a:grpSpLocks/>
          </p:cNvGrpSpPr>
          <p:nvPr/>
        </p:nvGrpSpPr>
        <p:grpSpPr bwMode="auto">
          <a:xfrm>
            <a:off x="2693894" y="1048871"/>
            <a:ext cx="152400" cy="2362200"/>
            <a:chOff x="816" y="288"/>
            <a:chExt cx="96" cy="1488"/>
          </a:xfrm>
        </p:grpSpPr>
        <p:sp>
          <p:nvSpPr>
            <p:cNvPr id="103" name="Line 13">
              <a:extLst>
                <a:ext uri="{FF2B5EF4-FFF2-40B4-BE49-F238E27FC236}">
                  <a16:creationId xmlns:a16="http://schemas.microsoft.com/office/drawing/2014/main" id="{A7DCBDC8-98C8-4A24-B97D-CBAF36064BB7}"/>
                </a:ext>
              </a:extLst>
            </p:cNvPr>
            <p:cNvSpPr>
              <a:spLocks noChangeShapeType="1"/>
            </p:cNvSpPr>
            <p:nvPr/>
          </p:nvSpPr>
          <p:spPr bwMode="auto">
            <a:xfrm>
              <a:off x="864" y="336"/>
              <a:ext cx="0" cy="13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Oval 14">
              <a:extLst>
                <a:ext uri="{FF2B5EF4-FFF2-40B4-BE49-F238E27FC236}">
                  <a16:creationId xmlns:a16="http://schemas.microsoft.com/office/drawing/2014/main" id="{5A80B24D-C8A7-4E24-A262-5ECD2C9EA80F}"/>
                </a:ext>
              </a:extLst>
            </p:cNvPr>
            <p:cNvSpPr>
              <a:spLocks noChangeArrowheads="1"/>
            </p:cNvSpPr>
            <p:nvPr/>
          </p:nvSpPr>
          <p:spPr bwMode="auto">
            <a:xfrm>
              <a:off x="816" y="168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5" name="Oval 15">
              <a:extLst>
                <a:ext uri="{FF2B5EF4-FFF2-40B4-BE49-F238E27FC236}">
                  <a16:creationId xmlns:a16="http://schemas.microsoft.com/office/drawing/2014/main" id="{B78E3C78-5361-4152-8EF4-854111799307}"/>
                </a:ext>
              </a:extLst>
            </p:cNvPr>
            <p:cNvSpPr>
              <a:spLocks noChangeArrowheads="1"/>
            </p:cNvSpPr>
            <p:nvPr/>
          </p:nvSpPr>
          <p:spPr bwMode="auto">
            <a:xfrm>
              <a:off x="816" y="28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 name="Oval 16">
              <a:extLst>
                <a:ext uri="{FF2B5EF4-FFF2-40B4-BE49-F238E27FC236}">
                  <a16:creationId xmlns:a16="http://schemas.microsoft.com/office/drawing/2014/main" id="{E6A03E45-1C3D-42DF-9E88-BE5EB22E924B}"/>
                </a:ext>
              </a:extLst>
            </p:cNvPr>
            <p:cNvSpPr>
              <a:spLocks noChangeArrowheads="1"/>
            </p:cNvSpPr>
            <p:nvPr/>
          </p:nvSpPr>
          <p:spPr bwMode="auto">
            <a:xfrm>
              <a:off x="816" y="13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7" name="Oval 17">
              <a:extLst>
                <a:ext uri="{FF2B5EF4-FFF2-40B4-BE49-F238E27FC236}">
                  <a16:creationId xmlns:a16="http://schemas.microsoft.com/office/drawing/2014/main" id="{6BB55FFC-9B64-4FED-B742-731676DBCDCC}"/>
                </a:ext>
              </a:extLst>
            </p:cNvPr>
            <p:cNvSpPr>
              <a:spLocks noChangeArrowheads="1"/>
            </p:cNvSpPr>
            <p:nvPr/>
          </p:nvSpPr>
          <p:spPr bwMode="auto">
            <a:xfrm>
              <a:off x="816" y="110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 name="Oval 18">
              <a:extLst>
                <a:ext uri="{FF2B5EF4-FFF2-40B4-BE49-F238E27FC236}">
                  <a16:creationId xmlns:a16="http://schemas.microsoft.com/office/drawing/2014/main" id="{311D84E8-D863-49F5-B066-900045B73F24}"/>
                </a:ext>
              </a:extLst>
            </p:cNvPr>
            <p:cNvSpPr>
              <a:spLocks noChangeArrowheads="1"/>
            </p:cNvSpPr>
            <p:nvPr/>
          </p:nvSpPr>
          <p:spPr bwMode="auto">
            <a:xfrm>
              <a:off x="816" y="86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9" name="Oval 19">
              <a:extLst>
                <a:ext uri="{FF2B5EF4-FFF2-40B4-BE49-F238E27FC236}">
                  <a16:creationId xmlns:a16="http://schemas.microsoft.com/office/drawing/2014/main" id="{B6B251A8-5DB6-4684-BB26-DD5666902A12}"/>
                </a:ext>
              </a:extLst>
            </p:cNvPr>
            <p:cNvSpPr>
              <a:spLocks noChangeArrowheads="1"/>
            </p:cNvSpPr>
            <p:nvPr/>
          </p:nvSpPr>
          <p:spPr bwMode="auto">
            <a:xfrm>
              <a:off x="816" y="57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10" name="Group 20">
            <a:extLst>
              <a:ext uri="{FF2B5EF4-FFF2-40B4-BE49-F238E27FC236}">
                <a16:creationId xmlns:a16="http://schemas.microsoft.com/office/drawing/2014/main" id="{8D021E43-7C3B-439E-9E63-98AE0334E094}"/>
              </a:ext>
            </a:extLst>
          </p:cNvPr>
          <p:cNvGrpSpPr>
            <a:grpSpLocks/>
          </p:cNvGrpSpPr>
          <p:nvPr/>
        </p:nvGrpSpPr>
        <p:grpSpPr bwMode="auto">
          <a:xfrm>
            <a:off x="5076732" y="993309"/>
            <a:ext cx="811212" cy="2341562"/>
            <a:chOff x="2317" y="253"/>
            <a:chExt cx="511" cy="1475"/>
          </a:xfrm>
        </p:grpSpPr>
        <p:sp>
          <p:nvSpPr>
            <p:cNvPr id="111" name="Line 21">
              <a:extLst>
                <a:ext uri="{FF2B5EF4-FFF2-40B4-BE49-F238E27FC236}">
                  <a16:creationId xmlns:a16="http://schemas.microsoft.com/office/drawing/2014/main" id="{D688F3F9-C3B3-42A0-8571-7C1411AF3077}"/>
                </a:ext>
              </a:extLst>
            </p:cNvPr>
            <p:cNvSpPr>
              <a:spLocks noChangeShapeType="1"/>
            </p:cNvSpPr>
            <p:nvPr/>
          </p:nvSpPr>
          <p:spPr bwMode="auto">
            <a:xfrm>
              <a:off x="2592" y="336"/>
              <a:ext cx="0" cy="10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Line 22">
              <a:extLst>
                <a:ext uri="{FF2B5EF4-FFF2-40B4-BE49-F238E27FC236}">
                  <a16:creationId xmlns:a16="http://schemas.microsoft.com/office/drawing/2014/main" id="{E1355BD8-27F4-4EEC-9AC4-83204E5C5A68}"/>
                </a:ext>
              </a:extLst>
            </p:cNvPr>
            <p:cNvSpPr>
              <a:spLocks noChangeShapeType="1"/>
            </p:cNvSpPr>
            <p:nvPr/>
          </p:nvSpPr>
          <p:spPr bwMode="auto">
            <a:xfrm flipH="1">
              <a:off x="2400" y="1344"/>
              <a:ext cx="192"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Line 23">
              <a:extLst>
                <a:ext uri="{FF2B5EF4-FFF2-40B4-BE49-F238E27FC236}">
                  <a16:creationId xmlns:a16="http://schemas.microsoft.com/office/drawing/2014/main" id="{3594931E-3173-48E0-851A-F525EB9D1F49}"/>
                </a:ext>
              </a:extLst>
            </p:cNvPr>
            <p:cNvSpPr>
              <a:spLocks noChangeShapeType="1"/>
            </p:cNvSpPr>
            <p:nvPr/>
          </p:nvSpPr>
          <p:spPr bwMode="auto">
            <a:xfrm>
              <a:off x="2592" y="1344"/>
              <a:ext cx="144"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 name="Oval 24">
              <a:extLst>
                <a:ext uri="{FF2B5EF4-FFF2-40B4-BE49-F238E27FC236}">
                  <a16:creationId xmlns:a16="http://schemas.microsoft.com/office/drawing/2014/main" id="{BC51F700-5787-47F9-A849-B80B5762D539}"/>
                </a:ext>
              </a:extLst>
            </p:cNvPr>
            <p:cNvSpPr>
              <a:spLocks noChangeArrowheads="1"/>
            </p:cNvSpPr>
            <p:nvPr/>
          </p:nvSpPr>
          <p:spPr bwMode="auto">
            <a:xfrm>
              <a:off x="2544" y="12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5" name="Oval 25">
              <a:extLst>
                <a:ext uri="{FF2B5EF4-FFF2-40B4-BE49-F238E27FC236}">
                  <a16:creationId xmlns:a16="http://schemas.microsoft.com/office/drawing/2014/main" id="{A8E89121-1AFE-4D1F-88AC-789A6D4D4FE8}"/>
                </a:ext>
              </a:extLst>
            </p:cNvPr>
            <p:cNvSpPr>
              <a:spLocks noChangeArrowheads="1"/>
            </p:cNvSpPr>
            <p:nvPr/>
          </p:nvSpPr>
          <p:spPr bwMode="auto">
            <a:xfrm>
              <a:off x="2317"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6" name="Oval 26">
              <a:extLst>
                <a:ext uri="{FF2B5EF4-FFF2-40B4-BE49-F238E27FC236}">
                  <a16:creationId xmlns:a16="http://schemas.microsoft.com/office/drawing/2014/main" id="{6E111BAD-056E-4B54-BE6A-781A7DC44CAD}"/>
                </a:ext>
              </a:extLst>
            </p:cNvPr>
            <p:cNvSpPr>
              <a:spLocks noChangeArrowheads="1"/>
            </p:cNvSpPr>
            <p:nvPr/>
          </p:nvSpPr>
          <p:spPr bwMode="auto">
            <a:xfrm>
              <a:off x="2732"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7" name="Oval 27">
              <a:extLst>
                <a:ext uri="{FF2B5EF4-FFF2-40B4-BE49-F238E27FC236}">
                  <a16:creationId xmlns:a16="http://schemas.microsoft.com/office/drawing/2014/main" id="{1D6A148A-2C94-402D-8531-1EC500835BEC}"/>
                </a:ext>
              </a:extLst>
            </p:cNvPr>
            <p:cNvSpPr>
              <a:spLocks noChangeArrowheads="1"/>
            </p:cNvSpPr>
            <p:nvPr/>
          </p:nvSpPr>
          <p:spPr bwMode="auto">
            <a:xfrm>
              <a:off x="2544" y="253"/>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8" name="Oval 28">
              <a:extLst>
                <a:ext uri="{FF2B5EF4-FFF2-40B4-BE49-F238E27FC236}">
                  <a16:creationId xmlns:a16="http://schemas.microsoft.com/office/drawing/2014/main" id="{549F3B69-660B-4D52-BB08-F92A532CE604}"/>
                </a:ext>
              </a:extLst>
            </p:cNvPr>
            <p:cNvSpPr>
              <a:spLocks noChangeArrowheads="1"/>
            </p:cNvSpPr>
            <p:nvPr/>
          </p:nvSpPr>
          <p:spPr bwMode="auto">
            <a:xfrm>
              <a:off x="2544" y="91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9" name="Oval 29">
              <a:extLst>
                <a:ext uri="{FF2B5EF4-FFF2-40B4-BE49-F238E27FC236}">
                  <a16:creationId xmlns:a16="http://schemas.microsoft.com/office/drawing/2014/main" id="{B27C9A72-49B2-457E-A818-86DFBA457258}"/>
                </a:ext>
              </a:extLst>
            </p:cNvPr>
            <p:cNvSpPr>
              <a:spLocks noChangeArrowheads="1"/>
            </p:cNvSpPr>
            <p:nvPr/>
          </p:nvSpPr>
          <p:spPr bwMode="auto">
            <a:xfrm>
              <a:off x="2544" y="57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20" name="Group 30">
            <a:extLst>
              <a:ext uri="{FF2B5EF4-FFF2-40B4-BE49-F238E27FC236}">
                <a16:creationId xmlns:a16="http://schemas.microsoft.com/office/drawing/2014/main" id="{AB47C89F-1A92-49B0-9EB2-CB9C38599E3E}"/>
              </a:ext>
            </a:extLst>
          </p:cNvPr>
          <p:cNvGrpSpPr>
            <a:grpSpLocks/>
          </p:cNvGrpSpPr>
          <p:nvPr/>
        </p:nvGrpSpPr>
        <p:grpSpPr bwMode="auto">
          <a:xfrm>
            <a:off x="4827494" y="4173071"/>
            <a:ext cx="1371600" cy="2438400"/>
            <a:chOff x="2160" y="2256"/>
            <a:chExt cx="864" cy="1536"/>
          </a:xfrm>
        </p:grpSpPr>
        <p:sp>
          <p:nvSpPr>
            <p:cNvPr id="121" name="Line 31">
              <a:extLst>
                <a:ext uri="{FF2B5EF4-FFF2-40B4-BE49-F238E27FC236}">
                  <a16:creationId xmlns:a16="http://schemas.microsoft.com/office/drawing/2014/main" id="{BE137C0F-8402-4878-9221-5ED043B1FA3C}"/>
                </a:ext>
              </a:extLst>
            </p:cNvPr>
            <p:cNvSpPr>
              <a:spLocks noChangeShapeType="1"/>
            </p:cNvSpPr>
            <p:nvPr/>
          </p:nvSpPr>
          <p:spPr bwMode="auto">
            <a:xfrm>
              <a:off x="2640" y="2544"/>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Line 32">
              <a:extLst>
                <a:ext uri="{FF2B5EF4-FFF2-40B4-BE49-F238E27FC236}">
                  <a16:creationId xmlns:a16="http://schemas.microsoft.com/office/drawing/2014/main" id="{62A452D6-7234-493C-B8B4-8495CBA09D13}"/>
                </a:ext>
              </a:extLst>
            </p:cNvPr>
            <p:cNvSpPr>
              <a:spLocks noChangeShapeType="1"/>
            </p:cNvSpPr>
            <p:nvPr/>
          </p:nvSpPr>
          <p:spPr bwMode="auto">
            <a:xfrm flipV="1">
              <a:off x="2640" y="2304"/>
              <a:ext cx="24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Line 33">
              <a:extLst>
                <a:ext uri="{FF2B5EF4-FFF2-40B4-BE49-F238E27FC236}">
                  <a16:creationId xmlns:a16="http://schemas.microsoft.com/office/drawing/2014/main" id="{B487F5A2-B568-433F-ADEA-39A8E766EC06}"/>
                </a:ext>
              </a:extLst>
            </p:cNvPr>
            <p:cNvSpPr>
              <a:spLocks noChangeShapeType="1"/>
            </p:cNvSpPr>
            <p:nvPr/>
          </p:nvSpPr>
          <p:spPr bwMode="auto">
            <a:xfrm flipH="1" flipV="1">
              <a:off x="2413" y="2304"/>
              <a:ext cx="24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Line 34">
              <a:extLst>
                <a:ext uri="{FF2B5EF4-FFF2-40B4-BE49-F238E27FC236}">
                  <a16:creationId xmlns:a16="http://schemas.microsoft.com/office/drawing/2014/main" id="{93AB898A-15FB-40F2-9F42-D37A53E9239D}"/>
                </a:ext>
              </a:extLst>
            </p:cNvPr>
            <p:cNvSpPr>
              <a:spLocks noChangeShapeType="1"/>
            </p:cNvSpPr>
            <p:nvPr/>
          </p:nvSpPr>
          <p:spPr bwMode="auto">
            <a:xfrm flipH="1">
              <a:off x="2208" y="3120"/>
              <a:ext cx="432"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Line 35">
              <a:extLst>
                <a:ext uri="{FF2B5EF4-FFF2-40B4-BE49-F238E27FC236}">
                  <a16:creationId xmlns:a16="http://schemas.microsoft.com/office/drawing/2014/main" id="{F5624CDA-4515-4DF9-859B-1659DAFDBECF}"/>
                </a:ext>
              </a:extLst>
            </p:cNvPr>
            <p:cNvSpPr>
              <a:spLocks noChangeShapeType="1"/>
            </p:cNvSpPr>
            <p:nvPr/>
          </p:nvSpPr>
          <p:spPr bwMode="auto">
            <a:xfrm>
              <a:off x="2640" y="3120"/>
              <a:ext cx="336"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Oval 36">
              <a:extLst>
                <a:ext uri="{FF2B5EF4-FFF2-40B4-BE49-F238E27FC236}">
                  <a16:creationId xmlns:a16="http://schemas.microsoft.com/office/drawing/2014/main" id="{C0496D6C-E276-45F6-A0D2-364A697B368C}"/>
                </a:ext>
              </a:extLst>
            </p:cNvPr>
            <p:cNvSpPr>
              <a:spLocks noChangeArrowheads="1"/>
            </p:cNvSpPr>
            <p:nvPr/>
          </p:nvSpPr>
          <p:spPr bwMode="auto">
            <a:xfrm>
              <a:off x="2592" y="2483"/>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7" name="Oval 37">
              <a:extLst>
                <a:ext uri="{FF2B5EF4-FFF2-40B4-BE49-F238E27FC236}">
                  <a16:creationId xmlns:a16="http://schemas.microsoft.com/office/drawing/2014/main" id="{EE40BDB0-7289-4A49-BB2F-3EE973A031A9}"/>
                </a:ext>
              </a:extLst>
            </p:cNvPr>
            <p:cNvSpPr>
              <a:spLocks noChangeArrowheads="1"/>
            </p:cNvSpPr>
            <p:nvPr/>
          </p:nvSpPr>
          <p:spPr bwMode="auto">
            <a:xfrm>
              <a:off x="2823" y="225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8" name="Oval 38">
              <a:extLst>
                <a:ext uri="{FF2B5EF4-FFF2-40B4-BE49-F238E27FC236}">
                  <a16:creationId xmlns:a16="http://schemas.microsoft.com/office/drawing/2014/main" id="{EDC2DFDC-92ED-4E7B-9487-CFCB5794F61C}"/>
                </a:ext>
              </a:extLst>
            </p:cNvPr>
            <p:cNvSpPr>
              <a:spLocks noChangeArrowheads="1"/>
            </p:cNvSpPr>
            <p:nvPr/>
          </p:nvSpPr>
          <p:spPr bwMode="auto">
            <a:xfrm>
              <a:off x="2374" y="225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9" name="Oval 39">
              <a:extLst>
                <a:ext uri="{FF2B5EF4-FFF2-40B4-BE49-F238E27FC236}">
                  <a16:creationId xmlns:a16="http://schemas.microsoft.com/office/drawing/2014/main" id="{C8D72817-F74E-4FDB-B89A-0D7CB42B94CD}"/>
                </a:ext>
              </a:extLst>
            </p:cNvPr>
            <p:cNvSpPr>
              <a:spLocks noChangeArrowheads="1"/>
            </p:cNvSpPr>
            <p:nvPr/>
          </p:nvSpPr>
          <p:spPr bwMode="auto">
            <a:xfrm>
              <a:off x="2160"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0" name="Oval 40">
              <a:extLst>
                <a:ext uri="{FF2B5EF4-FFF2-40B4-BE49-F238E27FC236}">
                  <a16:creationId xmlns:a16="http://schemas.microsoft.com/office/drawing/2014/main" id="{E306FE18-429C-4926-94BD-B3910A7BD4C6}"/>
                </a:ext>
              </a:extLst>
            </p:cNvPr>
            <p:cNvSpPr>
              <a:spLocks noChangeArrowheads="1"/>
            </p:cNvSpPr>
            <p:nvPr/>
          </p:nvSpPr>
          <p:spPr bwMode="auto">
            <a:xfrm>
              <a:off x="2928"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1" name="Oval 41">
              <a:extLst>
                <a:ext uri="{FF2B5EF4-FFF2-40B4-BE49-F238E27FC236}">
                  <a16:creationId xmlns:a16="http://schemas.microsoft.com/office/drawing/2014/main" id="{916DA9E9-47C2-46A5-9B44-6FA968ACC504}"/>
                </a:ext>
              </a:extLst>
            </p:cNvPr>
            <p:cNvSpPr>
              <a:spLocks noChangeArrowheads="1"/>
            </p:cNvSpPr>
            <p:nvPr/>
          </p:nvSpPr>
          <p:spPr bwMode="auto">
            <a:xfrm>
              <a:off x="2592" y="31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2" name="Group 42">
            <a:extLst>
              <a:ext uri="{FF2B5EF4-FFF2-40B4-BE49-F238E27FC236}">
                <a16:creationId xmlns:a16="http://schemas.microsoft.com/office/drawing/2014/main" id="{B23F9E68-122A-4DE8-8897-4465B64A8DAB}"/>
              </a:ext>
            </a:extLst>
          </p:cNvPr>
          <p:cNvGrpSpPr>
            <a:grpSpLocks/>
          </p:cNvGrpSpPr>
          <p:nvPr/>
        </p:nvGrpSpPr>
        <p:grpSpPr bwMode="auto">
          <a:xfrm>
            <a:off x="7875494" y="4173071"/>
            <a:ext cx="1752600" cy="2438400"/>
            <a:chOff x="4080" y="2256"/>
            <a:chExt cx="1104" cy="1536"/>
          </a:xfrm>
        </p:grpSpPr>
        <p:sp>
          <p:nvSpPr>
            <p:cNvPr id="133" name="Line 43">
              <a:extLst>
                <a:ext uri="{FF2B5EF4-FFF2-40B4-BE49-F238E27FC236}">
                  <a16:creationId xmlns:a16="http://schemas.microsoft.com/office/drawing/2014/main" id="{7BC375E5-7FAD-4D3A-8742-7C66A70B6385}"/>
                </a:ext>
              </a:extLst>
            </p:cNvPr>
            <p:cNvSpPr>
              <a:spLocks noChangeShapeType="1"/>
            </p:cNvSpPr>
            <p:nvPr/>
          </p:nvSpPr>
          <p:spPr bwMode="auto">
            <a:xfrm>
              <a:off x="4608" y="2256"/>
              <a:ext cx="0" cy="8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44">
              <a:extLst>
                <a:ext uri="{FF2B5EF4-FFF2-40B4-BE49-F238E27FC236}">
                  <a16:creationId xmlns:a16="http://schemas.microsoft.com/office/drawing/2014/main" id="{FEDA9305-1189-4FFC-889B-474FCA1A093D}"/>
                </a:ext>
              </a:extLst>
            </p:cNvPr>
            <p:cNvSpPr>
              <a:spLocks noChangeShapeType="1"/>
            </p:cNvSpPr>
            <p:nvPr/>
          </p:nvSpPr>
          <p:spPr bwMode="auto">
            <a:xfrm flipH="1">
              <a:off x="4272" y="3120"/>
              <a:ext cx="336"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Line 45">
              <a:extLst>
                <a:ext uri="{FF2B5EF4-FFF2-40B4-BE49-F238E27FC236}">
                  <a16:creationId xmlns:a16="http://schemas.microsoft.com/office/drawing/2014/main" id="{E25B83A7-A8AC-4A40-BFE5-02FC2CF48348}"/>
                </a:ext>
              </a:extLst>
            </p:cNvPr>
            <p:cNvSpPr>
              <a:spLocks noChangeShapeType="1"/>
            </p:cNvSpPr>
            <p:nvPr/>
          </p:nvSpPr>
          <p:spPr bwMode="auto">
            <a:xfrm>
              <a:off x="4608" y="3120"/>
              <a:ext cx="288"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Line 46">
              <a:extLst>
                <a:ext uri="{FF2B5EF4-FFF2-40B4-BE49-F238E27FC236}">
                  <a16:creationId xmlns:a16="http://schemas.microsoft.com/office/drawing/2014/main" id="{9DB6D2FD-C748-4390-9E33-81D2A0DDDFB7}"/>
                </a:ext>
              </a:extLst>
            </p:cNvPr>
            <p:cNvSpPr>
              <a:spLocks noChangeShapeType="1"/>
            </p:cNvSpPr>
            <p:nvPr/>
          </p:nvSpPr>
          <p:spPr bwMode="auto">
            <a:xfrm flipH="1" flipV="1">
              <a:off x="4128" y="2640"/>
              <a:ext cx="48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Line 47">
              <a:extLst>
                <a:ext uri="{FF2B5EF4-FFF2-40B4-BE49-F238E27FC236}">
                  <a16:creationId xmlns:a16="http://schemas.microsoft.com/office/drawing/2014/main" id="{E6480115-D9AB-4B17-8A57-CA92985988E2}"/>
                </a:ext>
              </a:extLst>
            </p:cNvPr>
            <p:cNvSpPr>
              <a:spLocks noChangeShapeType="1"/>
            </p:cNvSpPr>
            <p:nvPr/>
          </p:nvSpPr>
          <p:spPr bwMode="auto">
            <a:xfrm flipV="1">
              <a:off x="4608" y="2640"/>
              <a:ext cx="48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Oval 48">
              <a:extLst>
                <a:ext uri="{FF2B5EF4-FFF2-40B4-BE49-F238E27FC236}">
                  <a16:creationId xmlns:a16="http://schemas.microsoft.com/office/drawing/2014/main" id="{4231DB70-1CA0-4BD4-9C4C-0497DB2907DD}"/>
                </a:ext>
              </a:extLst>
            </p:cNvPr>
            <p:cNvSpPr>
              <a:spLocks noChangeArrowheads="1"/>
            </p:cNvSpPr>
            <p:nvPr/>
          </p:nvSpPr>
          <p:spPr bwMode="auto">
            <a:xfrm>
              <a:off x="4547" y="225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 name="Oval 49">
              <a:extLst>
                <a:ext uri="{FF2B5EF4-FFF2-40B4-BE49-F238E27FC236}">
                  <a16:creationId xmlns:a16="http://schemas.microsoft.com/office/drawing/2014/main" id="{90A1A7DD-39D3-40E5-85EA-BC7BC719C6CF}"/>
                </a:ext>
              </a:extLst>
            </p:cNvPr>
            <p:cNvSpPr>
              <a:spLocks noChangeArrowheads="1"/>
            </p:cNvSpPr>
            <p:nvPr/>
          </p:nvSpPr>
          <p:spPr bwMode="auto">
            <a:xfrm>
              <a:off x="4883"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0" name="Oval 50">
              <a:extLst>
                <a:ext uri="{FF2B5EF4-FFF2-40B4-BE49-F238E27FC236}">
                  <a16:creationId xmlns:a16="http://schemas.microsoft.com/office/drawing/2014/main" id="{2F66B9E7-4931-438F-B3E7-7DC244C5CEFA}"/>
                </a:ext>
              </a:extLst>
            </p:cNvPr>
            <p:cNvSpPr>
              <a:spLocks noChangeArrowheads="1"/>
            </p:cNvSpPr>
            <p:nvPr/>
          </p:nvSpPr>
          <p:spPr bwMode="auto">
            <a:xfrm>
              <a:off x="4560" y="30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1" name="Oval 51">
              <a:extLst>
                <a:ext uri="{FF2B5EF4-FFF2-40B4-BE49-F238E27FC236}">
                  <a16:creationId xmlns:a16="http://schemas.microsoft.com/office/drawing/2014/main" id="{3A3FEBEB-59DB-4456-B273-DCD85BA3DF71}"/>
                </a:ext>
              </a:extLst>
            </p:cNvPr>
            <p:cNvSpPr>
              <a:spLocks noChangeArrowheads="1"/>
            </p:cNvSpPr>
            <p:nvPr/>
          </p:nvSpPr>
          <p:spPr bwMode="auto">
            <a:xfrm>
              <a:off x="4080" y="25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2" name="Oval 52">
              <a:extLst>
                <a:ext uri="{FF2B5EF4-FFF2-40B4-BE49-F238E27FC236}">
                  <a16:creationId xmlns:a16="http://schemas.microsoft.com/office/drawing/2014/main" id="{6C278E87-C1BA-456B-8F07-05C0E6E40D61}"/>
                </a:ext>
              </a:extLst>
            </p:cNvPr>
            <p:cNvSpPr>
              <a:spLocks noChangeArrowheads="1"/>
            </p:cNvSpPr>
            <p:nvPr/>
          </p:nvSpPr>
          <p:spPr bwMode="auto">
            <a:xfrm>
              <a:off x="5088" y="25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 name="Oval 53">
              <a:extLst>
                <a:ext uri="{FF2B5EF4-FFF2-40B4-BE49-F238E27FC236}">
                  <a16:creationId xmlns:a16="http://schemas.microsoft.com/office/drawing/2014/main" id="{BD62E1ED-8A8B-4BDA-9A44-10CCCAD30AF9}"/>
                </a:ext>
              </a:extLst>
            </p:cNvPr>
            <p:cNvSpPr>
              <a:spLocks noChangeArrowheads="1"/>
            </p:cNvSpPr>
            <p:nvPr/>
          </p:nvSpPr>
          <p:spPr bwMode="auto">
            <a:xfrm>
              <a:off x="4211" y="369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44" name="Group 54">
            <a:extLst>
              <a:ext uri="{FF2B5EF4-FFF2-40B4-BE49-F238E27FC236}">
                <a16:creationId xmlns:a16="http://schemas.microsoft.com/office/drawing/2014/main" id="{381BAF7F-BB06-48DC-A9A5-06ED036152F1}"/>
              </a:ext>
            </a:extLst>
          </p:cNvPr>
          <p:cNvGrpSpPr>
            <a:grpSpLocks/>
          </p:cNvGrpSpPr>
          <p:nvPr/>
        </p:nvGrpSpPr>
        <p:grpSpPr bwMode="auto">
          <a:xfrm>
            <a:off x="7951694" y="972671"/>
            <a:ext cx="1503363" cy="2286000"/>
            <a:chOff x="4128" y="240"/>
            <a:chExt cx="947" cy="1440"/>
          </a:xfrm>
        </p:grpSpPr>
        <p:sp>
          <p:nvSpPr>
            <p:cNvPr id="145" name="Line 55">
              <a:extLst>
                <a:ext uri="{FF2B5EF4-FFF2-40B4-BE49-F238E27FC236}">
                  <a16:creationId xmlns:a16="http://schemas.microsoft.com/office/drawing/2014/main" id="{0C3C1E39-F7FC-4527-B9D8-DB1F3EF1EF28}"/>
                </a:ext>
              </a:extLst>
            </p:cNvPr>
            <p:cNvSpPr>
              <a:spLocks noChangeShapeType="1"/>
            </p:cNvSpPr>
            <p:nvPr/>
          </p:nvSpPr>
          <p:spPr bwMode="auto">
            <a:xfrm>
              <a:off x="4643" y="336"/>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Line 56">
              <a:extLst>
                <a:ext uri="{FF2B5EF4-FFF2-40B4-BE49-F238E27FC236}">
                  <a16:creationId xmlns:a16="http://schemas.microsoft.com/office/drawing/2014/main" id="{B9C747B9-BDD2-431F-82D7-7910300905E6}"/>
                </a:ext>
              </a:extLst>
            </p:cNvPr>
            <p:cNvSpPr>
              <a:spLocks noChangeShapeType="1"/>
            </p:cNvSpPr>
            <p:nvPr/>
          </p:nvSpPr>
          <p:spPr bwMode="auto">
            <a:xfrm flipH="1">
              <a:off x="4163" y="864"/>
              <a:ext cx="480"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 name="Line 57">
              <a:extLst>
                <a:ext uri="{FF2B5EF4-FFF2-40B4-BE49-F238E27FC236}">
                  <a16:creationId xmlns:a16="http://schemas.microsoft.com/office/drawing/2014/main" id="{3EB558E3-89B1-4088-979F-099BD83A23D9}"/>
                </a:ext>
              </a:extLst>
            </p:cNvPr>
            <p:cNvSpPr>
              <a:spLocks noChangeShapeType="1"/>
            </p:cNvSpPr>
            <p:nvPr/>
          </p:nvSpPr>
          <p:spPr bwMode="auto">
            <a:xfrm>
              <a:off x="4656" y="886"/>
              <a:ext cx="384"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 name="Oval 58">
              <a:extLst>
                <a:ext uri="{FF2B5EF4-FFF2-40B4-BE49-F238E27FC236}">
                  <a16:creationId xmlns:a16="http://schemas.microsoft.com/office/drawing/2014/main" id="{4B13C587-D298-42C4-87CA-CDD95303326E}"/>
                </a:ext>
              </a:extLst>
            </p:cNvPr>
            <p:cNvSpPr>
              <a:spLocks noChangeArrowheads="1"/>
            </p:cNvSpPr>
            <p:nvPr/>
          </p:nvSpPr>
          <p:spPr bwMode="auto">
            <a:xfrm>
              <a:off x="4128" y="155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9" name="Oval 59">
              <a:extLst>
                <a:ext uri="{FF2B5EF4-FFF2-40B4-BE49-F238E27FC236}">
                  <a16:creationId xmlns:a16="http://schemas.microsoft.com/office/drawing/2014/main" id="{5571DE53-32D6-45B0-B0E3-34BE254D5FC7}"/>
                </a:ext>
              </a:extLst>
            </p:cNvPr>
            <p:cNvSpPr>
              <a:spLocks noChangeArrowheads="1"/>
            </p:cNvSpPr>
            <p:nvPr/>
          </p:nvSpPr>
          <p:spPr bwMode="auto">
            <a:xfrm>
              <a:off x="4979" y="158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0" name="Oval 60">
              <a:extLst>
                <a:ext uri="{FF2B5EF4-FFF2-40B4-BE49-F238E27FC236}">
                  <a16:creationId xmlns:a16="http://schemas.microsoft.com/office/drawing/2014/main" id="{9495A026-4763-4C4B-BEFE-F3FB3F6ADCFE}"/>
                </a:ext>
              </a:extLst>
            </p:cNvPr>
            <p:cNvSpPr>
              <a:spLocks noChangeArrowheads="1"/>
            </p:cNvSpPr>
            <p:nvPr/>
          </p:nvSpPr>
          <p:spPr bwMode="auto">
            <a:xfrm>
              <a:off x="4368" y="120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1" name="Oval 61">
              <a:extLst>
                <a:ext uri="{FF2B5EF4-FFF2-40B4-BE49-F238E27FC236}">
                  <a16:creationId xmlns:a16="http://schemas.microsoft.com/office/drawing/2014/main" id="{F4712E48-DEB2-424F-8908-97FA87B152A1}"/>
                </a:ext>
              </a:extLst>
            </p:cNvPr>
            <p:cNvSpPr>
              <a:spLocks noChangeArrowheads="1"/>
            </p:cNvSpPr>
            <p:nvPr/>
          </p:nvSpPr>
          <p:spPr bwMode="auto">
            <a:xfrm>
              <a:off x="4595" y="81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2" name="Oval 62">
              <a:extLst>
                <a:ext uri="{FF2B5EF4-FFF2-40B4-BE49-F238E27FC236}">
                  <a16:creationId xmlns:a16="http://schemas.microsoft.com/office/drawing/2014/main" id="{4C9F7AD8-F2B1-4B56-B033-058D832AF3F1}"/>
                </a:ext>
              </a:extLst>
            </p:cNvPr>
            <p:cNvSpPr>
              <a:spLocks noChangeArrowheads="1"/>
            </p:cNvSpPr>
            <p:nvPr/>
          </p:nvSpPr>
          <p:spPr bwMode="auto">
            <a:xfrm>
              <a:off x="4595" y="2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 name="Oval 63">
              <a:extLst>
                <a:ext uri="{FF2B5EF4-FFF2-40B4-BE49-F238E27FC236}">
                  <a16:creationId xmlns:a16="http://schemas.microsoft.com/office/drawing/2014/main" id="{3F1220F0-AE66-43FC-A67E-09F346A9800C}"/>
                </a:ext>
              </a:extLst>
            </p:cNvPr>
            <p:cNvSpPr>
              <a:spLocks noChangeArrowheads="1"/>
            </p:cNvSpPr>
            <p:nvPr/>
          </p:nvSpPr>
          <p:spPr bwMode="auto">
            <a:xfrm>
              <a:off x="4800" y="124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8995415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graphicFrame>
        <p:nvGraphicFramePr>
          <p:cNvPr id="65" name="Object 2">
            <a:extLst>
              <a:ext uri="{FF2B5EF4-FFF2-40B4-BE49-F238E27FC236}">
                <a16:creationId xmlns:a16="http://schemas.microsoft.com/office/drawing/2014/main" id="{8AA30F41-551B-441F-BB76-F8202AE5568A}"/>
              </a:ext>
            </a:extLst>
          </p:cNvPr>
          <p:cNvGraphicFramePr>
            <a:graphicFrameLocks noChangeAspect="1"/>
          </p:cNvGraphicFramePr>
          <p:nvPr>
            <p:extLst>
              <p:ext uri="{D42A27DB-BD31-4B8C-83A1-F6EECF244321}">
                <p14:modId xmlns:p14="http://schemas.microsoft.com/office/powerpoint/2010/main" val="1807979223"/>
              </p:ext>
            </p:extLst>
          </p:nvPr>
        </p:nvGraphicFramePr>
        <p:xfrm>
          <a:off x="2115671" y="898525"/>
          <a:ext cx="8077200" cy="1185863"/>
        </p:xfrm>
        <a:graphic>
          <a:graphicData uri="http://schemas.openxmlformats.org/presentationml/2006/ole">
            <mc:AlternateContent xmlns:mc="http://schemas.openxmlformats.org/markup-compatibility/2006">
              <mc:Choice xmlns:v="urn:schemas-microsoft-com:vml" Requires="v">
                <p:oleObj name="Equation" r:id="rId2" imgW="1479349" imgH="158706" progId="Equation.3">
                  <p:embed/>
                </p:oleObj>
              </mc:Choice>
              <mc:Fallback>
                <p:oleObj name="Equation" r:id="rId2" imgW="1479349" imgH="158706" progId="Equation.3">
                  <p:embed/>
                  <p:pic>
                    <p:nvPicPr>
                      <p:cNvPr id="51202" name="Object 2">
                        <a:extLst>
                          <a:ext uri="{FF2B5EF4-FFF2-40B4-BE49-F238E27FC236}">
                            <a16:creationId xmlns:a16="http://schemas.microsoft.com/office/drawing/2014/main" id="{22A8277A-CC18-4BE9-851A-9A182CC9A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5671" y="898525"/>
                        <a:ext cx="8077200"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3">
            <a:extLst>
              <a:ext uri="{FF2B5EF4-FFF2-40B4-BE49-F238E27FC236}">
                <a16:creationId xmlns:a16="http://schemas.microsoft.com/office/drawing/2014/main" id="{C9FA7328-EC0D-4CA3-BB9F-90DA4FA086A3}"/>
              </a:ext>
            </a:extLst>
          </p:cNvPr>
          <p:cNvGraphicFramePr>
            <a:graphicFrameLocks noChangeAspect="1"/>
          </p:cNvGraphicFramePr>
          <p:nvPr>
            <p:extLst>
              <p:ext uri="{D42A27DB-BD31-4B8C-83A1-F6EECF244321}">
                <p14:modId xmlns:p14="http://schemas.microsoft.com/office/powerpoint/2010/main" val="3968432437"/>
              </p:ext>
            </p:extLst>
          </p:nvPr>
        </p:nvGraphicFramePr>
        <p:xfrm>
          <a:off x="3093571" y="4030663"/>
          <a:ext cx="622300" cy="693737"/>
        </p:xfrm>
        <a:graphic>
          <a:graphicData uri="http://schemas.openxmlformats.org/presentationml/2006/ole">
            <mc:AlternateContent xmlns:mc="http://schemas.openxmlformats.org/markup-compatibility/2006">
              <mc:Choice xmlns:v="urn:schemas-microsoft-com:vml" Requires="v">
                <p:oleObj name="Equation" r:id="rId4" imgW="44191" imgH="50975" progId="Equation.3">
                  <p:embed/>
                </p:oleObj>
              </mc:Choice>
              <mc:Fallback>
                <p:oleObj name="Equation" r:id="rId4" imgW="44191" imgH="50975" progId="Equation.3">
                  <p:embed/>
                  <p:pic>
                    <p:nvPicPr>
                      <p:cNvPr id="51203" name="Object 3">
                        <a:extLst>
                          <a:ext uri="{FF2B5EF4-FFF2-40B4-BE49-F238E27FC236}">
                            <a16:creationId xmlns:a16="http://schemas.microsoft.com/office/drawing/2014/main" id="{467ED374-2D48-442C-B1DA-8E247F8D9A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571" y="4030663"/>
                        <a:ext cx="622300"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4">
            <a:extLst>
              <a:ext uri="{FF2B5EF4-FFF2-40B4-BE49-F238E27FC236}">
                <a16:creationId xmlns:a16="http://schemas.microsoft.com/office/drawing/2014/main" id="{74A120FA-3F19-4700-940D-4F1365A98132}"/>
              </a:ext>
            </a:extLst>
          </p:cNvPr>
          <p:cNvGraphicFramePr>
            <a:graphicFrameLocks noChangeAspect="1"/>
          </p:cNvGraphicFramePr>
          <p:nvPr>
            <p:extLst>
              <p:ext uri="{D42A27DB-BD31-4B8C-83A1-F6EECF244321}">
                <p14:modId xmlns:p14="http://schemas.microsoft.com/office/powerpoint/2010/main" val="3679974443"/>
              </p:ext>
            </p:extLst>
          </p:nvPr>
        </p:nvGraphicFramePr>
        <p:xfrm>
          <a:off x="8287871" y="4648200"/>
          <a:ext cx="692150" cy="692150"/>
        </p:xfrm>
        <a:graphic>
          <a:graphicData uri="http://schemas.openxmlformats.org/presentationml/2006/ole">
            <mc:AlternateContent xmlns:mc="http://schemas.openxmlformats.org/markup-compatibility/2006">
              <mc:Choice xmlns:v="urn:schemas-microsoft-com:vml" Requires="v">
                <p:oleObj name="Equation" r:id="rId6" imgW="57343" imgH="50975" progId="Equation.3">
                  <p:embed/>
                </p:oleObj>
              </mc:Choice>
              <mc:Fallback>
                <p:oleObj name="Equation" r:id="rId6" imgW="57343" imgH="50975" progId="Equation.3">
                  <p:embed/>
                  <p:pic>
                    <p:nvPicPr>
                      <p:cNvPr id="51204" name="Object 4">
                        <a:extLst>
                          <a:ext uri="{FF2B5EF4-FFF2-40B4-BE49-F238E27FC236}">
                            <a16:creationId xmlns:a16="http://schemas.microsoft.com/office/drawing/2014/main" id="{51918234-F62C-423D-A419-18CC63A3DF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7871" y="4648200"/>
                        <a:ext cx="69215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5">
            <a:extLst>
              <a:ext uri="{FF2B5EF4-FFF2-40B4-BE49-F238E27FC236}">
                <a16:creationId xmlns:a16="http://schemas.microsoft.com/office/drawing/2014/main" id="{6F313A57-02C6-44AD-A87D-3B41A8727D1D}"/>
              </a:ext>
            </a:extLst>
          </p:cNvPr>
          <p:cNvGraphicFramePr>
            <a:graphicFrameLocks noChangeAspect="1"/>
          </p:cNvGraphicFramePr>
          <p:nvPr>
            <p:extLst>
              <p:ext uri="{D42A27DB-BD31-4B8C-83A1-F6EECF244321}">
                <p14:modId xmlns:p14="http://schemas.microsoft.com/office/powerpoint/2010/main" val="1442452624"/>
              </p:ext>
            </p:extLst>
          </p:nvPr>
        </p:nvGraphicFramePr>
        <p:xfrm>
          <a:off x="3652371" y="4724400"/>
          <a:ext cx="901700" cy="1177925"/>
        </p:xfrm>
        <a:graphic>
          <a:graphicData uri="http://schemas.openxmlformats.org/presentationml/2006/ole">
            <mc:AlternateContent xmlns:mc="http://schemas.openxmlformats.org/markup-compatibility/2006">
              <mc:Choice xmlns:v="urn:schemas-microsoft-com:vml" Requires="v">
                <p:oleObj name="Equation" r:id="rId8" imgW="95221" imgH="152400" progId="Equation.3">
                  <p:embed/>
                </p:oleObj>
              </mc:Choice>
              <mc:Fallback>
                <p:oleObj name="Equation" r:id="rId8" imgW="95221" imgH="152400" progId="Equation.3">
                  <p:embed/>
                  <p:pic>
                    <p:nvPicPr>
                      <p:cNvPr id="51205" name="Object 5">
                        <a:extLst>
                          <a:ext uri="{FF2B5EF4-FFF2-40B4-BE49-F238E27FC236}">
                            <a16:creationId xmlns:a16="http://schemas.microsoft.com/office/drawing/2014/main" id="{504466AF-299C-4711-86C4-9535619171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2371" y="4724400"/>
                        <a:ext cx="9017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6">
            <a:extLst>
              <a:ext uri="{FF2B5EF4-FFF2-40B4-BE49-F238E27FC236}">
                <a16:creationId xmlns:a16="http://schemas.microsoft.com/office/drawing/2014/main" id="{5507BFCD-7F47-46F3-8DFC-C25E8EFC3511}"/>
              </a:ext>
            </a:extLst>
          </p:cNvPr>
          <p:cNvGraphicFramePr>
            <a:graphicFrameLocks noChangeAspect="1"/>
          </p:cNvGraphicFramePr>
          <p:nvPr>
            <p:extLst>
              <p:ext uri="{D42A27DB-BD31-4B8C-83A1-F6EECF244321}">
                <p14:modId xmlns:p14="http://schemas.microsoft.com/office/powerpoint/2010/main" val="959122120"/>
              </p:ext>
            </p:extLst>
          </p:nvPr>
        </p:nvGraphicFramePr>
        <p:xfrm>
          <a:off x="6230471" y="3048000"/>
          <a:ext cx="622300" cy="693738"/>
        </p:xfrm>
        <a:graphic>
          <a:graphicData uri="http://schemas.openxmlformats.org/presentationml/2006/ole">
            <mc:AlternateContent xmlns:mc="http://schemas.openxmlformats.org/markup-compatibility/2006">
              <mc:Choice xmlns:v="urn:schemas-microsoft-com:vml" Requires="v">
                <p:oleObj name="Equation" r:id="rId10" imgW="44191" imgH="50975" progId="Equation.3">
                  <p:embed/>
                </p:oleObj>
              </mc:Choice>
              <mc:Fallback>
                <p:oleObj name="Equation" r:id="rId10" imgW="44191" imgH="50975" progId="Equation.3">
                  <p:embed/>
                  <p:pic>
                    <p:nvPicPr>
                      <p:cNvPr id="51206" name="Object 6">
                        <a:extLst>
                          <a:ext uri="{FF2B5EF4-FFF2-40B4-BE49-F238E27FC236}">
                            <a16:creationId xmlns:a16="http://schemas.microsoft.com/office/drawing/2014/main" id="{B6B61A36-8052-47DF-B338-324CCD43B7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0471" y="3048000"/>
                        <a:ext cx="622300"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7">
            <a:extLst>
              <a:ext uri="{FF2B5EF4-FFF2-40B4-BE49-F238E27FC236}">
                <a16:creationId xmlns:a16="http://schemas.microsoft.com/office/drawing/2014/main" id="{7088CE6D-5D0D-4F13-B1A2-9BC6AC61B118}"/>
              </a:ext>
            </a:extLst>
          </p:cNvPr>
          <p:cNvGraphicFramePr>
            <a:graphicFrameLocks noChangeAspect="1"/>
          </p:cNvGraphicFramePr>
          <p:nvPr>
            <p:extLst>
              <p:ext uri="{D42A27DB-BD31-4B8C-83A1-F6EECF244321}">
                <p14:modId xmlns:p14="http://schemas.microsoft.com/office/powerpoint/2010/main" val="2759190797"/>
              </p:ext>
            </p:extLst>
          </p:nvPr>
        </p:nvGraphicFramePr>
        <p:xfrm>
          <a:off x="7221071" y="4038600"/>
          <a:ext cx="692150" cy="415925"/>
        </p:xfrm>
        <a:graphic>
          <a:graphicData uri="http://schemas.openxmlformats.org/presentationml/2006/ole">
            <mc:AlternateContent xmlns:mc="http://schemas.openxmlformats.org/markup-compatibility/2006">
              <mc:Choice xmlns:v="urn:schemas-microsoft-com:vml" Requires="v">
                <p:oleObj name="Equation" r:id="rId12" imgW="57343" imgH="6306" progId="Equation.3">
                  <p:embed/>
                </p:oleObj>
              </mc:Choice>
              <mc:Fallback>
                <p:oleObj name="Equation" r:id="rId12" imgW="57343" imgH="6306" progId="Equation.3">
                  <p:embed/>
                  <p:pic>
                    <p:nvPicPr>
                      <p:cNvPr id="51207" name="Object 7">
                        <a:extLst>
                          <a:ext uri="{FF2B5EF4-FFF2-40B4-BE49-F238E27FC236}">
                            <a16:creationId xmlns:a16="http://schemas.microsoft.com/office/drawing/2014/main" id="{E7D8EDC1-7168-4795-BDC3-259405C4C5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21071" y="4038600"/>
                        <a:ext cx="69215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8">
            <a:extLst>
              <a:ext uri="{FF2B5EF4-FFF2-40B4-BE49-F238E27FC236}">
                <a16:creationId xmlns:a16="http://schemas.microsoft.com/office/drawing/2014/main" id="{490F80D9-C691-4E8F-9D41-8BA078462842}"/>
              </a:ext>
            </a:extLst>
          </p:cNvPr>
          <p:cNvGraphicFramePr>
            <a:graphicFrameLocks noChangeAspect="1"/>
          </p:cNvGraphicFramePr>
          <p:nvPr>
            <p:extLst>
              <p:ext uri="{D42A27DB-BD31-4B8C-83A1-F6EECF244321}">
                <p14:modId xmlns:p14="http://schemas.microsoft.com/office/powerpoint/2010/main" val="1058345724"/>
              </p:ext>
            </p:extLst>
          </p:nvPr>
        </p:nvGraphicFramePr>
        <p:xfrm>
          <a:off x="4020671" y="3194050"/>
          <a:ext cx="692150" cy="692150"/>
        </p:xfrm>
        <a:graphic>
          <a:graphicData uri="http://schemas.openxmlformats.org/presentationml/2006/ole">
            <mc:AlternateContent xmlns:mc="http://schemas.openxmlformats.org/markup-compatibility/2006">
              <mc:Choice xmlns:v="urn:schemas-microsoft-com:vml" Requires="v">
                <p:oleObj name="Equation" r:id="rId14" imgW="57343" imgH="50975" progId="Equation.3">
                  <p:embed/>
                </p:oleObj>
              </mc:Choice>
              <mc:Fallback>
                <p:oleObj name="Equation" r:id="rId14" imgW="57343" imgH="50975" progId="Equation.3">
                  <p:embed/>
                  <p:pic>
                    <p:nvPicPr>
                      <p:cNvPr id="51208" name="Object 8">
                        <a:extLst>
                          <a:ext uri="{FF2B5EF4-FFF2-40B4-BE49-F238E27FC236}">
                            <a16:creationId xmlns:a16="http://schemas.microsoft.com/office/drawing/2014/main" id="{3E03781A-7D6B-4CF9-A53C-26A1F096A72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20671" y="3194050"/>
                        <a:ext cx="69215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Line 9">
            <a:extLst>
              <a:ext uri="{FF2B5EF4-FFF2-40B4-BE49-F238E27FC236}">
                <a16:creationId xmlns:a16="http://schemas.microsoft.com/office/drawing/2014/main" id="{BC6005C5-298E-4C95-B695-BE0DB1B93F4C}"/>
              </a:ext>
            </a:extLst>
          </p:cNvPr>
          <p:cNvSpPr>
            <a:spLocks noChangeShapeType="1"/>
          </p:cNvSpPr>
          <p:nvPr/>
        </p:nvSpPr>
        <p:spPr bwMode="auto">
          <a:xfrm>
            <a:off x="3563471" y="45720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10">
            <a:extLst>
              <a:ext uri="{FF2B5EF4-FFF2-40B4-BE49-F238E27FC236}">
                <a16:creationId xmlns:a16="http://schemas.microsoft.com/office/drawing/2014/main" id="{47FA58CD-EC03-48F4-BB42-20BDCF969AD5}"/>
              </a:ext>
            </a:extLst>
          </p:cNvPr>
          <p:cNvSpPr>
            <a:spLocks noChangeShapeType="1"/>
          </p:cNvSpPr>
          <p:nvPr/>
        </p:nvSpPr>
        <p:spPr bwMode="auto">
          <a:xfrm>
            <a:off x="4554071" y="37338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11">
            <a:extLst>
              <a:ext uri="{FF2B5EF4-FFF2-40B4-BE49-F238E27FC236}">
                <a16:creationId xmlns:a16="http://schemas.microsoft.com/office/drawing/2014/main" id="{05B846AD-1BAC-4ACA-872D-5EBC433C51EC}"/>
              </a:ext>
            </a:extLst>
          </p:cNvPr>
          <p:cNvSpPr>
            <a:spLocks noChangeShapeType="1"/>
          </p:cNvSpPr>
          <p:nvPr/>
        </p:nvSpPr>
        <p:spPr bwMode="auto">
          <a:xfrm flipH="1">
            <a:off x="2904659" y="4516438"/>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12">
            <a:extLst>
              <a:ext uri="{FF2B5EF4-FFF2-40B4-BE49-F238E27FC236}">
                <a16:creationId xmlns:a16="http://schemas.microsoft.com/office/drawing/2014/main" id="{F16E1D14-4865-444F-95E3-D92B6895AC9C}"/>
              </a:ext>
            </a:extLst>
          </p:cNvPr>
          <p:cNvSpPr>
            <a:spLocks noChangeShapeType="1"/>
          </p:cNvSpPr>
          <p:nvPr/>
        </p:nvSpPr>
        <p:spPr bwMode="auto">
          <a:xfrm flipH="1">
            <a:off x="4706471" y="29718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13">
            <a:extLst>
              <a:ext uri="{FF2B5EF4-FFF2-40B4-BE49-F238E27FC236}">
                <a16:creationId xmlns:a16="http://schemas.microsoft.com/office/drawing/2014/main" id="{EEA39EE5-A813-4DA1-A4BF-38662F49F381}"/>
              </a:ext>
            </a:extLst>
          </p:cNvPr>
          <p:cNvSpPr>
            <a:spLocks noChangeShapeType="1"/>
          </p:cNvSpPr>
          <p:nvPr/>
        </p:nvSpPr>
        <p:spPr bwMode="auto">
          <a:xfrm flipH="1">
            <a:off x="3715871" y="38100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14">
            <a:extLst>
              <a:ext uri="{FF2B5EF4-FFF2-40B4-BE49-F238E27FC236}">
                <a16:creationId xmlns:a16="http://schemas.microsoft.com/office/drawing/2014/main" id="{86B7B4A4-2228-4163-9780-7080C0DB91AF}"/>
              </a:ext>
            </a:extLst>
          </p:cNvPr>
          <p:cNvSpPr>
            <a:spLocks noChangeShapeType="1"/>
          </p:cNvSpPr>
          <p:nvPr/>
        </p:nvSpPr>
        <p:spPr bwMode="auto">
          <a:xfrm>
            <a:off x="5773271" y="28956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15">
            <a:extLst>
              <a:ext uri="{FF2B5EF4-FFF2-40B4-BE49-F238E27FC236}">
                <a16:creationId xmlns:a16="http://schemas.microsoft.com/office/drawing/2014/main" id="{B51D5ADD-0548-4F12-9580-5645ACD5E7BB}"/>
              </a:ext>
            </a:extLst>
          </p:cNvPr>
          <p:cNvSpPr>
            <a:spLocks noChangeShapeType="1"/>
          </p:cNvSpPr>
          <p:nvPr/>
        </p:nvSpPr>
        <p:spPr bwMode="auto">
          <a:xfrm>
            <a:off x="6840071" y="36576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16">
            <a:extLst>
              <a:ext uri="{FF2B5EF4-FFF2-40B4-BE49-F238E27FC236}">
                <a16:creationId xmlns:a16="http://schemas.microsoft.com/office/drawing/2014/main" id="{817FF94A-713E-4696-BA05-B8A6C505952D}"/>
              </a:ext>
            </a:extLst>
          </p:cNvPr>
          <p:cNvSpPr>
            <a:spLocks noChangeShapeType="1"/>
          </p:cNvSpPr>
          <p:nvPr/>
        </p:nvSpPr>
        <p:spPr bwMode="auto">
          <a:xfrm>
            <a:off x="7906871" y="44196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7">
            <a:extLst>
              <a:ext uri="{FF2B5EF4-FFF2-40B4-BE49-F238E27FC236}">
                <a16:creationId xmlns:a16="http://schemas.microsoft.com/office/drawing/2014/main" id="{99164A66-7BA3-42A8-9F1E-68564E8D1EB4}"/>
              </a:ext>
            </a:extLst>
          </p:cNvPr>
          <p:cNvSpPr>
            <a:spLocks noChangeShapeType="1"/>
          </p:cNvSpPr>
          <p:nvPr/>
        </p:nvSpPr>
        <p:spPr bwMode="auto">
          <a:xfrm>
            <a:off x="8821271" y="52578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8">
            <a:extLst>
              <a:ext uri="{FF2B5EF4-FFF2-40B4-BE49-F238E27FC236}">
                <a16:creationId xmlns:a16="http://schemas.microsoft.com/office/drawing/2014/main" id="{1B886E4C-CB52-4B4F-AB64-FD926C651B0F}"/>
              </a:ext>
            </a:extLst>
          </p:cNvPr>
          <p:cNvSpPr>
            <a:spLocks noChangeShapeType="1"/>
          </p:cNvSpPr>
          <p:nvPr/>
        </p:nvSpPr>
        <p:spPr bwMode="auto">
          <a:xfrm flipH="1">
            <a:off x="7983071" y="52578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9">
            <a:extLst>
              <a:ext uri="{FF2B5EF4-FFF2-40B4-BE49-F238E27FC236}">
                <a16:creationId xmlns:a16="http://schemas.microsoft.com/office/drawing/2014/main" id="{5D23457B-48C4-4F71-BA5C-35148B0BDE1F}"/>
              </a:ext>
            </a:extLst>
          </p:cNvPr>
          <p:cNvSpPr>
            <a:spLocks noChangeShapeType="1"/>
          </p:cNvSpPr>
          <p:nvPr/>
        </p:nvSpPr>
        <p:spPr bwMode="auto">
          <a:xfrm flipH="1">
            <a:off x="6001871" y="35814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20">
            <a:extLst>
              <a:ext uri="{FF2B5EF4-FFF2-40B4-BE49-F238E27FC236}">
                <a16:creationId xmlns:a16="http://schemas.microsoft.com/office/drawing/2014/main" id="{030A2812-7A9F-4D1C-B653-6127D03F83FA}"/>
              </a:ext>
            </a:extLst>
          </p:cNvPr>
          <p:cNvSpPr>
            <a:spLocks noChangeShapeType="1"/>
          </p:cNvSpPr>
          <p:nvPr/>
        </p:nvSpPr>
        <p:spPr bwMode="auto">
          <a:xfrm flipH="1">
            <a:off x="6916271" y="44958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4" name="Object 21">
            <a:extLst>
              <a:ext uri="{FF2B5EF4-FFF2-40B4-BE49-F238E27FC236}">
                <a16:creationId xmlns:a16="http://schemas.microsoft.com/office/drawing/2014/main" id="{221615C2-1387-42DC-8B43-52EA8175A344}"/>
              </a:ext>
            </a:extLst>
          </p:cNvPr>
          <p:cNvGraphicFramePr>
            <a:graphicFrameLocks noChangeAspect="1"/>
          </p:cNvGraphicFramePr>
          <p:nvPr>
            <p:extLst>
              <p:ext uri="{D42A27DB-BD31-4B8C-83A1-F6EECF244321}">
                <p14:modId xmlns:p14="http://schemas.microsoft.com/office/powerpoint/2010/main" val="278755070"/>
              </p:ext>
            </p:extLst>
          </p:nvPr>
        </p:nvGraphicFramePr>
        <p:xfrm>
          <a:off x="5011271" y="2362200"/>
          <a:ext cx="762000" cy="762000"/>
        </p:xfrm>
        <a:graphic>
          <a:graphicData uri="http://schemas.openxmlformats.org/presentationml/2006/ole">
            <mc:AlternateContent xmlns:mc="http://schemas.openxmlformats.org/markup-compatibility/2006">
              <mc:Choice xmlns:v="urn:schemas-microsoft-com:vml" Requires="v">
                <p:oleObj name="Equation" r:id="rId16" imgW="69969" imgH="76200" progId="Equation.3">
                  <p:embed/>
                </p:oleObj>
              </mc:Choice>
              <mc:Fallback>
                <p:oleObj name="Equation" r:id="rId16" imgW="69969" imgH="76200" progId="Equation.3">
                  <p:embed/>
                  <p:pic>
                    <p:nvPicPr>
                      <p:cNvPr id="51221" name="Object 21">
                        <a:extLst>
                          <a:ext uri="{FF2B5EF4-FFF2-40B4-BE49-F238E27FC236}">
                            <a16:creationId xmlns:a16="http://schemas.microsoft.com/office/drawing/2014/main" id="{E9E8D1C2-9E51-4750-866A-0E722EC9C7E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1271" y="2362200"/>
                        <a:ext cx="76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 name="Object 22">
            <a:extLst>
              <a:ext uri="{FF2B5EF4-FFF2-40B4-BE49-F238E27FC236}">
                <a16:creationId xmlns:a16="http://schemas.microsoft.com/office/drawing/2014/main" id="{EA527957-DB59-4F47-992A-10860EBCC11B}"/>
              </a:ext>
            </a:extLst>
          </p:cNvPr>
          <p:cNvGraphicFramePr>
            <a:graphicFrameLocks noChangeAspect="1"/>
          </p:cNvGraphicFramePr>
          <p:nvPr>
            <p:extLst>
              <p:ext uri="{D42A27DB-BD31-4B8C-83A1-F6EECF244321}">
                <p14:modId xmlns:p14="http://schemas.microsoft.com/office/powerpoint/2010/main" val="241554572"/>
              </p:ext>
            </p:extLst>
          </p:nvPr>
        </p:nvGraphicFramePr>
        <p:xfrm>
          <a:off x="2420471" y="4724400"/>
          <a:ext cx="831850" cy="1177925"/>
        </p:xfrm>
        <a:graphic>
          <a:graphicData uri="http://schemas.openxmlformats.org/presentationml/2006/ole">
            <mc:AlternateContent xmlns:mc="http://schemas.openxmlformats.org/markup-compatibility/2006">
              <mc:Choice xmlns:v="urn:schemas-microsoft-com:vml" Requires="v">
                <p:oleObj name="Equation" r:id="rId18" imgW="82595" imgH="152400" progId="Equation.3">
                  <p:embed/>
                </p:oleObj>
              </mc:Choice>
              <mc:Fallback>
                <p:oleObj name="Equation" r:id="rId18" imgW="82595" imgH="152400" progId="Equation.3">
                  <p:embed/>
                  <p:pic>
                    <p:nvPicPr>
                      <p:cNvPr id="51222" name="Object 22">
                        <a:extLst>
                          <a:ext uri="{FF2B5EF4-FFF2-40B4-BE49-F238E27FC236}">
                            <a16:creationId xmlns:a16="http://schemas.microsoft.com/office/drawing/2014/main" id="{2A8A201E-6605-42FF-B047-22530C7C083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20471" y="4724400"/>
                        <a:ext cx="8318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 name="Object 23">
            <a:extLst>
              <a:ext uri="{FF2B5EF4-FFF2-40B4-BE49-F238E27FC236}">
                <a16:creationId xmlns:a16="http://schemas.microsoft.com/office/drawing/2014/main" id="{9B16FDEB-BCC3-4AB6-9181-CADC8D9A296F}"/>
              </a:ext>
            </a:extLst>
          </p:cNvPr>
          <p:cNvGraphicFramePr>
            <a:graphicFrameLocks noChangeAspect="1"/>
          </p:cNvGraphicFramePr>
          <p:nvPr>
            <p:extLst>
              <p:ext uri="{D42A27DB-BD31-4B8C-83A1-F6EECF244321}">
                <p14:modId xmlns:p14="http://schemas.microsoft.com/office/powerpoint/2010/main" val="3243600006"/>
              </p:ext>
            </p:extLst>
          </p:nvPr>
        </p:nvGraphicFramePr>
        <p:xfrm>
          <a:off x="4642971" y="3886200"/>
          <a:ext cx="901700" cy="1246188"/>
        </p:xfrm>
        <a:graphic>
          <a:graphicData uri="http://schemas.openxmlformats.org/presentationml/2006/ole">
            <mc:AlternateContent xmlns:mc="http://schemas.openxmlformats.org/markup-compatibility/2006">
              <mc:Choice xmlns:v="urn:schemas-microsoft-com:vml" Requires="v">
                <p:oleObj name="Equation" r:id="rId20" imgW="95221" imgH="158706" progId="Equation.3">
                  <p:embed/>
                </p:oleObj>
              </mc:Choice>
              <mc:Fallback>
                <p:oleObj name="Equation" r:id="rId20" imgW="95221" imgH="158706" progId="Equation.3">
                  <p:embed/>
                  <p:pic>
                    <p:nvPicPr>
                      <p:cNvPr id="51223" name="Object 23">
                        <a:extLst>
                          <a:ext uri="{FF2B5EF4-FFF2-40B4-BE49-F238E27FC236}">
                            <a16:creationId xmlns:a16="http://schemas.microsoft.com/office/drawing/2014/main" id="{9C3362E3-4C82-44D7-8E31-393ACF72880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42971" y="3886200"/>
                        <a:ext cx="901700"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24">
            <a:extLst>
              <a:ext uri="{FF2B5EF4-FFF2-40B4-BE49-F238E27FC236}">
                <a16:creationId xmlns:a16="http://schemas.microsoft.com/office/drawing/2014/main" id="{59A83EFC-7D48-426C-998C-FF965A164998}"/>
              </a:ext>
            </a:extLst>
          </p:cNvPr>
          <p:cNvGraphicFramePr>
            <a:graphicFrameLocks noChangeAspect="1"/>
          </p:cNvGraphicFramePr>
          <p:nvPr>
            <p:extLst>
              <p:ext uri="{D42A27DB-BD31-4B8C-83A1-F6EECF244321}">
                <p14:modId xmlns:p14="http://schemas.microsoft.com/office/powerpoint/2010/main" val="2813987115"/>
              </p:ext>
            </p:extLst>
          </p:nvPr>
        </p:nvGraphicFramePr>
        <p:xfrm>
          <a:off x="5544671" y="3657600"/>
          <a:ext cx="901700" cy="1177925"/>
        </p:xfrm>
        <a:graphic>
          <a:graphicData uri="http://schemas.openxmlformats.org/presentationml/2006/ole">
            <mc:AlternateContent xmlns:mc="http://schemas.openxmlformats.org/markup-compatibility/2006">
              <mc:Choice xmlns:v="urn:schemas-microsoft-com:vml" Requires="v">
                <p:oleObj name="Equation" r:id="rId22" imgW="95221" imgH="152400" progId="Equation.3">
                  <p:embed/>
                </p:oleObj>
              </mc:Choice>
              <mc:Fallback>
                <p:oleObj name="Equation" r:id="rId22" imgW="95221" imgH="152400" progId="Equation.3">
                  <p:embed/>
                  <p:pic>
                    <p:nvPicPr>
                      <p:cNvPr id="51224" name="Object 24">
                        <a:extLst>
                          <a:ext uri="{FF2B5EF4-FFF2-40B4-BE49-F238E27FC236}">
                            <a16:creationId xmlns:a16="http://schemas.microsoft.com/office/drawing/2014/main" id="{08CBF4E7-07E2-422D-9B95-6B7BADBDAEB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44671" y="3657600"/>
                        <a:ext cx="9017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25">
            <a:extLst>
              <a:ext uri="{FF2B5EF4-FFF2-40B4-BE49-F238E27FC236}">
                <a16:creationId xmlns:a16="http://schemas.microsoft.com/office/drawing/2014/main" id="{BEC034B0-F584-4B6F-9893-C589DF0ABF9D}"/>
              </a:ext>
            </a:extLst>
          </p:cNvPr>
          <p:cNvGraphicFramePr>
            <a:graphicFrameLocks noChangeAspect="1"/>
          </p:cNvGraphicFramePr>
          <p:nvPr>
            <p:extLst>
              <p:ext uri="{D42A27DB-BD31-4B8C-83A1-F6EECF244321}">
                <p14:modId xmlns:p14="http://schemas.microsoft.com/office/powerpoint/2010/main" val="3305541059"/>
              </p:ext>
            </p:extLst>
          </p:nvPr>
        </p:nvGraphicFramePr>
        <p:xfrm>
          <a:off x="6319371" y="4495800"/>
          <a:ext cx="901700" cy="1246188"/>
        </p:xfrm>
        <a:graphic>
          <a:graphicData uri="http://schemas.openxmlformats.org/presentationml/2006/ole">
            <mc:AlternateContent xmlns:mc="http://schemas.openxmlformats.org/markup-compatibility/2006">
              <mc:Choice xmlns:v="urn:schemas-microsoft-com:vml" Requires="v">
                <p:oleObj name="Equation" r:id="rId24" imgW="95221" imgH="158706" progId="Equation.3">
                  <p:embed/>
                </p:oleObj>
              </mc:Choice>
              <mc:Fallback>
                <p:oleObj name="Equation" r:id="rId24" imgW="95221" imgH="158706" progId="Equation.3">
                  <p:embed/>
                  <p:pic>
                    <p:nvPicPr>
                      <p:cNvPr id="51225" name="Object 25">
                        <a:extLst>
                          <a:ext uri="{FF2B5EF4-FFF2-40B4-BE49-F238E27FC236}">
                            <a16:creationId xmlns:a16="http://schemas.microsoft.com/office/drawing/2014/main" id="{EE1E6D23-EA87-43D1-BF78-6CADCB79D3C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19371" y="4495800"/>
                        <a:ext cx="901700"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26">
            <a:extLst>
              <a:ext uri="{FF2B5EF4-FFF2-40B4-BE49-F238E27FC236}">
                <a16:creationId xmlns:a16="http://schemas.microsoft.com/office/drawing/2014/main" id="{7B894421-C5EA-4DE7-BF8D-ACB3F36DB480}"/>
              </a:ext>
            </a:extLst>
          </p:cNvPr>
          <p:cNvGraphicFramePr>
            <a:graphicFrameLocks noChangeAspect="1"/>
          </p:cNvGraphicFramePr>
          <p:nvPr>
            <p:extLst>
              <p:ext uri="{D42A27DB-BD31-4B8C-83A1-F6EECF244321}">
                <p14:modId xmlns:p14="http://schemas.microsoft.com/office/powerpoint/2010/main" val="3846341357"/>
              </p:ext>
            </p:extLst>
          </p:nvPr>
        </p:nvGraphicFramePr>
        <p:xfrm>
          <a:off x="7373471" y="5334000"/>
          <a:ext cx="901700" cy="1246188"/>
        </p:xfrm>
        <a:graphic>
          <a:graphicData uri="http://schemas.openxmlformats.org/presentationml/2006/ole">
            <mc:AlternateContent xmlns:mc="http://schemas.openxmlformats.org/markup-compatibility/2006">
              <mc:Choice xmlns:v="urn:schemas-microsoft-com:vml" Requires="v">
                <p:oleObj name="Equation" r:id="rId26" imgW="95221" imgH="158706" progId="Equation.3">
                  <p:embed/>
                </p:oleObj>
              </mc:Choice>
              <mc:Fallback>
                <p:oleObj name="Equation" r:id="rId26" imgW="95221" imgH="158706" progId="Equation.3">
                  <p:embed/>
                  <p:pic>
                    <p:nvPicPr>
                      <p:cNvPr id="51226" name="Object 26">
                        <a:extLst>
                          <a:ext uri="{FF2B5EF4-FFF2-40B4-BE49-F238E27FC236}">
                            <a16:creationId xmlns:a16="http://schemas.microsoft.com/office/drawing/2014/main" id="{A0CB6F60-D2ED-4A56-B31E-2AF7A9DBA27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373471" y="5334000"/>
                        <a:ext cx="901700"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 name="Object 27">
            <a:extLst>
              <a:ext uri="{FF2B5EF4-FFF2-40B4-BE49-F238E27FC236}">
                <a16:creationId xmlns:a16="http://schemas.microsoft.com/office/drawing/2014/main" id="{B6FC0184-10C3-4129-9874-114CD390D85A}"/>
              </a:ext>
            </a:extLst>
          </p:cNvPr>
          <p:cNvGraphicFramePr>
            <a:graphicFrameLocks noChangeAspect="1"/>
          </p:cNvGraphicFramePr>
          <p:nvPr>
            <p:extLst>
              <p:ext uri="{D42A27DB-BD31-4B8C-83A1-F6EECF244321}">
                <p14:modId xmlns:p14="http://schemas.microsoft.com/office/powerpoint/2010/main" val="962425972"/>
              </p:ext>
            </p:extLst>
          </p:nvPr>
        </p:nvGraphicFramePr>
        <p:xfrm>
          <a:off x="9126071" y="5334000"/>
          <a:ext cx="901700" cy="1246188"/>
        </p:xfrm>
        <a:graphic>
          <a:graphicData uri="http://schemas.openxmlformats.org/presentationml/2006/ole">
            <mc:AlternateContent xmlns:mc="http://schemas.openxmlformats.org/markup-compatibility/2006">
              <mc:Choice xmlns:v="urn:schemas-microsoft-com:vml" Requires="v">
                <p:oleObj name="Equation" r:id="rId28" imgW="95221" imgH="158706" progId="Equation.3">
                  <p:embed/>
                </p:oleObj>
              </mc:Choice>
              <mc:Fallback>
                <p:oleObj name="Equation" r:id="rId28" imgW="95221" imgH="158706" progId="Equation.3">
                  <p:embed/>
                  <p:pic>
                    <p:nvPicPr>
                      <p:cNvPr id="51227" name="Object 27">
                        <a:extLst>
                          <a:ext uri="{FF2B5EF4-FFF2-40B4-BE49-F238E27FC236}">
                            <a16:creationId xmlns:a16="http://schemas.microsoft.com/office/drawing/2014/main" id="{BB328A05-D775-4B82-8F24-C197E983319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126071" y="5334000"/>
                        <a:ext cx="901700" cy="124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11105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2"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zh-CN" altLang="en-US" sz="2800"/>
              <a:t>家族树</a:t>
            </a:r>
            <a:endParaRPr lang="en-US" altLang="zh-CN" sz="2800"/>
          </a:p>
          <a:p>
            <a:pPr eaLnBrk="1" hangingPunct="1">
              <a:lnSpc>
                <a:spcPct val="150000"/>
              </a:lnSpc>
            </a:pPr>
            <a:r>
              <a:rPr lang="zh-CN" altLang="en-US" sz="2800"/>
              <a:t>图书十进制分类</a:t>
            </a:r>
            <a:endParaRPr lang="en-US" altLang="zh-CN" sz="2800"/>
          </a:p>
          <a:p>
            <a:pPr eaLnBrk="1" hangingPunct="1">
              <a:lnSpc>
                <a:spcPct val="150000"/>
              </a:lnSpc>
            </a:pPr>
            <a:r>
              <a:rPr lang="zh-CN" altLang="en-US" sz="2800"/>
              <a:t>一个组织结构的层次体系</a:t>
            </a:r>
            <a:endParaRPr lang="en-US" altLang="zh-CN" sz="2800"/>
          </a:p>
          <a:p>
            <a:pPr eaLnBrk="1" hangingPunct="1">
              <a:lnSpc>
                <a:spcPct val="150000"/>
              </a:lnSpc>
            </a:pPr>
            <a:r>
              <a:rPr lang="zh-CN" altLang="en-US" sz="2800"/>
              <a:t>各种运算表达式</a:t>
            </a:r>
            <a:endParaRPr lang="en-US" altLang="zh-CN" sz="2800"/>
          </a:p>
          <a:p>
            <a:pPr eaLnBrk="1" hangingPunct="1">
              <a:lnSpc>
                <a:spcPct val="150000"/>
              </a:lnSpc>
            </a:pPr>
            <a:r>
              <a:rPr lang="zh-CN" altLang="en-US" sz="2800"/>
              <a:t>判断树</a:t>
            </a:r>
          </a:p>
          <a:p>
            <a:pPr eaLnBrk="1" hangingPunct="1">
              <a:lnSpc>
                <a:spcPct val="150000"/>
              </a:lnSpc>
            </a:pPr>
            <a:endParaRPr lang="zh-CN" altLang="en-US"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35121823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pic>
        <p:nvPicPr>
          <p:cNvPr id="4" name="Picture 6" descr="xzjg">
            <a:hlinkClick r:id="rId2"/>
            <a:extLst>
              <a:ext uri="{FF2B5EF4-FFF2-40B4-BE49-F238E27FC236}">
                <a16:creationId xmlns:a16="http://schemas.microsoft.com/office/drawing/2014/main" id="{26ACFF94-4460-43FF-9609-E920BAF26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31564" y="1312433"/>
            <a:ext cx="9128872" cy="48687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27940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62777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dirty="0"/>
              <a:t>A tree is a connected undirected graph with no simple circuits.</a:t>
            </a:r>
          </a:p>
          <a:p>
            <a:pPr lvl="1">
              <a:lnSpc>
                <a:spcPct val="150000"/>
              </a:lnSpc>
            </a:pPr>
            <a:r>
              <a:rPr lang="en-US" altLang="zh-CN" sz="2400" dirty="0"/>
              <a:t>Theorem: There is a unique simple path between any two of its nodes.</a:t>
            </a:r>
          </a:p>
          <a:p>
            <a:pPr eaLnBrk="1" hangingPunct="1">
              <a:lnSpc>
                <a:spcPct val="150000"/>
              </a:lnSpc>
            </a:pPr>
            <a:r>
              <a:rPr lang="en-US" altLang="zh-CN" sz="2800" dirty="0"/>
              <a:t>An undirected graph without simple circuits is called a forest.</a:t>
            </a:r>
          </a:p>
          <a:p>
            <a:pPr lvl="1">
              <a:lnSpc>
                <a:spcPct val="150000"/>
              </a:lnSpc>
            </a:pPr>
            <a:r>
              <a:rPr lang="en-US" altLang="zh-CN" sz="2400" dirty="0"/>
              <a:t>You can think of it as a set of trees having disjoint sets of nodes.</a:t>
            </a:r>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4" name="Rectangle 2">
            <a:extLst>
              <a:ext uri="{FF2B5EF4-FFF2-40B4-BE49-F238E27FC236}">
                <a16:creationId xmlns:a16="http://schemas.microsoft.com/office/drawing/2014/main" id="{C22A142E-66E8-4C9A-BD01-251966013899}"/>
              </a:ext>
            </a:extLst>
          </p:cNvPr>
          <p:cNvSpPr txBox="1">
            <a:spLocks noChangeArrowheads="1"/>
          </p:cNvSpPr>
          <p:nvPr/>
        </p:nvSpPr>
        <p:spPr>
          <a:xfrm>
            <a:off x="3445137" y="1033484"/>
            <a:ext cx="4586288"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Training Dataset</a:t>
            </a:r>
          </a:p>
        </p:txBody>
      </p:sp>
      <p:graphicFrame>
        <p:nvGraphicFramePr>
          <p:cNvPr id="6" name="Object 3">
            <a:extLst>
              <a:ext uri="{FF2B5EF4-FFF2-40B4-BE49-F238E27FC236}">
                <a16:creationId xmlns:a16="http://schemas.microsoft.com/office/drawing/2014/main" id="{59D63139-6C3E-4B06-82EA-A6845F50B2AF}"/>
              </a:ext>
            </a:extLst>
          </p:cNvPr>
          <p:cNvGraphicFramePr>
            <a:graphicFrameLocks/>
          </p:cNvGraphicFramePr>
          <p:nvPr>
            <p:extLst>
              <p:ext uri="{D42A27DB-BD31-4B8C-83A1-F6EECF244321}">
                <p14:modId xmlns:p14="http://schemas.microsoft.com/office/powerpoint/2010/main" val="377665127"/>
              </p:ext>
            </p:extLst>
          </p:nvPr>
        </p:nvGraphicFramePr>
        <p:xfrm>
          <a:off x="3958012" y="2200254"/>
          <a:ext cx="6450012" cy="4256087"/>
        </p:xfrm>
        <a:graphic>
          <a:graphicData uri="http://schemas.openxmlformats.org/presentationml/2006/ole">
            <mc:AlternateContent xmlns:mc="http://schemas.openxmlformats.org/markup-compatibility/2006">
              <mc:Choice xmlns:v="urn:schemas-microsoft-com:vml" Requires="v">
                <p:oleObj name="Worksheet" r:id="rId2" imgW="6115431" imgH="4458208" progId="Excel.Sheet.8">
                  <p:embed/>
                </p:oleObj>
              </mc:Choice>
              <mc:Fallback>
                <p:oleObj name="Worksheet" r:id="rId2" imgW="6115431" imgH="4458208" progId="Excel.Sheet.8">
                  <p:embed/>
                  <p:pic>
                    <p:nvPicPr>
                      <p:cNvPr id="57347" name="Object 3">
                        <a:extLst>
                          <a:ext uri="{FF2B5EF4-FFF2-40B4-BE49-F238E27FC236}">
                            <a16:creationId xmlns:a16="http://schemas.microsoft.com/office/drawing/2014/main" id="{83BD870E-15F1-4909-80EB-8204766B846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8012" y="2200254"/>
                        <a:ext cx="6450012" cy="425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0E9B18B9-E4D7-440B-82F7-951F59EB7983}"/>
              </a:ext>
            </a:extLst>
          </p:cNvPr>
          <p:cNvSpPr txBox="1">
            <a:spLocks noChangeArrowheads="1"/>
          </p:cNvSpPr>
          <p:nvPr/>
        </p:nvSpPr>
        <p:spPr bwMode="auto">
          <a:xfrm>
            <a:off x="1949824" y="2598716"/>
            <a:ext cx="1905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170981"/>
              </a:buClr>
              <a:buSzPct val="75000"/>
              <a:buFont typeface="Wingdings" panose="05000000000000000000" pitchFamily="2" charset="2"/>
              <a:buNone/>
            </a:pPr>
            <a:r>
              <a:rPr lang="en-US" altLang="zh-CN" sz="2800">
                <a:latin typeface="Tahoma" panose="020B0604030504040204" pitchFamily="34" charset="0"/>
              </a:rPr>
              <a:t>This follows an  example from Quinlan’s ID3</a:t>
            </a:r>
          </a:p>
        </p:txBody>
      </p:sp>
    </p:spTree>
    <p:extLst>
      <p:ext uri="{BB962C8B-B14F-4D97-AF65-F5344CB8AC3E}">
        <p14:creationId xmlns:p14="http://schemas.microsoft.com/office/powerpoint/2010/main" val="14608990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37" name="Rectangle 2">
            <a:extLst>
              <a:ext uri="{FF2B5EF4-FFF2-40B4-BE49-F238E27FC236}">
                <a16:creationId xmlns:a16="http://schemas.microsoft.com/office/drawing/2014/main" id="{4E83F3D4-13DA-492C-8616-97A57D1D898A}"/>
              </a:ext>
            </a:extLst>
          </p:cNvPr>
          <p:cNvSpPr txBox="1">
            <a:spLocks noChangeArrowheads="1"/>
          </p:cNvSpPr>
          <p:nvPr/>
        </p:nvSpPr>
        <p:spPr>
          <a:xfrm>
            <a:off x="1989931" y="1447006"/>
            <a:ext cx="8212137" cy="576263"/>
          </a:xfrm>
          <a:prstGeom prst="rect">
            <a:avLst/>
          </a:prstGeom>
          <a:noFill/>
        </p:spPr>
        <p:txBody>
          <a:bodyPr lIns="92075" tIns="46038" rIns="92075" bIns="46038" anchor="b"/>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3600" b="1" kern="0">
                <a:solidFill>
                  <a:srgbClr val="170981"/>
                </a:solidFill>
                <a:latin typeface="Times New Roman" panose="02020603050405020304" pitchFamily="18" charset="0"/>
              </a:rPr>
              <a:t>Output: A Decision Tree for “</a:t>
            </a:r>
            <a:r>
              <a:rPr lang="en-US" altLang="zh-CN" sz="3600" b="1" i="1" kern="0">
                <a:solidFill>
                  <a:srgbClr val="170981"/>
                </a:solidFill>
                <a:latin typeface="Times New Roman" panose="02020603050405020304" pitchFamily="18" charset="0"/>
              </a:rPr>
              <a:t>buys_computer”</a:t>
            </a:r>
          </a:p>
        </p:txBody>
      </p:sp>
      <p:sp>
        <p:nvSpPr>
          <p:cNvPr id="38" name="Rectangle 3">
            <a:extLst>
              <a:ext uri="{FF2B5EF4-FFF2-40B4-BE49-F238E27FC236}">
                <a16:creationId xmlns:a16="http://schemas.microsoft.com/office/drawing/2014/main" id="{5C8915ED-69A3-45BC-944A-AC2472640DB0}"/>
              </a:ext>
            </a:extLst>
          </p:cNvPr>
          <p:cNvSpPr>
            <a:spLocks noChangeArrowheads="1"/>
          </p:cNvSpPr>
          <p:nvPr/>
        </p:nvSpPr>
        <p:spPr bwMode="auto">
          <a:xfrm>
            <a:off x="5542662" y="2359025"/>
            <a:ext cx="754063" cy="469900"/>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age?</a:t>
            </a:r>
          </a:p>
        </p:txBody>
      </p:sp>
      <p:sp>
        <p:nvSpPr>
          <p:cNvPr id="39" name="Rectangle 4">
            <a:extLst>
              <a:ext uri="{FF2B5EF4-FFF2-40B4-BE49-F238E27FC236}">
                <a16:creationId xmlns:a16="http://schemas.microsoft.com/office/drawing/2014/main" id="{0994969C-8B79-4B18-8CD8-2FE26823F0A6}"/>
              </a:ext>
            </a:extLst>
          </p:cNvPr>
          <p:cNvSpPr>
            <a:spLocks noChangeArrowheads="1"/>
          </p:cNvSpPr>
          <p:nvPr/>
        </p:nvSpPr>
        <p:spPr bwMode="auto">
          <a:xfrm>
            <a:off x="5317237" y="3333750"/>
            <a:ext cx="119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overcast</a:t>
            </a:r>
          </a:p>
        </p:txBody>
      </p:sp>
      <p:sp>
        <p:nvSpPr>
          <p:cNvPr id="40" name="Rectangle 5">
            <a:extLst>
              <a:ext uri="{FF2B5EF4-FFF2-40B4-BE49-F238E27FC236}">
                <a16:creationId xmlns:a16="http://schemas.microsoft.com/office/drawing/2014/main" id="{9852E1E6-A307-49BD-8E48-223046F2BC46}"/>
              </a:ext>
            </a:extLst>
          </p:cNvPr>
          <p:cNvSpPr>
            <a:spLocks noChangeArrowheads="1"/>
          </p:cNvSpPr>
          <p:nvPr/>
        </p:nvSpPr>
        <p:spPr bwMode="auto">
          <a:xfrm>
            <a:off x="3704337" y="4248150"/>
            <a:ext cx="1211263" cy="469900"/>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student?</a:t>
            </a:r>
          </a:p>
        </p:txBody>
      </p:sp>
      <p:sp>
        <p:nvSpPr>
          <p:cNvPr id="41" name="Rectangle 6">
            <a:extLst>
              <a:ext uri="{FF2B5EF4-FFF2-40B4-BE49-F238E27FC236}">
                <a16:creationId xmlns:a16="http://schemas.microsoft.com/office/drawing/2014/main" id="{D09AD3EC-22E4-4E42-AF4B-4777AEB9D3E4}"/>
              </a:ext>
            </a:extLst>
          </p:cNvPr>
          <p:cNvSpPr>
            <a:spLocks noChangeArrowheads="1"/>
          </p:cNvSpPr>
          <p:nvPr/>
        </p:nvSpPr>
        <p:spPr bwMode="auto">
          <a:xfrm>
            <a:off x="7201600" y="4248150"/>
            <a:ext cx="1809750" cy="4699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credit rating?</a:t>
            </a:r>
          </a:p>
        </p:txBody>
      </p:sp>
      <p:sp>
        <p:nvSpPr>
          <p:cNvPr id="42" name="Rectangle 7">
            <a:extLst>
              <a:ext uri="{FF2B5EF4-FFF2-40B4-BE49-F238E27FC236}">
                <a16:creationId xmlns:a16="http://schemas.microsoft.com/office/drawing/2014/main" id="{18EDF84C-056B-4658-9DE6-5D61545081E1}"/>
              </a:ext>
            </a:extLst>
          </p:cNvPr>
          <p:cNvSpPr>
            <a:spLocks noChangeArrowheads="1"/>
          </p:cNvSpPr>
          <p:nvPr/>
        </p:nvSpPr>
        <p:spPr bwMode="auto">
          <a:xfrm>
            <a:off x="3202687" y="52149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no</a:t>
            </a:r>
          </a:p>
        </p:txBody>
      </p:sp>
      <p:sp>
        <p:nvSpPr>
          <p:cNvPr id="43" name="Rectangle 8">
            <a:extLst>
              <a:ext uri="{FF2B5EF4-FFF2-40B4-BE49-F238E27FC236}">
                <a16:creationId xmlns:a16="http://schemas.microsoft.com/office/drawing/2014/main" id="{EF624A97-EC57-4B05-810F-2F165AC43BAE}"/>
              </a:ext>
            </a:extLst>
          </p:cNvPr>
          <p:cNvSpPr>
            <a:spLocks noChangeArrowheads="1"/>
          </p:cNvSpPr>
          <p:nvPr/>
        </p:nvSpPr>
        <p:spPr bwMode="auto">
          <a:xfrm>
            <a:off x="4766375" y="5214938"/>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yes</a:t>
            </a:r>
          </a:p>
        </p:txBody>
      </p:sp>
      <p:sp>
        <p:nvSpPr>
          <p:cNvPr id="44" name="Rectangle 9">
            <a:extLst>
              <a:ext uri="{FF2B5EF4-FFF2-40B4-BE49-F238E27FC236}">
                <a16:creationId xmlns:a16="http://schemas.microsoft.com/office/drawing/2014/main" id="{18B93DB0-23A2-4B30-B789-879FAC884EB3}"/>
              </a:ext>
            </a:extLst>
          </p:cNvPr>
          <p:cNvSpPr>
            <a:spLocks noChangeArrowheads="1"/>
          </p:cNvSpPr>
          <p:nvPr/>
        </p:nvSpPr>
        <p:spPr bwMode="auto">
          <a:xfrm>
            <a:off x="8528750" y="5229225"/>
            <a:ext cx="60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fair</a:t>
            </a:r>
          </a:p>
        </p:txBody>
      </p:sp>
      <p:sp>
        <p:nvSpPr>
          <p:cNvPr id="45" name="Rectangle 10">
            <a:extLst>
              <a:ext uri="{FF2B5EF4-FFF2-40B4-BE49-F238E27FC236}">
                <a16:creationId xmlns:a16="http://schemas.microsoft.com/office/drawing/2014/main" id="{085BD891-6D00-4D3F-8EB1-416B4C04D572}"/>
              </a:ext>
            </a:extLst>
          </p:cNvPr>
          <p:cNvSpPr>
            <a:spLocks noChangeArrowheads="1"/>
          </p:cNvSpPr>
          <p:nvPr/>
        </p:nvSpPr>
        <p:spPr bwMode="auto">
          <a:xfrm>
            <a:off x="6895212" y="5243513"/>
            <a:ext cx="128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excellent</a:t>
            </a:r>
          </a:p>
        </p:txBody>
      </p:sp>
      <p:sp>
        <p:nvSpPr>
          <p:cNvPr id="46" name="Line 11">
            <a:extLst>
              <a:ext uri="{FF2B5EF4-FFF2-40B4-BE49-F238E27FC236}">
                <a16:creationId xmlns:a16="http://schemas.microsoft.com/office/drawing/2014/main" id="{A4F4C48A-5A45-4940-8D07-291714D8BC07}"/>
              </a:ext>
            </a:extLst>
          </p:cNvPr>
          <p:cNvSpPr>
            <a:spLocks noChangeShapeType="1"/>
          </p:cNvSpPr>
          <p:nvPr/>
        </p:nvSpPr>
        <p:spPr bwMode="auto">
          <a:xfrm flipH="1">
            <a:off x="4323462" y="2851150"/>
            <a:ext cx="992188" cy="13239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2">
            <a:extLst>
              <a:ext uri="{FF2B5EF4-FFF2-40B4-BE49-F238E27FC236}">
                <a16:creationId xmlns:a16="http://schemas.microsoft.com/office/drawing/2014/main" id="{5904FC86-7795-4FC5-83B8-92597D502E54}"/>
              </a:ext>
            </a:extLst>
          </p:cNvPr>
          <p:cNvSpPr>
            <a:spLocks noChangeShapeType="1"/>
          </p:cNvSpPr>
          <p:nvPr/>
        </p:nvSpPr>
        <p:spPr bwMode="auto">
          <a:xfrm flipH="1">
            <a:off x="5915725" y="2897188"/>
            <a:ext cx="1587" cy="546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3">
            <a:extLst>
              <a:ext uri="{FF2B5EF4-FFF2-40B4-BE49-F238E27FC236}">
                <a16:creationId xmlns:a16="http://schemas.microsoft.com/office/drawing/2014/main" id="{7DDB132C-27E5-4904-BE27-0A5F69C20751}"/>
              </a:ext>
            </a:extLst>
          </p:cNvPr>
          <p:cNvSpPr>
            <a:spLocks noChangeShapeType="1"/>
          </p:cNvSpPr>
          <p:nvPr/>
        </p:nvSpPr>
        <p:spPr bwMode="auto">
          <a:xfrm>
            <a:off x="6580887" y="2927350"/>
            <a:ext cx="1489075" cy="13096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4">
            <a:extLst>
              <a:ext uri="{FF2B5EF4-FFF2-40B4-BE49-F238E27FC236}">
                <a16:creationId xmlns:a16="http://schemas.microsoft.com/office/drawing/2014/main" id="{C55C42A4-8D3F-4770-BF97-65F5FDF37BDC}"/>
              </a:ext>
            </a:extLst>
          </p:cNvPr>
          <p:cNvSpPr>
            <a:spLocks noChangeArrowheads="1"/>
          </p:cNvSpPr>
          <p:nvPr/>
        </p:nvSpPr>
        <p:spPr bwMode="auto">
          <a:xfrm>
            <a:off x="4155187" y="3276600"/>
            <a:ext cx="847725" cy="469900"/>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a:latin typeface="Times New Roman" panose="02020603050405020304" pitchFamily="18" charset="0"/>
              </a:rPr>
              <a:t>&lt;=30</a:t>
            </a:r>
            <a:endParaRPr lang="en-US" altLang="zh-CN" sz="2400">
              <a:latin typeface="Times New Roman" panose="02020603050405020304" pitchFamily="18" charset="0"/>
            </a:endParaRPr>
          </a:p>
        </p:txBody>
      </p:sp>
      <p:sp>
        <p:nvSpPr>
          <p:cNvPr id="50" name="Rectangle 15">
            <a:extLst>
              <a:ext uri="{FF2B5EF4-FFF2-40B4-BE49-F238E27FC236}">
                <a16:creationId xmlns:a16="http://schemas.microsoft.com/office/drawing/2014/main" id="{F17DBD96-6190-4CB2-96AB-8BE13A64335F}"/>
              </a:ext>
            </a:extLst>
          </p:cNvPr>
          <p:cNvSpPr>
            <a:spLocks noChangeArrowheads="1"/>
          </p:cNvSpPr>
          <p:nvPr/>
        </p:nvSpPr>
        <p:spPr bwMode="auto">
          <a:xfrm>
            <a:off x="7093650" y="3394075"/>
            <a:ext cx="661987"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b="1">
                <a:latin typeface="Times New Roman" panose="02020603050405020304" pitchFamily="18" charset="0"/>
              </a:rPr>
              <a:t>&gt;40</a:t>
            </a:r>
            <a:endParaRPr lang="en-US" altLang="zh-CN" sz="2400">
              <a:latin typeface="Times New Roman" panose="02020603050405020304" pitchFamily="18" charset="0"/>
            </a:endParaRPr>
          </a:p>
        </p:txBody>
      </p:sp>
      <p:sp>
        <p:nvSpPr>
          <p:cNvPr id="51" name="Line 16">
            <a:extLst>
              <a:ext uri="{FF2B5EF4-FFF2-40B4-BE49-F238E27FC236}">
                <a16:creationId xmlns:a16="http://schemas.microsoft.com/office/drawing/2014/main" id="{656988B7-911F-4DC6-8576-DC87183AB227}"/>
              </a:ext>
            </a:extLst>
          </p:cNvPr>
          <p:cNvSpPr>
            <a:spLocks noChangeShapeType="1"/>
          </p:cNvSpPr>
          <p:nvPr/>
        </p:nvSpPr>
        <p:spPr bwMode="auto">
          <a:xfrm flipH="1">
            <a:off x="3494787" y="4802188"/>
            <a:ext cx="493713" cy="5159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a:extLst>
              <a:ext uri="{FF2B5EF4-FFF2-40B4-BE49-F238E27FC236}">
                <a16:creationId xmlns:a16="http://schemas.microsoft.com/office/drawing/2014/main" id="{764C34D0-203B-43D1-89CF-8982DC8E93A0}"/>
              </a:ext>
            </a:extLst>
          </p:cNvPr>
          <p:cNvSpPr>
            <a:spLocks noChangeShapeType="1"/>
          </p:cNvSpPr>
          <p:nvPr/>
        </p:nvSpPr>
        <p:spPr bwMode="auto">
          <a:xfrm>
            <a:off x="4623500" y="4848225"/>
            <a:ext cx="420687" cy="4238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a:extLst>
              <a:ext uri="{FF2B5EF4-FFF2-40B4-BE49-F238E27FC236}">
                <a16:creationId xmlns:a16="http://schemas.microsoft.com/office/drawing/2014/main" id="{C14BC6D5-4BB3-4E5F-9651-4B0B83C853BD}"/>
              </a:ext>
            </a:extLst>
          </p:cNvPr>
          <p:cNvSpPr>
            <a:spLocks noChangeShapeType="1"/>
          </p:cNvSpPr>
          <p:nvPr/>
        </p:nvSpPr>
        <p:spPr bwMode="auto">
          <a:xfrm flipH="1">
            <a:off x="7469887" y="4848225"/>
            <a:ext cx="344488" cy="45561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a:extLst>
              <a:ext uri="{FF2B5EF4-FFF2-40B4-BE49-F238E27FC236}">
                <a16:creationId xmlns:a16="http://schemas.microsoft.com/office/drawing/2014/main" id="{31CC6423-2FE7-4712-ACAA-55BDCFD88005}"/>
              </a:ext>
            </a:extLst>
          </p:cNvPr>
          <p:cNvSpPr>
            <a:spLocks noChangeShapeType="1"/>
          </p:cNvSpPr>
          <p:nvPr/>
        </p:nvSpPr>
        <p:spPr bwMode="auto">
          <a:xfrm>
            <a:off x="8449375" y="4862513"/>
            <a:ext cx="328612" cy="395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a:extLst>
              <a:ext uri="{FF2B5EF4-FFF2-40B4-BE49-F238E27FC236}">
                <a16:creationId xmlns:a16="http://schemas.microsoft.com/office/drawing/2014/main" id="{51D1F613-AD82-44A3-893C-A956DFA7D91A}"/>
              </a:ext>
            </a:extLst>
          </p:cNvPr>
          <p:cNvSpPr>
            <a:spLocks noChangeShapeType="1"/>
          </p:cNvSpPr>
          <p:nvPr/>
        </p:nvSpPr>
        <p:spPr bwMode="auto">
          <a:xfrm>
            <a:off x="3445575" y="5686425"/>
            <a:ext cx="0" cy="43973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1">
            <a:extLst>
              <a:ext uri="{FF2B5EF4-FFF2-40B4-BE49-F238E27FC236}">
                <a16:creationId xmlns:a16="http://schemas.microsoft.com/office/drawing/2014/main" id="{89B193D0-B338-419A-BD3E-E85833FCFD83}"/>
              </a:ext>
            </a:extLst>
          </p:cNvPr>
          <p:cNvSpPr>
            <a:spLocks noChangeShapeType="1"/>
          </p:cNvSpPr>
          <p:nvPr/>
        </p:nvSpPr>
        <p:spPr bwMode="auto">
          <a:xfrm>
            <a:off x="8830375" y="5640388"/>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2">
            <a:extLst>
              <a:ext uri="{FF2B5EF4-FFF2-40B4-BE49-F238E27FC236}">
                <a16:creationId xmlns:a16="http://schemas.microsoft.com/office/drawing/2014/main" id="{239B0A89-03C4-4702-A855-8952385F64DB}"/>
              </a:ext>
            </a:extLst>
          </p:cNvPr>
          <p:cNvSpPr>
            <a:spLocks noChangeShapeType="1"/>
          </p:cNvSpPr>
          <p:nvPr/>
        </p:nvSpPr>
        <p:spPr bwMode="auto">
          <a:xfrm>
            <a:off x="7531800" y="5656263"/>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3">
            <a:extLst>
              <a:ext uri="{FF2B5EF4-FFF2-40B4-BE49-F238E27FC236}">
                <a16:creationId xmlns:a16="http://schemas.microsoft.com/office/drawing/2014/main" id="{31BD79CD-17AF-41DE-8257-67CF364AE186}"/>
              </a:ext>
            </a:extLst>
          </p:cNvPr>
          <p:cNvSpPr>
            <a:spLocks noChangeShapeType="1"/>
          </p:cNvSpPr>
          <p:nvPr/>
        </p:nvSpPr>
        <p:spPr bwMode="auto">
          <a:xfrm>
            <a:off x="5060062" y="5656263"/>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24">
            <a:extLst>
              <a:ext uri="{FF2B5EF4-FFF2-40B4-BE49-F238E27FC236}">
                <a16:creationId xmlns:a16="http://schemas.microsoft.com/office/drawing/2014/main" id="{2538BE85-5642-49EF-BCE2-556331BB3BE2}"/>
              </a:ext>
            </a:extLst>
          </p:cNvPr>
          <p:cNvSpPr>
            <a:spLocks noChangeShapeType="1"/>
          </p:cNvSpPr>
          <p:nvPr/>
        </p:nvSpPr>
        <p:spPr bwMode="auto">
          <a:xfrm>
            <a:off x="5917312" y="3751263"/>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25">
            <a:extLst>
              <a:ext uri="{FF2B5EF4-FFF2-40B4-BE49-F238E27FC236}">
                <a16:creationId xmlns:a16="http://schemas.microsoft.com/office/drawing/2014/main" id="{A4235AFB-1C21-44AD-84B7-CF450D291278}"/>
              </a:ext>
            </a:extLst>
          </p:cNvPr>
          <p:cNvSpPr>
            <a:spLocks noChangeArrowheads="1"/>
          </p:cNvSpPr>
          <p:nvPr/>
        </p:nvSpPr>
        <p:spPr bwMode="auto">
          <a:xfrm>
            <a:off x="3201100" y="6091238"/>
            <a:ext cx="488950"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no</a:t>
            </a:r>
          </a:p>
        </p:txBody>
      </p:sp>
      <p:sp>
        <p:nvSpPr>
          <p:cNvPr id="61" name="Rectangle 26">
            <a:extLst>
              <a:ext uri="{FF2B5EF4-FFF2-40B4-BE49-F238E27FC236}">
                <a16:creationId xmlns:a16="http://schemas.microsoft.com/office/drawing/2014/main" id="{EE1C38BA-61E5-409B-8C4B-DCEFE0D2588A}"/>
              </a:ext>
            </a:extLst>
          </p:cNvPr>
          <p:cNvSpPr>
            <a:spLocks noChangeArrowheads="1"/>
          </p:cNvSpPr>
          <p:nvPr/>
        </p:nvSpPr>
        <p:spPr bwMode="auto">
          <a:xfrm>
            <a:off x="7285737" y="6091238"/>
            <a:ext cx="488950"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no</a:t>
            </a:r>
          </a:p>
        </p:txBody>
      </p:sp>
      <p:sp>
        <p:nvSpPr>
          <p:cNvPr id="62" name="Rectangle 27">
            <a:extLst>
              <a:ext uri="{FF2B5EF4-FFF2-40B4-BE49-F238E27FC236}">
                <a16:creationId xmlns:a16="http://schemas.microsoft.com/office/drawing/2014/main" id="{F6B04DBE-40F9-410E-BE31-49540F317617}"/>
              </a:ext>
            </a:extLst>
          </p:cNvPr>
          <p:cNvSpPr>
            <a:spLocks noChangeArrowheads="1"/>
          </p:cNvSpPr>
          <p:nvPr/>
        </p:nvSpPr>
        <p:spPr bwMode="auto">
          <a:xfrm>
            <a:off x="4763200" y="6091238"/>
            <a:ext cx="590550" cy="4572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yes</a:t>
            </a:r>
          </a:p>
        </p:txBody>
      </p:sp>
      <p:sp>
        <p:nvSpPr>
          <p:cNvPr id="63" name="Rectangle 28">
            <a:extLst>
              <a:ext uri="{FF2B5EF4-FFF2-40B4-BE49-F238E27FC236}">
                <a16:creationId xmlns:a16="http://schemas.microsoft.com/office/drawing/2014/main" id="{780B1DED-E650-4B5B-9E80-F52BAAB6A6BF}"/>
              </a:ext>
            </a:extLst>
          </p:cNvPr>
          <p:cNvSpPr>
            <a:spLocks noChangeArrowheads="1"/>
          </p:cNvSpPr>
          <p:nvPr/>
        </p:nvSpPr>
        <p:spPr bwMode="auto">
          <a:xfrm>
            <a:off x="8535100" y="6091238"/>
            <a:ext cx="590550" cy="4572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yes</a:t>
            </a:r>
          </a:p>
        </p:txBody>
      </p:sp>
      <p:sp>
        <p:nvSpPr>
          <p:cNvPr id="64" name="Rectangle 29">
            <a:extLst>
              <a:ext uri="{FF2B5EF4-FFF2-40B4-BE49-F238E27FC236}">
                <a16:creationId xmlns:a16="http://schemas.microsoft.com/office/drawing/2014/main" id="{02E1A233-4661-4AD0-8D36-2311AA8B3641}"/>
              </a:ext>
            </a:extLst>
          </p:cNvPr>
          <p:cNvSpPr>
            <a:spLocks noChangeArrowheads="1"/>
          </p:cNvSpPr>
          <p:nvPr/>
        </p:nvSpPr>
        <p:spPr bwMode="auto">
          <a:xfrm>
            <a:off x="5622037" y="4251325"/>
            <a:ext cx="590550" cy="4572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yes</a:t>
            </a:r>
          </a:p>
        </p:txBody>
      </p:sp>
      <p:sp>
        <p:nvSpPr>
          <p:cNvPr id="65" name="Rectangle 30">
            <a:extLst>
              <a:ext uri="{FF2B5EF4-FFF2-40B4-BE49-F238E27FC236}">
                <a16:creationId xmlns:a16="http://schemas.microsoft.com/office/drawing/2014/main" id="{BA6D37C5-218C-4FDF-A45A-BCAD23865EAB}"/>
              </a:ext>
            </a:extLst>
          </p:cNvPr>
          <p:cNvSpPr>
            <a:spLocks noChangeArrowheads="1"/>
          </p:cNvSpPr>
          <p:nvPr/>
        </p:nvSpPr>
        <p:spPr bwMode="auto">
          <a:xfrm>
            <a:off x="5368037" y="3429000"/>
            <a:ext cx="1066800" cy="3048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b="1">
                <a:latin typeface="Times New Roman" panose="02020603050405020304" pitchFamily="18" charset="0"/>
              </a:rPr>
              <a:t>30..40</a:t>
            </a:r>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75973971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32" name="Rectangle 2">
            <a:extLst>
              <a:ext uri="{FF2B5EF4-FFF2-40B4-BE49-F238E27FC236}">
                <a16:creationId xmlns:a16="http://schemas.microsoft.com/office/drawing/2014/main" id="{EAF2340A-8713-4195-9B07-8C12F599E248}"/>
              </a:ext>
            </a:extLst>
          </p:cNvPr>
          <p:cNvSpPr txBox="1">
            <a:spLocks noChangeArrowheads="1"/>
          </p:cNvSpPr>
          <p:nvPr/>
        </p:nvSpPr>
        <p:spPr>
          <a:xfrm>
            <a:off x="2112251" y="899577"/>
            <a:ext cx="7967498" cy="886342"/>
          </a:xfrm>
          <a:prstGeom prst="rect">
            <a:avLst/>
          </a:prstGeom>
          <a:noFill/>
        </p:spPr>
        <p:txBody>
          <a:bodyPr lIns="92075" tIns="46038" rIns="92075" bIns="46038"/>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3200" kern="0"/>
              <a:t>Presentation of Classification Results</a:t>
            </a:r>
          </a:p>
        </p:txBody>
      </p:sp>
      <p:pic>
        <p:nvPicPr>
          <p:cNvPr id="33" name="Picture 3" descr="class2">
            <a:extLst>
              <a:ext uri="{FF2B5EF4-FFF2-40B4-BE49-F238E27FC236}">
                <a16:creationId xmlns:a16="http://schemas.microsoft.com/office/drawing/2014/main" id="{43F15991-765B-4847-BA64-D0EB232D1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558499"/>
            <a:ext cx="6076950" cy="511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99409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6" name="Rectangle 2">
            <a:extLst>
              <a:ext uri="{FF2B5EF4-FFF2-40B4-BE49-F238E27FC236}">
                <a16:creationId xmlns:a16="http://schemas.microsoft.com/office/drawing/2014/main" id="{D587BB51-B993-4DF1-9161-D828572ADD11}"/>
              </a:ext>
            </a:extLst>
          </p:cNvPr>
          <p:cNvSpPr txBox="1">
            <a:spLocks noChangeArrowheads="1"/>
          </p:cNvSpPr>
          <p:nvPr/>
        </p:nvSpPr>
        <p:spPr>
          <a:xfrm>
            <a:off x="964765" y="914567"/>
            <a:ext cx="10262469" cy="9906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3200" kern="0">
                <a:solidFill>
                  <a:srgbClr val="121328"/>
                </a:solidFill>
              </a:rPr>
              <a:t>Visualization of a</a:t>
            </a:r>
            <a:r>
              <a:rPr lang="en-US" altLang="zh-CN" sz="3200" kern="0"/>
              <a:t> </a:t>
            </a:r>
            <a:r>
              <a:rPr lang="en-US" altLang="zh-CN" sz="3200" kern="0">
                <a:solidFill>
                  <a:schemeClr val="hlink"/>
                </a:solidFill>
              </a:rPr>
              <a:t>Decision Tree</a:t>
            </a:r>
            <a:r>
              <a:rPr lang="en-US" altLang="zh-CN" sz="3200" kern="0"/>
              <a:t> </a:t>
            </a:r>
            <a:r>
              <a:rPr lang="en-US" altLang="zh-CN" sz="3200" kern="0">
                <a:solidFill>
                  <a:srgbClr val="121328"/>
                </a:solidFill>
              </a:rPr>
              <a:t>in SGI/MineSet 3.0</a:t>
            </a:r>
            <a:endParaRPr lang="en-US" altLang="zh-CN" kern="0"/>
          </a:p>
        </p:txBody>
      </p:sp>
      <p:pic>
        <p:nvPicPr>
          <p:cNvPr id="7" name="Picture 3">
            <a:extLst>
              <a:ext uri="{FF2B5EF4-FFF2-40B4-BE49-F238E27FC236}">
                <a16:creationId xmlns:a16="http://schemas.microsoft.com/office/drawing/2014/main" id="{D752EBAB-31C0-46CC-9B03-28B33DFD3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64" y="1600999"/>
            <a:ext cx="7953336" cy="504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63603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604805" y="1661334"/>
            <a:ext cx="11587195"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A tree with n nodes has n−1 edges.</a:t>
            </a:r>
          </a:p>
          <a:p>
            <a:pPr eaLnBrk="1" hangingPunct="1">
              <a:lnSpc>
                <a:spcPct val="150000"/>
              </a:lnSpc>
            </a:pPr>
            <a:r>
              <a:rPr lang="en-US" altLang="zh-CN" dirty="0"/>
              <a:t>A full m-</a:t>
            </a:r>
            <a:r>
              <a:rPr lang="en-US" altLang="zh-CN" dirty="0" err="1"/>
              <a:t>ary</a:t>
            </a:r>
            <a:r>
              <a:rPr lang="en-US" altLang="zh-CN" dirty="0"/>
              <a:t> tree with </a:t>
            </a:r>
            <a:r>
              <a:rPr lang="en-US" altLang="zh-CN" dirty="0" err="1"/>
              <a:t>i</a:t>
            </a:r>
            <a:r>
              <a:rPr lang="en-US" altLang="zh-CN" dirty="0"/>
              <a:t> internal nodes has n=mi+1 nodes, and </a:t>
            </a:r>
            <a:r>
              <a:rPr lang="en-US" altLang="zh-CN" dirty="0">
                <a:cs typeface="Times New Roman" panose="02020603050405020304" pitchFamily="18" charset="0"/>
                <a:sym typeface="MT Extra" panose="05050102010205020202" pitchFamily="18" charset="2"/>
              </a:rPr>
              <a:t> </a:t>
            </a:r>
            <a:r>
              <a:rPr lang="en-US" altLang="zh-CN" dirty="0"/>
              <a:t>=(m−1)i+1 leaves.</a:t>
            </a:r>
          </a:p>
          <a:p>
            <a:pPr lvl="1">
              <a:lnSpc>
                <a:spcPct val="150000"/>
              </a:lnSpc>
            </a:pPr>
            <a:r>
              <a:rPr lang="en-US" altLang="zh-CN" dirty="0"/>
              <a:t>Proof: There are mi children of internal nodes</a:t>
            </a:r>
            <a:r>
              <a:rPr lang="zh-CN" altLang="en-US" dirty="0"/>
              <a:t>，</a:t>
            </a:r>
            <a:r>
              <a:rPr lang="en-US" altLang="zh-CN" dirty="0"/>
              <a:t>plus the root. And, </a:t>
            </a:r>
            <a:r>
              <a:rPr lang="en-US" altLang="zh-CN" dirty="0">
                <a:cs typeface="Times New Roman" panose="02020603050405020304" pitchFamily="18" charset="0"/>
                <a:sym typeface="MT Extra" panose="05050102010205020202" pitchFamily="18" charset="2"/>
              </a:rPr>
              <a:t></a:t>
            </a:r>
            <a:r>
              <a:rPr lang="en-US" altLang="zh-CN" dirty="0"/>
              <a:t> = n−</a:t>
            </a:r>
            <a:r>
              <a:rPr lang="en-US" altLang="zh-CN" dirty="0" err="1"/>
              <a:t>i</a:t>
            </a:r>
            <a:r>
              <a:rPr lang="en-US" altLang="zh-CN" dirty="0"/>
              <a:t> = (m−1)i+1. □ </a:t>
            </a:r>
          </a:p>
          <a:p>
            <a:pPr lvl="1">
              <a:lnSpc>
                <a:spcPct val="150000"/>
              </a:lnSpc>
            </a:pPr>
            <a:r>
              <a:rPr lang="en-US" altLang="zh-CN" dirty="0"/>
              <a:t>Thus, given m, we can compute any of </a:t>
            </a:r>
            <a:r>
              <a:rPr lang="en-US" altLang="zh-CN" dirty="0" err="1"/>
              <a:t>i</a:t>
            </a:r>
            <a:r>
              <a:rPr lang="en-US" altLang="zh-CN" dirty="0"/>
              <a:t>, n, and </a:t>
            </a:r>
            <a:r>
              <a:rPr lang="en-US" altLang="zh-CN" dirty="0">
                <a:cs typeface="Times New Roman" panose="02020603050405020304" pitchFamily="18" charset="0"/>
                <a:sym typeface="MT Extra" panose="05050102010205020202" pitchFamily="18" charset="2"/>
              </a:rPr>
              <a:t>  </a:t>
            </a:r>
            <a:r>
              <a:rPr lang="en-US" altLang="zh-CN" dirty="0"/>
              <a:t>from any of the others.</a:t>
            </a:r>
          </a:p>
        </p:txBody>
      </p:sp>
      <p:sp>
        <p:nvSpPr>
          <p:cNvPr id="3" name="文本框 2"/>
          <p:cNvSpPr txBox="1"/>
          <p:nvPr/>
        </p:nvSpPr>
        <p:spPr>
          <a:xfrm>
            <a:off x="1237998" y="846601"/>
            <a:ext cx="9000565" cy="707886"/>
          </a:xfrm>
          <a:prstGeom prst="rect">
            <a:avLst/>
          </a:prstGeom>
          <a:noFill/>
        </p:spPr>
        <p:txBody>
          <a:bodyPr wrap="square" rtlCol="0">
            <a:spAutoFit/>
          </a:bodyPr>
          <a:lstStyle/>
          <a:p>
            <a:pPr algn="ctr"/>
            <a:r>
              <a:rPr lang="en-US" altLang="zh-CN" sz="4000" b="1">
                <a:solidFill>
                  <a:schemeClr val="tx2"/>
                </a:solidFill>
              </a:rPr>
              <a:t>Some Tree Theorems</a:t>
            </a:r>
            <a:endParaRPr lang="zh-CN" altLang="en-US" sz="4000" b="1">
              <a:solidFill>
                <a:schemeClr val="tx2"/>
              </a:solidFill>
            </a:endParaRP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30452697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046" y="1661334"/>
            <a:ext cx="11587195"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Definition: The level of a node is the length of the simple path from the root to the node.</a:t>
            </a:r>
          </a:p>
          <a:p>
            <a:pPr lvl="1">
              <a:lnSpc>
                <a:spcPct val="150000"/>
              </a:lnSpc>
            </a:pPr>
            <a:r>
              <a:rPr lang="en-US" altLang="zh-CN" dirty="0"/>
              <a:t>The height of a tree is maximum node level.</a:t>
            </a:r>
          </a:p>
          <a:p>
            <a:pPr lvl="1">
              <a:lnSpc>
                <a:spcPct val="150000"/>
              </a:lnSpc>
            </a:pPr>
            <a:r>
              <a:rPr lang="en-US" altLang="zh-CN" dirty="0"/>
              <a:t>A rooted m-</a:t>
            </a:r>
            <a:r>
              <a:rPr lang="en-US" altLang="zh-CN" dirty="0" err="1"/>
              <a:t>ary</a:t>
            </a:r>
            <a:r>
              <a:rPr lang="en-US" altLang="zh-CN" dirty="0"/>
              <a:t> tree with height h is balanced if all leaves are at levels h or h−1.</a:t>
            </a:r>
          </a:p>
        </p:txBody>
      </p:sp>
      <p:sp>
        <p:nvSpPr>
          <p:cNvPr id="3" name="文本框 2"/>
          <p:cNvSpPr txBox="1"/>
          <p:nvPr/>
        </p:nvSpPr>
        <p:spPr>
          <a:xfrm>
            <a:off x="1595717" y="953448"/>
            <a:ext cx="9000565" cy="707886"/>
          </a:xfrm>
          <a:prstGeom prst="rect">
            <a:avLst/>
          </a:prstGeom>
          <a:noFill/>
        </p:spPr>
        <p:txBody>
          <a:bodyPr wrap="square" rtlCol="0">
            <a:spAutoFit/>
          </a:bodyPr>
          <a:lstStyle/>
          <a:p>
            <a:pPr algn="ctr"/>
            <a:r>
              <a:rPr lang="en-US" altLang="zh-CN" sz="4000" b="1">
                <a:solidFill>
                  <a:schemeClr val="tx2"/>
                </a:solidFill>
              </a:rPr>
              <a:t>More Theorems</a:t>
            </a:r>
            <a:endParaRPr lang="zh-CN" altLang="en-US" sz="4000" b="1">
              <a:solidFill>
                <a:schemeClr val="tx2"/>
              </a:solidFill>
            </a:endParaRP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557099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02402" y="1661334"/>
            <a:ext cx="11587195"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Theorem:  There are at most m</a:t>
            </a:r>
            <a:r>
              <a:rPr lang="en-US" altLang="zh-CN" baseline="30000"/>
              <a:t>h</a:t>
            </a:r>
            <a:r>
              <a:rPr lang="en-US" altLang="zh-CN"/>
              <a:t> leaves in an m-ary tree of height h.</a:t>
            </a:r>
          </a:p>
          <a:p>
            <a:pPr lvl="1">
              <a:lnSpc>
                <a:spcPct val="150000"/>
              </a:lnSpc>
            </a:pPr>
            <a:r>
              <a:rPr lang="en-US" altLang="zh-CN"/>
              <a:t>Corollary:  An m-ary tree with </a:t>
            </a:r>
            <a:r>
              <a:rPr lang="en-US" altLang="zh-CN" sz="2800">
                <a:sym typeface="MT Extra" panose="05050102010205020202" pitchFamily="18" charset="2"/>
              </a:rPr>
              <a:t></a:t>
            </a:r>
            <a:r>
              <a:rPr lang="en-US" altLang="zh-CN"/>
              <a:t> leaves has height h≥</a:t>
            </a:r>
            <a:r>
              <a:rPr lang="en-US" altLang="zh-CN" sz="2800">
                <a:sym typeface="Symbol" panose="05050102010706020507" pitchFamily="18" charset="2"/>
              </a:rPr>
              <a:t></a:t>
            </a:r>
            <a:r>
              <a:rPr lang="en-US" altLang="zh-CN"/>
              <a:t>log</a:t>
            </a:r>
            <a:r>
              <a:rPr lang="en-US" altLang="zh-CN" baseline="-25000"/>
              <a:t>m</a:t>
            </a:r>
            <a:r>
              <a:rPr lang="en-US" altLang="zh-CN" sz="2800">
                <a:sym typeface="MT Extra" panose="05050102010205020202" pitchFamily="18" charset="2"/>
              </a:rPr>
              <a:t> </a:t>
            </a:r>
            <a:r>
              <a:rPr lang="en-US" altLang="zh-CN" sz="2800">
                <a:sym typeface="Symbol" panose="05050102010706020507" pitchFamily="18" charset="2"/>
              </a:rPr>
              <a:t></a:t>
            </a:r>
            <a:r>
              <a:rPr lang="en-US" altLang="zh-CN" sz="2800">
                <a:sym typeface="MT Extra" panose="05050102010205020202" pitchFamily="18" charset="2"/>
              </a:rPr>
              <a:t> </a:t>
            </a:r>
            <a:r>
              <a:rPr lang="en-US" altLang="zh-CN"/>
              <a:t>.  If m is full and balanced then h=</a:t>
            </a:r>
            <a:r>
              <a:rPr lang="en-US" altLang="zh-CN" sz="2800">
                <a:sym typeface="Symbol" panose="05050102010706020507" pitchFamily="18" charset="2"/>
              </a:rPr>
              <a:t></a:t>
            </a:r>
            <a:r>
              <a:rPr lang="en-US" altLang="zh-CN"/>
              <a:t>log</a:t>
            </a:r>
            <a:r>
              <a:rPr lang="en-US" altLang="zh-CN" baseline="-25000"/>
              <a:t>m</a:t>
            </a:r>
            <a:r>
              <a:rPr lang="en-US" altLang="zh-CN" sz="2800">
                <a:sym typeface="MT Extra" panose="05050102010205020202" pitchFamily="18" charset="2"/>
              </a:rPr>
              <a:t></a:t>
            </a:r>
            <a:r>
              <a:rPr lang="en-US" altLang="zh-CN" sz="2800">
                <a:sym typeface="Symbol" panose="05050102010706020507" pitchFamily="18" charset="2"/>
              </a:rPr>
              <a:t></a:t>
            </a:r>
            <a:endParaRPr lang="en-US" altLang="zh-CN"/>
          </a:p>
        </p:txBody>
      </p:sp>
      <p:sp>
        <p:nvSpPr>
          <p:cNvPr id="3" name="文本框 2"/>
          <p:cNvSpPr txBox="1"/>
          <p:nvPr/>
        </p:nvSpPr>
        <p:spPr>
          <a:xfrm>
            <a:off x="1595716" y="930147"/>
            <a:ext cx="9000565" cy="707886"/>
          </a:xfrm>
          <a:prstGeom prst="rect">
            <a:avLst/>
          </a:prstGeom>
          <a:noFill/>
        </p:spPr>
        <p:txBody>
          <a:bodyPr wrap="square" rtlCol="0">
            <a:spAutoFit/>
          </a:bodyPr>
          <a:lstStyle/>
          <a:p>
            <a:pPr algn="ctr"/>
            <a:r>
              <a:rPr lang="en-US" altLang="zh-CN" sz="4000" b="1">
                <a:solidFill>
                  <a:schemeClr val="tx2"/>
                </a:solidFill>
              </a:rPr>
              <a:t>More Theorems</a:t>
            </a:r>
            <a:endParaRPr lang="zh-CN" altLang="en-US" sz="4000" b="1">
              <a:solidFill>
                <a:schemeClr val="tx2"/>
              </a:solidFill>
            </a:endParaRP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24326647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88051" y="963624"/>
            <a:ext cx="11694771"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zh-CN" altLang="en-US" sz="2800" dirty="0">
                <a:solidFill>
                  <a:srgbClr val="FF0000"/>
                </a:solidFill>
              </a:rPr>
              <a:t>定理：</a:t>
            </a:r>
            <a:r>
              <a:rPr lang="zh-CN" altLang="en-US" sz="2800" dirty="0"/>
              <a:t>设有完全</a:t>
            </a:r>
            <a:r>
              <a:rPr lang="en-US" altLang="zh-CN" sz="2800" dirty="0"/>
              <a:t>m</a:t>
            </a:r>
            <a:r>
              <a:rPr lang="zh-CN" altLang="en-US" sz="2800" dirty="0"/>
              <a:t>叉树，其树叶</a:t>
            </a:r>
            <a:r>
              <a:rPr lang="en-US" altLang="zh-CN" sz="2800" dirty="0"/>
              <a:t>leaves</a:t>
            </a:r>
            <a:r>
              <a:rPr lang="zh-CN" altLang="en-US" sz="2800" dirty="0"/>
              <a:t>为</a:t>
            </a:r>
            <a:r>
              <a:rPr lang="en-US" altLang="zh-CN" sz="2800" dirty="0"/>
              <a:t>t</a:t>
            </a:r>
            <a:r>
              <a:rPr lang="zh-CN" altLang="en-US" sz="2800" dirty="0"/>
              <a:t>，分支点</a:t>
            </a:r>
            <a:r>
              <a:rPr lang="en-US" altLang="zh-CN" sz="2800" dirty="0" err="1"/>
              <a:t>nonleaves</a:t>
            </a:r>
            <a:r>
              <a:rPr lang="zh-CN" altLang="en-US" sz="2800" dirty="0"/>
              <a:t>数为</a:t>
            </a:r>
            <a:r>
              <a:rPr lang="en-US" altLang="zh-CN" sz="2800" dirty="0" err="1"/>
              <a:t>i</a:t>
            </a:r>
            <a:r>
              <a:rPr lang="zh-CN" altLang="en-US" sz="2800" dirty="0"/>
              <a:t>，则（</a:t>
            </a:r>
            <a:r>
              <a:rPr lang="en-US" altLang="zh-CN" sz="2800" dirty="0"/>
              <a:t>m - 1</a:t>
            </a:r>
            <a:r>
              <a:rPr lang="zh-CN" altLang="en-US" sz="2800" dirty="0"/>
              <a:t>）</a:t>
            </a:r>
            <a:r>
              <a:rPr lang="en-US" altLang="zh-CN" sz="2800" dirty="0" err="1"/>
              <a:t>i</a:t>
            </a:r>
            <a:r>
              <a:rPr lang="en-US" altLang="zh-CN" sz="2800" dirty="0"/>
              <a:t> = t - 1</a:t>
            </a:r>
            <a:endParaRPr lang="zh-CN" altLang="en-US" sz="2800" dirty="0"/>
          </a:p>
          <a:p>
            <a:pPr eaLnBrk="1" hangingPunct="1">
              <a:lnSpc>
                <a:spcPct val="150000"/>
              </a:lnSpc>
            </a:pPr>
            <a:endParaRPr lang="zh-CN" altLang="en-US" sz="2800" dirty="0"/>
          </a:p>
          <a:p>
            <a:pPr eaLnBrk="1" hangingPunct="1">
              <a:lnSpc>
                <a:spcPct val="150000"/>
              </a:lnSpc>
            </a:pPr>
            <a:endParaRPr lang="zh-CN" altLang="en-US" sz="2800" dirty="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grpSp>
        <p:nvGrpSpPr>
          <p:cNvPr id="4" name="Group 8">
            <a:extLst>
              <a:ext uri="{FF2B5EF4-FFF2-40B4-BE49-F238E27FC236}">
                <a16:creationId xmlns:a16="http://schemas.microsoft.com/office/drawing/2014/main" id="{DDE63F41-6A6D-4F95-B2A4-331F0FE8AB26}"/>
              </a:ext>
            </a:extLst>
          </p:cNvPr>
          <p:cNvGrpSpPr>
            <a:grpSpLocks/>
          </p:cNvGrpSpPr>
          <p:nvPr/>
        </p:nvGrpSpPr>
        <p:grpSpPr bwMode="auto">
          <a:xfrm>
            <a:off x="7010400" y="2979725"/>
            <a:ext cx="2413000" cy="2614613"/>
            <a:chOff x="3264" y="2052"/>
            <a:chExt cx="1520" cy="1647"/>
          </a:xfrm>
        </p:grpSpPr>
        <p:sp>
          <p:nvSpPr>
            <p:cNvPr id="6" name="Oval 9">
              <a:extLst>
                <a:ext uri="{FF2B5EF4-FFF2-40B4-BE49-F238E27FC236}">
                  <a16:creationId xmlns:a16="http://schemas.microsoft.com/office/drawing/2014/main" id="{3E87062A-1EB9-4536-AE28-F3FAC05BB772}"/>
                </a:ext>
              </a:extLst>
            </p:cNvPr>
            <p:cNvSpPr>
              <a:spLocks noChangeArrowheads="1"/>
            </p:cNvSpPr>
            <p:nvPr/>
          </p:nvSpPr>
          <p:spPr bwMode="auto">
            <a:xfrm flipV="1">
              <a:off x="4272" y="331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Line 10">
              <a:extLst>
                <a:ext uri="{FF2B5EF4-FFF2-40B4-BE49-F238E27FC236}">
                  <a16:creationId xmlns:a16="http://schemas.microsoft.com/office/drawing/2014/main" id="{EF1A2A04-FC7D-4771-83B0-D8FC89DD3A84}"/>
                </a:ext>
              </a:extLst>
            </p:cNvPr>
            <p:cNvSpPr>
              <a:spLocks noChangeShapeType="1"/>
            </p:cNvSpPr>
            <p:nvPr/>
          </p:nvSpPr>
          <p:spPr bwMode="auto">
            <a:xfrm flipH="1">
              <a:off x="3840" y="2112"/>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1">
              <a:extLst>
                <a:ext uri="{FF2B5EF4-FFF2-40B4-BE49-F238E27FC236}">
                  <a16:creationId xmlns:a16="http://schemas.microsoft.com/office/drawing/2014/main" id="{20CCFF71-98CB-403E-B54A-7278BCAA6FE7}"/>
                </a:ext>
              </a:extLst>
            </p:cNvPr>
            <p:cNvSpPr>
              <a:spLocks noChangeShapeType="1"/>
            </p:cNvSpPr>
            <p:nvPr/>
          </p:nvSpPr>
          <p:spPr bwMode="auto">
            <a:xfrm>
              <a:off x="4128" y="2112"/>
              <a:ext cx="48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
              <a:extLst>
                <a:ext uri="{FF2B5EF4-FFF2-40B4-BE49-F238E27FC236}">
                  <a16:creationId xmlns:a16="http://schemas.microsoft.com/office/drawing/2014/main" id="{D287795F-7306-44F2-ACB7-56D697B39830}"/>
                </a:ext>
              </a:extLst>
            </p:cNvPr>
            <p:cNvSpPr>
              <a:spLocks noChangeShapeType="1"/>
            </p:cNvSpPr>
            <p:nvPr/>
          </p:nvSpPr>
          <p:spPr bwMode="auto">
            <a:xfrm>
              <a:off x="3840" y="2400"/>
              <a:ext cx="144"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a:extLst>
                <a:ext uri="{FF2B5EF4-FFF2-40B4-BE49-F238E27FC236}">
                  <a16:creationId xmlns:a16="http://schemas.microsoft.com/office/drawing/2014/main" id="{57FD0221-A859-4899-B656-21AE7D7F8A40}"/>
                </a:ext>
              </a:extLst>
            </p:cNvPr>
            <p:cNvSpPr>
              <a:spLocks noChangeShapeType="1"/>
            </p:cNvSpPr>
            <p:nvPr/>
          </p:nvSpPr>
          <p:spPr bwMode="auto">
            <a:xfrm flipH="1">
              <a:off x="3504" y="2400"/>
              <a:ext cx="33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4">
              <a:extLst>
                <a:ext uri="{FF2B5EF4-FFF2-40B4-BE49-F238E27FC236}">
                  <a16:creationId xmlns:a16="http://schemas.microsoft.com/office/drawing/2014/main" id="{35D8EAF2-CF4A-45EB-AD56-DC5C85BF32F3}"/>
                </a:ext>
              </a:extLst>
            </p:cNvPr>
            <p:cNvSpPr>
              <a:spLocks noChangeShapeType="1"/>
            </p:cNvSpPr>
            <p:nvPr/>
          </p:nvSpPr>
          <p:spPr bwMode="auto">
            <a:xfrm flipH="1">
              <a:off x="4128" y="2304"/>
              <a:ext cx="192"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5">
              <a:extLst>
                <a:ext uri="{FF2B5EF4-FFF2-40B4-BE49-F238E27FC236}">
                  <a16:creationId xmlns:a16="http://schemas.microsoft.com/office/drawing/2014/main" id="{F6C71ED2-EFA0-4993-A6DA-B11A45790977}"/>
                </a:ext>
              </a:extLst>
            </p:cNvPr>
            <p:cNvSpPr>
              <a:spLocks noChangeShapeType="1"/>
            </p:cNvSpPr>
            <p:nvPr/>
          </p:nvSpPr>
          <p:spPr bwMode="auto">
            <a:xfrm>
              <a:off x="3984" y="2688"/>
              <a:ext cx="192"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6">
              <a:extLst>
                <a:ext uri="{FF2B5EF4-FFF2-40B4-BE49-F238E27FC236}">
                  <a16:creationId xmlns:a16="http://schemas.microsoft.com/office/drawing/2014/main" id="{7AF19584-9428-4AF7-8CB0-A51603C38295}"/>
                </a:ext>
              </a:extLst>
            </p:cNvPr>
            <p:cNvSpPr>
              <a:spLocks noChangeShapeType="1"/>
            </p:cNvSpPr>
            <p:nvPr/>
          </p:nvSpPr>
          <p:spPr bwMode="auto">
            <a:xfrm>
              <a:off x="4176" y="2976"/>
              <a:ext cx="14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7">
              <a:extLst>
                <a:ext uri="{FF2B5EF4-FFF2-40B4-BE49-F238E27FC236}">
                  <a16:creationId xmlns:a16="http://schemas.microsoft.com/office/drawing/2014/main" id="{FBA31573-F7EC-42C9-820A-221DC3DBA194}"/>
                </a:ext>
              </a:extLst>
            </p:cNvPr>
            <p:cNvSpPr>
              <a:spLocks noChangeShapeType="1"/>
            </p:cNvSpPr>
            <p:nvPr/>
          </p:nvSpPr>
          <p:spPr bwMode="auto">
            <a:xfrm flipH="1">
              <a:off x="3744" y="2688"/>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8">
              <a:extLst>
                <a:ext uri="{FF2B5EF4-FFF2-40B4-BE49-F238E27FC236}">
                  <a16:creationId xmlns:a16="http://schemas.microsoft.com/office/drawing/2014/main" id="{AF8660EF-3492-4EE3-A924-67C70DBAFF85}"/>
                </a:ext>
              </a:extLst>
            </p:cNvPr>
            <p:cNvSpPr>
              <a:spLocks noChangeShapeType="1"/>
            </p:cNvSpPr>
            <p:nvPr/>
          </p:nvSpPr>
          <p:spPr bwMode="auto">
            <a:xfrm flipH="1">
              <a:off x="3936" y="2976"/>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Oval 19">
              <a:extLst>
                <a:ext uri="{FF2B5EF4-FFF2-40B4-BE49-F238E27FC236}">
                  <a16:creationId xmlns:a16="http://schemas.microsoft.com/office/drawing/2014/main" id="{83B6EEC5-7E03-48B0-96F3-3A310FC3562D}"/>
                </a:ext>
              </a:extLst>
            </p:cNvPr>
            <p:cNvSpPr>
              <a:spLocks noChangeArrowheads="1"/>
            </p:cNvSpPr>
            <p:nvPr/>
          </p:nvSpPr>
          <p:spPr bwMode="auto">
            <a:xfrm flipV="1">
              <a:off x="3840" y="331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Oval 20">
              <a:extLst>
                <a:ext uri="{FF2B5EF4-FFF2-40B4-BE49-F238E27FC236}">
                  <a16:creationId xmlns:a16="http://schemas.microsoft.com/office/drawing/2014/main" id="{7BE12AC3-B683-4934-929D-B2550D30BE26}"/>
                </a:ext>
              </a:extLst>
            </p:cNvPr>
            <p:cNvSpPr>
              <a:spLocks noChangeArrowheads="1"/>
            </p:cNvSpPr>
            <p:nvPr/>
          </p:nvSpPr>
          <p:spPr bwMode="auto">
            <a:xfrm flipV="1">
              <a:off x="4128" y="2928"/>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 name="Oval 21">
              <a:extLst>
                <a:ext uri="{FF2B5EF4-FFF2-40B4-BE49-F238E27FC236}">
                  <a16:creationId xmlns:a16="http://schemas.microsoft.com/office/drawing/2014/main" id="{A722282D-0965-463D-87EA-75857788DF24}"/>
                </a:ext>
              </a:extLst>
            </p:cNvPr>
            <p:cNvSpPr>
              <a:spLocks noChangeArrowheads="1"/>
            </p:cNvSpPr>
            <p:nvPr/>
          </p:nvSpPr>
          <p:spPr bwMode="auto">
            <a:xfrm flipV="1">
              <a:off x="3936" y="2640"/>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Oval 22">
              <a:extLst>
                <a:ext uri="{FF2B5EF4-FFF2-40B4-BE49-F238E27FC236}">
                  <a16:creationId xmlns:a16="http://schemas.microsoft.com/office/drawing/2014/main" id="{8077B20D-994C-4FFB-B541-DEA6285B7266}"/>
                </a:ext>
              </a:extLst>
            </p:cNvPr>
            <p:cNvSpPr>
              <a:spLocks noChangeArrowheads="1"/>
            </p:cNvSpPr>
            <p:nvPr/>
          </p:nvSpPr>
          <p:spPr bwMode="auto">
            <a:xfrm flipV="1">
              <a:off x="3696" y="297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 name="Oval 23">
              <a:extLst>
                <a:ext uri="{FF2B5EF4-FFF2-40B4-BE49-F238E27FC236}">
                  <a16:creationId xmlns:a16="http://schemas.microsoft.com/office/drawing/2014/main" id="{AF0BDBF4-0BD8-4768-BFE6-3B01800165F6}"/>
                </a:ext>
              </a:extLst>
            </p:cNvPr>
            <p:cNvSpPr>
              <a:spLocks noChangeArrowheads="1"/>
            </p:cNvSpPr>
            <p:nvPr/>
          </p:nvSpPr>
          <p:spPr bwMode="auto">
            <a:xfrm flipV="1">
              <a:off x="4560" y="2544"/>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Oval 24">
              <a:extLst>
                <a:ext uri="{FF2B5EF4-FFF2-40B4-BE49-F238E27FC236}">
                  <a16:creationId xmlns:a16="http://schemas.microsoft.com/office/drawing/2014/main" id="{65DBE683-6301-40EB-AC9F-6C2D2949C37D}"/>
                </a:ext>
              </a:extLst>
            </p:cNvPr>
            <p:cNvSpPr>
              <a:spLocks noChangeArrowheads="1"/>
            </p:cNvSpPr>
            <p:nvPr/>
          </p:nvSpPr>
          <p:spPr bwMode="auto">
            <a:xfrm flipV="1">
              <a:off x="3456" y="2688"/>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 name="Oval 25">
              <a:extLst>
                <a:ext uri="{FF2B5EF4-FFF2-40B4-BE49-F238E27FC236}">
                  <a16:creationId xmlns:a16="http://schemas.microsoft.com/office/drawing/2014/main" id="{D942499B-4E4C-432C-8183-0DB124141398}"/>
                </a:ext>
              </a:extLst>
            </p:cNvPr>
            <p:cNvSpPr>
              <a:spLocks noChangeArrowheads="1"/>
            </p:cNvSpPr>
            <p:nvPr/>
          </p:nvSpPr>
          <p:spPr bwMode="auto">
            <a:xfrm flipV="1">
              <a:off x="3792" y="235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 name="Oval 26">
              <a:extLst>
                <a:ext uri="{FF2B5EF4-FFF2-40B4-BE49-F238E27FC236}">
                  <a16:creationId xmlns:a16="http://schemas.microsoft.com/office/drawing/2014/main" id="{E737EE8F-AD13-4981-B52D-2A264846A06B}"/>
                </a:ext>
              </a:extLst>
            </p:cNvPr>
            <p:cNvSpPr>
              <a:spLocks noChangeArrowheads="1"/>
            </p:cNvSpPr>
            <p:nvPr/>
          </p:nvSpPr>
          <p:spPr bwMode="auto">
            <a:xfrm flipV="1">
              <a:off x="4080" y="2544"/>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 name="Oval 27">
              <a:extLst>
                <a:ext uri="{FF2B5EF4-FFF2-40B4-BE49-F238E27FC236}">
                  <a16:creationId xmlns:a16="http://schemas.microsoft.com/office/drawing/2014/main" id="{1F114007-5B59-49E5-B22C-B730BBF04682}"/>
                </a:ext>
              </a:extLst>
            </p:cNvPr>
            <p:cNvSpPr>
              <a:spLocks noChangeArrowheads="1"/>
            </p:cNvSpPr>
            <p:nvPr/>
          </p:nvSpPr>
          <p:spPr bwMode="auto">
            <a:xfrm flipV="1">
              <a:off x="4080" y="205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5" name="Oval 28">
              <a:extLst>
                <a:ext uri="{FF2B5EF4-FFF2-40B4-BE49-F238E27FC236}">
                  <a16:creationId xmlns:a16="http://schemas.microsoft.com/office/drawing/2014/main" id="{774130B0-7455-4165-838C-3C4A9565D644}"/>
                </a:ext>
              </a:extLst>
            </p:cNvPr>
            <p:cNvSpPr>
              <a:spLocks noChangeArrowheads="1"/>
            </p:cNvSpPr>
            <p:nvPr/>
          </p:nvSpPr>
          <p:spPr bwMode="auto">
            <a:xfrm flipV="1">
              <a:off x="4272" y="225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 name="Object 29">
              <a:extLst>
                <a:ext uri="{FF2B5EF4-FFF2-40B4-BE49-F238E27FC236}">
                  <a16:creationId xmlns:a16="http://schemas.microsoft.com/office/drawing/2014/main" id="{956F8DCF-F738-4821-8B94-29540766C2F2}"/>
                </a:ext>
              </a:extLst>
            </p:cNvPr>
            <p:cNvGraphicFramePr>
              <a:graphicFrameLocks noChangeAspect="1"/>
            </p:cNvGraphicFramePr>
            <p:nvPr/>
          </p:nvGraphicFramePr>
          <p:xfrm>
            <a:off x="3792" y="3408"/>
            <a:ext cx="156" cy="291"/>
          </p:xfrm>
          <a:graphic>
            <a:graphicData uri="http://schemas.openxmlformats.org/presentationml/2006/ole">
              <mc:AlternateContent xmlns:mc="http://schemas.openxmlformats.org/markup-compatibility/2006">
                <mc:Choice xmlns:v="urn:schemas-microsoft-com:vml" Requires="v">
                  <p:oleObj name="公式" r:id="rId3" imgW="18939" imgH="95119" progId="Equation.3">
                    <p:embed/>
                  </p:oleObj>
                </mc:Choice>
                <mc:Fallback>
                  <p:oleObj name="公式" r:id="rId3" imgW="18939" imgH="95119" progId="Equation.3">
                    <p:embed/>
                    <p:pic>
                      <p:nvPicPr>
                        <p:cNvPr id="69692" name="Object 29">
                          <a:extLst>
                            <a:ext uri="{FF2B5EF4-FFF2-40B4-BE49-F238E27FC236}">
                              <a16:creationId xmlns:a16="http://schemas.microsoft.com/office/drawing/2014/main" id="{0D9C3949-762F-4100-9DE4-0B6A9CEBF8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3408"/>
                          <a:ext cx="15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0">
              <a:extLst>
                <a:ext uri="{FF2B5EF4-FFF2-40B4-BE49-F238E27FC236}">
                  <a16:creationId xmlns:a16="http://schemas.microsoft.com/office/drawing/2014/main" id="{3E2813C3-0778-4564-A411-C904B3F9DB2F}"/>
                </a:ext>
              </a:extLst>
            </p:cNvPr>
            <p:cNvGraphicFramePr>
              <a:graphicFrameLocks noChangeAspect="1"/>
            </p:cNvGraphicFramePr>
            <p:nvPr/>
          </p:nvGraphicFramePr>
          <p:xfrm>
            <a:off x="4224" y="3408"/>
            <a:ext cx="223" cy="291"/>
          </p:xfrm>
          <a:graphic>
            <a:graphicData uri="http://schemas.openxmlformats.org/presentationml/2006/ole">
              <mc:AlternateContent xmlns:mc="http://schemas.openxmlformats.org/markup-compatibility/2006">
                <mc:Choice xmlns:v="urn:schemas-microsoft-com:vml" Requires="v">
                  <p:oleObj name="Equation" r:id="rId5" imgW="57343" imgH="95119" progId="Equation.3">
                    <p:embed/>
                  </p:oleObj>
                </mc:Choice>
                <mc:Fallback>
                  <p:oleObj name="Equation" r:id="rId5" imgW="57343" imgH="95119" progId="Equation.3">
                    <p:embed/>
                    <p:pic>
                      <p:nvPicPr>
                        <p:cNvPr id="69693" name="Object 30">
                          <a:extLst>
                            <a:ext uri="{FF2B5EF4-FFF2-40B4-BE49-F238E27FC236}">
                              <a16:creationId xmlns:a16="http://schemas.microsoft.com/office/drawing/2014/main" id="{56DD8A6C-7084-4516-80F7-DD8FB636E1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408"/>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31">
              <a:extLst>
                <a:ext uri="{FF2B5EF4-FFF2-40B4-BE49-F238E27FC236}">
                  <a16:creationId xmlns:a16="http://schemas.microsoft.com/office/drawing/2014/main" id="{0787356A-CF04-4877-A694-94D9C0DCCAD3}"/>
                </a:ext>
              </a:extLst>
            </p:cNvPr>
            <p:cNvGraphicFramePr>
              <a:graphicFrameLocks noChangeAspect="1"/>
            </p:cNvGraphicFramePr>
            <p:nvPr/>
          </p:nvGraphicFramePr>
          <p:xfrm>
            <a:off x="3495" y="3024"/>
            <a:ext cx="201" cy="313"/>
          </p:xfrm>
          <a:graphic>
            <a:graphicData uri="http://schemas.openxmlformats.org/presentationml/2006/ole">
              <mc:AlternateContent xmlns:mc="http://schemas.openxmlformats.org/markup-compatibility/2006">
                <mc:Choice xmlns:v="urn:schemas-microsoft-com:vml" Requires="v">
                  <p:oleObj name="Equation" r:id="rId7" imgW="44191" imgH="107731" progId="Equation.3">
                    <p:embed/>
                  </p:oleObj>
                </mc:Choice>
                <mc:Fallback>
                  <p:oleObj name="Equation" r:id="rId7" imgW="44191" imgH="107731" progId="Equation.3">
                    <p:embed/>
                    <p:pic>
                      <p:nvPicPr>
                        <p:cNvPr id="69694" name="Object 31">
                          <a:extLst>
                            <a:ext uri="{FF2B5EF4-FFF2-40B4-BE49-F238E27FC236}">
                              <a16:creationId xmlns:a16="http://schemas.microsoft.com/office/drawing/2014/main" id="{51C0B636-593A-45F8-AEFA-98E0D9CAAF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5" y="3024"/>
                          <a:ext cx="201"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2">
              <a:extLst>
                <a:ext uri="{FF2B5EF4-FFF2-40B4-BE49-F238E27FC236}">
                  <a16:creationId xmlns:a16="http://schemas.microsoft.com/office/drawing/2014/main" id="{7D48B3A1-F154-4D94-89F1-2E23BE15DF3A}"/>
                </a:ext>
              </a:extLst>
            </p:cNvPr>
            <p:cNvGraphicFramePr>
              <a:graphicFrameLocks noChangeAspect="1"/>
            </p:cNvGraphicFramePr>
            <p:nvPr/>
          </p:nvGraphicFramePr>
          <p:xfrm>
            <a:off x="3264" y="2688"/>
            <a:ext cx="224" cy="290"/>
          </p:xfrm>
          <a:graphic>
            <a:graphicData uri="http://schemas.openxmlformats.org/presentationml/2006/ole">
              <mc:AlternateContent xmlns:mc="http://schemas.openxmlformats.org/markup-compatibility/2006">
                <mc:Choice xmlns:v="urn:schemas-microsoft-com:vml" Requires="v">
                  <p:oleObj name="Equation" r:id="rId9" imgW="57343" imgH="95119" progId="Equation.3">
                    <p:embed/>
                  </p:oleObj>
                </mc:Choice>
                <mc:Fallback>
                  <p:oleObj name="Equation" r:id="rId9" imgW="57343" imgH="95119" progId="Equation.3">
                    <p:embed/>
                    <p:pic>
                      <p:nvPicPr>
                        <p:cNvPr id="69695" name="Object 32">
                          <a:extLst>
                            <a:ext uri="{FF2B5EF4-FFF2-40B4-BE49-F238E27FC236}">
                              <a16:creationId xmlns:a16="http://schemas.microsoft.com/office/drawing/2014/main" id="{312EC282-4650-40DE-B553-FD72290EB8F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2688"/>
                          <a:ext cx="22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3">
              <a:extLst>
                <a:ext uri="{FF2B5EF4-FFF2-40B4-BE49-F238E27FC236}">
                  <a16:creationId xmlns:a16="http://schemas.microsoft.com/office/drawing/2014/main" id="{3AC9CE27-0E78-420C-A267-B20E85FF705F}"/>
                </a:ext>
              </a:extLst>
            </p:cNvPr>
            <p:cNvGraphicFramePr>
              <a:graphicFrameLocks noChangeAspect="1"/>
            </p:cNvGraphicFramePr>
            <p:nvPr/>
          </p:nvGraphicFramePr>
          <p:xfrm>
            <a:off x="4128" y="2544"/>
            <a:ext cx="202" cy="312"/>
          </p:xfrm>
          <a:graphic>
            <a:graphicData uri="http://schemas.openxmlformats.org/presentationml/2006/ole">
              <mc:AlternateContent xmlns:mc="http://schemas.openxmlformats.org/markup-compatibility/2006">
                <mc:Choice xmlns:v="urn:schemas-microsoft-com:vml" Requires="v">
                  <p:oleObj name="Equation" r:id="rId11" imgW="44191" imgH="107731" progId="Equation.3">
                    <p:embed/>
                  </p:oleObj>
                </mc:Choice>
                <mc:Fallback>
                  <p:oleObj name="Equation" r:id="rId11" imgW="44191" imgH="107731" progId="Equation.3">
                    <p:embed/>
                    <p:pic>
                      <p:nvPicPr>
                        <p:cNvPr id="69696" name="Object 33">
                          <a:extLst>
                            <a:ext uri="{FF2B5EF4-FFF2-40B4-BE49-F238E27FC236}">
                              <a16:creationId xmlns:a16="http://schemas.microsoft.com/office/drawing/2014/main" id="{E6A74D2E-23C1-4B1E-AE5C-C6C9365C05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8" y="2544"/>
                          <a:ext cx="20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4">
              <a:extLst>
                <a:ext uri="{FF2B5EF4-FFF2-40B4-BE49-F238E27FC236}">
                  <a16:creationId xmlns:a16="http://schemas.microsoft.com/office/drawing/2014/main" id="{11782A2D-B896-4013-88D4-B8A3AE3B91DE}"/>
                </a:ext>
              </a:extLst>
            </p:cNvPr>
            <p:cNvGraphicFramePr>
              <a:graphicFrameLocks noChangeAspect="1"/>
            </p:cNvGraphicFramePr>
            <p:nvPr/>
          </p:nvGraphicFramePr>
          <p:xfrm>
            <a:off x="4560" y="2568"/>
            <a:ext cx="224" cy="312"/>
          </p:xfrm>
          <a:graphic>
            <a:graphicData uri="http://schemas.openxmlformats.org/presentationml/2006/ole">
              <mc:AlternateContent xmlns:mc="http://schemas.openxmlformats.org/markup-compatibility/2006">
                <mc:Choice xmlns:v="urn:schemas-microsoft-com:vml" Requires="v">
                  <p:oleObj name="Equation" r:id="rId13" imgW="57343" imgH="107731" progId="Equation.3">
                    <p:embed/>
                  </p:oleObj>
                </mc:Choice>
                <mc:Fallback>
                  <p:oleObj name="Equation" r:id="rId13" imgW="57343" imgH="107731" progId="Equation.3">
                    <p:embed/>
                    <p:pic>
                      <p:nvPicPr>
                        <p:cNvPr id="69697" name="Object 34">
                          <a:extLst>
                            <a:ext uri="{FF2B5EF4-FFF2-40B4-BE49-F238E27FC236}">
                              <a16:creationId xmlns:a16="http://schemas.microsoft.com/office/drawing/2014/main" id="{D24A22C7-5DC4-450F-A11C-360880B5F1C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0" y="2568"/>
                          <a:ext cx="22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35">
            <a:extLst>
              <a:ext uri="{FF2B5EF4-FFF2-40B4-BE49-F238E27FC236}">
                <a16:creationId xmlns:a16="http://schemas.microsoft.com/office/drawing/2014/main" id="{1FDB6A23-25FB-44BA-A3CE-63EFDD6960B4}"/>
              </a:ext>
            </a:extLst>
          </p:cNvPr>
          <p:cNvGrpSpPr>
            <a:grpSpLocks/>
          </p:cNvGrpSpPr>
          <p:nvPr/>
        </p:nvGrpSpPr>
        <p:grpSpPr bwMode="auto">
          <a:xfrm>
            <a:off x="2286000" y="2846375"/>
            <a:ext cx="3138488" cy="3048000"/>
            <a:chOff x="288" y="1968"/>
            <a:chExt cx="1977" cy="1920"/>
          </a:xfrm>
        </p:grpSpPr>
        <p:sp>
          <p:nvSpPr>
            <p:cNvPr id="33" name="Line 36">
              <a:extLst>
                <a:ext uri="{FF2B5EF4-FFF2-40B4-BE49-F238E27FC236}">
                  <a16:creationId xmlns:a16="http://schemas.microsoft.com/office/drawing/2014/main" id="{3D8503DE-C3FA-4837-9769-091DF63D21DF}"/>
                </a:ext>
              </a:extLst>
            </p:cNvPr>
            <p:cNvSpPr>
              <a:spLocks noChangeShapeType="1"/>
            </p:cNvSpPr>
            <p:nvPr/>
          </p:nvSpPr>
          <p:spPr bwMode="auto">
            <a:xfrm flipH="1">
              <a:off x="720" y="2016"/>
              <a:ext cx="1152" cy="11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7">
              <a:extLst>
                <a:ext uri="{FF2B5EF4-FFF2-40B4-BE49-F238E27FC236}">
                  <a16:creationId xmlns:a16="http://schemas.microsoft.com/office/drawing/2014/main" id="{7EB45289-3825-489D-B086-A07B6F2DDB45}"/>
                </a:ext>
              </a:extLst>
            </p:cNvPr>
            <p:cNvSpPr>
              <a:spLocks noChangeShapeType="1"/>
            </p:cNvSpPr>
            <p:nvPr/>
          </p:nvSpPr>
          <p:spPr bwMode="auto">
            <a:xfrm>
              <a:off x="1872" y="2016"/>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8">
              <a:extLst>
                <a:ext uri="{FF2B5EF4-FFF2-40B4-BE49-F238E27FC236}">
                  <a16:creationId xmlns:a16="http://schemas.microsoft.com/office/drawing/2014/main" id="{60FC197A-E245-4CA8-A845-97EEFDC9AF79}"/>
                </a:ext>
              </a:extLst>
            </p:cNvPr>
            <p:cNvSpPr>
              <a:spLocks noChangeShapeType="1"/>
            </p:cNvSpPr>
            <p:nvPr/>
          </p:nvSpPr>
          <p:spPr bwMode="auto">
            <a:xfrm>
              <a:off x="1488" y="2400"/>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9">
              <a:extLst>
                <a:ext uri="{FF2B5EF4-FFF2-40B4-BE49-F238E27FC236}">
                  <a16:creationId xmlns:a16="http://schemas.microsoft.com/office/drawing/2014/main" id="{6148D4B2-6969-4B52-88D9-322A3C13082E}"/>
                </a:ext>
              </a:extLst>
            </p:cNvPr>
            <p:cNvSpPr>
              <a:spLocks noChangeShapeType="1"/>
            </p:cNvSpPr>
            <p:nvPr/>
          </p:nvSpPr>
          <p:spPr bwMode="auto">
            <a:xfrm>
              <a:off x="1056" y="2832"/>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0">
              <a:extLst>
                <a:ext uri="{FF2B5EF4-FFF2-40B4-BE49-F238E27FC236}">
                  <a16:creationId xmlns:a16="http://schemas.microsoft.com/office/drawing/2014/main" id="{DC1382F5-5B4C-4FF1-A895-8EBA6BD91D97}"/>
                </a:ext>
              </a:extLst>
            </p:cNvPr>
            <p:cNvSpPr>
              <a:spLocks noChangeShapeType="1"/>
            </p:cNvSpPr>
            <p:nvPr/>
          </p:nvSpPr>
          <p:spPr bwMode="auto">
            <a:xfrm>
              <a:off x="720" y="3168"/>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41">
              <a:extLst>
                <a:ext uri="{FF2B5EF4-FFF2-40B4-BE49-F238E27FC236}">
                  <a16:creationId xmlns:a16="http://schemas.microsoft.com/office/drawing/2014/main" id="{6A9CD221-DED7-4752-A42A-635529AF903D}"/>
                </a:ext>
              </a:extLst>
            </p:cNvPr>
            <p:cNvSpPr>
              <a:spLocks noChangeShapeType="1"/>
            </p:cNvSpPr>
            <p:nvPr/>
          </p:nvSpPr>
          <p:spPr bwMode="auto">
            <a:xfrm>
              <a:off x="1872" y="2016"/>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2">
              <a:extLst>
                <a:ext uri="{FF2B5EF4-FFF2-40B4-BE49-F238E27FC236}">
                  <a16:creationId xmlns:a16="http://schemas.microsoft.com/office/drawing/2014/main" id="{8B0684F5-4333-46E8-A3F0-F4DE78658FB6}"/>
                </a:ext>
              </a:extLst>
            </p:cNvPr>
            <p:cNvSpPr>
              <a:spLocks noChangeShapeType="1"/>
            </p:cNvSpPr>
            <p:nvPr/>
          </p:nvSpPr>
          <p:spPr bwMode="auto">
            <a:xfrm>
              <a:off x="1488" y="240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a:extLst>
                <a:ext uri="{FF2B5EF4-FFF2-40B4-BE49-F238E27FC236}">
                  <a16:creationId xmlns:a16="http://schemas.microsoft.com/office/drawing/2014/main" id="{C8F86CFB-18BA-4179-A8F1-8B506E0DD59C}"/>
                </a:ext>
              </a:extLst>
            </p:cNvPr>
            <p:cNvSpPr>
              <a:spLocks noChangeShapeType="1"/>
            </p:cNvSpPr>
            <p:nvPr/>
          </p:nvSpPr>
          <p:spPr bwMode="auto">
            <a:xfrm>
              <a:off x="1056" y="2832"/>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a:extLst>
                <a:ext uri="{FF2B5EF4-FFF2-40B4-BE49-F238E27FC236}">
                  <a16:creationId xmlns:a16="http://schemas.microsoft.com/office/drawing/2014/main" id="{7271E438-7CBB-4157-B540-250C174D8AC4}"/>
                </a:ext>
              </a:extLst>
            </p:cNvPr>
            <p:cNvSpPr>
              <a:spLocks noChangeShapeType="1"/>
            </p:cNvSpPr>
            <p:nvPr/>
          </p:nvSpPr>
          <p:spPr bwMode="auto">
            <a:xfrm>
              <a:off x="720" y="316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a:extLst>
                <a:ext uri="{FF2B5EF4-FFF2-40B4-BE49-F238E27FC236}">
                  <a16:creationId xmlns:a16="http://schemas.microsoft.com/office/drawing/2014/main" id="{C7CD0C52-4C89-49C7-A9E8-A1D931D1EA19}"/>
                </a:ext>
              </a:extLst>
            </p:cNvPr>
            <p:cNvSpPr>
              <a:spLocks noChangeShapeType="1"/>
            </p:cNvSpPr>
            <p:nvPr/>
          </p:nvSpPr>
          <p:spPr bwMode="auto">
            <a:xfrm flipH="1">
              <a:off x="480" y="3168"/>
              <a:ext cx="24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Oval 46">
              <a:extLst>
                <a:ext uri="{FF2B5EF4-FFF2-40B4-BE49-F238E27FC236}">
                  <a16:creationId xmlns:a16="http://schemas.microsoft.com/office/drawing/2014/main" id="{C847629B-B423-49AD-8224-0C6B882B35A9}"/>
                </a:ext>
              </a:extLst>
            </p:cNvPr>
            <p:cNvSpPr>
              <a:spLocks noChangeArrowheads="1"/>
            </p:cNvSpPr>
            <p:nvPr/>
          </p:nvSpPr>
          <p:spPr bwMode="auto">
            <a:xfrm flipV="1">
              <a:off x="1440" y="235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 name="Oval 47">
              <a:extLst>
                <a:ext uri="{FF2B5EF4-FFF2-40B4-BE49-F238E27FC236}">
                  <a16:creationId xmlns:a16="http://schemas.microsoft.com/office/drawing/2014/main" id="{075C074B-E56B-4401-9862-D140FE169034}"/>
                </a:ext>
              </a:extLst>
            </p:cNvPr>
            <p:cNvSpPr>
              <a:spLocks noChangeArrowheads="1"/>
            </p:cNvSpPr>
            <p:nvPr/>
          </p:nvSpPr>
          <p:spPr bwMode="auto">
            <a:xfrm flipV="1">
              <a:off x="1008" y="2760"/>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Oval 48">
              <a:extLst>
                <a:ext uri="{FF2B5EF4-FFF2-40B4-BE49-F238E27FC236}">
                  <a16:creationId xmlns:a16="http://schemas.microsoft.com/office/drawing/2014/main" id="{BF5D42E0-D7BC-4316-B332-E24B3469309A}"/>
                </a:ext>
              </a:extLst>
            </p:cNvPr>
            <p:cNvSpPr>
              <a:spLocks noChangeArrowheads="1"/>
            </p:cNvSpPr>
            <p:nvPr/>
          </p:nvSpPr>
          <p:spPr bwMode="auto">
            <a:xfrm flipV="1">
              <a:off x="684" y="3084"/>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Oval 49">
              <a:extLst>
                <a:ext uri="{FF2B5EF4-FFF2-40B4-BE49-F238E27FC236}">
                  <a16:creationId xmlns:a16="http://schemas.microsoft.com/office/drawing/2014/main" id="{94B233FB-9AD7-4298-8AA3-599708D08332}"/>
                </a:ext>
              </a:extLst>
            </p:cNvPr>
            <p:cNvSpPr>
              <a:spLocks noChangeArrowheads="1"/>
            </p:cNvSpPr>
            <p:nvPr/>
          </p:nvSpPr>
          <p:spPr bwMode="auto">
            <a:xfrm flipV="1">
              <a:off x="1236" y="307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 name="Oval 50">
              <a:extLst>
                <a:ext uri="{FF2B5EF4-FFF2-40B4-BE49-F238E27FC236}">
                  <a16:creationId xmlns:a16="http://schemas.microsoft.com/office/drawing/2014/main" id="{7FCF092E-6C53-486A-96CF-2CED9AEEC441}"/>
                </a:ext>
              </a:extLst>
            </p:cNvPr>
            <p:cNvSpPr>
              <a:spLocks noChangeArrowheads="1"/>
            </p:cNvSpPr>
            <p:nvPr/>
          </p:nvSpPr>
          <p:spPr bwMode="auto">
            <a:xfrm flipV="1">
              <a:off x="1008" y="3120"/>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 name="Oval 51">
              <a:extLst>
                <a:ext uri="{FF2B5EF4-FFF2-40B4-BE49-F238E27FC236}">
                  <a16:creationId xmlns:a16="http://schemas.microsoft.com/office/drawing/2014/main" id="{9F08B3E5-18DE-4C7F-9BE1-7224A462D3F7}"/>
                </a:ext>
              </a:extLst>
            </p:cNvPr>
            <p:cNvSpPr>
              <a:spLocks noChangeArrowheads="1"/>
            </p:cNvSpPr>
            <p:nvPr/>
          </p:nvSpPr>
          <p:spPr bwMode="auto">
            <a:xfrm flipV="1">
              <a:off x="912" y="345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 name="Oval 52">
              <a:extLst>
                <a:ext uri="{FF2B5EF4-FFF2-40B4-BE49-F238E27FC236}">
                  <a16:creationId xmlns:a16="http://schemas.microsoft.com/office/drawing/2014/main" id="{C3807632-E847-413A-A9EA-7937820F0EC1}"/>
                </a:ext>
              </a:extLst>
            </p:cNvPr>
            <p:cNvSpPr>
              <a:spLocks noChangeArrowheads="1"/>
            </p:cNvSpPr>
            <p:nvPr/>
          </p:nvSpPr>
          <p:spPr bwMode="auto">
            <a:xfrm flipV="1">
              <a:off x="672" y="345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0" name="Oval 53">
              <a:extLst>
                <a:ext uri="{FF2B5EF4-FFF2-40B4-BE49-F238E27FC236}">
                  <a16:creationId xmlns:a16="http://schemas.microsoft.com/office/drawing/2014/main" id="{D2FC3298-DF04-471C-9066-13188388A769}"/>
                </a:ext>
              </a:extLst>
            </p:cNvPr>
            <p:cNvSpPr>
              <a:spLocks noChangeArrowheads="1"/>
            </p:cNvSpPr>
            <p:nvPr/>
          </p:nvSpPr>
          <p:spPr bwMode="auto">
            <a:xfrm flipV="1">
              <a:off x="432" y="345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 name="Oval 54">
              <a:extLst>
                <a:ext uri="{FF2B5EF4-FFF2-40B4-BE49-F238E27FC236}">
                  <a16:creationId xmlns:a16="http://schemas.microsoft.com/office/drawing/2014/main" id="{1D784D4F-C513-4158-9F88-850D7C3DEE60}"/>
                </a:ext>
              </a:extLst>
            </p:cNvPr>
            <p:cNvSpPr>
              <a:spLocks noChangeArrowheads="1"/>
            </p:cNvSpPr>
            <p:nvPr/>
          </p:nvSpPr>
          <p:spPr bwMode="auto">
            <a:xfrm flipV="1">
              <a:off x="1428" y="2700"/>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 name="Oval 55">
              <a:extLst>
                <a:ext uri="{FF2B5EF4-FFF2-40B4-BE49-F238E27FC236}">
                  <a16:creationId xmlns:a16="http://schemas.microsoft.com/office/drawing/2014/main" id="{4083DE30-67EE-4E5C-8C39-DCBA676A32E6}"/>
                </a:ext>
              </a:extLst>
            </p:cNvPr>
            <p:cNvSpPr>
              <a:spLocks noChangeArrowheads="1"/>
            </p:cNvSpPr>
            <p:nvPr/>
          </p:nvSpPr>
          <p:spPr bwMode="auto">
            <a:xfrm flipV="1">
              <a:off x="1680" y="2688"/>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3" name="Oval 56">
              <a:extLst>
                <a:ext uri="{FF2B5EF4-FFF2-40B4-BE49-F238E27FC236}">
                  <a16:creationId xmlns:a16="http://schemas.microsoft.com/office/drawing/2014/main" id="{ADB09F50-4C34-47E2-8DB4-763F7B73D303}"/>
                </a:ext>
              </a:extLst>
            </p:cNvPr>
            <p:cNvSpPr>
              <a:spLocks noChangeArrowheads="1"/>
            </p:cNvSpPr>
            <p:nvPr/>
          </p:nvSpPr>
          <p:spPr bwMode="auto">
            <a:xfrm flipV="1">
              <a:off x="2112" y="235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 name="Oval 57">
              <a:extLst>
                <a:ext uri="{FF2B5EF4-FFF2-40B4-BE49-F238E27FC236}">
                  <a16:creationId xmlns:a16="http://schemas.microsoft.com/office/drawing/2014/main" id="{CF20E9EC-A412-4564-90F9-B4ACB792CEE1}"/>
                </a:ext>
              </a:extLst>
            </p:cNvPr>
            <p:cNvSpPr>
              <a:spLocks noChangeArrowheads="1"/>
            </p:cNvSpPr>
            <p:nvPr/>
          </p:nvSpPr>
          <p:spPr bwMode="auto">
            <a:xfrm flipV="1">
              <a:off x="1824" y="2352"/>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5" name="Object 58">
              <a:extLst>
                <a:ext uri="{FF2B5EF4-FFF2-40B4-BE49-F238E27FC236}">
                  <a16:creationId xmlns:a16="http://schemas.microsoft.com/office/drawing/2014/main" id="{F1FFB9D5-026F-458D-89BE-88BCF40D554D}"/>
                </a:ext>
              </a:extLst>
            </p:cNvPr>
            <p:cNvGraphicFramePr>
              <a:graphicFrameLocks noChangeAspect="1"/>
            </p:cNvGraphicFramePr>
            <p:nvPr/>
          </p:nvGraphicFramePr>
          <p:xfrm>
            <a:off x="288" y="3549"/>
            <a:ext cx="156" cy="291"/>
          </p:xfrm>
          <a:graphic>
            <a:graphicData uri="http://schemas.openxmlformats.org/presentationml/2006/ole">
              <mc:AlternateContent xmlns:mc="http://schemas.openxmlformats.org/markup-compatibility/2006">
                <mc:Choice xmlns:v="urn:schemas-microsoft-com:vml" Requires="v">
                  <p:oleObj name="公式" r:id="rId15" imgW="18939" imgH="95119" progId="Equation.3">
                    <p:embed/>
                  </p:oleObj>
                </mc:Choice>
                <mc:Fallback>
                  <p:oleObj name="公式" r:id="rId15" imgW="18939" imgH="95119" progId="Equation.3">
                    <p:embed/>
                    <p:pic>
                      <p:nvPicPr>
                        <p:cNvPr id="69662" name="Object 58">
                          <a:extLst>
                            <a:ext uri="{FF2B5EF4-FFF2-40B4-BE49-F238E27FC236}">
                              <a16:creationId xmlns:a16="http://schemas.microsoft.com/office/drawing/2014/main" id="{D5F5C576-B889-4896-B05B-E6D99F9CC75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 y="3549"/>
                          <a:ext cx="15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Oval 59">
              <a:extLst>
                <a:ext uri="{FF2B5EF4-FFF2-40B4-BE49-F238E27FC236}">
                  <a16:creationId xmlns:a16="http://schemas.microsoft.com/office/drawing/2014/main" id="{EFCC0639-0C13-41EC-B6A9-182441E10E20}"/>
                </a:ext>
              </a:extLst>
            </p:cNvPr>
            <p:cNvSpPr>
              <a:spLocks noChangeArrowheads="1"/>
            </p:cNvSpPr>
            <p:nvPr/>
          </p:nvSpPr>
          <p:spPr bwMode="auto">
            <a:xfrm flipV="1">
              <a:off x="1812" y="1968"/>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7" name="Object 60">
              <a:extLst>
                <a:ext uri="{FF2B5EF4-FFF2-40B4-BE49-F238E27FC236}">
                  <a16:creationId xmlns:a16="http://schemas.microsoft.com/office/drawing/2014/main" id="{DB97893A-DDCA-4F4F-A9A3-70CD11ABB30C}"/>
                </a:ext>
              </a:extLst>
            </p:cNvPr>
            <p:cNvGraphicFramePr>
              <a:graphicFrameLocks noChangeAspect="1"/>
            </p:cNvGraphicFramePr>
            <p:nvPr/>
          </p:nvGraphicFramePr>
          <p:xfrm>
            <a:off x="624" y="3597"/>
            <a:ext cx="223" cy="291"/>
          </p:xfrm>
          <a:graphic>
            <a:graphicData uri="http://schemas.openxmlformats.org/presentationml/2006/ole">
              <mc:AlternateContent xmlns:mc="http://schemas.openxmlformats.org/markup-compatibility/2006">
                <mc:Choice xmlns:v="urn:schemas-microsoft-com:vml" Requires="v">
                  <p:oleObj name="Equation" r:id="rId17" imgW="57343" imgH="95119" progId="Equation.3">
                    <p:embed/>
                  </p:oleObj>
                </mc:Choice>
                <mc:Fallback>
                  <p:oleObj name="Equation" r:id="rId17" imgW="57343" imgH="95119" progId="Equation.3">
                    <p:embed/>
                    <p:pic>
                      <p:nvPicPr>
                        <p:cNvPr id="69664" name="Object 60">
                          <a:extLst>
                            <a:ext uri="{FF2B5EF4-FFF2-40B4-BE49-F238E27FC236}">
                              <a16:creationId xmlns:a16="http://schemas.microsoft.com/office/drawing/2014/main" id="{7660CD8C-939C-4EFC-BA64-73739F7A046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 y="3597"/>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61">
              <a:extLst>
                <a:ext uri="{FF2B5EF4-FFF2-40B4-BE49-F238E27FC236}">
                  <a16:creationId xmlns:a16="http://schemas.microsoft.com/office/drawing/2014/main" id="{87FEA69F-131B-42A9-951E-68192A59826A}"/>
                </a:ext>
              </a:extLst>
            </p:cNvPr>
            <p:cNvGraphicFramePr>
              <a:graphicFrameLocks noChangeAspect="1"/>
            </p:cNvGraphicFramePr>
            <p:nvPr/>
          </p:nvGraphicFramePr>
          <p:xfrm>
            <a:off x="912" y="3575"/>
            <a:ext cx="201" cy="313"/>
          </p:xfrm>
          <a:graphic>
            <a:graphicData uri="http://schemas.openxmlformats.org/presentationml/2006/ole">
              <mc:AlternateContent xmlns:mc="http://schemas.openxmlformats.org/markup-compatibility/2006">
                <mc:Choice xmlns:v="urn:schemas-microsoft-com:vml" Requires="v">
                  <p:oleObj name="Equation" r:id="rId19" imgW="44191" imgH="107731" progId="Equation.3">
                    <p:embed/>
                  </p:oleObj>
                </mc:Choice>
                <mc:Fallback>
                  <p:oleObj name="Equation" r:id="rId19" imgW="44191" imgH="107731" progId="Equation.3">
                    <p:embed/>
                    <p:pic>
                      <p:nvPicPr>
                        <p:cNvPr id="69665" name="Object 61">
                          <a:extLst>
                            <a:ext uri="{FF2B5EF4-FFF2-40B4-BE49-F238E27FC236}">
                              <a16:creationId xmlns:a16="http://schemas.microsoft.com/office/drawing/2014/main" id="{DF666DAF-CE44-44D4-89FA-72C17394B78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2" y="3575"/>
                          <a:ext cx="201"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62">
              <a:extLst>
                <a:ext uri="{FF2B5EF4-FFF2-40B4-BE49-F238E27FC236}">
                  <a16:creationId xmlns:a16="http://schemas.microsoft.com/office/drawing/2014/main" id="{0E935311-4A61-40EB-A15B-2242FE379BDC}"/>
                </a:ext>
              </a:extLst>
            </p:cNvPr>
            <p:cNvGraphicFramePr>
              <a:graphicFrameLocks noChangeAspect="1"/>
            </p:cNvGraphicFramePr>
            <p:nvPr/>
          </p:nvGraphicFramePr>
          <p:xfrm>
            <a:off x="960" y="3214"/>
            <a:ext cx="224" cy="290"/>
          </p:xfrm>
          <a:graphic>
            <a:graphicData uri="http://schemas.openxmlformats.org/presentationml/2006/ole">
              <mc:AlternateContent xmlns:mc="http://schemas.openxmlformats.org/markup-compatibility/2006">
                <mc:Choice xmlns:v="urn:schemas-microsoft-com:vml" Requires="v">
                  <p:oleObj name="Equation" r:id="rId21" imgW="57343" imgH="95119" progId="Equation.3">
                    <p:embed/>
                  </p:oleObj>
                </mc:Choice>
                <mc:Fallback>
                  <p:oleObj name="Equation" r:id="rId21" imgW="57343" imgH="95119" progId="Equation.3">
                    <p:embed/>
                    <p:pic>
                      <p:nvPicPr>
                        <p:cNvPr id="69666" name="Object 62">
                          <a:extLst>
                            <a:ext uri="{FF2B5EF4-FFF2-40B4-BE49-F238E27FC236}">
                              <a16:creationId xmlns:a16="http://schemas.microsoft.com/office/drawing/2014/main" id="{1AC72182-D15D-42E0-9A51-C0C19DA6BAC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0" y="3214"/>
                          <a:ext cx="22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63">
              <a:extLst>
                <a:ext uri="{FF2B5EF4-FFF2-40B4-BE49-F238E27FC236}">
                  <a16:creationId xmlns:a16="http://schemas.microsoft.com/office/drawing/2014/main" id="{6C181EAA-DED4-4131-9E9C-F55B9B1201A2}"/>
                </a:ext>
              </a:extLst>
            </p:cNvPr>
            <p:cNvGraphicFramePr>
              <a:graphicFrameLocks noChangeAspect="1"/>
            </p:cNvGraphicFramePr>
            <p:nvPr/>
          </p:nvGraphicFramePr>
          <p:xfrm>
            <a:off x="1248" y="3168"/>
            <a:ext cx="202" cy="312"/>
          </p:xfrm>
          <a:graphic>
            <a:graphicData uri="http://schemas.openxmlformats.org/presentationml/2006/ole">
              <mc:AlternateContent xmlns:mc="http://schemas.openxmlformats.org/markup-compatibility/2006">
                <mc:Choice xmlns:v="urn:schemas-microsoft-com:vml" Requires="v">
                  <p:oleObj name="Equation" r:id="rId23" imgW="44191" imgH="107731" progId="Equation.3">
                    <p:embed/>
                  </p:oleObj>
                </mc:Choice>
                <mc:Fallback>
                  <p:oleObj name="Equation" r:id="rId23" imgW="44191" imgH="107731" progId="Equation.3">
                    <p:embed/>
                    <p:pic>
                      <p:nvPicPr>
                        <p:cNvPr id="69667" name="Object 63">
                          <a:extLst>
                            <a:ext uri="{FF2B5EF4-FFF2-40B4-BE49-F238E27FC236}">
                              <a16:creationId xmlns:a16="http://schemas.microsoft.com/office/drawing/2014/main" id="{8F1D9848-53FD-453D-B876-18F1628B26C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48" y="3168"/>
                          <a:ext cx="20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64">
              <a:extLst>
                <a:ext uri="{FF2B5EF4-FFF2-40B4-BE49-F238E27FC236}">
                  <a16:creationId xmlns:a16="http://schemas.microsoft.com/office/drawing/2014/main" id="{DB86DDDE-4DC4-4F82-A180-3413F00E08E4}"/>
                </a:ext>
              </a:extLst>
            </p:cNvPr>
            <p:cNvGraphicFramePr>
              <a:graphicFrameLocks noChangeAspect="1"/>
            </p:cNvGraphicFramePr>
            <p:nvPr/>
          </p:nvGraphicFramePr>
          <p:xfrm>
            <a:off x="1344" y="2784"/>
            <a:ext cx="224" cy="312"/>
          </p:xfrm>
          <a:graphic>
            <a:graphicData uri="http://schemas.openxmlformats.org/presentationml/2006/ole">
              <mc:AlternateContent xmlns:mc="http://schemas.openxmlformats.org/markup-compatibility/2006">
                <mc:Choice xmlns:v="urn:schemas-microsoft-com:vml" Requires="v">
                  <p:oleObj name="Equation" r:id="rId25" imgW="57343" imgH="107731" progId="Equation.3">
                    <p:embed/>
                  </p:oleObj>
                </mc:Choice>
                <mc:Fallback>
                  <p:oleObj name="Equation" r:id="rId25" imgW="57343" imgH="107731" progId="Equation.3">
                    <p:embed/>
                    <p:pic>
                      <p:nvPicPr>
                        <p:cNvPr id="69668" name="Object 64">
                          <a:extLst>
                            <a:ext uri="{FF2B5EF4-FFF2-40B4-BE49-F238E27FC236}">
                              <a16:creationId xmlns:a16="http://schemas.microsoft.com/office/drawing/2014/main" id="{617E8C66-B737-4B28-A4C9-B30EBCE40A1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44" y="2784"/>
                          <a:ext cx="22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65">
              <a:extLst>
                <a:ext uri="{FF2B5EF4-FFF2-40B4-BE49-F238E27FC236}">
                  <a16:creationId xmlns:a16="http://schemas.microsoft.com/office/drawing/2014/main" id="{23D236FC-3D54-4540-9A01-AE70A0FDF911}"/>
                </a:ext>
              </a:extLst>
            </p:cNvPr>
            <p:cNvGraphicFramePr>
              <a:graphicFrameLocks noChangeAspect="1"/>
            </p:cNvGraphicFramePr>
            <p:nvPr/>
          </p:nvGraphicFramePr>
          <p:xfrm>
            <a:off x="1632" y="2784"/>
            <a:ext cx="224" cy="312"/>
          </p:xfrm>
          <a:graphic>
            <a:graphicData uri="http://schemas.openxmlformats.org/presentationml/2006/ole">
              <mc:AlternateContent xmlns:mc="http://schemas.openxmlformats.org/markup-compatibility/2006">
                <mc:Choice xmlns:v="urn:schemas-microsoft-com:vml" Requires="v">
                  <p:oleObj name="Equation" r:id="rId27" imgW="57343" imgH="107731" progId="Equation.3">
                    <p:embed/>
                  </p:oleObj>
                </mc:Choice>
                <mc:Fallback>
                  <p:oleObj name="Equation" r:id="rId27" imgW="57343" imgH="107731" progId="Equation.3">
                    <p:embed/>
                    <p:pic>
                      <p:nvPicPr>
                        <p:cNvPr id="69669" name="Object 65">
                          <a:extLst>
                            <a:ext uri="{FF2B5EF4-FFF2-40B4-BE49-F238E27FC236}">
                              <a16:creationId xmlns:a16="http://schemas.microsoft.com/office/drawing/2014/main" id="{29B54C1E-6894-47EB-9CF7-53DC4FB0D3BF}"/>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32" y="2784"/>
                          <a:ext cx="22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66">
              <a:extLst>
                <a:ext uri="{FF2B5EF4-FFF2-40B4-BE49-F238E27FC236}">
                  <a16:creationId xmlns:a16="http://schemas.microsoft.com/office/drawing/2014/main" id="{8AEA6E6E-6FDC-480A-8F14-AB53F2F643CD}"/>
                </a:ext>
              </a:extLst>
            </p:cNvPr>
            <p:cNvGraphicFramePr>
              <a:graphicFrameLocks noChangeAspect="1"/>
            </p:cNvGraphicFramePr>
            <p:nvPr/>
          </p:nvGraphicFramePr>
          <p:xfrm>
            <a:off x="1776" y="2424"/>
            <a:ext cx="201" cy="312"/>
          </p:xfrm>
          <a:graphic>
            <a:graphicData uri="http://schemas.openxmlformats.org/presentationml/2006/ole">
              <mc:AlternateContent xmlns:mc="http://schemas.openxmlformats.org/markup-compatibility/2006">
                <mc:Choice xmlns:v="urn:schemas-microsoft-com:vml" Requires="v">
                  <p:oleObj name="Equation" r:id="rId29" imgW="44191" imgH="107731" progId="Equation.3">
                    <p:embed/>
                  </p:oleObj>
                </mc:Choice>
                <mc:Fallback>
                  <p:oleObj name="Equation" r:id="rId29" imgW="44191" imgH="107731" progId="Equation.3">
                    <p:embed/>
                    <p:pic>
                      <p:nvPicPr>
                        <p:cNvPr id="69670" name="Object 66">
                          <a:extLst>
                            <a:ext uri="{FF2B5EF4-FFF2-40B4-BE49-F238E27FC236}">
                              <a16:creationId xmlns:a16="http://schemas.microsoft.com/office/drawing/2014/main" id="{88E3AA5A-BA28-43D0-A679-1FD704B93A76}"/>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76" y="2424"/>
                          <a:ext cx="20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67">
              <a:extLst>
                <a:ext uri="{FF2B5EF4-FFF2-40B4-BE49-F238E27FC236}">
                  <a16:creationId xmlns:a16="http://schemas.microsoft.com/office/drawing/2014/main" id="{C98E8F98-7432-48BD-B707-B43E0EADFB06}"/>
                </a:ext>
              </a:extLst>
            </p:cNvPr>
            <p:cNvGraphicFramePr>
              <a:graphicFrameLocks noChangeAspect="1"/>
            </p:cNvGraphicFramePr>
            <p:nvPr/>
          </p:nvGraphicFramePr>
          <p:xfrm>
            <a:off x="2064" y="2424"/>
            <a:ext cx="201" cy="312"/>
          </p:xfrm>
          <a:graphic>
            <a:graphicData uri="http://schemas.openxmlformats.org/presentationml/2006/ole">
              <mc:AlternateContent xmlns:mc="http://schemas.openxmlformats.org/markup-compatibility/2006">
                <mc:Choice xmlns:v="urn:schemas-microsoft-com:vml" Requires="v">
                  <p:oleObj name="Equation" r:id="rId31" imgW="44191" imgH="107731" progId="Equation.3">
                    <p:embed/>
                  </p:oleObj>
                </mc:Choice>
                <mc:Fallback>
                  <p:oleObj name="Equation" r:id="rId31" imgW="44191" imgH="107731" progId="Equation.3">
                    <p:embed/>
                    <p:pic>
                      <p:nvPicPr>
                        <p:cNvPr id="69671" name="Object 67">
                          <a:extLst>
                            <a:ext uri="{FF2B5EF4-FFF2-40B4-BE49-F238E27FC236}">
                              <a16:creationId xmlns:a16="http://schemas.microsoft.com/office/drawing/2014/main" id="{A80DFD9A-1684-438E-BDB6-4BB2182B1AD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64" y="2424"/>
                          <a:ext cx="201"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41273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a:t>
            </a:r>
          </a:p>
          <a:p>
            <a:pPr lvl="1">
              <a:lnSpc>
                <a:spcPct val="150000"/>
              </a:lnSpc>
              <a:buClrTx/>
              <a:buFont typeface="Wingdings" panose="05000000000000000000" pitchFamily="2" charset="2"/>
              <a:buChar char="l"/>
            </a:pPr>
            <a:r>
              <a:rPr lang="en-US" altLang="zh-CN" sz="2400" dirty="0"/>
              <a:t>28</a:t>
            </a:r>
            <a:r>
              <a:rPr lang="zh-CN" altLang="en-US" sz="2400" dirty="0"/>
              <a:t>盏灯拟用一个电源插座</a:t>
            </a:r>
            <a:r>
              <a:rPr lang="en-US" altLang="zh-CN" sz="2400" dirty="0"/>
              <a:t>,</a:t>
            </a:r>
            <a:r>
              <a:rPr lang="zh-CN" altLang="en-US" sz="2400" dirty="0"/>
              <a:t>问需要多少块四插座接线板</a:t>
            </a:r>
            <a:r>
              <a:rPr lang="en-US" altLang="zh-CN" sz="2400" dirty="0"/>
              <a:t>?</a:t>
            </a:r>
          </a:p>
          <a:p>
            <a:pPr>
              <a:lnSpc>
                <a:spcPct val="150000"/>
              </a:lnSpc>
              <a:buFont typeface="Wingdings" panose="05000000000000000000" pitchFamily="2" charset="2"/>
              <a:buChar char="l"/>
            </a:pPr>
            <a:r>
              <a:rPr lang="en-US" altLang="zh-CN" sz="2800" dirty="0"/>
              <a:t>Solution:</a:t>
            </a:r>
          </a:p>
          <a:p>
            <a:pPr lvl="1">
              <a:lnSpc>
                <a:spcPct val="150000"/>
              </a:lnSpc>
              <a:buClrTx/>
              <a:buFont typeface="Wingdings" panose="05000000000000000000" pitchFamily="2" charset="2"/>
              <a:buChar char="l"/>
            </a:pPr>
            <a:r>
              <a:rPr lang="en-US" altLang="zh-CN" sz="2400" dirty="0"/>
              <a:t>(4-1)</a:t>
            </a:r>
            <a:r>
              <a:rPr lang="en-US" altLang="zh-CN" sz="2400" dirty="0" err="1"/>
              <a:t>i</a:t>
            </a:r>
            <a:r>
              <a:rPr lang="en-US" altLang="zh-CN" sz="2400" dirty="0"/>
              <a:t> = 28-1</a:t>
            </a:r>
          </a:p>
          <a:p>
            <a:pPr lvl="1">
              <a:lnSpc>
                <a:spcPct val="150000"/>
              </a:lnSpc>
              <a:buClrTx/>
              <a:buFont typeface="Wingdings" panose="05000000000000000000" pitchFamily="2" charset="2"/>
              <a:buChar char="l"/>
            </a:pPr>
            <a:r>
              <a:rPr lang="en-US" altLang="zh-CN" sz="2400" dirty="0" err="1"/>
              <a:t>i</a:t>
            </a:r>
            <a:r>
              <a:rPr lang="en-US" altLang="zh-CN" sz="2400" dirty="0"/>
              <a:t> = 9</a:t>
            </a:r>
          </a:p>
          <a:p>
            <a:pPr lvl="1">
              <a:lnSpc>
                <a:spcPct val="150000"/>
              </a:lnSpc>
              <a:buClrTx/>
              <a:buFont typeface="Wingdings" panose="05000000000000000000" pitchFamily="2" charset="2"/>
              <a:buChar char="l"/>
            </a:pPr>
            <a:r>
              <a:rPr lang="zh-CN" altLang="en-US" sz="2400" dirty="0"/>
              <a:t>需要</a:t>
            </a:r>
            <a:r>
              <a:rPr lang="en-US" altLang="zh-CN" sz="2400" dirty="0"/>
              <a:t>9</a:t>
            </a:r>
            <a:r>
              <a:rPr lang="zh-CN" altLang="en-US" sz="2400" dirty="0"/>
              <a:t>个接线板</a:t>
            </a:r>
            <a:endParaRPr lang="en-US" altLang="zh-CN" sz="2400" dirty="0"/>
          </a:p>
          <a:p>
            <a:pPr lvl="1">
              <a:lnSpc>
                <a:spcPct val="150000"/>
              </a:lnSpc>
              <a:buClrTx/>
              <a:buFont typeface="Wingdings" panose="05000000000000000000" pitchFamily="2" charset="2"/>
              <a:buChar char="l"/>
            </a:pPr>
            <a:endParaRPr lang="en-US" altLang="zh-CN" sz="2400" dirty="0"/>
          </a:p>
          <a:p>
            <a:pPr lvl="1">
              <a:lnSpc>
                <a:spcPct val="150000"/>
              </a:lnSpc>
              <a:buClrTx/>
              <a:buFont typeface="Wingdings" panose="05000000000000000000" pitchFamily="2" charset="2"/>
              <a:buChar char="l"/>
            </a:pPr>
            <a:endParaRPr lang="en-US" altLang="zh-CN" sz="2400" dirty="0"/>
          </a:p>
        </p:txBody>
      </p:sp>
      <p:sp>
        <p:nvSpPr>
          <p:cNvPr id="4" name="文本框 3">
            <a:extLst>
              <a:ext uri="{FF2B5EF4-FFF2-40B4-BE49-F238E27FC236}">
                <a16:creationId xmlns:a16="http://schemas.microsoft.com/office/drawing/2014/main" id="{8860CD33-04E2-4148-9E91-B5AC3B2C800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72876795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443760"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dirty="0"/>
              <a:t>[</a:t>
            </a:r>
            <a:r>
              <a:rPr lang="zh-CN" altLang="en-US" sz="2800" dirty="0"/>
              <a:t>定理</a:t>
            </a:r>
            <a:r>
              <a:rPr lang="en-US" altLang="zh-CN" sz="2800" dirty="0"/>
              <a:t>]</a:t>
            </a:r>
            <a:r>
              <a:rPr lang="zh-CN" altLang="en-US" sz="2800" dirty="0"/>
              <a:t>：若Ｔ为ｍ元树，则（ｍ－１）ｉ≥ｔ－１，其中ｉ为枝点数，ｔ为叶数</a:t>
            </a:r>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22527666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62777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Examples of Trees and Graphs that are not Trees</a:t>
            </a:r>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
        <p:nvSpPr>
          <p:cNvPr id="4" name="Line 4">
            <a:extLst>
              <a:ext uri="{FF2B5EF4-FFF2-40B4-BE49-F238E27FC236}">
                <a16:creationId xmlns:a16="http://schemas.microsoft.com/office/drawing/2014/main" id="{DCC261BD-5165-466A-91BD-95FFA72CB5EE}"/>
              </a:ext>
            </a:extLst>
          </p:cNvPr>
          <p:cNvSpPr>
            <a:spLocks noChangeShapeType="1"/>
          </p:cNvSpPr>
          <p:nvPr/>
        </p:nvSpPr>
        <p:spPr bwMode="auto">
          <a:xfrm flipV="1">
            <a:off x="2315043" y="2655907"/>
            <a:ext cx="0" cy="9366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7">
            <a:extLst>
              <a:ext uri="{FF2B5EF4-FFF2-40B4-BE49-F238E27FC236}">
                <a16:creationId xmlns:a16="http://schemas.microsoft.com/office/drawing/2014/main" id="{7E501205-3067-4FEC-8835-6CFCEE7B3900}"/>
              </a:ext>
            </a:extLst>
          </p:cNvPr>
          <p:cNvSpPr>
            <a:spLocks noChangeShapeType="1"/>
          </p:cNvSpPr>
          <p:nvPr/>
        </p:nvSpPr>
        <p:spPr bwMode="auto">
          <a:xfrm flipV="1">
            <a:off x="2315043" y="2655907"/>
            <a:ext cx="936625" cy="9366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8">
            <a:extLst>
              <a:ext uri="{FF2B5EF4-FFF2-40B4-BE49-F238E27FC236}">
                <a16:creationId xmlns:a16="http://schemas.microsoft.com/office/drawing/2014/main" id="{EC3B8E81-A92A-463C-A1D4-BA434AD0EEBE}"/>
              </a:ext>
            </a:extLst>
          </p:cNvPr>
          <p:cNvSpPr>
            <a:spLocks noChangeShapeType="1"/>
          </p:cNvSpPr>
          <p:nvPr/>
        </p:nvSpPr>
        <p:spPr bwMode="auto">
          <a:xfrm flipV="1">
            <a:off x="4618505" y="2295545"/>
            <a:ext cx="0" cy="9366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9">
            <a:extLst>
              <a:ext uri="{FF2B5EF4-FFF2-40B4-BE49-F238E27FC236}">
                <a16:creationId xmlns:a16="http://schemas.microsoft.com/office/drawing/2014/main" id="{9D0768AA-5E0E-4886-A0DB-E3EEF13BBA1F}"/>
              </a:ext>
            </a:extLst>
          </p:cNvPr>
          <p:cNvSpPr>
            <a:spLocks noChangeShapeType="1"/>
          </p:cNvSpPr>
          <p:nvPr/>
        </p:nvSpPr>
        <p:spPr bwMode="auto">
          <a:xfrm flipV="1">
            <a:off x="2315043" y="3592532"/>
            <a:ext cx="1223962"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0">
            <a:extLst>
              <a:ext uri="{FF2B5EF4-FFF2-40B4-BE49-F238E27FC236}">
                <a16:creationId xmlns:a16="http://schemas.microsoft.com/office/drawing/2014/main" id="{ECCEE0BD-2609-4468-B049-1B141513DFC7}"/>
              </a:ext>
            </a:extLst>
          </p:cNvPr>
          <p:cNvSpPr>
            <a:spLocks noChangeShapeType="1"/>
          </p:cNvSpPr>
          <p:nvPr/>
        </p:nvSpPr>
        <p:spPr bwMode="auto">
          <a:xfrm>
            <a:off x="2315043" y="3592532"/>
            <a:ext cx="1223962" cy="1008063"/>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1">
            <a:extLst>
              <a:ext uri="{FF2B5EF4-FFF2-40B4-BE49-F238E27FC236}">
                <a16:creationId xmlns:a16="http://schemas.microsoft.com/office/drawing/2014/main" id="{6F1F6BAE-4C91-4870-8CFD-48A949364FB8}"/>
              </a:ext>
            </a:extLst>
          </p:cNvPr>
          <p:cNvSpPr>
            <a:spLocks noChangeShapeType="1"/>
          </p:cNvSpPr>
          <p:nvPr/>
        </p:nvSpPr>
        <p:spPr bwMode="auto">
          <a:xfrm>
            <a:off x="4689943" y="4814907"/>
            <a:ext cx="1728787" cy="144463"/>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2">
            <a:extLst>
              <a:ext uri="{FF2B5EF4-FFF2-40B4-BE49-F238E27FC236}">
                <a16:creationId xmlns:a16="http://schemas.microsoft.com/office/drawing/2014/main" id="{66670E5A-EF87-4374-B4A2-C4F82A1605C7}"/>
              </a:ext>
            </a:extLst>
          </p:cNvPr>
          <p:cNvSpPr>
            <a:spLocks noChangeShapeType="1"/>
          </p:cNvSpPr>
          <p:nvPr/>
        </p:nvSpPr>
        <p:spPr bwMode="auto">
          <a:xfrm flipH="1" flipV="1">
            <a:off x="4618505" y="2295545"/>
            <a:ext cx="1800225" cy="26638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a:extLst>
              <a:ext uri="{FF2B5EF4-FFF2-40B4-BE49-F238E27FC236}">
                <a16:creationId xmlns:a16="http://schemas.microsoft.com/office/drawing/2014/main" id="{ED16605F-2CB7-4F4F-A80F-6D4D773203AE}"/>
              </a:ext>
            </a:extLst>
          </p:cNvPr>
          <p:cNvSpPr>
            <a:spLocks noChangeShapeType="1"/>
          </p:cNvSpPr>
          <p:nvPr/>
        </p:nvSpPr>
        <p:spPr bwMode="auto">
          <a:xfrm flipV="1">
            <a:off x="4689943" y="2295545"/>
            <a:ext cx="1152525" cy="2519362"/>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a:extLst>
              <a:ext uri="{FF2B5EF4-FFF2-40B4-BE49-F238E27FC236}">
                <a16:creationId xmlns:a16="http://schemas.microsoft.com/office/drawing/2014/main" id="{6FCCD201-F272-485A-A146-2C1B7D393D63}"/>
              </a:ext>
            </a:extLst>
          </p:cNvPr>
          <p:cNvSpPr>
            <a:spLocks noChangeShapeType="1"/>
          </p:cNvSpPr>
          <p:nvPr/>
        </p:nvSpPr>
        <p:spPr bwMode="auto">
          <a:xfrm flipV="1">
            <a:off x="6418730" y="4022745"/>
            <a:ext cx="0" cy="9366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a:extLst>
              <a:ext uri="{FF2B5EF4-FFF2-40B4-BE49-F238E27FC236}">
                <a16:creationId xmlns:a16="http://schemas.microsoft.com/office/drawing/2014/main" id="{EB5FB244-1F09-46FB-AF67-B9A7659D6F3B}"/>
              </a:ext>
            </a:extLst>
          </p:cNvPr>
          <p:cNvSpPr>
            <a:spLocks noChangeShapeType="1"/>
          </p:cNvSpPr>
          <p:nvPr/>
        </p:nvSpPr>
        <p:spPr bwMode="auto">
          <a:xfrm flipV="1">
            <a:off x="6850530" y="2366982"/>
            <a:ext cx="0" cy="9366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a:extLst>
              <a:ext uri="{FF2B5EF4-FFF2-40B4-BE49-F238E27FC236}">
                <a16:creationId xmlns:a16="http://schemas.microsoft.com/office/drawing/2014/main" id="{8AE00DA9-E58C-4B88-B3A0-483D485C5F60}"/>
              </a:ext>
            </a:extLst>
          </p:cNvPr>
          <p:cNvSpPr>
            <a:spLocks noChangeShapeType="1"/>
          </p:cNvSpPr>
          <p:nvPr/>
        </p:nvSpPr>
        <p:spPr bwMode="auto">
          <a:xfrm flipV="1">
            <a:off x="6921968" y="4095770"/>
            <a:ext cx="1728787" cy="79057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7">
            <a:extLst>
              <a:ext uri="{FF2B5EF4-FFF2-40B4-BE49-F238E27FC236}">
                <a16:creationId xmlns:a16="http://schemas.microsoft.com/office/drawing/2014/main" id="{7004AFEE-1B58-4E62-8E59-6089B9A685DC}"/>
              </a:ext>
            </a:extLst>
          </p:cNvPr>
          <p:cNvSpPr>
            <a:spLocks noChangeShapeType="1"/>
          </p:cNvSpPr>
          <p:nvPr/>
        </p:nvSpPr>
        <p:spPr bwMode="auto">
          <a:xfrm flipH="1" flipV="1">
            <a:off x="6850530" y="2366982"/>
            <a:ext cx="1800225" cy="17287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8">
            <a:extLst>
              <a:ext uri="{FF2B5EF4-FFF2-40B4-BE49-F238E27FC236}">
                <a16:creationId xmlns:a16="http://schemas.microsoft.com/office/drawing/2014/main" id="{1D2DB83E-B720-4568-81BD-E1F61BCD2704}"/>
              </a:ext>
            </a:extLst>
          </p:cNvPr>
          <p:cNvSpPr>
            <a:spLocks noChangeShapeType="1"/>
          </p:cNvSpPr>
          <p:nvPr/>
        </p:nvSpPr>
        <p:spPr bwMode="auto">
          <a:xfrm flipV="1">
            <a:off x="6921968" y="2366982"/>
            <a:ext cx="1152525" cy="2519363"/>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0">
            <a:extLst>
              <a:ext uri="{FF2B5EF4-FFF2-40B4-BE49-F238E27FC236}">
                <a16:creationId xmlns:a16="http://schemas.microsoft.com/office/drawing/2014/main" id="{250DBB31-20E2-4D06-9BE4-EA35EBE5EF67}"/>
              </a:ext>
            </a:extLst>
          </p:cNvPr>
          <p:cNvSpPr>
            <a:spLocks noChangeShapeType="1"/>
          </p:cNvSpPr>
          <p:nvPr/>
        </p:nvSpPr>
        <p:spPr bwMode="auto">
          <a:xfrm flipV="1">
            <a:off x="6850530" y="2366982"/>
            <a:ext cx="1223963"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1">
            <a:extLst>
              <a:ext uri="{FF2B5EF4-FFF2-40B4-BE49-F238E27FC236}">
                <a16:creationId xmlns:a16="http://schemas.microsoft.com/office/drawing/2014/main" id="{9BA69A74-4330-465D-A912-BACF23CC4943}"/>
              </a:ext>
            </a:extLst>
          </p:cNvPr>
          <p:cNvSpPr>
            <a:spLocks noChangeShapeType="1"/>
          </p:cNvSpPr>
          <p:nvPr/>
        </p:nvSpPr>
        <p:spPr bwMode="auto">
          <a:xfrm flipH="1" flipV="1">
            <a:off x="6850530" y="3303607"/>
            <a:ext cx="1728788" cy="1655763"/>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2">
            <a:extLst>
              <a:ext uri="{FF2B5EF4-FFF2-40B4-BE49-F238E27FC236}">
                <a16:creationId xmlns:a16="http://schemas.microsoft.com/office/drawing/2014/main" id="{038826C2-FD5F-47D8-8512-D0129C9B1D5C}"/>
              </a:ext>
            </a:extLst>
          </p:cNvPr>
          <p:cNvSpPr>
            <a:spLocks noChangeShapeType="1"/>
          </p:cNvSpPr>
          <p:nvPr/>
        </p:nvSpPr>
        <p:spPr bwMode="auto">
          <a:xfrm flipV="1">
            <a:off x="9011118" y="3879870"/>
            <a:ext cx="0" cy="1008062"/>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4">
            <a:extLst>
              <a:ext uri="{FF2B5EF4-FFF2-40B4-BE49-F238E27FC236}">
                <a16:creationId xmlns:a16="http://schemas.microsoft.com/office/drawing/2014/main" id="{BB48BF5C-5E1A-4AC3-9999-A921AD32CD6E}"/>
              </a:ext>
            </a:extLst>
          </p:cNvPr>
          <p:cNvSpPr>
            <a:spLocks noChangeShapeType="1"/>
          </p:cNvSpPr>
          <p:nvPr/>
        </p:nvSpPr>
        <p:spPr bwMode="auto">
          <a:xfrm flipH="1" flipV="1">
            <a:off x="8939680" y="2366982"/>
            <a:ext cx="1800225" cy="26638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5">
            <a:extLst>
              <a:ext uri="{FF2B5EF4-FFF2-40B4-BE49-F238E27FC236}">
                <a16:creationId xmlns:a16="http://schemas.microsoft.com/office/drawing/2014/main" id="{73D4E7EC-C3B9-4679-9C7A-2598C6D8B0FF}"/>
              </a:ext>
            </a:extLst>
          </p:cNvPr>
          <p:cNvSpPr>
            <a:spLocks noChangeShapeType="1"/>
          </p:cNvSpPr>
          <p:nvPr/>
        </p:nvSpPr>
        <p:spPr bwMode="auto">
          <a:xfrm flipV="1">
            <a:off x="9011118" y="2366982"/>
            <a:ext cx="1152525" cy="2519363"/>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6">
            <a:extLst>
              <a:ext uri="{FF2B5EF4-FFF2-40B4-BE49-F238E27FC236}">
                <a16:creationId xmlns:a16="http://schemas.microsoft.com/office/drawing/2014/main" id="{51DAB9A0-7ECE-4FEF-8C95-3797977F4FDC}"/>
              </a:ext>
            </a:extLst>
          </p:cNvPr>
          <p:cNvSpPr>
            <a:spLocks noChangeShapeType="1"/>
          </p:cNvSpPr>
          <p:nvPr/>
        </p:nvSpPr>
        <p:spPr bwMode="auto">
          <a:xfrm flipV="1">
            <a:off x="10163643" y="2366982"/>
            <a:ext cx="0" cy="9366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7">
            <a:extLst>
              <a:ext uri="{FF2B5EF4-FFF2-40B4-BE49-F238E27FC236}">
                <a16:creationId xmlns:a16="http://schemas.microsoft.com/office/drawing/2014/main" id="{DFC9E99F-6ABA-4D18-B72B-7F6D3060F928}"/>
              </a:ext>
            </a:extLst>
          </p:cNvPr>
          <p:cNvSpPr txBox="1">
            <a:spLocks noChangeArrowheads="1"/>
          </p:cNvSpPr>
          <p:nvPr/>
        </p:nvSpPr>
        <p:spPr bwMode="auto">
          <a:xfrm>
            <a:off x="2602380" y="5751532"/>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G1</a:t>
            </a:r>
          </a:p>
        </p:txBody>
      </p:sp>
      <p:sp>
        <p:nvSpPr>
          <p:cNvPr id="25" name="Text Box 28">
            <a:extLst>
              <a:ext uri="{FF2B5EF4-FFF2-40B4-BE49-F238E27FC236}">
                <a16:creationId xmlns:a16="http://schemas.microsoft.com/office/drawing/2014/main" id="{F95A9569-C1F8-4651-BA0B-5CF4DC445964}"/>
              </a:ext>
            </a:extLst>
          </p:cNvPr>
          <p:cNvSpPr txBox="1">
            <a:spLocks noChangeArrowheads="1"/>
          </p:cNvSpPr>
          <p:nvPr/>
        </p:nvSpPr>
        <p:spPr bwMode="auto">
          <a:xfrm>
            <a:off x="5123330" y="5751532"/>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G2</a:t>
            </a:r>
          </a:p>
        </p:txBody>
      </p:sp>
      <p:sp>
        <p:nvSpPr>
          <p:cNvPr id="26" name="Text Box 29">
            <a:extLst>
              <a:ext uri="{FF2B5EF4-FFF2-40B4-BE49-F238E27FC236}">
                <a16:creationId xmlns:a16="http://schemas.microsoft.com/office/drawing/2014/main" id="{5D7AC622-195C-4012-99DF-A7E7BA914F7D}"/>
              </a:ext>
            </a:extLst>
          </p:cNvPr>
          <p:cNvSpPr txBox="1">
            <a:spLocks noChangeArrowheads="1"/>
          </p:cNvSpPr>
          <p:nvPr/>
        </p:nvSpPr>
        <p:spPr bwMode="auto">
          <a:xfrm>
            <a:off x="7426793" y="5680095"/>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G3</a:t>
            </a:r>
          </a:p>
        </p:txBody>
      </p:sp>
      <p:sp>
        <p:nvSpPr>
          <p:cNvPr id="27" name="Text Box 30">
            <a:extLst>
              <a:ext uri="{FF2B5EF4-FFF2-40B4-BE49-F238E27FC236}">
                <a16:creationId xmlns:a16="http://schemas.microsoft.com/office/drawing/2014/main" id="{67EDB320-9259-4642-81F7-49230960468E}"/>
              </a:ext>
            </a:extLst>
          </p:cNvPr>
          <p:cNvSpPr txBox="1">
            <a:spLocks noChangeArrowheads="1"/>
          </p:cNvSpPr>
          <p:nvPr/>
        </p:nvSpPr>
        <p:spPr bwMode="auto">
          <a:xfrm>
            <a:off x="9514355" y="5680095"/>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G4</a:t>
            </a:r>
          </a:p>
        </p:txBody>
      </p:sp>
    </p:spTree>
    <p:extLst>
      <p:ext uri="{BB962C8B-B14F-4D97-AF65-F5344CB8AC3E}">
        <p14:creationId xmlns:p14="http://schemas.microsoft.com/office/powerpoint/2010/main" val="100726901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a:t>
            </a:r>
            <a:endParaRPr lang="en-US" altLang="zh-CN" sz="2800" dirty="0"/>
          </a:p>
          <a:p>
            <a:pPr lvl="1">
              <a:lnSpc>
                <a:spcPct val="150000"/>
              </a:lnSpc>
              <a:buClrTx/>
              <a:buFont typeface="Wingdings" panose="05000000000000000000" pitchFamily="2" charset="2"/>
              <a:buChar char="l"/>
            </a:pPr>
            <a:r>
              <a:rPr lang="zh-CN" altLang="en-US" sz="2400"/>
              <a:t>一台三地址计算机，用一个加法指令可求三个数之和，现要计算１２个数之和，至少要几次加法指令？</a:t>
            </a:r>
          </a:p>
          <a:p>
            <a:pPr>
              <a:lnSpc>
                <a:spcPct val="150000"/>
              </a:lnSpc>
              <a:buFont typeface="Wingdings" panose="05000000000000000000" pitchFamily="2" charset="2"/>
              <a:buChar char="l"/>
            </a:pPr>
            <a:r>
              <a:rPr lang="en-US" altLang="zh-CN" sz="2800"/>
              <a:t>Solution:</a:t>
            </a:r>
            <a:endParaRPr lang="en-US" altLang="zh-CN" sz="2800" dirty="0"/>
          </a:p>
          <a:p>
            <a:pPr lvl="1">
              <a:lnSpc>
                <a:spcPct val="150000"/>
              </a:lnSpc>
              <a:buClrTx/>
              <a:buFont typeface="Wingdings" panose="05000000000000000000" pitchFamily="2" charset="2"/>
              <a:buChar char="l"/>
            </a:pPr>
            <a:r>
              <a:rPr lang="en-US" altLang="zh-CN" sz="2400"/>
              <a:t>(m-1)i </a:t>
            </a:r>
            <a:r>
              <a:rPr lang="zh-CN" altLang="en-US" sz="2400"/>
              <a:t>≥ </a:t>
            </a:r>
            <a:r>
              <a:rPr lang="en-US" altLang="zh-CN" sz="2400"/>
              <a:t>t-1</a:t>
            </a:r>
          </a:p>
          <a:p>
            <a:pPr lvl="1">
              <a:lnSpc>
                <a:spcPct val="150000"/>
              </a:lnSpc>
              <a:buClrTx/>
              <a:buFont typeface="Wingdings" panose="05000000000000000000" pitchFamily="2" charset="2"/>
              <a:buChar char="l"/>
            </a:pPr>
            <a:r>
              <a:rPr lang="en-US" altLang="zh-CN" sz="2400"/>
              <a:t>(3-1)I </a:t>
            </a:r>
            <a:r>
              <a:rPr lang="zh-CN" altLang="en-US" sz="2400"/>
              <a:t>≥ </a:t>
            </a:r>
            <a:r>
              <a:rPr lang="en-US" altLang="zh-CN" sz="2400"/>
              <a:t>12-1 = 11</a:t>
            </a:r>
          </a:p>
          <a:p>
            <a:pPr lvl="1">
              <a:lnSpc>
                <a:spcPct val="150000"/>
              </a:lnSpc>
              <a:buClrTx/>
              <a:buFont typeface="Wingdings" panose="05000000000000000000" pitchFamily="2" charset="2"/>
              <a:buChar char="l"/>
            </a:pPr>
            <a:r>
              <a:rPr lang="en-US" altLang="zh-CN" sz="2400"/>
              <a:t>i </a:t>
            </a:r>
            <a:r>
              <a:rPr lang="zh-CN" altLang="en-US" sz="2400"/>
              <a:t>≥ </a:t>
            </a:r>
            <a:r>
              <a:rPr lang="en-US" altLang="zh-CN" sz="2400"/>
              <a:t>11/2 = 5.5</a:t>
            </a:r>
          </a:p>
          <a:p>
            <a:pPr lvl="1">
              <a:lnSpc>
                <a:spcPct val="150000"/>
              </a:lnSpc>
              <a:buClrTx/>
              <a:buFont typeface="Wingdings" panose="05000000000000000000" pitchFamily="2" charset="2"/>
              <a:buChar char="l"/>
            </a:pPr>
            <a:r>
              <a:rPr lang="en-US" altLang="zh-CN" sz="2400"/>
              <a:t>i = 6</a:t>
            </a:r>
          </a:p>
          <a:p>
            <a:pPr lvl="1">
              <a:lnSpc>
                <a:spcPct val="150000"/>
              </a:lnSpc>
              <a:buClrTx/>
              <a:buFont typeface="Wingdings" panose="05000000000000000000" pitchFamily="2" charset="2"/>
              <a:buChar char="l"/>
            </a:pPr>
            <a:r>
              <a:rPr lang="zh-CN" altLang="en-US" sz="2400"/>
              <a:t>但这种树不唯一，见图示</a:t>
            </a:r>
            <a:endParaRPr lang="en-US" altLang="zh-CN" sz="2400" dirty="0"/>
          </a:p>
          <a:p>
            <a:pPr lvl="1">
              <a:lnSpc>
                <a:spcPct val="150000"/>
              </a:lnSpc>
              <a:buClrTx/>
              <a:buFont typeface="Wingdings" panose="05000000000000000000" pitchFamily="2" charset="2"/>
              <a:buChar char="l"/>
            </a:pPr>
            <a:endParaRPr lang="en-US" altLang="zh-CN" sz="2400" dirty="0"/>
          </a:p>
        </p:txBody>
      </p:sp>
      <p:sp>
        <p:nvSpPr>
          <p:cNvPr id="4" name="文本框 3">
            <a:extLst>
              <a:ext uri="{FF2B5EF4-FFF2-40B4-BE49-F238E27FC236}">
                <a16:creationId xmlns:a16="http://schemas.microsoft.com/office/drawing/2014/main" id="{8860CD33-04E2-4148-9E91-B5AC3B2C800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graphicFrame>
        <p:nvGraphicFramePr>
          <p:cNvPr id="5" name="Object 3">
            <a:extLst>
              <a:ext uri="{FF2B5EF4-FFF2-40B4-BE49-F238E27FC236}">
                <a16:creationId xmlns:a16="http://schemas.microsoft.com/office/drawing/2014/main" id="{BECF1DBB-4AE1-4BDE-B673-4EFEF7FBEE1F}"/>
              </a:ext>
            </a:extLst>
          </p:cNvPr>
          <p:cNvGraphicFramePr>
            <a:graphicFrameLocks noChangeAspect="1"/>
          </p:cNvGraphicFramePr>
          <p:nvPr>
            <p:extLst>
              <p:ext uri="{D42A27DB-BD31-4B8C-83A1-F6EECF244321}">
                <p14:modId xmlns:p14="http://schemas.microsoft.com/office/powerpoint/2010/main" val="2077572452"/>
              </p:ext>
            </p:extLst>
          </p:nvPr>
        </p:nvGraphicFramePr>
        <p:xfrm>
          <a:off x="5131891" y="3122166"/>
          <a:ext cx="6850063" cy="3360737"/>
        </p:xfrm>
        <a:graphic>
          <a:graphicData uri="http://schemas.openxmlformats.org/presentationml/2006/ole">
            <mc:AlternateContent xmlns:mc="http://schemas.openxmlformats.org/markup-compatibility/2006">
              <mc:Choice xmlns:v="urn:schemas-microsoft-com:vml" Requires="v">
                <p:oleObj name="图片" r:id="rId3" imgW="2743200" imgH="1476375" progId="Word.Picture.8">
                  <p:embed/>
                </p:oleObj>
              </mc:Choice>
              <mc:Fallback>
                <p:oleObj name="图片" r:id="rId3" imgW="2743200" imgH="1476375" progId="Word.Picture.8">
                  <p:embed/>
                  <p:pic>
                    <p:nvPicPr>
                      <p:cNvPr id="1539075" name="Object 3">
                        <a:extLst>
                          <a:ext uri="{FF2B5EF4-FFF2-40B4-BE49-F238E27FC236}">
                            <a16:creationId xmlns:a16="http://schemas.microsoft.com/office/drawing/2014/main" id="{523EBE01-68CB-4DF8-B99C-3374F9C66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891" y="3122166"/>
                        <a:ext cx="6850063" cy="336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9655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endParaRPr lang="en-US" altLang="zh-CN" sz="2800" dirty="0"/>
          </a:p>
          <a:p>
            <a:pPr lvl="1">
              <a:lnSpc>
                <a:spcPct val="150000"/>
              </a:lnSpc>
              <a:buClrTx/>
              <a:buFont typeface="Wingdings" panose="05000000000000000000" pitchFamily="2" charset="2"/>
              <a:buChar char="l"/>
            </a:pPr>
            <a:endParaRPr lang="en-US" altLang="zh-CN" sz="2400" dirty="0"/>
          </a:p>
        </p:txBody>
      </p:sp>
      <p:sp>
        <p:nvSpPr>
          <p:cNvPr id="4" name="文本框 3">
            <a:extLst>
              <a:ext uri="{FF2B5EF4-FFF2-40B4-BE49-F238E27FC236}">
                <a16:creationId xmlns:a16="http://schemas.microsoft.com/office/drawing/2014/main" id="{8860CD33-04E2-4148-9E91-B5AC3B2C800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graphicFrame>
        <p:nvGraphicFramePr>
          <p:cNvPr id="6" name="Object 2">
            <a:extLst>
              <a:ext uri="{FF2B5EF4-FFF2-40B4-BE49-F238E27FC236}">
                <a16:creationId xmlns:a16="http://schemas.microsoft.com/office/drawing/2014/main" id="{0637E066-2342-4717-A4B8-05E9C247562A}"/>
              </a:ext>
            </a:extLst>
          </p:cNvPr>
          <p:cNvGraphicFramePr>
            <a:graphicFrameLocks noChangeAspect="1"/>
          </p:cNvGraphicFramePr>
          <p:nvPr>
            <p:extLst>
              <p:ext uri="{D42A27DB-BD31-4B8C-83A1-F6EECF244321}">
                <p14:modId xmlns:p14="http://schemas.microsoft.com/office/powerpoint/2010/main" val="4266421887"/>
              </p:ext>
            </p:extLst>
          </p:nvPr>
        </p:nvGraphicFramePr>
        <p:xfrm>
          <a:off x="3043517" y="918110"/>
          <a:ext cx="7086600" cy="2997200"/>
        </p:xfrm>
        <a:graphic>
          <a:graphicData uri="http://schemas.openxmlformats.org/presentationml/2006/ole">
            <mc:AlternateContent xmlns:mc="http://schemas.openxmlformats.org/markup-compatibility/2006">
              <mc:Choice xmlns:v="urn:schemas-microsoft-com:vml" Requires="v">
                <p:oleObj name="图片" r:id="rId3" imgW="2743200" imgH="1824228" progId="Word.Picture.8">
                  <p:embed/>
                </p:oleObj>
              </mc:Choice>
              <mc:Fallback>
                <p:oleObj name="图片" r:id="rId3" imgW="2743200" imgH="1824228" progId="Word.Picture.8">
                  <p:embed/>
                  <p:pic>
                    <p:nvPicPr>
                      <p:cNvPr id="1540098" name="Object 2">
                        <a:extLst>
                          <a:ext uri="{FF2B5EF4-FFF2-40B4-BE49-F238E27FC236}">
                            <a16:creationId xmlns:a16="http://schemas.microsoft.com/office/drawing/2014/main" id="{665222D8-C420-4D77-A36B-00B04B739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517" y="918110"/>
                        <a:ext cx="7086600" cy="299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id="{CB6A4742-5383-4B55-B005-643362D9441B}"/>
              </a:ext>
            </a:extLst>
          </p:cNvPr>
          <p:cNvGraphicFramePr>
            <a:graphicFrameLocks noChangeAspect="1"/>
          </p:cNvGraphicFramePr>
          <p:nvPr>
            <p:extLst>
              <p:ext uri="{D42A27DB-BD31-4B8C-83A1-F6EECF244321}">
                <p14:modId xmlns:p14="http://schemas.microsoft.com/office/powerpoint/2010/main" val="770243551"/>
              </p:ext>
            </p:extLst>
          </p:nvPr>
        </p:nvGraphicFramePr>
        <p:xfrm>
          <a:off x="2833688" y="3779234"/>
          <a:ext cx="7972425" cy="3090862"/>
        </p:xfrm>
        <a:graphic>
          <a:graphicData uri="http://schemas.openxmlformats.org/presentationml/2006/ole">
            <mc:AlternateContent xmlns:mc="http://schemas.openxmlformats.org/markup-compatibility/2006">
              <mc:Choice xmlns:v="urn:schemas-microsoft-com:vml" Requires="v">
                <p:oleObj name="图片" r:id="rId5" imgW="3086100" imgH="1975104" progId="Word.Picture.8">
                  <p:embed/>
                </p:oleObj>
              </mc:Choice>
              <mc:Fallback>
                <p:oleObj name="图片" r:id="rId5" imgW="3086100" imgH="1975104" progId="Word.Picture.8">
                  <p:embed/>
                  <p:pic>
                    <p:nvPicPr>
                      <p:cNvPr id="1540099" name="Object 3">
                        <a:extLst>
                          <a:ext uri="{FF2B5EF4-FFF2-40B4-BE49-F238E27FC236}">
                            <a16:creationId xmlns:a16="http://schemas.microsoft.com/office/drawing/2014/main" id="{054B874A-F77F-4EAC-A6CD-231DC1A076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3688" y="3779234"/>
                        <a:ext cx="7972425" cy="309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05931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p>
          <a:p>
            <a:pPr lvl="1">
              <a:lnSpc>
                <a:spcPct val="150000"/>
              </a:lnSpc>
              <a:buClrTx/>
              <a:buFont typeface="Wingdings" panose="05000000000000000000" pitchFamily="2" charset="2"/>
              <a:buChar char="l"/>
            </a:pPr>
            <a:endParaRPr lang="en-US" altLang="zh-CN" sz="2400" dirty="0"/>
          </a:p>
        </p:txBody>
      </p:sp>
      <p:sp>
        <p:nvSpPr>
          <p:cNvPr id="4" name="文本框 3">
            <a:extLst>
              <a:ext uri="{FF2B5EF4-FFF2-40B4-BE49-F238E27FC236}">
                <a16:creationId xmlns:a16="http://schemas.microsoft.com/office/drawing/2014/main" id="{8860CD33-04E2-4148-9E91-B5AC3B2C800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 Introduction to Trees</a:t>
            </a:r>
          </a:p>
        </p:txBody>
      </p:sp>
      <p:graphicFrame>
        <p:nvGraphicFramePr>
          <p:cNvPr id="8" name="Object 2">
            <a:extLst>
              <a:ext uri="{FF2B5EF4-FFF2-40B4-BE49-F238E27FC236}">
                <a16:creationId xmlns:a16="http://schemas.microsoft.com/office/drawing/2014/main" id="{0C98D437-BD9F-445D-865E-F23E97B33DC9}"/>
              </a:ext>
            </a:extLst>
          </p:cNvPr>
          <p:cNvGraphicFramePr>
            <a:graphicFrameLocks noChangeAspect="1"/>
          </p:cNvGraphicFramePr>
          <p:nvPr>
            <p:extLst>
              <p:ext uri="{D42A27DB-BD31-4B8C-83A1-F6EECF244321}">
                <p14:modId xmlns:p14="http://schemas.microsoft.com/office/powerpoint/2010/main" val="1177642960"/>
              </p:ext>
            </p:extLst>
          </p:nvPr>
        </p:nvGraphicFramePr>
        <p:xfrm>
          <a:off x="2105819" y="1695003"/>
          <a:ext cx="7980362" cy="4787900"/>
        </p:xfrm>
        <a:graphic>
          <a:graphicData uri="http://schemas.openxmlformats.org/presentationml/2006/ole">
            <mc:AlternateContent xmlns:mc="http://schemas.openxmlformats.org/markup-compatibility/2006">
              <mc:Choice xmlns:v="urn:schemas-microsoft-com:vml" Requires="v">
                <p:oleObj name="图片" r:id="rId3" imgW="3089148" imgH="2912364" progId="Word.Picture.8">
                  <p:embed/>
                </p:oleObj>
              </mc:Choice>
              <mc:Fallback>
                <p:oleObj name="图片" r:id="rId3" imgW="3089148" imgH="2912364" progId="Word.Picture.8">
                  <p:embed/>
                  <p:pic>
                    <p:nvPicPr>
                      <p:cNvPr id="1541122" name="Object 2">
                        <a:extLst>
                          <a:ext uri="{FF2B5EF4-FFF2-40B4-BE49-F238E27FC236}">
                            <a16:creationId xmlns:a16="http://schemas.microsoft.com/office/drawing/2014/main" id="{BD0EBCB6-4E2C-45F6-9918-2353A4B3E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819" y="1695003"/>
                        <a:ext cx="7980362" cy="478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25923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0A46FBA-1199-48DB-AEC2-B99FAF5BA0B3}"/>
              </a:ext>
            </a:extLst>
          </p:cNvPr>
          <p:cNvSpPr>
            <a:spLocks noGrp="1" noChangeArrowheads="1"/>
          </p:cNvSpPr>
          <p:nvPr>
            <p:ph type="title" idx="4294967295"/>
          </p:nvPr>
        </p:nvSpPr>
        <p:spPr>
          <a:xfrm>
            <a:off x="0" y="549701"/>
            <a:ext cx="10972800" cy="1143000"/>
          </a:xfrm>
        </p:spPr>
        <p:txBody>
          <a:bodyPr/>
          <a:lstStyle/>
          <a:p>
            <a:pPr eaLnBrk="1" hangingPunct="1"/>
            <a:r>
              <a:rPr lang="en-US" altLang="zh-CN" dirty="0"/>
              <a:t>balanced</a:t>
            </a:r>
          </a:p>
        </p:txBody>
      </p:sp>
      <p:sp>
        <p:nvSpPr>
          <p:cNvPr id="82947" name="Rectangle 3">
            <a:extLst>
              <a:ext uri="{FF2B5EF4-FFF2-40B4-BE49-F238E27FC236}">
                <a16:creationId xmlns:a16="http://schemas.microsoft.com/office/drawing/2014/main" id="{182FA8F3-9487-4C7D-9237-ECF73B5186C1}"/>
              </a:ext>
            </a:extLst>
          </p:cNvPr>
          <p:cNvSpPr>
            <a:spLocks noGrp="1" noChangeArrowheads="1"/>
          </p:cNvSpPr>
          <p:nvPr>
            <p:ph type="body" idx="4294967295"/>
          </p:nvPr>
        </p:nvSpPr>
        <p:spPr>
          <a:xfrm>
            <a:off x="0" y="1875263"/>
            <a:ext cx="10972800" cy="4525963"/>
          </a:xfrm>
        </p:spPr>
        <p:txBody>
          <a:bodyPr/>
          <a:lstStyle/>
          <a:p>
            <a:pPr eaLnBrk="1" hangingPunct="1"/>
            <a:r>
              <a:rPr lang="en-US" altLang="zh-CN" dirty="0"/>
              <a:t>A rooted m-</a:t>
            </a:r>
            <a:r>
              <a:rPr lang="en-US" altLang="zh-CN" dirty="0" err="1"/>
              <a:t>ary</a:t>
            </a:r>
            <a:r>
              <a:rPr lang="en-US" altLang="zh-CN" dirty="0"/>
              <a:t> tree of height </a:t>
            </a:r>
            <a:r>
              <a:rPr lang="en-US" altLang="zh-CN" i="1" dirty="0"/>
              <a:t>h</a:t>
            </a:r>
            <a:r>
              <a:rPr lang="en-US" altLang="zh-CN" dirty="0"/>
              <a:t> is  </a:t>
            </a:r>
            <a:r>
              <a:rPr lang="en-US" altLang="zh-CN" b="1" dirty="0"/>
              <a:t>balanced</a:t>
            </a:r>
            <a:r>
              <a:rPr lang="en-US" altLang="zh-CN" dirty="0"/>
              <a:t> if all leaves are at levels </a:t>
            </a:r>
            <a:r>
              <a:rPr lang="en-US" altLang="zh-CN" i="1" dirty="0"/>
              <a:t>h</a:t>
            </a:r>
            <a:r>
              <a:rPr lang="en-US" altLang="zh-CN" dirty="0"/>
              <a:t> or </a:t>
            </a:r>
            <a:r>
              <a:rPr lang="en-US" altLang="zh-CN" i="1" dirty="0"/>
              <a:t>h-1</a:t>
            </a:r>
            <a:r>
              <a:rPr lang="en-US" altLang="zh-CN" dirty="0"/>
              <a:t>.</a:t>
            </a:r>
          </a:p>
        </p:txBody>
      </p:sp>
      <p:sp>
        <p:nvSpPr>
          <p:cNvPr id="4" name="文本框 3">
            <a:extLst>
              <a:ext uri="{FF2B5EF4-FFF2-40B4-BE49-F238E27FC236}">
                <a16:creationId xmlns:a16="http://schemas.microsoft.com/office/drawing/2014/main" id="{EDBA4EBE-7588-4677-BF9F-872BDD22044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11.1 Introduction to Trees</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13B86DD3-4849-49FB-8C2B-283BCD7B5344}"/>
              </a:ext>
            </a:extLst>
          </p:cNvPr>
          <p:cNvSpPr>
            <a:spLocks noGrp="1" noChangeArrowheads="1"/>
          </p:cNvSpPr>
          <p:nvPr>
            <p:ph type="body" idx="4294967295"/>
          </p:nvPr>
        </p:nvSpPr>
        <p:spPr>
          <a:xfrm>
            <a:off x="0" y="948561"/>
            <a:ext cx="10972800" cy="4525963"/>
          </a:xfrm>
        </p:spPr>
        <p:txBody>
          <a:bodyPr/>
          <a:lstStyle/>
          <a:p>
            <a:pPr eaLnBrk="1" hangingPunct="1"/>
            <a:r>
              <a:rPr lang="en-US" altLang="zh-CN" dirty="0"/>
              <a:t>Binary search trees</a:t>
            </a:r>
          </a:p>
          <a:p>
            <a:pPr eaLnBrk="1" hangingPunct="1"/>
            <a:r>
              <a:rPr lang="en-US" altLang="zh-CN" dirty="0"/>
              <a:t>Decision trees</a:t>
            </a:r>
          </a:p>
          <a:p>
            <a:pPr lvl="1" eaLnBrk="1" hangingPunct="1"/>
            <a:r>
              <a:rPr lang="en-US" altLang="zh-CN" dirty="0"/>
              <a:t>Minimum comparisons in sorting algorithms</a:t>
            </a:r>
          </a:p>
          <a:p>
            <a:pPr lvl="1" eaLnBrk="1" hangingPunct="1"/>
            <a:r>
              <a:rPr lang="en-US" altLang="zh-CN" sz="3200" dirty="0">
                <a:latin typeface="Times New Roman" panose="02020603050405020304" pitchFamily="18" charset="0"/>
                <a:ea typeface="黑体" panose="02010609060101010101" pitchFamily="49" charset="-122"/>
              </a:rPr>
              <a:t>8 </a:t>
            </a:r>
            <a:r>
              <a:rPr lang="zh-CN" altLang="en-US" sz="3200" dirty="0">
                <a:latin typeface="Times New Roman" panose="02020603050405020304" pitchFamily="18" charset="0"/>
                <a:ea typeface="黑体" panose="02010609060101010101" pitchFamily="49" charset="-122"/>
              </a:rPr>
              <a:t>硬币问题</a:t>
            </a:r>
            <a:endParaRPr lang="zh-CN" altLang="en-US" dirty="0"/>
          </a:p>
          <a:p>
            <a:pPr eaLnBrk="1" hangingPunct="1"/>
            <a:r>
              <a:rPr lang="en-US" altLang="zh-CN" dirty="0"/>
              <a:t>Prefix codes</a:t>
            </a:r>
          </a:p>
          <a:p>
            <a:pPr lvl="1" eaLnBrk="1" hangingPunct="1"/>
            <a:r>
              <a:rPr lang="en-US" altLang="zh-CN" dirty="0"/>
              <a:t>Huffman coding</a:t>
            </a:r>
          </a:p>
          <a:p>
            <a:pPr eaLnBrk="1" hangingPunct="1"/>
            <a:r>
              <a:rPr lang="en-US" altLang="zh-CN" dirty="0"/>
              <a:t>Game trees</a:t>
            </a:r>
          </a:p>
        </p:txBody>
      </p:sp>
      <p:sp>
        <p:nvSpPr>
          <p:cNvPr id="4" name="文本框 3">
            <a:extLst>
              <a:ext uri="{FF2B5EF4-FFF2-40B4-BE49-F238E27FC236}">
                <a16:creationId xmlns:a16="http://schemas.microsoft.com/office/drawing/2014/main" id="{87BD9F5D-0FFC-423A-8525-4FAED552D2D0}"/>
              </a:ext>
            </a:extLst>
          </p:cNvPr>
          <p:cNvSpPr txBox="1"/>
          <p:nvPr/>
        </p:nvSpPr>
        <p:spPr>
          <a:xfrm>
            <a:off x="0" y="0"/>
            <a:ext cx="11056470" cy="741998"/>
          </a:xfrm>
          <a:prstGeom prst="rect">
            <a:avLst/>
          </a:prstGeom>
          <a:noFill/>
        </p:spPr>
        <p:txBody>
          <a:bodyPr wrap="square" rtlCol="0">
            <a:spAutoFit/>
          </a:bodyPr>
          <a:lstStyle/>
          <a:p>
            <a:pPr>
              <a:lnSpc>
                <a:spcPct val="150000"/>
              </a:lnSpc>
            </a:pPr>
            <a:r>
              <a:rPr lang="en-US" altLang="zh-CN" sz="3200" dirty="0"/>
              <a:t>11.2: Applications of Trees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a:extLst>
              <a:ext uri="{FF2B5EF4-FFF2-40B4-BE49-F238E27FC236}">
                <a16:creationId xmlns:a16="http://schemas.microsoft.com/office/drawing/2014/main" id="{33C87C1B-3D64-4031-83C9-F562641832A4}"/>
              </a:ext>
            </a:extLst>
          </p:cNvPr>
          <p:cNvSpPr>
            <a:spLocks noGrp="1" noChangeArrowheads="1"/>
          </p:cNvSpPr>
          <p:nvPr>
            <p:ph type="body" idx="4294967295"/>
          </p:nvPr>
        </p:nvSpPr>
        <p:spPr>
          <a:xfrm>
            <a:off x="114142" y="1166018"/>
            <a:ext cx="11771268" cy="4525963"/>
          </a:xfrm>
        </p:spPr>
        <p:txBody>
          <a:bodyPr/>
          <a:lstStyle/>
          <a:p>
            <a:pPr eaLnBrk="1" hangingPunct="1"/>
            <a:r>
              <a:rPr lang="en-US" altLang="zh-CN" dirty="0"/>
              <a:t>Form a binary tree for the words: </a:t>
            </a:r>
          </a:p>
          <a:p>
            <a:pPr eaLnBrk="1" hangingPunct="1">
              <a:buFontTx/>
              <a:buNone/>
            </a:pPr>
            <a:r>
              <a:rPr lang="en-US" altLang="zh-CN" i="1" dirty="0"/>
              <a:t>Mathematics , physics , geography , zoology , meteorology,</a:t>
            </a:r>
          </a:p>
          <a:p>
            <a:pPr eaLnBrk="1" hangingPunct="1">
              <a:buFontTx/>
              <a:buNone/>
            </a:pPr>
            <a:r>
              <a:rPr lang="en-US" altLang="zh-CN" i="1" dirty="0"/>
              <a:t>Geology ,psychology , and chemistry</a:t>
            </a:r>
            <a:r>
              <a:rPr lang="en-US" altLang="zh-CN" dirty="0"/>
              <a:t> ( using alphabetical order)</a:t>
            </a:r>
          </a:p>
        </p:txBody>
      </p:sp>
      <p:sp>
        <p:nvSpPr>
          <p:cNvPr id="4" name="文本框 3">
            <a:extLst>
              <a:ext uri="{FF2B5EF4-FFF2-40B4-BE49-F238E27FC236}">
                <a16:creationId xmlns:a16="http://schemas.microsoft.com/office/drawing/2014/main" id="{2585F851-02B0-4574-BA89-953B4274A2A6}"/>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11.2.2 Binary Search Trees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a:extLst>
              <a:ext uri="{FF2B5EF4-FFF2-40B4-BE49-F238E27FC236}">
                <a16:creationId xmlns:a16="http://schemas.microsoft.com/office/drawing/2014/main" id="{4EAE3A0A-2EE0-4D10-9F39-6A588C602938}"/>
              </a:ext>
            </a:extLst>
          </p:cNvPr>
          <p:cNvSpPr>
            <a:spLocks noGrp="1" noChangeArrowheads="1"/>
          </p:cNvSpPr>
          <p:nvPr>
            <p:ph type="body" idx="4294967295"/>
          </p:nvPr>
        </p:nvSpPr>
        <p:spPr>
          <a:xfrm>
            <a:off x="0" y="1002560"/>
            <a:ext cx="10972800" cy="4525963"/>
          </a:xfrm>
        </p:spPr>
        <p:txBody>
          <a:bodyPr/>
          <a:lstStyle/>
          <a:p>
            <a:pPr eaLnBrk="1" hangingPunct="1"/>
            <a:r>
              <a:rPr lang="en-US" altLang="zh-CN" dirty="0"/>
              <a:t>Minimum comparisons in sorting algorithms</a:t>
            </a:r>
          </a:p>
          <a:p>
            <a:pPr eaLnBrk="1" hangingPunct="1"/>
            <a:r>
              <a:rPr lang="en-US" altLang="zh-CN" sz="3600" dirty="0">
                <a:latin typeface="Times New Roman" panose="02020603050405020304" pitchFamily="18" charset="0"/>
                <a:ea typeface="黑体" panose="02010609060101010101" pitchFamily="49" charset="-122"/>
              </a:rPr>
              <a:t>8 </a:t>
            </a:r>
            <a:r>
              <a:rPr lang="zh-CN" altLang="en-US" sz="3600" dirty="0">
                <a:latin typeface="Times New Roman" panose="02020603050405020304" pitchFamily="18" charset="0"/>
                <a:ea typeface="黑体" panose="02010609060101010101" pitchFamily="49" charset="-122"/>
              </a:rPr>
              <a:t>硬币问题</a:t>
            </a:r>
            <a:endParaRPr lang="zh-CN" altLang="en-US" dirty="0"/>
          </a:p>
        </p:txBody>
      </p:sp>
      <p:sp>
        <p:nvSpPr>
          <p:cNvPr id="6" name="文本框 5">
            <a:extLst>
              <a:ext uri="{FF2B5EF4-FFF2-40B4-BE49-F238E27FC236}">
                <a16:creationId xmlns:a16="http://schemas.microsoft.com/office/drawing/2014/main" id="{7CAEDBBC-9CB4-46D0-A975-0D30E28128BE}"/>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11.2.3 Decision Trees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内容占位符 2">
            <a:extLst>
              <a:ext uri="{FF2B5EF4-FFF2-40B4-BE49-F238E27FC236}">
                <a16:creationId xmlns:a16="http://schemas.microsoft.com/office/drawing/2014/main" id="{E53DD102-D686-4242-A997-3C3D0822A5FC}"/>
              </a:ext>
            </a:extLst>
          </p:cNvPr>
          <p:cNvSpPr>
            <a:spLocks noGrp="1"/>
          </p:cNvSpPr>
          <p:nvPr>
            <p:ph idx="4294967295"/>
          </p:nvPr>
        </p:nvSpPr>
        <p:spPr>
          <a:xfrm>
            <a:off x="0" y="741998"/>
            <a:ext cx="10972800" cy="4525963"/>
          </a:xfrm>
        </p:spPr>
        <p:txBody>
          <a:bodyPr/>
          <a:lstStyle/>
          <a:p>
            <a:r>
              <a:rPr lang="en-US" altLang="zh-CN" dirty="0"/>
              <a:t>Huffman Coding</a:t>
            </a:r>
            <a:endParaRPr lang="zh-CN" altLang="en-US" dirty="0"/>
          </a:p>
        </p:txBody>
      </p:sp>
      <p:sp>
        <p:nvSpPr>
          <p:cNvPr id="4" name="文本框 3">
            <a:extLst>
              <a:ext uri="{FF2B5EF4-FFF2-40B4-BE49-F238E27FC236}">
                <a16:creationId xmlns:a16="http://schemas.microsoft.com/office/drawing/2014/main" id="{AA1F6028-89AF-4D59-ABA8-CDBE0AD10A4A}"/>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Text Box 2">
            <a:extLst>
              <a:ext uri="{FF2B5EF4-FFF2-40B4-BE49-F238E27FC236}">
                <a16:creationId xmlns:a16="http://schemas.microsoft.com/office/drawing/2014/main" id="{53A93891-68BA-45CA-9802-DE1C29DBFC8C}"/>
              </a:ext>
            </a:extLst>
          </p:cNvPr>
          <p:cNvSpPr txBox="1">
            <a:spLocks noChangeArrowheads="1"/>
          </p:cNvSpPr>
          <p:nvPr/>
        </p:nvSpPr>
        <p:spPr bwMode="auto">
          <a:xfrm>
            <a:off x="144967" y="1131849"/>
            <a:ext cx="624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b="1" dirty="0">
                <a:solidFill>
                  <a:schemeClr val="tx2"/>
                </a:solidFill>
                <a:latin typeface="宋体" panose="02010600030101010101" pitchFamily="2" charset="-122"/>
              </a:rPr>
              <a:t>前缀码</a:t>
            </a:r>
            <a:r>
              <a:rPr kumimoji="1" lang="en-US" altLang="zh-CN" b="1" dirty="0">
                <a:solidFill>
                  <a:schemeClr val="tx2"/>
                </a:solidFill>
                <a:latin typeface="宋体" panose="02010600030101010101" pitchFamily="2" charset="-122"/>
              </a:rPr>
              <a:t>/Prefix Codes</a:t>
            </a:r>
            <a:endParaRPr kumimoji="1" lang="en-US" altLang="zh-CN" sz="2800" dirty="0">
              <a:solidFill>
                <a:schemeClr val="tx2"/>
              </a:solidFill>
              <a:latin typeface="Times New Roman" panose="02020603050405020304" pitchFamily="18" charset="0"/>
            </a:endParaRPr>
          </a:p>
        </p:txBody>
      </p:sp>
      <p:sp>
        <p:nvSpPr>
          <p:cNvPr id="1562627" name="Text Box 3">
            <a:extLst>
              <a:ext uri="{FF2B5EF4-FFF2-40B4-BE49-F238E27FC236}">
                <a16:creationId xmlns:a16="http://schemas.microsoft.com/office/drawing/2014/main" id="{9DFCA947-A852-4D33-8917-DAA659C35E0D}"/>
              </a:ext>
            </a:extLst>
          </p:cNvPr>
          <p:cNvSpPr txBox="1">
            <a:spLocks noChangeArrowheads="1"/>
          </p:cNvSpPr>
          <p:nvPr/>
        </p:nvSpPr>
        <p:spPr bwMode="auto">
          <a:xfrm>
            <a:off x="144967" y="1849244"/>
            <a:ext cx="7772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b="1">
                <a:latin typeface="宋体" panose="02010600030101010101" pitchFamily="2" charset="-122"/>
              </a:rPr>
              <a:t>1. </a:t>
            </a:r>
            <a:r>
              <a:rPr kumimoji="1" lang="zh-CN" altLang="en-US" sz="2800" b="1">
                <a:latin typeface="宋体" panose="02010600030101010101" pitchFamily="2" charset="-122"/>
              </a:rPr>
              <a:t>计算机是用０和１序列来表示和存储信息。通讯编码也是这样处理的。</a:t>
            </a:r>
          </a:p>
          <a:p>
            <a:pPr algn="just" eaLnBrk="1" hangingPunct="1">
              <a:spcBef>
                <a:spcPct val="0"/>
              </a:spcBef>
              <a:buFontTx/>
              <a:buNone/>
            </a:pPr>
            <a:r>
              <a:rPr kumimoji="1" lang="zh-CN" altLang="en-US" sz="2800" b="1">
                <a:latin typeface="宋体" panose="02010600030101010101" pitchFamily="2" charset="-122"/>
              </a:rPr>
              <a:t>  如２６个英文字母</a:t>
            </a:r>
            <a:r>
              <a:rPr kumimoji="1" lang="en-US" altLang="zh-CN" sz="2800" b="1">
                <a:latin typeface="宋体" panose="02010600030101010101" pitchFamily="2" charset="-122"/>
              </a:rPr>
              <a:t>(a-z)</a:t>
            </a:r>
            <a:r>
              <a:rPr kumimoji="1" lang="zh-CN" altLang="en-US" sz="2800" b="1">
                <a:latin typeface="宋体" panose="02010600030101010101" pitchFamily="2" charset="-122"/>
              </a:rPr>
              <a:t>，用</a:t>
            </a:r>
            <a:r>
              <a:rPr kumimoji="1" lang="en-US" altLang="zh-CN" sz="2800" b="1">
                <a:latin typeface="宋体" panose="02010600030101010101" pitchFamily="2" charset="-122"/>
              </a:rPr>
              <a:t>v</a:t>
            </a:r>
            <a:r>
              <a:rPr kumimoji="1" lang="zh-CN" altLang="en-US" sz="2800" b="1">
                <a:latin typeface="宋体" panose="02010600030101010101" pitchFamily="2" charset="-122"/>
              </a:rPr>
              <a:t>位则可表示 ２</a:t>
            </a:r>
            <a:r>
              <a:rPr kumimoji="1" lang="en-US" altLang="zh-CN" sz="2800" b="1" baseline="30000">
                <a:latin typeface="宋体" panose="02010600030101010101" pitchFamily="2" charset="-122"/>
              </a:rPr>
              <a:t>v</a:t>
            </a:r>
            <a:r>
              <a:rPr kumimoji="1" lang="en-US" altLang="zh-CN" sz="2800" b="1">
                <a:latin typeface="宋体" panose="02010600030101010101" pitchFamily="2" charset="-122"/>
              </a:rPr>
              <a:t>,</a:t>
            </a:r>
            <a:r>
              <a:rPr kumimoji="1" lang="zh-CN" altLang="en-US" sz="2800" b="1">
                <a:latin typeface="宋体" panose="02010600030101010101" pitchFamily="2" charset="-122"/>
              </a:rPr>
              <a:t>由于２</a:t>
            </a:r>
            <a:r>
              <a:rPr kumimoji="1" lang="en-US" altLang="zh-CN" sz="2800" b="1" baseline="30000">
                <a:latin typeface="宋体" panose="02010600030101010101" pitchFamily="2" charset="-122"/>
              </a:rPr>
              <a:t>4</a:t>
            </a:r>
            <a:r>
              <a:rPr kumimoji="1" lang="en-US" altLang="zh-CN" sz="2800" b="1">
                <a:latin typeface="宋体" panose="02010600030101010101" pitchFamily="2" charset="-122"/>
              </a:rPr>
              <a:t>=16</a:t>
            </a:r>
            <a:r>
              <a:rPr kumimoji="1" lang="zh-CN" altLang="en-US" sz="2800" b="1">
                <a:latin typeface="宋体" panose="02010600030101010101" pitchFamily="2" charset="-122"/>
              </a:rPr>
              <a:t>＜２６＜２</a:t>
            </a:r>
            <a:r>
              <a:rPr kumimoji="1" lang="en-US" altLang="zh-CN" sz="2800" b="1" baseline="30000">
                <a:latin typeface="宋体" panose="02010600030101010101" pitchFamily="2" charset="-122"/>
              </a:rPr>
              <a:t>5</a:t>
            </a:r>
            <a:r>
              <a:rPr kumimoji="1" lang="en-US" altLang="zh-CN" sz="2800" b="1">
                <a:latin typeface="宋体" panose="02010600030101010101" pitchFamily="2" charset="-122"/>
              </a:rPr>
              <a:t>=32</a:t>
            </a:r>
            <a:r>
              <a:rPr kumimoji="1" lang="zh-CN" altLang="en-US" sz="2800" b="1">
                <a:latin typeface="宋体" panose="02010600030101010101" pitchFamily="2" charset="-122"/>
              </a:rPr>
              <a:t>，故要用５位二进制才能区分２６个字母。</a:t>
            </a:r>
          </a:p>
          <a:p>
            <a:pPr algn="just" eaLnBrk="1" hangingPunct="1">
              <a:spcBef>
                <a:spcPct val="0"/>
              </a:spcBef>
              <a:buFontTx/>
              <a:buNone/>
            </a:pPr>
            <a:r>
              <a:rPr kumimoji="1" lang="en-US" altLang="zh-CN" sz="2800" b="1">
                <a:latin typeface="宋体" panose="02010600030101010101" pitchFamily="2" charset="-122"/>
              </a:rPr>
              <a:t>2. </a:t>
            </a:r>
            <a:r>
              <a:rPr kumimoji="1" lang="zh-CN" altLang="en-US" sz="2800" b="1">
                <a:latin typeface="宋体" panose="02010600030101010101" pitchFamily="2" charset="-122"/>
              </a:rPr>
              <a:t>是否能用不同位数的二进制数来表示信息，尽量缩短通讯时序列的长度。这是可行的，但要注意</a:t>
            </a:r>
            <a:r>
              <a:rPr kumimoji="1" lang="en-US" altLang="zh-CN" sz="2800" b="1">
                <a:latin typeface="宋体" panose="02010600030101010101" pitchFamily="2" charset="-122"/>
              </a:rPr>
              <a:t>:</a:t>
            </a:r>
            <a:r>
              <a:rPr kumimoji="1" lang="zh-CN" altLang="en-US" sz="2800" b="1">
                <a:latin typeface="宋体" panose="02010600030101010101" pitchFamily="2" charset="-122"/>
              </a:rPr>
              <a:t>如００表示Ａ，０１表示Ｂ，０００１表示ｚ，那么收到０００１是代表ＡＢ还是ｚ？</a:t>
            </a:r>
          </a:p>
          <a:p>
            <a:pPr algn="just" eaLnBrk="1" hangingPunct="1">
              <a:spcBef>
                <a:spcPct val="0"/>
              </a:spcBef>
              <a:buFontTx/>
              <a:buNone/>
            </a:pPr>
            <a:r>
              <a:rPr kumimoji="1" lang="zh-CN" altLang="en-US" sz="2800" b="1">
                <a:latin typeface="宋体" panose="02010600030101010101" pitchFamily="2" charset="-122"/>
              </a:rPr>
              <a:t>怎样避免二义性？  </a:t>
            </a:r>
          </a:p>
        </p:txBody>
      </p:sp>
      <p:sp>
        <p:nvSpPr>
          <p:cNvPr id="4" name="文本框 3">
            <a:extLst>
              <a:ext uri="{FF2B5EF4-FFF2-40B4-BE49-F238E27FC236}">
                <a16:creationId xmlns:a16="http://schemas.microsoft.com/office/drawing/2014/main" id="{529C0FD6-D5AD-47A4-AC2E-49E01CFA31DB}"/>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2626"/>
                                        </p:tgtEl>
                                        <p:attrNameLst>
                                          <p:attrName>style.visibility</p:attrName>
                                        </p:attrNameLst>
                                      </p:cBhvr>
                                      <p:to>
                                        <p:strVal val="visible"/>
                                      </p:to>
                                    </p:set>
                                    <p:animEffect transition="in" filter="wipe(up)">
                                      <p:cBhvr>
                                        <p:cTn id="7" dur="500"/>
                                        <p:tgtEl>
                                          <p:spTgt spid="1562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62627"/>
                                        </p:tgtEl>
                                        <p:attrNameLst>
                                          <p:attrName>style.visibility</p:attrName>
                                        </p:attrNameLst>
                                      </p:cBhvr>
                                      <p:to>
                                        <p:strVal val="visible"/>
                                      </p:to>
                                    </p:set>
                                    <p:animEffect transition="in" filter="wipe(up)">
                                      <p:cBhvr>
                                        <p:cTn id="12" dur="500"/>
                                        <p:tgtEl>
                                          <p:spTgt spid="1562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2626" grpId="0" autoUpdateAnimBg="0"/>
      <p:bldP spid="156262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Text Box 2">
            <a:extLst>
              <a:ext uri="{FF2B5EF4-FFF2-40B4-BE49-F238E27FC236}">
                <a16:creationId xmlns:a16="http://schemas.microsoft.com/office/drawing/2014/main" id="{073D9566-E346-4196-8A1E-DB0118A4E16F}"/>
              </a:ext>
            </a:extLst>
          </p:cNvPr>
          <p:cNvSpPr txBox="1">
            <a:spLocks noChangeArrowheads="1"/>
          </p:cNvSpPr>
          <p:nvPr/>
        </p:nvSpPr>
        <p:spPr bwMode="auto">
          <a:xfrm>
            <a:off x="0" y="1237785"/>
            <a:ext cx="7772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400">
                <a:latin typeface="宋体" panose="02010600030101010101" pitchFamily="2" charset="-122"/>
              </a:rPr>
              <a:t> </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定义</a:t>
            </a:r>
            <a:r>
              <a:rPr kumimoji="1" lang="en-US" altLang="zh-CN" sz="2800" b="1">
                <a:latin typeface="Times New Roman" panose="02020603050405020304" pitchFamily="18" charset="0"/>
              </a:rPr>
              <a:t>]</a:t>
            </a:r>
            <a:r>
              <a:rPr kumimoji="1" lang="zh-CN" altLang="en-US" sz="2800" b="1">
                <a:latin typeface="宋体" panose="02010600030101010101" pitchFamily="2" charset="-122"/>
              </a:rPr>
              <a:t>前缀：ａ，ｂ，ｃ均为二进制序列，如果ｂ＝ａ并列ｃ，ｃ不是空序列，则称ａ是ｂ的</a:t>
            </a:r>
            <a:r>
              <a:rPr kumimoji="1" lang="zh-CN" altLang="en-US" sz="2800" b="1">
                <a:solidFill>
                  <a:schemeClr val="tx2"/>
                </a:solidFill>
                <a:latin typeface="宋体" panose="02010600030101010101" pitchFamily="2" charset="-122"/>
              </a:rPr>
              <a:t>前缀</a:t>
            </a:r>
            <a:r>
              <a:rPr kumimoji="1" lang="en-US" altLang="zh-CN" sz="2800" b="1">
                <a:solidFill>
                  <a:schemeClr val="tx2"/>
                </a:solidFill>
                <a:latin typeface="宋体" panose="02010600030101010101" pitchFamily="2" charset="-122"/>
              </a:rPr>
              <a:t>/prefix</a:t>
            </a:r>
            <a:r>
              <a:rPr kumimoji="1" lang="zh-CN" altLang="en-US" sz="2800" b="1">
                <a:latin typeface="宋体" panose="02010600030101010101" pitchFamily="2" charset="-122"/>
              </a:rPr>
              <a:t>。即ａ是ｂ的前面一部分。</a:t>
            </a:r>
          </a:p>
        </p:txBody>
      </p:sp>
      <p:sp>
        <p:nvSpPr>
          <p:cNvPr id="1563651" name="Text Box 3">
            <a:extLst>
              <a:ext uri="{FF2B5EF4-FFF2-40B4-BE49-F238E27FC236}">
                <a16:creationId xmlns:a16="http://schemas.microsoft.com/office/drawing/2014/main" id="{90E0BBDC-05C4-4A15-ADBD-96F9A75E17F3}"/>
              </a:ext>
            </a:extLst>
          </p:cNvPr>
          <p:cNvSpPr txBox="1">
            <a:spLocks noChangeArrowheads="1"/>
          </p:cNvSpPr>
          <p:nvPr/>
        </p:nvSpPr>
        <p:spPr bwMode="auto">
          <a:xfrm>
            <a:off x="0" y="2761785"/>
            <a:ext cx="7772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 </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定义</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前缀码：一个二进制序列集合，如果这些二进制序列互不为前缀，则称此集合为</a:t>
            </a:r>
            <a:r>
              <a:rPr kumimoji="1" lang="zh-CN" altLang="en-US" sz="2800" b="1">
                <a:solidFill>
                  <a:schemeClr val="tx2"/>
                </a:solidFill>
                <a:latin typeface="Times New Roman" panose="02020603050405020304" pitchFamily="18" charset="0"/>
              </a:rPr>
              <a:t>前缀码</a:t>
            </a:r>
            <a:r>
              <a:rPr kumimoji="1" lang="en-US" altLang="zh-CN" sz="2800" b="1">
                <a:solidFill>
                  <a:schemeClr val="tx2"/>
                </a:solidFill>
                <a:latin typeface="Times New Roman" panose="02020603050405020304" pitchFamily="18" charset="0"/>
              </a:rPr>
              <a:t>/prefix code</a:t>
            </a:r>
            <a:r>
              <a:rPr kumimoji="1" lang="zh-CN" altLang="en-US" sz="2800" b="1">
                <a:latin typeface="Times New Roman" panose="02020603050405020304" pitchFamily="18" charset="0"/>
              </a:rPr>
              <a:t>。</a:t>
            </a:r>
          </a:p>
        </p:txBody>
      </p:sp>
      <p:sp>
        <p:nvSpPr>
          <p:cNvPr id="1563652" name="Text Box 4">
            <a:extLst>
              <a:ext uri="{FF2B5EF4-FFF2-40B4-BE49-F238E27FC236}">
                <a16:creationId xmlns:a16="http://schemas.microsoft.com/office/drawing/2014/main" id="{69A819E1-2697-4A18-868C-825C061FFA2F}"/>
              </a:ext>
            </a:extLst>
          </p:cNvPr>
          <p:cNvSpPr txBox="1">
            <a:spLocks noChangeArrowheads="1"/>
          </p:cNvSpPr>
          <p:nvPr/>
        </p:nvSpPr>
        <p:spPr bwMode="auto">
          <a:xfrm>
            <a:off x="381000" y="4209585"/>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例：二元有序加权树</a:t>
            </a:r>
          </a:p>
        </p:txBody>
      </p:sp>
      <p:sp>
        <p:nvSpPr>
          <p:cNvPr id="1563653" name="Text Box 5">
            <a:extLst>
              <a:ext uri="{FF2B5EF4-FFF2-40B4-BE49-F238E27FC236}">
                <a16:creationId xmlns:a16="http://schemas.microsoft.com/office/drawing/2014/main" id="{4A8D9535-F51A-4E28-B9A7-93580173DBF2}"/>
              </a:ext>
            </a:extLst>
          </p:cNvPr>
          <p:cNvSpPr txBox="1">
            <a:spLocks noChangeArrowheads="1"/>
          </p:cNvSpPr>
          <p:nvPr/>
        </p:nvSpPr>
        <p:spPr bwMode="auto">
          <a:xfrm>
            <a:off x="228600" y="4666786"/>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      </a:t>
            </a:r>
            <a:r>
              <a:rPr kumimoji="1" lang="zh-CN" altLang="en-US" sz="2400" b="1">
                <a:latin typeface="Times New Roman" panose="02020603050405020304" pitchFamily="18" charset="0"/>
              </a:rPr>
              <a:t>每枝点左边对应权为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，右边对应权</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，叶对应一个码（即每片叶都有一条从根到叶的路径，路径上的权排成序即为叶的码，也称作叶的名。</a:t>
            </a:r>
          </a:p>
        </p:txBody>
      </p:sp>
      <p:sp>
        <p:nvSpPr>
          <p:cNvPr id="6" name="文本框 5">
            <a:extLst>
              <a:ext uri="{FF2B5EF4-FFF2-40B4-BE49-F238E27FC236}">
                <a16:creationId xmlns:a16="http://schemas.microsoft.com/office/drawing/2014/main" id="{CCC4DE48-9CAC-45AD-B9FA-36C4DBA03B0B}"/>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63650"/>
                                        </p:tgtEl>
                                        <p:attrNameLst>
                                          <p:attrName>style.visibility</p:attrName>
                                        </p:attrNameLst>
                                      </p:cBhvr>
                                      <p:to>
                                        <p:strVal val="visible"/>
                                      </p:to>
                                    </p:set>
                                    <p:animEffect transition="in" filter="wipe(up)">
                                      <p:cBhvr>
                                        <p:cTn id="7" dur="500"/>
                                        <p:tgtEl>
                                          <p:spTgt spid="1563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63651"/>
                                        </p:tgtEl>
                                        <p:attrNameLst>
                                          <p:attrName>style.visibility</p:attrName>
                                        </p:attrNameLst>
                                      </p:cBhvr>
                                      <p:to>
                                        <p:strVal val="visible"/>
                                      </p:to>
                                    </p:set>
                                    <p:animEffect transition="in" filter="wipe(up)">
                                      <p:cBhvr>
                                        <p:cTn id="12" dur="500"/>
                                        <p:tgtEl>
                                          <p:spTgt spid="1563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63652"/>
                                        </p:tgtEl>
                                        <p:attrNameLst>
                                          <p:attrName>style.visibility</p:attrName>
                                        </p:attrNameLst>
                                      </p:cBhvr>
                                      <p:to>
                                        <p:strVal val="visible"/>
                                      </p:to>
                                    </p:set>
                                    <p:animEffect transition="in" filter="wipe(up)">
                                      <p:cBhvr>
                                        <p:cTn id="17" dur="500"/>
                                        <p:tgtEl>
                                          <p:spTgt spid="15636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63653"/>
                                        </p:tgtEl>
                                        <p:attrNameLst>
                                          <p:attrName>style.visibility</p:attrName>
                                        </p:attrNameLst>
                                      </p:cBhvr>
                                      <p:to>
                                        <p:strVal val="visible"/>
                                      </p:to>
                                    </p:set>
                                    <p:animEffect transition="in" filter="wipe(up)">
                                      <p:cBhvr>
                                        <p:cTn id="22" dur="500"/>
                                        <p:tgtEl>
                                          <p:spTgt spid="1563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3650" grpId="0" autoUpdateAnimBg="0"/>
      <p:bldP spid="1563651" grpId="0" autoUpdateAnimBg="0"/>
      <p:bldP spid="1563652" grpId="0" autoUpdateAnimBg="0"/>
      <p:bldP spid="156365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62777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zh-CN" altLang="en-US" sz="2800"/>
              <a:t>给定图</a:t>
            </a:r>
            <a:r>
              <a:rPr lang="en-US" altLang="zh-CN" sz="2800"/>
              <a:t>T</a:t>
            </a:r>
            <a:r>
              <a:rPr lang="zh-CN" altLang="en-US" sz="2800"/>
              <a:t>，以下关于树的定义是等价的</a:t>
            </a:r>
            <a:r>
              <a:rPr lang="en-US" altLang="zh-CN" sz="2800"/>
              <a:t>:</a:t>
            </a:r>
          </a:p>
          <a:p>
            <a:pPr lvl="1">
              <a:lnSpc>
                <a:spcPct val="150000"/>
              </a:lnSpc>
            </a:pPr>
            <a:r>
              <a:rPr lang="en-US" altLang="zh-CN" sz="2400"/>
              <a:t>1) </a:t>
            </a:r>
            <a:r>
              <a:rPr lang="zh-CN" altLang="en-US" sz="2400"/>
              <a:t>无回路的连通图；</a:t>
            </a:r>
            <a:endParaRPr lang="en-US" altLang="zh-CN" sz="2400"/>
          </a:p>
          <a:p>
            <a:pPr lvl="1">
              <a:lnSpc>
                <a:spcPct val="150000"/>
              </a:lnSpc>
            </a:pPr>
            <a:r>
              <a:rPr lang="en-US" altLang="zh-CN" sz="2400"/>
              <a:t>2) </a:t>
            </a:r>
            <a:r>
              <a:rPr lang="zh-CN" altLang="en-US" sz="2400"/>
              <a:t>无回路且</a:t>
            </a:r>
            <a:r>
              <a:rPr lang="en-US" altLang="zh-CN" sz="2400"/>
              <a:t>e = v – 1</a:t>
            </a:r>
            <a:r>
              <a:rPr lang="zh-CN" altLang="en-US" sz="2400"/>
              <a:t>；</a:t>
            </a:r>
            <a:endParaRPr lang="en-US" altLang="zh-CN" sz="2400"/>
          </a:p>
          <a:p>
            <a:pPr lvl="1">
              <a:lnSpc>
                <a:spcPct val="150000"/>
              </a:lnSpc>
            </a:pPr>
            <a:r>
              <a:rPr lang="en-US" altLang="zh-CN" sz="2400"/>
              <a:t>3) </a:t>
            </a:r>
            <a:r>
              <a:rPr lang="zh-CN" altLang="en-US" sz="2400"/>
              <a:t>连通且</a:t>
            </a:r>
            <a:r>
              <a:rPr lang="en-US" altLang="zh-CN" sz="2400"/>
              <a:t>e = v – 1</a:t>
            </a:r>
            <a:r>
              <a:rPr lang="zh-CN" altLang="en-US" sz="2400"/>
              <a:t>；</a:t>
            </a:r>
            <a:endParaRPr lang="en-US" altLang="zh-CN" sz="2400"/>
          </a:p>
          <a:p>
            <a:pPr lvl="1">
              <a:lnSpc>
                <a:spcPct val="150000"/>
              </a:lnSpc>
            </a:pPr>
            <a:r>
              <a:rPr lang="en-US" altLang="zh-CN" sz="2400"/>
              <a:t>4) </a:t>
            </a:r>
            <a:r>
              <a:rPr lang="zh-CN" altLang="en-US" sz="2400"/>
              <a:t>无回路</a:t>
            </a:r>
            <a:r>
              <a:rPr lang="en-US" altLang="zh-CN" sz="2400"/>
              <a:t>,</a:t>
            </a:r>
            <a:r>
              <a:rPr lang="zh-CN" altLang="en-US" sz="2400"/>
              <a:t>但增加一条新边</a:t>
            </a:r>
            <a:r>
              <a:rPr lang="en-US" altLang="zh-CN" sz="2400"/>
              <a:t>,</a:t>
            </a:r>
            <a:r>
              <a:rPr lang="zh-CN" altLang="en-US" sz="2400"/>
              <a:t>得一个且仅一个回路；</a:t>
            </a:r>
            <a:endParaRPr lang="en-US" altLang="zh-CN" sz="2400"/>
          </a:p>
          <a:p>
            <a:pPr lvl="1">
              <a:lnSpc>
                <a:spcPct val="150000"/>
              </a:lnSpc>
            </a:pPr>
            <a:r>
              <a:rPr lang="en-US" altLang="zh-CN" sz="2400"/>
              <a:t>5) </a:t>
            </a:r>
            <a:r>
              <a:rPr lang="zh-CN" altLang="en-US" sz="2400"/>
              <a:t>连通但删去后便不连通；</a:t>
            </a:r>
            <a:endParaRPr lang="en-US" altLang="zh-CN" sz="2400"/>
          </a:p>
          <a:p>
            <a:pPr lvl="1">
              <a:lnSpc>
                <a:spcPct val="150000"/>
              </a:lnSpc>
            </a:pPr>
            <a:r>
              <a:rPr lang="en-US" altLang="zh-CN" sz="2400"/>
              <a:t>6) </a:t>
            </a:r>
            <a:r>
              <a:rPr lang="zh-CN" altLang="en-US" sz="2400"/>
              <a:t>每一对结点间有一条且仅有一条路。</a:t>
            </a:r>
            <a:endParaRPr lang="en-US" altLang="zh-CN" sz="2400"/>
          </a:p>
          <a:p>
            <a:pPr lvl="1">
              <a:lnSpc>
                <a:spcPct val="150000"/>
              </a:lnSpc>
            </a:pPr>
            <a:endParaRPr lang="zh-CN" altLang="en-US" sz="2400"/>
          </a:p>
          <a:p>
            <a:pPr lvl="1">
              <a:lnSpc>
                <a:spcPct val="150000"/>
              </a:lnSpc>
            </a:pPr>
            <a:endParaRPr lang="zh-CN" altLang="en-US" sz="2400"/>
          </a:p>
          <a:p>
            <a:pPr lvl="1">
              <a:lnSpc>
                <a:spcPct val="150000"/>
              </a:lnSpc>
            </a:pPr>
            <a:endParaRPr lang="en-US" altLang="zh-CN" sz="24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406547406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zh-CN" altLang="en-US" dirty="0"/>
                  <a:t>二元前缀码</a:t>
                </a:r>
                <a:endParaRPr lang="en-US" altLang="zh-CN" dirty="0"/>
              </a:p>
              <a:p>
                <a:pPr lvl="1">
                  <a:lnSpc>
                    <a:spcPct val="150000"/>
                  </a:lnSpc>
                </a:pPr>
                <a:r>
                  <a:rPr lang="zh-CN" altLang="en-US" b="0" dirty="0"/>
                  <a:t>设</a:t>
                </a:r>
                <a14:m>
                  <m:oMath xmlns:m="http://schemas.openxmlformats.org/officeDocument/2006/math">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a:latin typeface="Cambria Math" panose="02040503050406030204" pitchFamily="18" charset="0"/>
                          </a:rPr>
                          <m:t>1</m:t>
                        </m:r>
                      </m:sub>
                    </m:sSub>
                    <m:r>
                      <a:rPr lang="en-US" altLang="zh-CN" b="0">
                        <a:latin typeface="Cambria Math" panose="02040503050406030204" pitchFamily="18" charset="0"/>
                      </a:rPr>
                      <m:t>,</m:t>
                    </m:r>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a:latin typeface="Cambria Math" panose="02040503050406030204" pitchFamily="18" charset="0"/>
                          </a:rPr>
                          <m:t>2</m:t>
                        </m:r>
                      </m:sub>
                    </m:sSub>
                    <m:r>
                      <a:rPr lang="en-US" altLang="zh-CN" b="0">
                        <a:latin typeface="Cambria Math" panose="02040503050406030204" pitchFamily="18" charset="0"/>
                      </a:rPr>
                      <m:t>,⋯,</m:t>
                    </m:r>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m:rPr>
                            <m:sty m:val="p"/>
                          </m:rPr>
                          <a:rPr lang="en-US" altLang="zh-CN" b="0" i="1">
                            <a:latin typeface="Cambria Math" panose="02040503050406030204" pitchFamily="18" charset="0"/>
                          </a:rPr>
                          <m:t>n</m:t>
                        </m:r>
                        <m:r>
                          <a:rPr lang="en-US" altLang="zh-CN" b="0">
                            <a:latin typeface="Cambria Math" panose="02040503050406030204" pitchFamily="18" charset="0"/>
                          </a:rPr>
                          <m:t>−1</m:t>
                        </m:r>
                      </m:sub>
                    </m:sSub>
                  </m:oMath>
                </a14:m>
                <a:r>
                  <a:rPr lang="en-US" altLang="zh-CN" b="0" dirty="0"/>
                  <a:t>, </a:t>
                </a:r>
                <a14:m>
                  <m:oMath xmlns:m="http://schemas.openxmlformats.org/officeDocument/2006/math">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m:rPr>
                            <m:sty m:val="p"/>
                          </m:rPr>
                          <a:rPr lang="en-US" altLang="zh-CN" b="0" i="1">
                            <a:latin typeface="Cambria Math" panose="02040503050406030204" pitchFamily="18" charset="0"/>
                          </a:rPr>
                          <m:t>n</m:t>
                        </m:r>
                      </m:sub>
                    </m:sSub>
                  </m:oMath>
                </a14:m>
                <a:r>
                  <a:rPr lang="zh-CN" altLang="en-US" b="0" dirty="0"/>
                  <a:t>是长为</a:t>
                </a:r>
                <a:r>
                  <a:rPr lang="en-US" altLang="zh-CN" b="0" dirty="0"/>
                  <a:t>n</a:t>
                </a:r>
                <a:r>
                  <a:rPr lang="zh-CN" altLang="en-US" b="0" dirty="0"/>
                  <a:t>的符号串</a:t>
                </a:r>
                <a:r>
                  <a:rPr lang="en-US" altLang="zh-CN" b="0" dirty="0"/>
                  <a:t>, </a:t>
                </a:r>
                <a14:m>
                  <m:oMath xmlns:m="http://schemas.openxmlformats.org/officeDocument/2006/math">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a:latin typeface="Cambria Math" panose="02040503050406030204" pitchFamily="18" charset="0"/>
                          </a:rPr>
                          <m:t>1</m:t>
                        </m:r>
                      </m:sub>
                    </m:sSub>
                    <m:r>
                      <a:rPr lang="en-US" altLang="zh-CN" b="0">
                        <a:latin typeface="Cambria Math" panose="02040503050406030204" pitchFamily="18" charset="0"/>
                      </a:rPr>
                      <m:t>,</m:t>
                    </m:r>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a:latin typeface="Cambria Math" panose="02040503050406030204" pitchFamily="18" charset="0"/>
                          </a:rPr>
                          <m:t>1</m:t>
                        </m:r>
                      </m:sub>
                    </m:sSub>
                    <m:r>
                      <a:rPr lang="en-US" altLang="zh-CN" b="0">
                        <a:latin typeface="Cambria Math" panose="02040503050406030204" pitchFamily="18" charset="0"/>
                      </a:rPr>
                      <m:t>,</m:t>
                    </m:r>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a:latin typeface="Cambria Math" panose="02040503050406030204" pitchFamily="18" charset="0"/>
                          </a:rPr>
                          <m:t>2</m:t>
                        </m:r>
                      </m:sub>
                    </m:sSub>
                    <m:r>
                      <a:rPr lang="en-US" altLang="zh-CN" b="0">
                        <a:latin typeface="Cambria Math" panose="02040503050406030204" pitchFamily="18" charset="0"/>
                      </a:rPr>
                      <m:t>⋯,</m:t>
                    </m:r>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a:latin typeface="Cambria Math" panose="02040503050406030204" pitchFamily="18" charset="0"/>
                          </a:rPr>
                          <m:t>1</m:t>
                        </m:r>
                      </m:sub>
                    </m:sSub>
                  </m:oMath>
                </a14:m>
                <a:r>
                  <a:rPr lang="en-US" altLang="zh-CN" b="0" dirty="0"/>
                  <a:t>, </a:t>
                </a:r>
                <a14:m>
                  <m:oMath xmlns:m="http://schemas.openxmlformats.org/officeDocument/2006/math">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a:latin typeface="Cambria Math" panose="02040503050406030204" pitchFamily="18" charset="0"/>
                          </a:rPr>
                          <m:t>2</m:t>
                        </m:r>
                      </m:sub>
                    </m:sSub>
                    <m:r>
                      <a:rPr lang="en-US" altLang="zh-CN" b="0">
                        <a:latin typeface="Cambria Math" panose="02040503050406030204" pitchFamily="18" charset="0"/>
                      </a:rPr>
                      <m:t>⋯</m:t>
                    </m:r>
                    <m:sSub>
                      <m:sSubPr>
                        <m:ctrlPr>
                          <a:rPr lang="en-US" altLang="zh-CN" b="0" i="1">
                            <a:latin typeface="Cambria Math" panose="02040503050406030204" pitchFamily="18" charset="0"/>
                          </a:rPr>
                        </m:ctrlPr>
                      </m:sSubPr>
                      <m:e>
                        <m:r>
                          <m:rPr>
                            <m:sty m:val="p"/>
                          </m:rPr>
                          <a:rPr lang="en-US" altLang="zh-CN" b="0" i="1">
                            <a:latin typeface="Cambria Math" panose="02040503050406030204" pitchFamily="18" charset="0"/>
                          </a:rPr>
                          <m:t>a</m:t>
                        </m:r>
                      </m:e>
                      <m:sub>
                        <m:r>
                          <m:rPr>
                            <m:sty m:val="p"/>
                          </m:rPr>
                          <a:rPr lang="en-US" altLang="zh-CN" b="0" i="1">
                            <a:latin typeface="Cambria Math" panose="02040503050406030204" pitchFamily="18" charset="0"/>
                          </a:rPr>
                          <m:t>n</m:t>
                        </m:r>
                        <m:r>
                          <a:rPr lang="en-US" altLang="zh-CN" b="0">
                            <a:latin typeface="Cambria Math" panose="02040503050406030204" pitchFamily="18" charset="0"/>
                          </a:rPr>
                          <m:t>−1</m:t>
                        </m:r>
                      </m:sub>
                    </m:sSub>
                  </m:oMath>
                </a14:m>
                <a:r>
                  <a:rPr lang="zh-CN" altLang="en-US" b="0" dirty="0"/>
                  <a:t>均为该符号串的前缀，它们的长度分别为 </a:t>
                </a:r>
                <a:r>
                  <a:rPr lang="en-US" altLang="zh-CN" b="0" dirty="0"/>
                  <a:t>1,2, </a:t>
                </a:r>
                <a14:m>
                  <m:oMath xmlns:m="http://schemas.openxmlformats.org/officeDocument/2006/math">
                    <m:r>
                      <a:rPr lang="en-US" altLang="zh-CN" b="0">
                        <a:latin typeface="Cambria Math" panose="02040503050406030204" pitchFamily="18" charset="0"/>
                      </a:rPr>
                      <m:t>⋯</m:t>
                    </m:r>
                  </m:oMath>
                </a14:m>
                <a:r>
                  <a:rPr lang="en-US" altLang="zh-CN" b="0" dirty="0"/>
                  <a:t>, n-1</a:t>
                </a:r>
                <a:r>
                  <a:rPr lang="zh-CN" altLang="en-US" b="0" dirty="0"/>
                  <a:t>。    </a:t>
                </a:r>
                <a:endParaRPr lang="en-US" altLang="zh-CN" b="0" dirty="0"/>
              </a:p>
              <a:p>
                <a:pPr>
                  <a:lnSpc>
                    <a:spcPct val="150000"/>
                  </a:lnSpc>
                </a:pPr>
                <a:endParaRPr kumimoji="1" lang="zh-CN" altLang="en-US" sz="2800" dirty="0">
                  <a:latin typeface="Times New Roman" panose="02020603050405020304" pitchFamily="18" charset="0"/>
                  <a:ea typeface="隶书" pitchFamily="49" charset="-122"/>
                </a:endParaRPr>
              </a:p>
              <a:p>
                <a:pPr>
                  <a:lnSpc>
                    <a:spcPct val="150000"/>
                  </a:lnSpc>
                </a:pPr>
                <a:endParaRPr lang="zh-CN" altLang="en-US" sz="2800" dirty="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210046" y="856587"/>
                <a:ext cx="11981954" cy="528177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5958C11-04CB-43C2-A319-0991B70697B2}"/>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dirty="0"/>
                  <a:t> A={</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𝜷</m:t>
                        </m:r>
                      </m:e>
                      <m:sub>
                        <m:r>
                          <a:rPr lang="en-US" altLang="zh-CN" b="1" i="1" smtClean="0">
                            <a:latin typeface="Cambria Math" panose="02040503050406030204" pitchFamily="18" charset="0"/>
                          </a:rPr>
                          <m:t>𝟏</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𝜷</m:t>
                        </m:r>
                      </m:e>
                      <m:sub>
                        <m:r>
                          <a:rPr lang="en-US" altLang="zh-CN" b="1" i="1" smtClean="0">
                            <a:latin typeface="Cambria Math" panose="02040503050406030204" pitchFamily="18" charset="0"/>
                          </a:rPr>
                          <m:t>𝟐</m:t>
                        </m:r>
                      </m:sub>
                    </m:sSub>
                  </m:oMath>
                </a14:m>
                <a:r>
                  <a:rPr lang="en-US" altLang="zh-CN" dirty="0"/>
                  <a:t>,</a:t>
                </a:r>
                <a:r>
                  <a:rPr lang="en-US" altLang="zh-CN" b="0" dirty="0"/>
                  <a:t> </a:t>
                </a:r>
                <a14:m>
                  <m:oMath xmlns:m="http://schemas.openxmlformats.org/officeDocument/2006/math">
                    <m:r>
                      <a:rPr lang="en-US" altLang="zh-CN" b="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𝜷</m:t>
                        </m:r>
                      </m:e>
                      <m:sub>
                        <m:r>
                          <a:rPr lang="en-US" altLang="zh-CN" b="1" i="1" smtClean="0">
                            <a:latin typeface="Cambria Math" panose="02040503050406030204" pitchFamily="18" charset="0"/>
                          </a:rPr>
                          <m:t>𝒎</m:t>
                        </m:r>
                      </m:sub>
                    </m:sSub>
                  </m:oMath>
                </a14:m>
                <a:r>
                  <a:rPr lang="en-US" altLang="zh-CN" dirty="0"/>
                  <a:t>}</a:t>
                </a:r>
                <a:r>
                  <a:rPr kumimoji="1" lang="zh-CN" altLang="en-US" dirty="0">
                    <a:latin typeface="Times New Roman" panose="02020603050405020304" pitchFamily="18" charset="0"/>
                    <a:ea typeface="隶书" pitchFamily="49" charset="-122"/>
                  </a:rPr>
                  <a:t>为一个符号串集合</a:t>
                </a:r>
                <a:r>
                  <a:rPr kumimoji="1" lang="en-US" altLang="zh-CN" dirty="0">
                    <a:latin typeface="Times New Roman" panose="02020603050405020304" pitchFamily="18" charset="0"/>
                    <a:ea typeface="隶书" pitchFamily="49" charset="-122"/>
                  </a:rPr>
                  <a:t>,</a:t>
                </a:r>
                <a:r>
                  <a:rPr kumimoji="1" lang="zh-CN" altLang="en-US" dirty="0">
                    <a:latin typeface="Times New Roman" panose="02020603050405020304" pitchFamily="18" charset="0"/>
                    <a:ea typeface="隶书" pitchFamily="49" charset="-122"/>
                  </a:rPr>
                  <a:t>对于任意的</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𝜷</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𝜷</m:t>
                        </m:r>
                      </m:e>
                      <m:sub>
                        <m:r>
                          <a:rPr lang="en-US" altLang="zh-CN" b="1" i="1" smtClean="0">
                            <a:latin typeface="Cambria Math" panose="02040503050406030204" pitchFamily="18" charset="0"/>
                          </a:rPr>
                          <m:t>𝒋</m:t>
                        </m:r>
                      </m:sub>
                    </m:sSub>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𝑨</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oMath>
                </a14:m>
                <a:r>
                  <a:rPr kumimoji="1" lang="en-US" altLang="zh-CN" dirty="0">
                    <a:latin typeface="Times New Roman" panose="02020603050405020304" pitchFamily="18" charset="0"/>
                    <a:ea typeface="隶书" pitchFamily="49" charset="-122"/>
                  </a:rPr>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𝜷</m:t>
                        </m:r>
                      </m:e>
                      <m:sub>
                        <m:r>
                          <a:rPr lang="en-US" altLang="zh-CN" i="1">
                            <a:latin typeface="Cambria Math" panose="02040503050406030204" pitchFamily="18" charset="0"/>
                          </a:rPr>
                          <m:t>𝒊</m:t>
                        </m:r>
                      </m:sub>
                    </m:sSub>
                    <m:r>
                      <a:rPr lang="zh-CN" altLang="en-US" i="1" smtClean="0">
                        <a:latin typeface="Cambria Math" panose="02040503050406030204" pitchFamily="18" charset="0"/>
                      </a:rPr>
                      <m:t>与</m:t>
                    </m:r>
                    <m:sSub>
                      <m:sSubPr>
                        <m:ctrlPr>
                          <a:rPr lang="en-US" altLang="zh-CN" i="1">
                            <a:latin typeface="Cambria Math" panose="02040503050406030204" pitchFamily="18" charset="0"/>
                          </a:rPr>
                        </m:ctrlPr>
                      </m:sSubPr>
                      <m:e>
                        <m:r>
                          <a:rPr lang="zh-CN" altLang="en-US" i="1">
                            <a:latin typeface="Cambria Math" panose="02040503050406030204" pitchFamily="18" charset="0"/>
                          </a:rPr>
                          <m:t>𝜷</m:t>
                        </m:r>
                      </m:e>
                      <m:sub>
                        <m:r>
                          <m:rPr>
                            <m:sty m:val="p"/>
                          </m:rPr>
                          <a:rPr lang="en-US" altLang="zh-CN" i="1">
                            <a:latin typeface="Cambria Math" panose="02040503050406030204" pitchFamily="18" charset="0"/>
                          </a:rPr>
                          <m:t>j</m:t>
                        </m:r>
                      </m:sub>
                    </m:sSub>
                  </m:oMath>
                </a14:m>
                <a:r>
                  <a:rPr kumimoji="1" lang="zh-CN" altLang="en-US" dirty="0">
                    <a:latin typeface="Times New Roman" panose="02020603050405020304" pitchFamily="18" charset="0"/>
                    <a:ea typeface="隶书" pitchFamily="49" charset="-122"/>
                  </a:rPr>
                  <a:t>互不为前缀，则称</a:t>
                </a:r>
                <a:r>
                  <a:rPr kumimoji="1" lang="en-US" altLang="zh-CN" dirty="0">
                    <a:latin typeface="Times New Roman" panose="02020603050405020304" pitchFamily="18" charset="0"/>
                    <a:ea typeface="隶书" pitchFamily="49" charset="-122"/>
                  </a:rPr>
                  <a:t>A</a:t>
                </a:r>
                <a:r>
                  <a:rPr kumimoji="1" lang="zh-CN" altLang="en-US" dirty="0">
                    <a:latin typeface="Times New Roman" panose="02020603050405020304" pitchFamily="18" charset="0"/>
                    <a:ea typeface="隶书" pitchFamily="49" charset="-122"/>
                  </a:rPr>
                  <a:t>为前缀码</a:t>
                </a:r>
                <a:endParaRPr kumimoji="1" lang="en-US" altLang="zh-CN" dirty="0">
                  <a:latin typeface="Times New Roman" panose="02020603050405020304" pitchFamily="18" charset="0"/>
                  <a:ea typeface="隶书" pitchFamily="49" charset="-122"/>
                </a:endParaRPr>
              </a:p>
              <a:p>
                <a:pPr>
                  <a:lnSpc>
                    <a:spcPct val="150000"/>
                  </a:lnSpc>
                </a:pPr>
                <a:r>
                  <a:rPr kumimoji="1" lang="zh-CN" altLang="en-US" dirty="0">
                    <a:latin typeface="Times New Roman" panose="02020603050405020304" pitchFamily="18" charset="0"/>
                    <a:ea typeface="隶书" pitchFamily="49" charset="-122"/>
                  </a:rPr>
                  <a:t>若符号串</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𝜷</m:t>
                        </m:r>
                      </m:e>
                      <m:sub>
                        <m:r>
                          <m:rPr>
                            <m:sty m:val="p"/>
                          </m:rPr>
                          <a:rPr lang="en-US" altLang="zh-CN" i="1">
                            <a:latin typeface="Cambria Math" panose="02040503050406030204" pitchFamily="18" charset="0"/>
                          </a:rPr>
                          <m:t>i</m:t>
                        </m:r>
                      </m:sub>
                    </m:sSub>
                  </m:oMath>
                </a14:m>
                <a:r>
                  <a:rPr kumimoji="1" lang="en-US" altLang="zh-CN" dirty="0">
                    <a:latin typeface="Times New Roman" panose="02020603050405020304" pitchFamily="18" charset="0"/>
                    <a:ea typeface="隶书" pitchFamily="49" charset="-122"/>
                  </a:rPr>
                  <a:t>(</a:t>
                </a:r>
                <a:r>
                  <a:rPr kumimoji="1" lang="en-US" altLang="zh-CN" dirty="0" err="1">
                    <a:latin typeface="Times New Roman" panose="02020603050405020304" pitchFamily="18" charset="0"/>
                    <a:ea typeface="隶书" pitchFamily="49" charset="-122"/>
                  </a:rPr>
                  <a:t>i</a:t>
                </a:r>
                <a:r>
                  <a:rPr kumimoji="1" lang="en-US" altLang="zh-CN" dirty="0">
                    <a:latin typeface="Times New Roman" panose="02020603050405020304" pitchFamily="18" charset="0"/>
                    <a:ea typeface="隶书" pitchFamily="49" charset="-122"/>
                  </a:rPr>
                  <a:t>=1,2,</a:t>
                </a:r>
                <a:r>
                  <a:rPr lang="en-US" altLang="zh-CN" b="0" dirty="0"/>
                  <a:t> </a:t>
                </a:r>
                <a14:m>
                  <m:oMath xmlns:m="http://schemas.openxmlformats.org/officeDocument/2006/math">
                    <m:r>
                      <a:rPr lang="en-US" altLang="zh-CN" b="0">
                        <a:latin typeface="Cambria Math" panose="02040503050406030204" pitchFamily="18" charset="0"/>
                      </a:rPr>
                      <m:t>⋯</m:t>
                    </m:r>
                  </m:oMath>
                </a14:m>
                <a:r>
                  <a:rPr lang="en-US" altLang="zh-CN" dirty="0"/>
                  <a:t>, m</a:t>
                </a:r>
                <a:r>
                  <a:rPr kumimoji="1" lang="en-US" altLang="zh-CN" dirty="0">
                    <a:latin typeface="Times New Roman" panose="02020603050405020304" pitchFamily="18" charset="0"/>
                    <a:ea typeface="隶书" pitchFamily="49" charset="-122"/>
                  </a:rPr>
                  <a:t>)</a:t>
                </a:r>
                <a:r>
                  <a:rPr kumimoji="1" lang="zh-CN" altLang="en-US" dirty="0">
                    <a:latin typeface="Times New Roman" panose="02020603050405020304" pitchFamily="18" charset="0"/>
                    <a:ea typeface="隶书" pitchFamily="49" charset="-122"/>
                  </a:rPr>
                  <a:t>中出现</a:t>
                </a:r>
                <a:r>
                  <a:rPr kumimoji="1" lang="en-US" altLang="zh-CN" dirty="0">
                    <a:latin typeface="Times New Roman" panose="02020603050405020304" pitchFamily="18" charset="0"/>
                    <a:ea typeface="隶书" pitchFamily="49" charset="-122"/>
                  </a:rPr>
                  <a:t>0,1</a:t>
                </a:r>
                <a:r>
                  <a:rPr kumimoji="1" lang="zh-CN" altLang="en-US" dirty="0">
                    <a:latin typeface="Times New Roman" panose="02020603050405020304" pitchFamily="18" charset="0"/>
                    <a:ea typeface="隶书" pitchFamily="49" charset="-122"/>
                  </a:rPr>
                  <a:t>两个符号，则称</a:t>
                </a:r>
                <a:r>
                  <a:rPr kumimoji="1" lang="en-US" altLang="zh-CN" dirty="0">
                    <a:latin typeface="Times New Roman" panose="02020603050405020304" pitchFamily="18" charset="0"/>
                    <a:ea typeface="隶书" pitchFamily="49" charset="-122"/>
                  </a:rPr>
                  <a:t>A</a:t>
                </a:r>
                <a:r>
                  <a:rPr kumimoji="1" lang="zh-CN" altLang="en-US" dirty="0">
                    <a:latin typeface="Times New Roman" panose="02020603050405020304" pitchFamily="18" charset="0"/>
                    <a:ea typeface="隶书" pitchFamily="49" charset="-122"/>
                  </a:rPr>
                  <a:t>为二元前缀码。</a:t>
                </a: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210046" y="856587"/>
                <a:ext cx="11981954" cy="528177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40B230E-8C41-4053-86A5-CB3F7718F273}"/>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28209157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2">
            <a:extLst>
              <a:ext uri="{FF2B5EF4-FFF2-40B4-BE49-F238E27FC236}">
                <a16:creationId xmlns:a16="http://schemas.microsoft.com/office/drawing/2014/main" id="{0FB8292A-2E12-4A8C-9250-59DDCBA037AB}"/>
              </a:ext>
            </a:extLst>
          </p:cNvPr>
          <p:cNvGraphicFramePr>
            <a:graphicFrameLocks noChangeAspect="1"/>
          </p:cNvGraphicFramePr>
          <p:nvPr/>
        </p:nvGraphicFramePr>
        <p:xfrm>
          <a:off x="563137" y="2165195"/>
          <a:ext cx="4724400" cy="762000"/>
        </p:xfrm>
        <a:graphic>
          <a:graphicData uri="http://schemas.openxmlformats.org/presentationml/2006/ole">
            <mc:AlternateContent xmlns:mc="http://schemas.openxmlformats.org/markup-compatibility/2006">
              <mc:Choice xmlns:v="urn:schemas-microsoft-com:vml" Requires="v">
                <p:oleObj name="公式" r:id="rId3" imgW="1162120" imgH="152400" progId="Equation.3">
                  <p:embed/>
                </p:oleObj>
              </mc:Choice>
              <mc:Fallback>
                <p:oleObj name="公式" r:id="rId3" imgW="1162120" imgH="152400" progId="Equation.3">
                  <p:embed/>
                  <p:pic>
                    <p:nvPicPr>
                      <p:cNvPr id="100354" name="Object 2">
                        <a:extLst>
                          <a:ext uri="{FF2B5EF4-FFF2-40B4-BE49-F238E27FC236}">
                            <a16:creationId xmlns:a16="http://schemas.microsoft.com/office/drawing/2014/main" id="{0FB8292A-2E12-4A8C-9250-59DDCBA03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37" y="2165195"/>
                        <a:ext cx="4724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5" name="Object 3">
            <a:extLst>
              <a:ext uri="{FF2B5EF4-FFF2-40B4-BE49-F238E27FC236}">
                <a16:creationId xmlns:a16="http://schemas.microsoft.com/office/drawing/2014/main" id="{788A29D5-7E6E-49F4-AED4-25B86DB40F78}"/>
              </a:ext>
            </a:extLst>
          </p:cNvPr>
          <p:cNvGraphicFramePr>
            <a:graphicFrameLocks noChangeAspect="1"/>
          </p:cNvGraphicFramePr>
          <p:nvPr/>
        </p:nvGraphicFramePr>
        <p:xfrm>
          <a:off x="639337" y="1403195"/>
          <a:ext cx="4648200" cy="762000"/>
        </p:xfrm>
        <a:graphic>
          <a:graphicData uri="http://schemas.openxmlformats.org/presentationml/2006/ole">
            <mc:AlternateContent xmlns:mc="http://schemas.openxmlformats.org/markup-compatibility/2006">
              <mc:Choice xmlns:v="urn:schemas-microsoft-com:vml" Requires="v">
                <p:oleObj name="公式" r:id="rId5" imgW="1212624" imgH="152400" progId="Equation.3">
                  <p:embed/>
                </p:oleObj>
              </mc:Choice>
              <mc:Fallback>
                <p:oleObj name="公式" r:id="rId5" imgW="1212624" imgH="152400" progId="Equation.3">
                  <p:embed/>
                  <p:pic>
                    <p:nvPicPr>
                      <p:cNvPr id="100355" name="Object 3">
                        <a:extLst>
                          <a:ext uri="{FF2B5EF4-FFF2-40B4-BE49-F238E27FC236}">
                            <a16:creationId xmlns:a16="http://schemas.microsoft.com/office/drawing/2014/main" id="{788A29D5-7E6E-49F4-AED4-25B86DB40F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37" y="1403195"/>
                        <a:ext cx="4648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 name="Object 4">
            <a:extLst>
              <a:ext uri="{FF2B5EF4-FFF2-40B4-BE49-F238E27FC236}">
                <a16:creationId xmlns:a16="http://schemas.microsoft.com/office/drawing/2014/main" id="{578FFC87-0672-4A92-88AC-0F99E167676D}"/>
              </a:ext>
            </a:extLst>
          </p:cNvPr>
          <p:cNvGraphicFramePr>
            <a:graphicFrameLocks noChangeAspect="1"/>
          </p:cNvGraphicFramePr>
          <p:nvPr/>
        </p:nvGraphicFramePr>
        <p:xfrm>
          <a:off x="563137" y="2850995"/>
          <a:ext cx="5257800" cy="762000"/>
        </p:xfrm>
        <a:graphic>
          <a:graphicData uri="http://schemas.openxmlformats.org/presentationml/2006/ole">
            <mc:AlternateContent xmlns:mc="http://schemas.openxmlformats.org/markup-compatibility/2006">
              <mc:Choice xmlns:v="urn:schemas-microsoft-com:vml" Requires="v">
                <p:oleObj name="公式" r:id="rId7" imgW="1441471" imgH="158706" progId="Equation.3">
                  <p:embed/>
                </p:oleObj>
              </mc:Choice>
              <mc:Fallback>
                <p:oleObj name="公式" r:id="rId7" imgW="1441471" imgH="158706" progId="Equation.3">
                  <p:embed/>
                  <p:pic>
                    <p:nvPicPr>
                      <p:cNvPr id="100356" name="Object 4">
                        <a:extLst>
                          <a:ext uri="{FF2B5EF4-FFF2-40B4-BE49-F238E27FC236}">
                            <a16:creationId xmlns:a16="http://schemas.microsoft.com/office/drawing/2014/main" id="{578FFC87-0672-4A92-88AC-0F99E16767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137" y="2850995"/>
                        <a:ext cx="5257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7" name="Object 5">
            <a:extLst>
              <a:ext uri="{FF2B5EF4-FFF2-40B4-BE49-F238E27FC236}">
                <a16:creationId xmlns:a16="http://schemas.microsoft.com/office/drawing/2014/main" id="{D608F591-D776-4DC2-BE28-215D986B47B5}"/>
              </a:ext>
            </a:extLst>
          </p:cNvPr>
          <p:cNvGraphicFramePr>
            <a:graphicFrameLocks noChangeAspect="1"/>
          </p:cNvGraphicFramePr>
          <p:nvPr/>
        </p:nvGraphicFramePr>
        <p:xfrm>
          <a:off x="539325" y="3536795"/>
          <a:ext cx="6196012" cy="762000"/>
        </p:xfrm>
        <a:graphic>
          <a:graphicData uri="http://schemas.openxmlformats.org/presentationml/2006/ole">
            <mc:AlternateContent xmlns:mc="http://schemas.openxmlformats.org/markup-compatibility/2006">
              <mc:Choice xmlns:v="urn:schemas-microsoft-com:vml" Requires="v">
                <p:oleObj name="公式" r:id="rId9" imgW="1886012" imgH="152400" progId="Equation.3">
                  <p:embed/>
                </p:oleObj>
              </mc:Choice>
              <mc:Fallback>
                <p:oleObj name="公式" r:id="rId9" imgW="1886012" imgH="152400" progId="Equation.3">
                  <p:embed/>
                  <p:pic>
                    <p:nvPicPr>
                      <p:cNvPr id="100357" name="Object 5">
                        <a:extLst>
                          <a:ext uri="{FF2B5EF4-FFF2-40B4-BE49-F238E27FC236}">
                            <a16:creationId xmlns:a16="http://schemas.microsoft.com/office/drawing/2014/main" id="{D608F591-D776-4DC2-BE28-215D986B47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325" y="3536795"/>
                        <a:ext cx="61960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8" name="Object 6">
            <a:extLst>
              <a:ext uri="{FF2B5EF4-FFF2-40B4-BE49-F238E27FC236}">
                <a16:creationId xmlns:a16="http://schemas.microsoft.com/office/drawing/2014/main" id="{9E0D5CF5-D675-4074-AF4F-56F4AC4D88A0}"/>
              </a:ext>
            </a:extLst>
          </p:cNvPr>
          <p:cNvGraphicFramePr>
            <a:graphicFrameLocks noChangeAspect="1"/>
          </p:cNvGraphicFramePr>
          <p:nvPr/>
        </p:nvGraphicFramePr>
        <p:xfrm>
          <a:off x="486937" y="4374995"/>
          <a:ext cx="6599238" cy="762000"/>
        </p:xfrm>
        <a:graphic>
          <a:graphicData uri="http://schemas.openxmlformats.org/presentationml/2006/ole">
            <mc:AlternateContent xmlns:mc="http://schemas.openxmlformats.org/markup-compatibility/2006">
              <mc:Choice xmlns:v="urn:schemas-microsoft-com:vml" Requires="v">
                <p:oleObj name="公式" r:id="rId11" imgW="2012798" imgH="158706" progId="Equation.3">
                  <p:embed/>
                </p:oleObj>
              </mc:Choice>
              <mc:Fallback>
                <p:oleObj name="公式" r:id="rId11" imgW="2012798" imgH="158706" progId="Equation.3">
                  <p:embed/>
                  <p:pic>
                    <p:nvPicPr>
                      <p:cNvPr id="100358" name="Object 6">
                        <a:extLst>
                          <a:ext uri="{FF2B5EF4-FFF2-40B4-BE49-F238E27FC236}">
                            <a16:creationId xmlns:a16="http://schemas.microsoft.com/office/drawing/2014/main" id="{9E0D5CF5-D675-4074-AF4F-56F4AC4D88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6937" y="4374995"/>
                        <a:ext cx="65992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9" name="Rectangle 7">
            <a:extLst>
              <a:ext uri="{FF2B5EF4-FFF2-40B4-BE49-F238E27FC236}">
                <a16:creationId xmlns:a16="http://schemas.microsoft.com/office/drawing/2014/main" id="{D1427638-6206-4DAE-BFE8-FBF6B29BBF22}"/>
              </a:ext>
            </a:extLst>
          </p:cNvPr>
          <p:cNvSpPr>
            <a:spLocks noChangeArrowheads="1"/>
          </p:cNvSpPr>
          <p:nvPr/>
        </p:nvSpPr>
        <p:spPr bwMode="auto">
          <a:xfrm>
            <a:off x="5516137" y="1250796"/>
            <a:ext cx="522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4800">
                <a:solidFill>
                  <a:srgbClr val="FF3300"/>
                </a:solidFill>
                <a:latin typeface="Times New Roman" panose="02020603050405020304" pitchFamily="18" charset="0"/>
                <a:ea typeface="黑体" panose="02010609060101010101" pitchFamily="49" charset="-122"/>
              </a:rPr>
              <a:t>√</a:t>
            </a:r>
          </a:p>
        </p:txBody>
      </p:sp>
      <p:sp>
        <p:nvSpPr>
          <p:cNvPr id="100360" name="Rectangle 8">
            <a:extLst>
              <a:ext uri="{FF2B5EF4-FFF2-40B4-BE49-F238E27FC236}">
                <a16:creationId xmlns:a16="http://schemas.microsoft.com/office/drawing/2014/main" id="{371C2649-705C-4324-8902-368204A9CE8E}"/>
              </a:ext>
            </a:extLst>
          </p:cNvPr>
          <p:cNvSpPr>
            <a:spLocks noChangeArrowheads="1"/>
          </p:cNvSpPr>
          <p:nvPr/>
        </p:nvSpPr>
        <p:spPr bwMode="auto">
          <a:xfrm>
            <a:off x="5668537" y="2088996"/>
            <a:ext cx="522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4800">
                <a:solidFill>
                  <a:srgbClr val="FF3300"/>
                </a:solidFill>
                <a:latin typeface="Times New Roman" panose="02020603050405020304" pitchFamily="18" charset="0"/>
                <a:ea typeface="黑体" panose="02010609060101010101" pitchFamily="49" charset="-122"/>
              </a:rPr>
              <a:t>√</a:t>
            </a:r>
          </a:p>
        </p:txBody>
      </p:sp>
      <p:sp>
        <p:nvSpPr>
          <p:cNvPr id="100361" name="Rectangle 9">
            <a:extLst>
              <a:ext uri="{FF2B5EF4-FFF2-40B4-BE49-F238E27FC236}">
                <a16:creationId xmlns:a16="http://schemas.microsoft.com/office/drawing/2014/main" id="{813B6A62-17A4-4481-AA17-3C4722519E47}"/>
              </a:ext>
            </a:extLst>
          </p:cNvPr>
          <p:cNvSpPr>
            <a:spLocks noChangeArrowheads="1"/>
          </p:cNvSpPr>
          <p:nvPr/>
        </p:nvSpPr>
        <p:spPr bwMode="auto">
          <a:xfrm>
            <a:off x="6735337" y="3384396"/>
            <a:ext cx="522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4800">
                <a:solidFill>
                  <a:srgbClr val="FF3300"/>
                </a:solidFill>
                <a:latin typeface="Times New Roman" panose="02020603050405020304" pitchFamily="18" charset="0"/>
                <a:ea typeface="黑体" panose="02010609060101010101" pitchFamily="49" charset="-122"/>
              </a:rPr>
              <a:t>√</a:t>
            </a:r>
          </a:p>
        </p:txBody>
      </p:sp>
      <p:sp>
        <p:nvSpPr>
          <p:cNvPr id="100362" name="Rectangle 10">
            <a:extLst>
              <a:ext uri="{FF2B5EF4-FFF2-40B4-BE49-F238E27FC236}">
                <a16:creationId xmlns:a16="http://schemas.microsoft.com/office/drawing/2014/main" id="{50377572-0603-49F6-B4AB-9CD78511502D}"/>
              </a:ext>
            </a:extLst>
          </p:cNvPr>
          <p:cNvSpPr>
            <a:spLocks noChangeArrowheads="1"/>
          </p:cNvSpPr>
          <p:nvPr/>
        </p:nvSpPr>
        <p:spPr bwMode="auto">
          <a:xfrm>
            <a:off x="7040137" y="4298796"/>
            <a:ext cx="793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4800">
                <a:solidFill>
                  <a:srgbClr val="FF3300"/>
                </a:solidFill>
                <a:latin typeface="Times New Roman" panose="02020603050405020304" pitchFamily="18" charset="0"/>
                <a:ea typeface="黑体" panose="02010609060101010101" pitchFamily="49" charset="-122"/>
              </a:rPr>
              <a:t>×</a:t>
            </a:r>
          </a:p>
        </p:txBody>
      </p:sp>
      <p:sp>
        <p:nvSpPr>
          <p:cNvPr id="100363" name="Rectangle 11">
            <a:extLst>
              <a:ext uri="{FF2B5EF4-FFF2-40B4-BE49-F238E27FC236}">
                <a16:creationId xmlns:a16="http://schemas.microsoft.com/office/drawing/2014/main" id="{8C517C65-3FE4-43E3-A4CE-435169DFA995}"/>
              </a:ext>
            </a:extLst>
          </p:cNvPr>
          <p:cNvSpPr>
            <a:spLocks noChangeArrowheads="1"/>
          </p:cNvSpPr>
          <p:nvPr/>
        </p:nvSpPr>
        <p:spPr bwMode="auto">
          <a:xfrm>
            <a:off x="5897137" y="2774796"/>
            <a:ext cx="793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4800">
                <a:solidFill>
                  <a:srgbClr val="FF3300"/>
                </a:solidFill>
                <a:latin typeface="Times New Roman" panose="02020603050405020304" pitchFamily="18" charset="0"/>
                <a:ea typeface="黑体" panose="02010609060101010101" pitchFamily="49" charset="-122"/>
              </a:rPr>
              <a:t>×</a:t>
            </a:r>
          </a:p>
        </p:txBody>
      </p:sp>
      <p:sp>
        <p:nvSpPr>
          <p:cNvPr id="12" name="文本框 11">
            <a:extLst>
              <a:ext uri="{FF2B5EF4-FFF2-40B4-BE49-F238E27FC236}">
                <a16:creationId xmlns:a16="http://schemas.microsoft.com/office/drawing/2014/main" id="{474B0C16-FB23-46EF-9C5C-1B8D1ACABB38}"/>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kumimoji="1" lang="zh-CN" altLang="en-US" sz="3200" dirty="0">
                <a:latin typeface="Times New Roman" panose="02020603050405020304" pitchFamily="18" charset="0"/>
                <a:ea typeface="隶书" pitchFamily="49" charset="-122"/>
              </a:rPr>
              <a:t>定理</a:t>
            </a:r>
            <a:endParaRPr kumimoji="1" lang="en-US" altLang="zh-CN" sz="3200" dirty="0">
              <a:latin typeface="Times New Roman" panose="02020603050405020304" pitchFamily="18" charset="0"/>
              <a:ea typeface="隶书" pitchFamily="49" charset="-122"/>
            </a:endParaRPr>
          </a:p>
          <a:p>
            <a:pPr lvl="1">
              <a:lnSpc>
                <a:spcPct val="150000"/>
              </a:lnSpc>
            </a:pPr>
            <a:r>
              <a:rPr kumimoji="1" lang="zh-CN" altLang="en-US" sz="2800" dirty="0">
                <a:latin typeface="Times New Roman" panose="02020603050405020304" pitchFamily="18" charset="0"/>
                <a:ea typeface="隶书" pitchFamily="49" charset="-122"/>
              </a:rPr>
              <a:t>任意一棵二叉树都可产生一 个前缀码。</a:t>
            </a:r>
            <a:endParaRPr kumimoji="1" lang="en-US" altLang="zh-CN" sz="2800" dirty="0">
              <a:latin typeface="Times New Roman" panose="02020603050405020304" pitchFamily="18" charset="0"/>
              <a:ea typeface="隶书" pitchFamily="49" charset="-122"/>
            </a:endParaRPr>
          </a:p>
          <a:p>
            <a:pPr>
              <a:lnSpc>
                <a:spcPct val="150000"/>
              </a:lnSpc>
            </a:pPr>
            <a:r>
              <a:rPr kumimoji="1" lang="zh-CN" altLang="en-US" sz="3200" dirty="0">
                <a:latin typeface="Times New Roman" panose="02020603050405020304" pitchFamily="18" charset="0"/>
                <a:ea typeface="隶书" pitchFamily="49" charset="-122"/>
              </a:rPr>
              <a:t>定理</a:t>
            </a:r>
            <a:endParaRPr kumimoji="1" lang="en-US" altLang="zh-CN" dirty="0">
              <a:latin typeface="Times New Roman" panose="02020603050405020304" pitchFamily="18" charset="0"/>
              <a:ea typeface="隶书" pitchFamily="49" charset="-122"/>
            </a:endParaRPr>
          </a:p>
          <a:p>
            <a:pPr lvl="1">
              <a:lnSpc>
                <a:spcPct val="150000"/>
              </a:lnSpc>
            </a:pPr>
            <a:r>
              <a:rPr kumimoji="1" lang="zh-CN" altLang="en-US" dirty="0">
                <a:latin typeface="Times New Roman" panose="02020603050405020304" pitchFamily="18" charset="0"/>
                <a:ea typeface="隶书" pitchFamily="49" charset="-122"/>
              </a:rPr>
              <a:t>任何一个前缀码都对应一棵二叉树。</a:t>
            </a:r>
          </a:p>
          <a:p>
            <a:pPr marL="457200" lvl="1" indent="0">
              <a:lnSpc>
                <a:spcPct val="150000"/>
              </a:lnSpc>
              <a:buNone/>
            </a:pPr>
            <a:endParaRPr kumimoji="1" lang="zh-CN" altLang="en-US" dirty="0">
              <a:latin typeface="Times New Roman" panose="02020603050405020304" pitchFamily="18" charset="0"/>
              <a:ea typeface="隶书" pitchFamily="49" charset="-122"/>
            </a:endParaRPr>
          </a:p>
          <a:p>
            <a:pPr marL="0" indent="0">
              <a:lnSpc>
                <a:spcPct val="150000"/>
              </a:lnSpc>
              <a:buNone/>
            </a:pPr>
            <a:endParaRPr kumimoji="1" lang="zh-CN" altLang="en-US" dirty="0">
              <a:latin typeface="Times New Roman" panose="02020603050405020304" pitchFamily="18" charset="0"/>
              <a:ea typeface="隶书" pitchFamily="49" charset="-122"/>
            </a:endParaRPr>
          </a:p>
        </p:txBody>
      </p:sp>
      <p:sp>
        <p:nvSpPr>
          <p:cNvPr id="4" name="文本框 3">
            <a:extLst>
              <a:ext uri="{FF2B5EF4-FFF2-40B4-BE49-F238E27FC236}">
                <a16:creationId xmlns:a16="http://schemas.microsoft.com/office/drawing/2014/main" id="{33382100-31CA-40EA-BBF3-E102EF998EE4}"/>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59062073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50" name="Object 2">
            <a:extLst>
              <a:ext uri="{FF2B5EF4-FFF2-40B4-BE49-F238E27FC236}">
                <a16:creationId xmlns:a16="http://schemas.microsoft.com/office/drawing/2014/main" id="{06D23866-7E88-4B17-8525-0E79E914F193}"/>
              </a:ext>
            </a:extLst>
          </p:cNvPr>
          <p:cNvGraphicFramePr>
            <a:graphicFrameLocks noChangeAspect="1"/>
          </p:cNvGraphicFramePr>
          <p:nvPr/>
        </p:nvGraphicFramePr>
        <p:xfrm>
          <a:off x="1524000" y="1143000"/>
          <a:ext cx="9144000" cy="4146550"/>
        </p:xfrm>
        <a:graphic>
          <a:graphicData uri="http://schemas.openxmlformats.org/presentationml/2006/ole">
            <mc:AlternateContent xmlns:mc="http://schemas.openxmlformats.org/markup-compatibility/2006">
              <mc:Choice xmlns:v="urn:schemas-microsoft-com:vml" Requires="v">
                <p:oleObj name="图片" r:id="rId3" imgW="4572000" imgH="2074164" progId="Word.Picture.8">
                  <p:embed/>
                </p:oleObj>
              </mc:Choice>
              <mc:Fallback>
                <p:oleObj name="图片" r:id="rId3" imgW="4572000" imgH="2074164" progId="Word.Picture.8">
                  <p:embed/>
                  <p:pic>
                    <p:nvPicPr>
                      <p:cNvPr id="104450" name="Object 2">
                        <a:extLst>
                          <a:ext uri="{FF2B5EF4-FFF2-40B4-BE49-F238E27FC236}">
                            <a16:creationId xmlns:a16="http://schemas.microsoft.com/office/drawing/2014/main" id="{06D23866-7E88-4B17-8525-0E79E914F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43000"/>
                        <a:ext cx="9144000" cy="41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E174EB38-6A97-4387-8D9F-84C9D2753EAE}"/>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a:extLst>
              <a:ext uri="{FF2B5EF4-FFF2-40B4-BE49-F238E27FC236}">
                <a16:creationId xmlns:a16="http://schemas.microsoft.com/office/drawing/2014/main" id="{13005655-0FE8-4ED7-B46B-A4D8346CBF9A}"/>
              </a:ext>
            </a:extLst>
          </p:cNvPr>
          <p:cNvGrpSpPr>
            <a:grpSpLocks/>
          </p:cNvGrpSpPr>
          <p:nvPr/>
        </p:nvGrpSpPr>
        <p:grpSpPr bwMode="auto">
          <a:xfrm>
            <a:off x="2526613" y="805250"/>
            <a:ext cx="6108700" cy="3978275"/>
            <a:chOff x="904" y="336"/>
            <a:chExt cx="3848" cy="2506"/>
          </a:xfrm>
        </p:grpSpPr>
        <p:sp>
          <p:nvSpPr>
            <p:cNvPr id="106513" name="Line 3">
              <a:extLst>
                <a:ext uri="{FF2B5EF4-FFF2-40B4-BE49-F238E27FC236}">
                  <a16:creationId xmlns:a16="http://schemas.microsoft.com/office/drawing/2014/main" id="{7431C8E7-026F-42FF-880A-BC29C7457CF0}"/>
                </a:ext>
              </a:extLst>
            </p:cNvPr>
            <p:cNvSpPr>
              <a:spLocks noChangeShapeType="1"/>
            </p:cNvSpPr>
            <p:nvPr/>
          </p:nvSpPr>
          <p:spPr bwMode="auto">
            <a:xfrm flipH="1">
              <a:off x="2565" y="384"/>
              <a:ext cx="778"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4" name="Line 4">
              <a:extLst>
                <a:ext uri="{FF2B5EF4-FFF2-40B4-BE49-F238E27FC236}">
                  <a16:creationId xmlns:a16="http://schemas.microsoft.com/office/drawing/2014/main" id="{23A25DC3-17C9-451B-801A-0E0A42FA1F8E}"/>
                </a:ext>
              </a:extLst>
            </p:cNvPr>
            <p:cNvSpPr>
              <a:spLocks noChangeShapeType="1"/>
            </p:cNvSpPr>
            <p:nvPr/>
          </p:nvSpPr>
          <p:spPr bwMode="auto">
            <a:xfrm>
              <a:off x="3343" y="384"/>
              <a:ext cx="778"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5" name="Line 5">
              <a:extLst>
                <a:ext uri="{FF2B5EF4-FFF2-40B4-BE49-F238E27FC236}">
                  <a16:creationId xmlns:a16="http://schemas.microsoft.com/office/drawing/2014/main" id="{B3E96D9C-A4CA-42BA-B0C2-EEB2D331041B}"/>
                </a:ext>
              </a:extLst>
            </p:cNvPr>
            <p:cNvSpPr>
              <a:spLocks noChangeShapeType="1"/>
            </p:cNvSpPr>
            <p:nvPr/>
          </p:nvSpPr>
          <p:spPr bwMode="auto">
            <a:xfrm>
              <a:off x="2565" y="1152"/>
              <a:ext cx="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6" name="Line 6">
              <a:extLst>
                <a:ext uri="{FF2B5EF4-FFF2-40B4-BE49-F238E27FC236}">
                  <a16:creationId xmlns:a16="http://schemas.microsoft.com/office/drawing/2014/main" id="{5B4DFEC4-A41F-41E3-9282-C5D36C86191B}"/>
                </a:ext>
              </a:extLst>
            </p:cNvPr>
            <p:cNvSpPr>
              <a:spLocks noChangeShapeType="1"/>
            </p:cNvSpPr>
            <p:nvPr/>
          </p:nvSpPr>
          <p:spPr bwMode="auto">
            <a:xfrm flipH="1">
              <a:off x="1690" y="1152"/>
              <a:ext cx="875"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7" name="Line 7">
              <a:extLst>
                <a:ext uri="{FF2B5EF4-FFF2-40B4-BE49-F238E27FC236}">
                  <a16:creationId xmlns:a16="http://schemas.microsoft.com/office/drawing/2014/main" id="{1DED5D30-B7FC-47AD-A434-2C3DAD745EF9}"/>
                </a:ext>
              </a:extLst>
            </p:cNvPr>
            <p:cNvSpPr>
              <a:spLocks noChangeShapeType="1"/>
            </p:cNvSpPr>
            <p:nvPr/>
          </p:nvSpPr>
          <p:spPr bwMode="auto">
            <a:xfrm flipH="1">
              <a:off x="912" y="2016"/>
              <a:ext cx="778"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8" name="Line 8">
              <a:extLst>
                <a:ext uri="{FF2B5EF4-FFF2-40B4-BE49-F238E27FC236}">
                  <a16:creationId xmlns:a16="http://schemas.microsoft.com/office/drawing/2014/main" id="{36A153BF-E585-4058-B65E-0B6B558051C8}"/>
                </a:ext>
              </a:extLst>
            </p:cNvPr>
            <p:cNvSpPr>
              <a:spLocks noChangeShapeType="1"/>
            </p:cNvSpPr>
            <p:nvPr/>
          </p:nvSpPr>
          <p:spPr bwMode="auto">
            <a:xfrm>
              <a:off x="4121" y="1152"/>
              <a:ext cx="583"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9" name="Line 9">
              <a:extLst>
                <a:ext uri="{FF2B5EF4-FFF2-40B4-BE49-F238E27FC236}">
                  <a16:creationId xmlns:a16="http://schemas.microsoft.com/office/drawing/2014/main" id="{5F39CECE-FCCD-4BF7-9AE2-0D11BD60B1D8}"/>
                </a:ext>
              </a:extLst>
            </p:cNvPr>
            <p:cNvSpPr>
              <a:spLocks noChangeShapeType="1"/>
            </p:cNvSpPr>
            <p:nvPr/>
          </p:nvSpPr>
          <p:spPr bwMode="auto">
            <a:xfrm flipH="1">
              <a:off x="3537" y="1152"/>
              <a:ext cx="584"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20" name="Line 10">
              <a:extLst>
                <a:ext uri="{FF2B5EF4-FFF2-40B4-BE49-F238E27FC236}">
                  <a16:creationId xmlns:a16="http://schemas.microsoft.com/office/drawing/2014/main" id="{304884BE-D473-4254-82BF-FFA797A09957}"/>
                </a:ext>
              </a:extLst>
            </p:cNvPr>
            <p:cNvSpPr>
              <a:spLocks noChangeShapeType="1"/>
            </p:cNvSpPr>
            <p:nvPr/>
          </p:nvSpPr>
          <p:spPr bwMode="auto">
            <a:xfrm>
              <a:off x="2565" y="1152"/>
              <a:ext cx="681"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21" name="Line 11">
              <a:extLst>
                <a:ext uri="{FF2B5EF4-FFF2-40B4-BE49-F238E27FC236}">
                  <a16:creationId xmlns:a16="http://schemas.microsoft.com/office/drawing/2014/main" id="{7FBFEE60-24A2-48FC-AF26-2E8066FE8120}"/>
                </a:ext>
              </a:extLst>
            </p:cNvPr>
            <p:cNvSpPr>
              <a:spLocks noChangeShapeType="1"/>
            </p:cNvSpPr>
            <p:nvPr/>
          </p:nvSpPr>
          <p:spPr bwMode="auto">
            <a:xfrm>
              <a:off x="1690" y="2016"/>
              <a:ext cx="778"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22" name="Oval 12">
              <a:extLst>
                <a:ext uri="{FF2B5EF4-FFF2-40B4-BE49-F238E27FC236}">
                  <a16:creationId xmlns:a16="http://schemas.microsoft.com/office/drawing/2014/main" id="{F2B8A413-0CFF-417D-8064-054B7AA95360}"/>
                </a:ext>
              </a:extLst>
            </p:cNvPr>
            <p:cNvSpPr>
              <a:spLocks noChangeArrowheads="1"/>
            </p:cNvSpPr>
            <p:nvPr/>
          </p:nvSpPr>
          <p:spPr bwMode="auto">
            <a:xfrm>
              <a:off x="3294" y="336"/>
              <a:ext cx="96" cy="96"/>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23" name="Oval 13">
              <a:extLst>
                <a:ext uri="{FF2B5EF4-FFF2-40B4-BE49-F238E27FC236}">
                  <a16:creationId xmlns:a16="http://schemas.microsoft.com/office/drawing/2014/main" id="{8935E091-F3E9-4505-8A75-3E084DF6C12D}"/>
                </a:ext>
              </a:extLst>
            </p:cNvPr>
            <p:cNvSpPr>
              <a:spLocks noChangeArrowheads="1"/>
            </p:cNvSpPr>
            <p:nvPr/>
          </p:nvSpPr>
          <p:spPr bwMode="auto">
            <a:xfrm>
              <a:off x="4080" y="1104"/>
              <a:ext cx="96" cy="96"/>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24" name="Oval 14">
              <a:extLst>
                <a:ext uri="{FF2B5EF4-FFF2-40B4-BE49-F238E27FC236}">
                  <a16:creationId xmlns:a16="http://schemas.microsoft.com/office/drawing/2014/main" id="{C21A8F32-9F1D-4896-97E8-C9241F33BCC9}"/>
                </a:ext>
              </a:extLst>
            </p:cNvPr>
            <p:cNvSpPr>
              <a:spLocks noChangeArrowheads="1"/>
            </p:cNvSpPr>
            <p:nvPr/>
          </p:nvSpPr>
          <p:spPr bwMode="auto">
            <a:xfrm>
              <a:off x="2524" y="1104"/>
              <a:ext cx="96" cy="96"/>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25" name="Oval 15">
              <a:extLst>
                <a:ext uri="{FF2B5EF4-FFF2-40B4-BE49-F238E27FC236}">
                  <a16:creationId xmlns:a16="http://schemas.microsoft.com/office/drawing/2014/main" id="{7A07E3B7-26B1-4B9D-91AF-C4FE9C9D8776}"/>
                </a:ext>
              </a:extLst>
            </p:cNvPr>
            <p:cNvSpPr>
              <a:spLocks noChangeArrowheads="1"/>
            </p:cNvSpPr>
            <p:nvPr/>
          </p:nvSpPr>
          <p:spPr bwMode="auto">
            <a:xfrm>
              <a:off x="1642" y="1968"/>
              <a:ext cx="96" cy="96"/>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26" name="Oval 16">
              <a:extLst>
                <a:ext uri="{FF2B5EF4-FFF2-40B4-BE49-F238E27FC236}">
                  <a16:creationId xmlns:a16="http://schemas.microsoft.com/office/drawing/2014/main" id="{2B486908-3225-4EFA-B2F7-9021D4C217FD}"/>
                </a:ext>
              </a:extLst>
            </p:cNvPr>
            <p:cNvSpPr>
              <a:spLocks noChangeArrowheads="1"/>
            </p:cNvSpPr>
            <p:nvPr/>
          </p:nvSpPr>
          <p:spPr bwMode="auto">
            <a:xfrm>
              <a:off x="904" y="2688"/>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27" name="Oval 17">
              <a:extLst>
                <a:ext uri="{FF2B5EF4-FFF2-40B4-BE49-F238E27FC236}">
                  <a16:creationId xmlns:a16="http://schemas.microsoft.com/office/drawing/2014/main" id="{4F9740FD-02D1-432D-A769-FE485434452D}"/>
                </a:ext>
              </a:extLst>
            </p:cNvPr>
            <p:cNvSpPr>
              <a:spLocks noChangeArrowheads="1"/>
            </p:cNvSpPr>
            <p:nvPr/>
          </p:nvSpPr>
          <p:spPr bwMode="auto">
            <a:xfrm>
              <a:off x="2408" y="274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28" name="Oval 18">
              <a:extLst>
                <a:ext uri="{FF2B5EF4-FFF2-40B4-BE49-F238E27FC236}">
                  <a16:creationId xmlns:a16="http://schemas.microsoft.com/office/drawing/2014/main" id="{5A1A31F6-A5DA-4166-9BB8-412578336C7D}"/>
                </a:ext>
              </a:extLst>
            </p:cNvPr>
            <p:cNvSpPr>
              <a:spLocks noChangeArrowheads="1"/>
            </p:cNvSpPr>
            <p:nvPr/>
          </p:nvSpPr>
          <p:spPr bwMode="auto">
            <a:xfrm>
              <a:off x="3216" y="177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29" name="Oval 19">
              <a:extLst>
                <a:ext uri="{FF2B5EF4-FFF2-40B4-BE49-F238E27FC236}">
                  <a16:creationId xmlns:a16="http://schemas.microsoft.com/office/drawing/2014/main" id="{D2F07FA7-9995-4B04-9B63-35B28AF88D2C}"/>
                </a:ext>
              </a:extLst>
            </p:cNvPr>
            <p:cNvSpPr>
              <a:spLocks noChangeArrowheads="1"/>
            </p:cNvSpPr>
            <p:nvPr/>
          </p:nvSpPr>
          <p:spPr bwMode="auto">
            <a:xfrm>
              <a:off x="3504" y="168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6530" name="Oval 20">
              <a:extLst>
                <a:ext uri="{FF2B5EF4-FFF2-40B4-BE49-F238E27FC236}">
                  <a16:creationId xmlns:a16="http://schemas.microsoft.com/office/drawing/2014/main" id="{FE043AD6-2312-46E2-8C20-7690D91D43E3}"/>
                </a:ext>
              </a:extLst>
            </p:cNvPr>
            <p:cNvSpPr>
              <a:spLocks noChangeArrowheads="1"/>
            </p:cNvSpPr>
            <p:nvPr/>
          </p:nvSpPr>
          <p:spPr bwMode="auto">
            <a:xfrm>
              <a:off x="4656" y="168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106499" name="Object 21">
            <a:extLst>
              <a:ext uri="{FF2B5EF4-FFF2-40B4-BE49-F238E27FC236}">
                <a16:creationId xmlns:a16="http://schemas.microsoft.com/office/drawing/2014/main" id="{702BED74-6321-476B-A2D9-54FC2FBC9E53}"/>
              </a:ext>
            </a:extLst>
          </p:cNvPr>
          <p:cNvGraphicFramePr>
            <a:graphicFrameLocks noChangeAspect="1"/>
          </p:cNvGraphicFramePr>
          <p:nvPr/>
        </p:nvGraphicFramePr>
        <p:xfrm>
          <a:off x="2386913" y="5377249"/>
          <a:ext cx="6858000" cy="1143000"/>
        </p:xfrm>
        <a:graphic>
          <a:graphicData uri="http://schemas.openxmlformats.org/presentationml/2006/ole">
            <mc:AlternateContent xmlns:mc="http://schemas.openxmlformats.org/markup-compatibility/2006">
              <mc:Choice xmlns:v="urn:schemas-microsoft-com:vml" Requires="v">
                <p:oleObj name="公式" r:id="rId3" imgW="1073212" imgH="133481" progId="Equation.3">
                  <p:embed/>
                </p:oleObj>
              </mc:Choice>
              <mc:Fallback>
                <p:oleObj name="公式" r:id="rId3" imgW="1073212" imgH="133481" progId="Equation.3">
                  <p:embed/>
                  <p:pic>
                    <p:nvPicPr>
                      <p:cNvPr id="106499" name="Object 21">
                        <a:extLst>
                          <a:ext uri="{FF2B5EF4-FFF2-40B4-BE49-F238E27FC236}">
                            <a16:creationId xmlns:a16="http://schemas.microsoft.com/office/drawing/2014/main" id="{702BED74-6321-476B-A2D9-54FC2FBC9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913" y="5377249"/>
                        <a:ext cx="6858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0" name="Object 22">
            <a:extLst>
              <a:ext uri="{FF2B5EF4-FFF2-40B4-BE49-F238E27FC236}">
                <a16:creationId xmlns:a16="http://schemas.microsoft.com/office/drawing/2014/main" id="{2F1472D4-F69B-439A-BF5C-717D07994116}"/>
              </a:ext>
            </a:extLst>
          </p:cNvPr>
          <p:cNvGraphicFramePr>
            <a:graphicFrameLocks noChangeAspect="1"/>
          </p:cNvGraphicFramePr>
          <p:nvPr/>
        </p:nvGraphicFramePr>
        <p:xfrm>
          <a:off x="5434913" y="1110049"/>
          <a:ext cx="388938" cy="546100"/>
        </p:xfrm>
        <a:graphic>
          <a:graphicData uri="http://schemas.openxmlformats.org/presentationml/2006/ole">
            <mc:AlternateContent xmlns:mc="http://schemas.openxmlformats.org/markup-compatibility/2006">
              <mc:Choice xmlns:v="urn:schemas-microsoft-com:vml" Requires="v">
                <p:oleObj name="公式" r:id="rId5" imgW="57343" imgH="107731" progId="Equation.3">
                  <p:embed/>
                </p:oleObj>
              </mc:Choice>
              <mc:Fallback>
                <p:oleObj name="公式" r:id="rId5" imgW="57343" imgH="107731" progId="Equation.3">
                  <p:embed/>
                  <p:pic>
                    <p:nvPicPr>
                      <p:cNvPr id="106500" name="Object 22">
                        <a:extLst>
                          <a:ext uri="{FF2B5EF4-FFF2-40B4-BE49-F238E27FC236}">
                            <a16:creationId xmlns:a16="http://schemas.microsoft.com/office/drawing/2014/main" id="{2F1472D4-F69B-439A-BF5C-717D079941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4913" y="1110049"/>
                        <a:ext cx="38893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1" name="Object 23">
            <a:extLst>
              <a:ext uri="{FF2B5EF4-FFF2-40B4-BE49-F238E27FC236}">
                <a16:creationId xmlns:a16="http://schemas.microsoft.com/office/drawing/2014/main" id="{B0225E3B-3EFD-4CB2-9C32-200EC33537C6}"/>
              </a:ext>
            </a:extLst>
          </p:cNvPr>
          <p:cNvGraphicFramePr>
            <a:graphicFrameLocks noChangeAspect="1"/>
          </p:cNvGraphicFramePr>
          <p:nvPr/>
        </p:nvGraphicFramePr>
        <p:xfrm>
          <a:off x="4139513" y="2329249"/>
          <a:ext cx="388938" cy="546100"/>
        </p:xfrm>
        <a:graphic>
          <a:graphicData uri="http://schemas.openxmlformats.org/presentationml/2006/ole">
            <mc:AlternateContent xmlns:mc="http://schemas.openxmlformats.org/markup-compatibility/2006">
              <mc:Choice xmlns:v="urn:schemas-microsoft-com:vml" Requires="v">
                <p:oleObj name="公式" r:id="rId7" imgW="57343" imgH="107731" progId="Equation.3">
                  <p:embed/>
                </p:oleObj>
              </mc:Choice>
              <mc:Fallback>
                <p:oleObj name="公式" r:id="rId7" imgW="57343" imgH="107731" progId="Equation.3">
                  <p:embed/>
                  <p:pic>
                    <p:nvPicPr>
                      <p:cNvPr id="106501" name="Object 23">
                        <a:extLst>
                          <a:ext uri="{FF2B5EF4-FFF2-40B4-BE49-F238E27FC236}">
                            <a16:creationId xmlns:a16="http://schemas.microsoft.com/office/drawing/2014/main" id="{B0225E3B-3EFD-4CB2-9C32-200EC33537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9513" y="2329249"/>
                        <a:ext cx="38893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2" name="Object 24">
            <a:extLst>
              <a:ext uri="{FF2B5EF4-FFF2-40B4-BE49-F238E27FC236}">
                <a16:creationId xmlns:a16="http://schemas.microsoft.com/office/drawing/2014/main" id="{24B10168-C6A6-49E2-9CE6-CCB41B388234}"/>
              </a:ext>
            </a:extLst>
          </p:cNvPr>
          <p:cNvGraphicFramePr>
            <a:graphicFrameLocks noChangeAspect="1"/>
          </p:cNvGraphicFramePr>
          <p:nvPr/>
        </p:nvGraphicFramePr>
        <p:xfrm>
          <a:off x="2920313" y="3624649"/>
          <a:ext cx="388938" cy="546100"/>
        </p:xfrm>
        <a:graphic>
          <a:graphicData uri="http://schemas.openxmlformats.org/presentationml/2006/ole">
            <mc:AlternateContent xmlns:mc="http://schemas.openxmlformats.org/markup-compatibility/2006">
              <mc:Choice xmlns:v="urn:schemas-microsoft-com:vml" Requires="v">
                <p:oleObj name="公式" r:id="rId9" imgW="57343" imgH="107731" progId="Equation.3">
                  <p:embed/>
                </p:oleObj>
              </mc:Choice>
              <mc:Fallback>
                <p:oleObj name="公式" r:id="rId9" imgW="57343" imgH="107731" progId="Equation.3">
                  <p:embed/>
                  <p:pic>
                    <p:nvPicPr>
                      <p:cNvPr id="106502" name="Object 24">
                        <a:extLst>
                          <a:ext uri="{FF2B5EF4-FFF2-40B4-BE49-F238E27FC236}">
                            <a16:creationId xmlns:a16="http://schemas.microsoft.com/office/drawing/2014/main" id="{24B10168-C6A6-49E2-9CE6-CCB41B3882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0313" y="3624649"/>
                        <a:ext cx="38893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3" name="Object 25">
            <a:extLst>
              <a:ext uri="{FF2B5EF4-FFF2-40B4-BE49-F238E27FC236}">
                <a16:creationId xmlns:a16="http://schemas.microsoft.com/office/drawing/2014/main" id="{9D13444C-F163-4405-8B82-674E3AA11D2C}"/>
              </a:ext>
            </a:extLst>
          </p:cNvPr>
          <p:cNvGraphicFramePr>
            <a:graphicFrameLocks noChangeAspect="1"/>
          </p:cNvGraphicFramePr>
          <p:nvPr/>
        </p:nvGraphicFramePr>
        <p:xfrm>
          <a:off x="6806513" y="2176849"/>
          <a:ext cx="388938" cy="546100"/>
        </p:xfrm>
        <a:graphic>
          <a:graphicData uri="http://schemas.openxmlformats.org/presentationml/2006/ole">
            <mc:AlternateContent xmlns:mc="http://schemas.openxmlformats.org/markup-compatibility/2006">
              <mc:Choice xmlns:v="urn:schemas-microsoft-com:vml" Requires="v">
                <p:oleObj name="公式" r:id="rId11" imgW="57343" imgH="107731" progId="Equation.3">
                  <p:embed/>
                </p:oleObj>
              </mc:Choice>
              <mc:Fallback>
                <p:oleObj name="公式" r:id="rId11" imgW="57343" imgH="107731" progId="Equation.3">
                  <p:embed/>
                  <p:pic>
                    <p:nvPicPr>
                      <p:cNvPr id="106503" name="Object 25">
                        <a:extLst>
                          <a:ext uri="{FF2B5EF4-FFF2-40B4-BE49-F238E27FC236}">
                            <a16:creationId xmlns:a16="http://schemas.microsoft.com/office/drawing/2014/main" id="{9D13444C-F163-4405-8B82-674E3AA11D2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6513" y="2176849"/>
                        <a:ext cx="38893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4" name="Object 26">
            <a:extLst>
              <a:ext uri="{FF2B5EF4-FFF2-40B4-BE49-F238E27FC236}">
                <a16:creationId xmlns:a16="http://schemas.microsoft.com/office/drawing/2014/main" id="{029EDA1A-56D3-4118-9329-8D9C7AC88658}"/>
              </a:ext>
            </a:extLst>
          </p:cNvPr>
          <p:cNvGraphicFramePr>
            <a:graphicFrameLocks noChangeAspect="1"/>
          </p:cNvGraphicFramePr>
          <p:nvPr/>
        </p:nvGraphicFramePr>
        <p:xfrm>
          <a:off x="7187514" y="1110049"/>
          <a:ext cx="271463" cy="508000"/>
        </p:xfrm>
        <a:graphic>
          <a:graphicData uri="http://schemas.openxmlformats.org/presentationml/2006/ole">
            <mc:AlternateContent xmlns:mc="http://schemas.openxmlformats.org/markup-compatibility/2006">
              <mc:Choice xmlns:v="urn:schemas-microsoft-com:vml" Requires="v">
                <p:oleObj name="公式" r:id="rId13" imgW="18939" imgH="95119" progId="Equation.3">
                  <p:embed/>
                </p:oleObj>
              </mc:Choice>
              <mc:Fallback>
                <p:oleObj name="公式" r:id="rId13" imgW="18939" imgH="95119" progId="Equation.3">
                  <p:embed/>
                  <p:pic>
                    <p:nvPicPr>
                      <p:cNvPr id="106504" name="Object 26">
                        <a:extLst>
                          <a:ext uri="{FF2B5EF4-FFF2-40B4-BE49-F238E27FC236}">
                            <a16:creationId xmlns:a16="http://schemas.microsoft.com/office/drawing/2014/main" id="{029EDA1A-56D3-4118-9329-8D9C7AC886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87514" y="1110049"/>
                        <a:ext cx="2714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5" name="Object 27">
            <a:extLst>
              <a:ext uri="{FF2B5EF4-FFF2-40B4-BE49-F238E27FC236}">
                <a16:creationId xmlns:a16="http://schemas.microsoft.com/office/drawing/2014/main" id="{78AAEB27-943D-4BF5-B1CE-8839FA8DF7C3}"/>
              </a:ext>
            </a:extLst>
          </p:cNvPr>
          <p:cNvGraphicFramePr>
            <a:graphicFrameLocks noChangeAspect="1"/>
          </p:cNvGraphicFramePr>
          <p:nvPr/>
        </p:nvGraphicFramePr>
        <p:xfrm>
          <a:off x="5815914" y="2329249"/>
          <a:ext cx="271463" cy="508000"/>
        </p:xfrm>
        <a:graphic>
          <a:graphicData uri="http://schemas.openxmlformats.org/presentationml/2006/ole">
            <mc:AlternateContent xmlns:mc="http://schemas.openxmlformats.org/markup-compatibility/2006">
              <mc:Choice xmlns:v="urn:schemas-microsoft-com:vml" Requires="v">
                <p:oleObj name="公式" r:id="rId15" imgW="18939" imgH="95119" progId="Equation.3">
                  <p:embed/>
                </p:oleObj>
              </mc:Choice>
              <mc:Fallback>
                <p:oleObj name="公式" r:id="rId15" imgW="18939" imgH="95119" progId="Equation.3">
                  <p:embed/>
                  <p:pic>
                    <p:nvPicPr>
                      <p:cNvPr id="106505" name="Object 27">
                        <a:extLst>
                          <a:ext uri="{FF2B5EF4-FFF2-40B4-BE49-F238E27FC236}">
                            <a16:creationId xmlns:a16="http://schemas.microsoft.com/office/drawing/2014/main" id="{78AAEB27-943D-4BF5-B1CE-8839FA8DF7C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15914" y="2329249"/>
                        <a:ext cx="2714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6" name="Object 28">
            <a:extLst>
              <a:ext uri="{FF2B5EF4-FFF2-40B4-BE49-F238E27FC236}">
                <a16:creationId xmlns:a16="http://schemas.microsoft.com/office/drawing/2014/main" id="{59B650CE-D16F-4C2F-A7BC-705969B44AF5}"/>
              </a:ext>
            </a:extLst>
          </p:cNvPr>
          <p:cNvGraphicFramePr>
            <a:graphicFrameLocks noChangeAspect="1"/>
          </p:cNvGraphicFramePr>
          <p:nvPr/>
        </p:nvGraphicFramePr>
        <p:xfrm>
          <a:off x="4596714" y="3777049"/>
          <a:ext cx="271463" cy="508000"/>
        </p:xfrm>
        <a:graphic>
          <a:graphicData uri="http://schemas.openxmlformats.org/presentationml/2006/ole">
            <mc:AlternateContent xmlns:mc="http://schemas.openxmlformats.org/markup-compatibility/2006">
              <mc:Choice xmlns:v="urn:schemas-microsoft-com:vml" Requires="v">
                <p:oleObj name="公式" r:id="rId17" imgW="18939" imgH="95119" progId="Equation.3">
                  <p:embed/>
                </p:oleObj>
              </mc:Choice>
              <mc:Fallback>
                <p:oleObj name="公式" r:id="rId17" imgW="18939" imgH="95119" progId="Equation.3">
                  <p:embed/>
                  <p:pic>
                    <p:nvPicPr>
                      <p:cNvPr id="106506" name="Object 28">
                        <a:extLst>
                          <a:ext uri="{FF2B5EF4-FFF2-40B4-BE49-F238E27FC236}">
                            <a16:creationId xmlns:a16="http://schemas.microsoft.com/office/drawing/2014/main" id="{59B650CE-D16F-4C2F-A7BC-705969B44AF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96714" y="3777049"/>
                        <a:ext cx="2714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7" name="Object 29">
            <a:extLst>
              <a:ext uri="{FF2B5EF4-FFF2-40B4-BE49-F238E27FC236}">
                <a16:creationId xmlns:a16="http://schemas.microsoft.com/office/drawing/2014/main" id="{CEEFCB15-4902-4FC4-AB90-6B0A83CCF271}"/>
              </a:ext>
            </a:extLst>
          </p:cNvPr>
          <p:cNvGraphicFramePr>
            <a:graphicFrameLocks noChangeAspect="1"/>
          </p:cNvGraphicFramePr>
          <p:nvPr/>
        </p:nvGraphicFramePr>
        <p:xfrm>
          <a:off x="8178114" y="2176849"/>
          <a:ext cx="271463" cy="508000"/>
        </p:xfrm>
        <a:graphic>
          <a:graphicData uri="http://schemas.openxmlformats.org/presentationml/2006/ole">
            <mc:AlternateContent xmlns:mc="http://schemas.openxmlformats.org/markup-compatibility/2006">
              <mc:Choice xmlns:v="urn:schemas-microsoft-com:vml" Requires="v">
                <p:oleObj name="公式" r:id="rId19" imgW="18939" imgH="95119" progId="Equation.3">
                  <p:embed/>
                </p:oleObj>
              </mc:Choice>
              <mc:Fallback>
                <p:oleObj name="公式" r:id="rId19" imgW="18939" imgH="95119" progId="Equation.3">
                  <p:embed/>
                  <p:pic>
                    <p:nvPicPr>
                      <p:cNvPr id="106507" name="Object 29">
                        <a:extLst>
                          <a:ext uri="{FF2B5EF4-FFF2-40B4-BE49-F238E27FC236}">
                            <a16:creationId xmlns:a16="http://schemas.microsoft.com/office/drawing/2014/main" id="{CEEFCB15-4902-4FC4-AB90-6B0A83CCF27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78114" y="2176849"/>
                        <a:ext cx="27146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8" name="Object 30">
            <a:extLst>
              <a:ext uri="{FF2B5EF4-FFF2-40B4-BE49-F238E27FC236}">
                <a16:creationId xmlns:a16="http://schemas.microsoft.com/office/drawing/2014/main" id="{D66EDE03-C391-466E-82ED-B4572A637334}"/>
              </a:ext>
            </a:extLst>
          </p:cNvPr>
          <p:cNvGraphicFramePr>
            <a:graphicFrameLocks noChangeAspect="1"/>
          </p:cNvGraphicFramePr>
          <p:nvPr/>
        </p:nvGraphicFramePr>
        <p:xfrm>
          <a:off x="5968313" y="3243649"/>
          <a:ext cx="592138" cy="547688"/>
        </p:xfrm>
        <a:graphic>
          <a:graphicData uri="http://schemas.openxmlformats.org/presentationml/2006/ole">
            <mc:AlternateContent xmlns:mc="http://schemas.openxmlformats.org/markup-compatibility/2006">
              <mc:Choice xmlns:v="urn:schemas-microsoft-com:vml" Requires="v">
                <p:oleObj name="公式" r:id="rId21" imgW="120473" imgH="107731" progId="Equation.3">
                  <p:embed/>
                </p:oleObj>
              </mc:Choice>
              <mc:Fallback>
                <p:oleObj name="公式" r:id="rId21" imgW="120473" imgH="107731" progId="Equation.3">
                  <p:embed/>
                  <p:pic>
                    <p:nvPicPr>
                      <p:cNvPr id="106508" name="Object 30">
                        <a:extLst>
                          <a:ext uri="{FF2B5EF4-FFF2-40B4-BE49-F238E27FC236}">
                            <a16:creationId xmlns:a16="http://schemas.microsoft.com/office/drawing/2014/main" id="{D66EDE03-C391-466E-82ED-B4572A63733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68313" y="3243649"/>
                        <a:ext cx="592138"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9" name="Object 31">
            <a:extLst>
              <a:ext uri="{FF2B5EF4-FFF2-40B4-BE49-F238E27FC236}">
                <a16:creationId xmlns:a16="http://schemas.microsoft.com/office/drawing/2014/main" id="{45B5584E-8EF1-4A31-B5DB-408FB0B3ACDF}"/>
              </a:ext>
            </a:extLst>
          </p:cNvPr>
          <p:cNvGraphicFramePr>
            <a:graphicFrameLocks noChangeAspect="1"/>
          </p:cNvGraphicFramePr>
          <p:nvPr/>
        </p:nvGraphicFramePr>
        <p:xfrm>
          <a:off x="8330513" y="3167449"/>
          <a:ext cx="508000" cy="508000"/>
        </p:xfrm>
        <a:graphic>
          <a:graphicData uri="http://schemas.openxmlformats.org/presentationml/2006/ole">
            <mc:AlternateContent xmlns:mc="http://schemas.openxmlformats.org/markup-compatibility/2006">
              <mc:Choice xmlns:v="urn:schemas-microsoft-com:vml" Requires="v">
                <p:oleObj name="公式" r:id="rId23" imgW="95221" imgH="95119" progId="Equation.3">
                  <p:embed/>
                </p:oleObj>
              </mc:Choice>
              <mc:Fallback>
                <p:oleObj name="公式" r:id="rId23" imgW="95221" imgH="95119" progId="Equation.3">
                  <p:embed/>
                  <p:pic>
                    <p:nvPicPr>
                      <p:cNvPr id="106509" name="Object 31">
                        <a:extLst>
                          <a:ext uri="{FF2B5EF4-FFF2-40B4-BE49-F238E27FC236}">
                            <a16:creationId xmlns:a16="http://schemas.microsoft.com/office/drawing/2014/main" id="{45B5584E-8EF1-4A31-B5DB-408FB0B3ACD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30513" y="3167449"/>
                        <a:ext cx="508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10" name="Object 32">
            <a:extLst>
              <a:ext uri="{FF2B5EF4-FFF2-40B4-BE49-F238E27FC236}">
                <a16:creationId xmlns:a16="http://schemas.microsoft.com/office/drawing/2014/main" id="{704582DD-EF36-4E29-8B3E-EC4EA72282A5}"/>
              </a:ext>
            </a:extLst>
          </p:cNvPr>
          <p:cNvGraphicFramePr>
            <a:graphicFrameLocks noChangeAspect="1"/>
          </p:cNvGraphicFramePr>
          <p:nvPr/>
        </p:nvGraphicFramePr>
        <p:xfrm>
          <a:off x="6577913" y="3167449"/>
          <a:ext cx="547688" cy="547688"/>
        </p:xfrm>
        <a:graphic>
          <a:graphicData uri="http://schemas.openxmlformats.org/presentationml/2006/ole">
            <mc:AlternateContent xmlns:mc="http://schemas.openxmlformats.org/markup-compatibility/2006">
              <mc:Choice xmlns:v="urn:schemas-microsoft-com:vml" Requires="v">
                <p:oleObj name="公式" r:id="rId25" imgW="107847" imgH="107731" progId="Equation.3">
                  <p:embed/>
                </p:oleObj>
              </mc:Choice>
              <mc:Fallback>
                <p:oleObj name="公式" r:id="rId25" imgW="107847" imgH="107731" progId="Equation.3">
                  <p:embed/>
                  <p:pic>
                    <p:nvPicPr>
                      <p:cNvPr id="106510" name="Object 32">
                        <a:extLst>
                          <a:ext uri="{FF2B5EF4-FFF2-40B4-BE49-F238E27FC236}">
                            <a16:creationId xmlns:a16="http://schemas.microsoft.com/office/drawing/2014/main" id="{704582DD-EF36-4E29-8B3E-EC4EA72282A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77913" y="3167449"/>
                        <a:ext cx="547688"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11" name="Object 33">
            <a:extLst>
              <a:ext uri="{FF2B5EF4-FFF2-40B4-BE49-F238E27FC236}">
                <a16:creationId xmlns:a16="http://schemas.microsoft.com/office/drawing/2014/main" id="{80A4D5BB-2C49-412E-954C-2D7BEC2C1496}"/>
              </a:ext>
            </a:extLst>
          </p:cNvPr>
          <p:cNvGraphicFramePr>
            <a:graphicFrameLocks noChangeAspect="1"/>
          </p:cNvGraphicFramePr>
          <p:nvPr/>
        </p:nvGraphicFramePr>
        <p:xfrm>
          <a:off x="2158314" y="4767649"/>
          <a:ext cx="868363" cy="547688"/>
        </p:xfrm>
        <a:graphic>
          <a:graphicData uri="http://schemas.openxmlformats.org/presentationml/2006/ole">
            <mc:AlternateContent xmlns:mc="http://schemas.openxmlformats.org/markup-compatibility/2006">
              <mc:Choice xmlns:v="urn:schemas-microsoft-com:vml" Requires="v">
                <p:oleObj name="公式" r:id="rId27" imgW="209381" imgH="107731" progId="Equation.3">
                  <p:embed/>
                </p:oleObj>
              </mc:Choice>
              <mc:Fallback>
                <p:oleObj name="公式" r:id="rId27" imgW="209381" imgH="107731" progId="Equation.3">
                  <p:embed/>
                  <p:pic>
                    <p:nvPicPr>
                      <p:cNvPr id="106511" name="Object 33">
                        <a:extLst>
                          <a:ext uri="{FF2B5EF4-FFF2-40B4-BE49-F238E27FC236}">
                            <a16:creationId xmlns:a16="http://schemas.microsoft.com/office/drawing/2014/main" id="{80A4D5BB-2C49-412E-954C-2D7BEC2C14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58314" y="4767649"/>
                        <a:ext cx="86836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12" name="Object 34">
            <a:extLst>
              <a:ext uri="{FF2B5EF4-FFF2-40B4-BE49-F238E27FC236}">
                <a16:creationId xmlns:a16="http://schemas.microsoft.com/office/drawing/2014/main" id="{A986B323-506B-4D49-B6A4-6F0495EE0F9E}"/>
              </a:ext>
            </a:extLst>
          </p:cNvPr>
          <p:cNvGraphicFramePr>
            <a:graphicFrameLocks noChangeAspect="1"/>
          </p:cNvGraphicFramePr>
          <p:nvPr/>
        </p:nvGraphicFramePr>
        <p:xfrm>
          <a:off x="4672914" y="4767649"/>
          <a:ext cx="823913" cy="547688"/>
        </p:xfrm>
        <a:graphic>
          <a:graphicData uri="http://schemas.openxmlformats.org/presentationml/2006/ole">
            <mc:AlternateContent xmlns:mc="http://schemas.openxmlformats.org/markup-compatibility/2006">
              <mc:Choice xmlns:v="urn:schemas-microsoft-com:vml" Requires="v">
                <p:oleObj name="公式" r:id="rId29" imgW="196755" imgH="107731" progId="Equation.3">
                  <p:embed/>
                </p:oleObj>
              </mc:Choice>
              <mc:Fallback>
                <p:oleObj name="公式" r:id="rId29" imgW="196755" imgH="107731" progId="Equation.3">
                  <p:embed/>
                  <p:pic>
                    <p:nvPicPr>
                      <p:cNvPr id="106512" name="Object 34">
                        <a:extLst>
                          <a:ext uri="{FF2B5EF4-FFF2-40B4-BE49-F238E27FC236}">
                            <a16:creationId xmlns:a16="http://schemas.microsoft.com/office/drawing/2014/main" id="{A986B323-506B-4D49-B6A4-6F0495EE0F9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72914" y="4767649"/>
                        <a:ext cx="82391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文本框 34">
            <a:extLst>
              <a:ext uri="{FF2B5EF4-FFF2-40B4-BE49-F238E27FC236}">
                <a16:creationId xmlns:a16="http://schemas.microsoft.com/office/drawing/2014/main" id="{94F55B67-7E32-4483-BFE1-72784C82A6C8}"/>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2">
            <a:extLst>
              <a:ext uri="{FF2B5EF4-FFF2-40B4-BE49-F238E27FC236}">
                <a16:creationId xmlns:a16="http://schemas.microsoft.com/office/drawing/2014/main" id="{AF4A5E3E-A9D7-4893-85D7-43C6C416E1A2}"/>
              </a:ext>
            </a:extLst>
          </p:cNvPr>
          <p:cNvGraphicFramePr>
            <a:graphicFrameLocks noChangeAspect="1"/>
          </p:cNvGraphicFramePr>
          <p:nvPr/>
        </p:nvGraphicFramePr>
        <p:xfrm>
          <a:off x="3243262" y="1425421"/>
          <a:ext cx="5705475" cy="715963"/>
        </p:xfrm>
        <a:graphic>
          <a:graphicData uri="http://schemas.openxmlformats.org/presentationml/2006/ole">
            <mc:AlternateContent xmlns:mc="http://schemas.openxmlformats.org/markup-compatibility/2006">
              <mc:Choice xmlns:v="urn:schemas-microsoft-com:vml" Requires="v">
                <p:oleObj name="公式" r:id="rId3" imgW="1238402" imgH="133481" progId="Equation.3">
                  <p:embed/>
                </p:oleObj>
              </mc:Choice>
              <mc:Fallback>
                <p:oleObj name="公式" r:id="rId3" imgW="1238402" imgH="133481" progId="Equation.3">
                  <p:embed/>
                  <p:pic>
                    <p:nvPicPr>
                      <p:cNvPr id="108546" name="Object 2">
                        <a:extLst>
                          <a:ext uri="{FF2B5EF4-FFF2-40B4-BE49-F238E27FC236}">
                            <a16:creationId xmlns:a16="http://schemas.microsoft.com/office/drawing/2014/main" id="{AF4A5E3E-A9D7-4893-85D7-43C6C416E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262" y="1425421"/>
                        <a:ext cx="5705475"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8547" name="Group 3">
            <a:extLst>
              <a:ext uri="{FF2B5EF4-FFF2-40B4-BE49-F238E27FC236}">
                <a16:creationId xmlns:a16="http://schemas.microsoft.com/office/drawing/2014/main" id="{B19C6E5E-0062-4097-A3DB-8C94F98DB41A}"/>
              </a:ext>
            </a:extLst>
          </p:cNvPr>
          <p:cNvGrpSpPr>
            <a:grpSpLocks/>
          </p:cNvGrpSpPr>
          <p:nvPr/>
        </p:nvGrpSpPr>
        <p:grpSpPr bwMode="auto">
          <a:xfrm>
            <a:off x="4389436" y="2650971"/>
            <a:ext cx="3416300" cy="2638425"/>
            <a:chOff x="1832" y="1314"/>
            <a:chExt cx="2152" cy="1662"/>
          </a:xfrm>
        </p:grpSpPr>
        <p:sp>
          <p:nvSpPr>
            <p:cNvPr id="108584" name="Line 4">
              <a:extLst>
                <a:ext uri="{FF2B5EF4-FFF2-40B4-BE49-F238E27FC236}">
                  <a16:creationId xmlns:a16="http://schemas.microsoft.com/office/drawing/2014/main" id="{F8A143CE-5A7B-4C50-B951-D804D7840EAB}"/>
                </a:ext>
              </a:extLst>
            </p:cNvPr>
            <p:cNvSpPr>
              <a:spLocks noChangeShapeType="1"/>
            </p:cNvSpPr>
            <p:nvPr/>
          </p:nvSpPr>
          <p:spPr bwMode="auto">
            <a:xfrm flipH="1">
              <a:off x="3024" y="1344"/>
              <a:ext cx="432"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5" name="Line 5">
              <a:extLst>
                <a:ext uri="{FF2B5EF4-FFF2-40B4-BE49-F238E27FC236}">
                  <a16:creationId xmlns:a16="http://schemas.microsoft.com/office/drawing/2014/main" id="{9ADAD1CD-D77B-459A-AEF1-62DCDDEE15BD}"/>
                </a:ext>
              </a:extLst>
            </p:cNvPr>
            <p:cNvSpPr>
              <a:spLocks noChangeShapeType="1"/>
            </p:cNvSpPr>
            <p:nvPr/>
          </p:nvSpPr>
          <p:spPr bwMode="auto">
            <a:xfrm flipH="1">
              <a:off x="2688" y="1776"/>
              <a:ext cx="33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6" name="Line 6">
              <a:extLst>
                <a:ext uri="{FF2B5EF4-FFF2-40B4-BE49-F238E27FC236}">
                  <a16:creationId xmlns:a16="http://schemas.microsoft.com/office/drawing/2014/main" id="{66C83120-D23D-451E-BDDF-74A4A7A41AEF}"/>
                </a:ext>
              </a:extLst>
            </p:cNvPr>
            <p:cNvSpPr>
              <a:spLocks noChangeShapeType="1"/>
            </p:cNvSpPr>
            <p:nvPr/>
          </p:nvSpPr>
          <p:spPr bwMode="auto">
            <a:xfrm flipH="1">
              <a:off x="2256" y="2112"/>
              <a:ext cx="432"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7" name="Line 7">
              <a:extLst>
                <a:ext uri="{FF2B5EF4-FFF2-40B4-BE49-F238E27FC236}">
                  <a16:creationId xmlns:a16="http://schemas.microsoft.com/office/drawing/2014/main" id="{F3CBE4D9-FE80-4F0C-8112-6A28351C93F0}"/>
                </a:ext>
              </a:extLst>
            </p:cNvPr>
            <p:cNvSpPr>
              <a:spLocks noChangeShapeType="1"/>
            </p:cNvSpPr>
            <p:nvPr/>
          </p:nvSpPr>
          <p:spPr bwMode="auto">
            <a:xfrm flipH="1">
              <a:off x="1872" y="2544"/>
              <a:ext cx="38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8" name="Line 8">
              <a:extLst>
                <a:ext uri="{FF2B5EF4-FFF2-40B4-BE49-F238E27FC236}">
                  <a16:creationId xmlns:a16="http://schemas.microsoft.com/office/drawing/2014/main" id="{CBE2F6C2-4ACF-4EEA-A8AF-438BA30E05B6}"/>
                </a:ext>
              </a:extLst>
            </p:cNvPr>
            <p:cNvSpPr>
              <a:spLocks noChangeShapeType="1"/>
            </p:cNvSpPr>
            <p:nvPr/>
          </p:nvSpPr>
          <p:spPr bwMode="auto">
            <a:xfrm>
              <a:off x="3456" y="1344"/>
              <a:ext cx="48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89" name="Line 9">
              <a:extLst>
                <a:ext uri="{FF2B5EF4-FFF2-40B4-BE49-F238E27FC236}">
                  <a16:creationId xmlns:a16="http://schemas.microsoft.com/office/drawing/2014/main" id="{EB1C44C1-F029-423F-AE6B-C99AA01CB9A7}"/>
                </a:ext>
              </a:extLst>
            </p:cNvPr>
            <p:cNvSpPr>
              <a:spLocks noChangeShapeType="1"/>
            </p:cNvSpPr>
            <p:nvPr/>
          </p:nvSpPr>
          <p:spPr bwMode="auto">
            <a:xfrm>
              <a:off x="3024" y="1776"/>
              <a:ext cx="48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0" name="Line 10">
              <a:extLst>
                <a:ext uri="{FF2B5EF4-FFF2-40B4-BE49-F238E27FC236}">
                  <a16:creationId xmlns:a16="http://schemas.microsoft.com/office/drawing/2014/main" id="{EFF79C82-48B7-45CA-8C41-02D7BC1D9AB8}"/>
                </a:ext>
              </a:extLst>
            </p:cNvPr>
            <p:cNvSpPr>
              <a:spLocks noChangeShapeType="1"/>
            </p:cNvSpPr>
            <p:nvPr/>
          </p:nvSpPr>
          <p:spPr bwMode="auto">
            <a:xfrm>
              <a:off x="2688" y="2112"/>
              <a:ext cx="432"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1" name="Line 11">
              <a:extLst>
                <a:ext uri="{FF2B5EF4-FFF2-40B4-BE49-F238E27FC236}">
                  <a16:creationId xmlns:a16="http://schemas.microsoft.com/office/drawing/2014/main" id="{54D00C2E-DF93-46F6-9677-B76E1C8DE717}"/>
                </a:ext>
              </a:extLst>
            </p:cNvPr>
            <p:cNvSpPr>
              <a:spLocks noChangeShapeType="1"/>
            </p:cNvSpPr>
            <p:nvPr/>
          </p:nvSpPr>
          <p:spPr bwMode="auto">
            <a:xfrm>
              <a:off x="2256" y="2544"/>
              <a:ext cx="38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2" name="Oval 12">
              <a:extLst>
                <a:ext uri="{FF2B5EF4-FFF2-40B4-BE49-F238E27FC236}">
                  <a16:creationId xmlns:a16="http://schemas.microsoft.com/office/drawing/2014/main" id="{544AF95C-1AD4-4644-9B9C-747955B118DA}"/>
                </a:ext>
              </a:extLst>
            </p:cNvPr>
            <p:cNvSpPr>
              <a:spLocks noChangeArrowheads="1"/>
            </p:cNvSpPr>
            <p:nvPr/>
          </p:nvSpPr>
          <p:spPr bwMode="auto">
            <a:xfrm>
              <a:off x="1832" y="287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93" name="Oval 13">
              <a:extLst>
                <a:ext uri="{FF2B5EF4-FFF2-40B4-BE49-F238E27FC236}">
                  <a16:creationId xmlns:a16="http://schemas.microsoft.com/office/drawing/2014/main" id="{AEE31EE0-6381-4059-898C-50E346A01B3F}"/>
                </a:ext>
              </a:extLst>
            </p:cNvPr>
            <p:cNvSpPr>
              <a:spLocks noChangeArrowheads="1"/>
            </p:cNvSpPr>
            <p:nvPr/>
          </p:nvSpPr>
          <p:spPr bwMode="auto">
            <a:xfrm>
              <a:off x="3408" y="131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94" name="Oval 14">
              <a:extLst>
                <a:ext uri="{FF2B5EF4-FFF2-40B4-BE49-F238E27FC236}">
                  <a16:creationId xmlns:a16="http://schemas.microsoft.com/office/drawing/2014/main" id="{FE12C62D-DBEA-41D1-AE49-9BDB39C7C5F6}"/>
                </a:ext>
              </a:extLst>
            </p:cNvPr>
            <p:cNvSpPr>
              <a:spLocks noChangeArrowheads="1"/>
            </p:cNvSpPr>
            <p:nvPr/>
          </p:nvSpPr>
          <p:spPr bwMode="auto">
            <a:xfrm>
              <a:off x="3888" y="177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95" name="Oval 15">
              <a:extLst>
                <a:ext uri="{FF2B5EF4-FFF2-40B4-BE49-F238E27FC236}">
                  <a16:creationId xmlns:a16="http://schemas.microsoft.com/office/drawing/2014/main" id="{8907C4FF-F9E3-4A71-A69B-67252F5D4635}"/>
                </a:ext>
              </a:extLst>
            </p:cNvPr>
            <p:cNvSpPr>
              <a:spLocks noChangeArrowheads="1"/>
            </p:cNvSpPr>
            <p:nvPr/>
          </p:nvSpPr>
          <p:spPr bwMode="auto">
            <a:xfrm>
              <a:off x="3456" y="2208"/>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96" name="Oval 16">
              <a:extLst>
                <a:ext uri="{FF2B5EF4-FFF2-40B4-BE49-F238E27FC236}">
                  <a16:creationId xmlns:a16="http://schemas.microsoft.com/office/drawing/2014/main" id="{1AD49CB1-579E-4078-BF79-8BE224B675EF}"/>
                </a:ext>
              </a:extLst>
            </p:cNvPr>
            <p:cNvSpPr>
              <a:spLocks noChangeArrowheads="1"/>
            </p:cNvSpPr>
            <p:nvPr/>
          </p:nvSpPr>
          <p:spPr bwMode="auto">
            <a:xfrm>
              <a:off x="3072" y="249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97" name="Oval 17">
              <a:extLst>
                <a:ext uri="{FF2B5EF4-FFF2-40B4-BE49-F238E27FC236}">
                  <a16:creationId xmlns:a16="http://schemas.microsoft.com/office/drawing/2014/main" id="{F8304967-CC2B-4DD0-83E1-5CB86C50DDE5}"/>
                </a:ext>
              </a:extLst>
            </p:cNvPr>
            <p:cNvSpPr>
              <a:spLocks noChangeArrowheads="1"/>
            </p:cNvSpPr>
            <p:nvPr/>
          </p:nvSpPr>
          <p:spPr bwMode="auto">
            <a:xfrm>
              <a:off x="2592" y="288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98" name="Oval 18">
              <a:extLst>
                <a:ext uri="{FF2B5EF4-FFF2-40B4-BE49-F238E27FC236}">
                  <a16:creationId xmlns:a16="http://schemas.microsoft.com/office/drawing/2014/main" id="{3CB7DF28-53ED-445A-8876-2C6FD056EAB0}"/>
                </a:ext>
              </a:extLst>
            </p:cNvPr>
            <p:cNvSpPr>
              <a:spLocks noChangeArrowheads="1"/>
            </p:cNvSpPr>
            <p:nvPr/>
          </p:nvSpPr>
          <p:spPr bwMode="auto">
            <a:xfrm>
              <a:off x="2208" y="249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99" name="Oval 19">
              <a:extLst>
                <a:ext uri="{FF2B5EF4-FFF2-40B4-BE49-F238E27FC236}">
                  <a16:creationId xmlns:a16="http://schemas.microsoft.com/office/drawing/2014/main" id="{70A63943-D979-4632-B926-CB4C19582FDD}"/>
                </a:ext>
              </a:extLst>
            </p:cNvPr>
            <p:cNvSpPr>
              <a:spLocks noChangeArrowheads="1"/>
            </p:cNvSpPr>
            <p:nvPr/>
          </p:nvSpPr>
          <p:spPr bwMode="auto">
            <a:xfrm>
              <a:off x="2640" y="206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600" name="Oval 20">
              <a:extLst>
                <a:ext uri="{FF2B5EF4-FFF2-40B4-BE49-F238E27FC236}">
                  <a16:creationId xmlns:a16="http://schemas.microsoft.com/office/drawing/2014/main" id="{57EA5B07-38A2-4FCF-8068-826DB8A5AEBE}"/>
                </a:ext>
              </a:extLst>
            </p:cNvPr>
            <p:cNvSpPr>
              <a:spLocks noChangeArrowheads="1"/>
            </p:cNvSpPr>
            <p:nvPr/>
          </p:nvSpPr>
          <p:spPr bwMode="auto">
            <a:xfrm>
              <a:off x="2976" y="1728"/>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08548" name="Line 21">
            <a:extLst>
              <a:ext uri="{FF2B5EF4-FFF2-40B4-BE49-F238E27FC236}">
                <a16:creationId xmlns:a16="http://schemas.microsoft.com/office/drawing/2014/main" id="{4D9816A3-9972-4F0F-802C-CD552BCB940D}"/>
              </a:ext>
            </a:extLst>
          </p:cNvPr>
          <p:cNvSpPr>
            <a:spLocks noChangeShapeType="1"/>
          </p:cNvSpPr>
          <p:nvPr/>
        </p:nvSpPr>
        <p:spPr bwMode="auto">
          <a:xfrm>
            <a:off x="6967536" y="2698595"/>
            <a:ext cx="762000" cy="7620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49" name="Oval 22">
            <a:extLst>
              <a:ext uri="{FF2B5EF4-FFF2-40B4-BE49-F238E27FC236}">
                <a16:creationId xmlns:a16="http://schemas.microsoft.com/office/drawing/2014/main" id="{E48F5D9C-4A5C-4051-A376-160E0EE8D533}"/>
              </a:ext>
            </a:extLst>
          </p:cNvPr>
          <p:cNvSpPr>
            <a:spLocks noChangeArrowheads="1"/>
          </p:cNvSpPr>
          <p:nvPr/>
        </p:nvSpPr>
        <p:spPr bwMode="auto">
          <a:xfrm>
            <a:off x="6891336" y="26223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0" name="Oval 23">
            <a:extLst>
              <a:ext uri="{FF2B5EF4-FFF2-40B4-BE49-F238E27FC236}">
                <a16:creationId xmlns:a16="http://schemas.microsoft.com/office/drawing/2014/main" id="{2CEE0723-5D0B-48FF-A369-D16CF11CE972}"/>
              </a:ext>
            </a:extLst>
          </p:cNvPr>
          <p:cNvSpPr>
            <a:spLocks noChangeArrowheads="1"/>
          </p:cNvSpPr>
          <p:nvPr/>
        </p:nvSpPr>
        <p:spPr bwMode="auto">
          <a:xfrm>
            <a:off x="7653336" y="33843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1" name="Oval 24">
            <a:extLst>
              <a:ext uri="{FF2B5EF4-FFF2-40B4-BE49-F238E27FC236}">
                <a16:creationId xmlns:a16="http://schemas.microsoft.com/office/drawing/2014/main" id="{76E8B69E-61FF-4E2E-BA89-3193E56DBF19}"/>
              </a:ext>
            </a:extLst>
          </p:cNvPr>
          <p:cNvSpPr>
            <a:spLocks noChangeArrowheads="1"/>
          </p:cNvSpPr>
          <p:nvPr/>
        </p:nvSpPr>
        <p:spPr bwMode="auto">
          <a:xfrm>
            <a:off x="6205536" y="33081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2" name="Oval 25">
            <a:extLst>
              <a:ext uri="{FF2B5EF4-FFF2-40B4-BE49-F238E27FC236}">
                <a16:creationId xmlns:a16="http://schemas.microsoft.com/office/drawing/2014/main" id="{E891F9DB-57E6-4DE1-BEC9-ECBBF6B7C638}"/>
              </a:ext>
            </a:extLst>
          </p:cNvPr>
          <p:cNvSpPr>
            <a:spLocks noChangeArrowheads="1"/>
          </p:cNvSpPr>
          <p:nvPr/>
        </p:nvSpPr>
        <p:spPr bwMode="auto">
          <a:xfrm>
            <a:off x="6967536" y="40701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3" name="Oval 26">
            <a:extLst>
              <a:ext uri="{FF2B5EF4-FFF2-40B4-BE49-F238E27FC236}">
                <a16:creationId xmlns:a16="http://schemas.microsoft.com/office/drawing/2014/main" id="{D33DC69A-AFAF-4CF0-80E6-F53E3AEA92DC}"/>
              </a:ext>
            </a:extLst>
          </p:cNvPr>
          <p:cNvSpPr>
            <a:spLocks noChangeArrowheads="1"/>
          </p:cNvSpPr>
          <p:nvPr/>
        </p:nvSpPr>
        <p:spPr bwMode="auto">
          <a:xfrm>
            <a:off x="5672136" y="38415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4" name="Oval 27">
            <a:extLst>
              <a:ext uri="{FF2B5EF4-FFF2-40B4-BE49-F238E27FC236}">
                <a16:creationId xmlns:a16="http://schemas.microsoft.com/office/drawing/2014/main" id="{03798F97-C011-4FE9-9DBF-F539D0D12959}"/>
              </a:ext>
            </a:extLst>
          </p:cNvPr>
          <p:cNvSpPr>
            <a:spLocks noChangeArrowheads="1"/>
          </p:cNvSpPr>
          <p:nvPr/>
        </p:nvSpPr>
        <p:spPr bwMode="auto">
          <a:xfrm>
            <a:off x="6357936" y="45273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5" name="Oval 28">
            <a:extLst>
              <a:ext uri="{FF2B5EF4-FFF2-40B4-BE49-F238E27FC236}">
                <a16:creationId xmlns:a16="http://schemas.microsoft.com/office/drawing/2014/main" id="{F539DFC0-F8CB-40F2-AF3B-0C9BAB652EEF}"/>
              </a:ext>
            </a:extLst>
          </p:cNvPr>
          <p:cNvSpPr>
            <a:spLocks noChangeArrowheads="1"/>
          </p:cNvSpPr>
          <p:nvPr/>
        </p:nvSpPr>
        <p:spPr bwMode="auto">
          <a:xfrm>
            <a:off x="4986336" y="45273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6" name="Oval 29">
            <a:extLst>
              <a:ext uri="{FF2B5EF4-FFF2-40B4-BE49-F238E27FC236}">
                <a16:creationId xmlns:a16="http://schemas.microsoft.com/office/drawing/2014/main" id="{183D2975-7F17-4341-B20E-76BC826CEFA5}"/>
              </a:ext>
            </a:extLst>
          </p:cNvPr>
          <p:cNvSpPr>
            <a:spLocks noChangeArrowheads="1"/>
          </p:cNvSpPr>
          <p:nvPr/>
        </p:nvSpPr>
        <p:spPr bwMode="auto">
          <a:xfrm>
            <a:off x="5595936" y="51369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7" name="Oval 30">
            <a:extLst>
              <a:ext uri="{FF2B5EF4-FFF2-40B4-BE49-F238E27FC236}">
                <a16:creationId xmlns:a16="http://schemas.microsoft.com/office/drawing/2014/main" id="{62A34151-DFE5-4D58-9B37-A232C8264279}"/>
              </a:ext>
            </a:extLst>
          </p:cNvPr>
          <p:cNvSpPr>
            <a:spLocks noChangeArrowheads="1"/>
          </p:cNvSpPr>
          <p:nvPr/>
        </p:nvSpPr>
        <p:spPr bwMode="auto">
          <a:xfrm>
            <a:off x="4376736" y="5136995"/>
            <a:ext cx="152400" cy="152400"/>
          </a:xfrm>
          <a:prstGeom prst="ellipse">
            <a:avLst/>
          </a:prstGeom>
          <a:solidFill>
            <a:srgbClr val="FF00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58" name="Line 31">
            <a:extLst>
              <a:ext uri="{FF2B5EF4-FFF2-40B4-BE49-F238E27FC236}">
                <a16:creationId xmlns:a16="http://schemas.microsoft.com/office/drawing/2014/main" id="{DE7C78BA-C9C6-4266-A911-D9C49947EED0}"/>
              </a:ext>
            </a:extLst>
          </p:cNvPr>
          <p:cNvSpPr>
            <a:spLocks noChangeShapeType="1"/>
          </p:cNvSpPr>
          <p:nvPr/>
        </p:nvSpPr>
        <p:spPr bwMode="auto">
          <a:xfrm flipH="1">
            <a:off x="6281736" y="2698595"/>
            <a:ext cx="685800" cy="6858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9" name="Line 32">
            <a:extLst>
              <a:ext uri="{FF2B5EF4-FFF2-40B4-BE49-F238E27FC236}">
                <a16:creationId xmlns:a16="http://schemas.microsoft.com/office/drawing/2014/main" id="{2D319170-634D-4518-A8AC-D372DB31ADF3}"/>
              </a:ext>
            </a:extLst>
          </p:cNvPr>
          <p:cNvSpPr>
            <a:spLocks noChangeShapeType="1"/>
          </p:cNvSpPr>
          <p:nvPr/>
        </p:nvSpPr>
        <p:spPr bwMode="auto">
          <a:xfrm flipH="1">
            <a:off x="5748336" y="3384395"/>
            <a:ext cx="533400" cy="5334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0" name="Line 33">
            <a:extLst>
              <a:ext uri="{FF2B5EF4-FFF2-40B4-BE49-F238E27FC236}">
                <a16:creationId xmlns:a16="http://schemas.microsoft.com/office/drawing/2014/main" id="{4BEFB2CD-F527-431E-B86F-0551335BC9C6}"/>
              </a:ext>
            </a:extLst>
          </p:cNvPr>
          <p:cNvSpPr>
            <a:spLocks noChangeShapeType="1"/>
          </p:cNvSpPr>
          <p:nvPr/>
        </p:nvSpPr>
        <p:spPr bwMode="auto">
          <a:xfrm flipH="1">
            <a:off x="5062536" y="3917795"/>
            <a:ext cx="685800" cy="6858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1" name="Line 34">
            <a:extLst>
              <a:ext uri="{FF2B5EF4-FFF2-40B4-BE49-F238E27FC236}">
                <a16:creationId xmlns:a16="http://schemas.microsoft.com/office/drawing/2014/main" id="{6B514FFE-545E-44EF-BB78-3F308E1C92AA}"/>
              </a:ext>
            </a:extLst>
          </p:cNvPr>
          <p:cNvSpPr>
            <a:spLocks noChangeShapeType="1"/>
          </p:cNvSpPr>
          <p:nvPr/>
        </p:nvSpPr>
        <p:spPr bwMode="auto">
          <a:xfrm flipH="1">
            <a:off x="4452936" y="4603595"/>
            <a:ext cx="609600" cy="6096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2" name="Line 35">
            <a:extLst>
              <a:ext uri="{FF2B5EF4-FFF2-40B4-BE49-F238E27FC236}">
                <a16:creationId xmlns:a16="http://schemas.microsoft.com/office/drawing/2014/main" id="{CA12B9F5-6255-45ED-9DF9-CA7AC1E3D4D6}"/>
              </a:ext>
            </a:extLst>
          </p:cNvPr>
          <p:cNvSpPr>
            <a:spLocks noChangeShapeType="1"/>
          </p:cNvSpPr>
          <p:nvPr/>
        </p:nvSpPr>
        <p:spPr bwMode="auto">
          <a:xfrm>
            <a:off x="6281736" y="338439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3" name="Line 36">
            <a:extLst>
              <a:ext uri="{FF2B5EF4-FFF2-40B4-BE49-F238E27FC236}">
                <a16:creationId xmlns:a16="http://schemas.microsoft.com/office/drawing/2014/main" id="{797C2F12-A497-468C-ABE4-9246B88C49E6}"/>
              </a:ext>
            </a:extLst>
          </p:cNvPr>
          <p:cNvSpPr>
            <a:spLocks noChangeShapeType="1"/>
          </p:cNvSpPr>
          <p:nvPr/>
        </p:nvSpPr>
        <p:spPr bwMode="auto">
          <a:xfrm>
            <a:off x="6281736" y="3384395"/>
            <a:ext cx="762000" cy="7620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4" name="Line 37">
            <a:extLst>
              <a:ext uri="{FF2B5EF4-FFF2-40B4-BE49-F238E27FC236}">
                <a16:creationId xmlns:a16="http://schemas.microsoft.com/office/drawing/2014/main" id="{B6DDE715-87EA-4DF9-BDD1-80CCC28881C1}"/>
              </a:ext>
            </a:extLst>
          </p:cNvPr>
          <p:cNvSpPr>
            <a:spLocks noChangeShapeType="1"/>
          </p:cNvSpPr>
          <p:nvPr/>
        </p:nvSpPr>
        <p:spPr bwMode="auto">
          <a:xfrm>
            <a:off x="5748336" y="3917795"/>
            <a:ext cx="685800" cy="6858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5" name="Line 38">
            <a:extLst>
              <a:ext uri="{FF2B5EF4-FFF2-40B4-BE49-F238E27FC236}">
                <a16:creationId xmlns:a16="http://schemas.microsoft.com/office/drawing/2014/main" id="{5EB966BB-A55A-4105-BB87-FD24316DA020}"/>
              </a:ext>
            </a:extLst>
          </p:cNvPr>
          <p:cNvSpPr>
            <a:spLocks noChangeShapeType="1"/>
          </p:cNvSpPr>
          <p:nvPr/>
        </p:nvSpPr>
        <p:spPr bwMode="auto">
          <a:xfrm>
            <a:off x="5062536" y="4603595"/>
            <a:ext cx="609600" cy="60960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8566" name="Group 39">
            <a:extLst>
              <a:ext uri="{FF2B5EF4-FFF2-40B4-BE49-F238E27FC236}">
                <a16:creationId xmlns:a16="http://schemas.microsoft.com/office/drawing/2014/main" id="{EF1BBD06-B0DF-466C-B1C1-DAB3FE107312}"/>
              </a:ext>
            </a:extLst>
          </p:cNvPr>
          <p:cNvGrpSpPr>
            <a:grpSpLocks/>
          </p:cNvGrpSpPr>
          <p:nvPr/>
        </p:nvGrpSpPr>
        <p:grpSpPr bwMode="auto">
          <a:xfrm>
            <a:off x="4376736" y="2650971"/>
            <a:ext cx="3416300" cy="2638425"/>
            <a:chOff x="1832" y="1314"/>
            <a:chExt cx="2152" cy="1662"/>
          </a:xfrm>
        </p:grpSpPr>
        <p:sp>
          <p:nvSpPr>
            <p:cNvPr id="108567" name="Line 40">
              <a:extLst>
                <a:ext uri="{FF2B5EF4-FFF2-40B4-BE49-F238E27FC236}">
                  <a16:creationId xmlns:a16="http://schemas.microsoft.com/office/drawing/2014/main" id="{D32E75E9-12C9-4BFC-ABB3-53EE1828C6A4}"/>
                </a:ext>
              </a:extLst>
            </p:cNvPr>
            <p:cNvSpPr>
              <a:spLocks noChangeShapeType="1"/>
            </p:cNvSpPr>
            <p:nvPr/>
          </p:nvSpPr>
          <p:spPr bwMode="auto">
            <a:xfrm flipH="1">
              <a:off x="3024" y="1344"/>
              <a:ext cx="432"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8" name="Line 41">
              <a:extLst>
                <a:ext uri="{FF2B5EF4-FFF2-40B4-BE49-F238E27FC236}">
                  <a16:creationId xmlns:a16="http://schemas.microsoft.com/office/drawing/2014/main" id="{76514B39-7B34-4F89-91D5-1621F8FBF606}"/>
                </a:ext>
              </a:extLst>
            </p:cNvPr>
            <p:cNvSpPr>
              <a:spLocks noChangeShapeType="1"/>
            </p:cNvSpPr>
            <p:nvPr/>
          </p:nvSpPr>
          <p:spPr bwMode="auto">
            <a:xfrm flipH="1">
              <a:off x="2688" y="1776"/>
              <a:ext cx="336"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69" name="Line 42">
              <a:extLst>
                <a:ext uri="{FF2B5EF4-FFF2-40B4-BE49-F238E27FC236}">
                  <a16:creationId xmlns:a16="http://schemas.microsoft.com/office/drawing/2014/main" id="{3E9571B3-01F2-416B-86B8-72BCFEBC8DD4}"/>
                </a:ext>
              </a:extLst>
            </p:cNvPr>
            <p:cNvSpPr>
              <a:spLocks noChangeShapeType="1"/>
            </p:cNvSpPr>
            <p:nvPr/>
          </p:nvSpPr>
          <p:spPr bwMode="auto">
            <a:xfrm flipH="1">
              <a:off x="2256" y="2112"/>
              <a:ext cx="432"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0" name="Line 43">
              <a:extLst>
                <a:ext uri="{FF2B5EF4-FFF2-40B4-BE49-F238E27FC236}">
                  <a16:creationId xmlns:a16="http://schemas.microsoft.com/office/drawing/2014/main" id="{A89CF386-1713-4FE3-9D7A-E39E35EE5467}"/>
                </a:ext>
              </a:extLst>
            </p:cNvPr>
            <p:cNvSpPr>
              <a:spLocks noChangeShapeType="1"/>
            </p:cNvSpPr>
            <p:nvPr/>
          </p:nvSpPr>
          <p:spPr bwMode="auto">
            <a:xfrm flipH="1">
              <a:off x="1872" y="2544"/>
              <a:ext cx="38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1" name="Line 44">
              <a:extLst>
                <a:ext uri="{FF2B5EF4-FFF2-40B4-BE49-F238E27FC236}">
                  <a16:creationId xmlns:a16="http://schemas.microsoft.com/office/drawing/2014/main" id="{E0CF82CE-6692-4DCA-8E07-23695C74DCD2}"/>
                </a:ext>
              </a:extLst>
            </p:cNvPr>
            <p:cNvSpPr>
              <a:spLocks noChangeShapeType="1"/>
            </p:cNvSpPr>
            <p:nvPr/>
          </p:nvSpPr>
          <p:spPr bwMode="auto">
            <a:xfrm>
              <a:off x="3456" y="1344"/>
              <a:ext cx="48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2" name="Line 45">
              <a:extLst>
                <a:ext uri="{FF2B5EF4-FFF2-40B4-BE49-F238E27FC236}">
                  <a16:creationId xmlns:a16="http://schemas.microsoft.com/office/drawing/2014/main" id="{2761F68E-69AB-4151-A0D7-CBE82A0CCB27}"/>
                </a:ext>
              </a:extLst>
            </p:cNvPr>
            <p:cNvSpPr>
              <a:spLocks noChangeShapeType="1"/>
            </p:cNvSpPr>
            <p:nvPr/>
          </p:nvSpPr>
          <p:spPr bwMode="auto">
            <a:xfrm>
              <a:off x="3024" y="1776"/>
              <a:ext cx="48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3" name="Line 46">
              <a:extLst>
                <a:ext uri="{FF2B5EF4-FFF2-40B4-BE49-F238E27FC236}">
                  <a16:creationId xmlns:a16="http://schemas.microsoft.com/office/drawing/2014/main" id="{DCE6CDC2-7854-4AD3-AF9B-310DD7F33388}"/>
                </a:ext>
              </a:extLst>
            </p:cNvPr>
            <p:cNvSpPr>
              <a:spLocks noChangeShapeType="1"/>
            </p:cNvSpPr>
            <p:nvPr/>
          </p:nvSpPr>
          <p:spPr bwMode="auto">
            <a:xfrm>
              <a:off x="2688" y="2112"/>
              <a:ext cx="432"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4" name="Line 47">
              <a:extLst>
                <a:ext uri="{FF2B5EF4-FFF2-40B4-BE49-F238E27FC236}">
                  <a16:creationId xmlns:a16="http://schemas.microsoft.com/office/drawing/2014/main" id="{5EA51CED-B387-4ADC-973A-C6B6290DA3A1}"/>
                </a:ext>
              </a:extLst>
            </p:cNvPr>
            <p:cNvSpPr>
              <a:spLocks noChangeShapeType="1"/>
            </p:cNvSpPr>
            <p:nvPr/>
          </p:nvSpPr>
          <p:spPr bwMode="auto">
            <a:xfrm>
              <a:off x="2256" y="2544"/>
              <a:ext cx="38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75" name="Oval 48">
              <a:extLst>
                <a:ext uri="{FF2B5EF4-FFF2-40B4-BE49-F238E27FC236}">
                  <a16:creationId xmlns:a16="http://schemas.microsoft.com/office/drawing/2014/main" id="{6F228571-44BD-4137-993B-0F95F553FC03}"/>
                </a:ext>
              </a:extLst>
            </p:cNvPr>
            <p:cNvSpPr>
              <a:spLocks noChangeArrowheads="1"/>
            </p:cNvSpPr>
            <p:nvPr/>
          </p:nvSpPr>
          <p:spPr bwMode="auto">
            <a:xfrm>
              <a:off x="1832" y="287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76" name="Oval 49">
              <a:extLst>
                <a:ext uri="{FF2B5EF4-FFF2-40B4-BE49-F238E27FC236}">
                  <a16:creationId xmlns:a16="http://schemas.microsoft.com/office/drawing/2014/main" id="{426DA762-0128-4883-8712-19E0930DFC6F}"/>
                </a:ext>
              </a:extLst>
            </p:cNvPr>
            <p:cNvSpPr>
              <a:spLocks noChangeArrowheads="1"/>
            </p:cNvSpPr>
            <p:nvPr/>
          </p:nvSpPr>
          <p:spPr bwMode="auto">
            <a:xfrm>
              <a:off x="3408" y="131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77" name="Oval 50">
              <a:extLst>
                <a:ext uri="{FF2B5EF4-FFF2-40B4-BE49-F238E27FC236}">
                  <a16:creationId xmlns:a16="http://schemas.microsoft.com/office/drawing/2014/main" id="{04339027-3506-40A1-A8E7-7685AD43729A}"/>
                </a:ext>
              </a:extLst>
            </p:cNvPr>
            <p:cNvSpPr>
              <a:spLocks noChangeArrowheads="1"/>
            </p:cNvSpPr>
            <p:nvPr/>
          </p:nvSpPr>
          <p:spPr bwMode="auto">
            <a:xfrm>
              <a:off x="3888" y="177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78" name="Oval 51">
              <a:extLst>
                <a:ext uri="{FF2B5EF4-FFF2-40B4-BE49-F238E27FC236}">
                  <a16:creationId xmlns:a16="http://schemas.microsoft.com/office/drawing/2014/main" id="{C739A52E-88B0-4ACD-8271-97551ACE3C08}"/>
                </a:ext>
              </a:extLst>
            </p:cNvPr>
            <p:cNvSpPr>
              <a:spLocks noChangeArrowheads="1"/>
            </p:cNvSpPr>
            <p:nvPr/>
          </p:nvSpPr>
          <p:spPr bwMode="auto">
            <a:xfrm>
              <a:off x="3456" y="2208"/>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79" name="Oval 52">
              <a:extLst>
                <a:ext uri="{FF2B5EF4-FFF2-40B4-BE49-F238E27FC236}">
                  <a16:creationId xmlns:a16="http://schemas.microsoft.com/office/drawing/2014/main" id="{D7489C84-7476-4A3B-B573-CC277709E666}"/>
                </a:ext>
              </a:extLst>
            </p:cNvPr>
            <p:cNvSpPr>
              <a:spLocks noChangeArrowheads="1"/>
            </p:cNvSpPr>
            <p:nvPr/>
          </p:nvSpPr>
          <p:spPr bwMode="auto">
            <a:xfrm>
              <a:off x="3072" y="249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80" name="Oval 53">
              <a:extLst>
                <a:ext uri="{FF2B5EF4-FFF2-40B4-BE49-F238E27FC236}">
                  <a16:creationId xmlns:a16="http://schemas.microsoft.com/office/drawing/2014/main" id="{99BC980E-34DF-4A3B-A662-B84109A2DE63}"/>
                </a:ext>
              </a:extLst>
            </p:cNvPr>
            <p:cNvSpPr>
              <a:spLocks noChangeArrowheads="1"/>
            </p:cNvSpPr>
            <p:nvPr/>
          </p:nvSpPr>
          <p:spPr bwMode="auto">
            <a:xfrm>
              <a:off x="2592" y="288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81" name="Oval 54">
              <a:extLst>
                <a:ext uri="{FF2B5EF4-FFF2-40B4-BE49-F238E27FC236}">
                  <a16:creationId xmlns:a16="http://schemas.microsoft.com/office/drawing/2014/main" id="{5EBDD394-EA00-4D6C-956F-21BB7064A6BE}"/>
                </a:ext>
              </a:extLst>
            </p:cNvPr>
            <p:cNvSpPr>
              <a:spLocks noChangeArrowheads="1"/>
            </p:cNvSpPr>
            <p:nvPr/>
          </p:nvSpPr>
          <p:spPr bwMode="auto">
            <a:xfrm>
              <a:off x="2208" y="249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82" name="Oval 55">
              <a:extLst>
                <a:ext uri="{FF2B5EF4-FFF2-40B4-BE49-F238E27FC236}">
                  <a16:creationId xmlns:a16="http://schemas.microsoft.com/office/drawing/2014/main" id="{D2215CA9-1376-4BA8-89E6-F8BD7BD0AB71}"/>
                </a:ext>
              </a:extLst>
            </p:cNvPr>
            <p:cNvSpPr>
              <a:spLocks noChangeArrowheads="1"/>
            </p:cNvSpPr>
            <p:nvPr/>
          </p:nvSpPr>
          <p:spPr bwMode="auto">
            <a:xfrm>
              <a:off x="2640" y="206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8583" name="Oval 56">
              <a:extLst>
                <a:ext uri="{FF2B5EF4-FFF2-40B4-BE49-F238E27FC236}">
                  <a16:creationId xmlns:a16="http://schemas.microsoft.com/office/drawing/2014/main" id="{112C4A4D-EF85-46A9-8D4A-DBBAF3C961BD}"/>
                </a:ext>
              </a:extLst>
            </p:cNvPr>
            <p:cNvSpPr>
              <a:spLocks noChangeArrowheads="1"/>
            </p:cNvSpPr>
            <p:nvPr/>
          </p:nvSpPr>
          <p:spPr bwMode="auto">
            <a:xfrm>
              <a:off x="2976" y="1728"/>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7" name="文本框 56">
            <a:extLst>
              <a:ext uri="{FF2B5EF4-FFF2-40B4-BE49-F238E27FC236}">
                <a16:creationId xmlns:a16="http://schemas.microsoft.com/office/drawing/2014/main" id="{B7F09FCB-E8FB-4B2B-8953-382FD3A4AA29}"/>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Text Box 2">
            <a:extLst>
              <a:ext uri="{FF2B5EF4-FFF2-40B4-BE49-F238E27FC236}">
                <a16:creationId xmlns:a16="http://schemas.microsoft.com/office/drawing/2014/main" id="{9F1F5111-C1BA-44FF-B66D-941ADDB76E03}"/>
              </a:ext>
            </a:extLst>
          </p:cNvPr>
          <p:cNvSpPr txBox="1">
            <a:spLocks noChangeArrowheads="1"/>
          </p:cNvSpPr>
          <p:nvPr/>
        </p:nvSpPr>
        <p:spPr bwMode="auto">
          <a:xfrm>
            <a:off x="1981200" y="914401"/>
            <a:ext cx="80772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rPr>
              <a:t>        </a:t>
            </a:r>
            <a:r>
              <a:rPr kumimoji="1" lang="zh-CN" altLang="en-US" sz="2800" b="1" dirty="0">
                <a:latin typeface="Times New Roman" panose="02020603050405020304" pitchFamily="18" charset="0"/>
              </a:rPr>
              <a:t>由于枝点才可能是叶的前缀，而枝点不对应一个码，故这样一棵树所有叶对应的码构成前缀码。</a:t>
            </a:r>
          </a:p>
          <a:p>
            <a:pPr eaLnBrk="1" hangingPunct="1">
              <a:spcBef>
                <a:spcPct val="50000"/>
              </a:spcBef>
              <a:buFontTx/>
              <a:buNone/>
            </a:pPr>
            <a:r>
              <a:rPr kumimoji="1" lang="zh-CN" altLang="en-US" sz="2800" b="1" dirty="0">
                <a:latin typeface="Times New Roman" panose="02020603050405020304" pitchFamily="18" charset="0"/>
              </a:rPr>
              <a:t>       二元完全树的叶只有２</a:t>
            </a:r>
            <a:r>
              <a:rPr kumimoji="1" lang="en-US" altLang="zh-CN" sz="2800" b="1" baseline="30000" dirty="0">
                <a:latin typeface="Times New Roman" panose="02020603050405020304" pitchFamily="18" charset="0"/>
              </a:rPr>
              <a:t>h</a:t>
            </a:r>
            <a:r>
              <a:rPr kumimoji="1" lang="zh-CN" altLang="en-US" sz="2800" b="1" dirty="0">
                <a:latin typeface="Times New Roman" panose="02020603050405020304" pitchFamily="18" charset="0"/>
              </a:rPr>
              <a:t>片（ｈ为树高），用二元树的前缀码，最长码长是树高ｈ，最多不超过２</a:t>
            </a:r>
            <a:r>
              <a:rPr kumimoji="1" lang="en-US" altLang="zh-CN" sz="2800" b="1" baseline="30000" dirty="0">
                <a:latin typeface="Times New Roman" panose="02020603050405020304" pitchFamily="18" charset="0"/>
              </a:rPr>
              <a:t>h</a:t>
            </a:r>
            <a:r>
              <a:rPr kumimoji="1" lang="zh-CN" altLang="en-US" sz="2800" b="1" dirty="0">
                <a:latin typeface="Times New Roman" panose="02020603050405020304" pitchFamily="18" charset="0"/>
              </a:rPr>
              <a:t>片。     </a:t>
            </a:r>
          </a:p>
        </p:txBody>
      </p:sp>
      <p:sp>
        <p:nvSpPr>
          <p:cNvPr id="1565699" name="Text Box 3">
            <a:extLst>
              <a:ext uri="{FF2B5EF4-FFF2-40B4-BE49-F238E27FC236}">
                <a16:creationId xmlns:a16="http://schemas.microsoft.com/office/drawing/2014/main" id="{D2E4E506-6814-4A85-BFD7-058E76CFADC6}"/>
              </a:ext>
            </a:extLst>
          </p:cNvPr>
          <p:cNvSpPr txBox="1">
            <a:spLocks noChangeArrowheads="1"/>
          </p:cNvSpPr>
          <p:nvPr/>
        </p:nvSpPr>
        <p:spPr bwMode="auto">
          <a:xfrm>
            <a:off x="2057400" y="3581401"/>
            <a:ext cx="8001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rPr>
              <a:t>      </a:t>
            </a:r>
            <a:r>
              <a:rPr kumimoji="1" lang="zh-CN" altLang="en-US" sz="2800" b="1" dirty="0">
                <a:latin typeface="Times New Roman" panose="02020603050405020304" pitchFamily="18" charset="0"/>
              </a:rPr>
              <a:t>如上例２６个字母，就可构造树高为</a:t>
            </a:r>
            <a:r>
              <a:rPr kumimoji="1" lang="en-US" altLang="zh-CN" sz="2800" b="1" dirty="0">
                <a:latin typeface="Times New Roman" panose="02020603050405020304" pitchFamily="18" charset="0"/>
              </a:rPr>
              <a:t>5</a:t>
            </a:r>
            <a:r>
              <a:rPr kumimoji="1" lang="zh-CN" altLang="en-US" sz="2800" b="1" dirty="0">
                <a:latin typeface="Times New Roman" panose="02020603050405020304" pitchFamily="18" charset="0"/>
              </a:rPr>
              <a:t>的二元树</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然后用相应的前缀码分别表示各个字母，将常用的字母用较短的编码表示，可缩短整个通讯序列的长度，提高效率，即：</a:t>
            </a:r>
          </a:p>
        </p:txBody>
      </p:sp>
      <p:sp>
        <p:nvSpPr>
          <p:cNvPr id="4" name="文本框 3">
            <a:extLst>
              <a:ext uri="{FF2B5EF4-FFF2-40B4-BE49-F238E27FC236}">
                <a16:creationId xmlns:a16="http://schemas.microsoft.com/office/drawing/2014/main" id="{5991C0CD-A3DC-48F5-A7EE-8A03676C0E7E}"/>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565698"/>
                                        </p:tgtEl>
                                        <p:attrNameLst>
                                          <p:attrName>style.visibility</p:attrName>
                                        </p:attrNameLst>
                                      </p:cBhvr>
                                      <p:to>
                                        <p:strVal val="visible"/>
                                      </p:to>
                                    </p:set>
                                    <p:animEffect transition="in" filter="strips(upRight)">
                                      <p:cBhvr>
                                        <p:cTn id="7" dur="500"/>
                                        <p:tgtEl>
                                          <p:spTgt spid="1565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65699"/>
                                        </p:tgtEl>
                                        <p:attrNameLst>
                                          <p:attrName>style.visibility</p:attrName>
                                        </p:attrNameLst>
                                      </p:cBhvr>
                                      <p:to>
                                        <p:strVal val="visible"/>
                                      </p:to>
                                    </p:set>
                                    <p:anim calcmode="lin" valueType="num">
                                      <p:cBhvr additive="base">
                                        <p:cTn id="12" dur="500" fill="hold"/>
                                        <p:tgtEl>
                                          <p:spTgt spid="1565699"/>
                                        </p:tgtEl>
                                        <p:attrNameLst>
                                          <p:attrName>ppt_x</p:attrName>
                                        </p:attrNameLst>
                                      </p:cBhvr>
                                      <p:tavLst>
                                        <p:tav tm="0">
                                          <p:val>
                                            <p:strVal val="0-#ppt_w/2"/>
                                          </p:val>
                                        </p:tav>
                                        <p:tav tm="100000">
                                          <p:val>
                                            <p:strVal val="#ppt_x"/>
                                          </p:val>
                                        </p:tav>
                                      </p:tavLst>
                                    </p:anim>
                                    <p:anim calcmode="lin" valueType="num">
                                      <p:cBhvr additive="base">
                                        <p:cTn id="13" dur="500" fill="hold"/>
                                        <p:tgtEl>
                                          <p:spTgt spid="1565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5698" grpId="0" autoUpdateAnimBg="0"/>
      <p:bldP spid="156569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dirty="0"/>
                  <a:t> </a:t>
                </a:r>
                <a:r>
                  <a:rPr lang="zh-CN" altLang="en-US" dirty="0"/>
                  <a:t> </a:t>
                </a:r>
                <a:r>
                  <a:rPr lang="zh-CN" altLang="en-US" sz="2800" dirty="0"/>
                  <a:t>设</a:t>
                </a:r>
                <a14:m>
                  <m:oMath xmlns:m="http://schemas.openxmlformats.org/officeDocument/2006/math">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𝒍</m:t>
                        </m:r>
                      </m:e>
                      <m:sub>
                        <m:r>
                          <m:rPr>
                            <m:sty m:val="p"/>
                          </m:rPr>
                          <a:rPr lang="en-US" altLang="zh-CN" sz="2800" i="1">
                            <a:latin typeface="Cambria Math" panose="02040503050406030204" pitchFamily="18" charset="0"/>
                          </a:rPr>
                          <m:t>i</m:t>
                        </m:r>
                      </m:sub>
                    </m:sSub>
                  </m:oMath>
                </a14:m>
                <a:r>
                  <a:rPr lang="zh-CN" altLang="en-US" sz="2800" dirty="0"/>
                  <a:t>为第ｉ个字母前缀码长，</a:t>
                </a: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w</m:t>
                        </m:r>
                      </m:e>
                      <m:sub>
                        <m:r>
                          <m:rPr>
                            <m:sty m:val="p"/>
                          </m:rPr>
                          <a:rPr lang="en-US" altLang="zh-CN" sz="2800" i="1">
                            <a:latin typeface="Cambria Math" panose="02040503050406030204" pitchFamily="18" charset="0"/>
                          </a:rPr>
                          <m:t>i</m:t>
                        </m:r>
                      </m:sub>
                    </m:sSub>
                  </m:oMath>
                </a14:m>
                <a:r>
                  <a:rPr lang="zh-CN" altLang="en-US" sz="2800" dirty="0"/>
                  <a:t>为此字母在１０００个字母中出现次数（频率</a:t>
                </a:r>
                <a:r>
                  <a:rPr lang="en-US" altLang="zh-CN" sz="2800" dirty="0"/>
                  <a:t>,</a:t>
                </a:r>
                <a:r>
                  <a:rPr lang="zh-CN" altLang="en-US" sz="2800" dirty="0"/>
                  <a:t>概率），</a:t>
                </a:r>
                <a14:m>
                  <m:oMath xmlns:m="http://schemas.openxmlformats.org/officeDocument/2006/math">
                    <m:nary>
                      <m:naryPr>
                        <m:chr m:val="∑"/>
                        <m:ctrlPr>
                          <a:rPr lang="zh-CN" altLang="en-US" sz="2800" i="1" smtClean="0">
                            <a:latin typeface="Cambria Math" panose="02040503050406030204" pitchFamily="18" charset="0"/>
                          </a:rPr>
                        </m:ctrlPr>
                      </m:naryPr>
                      <m:sub>
                        <m:r>
                          <m:rPr>
                            <m:sty m:val="p"/>
                            <m:brk m:alnAt="23"/>
                          </m:rPr>
                          <a:rPr lang="en-US" altLang="zh-CN" sz="2800" i="1">
                            <a:latin typeface="Cambria Math" panose="02040503050406030204" pitchFamily="18" charset="0"/>
                          </a:rPr>
                          <m:t>i</m:t>
                        </m:r>
                        <m:r>
                          <m:rPr>
                            <m:brk m:alnAt="23"/>
                          </m:rP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up>
                        <m:r>
                          <a:rPr lang="en-US" altLang="zh-CN" sz="2800" b="1" i="1" smtClean="0">
                            <a:latin typeface="Cambria Math" panose="02040503050406030204" pitchFamily="18" charset="0"/>
                          </a:rPr>
                          <m:t>𝟐𝟔</m:t>
                        </m:r>
                      </m:sup>
                      <m:e>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𝒍</m:t>
                            </m:r>
                          </m:e>
                          <m:sub>
                            <m:r>
                              <a:rPr lang="en-US" altLang="zh-CN" sz="2800" b="1" i="1" smtClean="0">
                                <a:latin typeface="Cambria Math" panose="02040503050406030204" pitchFamily="18" charset="0"/>
                              </a:rPr>
                              <m:t>𝒊</m:t>
                            </m:r>
                          </m:sub>
                        </m:sSub>
                        <m:r>
                          <a:rPr lang="en-US" altLang="zh-CN" sz="2800" b="1" i="1" smtClean="0">
                            <a:latin typeface="Cambria Math" panose="02040503050406030204" pitchFamily="18" charset="0"/>
                          </a:rPr>
                          <m:t>𝒘</m:t>
                        </m:r>
                      </m:e>
                    </m:nary>
                  </m:oMath>
                </a14:m>
                <a:r>
                  <a:rPr lang="zh-CN" altLang="en-US" sz="2800" dirty="0"/>
                  <a:t> 就是１０００个字母所需二进制代码总长。</a:t>
                </a:r>
                <a:endParaRPr kumimoji="1" lang="en-US" altLang="zh-CN" sz="2800" dirty="0">
                  <a:latin typeface="Times New Roman" panose="02020603050405020304" pitchFamily="18" charset="0"/>
                  <a:ea typeface="隶书" pitchFamily="49" charset="-122"/>
                </a:endParaRPr>
              </a:p>
              <a:p>
                <a:pPr>
                  <a:lnSpc>
                    <a:spcPct val="150000"/>
                  </a:lnSpc>
                </a:pPr>
                <a:r>
                  <a:rPr kumimoji="1" lang="en-US" altLang="zh-CN" sz="2800" dirty="0">
                    <a:latin typeface="宋体" panose="02010600030101010101" pitchFamily="2" charset="-122"/>
                  </a:rPr>
                  <a:t> </a:t>
                </a:r>
                <a:r>
                  <a:rPr kumimoji="1" lang="zh-CN" altLang="en-US" sz="2800" dirty="0">
                    <a:latin typeface="宋体" panose="02010600030101010101" pitchFamily="2" charset="-122"/>
                  </a:rPr>
                  <a:t>目标</a:t>
                </a:r>
                <a:r>
                  <a:rPr kumimoji="1" lang="en-US" altLang="zh-CN" sz="2800" dirty="0">
                    <a:latin typeface="宋体" panose="02010600030101010101" pitchFamily="2" charset="-122"/>
                  </a:rPr>
                  <a:t>:</a:t>
                </a:r>
                <a:r>
                  <a:rPr kumimoji="1" lang="zh-CN" altLang="en-US" sz="2800" dirty="0">
                    <a:latin typeface="宋体" panose="02010600030101010101" pitchFamily="2" charset="-122"/>
                  </a:rPr>
                  <a:t>构造一个适当的二元有序加权树，使总长达到最小。</a:t>
                </a:r>
                <a:r>
                  <a:rPr kumimoji="1" lang="en-US" altLang="zh-CN" sz="2800" dirty="0">
                    <a:latin typeface="宋体" panose="02010600030101010101" pitchFamily="2" charset="-122"/>
                  </a:rPr>
                  <a:t>(</a:t>
                </a:r>
                <a:r>
                  <a:rPr kumimoji="1" lang="zh-CN" altLang="en-US" sz="2800" dirty="0">
                    <a:latin typeface="宋体" panose="02010600030101010101" pitchFamily="2" charset="-122"/>
                  </a:rPr>
                  <a:t>对任何标识符及文字的集合均可采用</a:t>
                </a:r>
                <a:r>
                  <a:rPr kumimoji="1" lang="en-US" altLang="zh-CN" sz="2800" dirty="0">
                    <a:latin typeface="宋体" panose="02010600030101010101" pitchFamily="2" charset="-122"/>
                  </a:rPr>
                  <a:t>).</a:t>
                </a:r>
              </a:p>
              <a:p>
                <a:pPr>
                  <a:lnSpc>
                    <a:spcPct val="150000"/>
                  </a:lnSpc>
                </a:pPr>
                <a:r>
                  <a:rPr lang="en-US" altLang="zh-CN" sz="2800" dirty="0"/>
                  <a:t>[</a:t>
                </a:r>
                <a:r>
                  <a:rPr lang="zh-CN" altLang="en-US" sz="2800" dirty="0"/>
                  <a:t>定义</a:t>
                </a:r>
                <a:r>
                  <a:rPr lang="en-US" altLang="zh-CN" sz="2800" dirty="0"/>
                  <a:t>]</a:t>
                </a:r>
                <a:r>
                  <a:rPr lang="zh-CN" altLang="en-US" sz="2800" dirty="0"/>
                  <a:t>树的权：设树Ｔ有ｔ片叶，对应的权为</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𝟏</m:t>
                        </m:r>
                      </m:sub>
                    </m:sSub>
                    <m:r>
                      <a:rPr lang="en-US" altLang="zh-CN" sz="2800" i="1">
                        <a:latin typeface="Cambria Math" panose="02040503050406030204" pitchFamily="18" charset="0"/>
                      </a:rPr>
                      <m:t> </m:t>
                    </m:r>
                  </m:oMath>
                </a14:m>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 </m:t>
                    </m:r>
                  </m:oMath>
                </a14:m>
                <a:r>
                  <a:rPr lang="zh-CN" altLang="en-US" sz="2800" dirty="0"/>
                  <a:t>，</a:t>
                </a:r>
                <a:r>
                  <a:rPr lang="en-US" altLang="zh-CN" sz="2800" dirty="0"/>
                  <a:t>…</a:t>
                </a:r>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𝒕</m:t>
                        </m:r>
                      </m:sub>
                    </m:sSub>
                    <m:r>
                      <a:rPr lang="en-US" altLang="zh-CN" sz="2800" i="1">
                        <a:latin typeface="Cambria Math" panose="02040503050406030204" pitchFamily="18" charset="0"/>
                      </a:rPr>
                      <m:t> </m:t>
                    </m:r>
                  </m:oMath>
                </a14:m>
                <a:r>
                  <a:rPr lang="zh-CN" altLang="en-US" sz="2800" dirty="0"/>
                  <a:t>（叶以权</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𝒊</m:t>
                        </m:r>
                      </m:sub>
                    </m:sSub>
                  </m:oMath>
                </a14:m>
                <a:r>
                  <a:rPr lang="zh-CN" altLang="en-US" sz="2800" dirty="0"/>
                  <a:t>命名），根到叶</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𝒊</m:t>
                        </m:r>
                      </m:sub>
                    </m:sSub>
                  </m:oMath>
                </a14:m>
                <a:r>
                  <a:rPr lang="zh-CN" altLang="en-US" sz="2800" dirty="0"/>
                  <a:t>的道路长为ｌ（</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𝒊</m:t>
                        </m:r>
                      </m:sub>
                    </m:sSub>
                    <m:r>
                      <a:rPr lang="en-US" altLang="zh-CN" sz="2800" i="1">
                        <a:latin typeface="Cambria Math" panose="02040503050406030204" pitchFamily="18" charset="0"/>
                      </a:rPr>
                      <m:t> </m:t>
                    </m:r>
                  </m:oMath>
                </a14:m>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𝒊</m:t>
                        </m:r>
                      </m:sub>
                    </m:sSub>
                    <m:r>
                      <a:rPr lang="en-US" altLang="zh-CN" sz="2800" i="1">
                        <a:latin typeface="Cambria Math" panose="02040503050406030204" pitchFamily="18" charset="0"/>
                      </a:rPr>
                      <m:t> </m:t>
                    </m:r>
                  </m:oMath>
                </a14:m>
                <a:r>
                  <a:rPr lang="zh-CN" altLang="en-US" sz="2800" dirty="0"/>
                  <a:t>，则称Ｔ为关于权</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i="1">
                            <a:latin typeface="Cambria Math" panose="02040503050406030204" pitchFamily="18" charset="0"/>
                          </a:rPr>
                          <m:t>𝟏</m:t>
                        </m:r>
                      </m:sub>
                    </m:sSub>
                    <m:r>
                      <a:rPr lang="en-US" altLang="zh-CN" sz="2800" i="1">
                        <a:latin typeface="Cambria Math" panose="02040503050406030204" pitchFamily="18" charset="0"/>
                      </a:rPr>
                      <m:t> </m:t>
                    </m:r>
                  </m:oMath>
                </a14:m>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 </m:t>
                    </m:r>
                  </m:oMath>
                </a14:m>
                <a:r>
                  <a:rPr lang="zh-CN" altLang="en-US" sz="2800" dirty="0"/>
                  <a:t>，</a:t>
                </a:r>
                <a:r>
                  <a:rPr lang="en-US" altLang="zh-CN" sz="2800" dirty="0"/>
                  <a:t>…</a:t>
                </a:r>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𝒕</m:t>
                        </m:r>
                      </m:sub>
                    </m:sSub>
                  </m:oMath>
                </a14:m>
                <a:r>
                  <a:rPr lang="zh-CN" altLang="en-US" sz="2800" dirty="0"/>
                  <a:t>的二元树，ｗ（Ｔ）＝ </a:t>
                </a:r>
                <a14:m>
                  <m:oMath xmlns:m="http://schemas.openxmlformats.org/officeDocument/2006/math">
                    <m:nary>
                      <m:naryPr>
                        <m:chr m:val="∑"/>
                        <m:ctrlPr>
                          <a:rPr lang="zh-CN" altLang="en-US" sz="2800" i="1">
                            <a:latin typeface="Cambria Math" panose="02040503050406030204" pitchFamily="18" charset="0"/>
                          </a:rPr>
                        </m:ctrlPr>
                      </m:naryPr>
                      <m:sub>
                        <m:r>
                          <m:rPr>
                            <m:sty m:val="p"/>
                            <m:brk m:alnAt="23"/>
                          </m:rPr>
                          <a:rPr lang="en-US" altLang="zh-CN" sz="2800" i="1">
                            <a:latin typeface="Cambria Math" panose="02040503050406030204" pitchFamily="18" charset="0"/>
                          </a:rPr>
                          <m:t>i</m:t>
                        </m:r>
                        <m:r>
                          <a:rPr lang="en-US" altLang="zh-CN" sz="2800" i="1">
                            <a:latin typeface="Cambria Math" panose="02040503050406030204" pitchFamily="18" charset="0"/>
                          </a:rPr>
                          <m:t>=</m:t>
                        </m:r>
                        <m:r>
                          <a:rPr lang="en-US" altLang="zh-CN" sz="2800" i="1">
                            <a:latin typeface="Cambria Math" panose="02040503050406030204" pitchFamily="18" charset="0"/>
                          </a:rPr>
                          <m:t>𝟏</m:t>
                        </m:r>
                      </m:sub>
                      <m:sup>
                        <m:r>
                          <a:rPr lang="en-US" altLang="zh-CN" sz="2800" b="1" i="1" smtClean="0">
                            <a:latin typeface="Cambria Math" panose="02040503050406030204" pitchFamily="18" charset="0"/>
                          </a:rPr>
                          <m:t>𝒕</m:t>
                        </m:r>
                      </m:sup>
                      <m:e>
                        <m:sSub>
                          <m:sSubPr>
                            <m:ctrlPr>
                              <a:rPr lang="en-US" altLang="zh-CN" sz="2800" i="1">
                                <a:latin typeface="Cambria Math" panose="02040503050406030204" pitchFamily="18" charset="0"/>
                              </a:rPr>
                            </m:ctrlPr>
                          </m:sSubPr>
                          <m:e>
                            <m:r>
                              <a:rPr lang="en-US" altLang="zh-CN" sz="2800" b="1" i="1" smtClean="0">
                                <a:latin typeface="Cambria Math" panose="02040503050406030204" pitchFamily="18" charset="0"/>
                              </a:rPr>
                              <m:t>𝒘</m:t>
                            </m:r>
                          </m:e>
                          <m:sub>
                            <m:r>
                              <a:rPr lang="en-US" altLang="zh-CN" sz="2800" i="1">
                                <a:latin typeface="Cambria Math" panose="02040503050406030204" pitchFamily="18" charset="0"/>
                              </a:rPr>
                              <m:t>𝒊</m:t>
                            </m:r>
                          </m:sub>
                        </m:s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𝒍</m:t>
                            </m:r>
                          </m:e>
                          <m:sub>
                            <m:r>
                              <a:rPr lang="en-US" altLang="zh-CN" sz="2800" i="1">
                                <a:latin typeface="Cambria Math" panose="02040503050406030204" pitchFamily="18" charset="0"/>
                              </a:rPr>
                              <m:t>𝒊</m:t>
                            </m:r>
                          </m:sub>
                        </m:sSub>
                      </m:e>
                    </m:nary>
                  </m:oMath>
                </a14:m>
                <a:r>
                  <a:rPr lang="zh-CN" altLang="en-US" sz="2800" dirty="0"/>
                  <a:t>  称为树Ｔ的权。</a:t>
                </a: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210046" y="856587"/>
                <a:ext cx="11981954" cy="5281775"/>
              </a:xfrm>
              <a:prstGeom prst="rect">
                <a:avLst/>
              </a:prstGeom>
              <a:blipFill>
                <a:blip r:embed="rId4"/>
                <a:stretch>
                  <a:fillRect r="-40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9D21D96-D3ED-427D-A917-E40CD7645C34}"/>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33833974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r>
                  <a:rPr kumimoji="1" lang="zh-CN" altLang="en-US" sz="3200" dirty="0">
                    <a:solidFill>
                      <a:srgbClr val="FF0000"/>
                    </a:solidFill>
                    <a:latin typeface="宋体" panose="02010600030101010101" pitchFamily="2" charset="-122"/>
                  </a:rPr>
                  <a:t>最优树问题</a:t>
                </a:r>
                <a:endParaRPr kumimoji="1" lang="en-US" altLang="zh-CN" sz="3200" dirty="0">
                  <a:solidFill>
                    <a:srgbClr val="FF0000"/>
                  </a:solidFill>
                  <a:latin typeface="宋体" panose="02010600030101010101" pitchFamily="2" charset="-122"/>
                </a:endParaRPr>
              </a:p>
              <a:p>
                <a:r>
                  <a:rPr kumimoji="1" lang="zh-CN" altLang="en-US" sz="3200" dirty="0">
                    <a:solidFill>
                      <a:srgbClr val="FF3300"/>
                    </a:solidFill>
                    <a:latin typeface="Times New Roman" panose="02020603050405020304" pitchFamily="18" charset="0"/>
                    <a:ea typeface="黑体" panose="02010609060101010101" pitchFamily="49" charset="-122"/>
                  </a:rPr>
                  <a:t>带权二叉树</a:t>
                </a:r>
                <a:r>
                  <a:rPr kumimoji="1" lang="en-US" altLang="zh-CN" sz="3200" dirty="0">
                    <a:latin typeface="Times New Roman" panose="02020603050405020304" pitchFamily="18" charset="0"/>
                    <a:ea typeface="黑体" panose="02010609060101010101" pitchFamily="49" charset="-122"/>
                  </a:rPr>
                  <a:t>: </a:t>
                </a:r>
                <a:r>
                  <a:rPr kumimoji="1" lang="zh-CN" altLang="en-US" sz="3200" dirty="0">
                    <a:latin typeface="Times New Roman" panose="02020603050405020304" pitchFamily="18" charset="0"/>
                    <a:ea typeface="黑体" panose="02010609060101010101" pitchFamily="49" charset="-122"/>
                  </a:rPr>
                  <a:t>每片树叶都带权的二叉树</a:t>
                </a:r>
                <a:r>
                  <a:rPr kumimoji="1" lang="en-US" altLang="zh-CN" sz="3200" dirty="0">
                    <a:latin typeface="Times New Roman" panose="02020603050405020304" pitchFamily="18" charset="0"/>
                    <a:ea typeface="黑体" panose="02010609060101010101" pitchFamily="49" charset="-122"/>
                  </a:rPr>
                  <a:t>.</a:t>
                </a:r>
              </a:p>
              <a:p>
                <a:r>
                  <a:rPr kumimoji="1" lang="zh-CN" altLang="en-US" sz="3200" dirty="0">
                    <a:solidFill>
                      <a:srgbClr val="FF3300"/>
                    </a:solidFill>
                    <a:latin typeface="Times New Roman" panose="02020603050405020304" pitchFamily="18" charset="0"/>
                    <a:ea typeface="黑体" panose="02010609060101010101" pitchFamily="49" charset="-122"/>
                  </a:rPr>
                  <a:t>带权二叉树的权</a:t>
                </a:r>
                <a:r>
                  <a:rPr kumimoji="1" lang="en-US" altLang="zh-CN" sz="3200" dirty="0">
                    <a:latin typeface="Times New Roman" panose="02020603050405020304" pitchFamily="18" charset="0"/>
                    <a:ea typeface="黑体" panose="02010609060101010101" pitchFamily="49" charset="-122"/>
                  </a:rPr>
                  <a:t>:</a:t>
                </a:r>
              </a:p>
              <a:p>
                <a:pPr marL="0" indent="0">
                  <a:buNone/>
                </a:pPr>
                <a:r>
                  <a:rPr kumimoji="1" lang="en-US" altLang="zh-CN" sz="3200" dirty="0">
                    <a:latin typeface="Times New Roman" panose="02020603050405020304" pitchFamily="18" charset="0"/>
                    <a:ea typeface="黑体" panose="02010609060101010101" pitchFamily="49" charset="-122"/>
                  </a:rPr>
                  <a:t>	</a:t>
                </a:r>
                <a:r>
                  <a:rPr kumimoji="1" lang="zh-CN" altLang="en-US" sz="3200" dirty="0">
                    <a:latin typeface="Times New Roman" panose="02020603050405020304" pitchFamily="18" charset="0"/>
                    <a:ea typeface="黑体" panose="02010609060101010101" pitchFamily="49" charset="-122"/>
                  </a:rPr>
                  <a:t>其中</a:t>
                </a:r>
                <a:r>
                  <a:rPr kumimoji="1" lang="en-US" altLang="zh-CN" sz="3200" dirty="0">
                    <a:latin typeface="Times New Roman" panose="02020603050405020304" pitchFamily="18" charset="0"/>
                    <a:ea typeface="黑体" panose="02010609060101010101" pitchFamily="49" charset="-122"/>
                  </a:rPr>
                  <a:t>          </a:t>
                </a:r>
                <a:r>
                  <a:rPr kumimoji="1" lang="zh-CN" altLang="en-US" sz="3200" dirty="0">
                    <a:latin typeface="Times New Roman" panose="02020603050405020304" pitchFamily="18" charset="0"/>
                    <a:ea typeface="黑体" panose="02010609060101010101" pitchFamily="49" charset="-122"/>
                  </a:rPr>
                  <a:t>为带权</a:t>
                </a:r>
                <a14:m>
                  <m:oMath xmlns:m="http://schemas.openxmlformats.org/officeDocument/2006/math">
                    <m:sSub>
                      <m:sSubPr>
                        <m:ctrlPr>
                          <a:rPr kumimoji="1" lang="en-US" altLang="zh-CN" sz="3200" i="1" smtClean="0">
                            <a:latin typeface="Cambria Math" panose="02040503050406030204" pitchFamily="18" charset="0"/>
                            <a:ea typeface="黑体" panose="02010609060101010101" pitchFamily="49" charset="-122"/>
                          </a:rPr>
                        </m:ctrlPr>
                      </m:sSubPr>
                      <m:e>
                        <m:r>
                          <a:rPr kumimoji="1" lang="en-US" altLang="zh-CN" sz="3200" b="1" i="1" smtClean="0">
                            <a:latin typeface="Cambria Math" panose="02040503050406030204" pitchFamily="18" charset="0"/>
                            <a:ea typeface="黑体" panose="02010609060101010101" pitchFamily="49" charset="-122"/>
                          </a:rPr>
                          <m:t>𝒘</m:t>
                        </m:r>
                      </m:e>
                      <m:sub>
                        <m:r>
                          <a:rPr kumimoji="1" lang="en-US" altLang="zh-CN" sz="3200" b="1" i="1" smtClean="0">
                            <a:latin typeface="Cambria Math" panose="02040503050406030204" pitchFamily="18" charset="0"/>
                            <a:ea typeface="黑体" panose="02010609060101010101" pitchFamily="49" charset="-122"/>
                          </a:rPr>
                          <m:t>𝒊</m:t>
                        </m:r>
                      </m:sub>
                    </m:sSub>
                  </m:oMath>
                </a14:m>
                <a:r>
                  <a:rPr kumimoji="1" lang="zh-CN" altLang="en-US" sz="3200" dirty="0">
                    <a:latin typeface="Times New Roman" panose="02020603050405020304" pitchFamily="18" charset="0"/>
                    <a:ea typeface="黑体" panose="02010609060101010101" pitchFamily="49" charset="-122"/>
                  </a:rPr>
                  <a:t>的树叶的通路长度</a:t>
                </a:r>
                <a:r>
                  <a:rPr kumimoji="1" lang="en-US" altLang="zh-CN" sz="3200" dirty="0">
                    <a:latin typeface="Times New Roman" panose="02020603050405020304" pitchFamily="18" charset="0"/>
                    <a:ea typeface="黑体" panose="02010609060101010101" pitchFamily="49" charset="-122"/>
                  </a:rPr>
                  <a:t>.</a:t>
                </a:r>
              </a:p>
              <a:p>
                <a:pPr marL="0" indent="0">
                  <a:lnSpc>
                    <a:spcPct val="150000"/>
                  </a:lnSpc>
                  <a:buNone/>
                </a:pPr>
                <a:endParaRPr lang="zh-CN" altLang="en-US" sz="2800" dirty="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210046" y="856587"/>
                <a:ext cx="11981954" cy="5281775"/>
              </a:xfrm>
              <a:prstGeom prst="rect">
                <a:avLst/>
              </a:prstGeom>
              <a:blipFill>
                <a:blip r:embed="rId4"/>
                <a:stretch>
                  <a:fillRect t="-15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9D21D96-D3ED-427D-A917-E40CD7645C34}"/>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graphicFrame>
        <p:nvGraphicFramePr>
          <p:cNvPr id="4" name="Object 6">
            <a:extLst>
              <a:ext uri="{FF2B5EF4-FFF2-40B4-BE49-F238E27FC236}">
                <a16:creationId xmlns:a16="http://schemas.microsoft.com/office/drawing/2014/main" id="{53FDB695-A228-FB81-F317-9742399FF7DE}"/>
              </a:ext>
            </a:extLst>
          </p:cNvPr>
          <p:cNvGraphicFramePr>
            <a:graphicFrameLocks noChangeAspect="1"/>
          </p:cNvGraphicFramePr>
          <p:nvPr>
            <p:extLst>
              <p:ext uri="{D42A27DB-BD31-4B8C-83A1-F6EECF244321}">
                <p14:modId xmlns:p14="http://schemas.microsoft.com/office/powerpoint/2010/main" val="3904980661"/>
              </p:ext>
            </p:extLst>
          </p:nvPr>
        </p:nvGraphicFramePr>
        <p:xfrm>
          <a:off x="3690397" y="1944762"/>
          <a:ext cx="2136814" cy="767953"/>
        </p:xfrm>
        <a:graphic>
          <a:graphicData uri="http://schemas.openxmlformats.org/presentationml/2006/ole">
            <mc:AlternateContent xmlns:mc="http://schemas.openxmlformats.org/markup-compatibility/2006">
              <mc:Choice xmlns:v="urn:schemas-microsoft-com:vml" Requires="v">
                <p:oleObj name="Equation" r:id="rId5" imgW="1123716" imgH="362081" progId="Equation.3">
                  <p:embed/>
                </p:oleObj>
              </mc:Choice>
              <mc:Fallback>
                <p:oleObj name="Equation" r:id="rId5" imgW="1123716" imgH="362081" progId="Equation.3">
                  <p:embed/>
                  <p:pic>
                    <p:nvPicPr>
                      <p:cNvPr id="6" name="Object 6">
                        <a:extLst>
                          <a:ext uri="{FF2B5EF4-FFF2-40B4-BE49-F238E27FC236}">
                            <a16:creationId xmlns:a16="http://schemas.microsoft.com/office/drawing/2014/main" id="{7B0A8EEA-B866-E12A-7DBC-14BDE89F96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0397" y="1944762"/>
                        <a:ext cx="2136814" cy="767953"/>
                      </a:xfrm>
                      <a:prstGeom prst="rect">
                        <a:avLst/>
                      </a:prstGeom>
                      <a:noFill/>
                      <a:ln>
                        <a:noFill/>
                      </a:ln>
                      <a:effectLst/>
                    </p:spPr>
                  </p:pic>
                </p:oleObj>
              </mc:Fallback>
            </mc:AlternateContent>
          </a:graphicData>
        </a:graphic>
      </p:graphicFrame>
      <p:graphicFrame>
        <p:nvGraphicFramePr>
          <p:cNvPr id="6" name="Object 9">
            <a:extLst>
              <a:ext uri="{FF2B5EF4-FFF2-40B4-BE49-F238E27FC236}">
                <a16:creationId xmlns:a16="http://schemas.microsoft.com/office/drawing/2014/main" id="{E27988BC-5F5D-6723-FDD1-D4AE2BA4914C}"/>
              </a:ext>
            </a:extLst>
          </p:cNvPr>
          <p:cNvGraphicFramePr>
            <a:graphicFrameLocks noChangeAspect="1"/>
          </p:cNvGraphicFramePr>
          <p:nvPr>
            <p:extLst>
              <p:ext uri="{D42A27DB-BD31-4B8C-83A1-F6EECF244321}">
                <p14:modId xmlns:p14="http://schemas.microsoft.com/office/powerpoint/2010/main" val="2624386714"/>
              </p:ext>
            </p:extLst>
          </p:nvPr>
        </p:nvGraphicFramePr>
        <p:xfrm>
          <a:off x="2045669" y="2676857"/>
          <a:ext cx="974455" cy="562823"/>
        </p:xfrm>
        <a:graphic>
          <a:graphicData uri="http://schemas.openxmlformats.org/presentationml/2006/ole">
            <mc:AlternateContent xmlns:mc="http://schemas.openxmlformats.org/markup-compatibility/2006">
              <mc:Choice xmlns:v="urn:schemas-microsoft-com:vml" Requires="v">
                <p:oleObj name="Equation" r:id="rId7" imgW="324068" imgH="158706" progId="Equation.3">
                  <p:embed/>
                </p:oleObj>
              </mc:Choice>
              <mc:Fallback>
                <p:oleObj name="Equation" r:id="rId7" imgW="324068" imgH="158706" progId="Equation.3">
                  <p:embed/>
                  <p:pic>
                    <p:nvPicPr>
                      <p:cNvPr id="9" name="Object 9">
                        <a:extLst>
                          <a:ext uri="{FF2B5EF4-FFF2-40B4-BE49-F238E27FC236}">
                            <a16:creationId xmlns:a16="http://schemas.microsoft.com/office/drawing/2014/main" id="{26054A4F-1CE3-6693-134E-A972484D7B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5669" y="2676857"/>
                        <a:ext cx="974455" cy="56282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53290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62777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a:t>[</a:t>
            </a:r>
            <a:r>
              <a:rPr lang="zh-CN" altLang="en-US" sz="2800"/>
              <a:t>定义</a:t>
            </a:r>
            <a:r>
              <a:rPr lang="en-US" altLang="zh-CN" sz="2800"/>
              <a:t>]</a:t>
            </a:r>
            <a:r>
              <a:rPr lang="zh-CN" altLang="en-US" sz="2800"/>
              <a:t>树：一个无简单回路的连通无向图称为一棵树</a:t>
            </a:r>
            <a:r>
              <a:rPr lang="en-US" altLang="zh-CN" sz="2800"/>
              <a:t>/Tree</a:t>
            </a:r>
            <a:r>
              <a:rPr lang="zh-CN" altLang="en-US" sz="2800"/>
              <a:t>，记为Ｔ</a:t>
            </a:r>
            <a:endParaRPr lang="en-US" altLang="zh-CN" sz="2800"/>
          </a:p>
          <a:p>
            <a:pPr eaLnBrk="1" hangingPunct="1">
              <a:lnSpc>
                <a:spcPct val="150000"/>
              </a:lnSpc>
            </a:pPr>
            <a:r>
              <a:rPr lang="en-US" altLang="zh-CN" sz="2800"/>
              <a:t>[</a:t>
            </a:r>
            <a:r>
              <a:rPr lang="zh-CN" altLang="en-US" sz="2800"/>
              <a:t>定义</a:t>
            </a:r>
            <a:r>
              <a:rPr lang="en-US" altLang="zh-CN" sz="2800"/>
              <a:t>]</a:t>
            </a:r>
            <a:r>
              <a:rPr lang="zh-CN" altLang="en-US" sz="2800"/>
              <a:t>林： 无简单回路的无向图是林</a:t>
            </a:r>
            <a:r>
              <a:rPr lang="en-US" altLang="zh-CN" sz="2800"/>
              <a:t>/Forests</a:t>
            </a:r>
            <a:endParaRPr lang="zh-CN" altLang="en-US" sz="280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189194122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210046" y="856587"/>
                <a:ext cx="11981954" cy="528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kumimoji="1" lang="zh-CN" altLang="en-US" sz="2800" dirty="0">
                    <a:solidFill>
                      <a:srgbClr val="FF3300"/>
                    </a:solidFill>
                    <a:latin typeface="Times New Roman" panose="02020603050405020304" pitchFamily="18" charset="0"/>
                    <a:ea typeface="黑体" panose="02010609060101010101" pitchFamily="49" charset="-122"/>
                  </a:rPr>
                  <a:t>最优树</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在所有带权</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𝟏</m:t>
                        </m:r>
                      </m:sub>
                    </m:sSub>
                    <m:r>
                      <a:rPr lang="en-US" altLang="zh-CN" sz="2800" i="1">
                        <a:latin typeface="Cambria Math" panose="02040503050406030204" pitchFamily="18" charset="0"/>
                      </a:rPr>
                      <m:t> </m:t>
                    </m:r>
                  </m:oMath>
                </a14:m>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𝟐</m:t>
                        </m:r>
                      </m:sub>
                    </m:sSub>
                    <m:r>
                      <a:rPr lang="en-US" altLang="zh-CN" sz="2800" i="1">
                        <a:latin typeface="Cambria Math" panose="02040503050406030204" pitchFamily="18" charset="0"/>
                      </a:rPr>
                      <m:t> </m:t>
                    </m:r>
                  </m:oMath>
                </a14:m>
                <a:r>
                  <a:rPr lang="zh-CN" altLang="en-US" sz="2800" dirty="0"/>
                  <a:t>，</a:t>
                </a:r>
                <a:r>
                  <a:rPr lang="en-US" altLang="zh-CN" sz="2800" dirty="0"/>
                  <a:t>…</a:t>
                </a:r>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𝒕</m:t>
                        </m:r>
                      </m:sub>
                    </m:sSub>
                    <m:r>
                      <a:rPr lang="en-US" altLang="zh-CN" sz="2800" i="1">
                        <a:latin typeface="Cambria Math" panose="02040503050406030204" pitchFamily="18" charset="0"/>
                      </a:rPr>
                      <m:t> </m:t>
                    </m:r>
                    <m:r>
                      <a:rPr lang="zh-CN" altLang="en-US" sz="2800" i="1">
                        <a:latin typeface="Cambria Math" panose="02040503050406030204" pitchFamily="18" charset="0"/>
                      </a:rPr>
                      <m:t>的</m:t>
                    </m:r>
                  </m:oMath>
                </a14:m>
                <a:r>
                  <a:rPr kumimoji="1" lang="zh-CN" altLang="en-US" sz="2800" dirty="0">
                    <a:latin typeface="Times New Roman" panose="02020603050405020304" pitchFamily="18" charset="0"/>
                    <a:ea typeface="黑体" panose="02010609060101010101" pitchFamily="49" charset="-122"/>
                  </a:rPr>
                  <a:t>二叉树中，</a:t>
                </a:r>
                <a:r>
                  <a:rPr lang="zh-CN" altLang="en-US" sz="2800" dirty="0"/>
                  <a:t>ｗ</a:t>
                </a:r>
                <a:r>
                  <a:rPr lang="en-US" altLang="zh-CN" sz="2800" dirty="0"/>
                  <a:t>(T)</a:t>
                </a:r>
                <a:r>
                  <a:rPr lang="zh-CN" altLang="en-US" sz="2800" dirty="0"/>
                  <a:t>最小的那棵树</a:t>
                </a:r>
                <a:endParaRPr lang="en-US" altLang="zh-CN" sz="2800" dirty="0"/>
              </a:p>
              <a:p>
                <a:pPr>
                  <a:lnSpc>
                    <a:spcPct val="150000"/>
                  </a:lnSpc>
                </a:pPr>
                <a:r>
                  <a:rPr kumimoji="1" lang="zh-CN" altLang="en-US" sz="2800" dirty="0">
                    <a:solidFill>
                      <a:srgbClr val="FF3300"/>
                    </a:solidFill>
                    <a:latin typeface="Times New Roman" panose="02020603050405020304" pitchFamily="18" charset="0"/>
                    <a:ea typeface="黑体" panose="02010609060101010101" pitchFamily="49" charset="-122"/>
                  </a:rPr>
                  <a:t>定理 </a:t>
                </a:r>
                <a:r>
                  <a:rPr kumimoji="1" lang="zh-CN" altLang="en-US" sz="2800" dirty="0">
                    <a:latin typeface="Times New Roman" panose="02020603050405020304" pitchFamily="18" charset="0"/>
                    <a:ea typeface="黑体" panose="02010609060101010101" pitchFamily="49" charset="-122"/>
                  </a:rPr>
                  <a:t> </a:t>
                </a:r>
                <a:r>
                  <a:rPr kumimoji="1" lang="en-US" altLang="zh-CN" sz="2800" dirty="0">
                    <a:latin typeface="Times New Roman" panose="02020603050405020304" pitchFamily="18" charset="0"/>
                    <a:ea typeface="黑体" panose="02010609060101010101" pitchFamily="49" charset="-122"/>
                  </a:rPr>
                  <a:t>T</a:t>
                </a:r>
                <a:r>
                  <a:rPr kumimoji="1" lang="zh-CN" altLang="en-US" sz="2800" dirty="0">
                    <a:latin typeface="Times New Roman" panose="02020603050405020304" pitchFamily="18" charset="0"/>
                    <a:ea typeface="黑体" panose="02010609060101010101" pitchFamily="49" charset="-122"/>
                  </a:rPr>
                  <a:t>为带权 </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𝟏</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𝟐</m:t>
                        </m:r>
                      </m:sub>
                    </m:sSub>
                    <m:r>
                      <a:rPr lang="en-US" altLang="zh-CN" sz="2800" i="1">
                        <a:latin typeface="Cambria Math" panose="02040503050406030204" pitchFamily="18" charset="0"/>
                        <a:ea typeface="Cambria Math" panose="02040503050406030204" pitchFamily="18" charset="0"/>
                      </a:rPr>
                      <m:t>≤</m:t>
                    </m:r>
                  </m:oMath>
                </a14:m>
                <a:r>
                  <a:rPr lang="en-US" altLang="zh-CN" sz="2800" dirty="0"/>
                  <a:t>…</a:t>
                </a:r>
                <a:r>
                  <a:rPr lang="en-US" altLang="zh-CN" sz="2800" dirty="0">
                    <a:ea typeface="Cambria Math" panose="020405030504060302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rPr>
                      <m:t>≤ </m:t>
                    </m:r>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𝒕</m:t>
                        </m:r>
                      </m:sub>
                    </m:sSub>
                  </m:oMath>
                </a14:m>
                <a:r>
                  <a:rPr kumimoji="1" lang="zh-CN" altLang="en-US" sz="2800" dirty="0">
                    <a:latin typeface="Times New Roman" panose="02020603050405020304" pitchFamily="18" charset="0"/>
                    <a:ea typeface="黑体" panose="02010609060101010101" pitchFamily="49" charset="-122"/>
                  </a:rPr>
                  <a:t>的最优树，则</a:t>
                </a:r>
                <a:endParaRPr kumimoji="1" lang="en-US" altLang="zh-CN" sz="2800" dirty="0">
                  <a:latin typeface="Times New Roman" panose="02020603050405020304" pitchFamily="18" charset="0"/>
                  <a:ea typeface="黑体" panose="02010609060101010101" pitchFamily="49" charset="-122"/>
                </a:endParaRPr>
              </a:p>
              <a:p>
                <a:pPr lvl="1">
                  <a:lnSpc>
                    <a:spcPct val="150000"/>
                  </a:lnSpc>
                </a:pPr>
                <a:r>
                  <a:rPr kumimoji="1" lang="en-US" altLang="zh-CN" dirty="0">
                    <a:latin typeface="Times New Roman" panose="02020603050405020304" pitchFamily="18" charset="0"/>
                    <a:ea typeface="黑体" panose="02010609060101010101" pitchFamily="49" charset="-122"/>
                  </a:rPr>
                  <a:t>a) </a:t>
                </a:r>
                <a:r>
                  <a:rPr kumimoji="1" lang="zh-CN" altLang="en-US" dirty="0">
                    <a:latin typeface="Times New Roman" panose="02020603050405020304" pitchFamily="18" charset="0"/>
                    <a:ea typeface="黑体" panose="02010609060101010101" pitchFamily="49" charset="-122"/>
                  </a:rPr>
                  <a:t>带权</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1" i="1" smtClean="0">
                            <a:latin typeface="Cambria Math" panose="02040503050406030204" pitchFamily="18" charset="0"/>
                          </a:rPr>
                          <m:t>𝟏</m:t>
                        </m:r>
                      </m:sub>
                    </m:sSub>
                    <m:r>
                      <a:rPr lang="en-US" altLang="zh-CN" i="1">
                        <a:latin typeface="Cambria Math" panose="02040503050406030204" pitchFamily="18" charset="0"/>
                      </a:rPr>
                      <m:t> </m:t>
                    </m:r>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1" i="1" smtClean="0">
                            <a:latin typeface="Cambria Math" panose="02040503050406030204" pitchFamily="18" charset="0"/>
                          </a:rPr>
                          <m:t>𝟐</m:t>
                        </m:r>
                      </m:sub>
                    </m:sSub>
                  </m:oMath>
                </a14:m>
                <a:r>
                  <a:rPr kumimoji="1" lang="zh-CN" altLang="en-US" dirty="0">
                    <a:latin typeface="Times New Roman" panose="02020603050405020304" pitchFamily="18" charset="0"/>
                    <a:ea typeface="黑体" panose="02010609060101010101" pitchFamily="49" charset="-122"/>
                  </a:rPr>
                  <a:t>的树叶</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𝑽</m:t>
                        </m:r>
                      </m:e>
                      <m:sub>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1" i="1" smtClean="0">
                                <a:latin typeface="Cambria Math" panose="02040503050406030204" pitchFamily="18" charset="0"/>
                              </a:rPr>
                              <m:t>𝟏</m:t>
                            </m:r>
                          </m:sub>
                        </m:sSub>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𝑽</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𝑾</m:t>
                            </m:r>
                          </m:e>
                          <m:sub>
                            <m:r>
                              <a:rPr lang="en-US" altLang="zh-CN" b="1" i="1" smtClean="0">
                                <a:latin typeface="Cambria Math" panose="02040503050406030204" pitchFamily="18" charset="0"/>
                              </a:rPr>
                              <m:t>𝟐</m:t>
                            </m:r>
                          </m:sub>
                        </m:sSub>
                      </m:sub>
                    </m:sSub>
                  </m:oMath>
                </a14:m>
                <a:r>
                  <a:rPr kumimoji="1" lang="zh-CN" altLang="en-US" dirty="0">
                    <a:latin typeface="Times New Roman" panose="02020603050405020304" pitchFamily="18" charset="0"/>
                    <a:ea typeface="黑体" panose="02010609060101010101" pitchFamily="49" charset="-122"/>
                  </a:rPr>
                  <a:t>是兄弟</a:t>
                </a:r>
                <a:r>
                  <a:rPr kumimoji="1" lang="en-US" altLang="zh-CN" dirty="0">
                    <a:latin typeface="Times New Roman" panose="02020603050405020304" pitchFamily="18" charset="0"/>
                    <a:ea typeface="黑体" panose="02010609060101010101" pitchFamily="49" charset="-122"/>
                  </a:rPr>
                  <a:t>.</a:t>
                </a:r>
              </a:p>
              <a:p>
                <a:pPr lvl="1">
                  <a:lnSpc>
                    <a:spcPct val="150000"/>
                  </a:lnSpc>
                </a:pPr>
                <a:r>
                  <a:rPr kumimoji="1" lang="en-US" altLang="zh-CN" dirty="0">
                    <a:latin typeface="Times New Roman" panose="02020603050405020304" pitchFamily="18" charset="0"/>
                    <a:ea typeface="黑体" panose="02010609060101010101" pitchFamily="49" charset="-122"/>
                  </a:rPr>
                  <a:t>b) </a:t>
                </a:r>
                <a:r>
                  <a:rPr kumimoji="1" lang="zh-CN" altLang="en-US" dirty="0">
                    <a:latin typeface="Times New Roman" panose="02020603050405020304" pitchFamily="18" charset="0"/>
                    <a:ea typeface="黑体" panose="02010609060101010101" pitchFamily="49" charset="-122"/>
                  </a:rPr>
                  <a:t>以树叶</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𝑽</m:t>
                        </m:r>
                      </m:e>
                      <m:sub>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1" i="1" smtClean="0">
                                <a:latin typeface="Cambria Math" panose="02040503050406030204" pitchFamily="18" charset="0"/>
                              </a:rPr>
                              <m:t>𝟏</m:t>
                            </m:r>
                          </m:sub>
                        </m:sSub>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𝑽</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𝑾</m:t>
                            </m:r>
                          </m:e>
                          <m:sub>
                            <m:r>
                              <a:rPr lang="en-US" altLang="zh-CN" b="1" i="1" smtClean="0">
                                <a:latin typeface="Cambria Math" panose="02040503050406030204" pitchFamily="18" charset="0"/>
                              </a:rPr>
                              <m:t>𝟐</m:t>
                            </m:r>
                          </m:sub>
                        </m:sSub>
                      </m:sub>
                    </m:sSub>
                  </m:oMath>
                </a14:m>
                <a:r>
                  <a:rPr kumimoji="1" lang="zh-CN" altLang="en-US" dirty="0">
                    <a:latin typeface="Times New Roman" panose="02020603050405020304" pitchFamily="18" charset="0"/>
                    <a:ea typeface="黑体" panose="02010609060101010101" pitchFamily="49" charset="-122"/>
                  </a:rPr>
                  <a:t>为儿子的分枝点</a:t>
                </a:r>
                <a:r>
                  <a:rPr kumimoji="1" lang="en-US" altLang="zh-CN" dirty="0">
                    <a:latin typeface="Times New Roman" panose="02020603050405020304" pitchFamily="18" charset="0"/>
                    <a:ea typeface="黑体" panose="02010609060101010101" pitchFamily="49" charset="-122"/>
                  </a:rPr>
                  <a:t>,</a:t>
                </a:r>
                <a:r>
                  <a:rPr kumimoji="1" lang="zh-CN" altLang="en-US" dirty="0">
                    <a:latin typeface="Times New Roman" panose="02020603050405020304" pitchFamily="18" charset="0"/>
                    <a:ea typeface="黑体" panose="02010609060101010101" pitchFamily="49" charset="-122"/>
                  </a:rPr>
                  <a:t>其通路长最长</a:t>
                </a:r>
                <a:r>
                  <a:rPr kumimoji="1" lang="en-US" altLang="zh-CN" dirty="0">
                    <a:latin typeface="Times New Roman" panose="02020603050405020304" pitchFamily="18" charset="0"/>
                    <a:ea typeface="黑体" panose="02010609060101010101" pitchFamily="49" charset="-122"/>
                  </a:rPr>
                  <a:t>.</a:t>
                </a:r>
              </a:p>
              <a:p>
                <a:pPr>
                  <a:lnSpc>
                    <a:spcPct val="150000"/>
                  </a:lnSpc>
                </a:pPr>
                <a:r>
                  <a:rPr kumimoji="1" lang="zh-CN" altLang="en-US" sz="2800" dirty="0">
                    <a:solidFill>
                      <a:srgbClr val="FF3300"/>
                    </a:solidFill>
                    <a:latin typeface="Times New Roman" panose="02020603050405020304" pitchFamily="18" charset="0"/>
                    <a:ea typeface="黑体" panose="02010609060101010101" pitchFamily="49" charset="-122"/>
                  </a:rPr>
                  <a:t>定理 </a:t>
                </a:r>
                <a:r>
                  <a:rPr kumimoji="1" lang="zh-CN" altLang="en-US" sz="2800" dirty="0">
                    <a:latin typeface="Times New Roman" panose="02020603050405020304" pitchFamily="18" charset="0"/>
                    <a:ea typeface="黑体" panose="02010609060101010101" pitchFamily="49" charset="-122"/>
                  </a:rPr>
                  <a:t> </a:t>
                </a:r>
                <a:r>
                  <a:rPr kumimoji="1" lang="en-US" altLang="zh-CN" sz="2800" dirty="0">
                    <a:latin typeface="Times New Roman" panose="02020603050405020304" pitchFamily="18" charset="0"/>
                    <a:ea typeface="黑体" panose="02010609060101010101" pitchFamily="49" charset="-122"/>
                  </a:rPr>
                  <a:t>T</a:t>
                </a:r>
                <a:r>
                  <a:rPr kumimoji="1" lang="zh-CN" altLang="en-US" sz="2800" dirty="0">
                    <a:latin typeface="Times New Roman" panose="02020603050405020304" pitchFamily="18" charset="0"/>
                    <a:ea typeface="黑体" panose="02010609060101010101" pitchFamily="49" charset="-122"/>
                  </a:rPr>
                  <a:t>为带权 </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𝟏</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𝟐</m:t>
                        </m:r>
                      </m:sub>
                    </m:sSub>
                    <m:r>
                      <a:rPr lang="en-US" altLang="zh-CN" sz="2800" i="1">
                        <a:latin typeface="Cambria Math" panose="02040503050406030204" pitchFamily="18" charset="0"/>
                        <a:ea typeface="Cambria Math" panose="02040503050406030204" pitchFamily="18" charset="0"/>
                      </a:rPr>
                      <m:t>≤</m:t>
                    </m:r>
                  </m:oMath>
                </a14:m>
                <a:r>
                  <a:rPr lang="en-US" altLang="zh-CN" sz="2800" dirty="0"/>
                  <a:t>…</a:t>
                </a:r>
                <a:r>
                  <a:rPr lang="en-US" altLang="zh-CN" sz="2800" dirty="0">
                    <a:ea typeface="Cambria Math" panose="020405030504060302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rPr>
                      <m:t>≤ </m:t>
                    </m:r>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b="1" i="1" smtClean="0">
                            <a:latin typeface="Cambria Math" panose="02040503050406030204" pitchFamily="18" charset="0"/>
                          </a:rPr>
                          <m:t>𝒕</m:t>
                        </m:r>
                      </m:sub>
                    </m:sSub>
                  </m:oMath>
                </a14:m>
                <a:r>
                  <a:rPr kumimoji="1" lang="zh-CN" altLang="en-US" sz="2800" dirty="0">
                    <a:latin typeface="Times New Roman" panose="02020603050405020304" pitchFamily="18" charset="0"/>
                    <a:ea typeface="黑体" panose="02010609060101010101" pitchFamily="49" charset="-122"/>
                  </a:rPr>
                  <a:t>的最优树，若将以带权</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i="1">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i="1">
                            <a:latin typeface="Cambria Math" panose="02040503050406030204" pitchFamily="18" charset="0"/>
                          </a:rPr>
                          <m:t>𝟐</m:t>
                        </m:r>
                      </m:sub>
                    </m:sSub>
                  </m:oMath>
                </a14:m>
                <a:r>
                  <a:rPr kumimoji="1" lang="zh-CN" altLang="en-US" sz="2800" dirty="0">
                    <a:latin typeface="Times New Roman" panose="02020603050405020304" pitchFamily="18" charset="0"/>
                    <a:ea typeface="黑体" panose="02010609060101010101" pitchFamily="49" charset="-122"/>
                  </a:rPr>
                  <a:t>的树叶为儿子的分枝点该为带权</a:t>
                </a:r>
                <a14:m>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i="1">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w</m:t>
                        </m:r>
                      </m:e>
                      <m:sub>
                        <m:r>
                          <a:rPr lang="en-US" altLang="zh-CN" sz="2800" i="1">
                            <a:latin typeface="Cambria Math" panose="02040503050406030204" pitchFamily="18" charset="0"/>
                          </a:rPr>
                          <m:t>𝟐</m:t>
                        </m:r>
                      </m:sub>
                    </m:sSub>
                  </m:oMath>
                </a14:m>
                <a:r>
                  <a:rPr kumimoji="1" lang="zh-CN" altLang="en-US" sz="2800" dirty="0">
                    <a:latin typeface="Times New Roman" panose="02020603050405020304" pitchFamily="18" charset="0"/>
                    <a:ea typeface="黑体" panose="02010609060101010101" pitchFamily="49" charset="-122"/>
                  </a:rPr>
                  <a:t>的树叶得到一新树</a:t>
                </a:r>
                <a:r>
                  <a:rPr kumimoji="1" lang="en-US" altLang="zh-CN" sz="2800" dirty="0">
                    <a:latin typeface="Times New Roman" panose="02020603050405020304" pitchFamily="18" charset="0"/>
                    <a:ea typeface="黑体" panose="02010609060101010101" pitchFamily="49" charset="-122"/>
                  </a:rPr>
                  <a:t>T`,</a:t>
                </a:r>
                <a:r>
                  <a:rPr kumimoji="1" lang="zh-CN" altLang="en-US" sz="2800" dirty="0">
                    <a:latin typeface="Times New Roman" panose="02020603050405020304" pitchFamily="18" charset="0"/>
                    <a:ea typeface="黑体" panose="02010609060101010101" pitchFamily="49" charset="-122"/>
                  </a:rPr>
                  <a:t>也是最优树</a:t>
                </a:r>
                <a:r>
                  <a:rPr kumimoji="1" lang="en-US" altLang="zh-CN" sz="2800" dirty="0">
                    <a:latin typeface="Times New Roman" panose="02020603050405020304" pitchFamily="18" charset="0"/>
                    <a:ea typeface="黑体" panose="02010609060101010101" pitchFamily="49" charset="-122"/>
                  </a:rPr>
                  <a:t>.</a:t>
                </a:r>
                <a:endParaRPr kumimoji="1" lang="zh-CN" altLang="en-US" sz="2800" dirty="0">
                  <a:latin typeface="Times New Roman" panose="02020603050405020304" pitchFamily="18" charset="0"/>
                  <a:ea typeface="黑体" panose="02010609060101010101" pitchFamily="49" charset="-122"/>
                </a:endParaRPr>
              </a:p>
              <a:p>
                <a:pPr>
                  <a:lnSpc>
                    <a:spcPct val="150000"/>
                  </a:lnSpc>
                </a:pPr>
                <a:endParaRPr kumimoji="1" lang="en-US" altLang="zh-CN" dirty="0">
                  <a:latin typeface="Times New Roman" panose="02020603050405020304" pitchFamily="18" charset="0"/>
                  <a:ea typeface="黑体" panose="02010609060101010101" pitchFamily="49" charset="-122"/>
                </a:endParaRPr>
              </a:p>
              <a:p>
                <a:pPr marL="457200" lvl="1" indent="0">
                  <a:lnSpc>
                    <a:spcPct val="150000"/>
                  </a:lnSpc>
                  <a:buNone/>
                </a:pPr>
                <a:endParaRPr kumimoji="1" lang="en-US" altLang="zh-CN" dirty="0">
                  <a:latin typeface="Times New Roman" panose="02020603050405020304" pitchFamily="18" charset="0"/>
                  <a:ea typeface="黑体" panose="02010609060101010101" pitchFamily="49" charset="-122"/>
                </a:endParaRPr>
              </a:p>
              <a:p>
                <a:pPr marL="0" indent="0">
                  <a:lnSpc>
                    <a:spcPct val="150000"/>
                  </a:lnSpc>
                  <a:buNone/>
                </a:pPr>
                <a:endParaRPr kumimoji="1" lang="zh-CN" altLang="en-US" sz="3200" dirty="0">
                  <a:latin typeface="Times New Roman" panose="02020603050405020304" pitchFamily="18" charset="0"/>
                  <a:ea typeface="黑体" panose="02010609060101010101" pitchFamily="49" charset="-122"/>
                </a:endParaRPr>
              </a:p>
              <a:p>
                <a:pPr marL="0" indent="0">
                  <a:lnSpc>
                    <a:spcPct val="150000"/>
                  </a:lnSpc>
                  <a:buNone/>
                </a:pPr>
                <a:endParaRPr lang="zh-CN" altLang="en-US" sz="2800" dirty="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210046" y="856587"/>
                <a:ext cx="11981954" cy="5281775"/>
              </a:xfrm>
              <a:prstGeom prst="rect">
                <a:avLst/>
              </a:prstGeom>
              <a:blipFill>
                <a:blip r:embed="rId4"/>
                <a:stretch>
                  <a:fillRect r="-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A744A0-99DB-4F80-BC5E-A2C39EB14517}"/>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64956928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5" name="Group 3">
            <a:extLst>
              <a:ext uri="{FF2B5EF4-FFF2-40B4-BE49-F238E27FC236}">
                <a16:creationId xmlns:a16="http://schemas.microsoft.com/office/drawing/2014/main" id="{85607407-B853-40BF-A14A-8535CACB188B}"/>
              </a:ext>
            </a:extLst>
          </p:cNvPr>
          <p:cNvGrpSpPr>
            <a:grpSpLocks/>
          </p:cNvGrpSpPr>
          <p:nvPr/>
        </p:nvGrpSpPr>
        <p:grpSpPr bwMode="auto">
          <a:xfrm>
            <a:off x="3713206" y="3925887"/>
            <a:ext cx="2965450" cy="2398713"/>
            <a:chOff x="624" y="2160"/>
            <a:chExt cx="1868" cy="1511"/>
          </a:xfrm>
        </p:grpSpPr>
        <p:sp>
          <p:nvSpPr>
            <p:cNvPr id="120860" name="Line 4">
              <a:extLst>
                <a:ext uri="{FF2B5EF4-FFF2-40B4-BE49-F238E27FC236}">
                  <a16:creationId xmlns:a16="http://schemas.microsoft.com/office/drawing/2014/main" id="{605A4854-872C-4FBE-8FCC-FC146373B9EC}"/>
                </a:ext>
              </a:extLst>
            </p:cNvPr>
            <p:cNvSpPr>
              <a:spLocks noChangeShapeType="1"/>
            </p:cNvSpPr>
            <p:nvPr/>
          </p:nvSpPr>
          <p:spPr bwMode="auto">
            <a:xfrm flipH="1">
              <a:off x="768" y="2544"/>
              <a:ext cx="288"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1" name="Line 5">
              <a:extLst>
                <a:ext uri="{FF2B5EF4-FFF2-40B4-BE49-F238E27FC236}">
                  <a16:creationId xmlns:a16="http://schemas.microsoft.com/office/drawing/2014/main" id="{DF376596-AADF-4DF8-8C8A-5C3A2181E5FD}"/>
                </a:ext>
              </a:extLst>
            </p:cNvPr>
            <p:cNvSpPr>
              <a:spLocks noChangeShapeType="1"/>
            </p:cNvSpPr>
            <p:nvPr/>
          </p:nvSpPr>
          <p:spPr bwMode="auto">
            <a:xfrm>
              <a:off x="1056" y="2544"/>
              <a:ext cx="24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2" name="Oval 6">
              <a:extLst>
                <a:ext uri="{FF2B5EF4-FFF2-40B4-BE49-F238E27FC236}">
                  <a16:creationId xmlns:a16="http://schemas.microsoft.com/office/drawing/2014/main" id="{C0EA158F-8199-4E17-B71B-743F8709BBE0}"/>
                </a:ext>
              </a:extLst>
            </p:cNvPr>
            <p:cNvSpPr>
              <a:spLocks noChangeArrowheads="1"/>
            </p:cNvSpPr>
            <p:nvPr/>
          </p:nvSpPr>
          <p:spPr bwMode="auto">
            <a:xfrm flipH="1">
              <a:off x="1008" y="2448"/>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63" name="Oval 7">
              <a:extLst>
                <a:ext uri="{FF2B5EF4-FFF2-40B4-BE49-F238E27FC236}">
                  <a16:creationId xmlns:a16="http://schemas.microsoft.com/office/drawing/2014/main" id="{D1ED74E5-69EA-4377-A93B-64A5D779E580}"/>
                </a:ext>
              </a:extLst>
            </p:cNvPr>
            <p:cNvSpPr>
              <a:spLocks noChangeArrowheads="1"/>
            </p:cNvSpPr>
            <p:nvPr/>
          </p:nvSpPr>
          <p:spPr bwMode="auto">
            <a:xfrm flipH="1">
              <a:off x="720" y="326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64" name="Oval 8">
              <a:extLst>
                <a:ext uri="{FF2B5EF4-FFF2-40B4-BE49-F238E27FC236}">
                  <a16:creationId xmlns:a16="http://schemas.microsoft.com/office/drawing/2014/main" id="{C55A1675-218C-47AE-9A2E-231AA66C43BA}"/>
                </a:ext>
              </a:extLst>
            </p:cNvPr>
            <p:cNvSpPr>
              <a:spLocks noChangeArrowheads="1"/>
            </p:cNvSpPr>
            <p:nvPr/>
          </p:nvSpPr>
          <p:spPr bwMode="auto">
            <a:xfrm flipH="1">
              <a:off x="1238" y="326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65" name="Oval 9">
              <a:extLst>
                <a:ext uri="{FF2B5EF4-FFF2-40B4-BE49-F238E27FC236}">
                  <a16:creationId xmlns:a16="http://schemas.microsoft.com/office/drawing/2014/main" id="{31A41C5C-EFD8-42FA-9FDE-CF84C1D59B9B}"/>
                </a:ext>
              </a:extLst>
            </p:cNvPr>
            <p:cNvSpPr>
              <a:spLocks noChangeArrowheads="1"/>
            </p:cNvSpPr>
            <p:nvPr/>
          </p:nvSpPr>
          <p:spPr bwMode="auto">
            <a:xfrm flipH="1">
              <a:off x="1920" y="326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66" name="Oval 10">
              <a:extLst>
                <a:ext uri="{FF2B5EF4-FFF2-40B4-BE49-F238E27FC236}">
                  <a16:creationId xmlns:a16="http://schemas.microsoft.com/office/drawing/2014/main" id="{5782831D-90B5-41EE-9215-CCA19753D646}"/>
                </a:ext>
              </a:extLst>
            </p:cNvPr>
            <p:cNvSpPr>
              <a:spLocks noChangeArrowheads="1"/>
            </p:cNvSpPr>
            <p:nvPr/>
          </p:nvSpPr>
          <p:spPr bwMode="auto">
            <a:xfrm flipH="1">
              <a:off x="1584" y="326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67" name="Oval 11">
              <a:extLst>
                <a:ext uri="{FF2B5EF4-FFF2-40B4-BE49-F238E27FC236}">
                  <a16:creationId xmlns:a16="http://schemas.microsoft.com/office/drawing/2014/main" id="{A31BBB39-F851-45B1-9476-EDF31FB7C7BA}"/>
                </a:ext>
              </a:extLst>
            </p:cNvPr>
            <p:cNvSpPr>
              <a:spLocks noChangeArrowheads="1"/>
            </p:cNvSpPr>
            <p:nvPr/>
          </p:nvSpPr>
          <p:spPr bwMode="auto">
            <a:xfrm flipH="1">
              <a:off x="2304" y="3272"/>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0868" name="Object 12">
              <a:extLst>
                <a:ext uri="{FF2B5EF4-FFF2-40B4-BE49-F238E27FC236}">
                  <a16:creationId xmlns:a16="http://schemas.microsoft.com/office/drawing/2014/main" id="{2F3F4F63-D6CE-466A-8107-46AE1E1B8207}"/>
                </a:ext>
              </a:extLst>
            </p:cNvPr>
            <p:cNvGraphicFramePr>
              <a:graphicFrameLocks noChangeAspect="1"/>
            </p:cNvGraphicFramePr>
            <p:nvPr/>
          </p:nvGraphicFramePr>
          <p:xfrm>
            <a:off x="624" y="3408"/>
            <a:ext cx="187" cy="263"/>
          </p:xfrm>
          <a:graphic>
            <a:graphicData uri="http://schemas.openxmlformats.org/presentationml/2006/ole">
              <mc:AlternateContent xmlns:mc="http://schemas.openxmlformats.org/markup-compatibility/2006">
                <mc:Choice xmlns:v="urn:schemas-microsoft-com:vml" Requires="v">
                  <p:oleObj name="公式" r:id="rId3" imgW="57343" imgH="107731" progId="Equation.3">
                    <p:embed/>
                  </p:oleObj>
                </mc:Choice>
                <mc:Fallback>
                  <p:oleObj name="公式" r:id="rId3" imgW="57343" imgH="107731" progId="Equation.3">
                    <p:embed/>
                    <p:pic>
                      <p:nvPicPr>
                        <p:cNvPr id="120868" name="Object 12">
                          <a:extLst>
                            <a:ext uri="{FF2B5EF4-FFF2-40B4-BE49-F238E27FC236}">
                              <a16:creationId xmlns:a16="http://schemas.microsoft.com/office/drawing/2014/main" id="{2F3F4F63-D6CE-466A-8107-46AE1E1B8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408"/>
                          <a:ext cx="187"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69" name="Object 13">
              <a:extLst>
                <a:ext uri="{FF2B5EF4-FFF2-40B4-BE49-F238E27FC236}">
                  <a16:creationId xmlns:a16="http://schemas.microsoft.com/office/drawing/2014/main" id="{3FEA1D9F-1F6F-4F34-B1CF-945FA37751AB}"/>
                </a:ext>
              </a:extLst>
            </p:cNvPr>
            <p:cNvGraphicFramePr>
              <a:graphicFrameLocks noChangeAspect="1"/>
            </p:cNvGraphicFramePr>
            <p:nvPr/>
          </p:nvGraphicFramePr>
          <p:xfrm>
            <a:off x="1488" y="3408"/>
            <a:ext cx="243" cy="244"/>
          </p:xfrm>
          <a:graphic>
            <a:graphicData uri="http://schemas.openxmlformats.org/presentationml/2006/ole">
              <mc:AlternateContent xmlns:mc="http://schemas.openxmlformats.org/markup-compatibility/2006">
                <mc:Choice xmlns:v="urn:schemas-microsoft-com:vml" Requires="v">
                  <p:oleObj name="公式" r:id="rId5" imgW="95221" imgH="95119" progId="Equation.3">
                    <p:embed/>
                  </p:oleObj>
                </mc:Choice>
                <mc:Fallback>
                  <p:oleObj name="公式" r:id="rId5" imgW="95221" imgH="95119" progId="Equation.3">
                    <p:embed/>
                    <p:pic>
                      <p:nvPicPr>
                        <p:cNvPr id="120869" name="Object 13">
                          <a:extLst>
                            <a:ext uri="{FF2B5EF4-FFF2-40B4-BE49-F238E27FC236}">
                              <a16:creationId xmlns:a16="http://schemas.microsoft.com/office/drawing/2014/main" id="{3FEA1D9F-1F6F-4F34-B1CF-945FA37751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 y="3408"/>
                          <a:ext cx="243"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70" name="Object 14">
              <a:extLst>
                <a:ext uri="{FF2B5EF4-FFF2-40B4-BE49-F238E27FC236}">
                  <a16:creationId xmlns:a16="http://schemas.microsoft.com/office/drawing/2014/main" id="{18C2035C-DD87-48AE-864A-6AC6EB17E156}"/>
                </a:ext>
              </a:extLst>
            </p:cNvPr>
            <p:cNvGraphicFramePr>
              <a:graphicFrameLocks noChangeAspect="1"/>
            </p:cNvGraphicFramePr>
            <p:nvPr/>
          </p:nvGraphicFramePr>
          <p:xfrm>
            <a:off x="1152" y="3408"/>
            <a:ext cx="262" cy="263"/>
          </p:xfrm>
          <a:graphic>
            <a:graphicData uri="http://schemas.openxmlformats.org/presentationml/2006/ole">
              <mc:AlternateContent xmlns:mc="http://schemas.openxmlformats.org/markup-compatibility/2006">
                <mc:Choice xmlns:v="urn:schemas-microsoft-com:vml" Requires="v">
                  <p:oleObj name="公式" r:id="rId7" imgW="107847" imgH="107731" progId="Equation.3">
                    <p:embed/>
                  </p:oleObj>
                </mc:Choice>
                <mc:Fallback>
                  <p:oleObj name="公式" r:id="rId7" imgW="107847" imgH="107731" progId="Equation.3">
                    <p:embed/>
                    <p:pic>
                      <p:nvPicPr>
                        <p:cNvPr id="120870" name="Object 14">
                          <a:extLst>
                            <a:ext uri="{FF2B5EF4-FFF2-40B4-BE49-F238E27FC236}">
                              <a16:creationId xmlns:a16="http://schemas.microsoft.com/office/drawing/2014/main" id="{18C2035C-DD87-48AE-864A-6AC6EB17E1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3408"/>
                          <a:ext cx="26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71" name="Object 15">
              <a:extLst>
                <a:ext uri="{FF2B5EF4-FFF2-40B4-BE49-F238E27FC236}">
                  <a16:creationId xmlns:a16="http://schemas.microsoft.com/office/drawing/2014/main" id="{CA330820-479B-4917-8952-42860D74B7C1}"/>
                </a:ext>
              </a:extLst>
            </p:cNvPr>
            <p:cNvGraphicFramePr>
              <a:graphicFrameLocks noChangeAspect="1"/>
            </p:cNvGraphicFramePr>
            <p:nvPr/>
          </p:nvGraphicFramePr>
          <p:xfrm>
            <a:off x="1824" y="3408"/>
            <a:ext cx="262" cy="263"/>
          </p:xfrm>
          <a:graphic>
            <a:graphicData uri="http://schemas.openxmlformats.org/presentationml/2006/ole">
              <mc:AlternateContent xmlns:mc="http://schemas.openxmlformats.org/markup-compatibility/2006">
                <mc:Choice xmlns:v="urn:schemas-microsoft-com:vml" Requires="v">
                  <p:oleObj name="公式" r:id="rId9" imgW="107847" imgH="107731" progId="Equation.3">
                    <p:embed/>
                  </p:oleObj>
                </mc:Choice>
                <mc:Fallback>
                  <p:oleObj name="公式" r:id="rId9" imgW="107847" imgH="107731" progId="Equation.3">
                    <p:embed/>
                    <p:pic>
                      <p:nvPicPr>
                        <p:cNvPr id="120871" name="Object 15">
                          <a:extLst>
                            <a:ext uri="{FF2B5EF4-FFF2-40B4-BE49-F238E27FC236}">
                              <a16:creationId xmlns:a16="http://schemas.microsoft.com/office/drawing/2014/main" id="{CA330820-479B-4917-8952-42860D74B7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3408"/>
                          <a:ext cx="26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72" name="Object 16">
              <a:extLst>
                <a:ext uri="{FF2B5EF4-FFF2-40B4-BE49-F238E27FC236}">
                  <a16:creationId xmlns:a16="http://schemas.microsoft.com/office/drawing/2014/main" id="{C840C696-A921-4E9B-AB33-DFB14A642DB3}"/>
                </a:ext>
              </a:extLst>
            </p:cNvPr>
            <p:cNvGraphicFramePr>
              <a:graphicFrameLocks noChangeAspect="1"/>
            </p:cNvGraphicFramePr>
            <p:nvPr/>
          </p:nvGraphicFramePr>
          <p:xfrm>
            <a:off x="916" y="2160"/>
            <a:ext cx="284" cy="263"/>
          </p:xfrm>
          <a:graphic>
            <a:graphicData uri="http://schemas.openxmlformats.org/presentationml/2006/ole">
              <mc:AlternateContent xmlns:mc="http://schemas.openxmlformats.org/markup-compatibility/2006">
                <mc:Choice xmlns:v="urn:schemas-microsoft-com:vml" Requires="v">
                  <p:oleObj name="公式" r:id="rId11" imgW="120473" imgH="107731" progId="Equation.3">
                    <p:embed/>
                  </p:oleObj>
                </mc:Choice>
                <mc:Fallback>
                  <p:oleObj name="公式" r:id="rId11" imgW="120473" imgH="107731" progId="Equation.3">
                    <p:embed/>
                    <p:pic>
                      <p:nvPicPr>
                        <p:cNvPr id="120872" name="Object 16">
                          <a:extLst>
                            <a:ext uri="{FF2B5EF4-FFF2-40B4-BE49-F238E27FC236}">
                              <a16:creationId xmlns:a16="http://schemas.microsoft.com/office/drawing/2014/main" id="{C840C696-A921-4E9B-AB33-DFB14A642DB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6" y="2160"/>
                          <a:ext cx="28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73" name="Object 17">
              <a:extLst>
                <a:ext uri="{FF2B5EF4-FFF2-40B4-BE49-F238E27FC236}">
                  <a16:creationId xmlns:a16="http://schemas.microsoft.com/office/drawing/2014/main" id="{D6368360-0E10-46A8-B278-8DD6B6734641}"/>
                </a:ext>
              </a:extLst>
            </p:cNvPr>
            <p:cNvGraphicFramePr>
              <a:graphicFrameLocks noChangeAspect="1"/>
            </p:cNvGraphicFramePr>
            <p:nvPr/>
          </p:nvGraphicFramePr>
          <p:xfrm>
            <a:off x="2208" y="3408"/>
            <a:ext cx="284" cy="263"/>
          </p:xfrm>
          <a:graphic>
            <a:graphicData uri="http://schemas.openxmlformats.org/presentationml/2006/ole">
              <mc:AlternateContent xmlns:mc="http://schemas.openxmlformats.org/markup-compatibility/2006">
                <mc:Choice xmlns:v="urn:schemas-microsoft-com:vml" Requires="v">
                  <p:oleObj name="公式" r:id="rId13" imgW="120473" imgH="107731" progId="Equation.3">
                    <p:embed/>
                  </p:oleObj>
                </mc:Choice>
                <mc:Fallback>
                  <p:oleObj name="公式" r:id="rId13" imgW="120473" imgH="107731" progId="Equation.3">
                    <p:embed/>
                    <p:pic>
                      <p:nvPicPr>
                        <p:cNvPr id="120873" name="Object 17">
                          <a:extLst>
                            <a:ext uri="{FF2B5EF4-FFF2-40B4-BE49-F238E27FC236}">
                              <a16:creationId xmlns:a16="http://schemas.microsoft.com/office/drawing/2014/main" id="{D6368360-0E10-46A8-B278-8DD6B673464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 y="3408"/>
                          <a:ext cx="28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0836" name="Group 18">
            <a:extLst>
              <a:ext uri="{FF2B5EF4-FFF2-40B4-BE49-F238E27FC236}">
                <a16:creationId xmlns:a16="http://schemas.microsoft.com/office/drawing/2014/main" id="{27ED0977-F93C-41F9-A99B-D21107D7D50C}"/>
              </a:ext>
            </a:extLst>
          </p:cNvPr>
          <p:cNvGrpSpPr>
            <a:grpSpLocks/>
          </p:cNvGrpSpPr>
          <p:nvPr/>
        </p:nvGrpSpPr>
        <p:grpSpPr bwMode="auto">
          <a:xfrm>
            <a:off x="6913606" y="3240087"/>
            <a:ext cx="3270250" cy="3617913"/>
            <a:chOff x="2640" y="1728"/>
            <a:chExt cx="2060" cy="2279"/>
          </a:xfrm>
        </p:grpSpPr>
        <p:sp>
          <p:nvSpPr>
            <p:cNvPr id="120842" name="Line 19">
              <a:extLst>
                <a:ext uri="{FF2B5EF4-FFF2-40B4-BE49-F238E27FC236}">
                  <a16:creationId xmlns:a16="http://schemas.microsoft.com/office/drawing/2014/main" id="{5B6C25B4-4D5B-405A-A6F3-99E90A5BAB6E}"/>
                </a:ext>
              </a:extLst>
            </p:cNvPr>
            <p:cNvSpPr>
              <a:spLocks noChangeShapeType="1"/>
            </p:cNvSpPr>
            <p:nvPr/>
          </p:nvSpPr>
          <p:spPr bwMode="auto">
            <a:xfrm flipH="1">
              <a:off x="2784" y="2832"/>
              <a:ext cx="288"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3" name="Line 20">
              <a:extLst>
                <a:ext uri="{FF2B5EF4-FFF2-40B4-BE49-F238E27FC236}">
                  <a16:creationId xmlns:a16="http://schemas.microsoft.com/office/drawing/2014/main" id="{7086C115-72D6-425F-9025-1777885D6E8C}"/>
                </a:ext>
              </a:extLst>
            </p:cNvPr>
            <p:cNvSpPr>
              <a:spLocks noChangeShapeType="1"/>
            </p:cNvSpPr>
            <p:nvPr/>
          </p:nvSpPr>
          <p:spPr bwMode="auto">
            <a:xfrm flipH="1">
              <a:off x="3600" y="2064"/>
              <a:ext cx="288"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4" name="Line 21">
              <a:extLst>
                <a:ext uri="{FF2B5EF4-FFF2-40B4-BE49-F238E27FC236}">
                  <a16:creationId xmlns:a16="http://schemas.microsoft.com/office/drawing/2014/main" id="{9DD95DA8-13B5-456F-82C3-A4E5CA65068E}"/>
                </a:ext>
              </a:extLst>
            </p:cNvPr>
            <p:cNvSpPr>
              <a:spLocks noChangeShapeType="1"/>
            </p:cNvSpPr>
            <p:nvPr/>
          </p:nvSpPr>
          <p:spPr bwMode="auto">
            <a:xfrm>
              <a:off x="3072" y="2832"/>
              <a:ext cx="24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5" name="Line 22">
              <a:extLst>
                <a:ext uri="{FF2B5EF4-FFF2-40B4-BE49-F238E27FC236}">
                  <a16:creationId xmlns:a16="http://schemas.microsoft.com/office/drawing/2014/main" id="{F15D0186-A9FE-427A-A868-675D295D2669}"/>
                </a:ext>
              </a:extLst>
            </p:cNvPr>
            <p:cNvSpPr>
              <a:spLocks noChangeShapeType="1"/>
            </p:cNvSpPr>
            <p:nvPr/>
          </p:nvSpPr>
          <p:spPr bwMode="auto">
            <a:xfrm>
              <a:off x="3888" y="2064"/>
              <a:ext cx="24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6" name="Oval 23">
              <a:extLst>
                <a:ext uri="{FF2B5EF4-FFF2-40B4-BE49-F238E27FC236}">
                  <a16:creationId xmlns:a16="http://schemas.microsoft.com/office/drawing/2014/main" id="{05392C50-0705-46C1-937F-1B9CEF9F6287}"/>
                </a:ext>
              </a:extLst>
            </p:cNvPr>
            <p:cNvSpPr>
              <a:spLocks noChangeArrowheads="1"/>
            </p:cNvSpPr>
            <p:nvPr/>
          </p:nvSpPr>
          <p:spPr bwMode="auto">
            <a:xfrm flipH="1">
              <a:off x="3024" y="278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47" name="Oval 24">
              <a:extLst>
                <a:ext uri="{FF2B5EF4-FFF2-40B4-BE49-F238E27FC236}">
                  <a16:creationId xmlns:a16="http://schemas.microsoft.com/office/drawing/2014/main" id="{C1B1D1D9-EED0-471C-9DA1-839DF9056C04}"/>
                </a:ext>
              </a:extLst>
            </p:cNvPr>
            <p:cNvSpPr>
              <a:spLocks noChangeArrowheads="1"/>
            </p:cNvSpPr>
            <p:nvPr/>
          </p:nvSpPr>
          <p:spPr bwMode="auto">
            <a:xfrm flipH="1">
              <a:off x="3832" y="2016"/>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48" name="Oval 25">
              <a:extLst>
                <a:ext uri="{FF2B5EF4-FFF2-40B4-BE49-F238E27FC236}">
                  <a16:creationId xmlns:a16="http://schemas.microsoft.com/office/drawing/2014/main" id="{E2ACD496-88A2-4543-93BC-684AFB7078C2}"/>
                </a:ext>
              </a:extLst>
            </p:cNvPr>
            <p:cNvSpPr>
              <a:spLocks noChangeArrowheads="1"/>
            </p:cNvSpPr>
            <p:nvPr/>
          </p:nvSpPr>
          <p:spPr bwMode="auto">
            <a:xfrm flipH="1">
              <a:off x="2716" y="360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49" name="Oval 26">
              <a:extLst>
                <a:ext uri="{FF2B5EF4-FFF2-40B4-BE49-F238E27FC236}">
                  <a16:creationId xmlns:a16="http://schemas.microsoft.com/office/drawing/2014/main" id="{25A59E3F-2B9A-4D8B-8141-5E7E9AF4561A}"/>
                </a:ext>
              </a:extLst>
            </p:cNvPr>
            <p:cNvSpPr>
              <a:spLocks noChangeArrowheads="1"/>
            </p:cNvSpPr>
            <p:nvPr/>
          </p:nvSpPr>
          <p:spPr bwMode="auto">
            <a:xfrm flipH="1">
              <a:off x="3274" y="3610"/>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50" name="Oval 27">
              <a:extLst>
                <a:ext uri="{FF2B5EF4-FFF2-40B4-BE49-F238E27FC236}">
                  <a16:creationId xmlns:a16="http://schemas.microsoft.com/office/drawing/2014/main" id="{9AEB5B85-9DFA-4478-A450-A59F2FD81F48}"/>
                </a:ext>
              </a:extLst>
            </p:cNvPr>
            <p:cNvSpPr>
              <a:spLocks noChangeArrowheads="1"/>
            </p:cNvSpPr>
            <p:nvPr/>
          </p:nvSpPr>
          <p:spPr bwMode="auto">
            <a:xfrm flipH="1">
              <a:off x="3552" y="278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51" name="Oval 28">
              <a:extLst>
                <a:ext uri="{FF2B5EF4-FFF2-40B4-BE49-F238E27FC236}">
                  <a16:creationId xmlns:a16="http://schemas.microsoft.com/office/drawing/2014/main" id="{3D00FAD5-4D70-4FB6-9032-D434AAEA102F}"/>
                </a:ext>
              </a:extLst>
            </p:cNvPr>
            <p:cNvSpPr>
              <a:spLocks noChangeArrowheads="1"/>
            </p:cNvSpPr>
            <p:nvPr/>
          </p:nvSpPr>
          <p:spPr bwMode="auto">
            <a:xfrm flipH="1">
              <a:off x="4080" y="278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0852" name="Oval 29">
              <a:extLst>
                <a:ext uri="{FF2B5EF4-FFF2-40B4-BE49-F238E27FC236}">
                  <a16:creationId xmlns:a16="http://schemas.microsoft.com/office/drawing/2014/main" id="{257A1819-E035-4924-914C-8459EFAB5C4B}"/>
                </a:ext>
              </a:extLst>
            </p:cNvPr>
            <p:cNvSpPr>
              <a:spLocks noChangeArrowheads="1"/>
            </p:cNvSpPr>
            <p:nvPr/>
          </p:nvSpPr>
          <p:spPr bwMode="auto">
            <a:xfrm flipH="1">
              <a:off x="4512" y="2774"/>
              <a:ext cx="96" cy="96"/>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0853" name="Object 30">
              <a:extLst>
                <a:ext uri="{FF2B5EF4-FFF2-40B4-BE49-F238E27FC236}">
                  <a16:creationId xmlns:a16="http://schemas.microsoft.com/office/drawing/2014/main" id="{124BF1A6-4CBD-4A75-9856-6CD629B8724C}"/>
                </a:ext>
              </a:extLst>
            </p:cNvPr>
            <p:cNvGraphicFramePr>
              <a:graphicFrameLocks noChangeAspect="1"/>
            </p:cNvGraphicFramePr>
            <p:nvPr/>
          </p:nvGraphicFramePr>
          <p:xfrm>
            <a:off x="3504" y="2928"/>
            <a:ext cx="243" cy="244"/>
          </p:xfrm>
          <a:graphic>
            <a:graphicData uri="http://schemas.openxmlformats.org/presentationml/2006/ole">
              <mc:AlternateContent xmlns:mc="http://schemas.openxmlformats.org/markup-compatibility/2006">
                <mc:Choice xmlns:v="urn:schemas-microsoft-com:vml" Requires="v">
                  <p:oleObj name="公式" r:id="rId15" imgW="95221" imgH="95119" progId="Equation.3">
                    <p:embed/>
                  </p:oleObj>
                </mc:Choice>
                <mc:Fallback>
                  <p:oleObj name="公式" r:id="rId15" imgW="95221" imgH="95119" progId="Equation.3">
                    <p:embed/>
                    <p:pic>
                      <p:nvPicPr>
                        <p:cNvPr id="120853" name="Object 30">
                          <a:extLst>
                            <a:ext uri="{FF2B5EF4-FFF2-40B4-BE49-F238E27FC236}">
                              <a16:creationId xmlns:a16="http://schemas.microsoft.com/office/drawing/2014/main" id="{124BF1A6-4CBD-4A75-9856-6CD629B8724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4" y="2928"/>
                          <a:ext cx="243"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4" name="Object 31">
              <a:extLst>
                <a:ext uri="{FF2B5EF4-FFF2-40B4-BE49-F238E27FC236}">
                  <a16:creationId xmlns:a16="http://schemas.microsoft.com/office/drawing/2014/main" id="{EC4177E3-AEFF-48A2-AF26-42A8A436E128}"/>
                </a:ext>
              </a:extLst>
            </p:cNvPr>
            <p:cNvGraphicFramePr>
              <a:graphicFrameLocks noChangeAspect="1"/>
            </p:cNvGraphicFramePr>
            <p:nvPr/>
          </p:nvGraphicFramePr>
          <p:xfrm>
            <a:off x="3216" y="3744"/>
            <a:ext cx="262" cy="263"/>
          </p:xfrm>
          <a:graphic>
            <a:graphicData uri="http://schemas.openxmlformats.org/presentationml/2006/ole">
              <mc:AlternateContent xmlns:mc="http://schemas.openxmlformats.org/markup-compatibility/2006">
                <mc:Choice xmlns:v="urn:schemas-microsoft-com:vml" Requires="v">
                  <p:oleObj name="公式" r:id="rId17" imgW="107847" imgH="107731" progId="Equation.3">
                    <p:embed/>
                  </p:oleObj>
                </mc:Choice>
                <mc:Fallback>
                  <p:oleObj name="公式" r:id="rId17" imgW="107847" imgH="107731" progId="Equation.3">
                    <p:embed/>
                    <p:pic>
                      <p:nvPicPr>
                        <p:cNvPr id="120854" name="Object 31">
                          <a:extLst>
                            <a:ext uri="{FF2B5EF4-FFF2-40B4-BE49-F238E27FC236}">
                              <a16:creationId xmlns:a16="http://schemas.microsoft.com/office/drawing/2014/main" id="{EC4177E3-AEFF-48A2-AF26-42A8A436E12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6" y="3744"/>
                          <a:ext cx="26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5" name="Object 32">
              <a:extLst>
                <a:ext uri="{FF2B5EF4-FFF2-40B4-BE49-F238E27FC236}">
                  <a16:creationId xmlns:a16="http://schemas.microsoft.com/office/drawing/2014/main" id="{66DE0F28-AF5A-4DDA-BD34-ADA6E89F68CD}"/>
                </a:ext>
              </a:extLst>
            </p:cNvPr>
            <p:cNvGraphicFramePr>
              <a:graphicFrameLocks noChangeAspect="1"/>
            </p:cNvGraphicFramePr>
            <p:nvPr/>
          </p:nvGraphicFramePr>
          <p:xfrm>
            <a:off x="4032" y="2928"/>
            <a:ext cx="262" cy="263"/>
          </p:xfrm>
          <a:graphic>
            <a:graphicData uri="http://schemas.openxmlformats.org/presentationml/2006/ole">
              <mc:AlternateContent xmlns:mc="http://schemas.openxmlformats.org/markup-compatibility/2006">
                <mc:Choice xmlns:v="urn:schemas-microsoft-com:vml" Requires="v">
                  <p:oleObj name="公式" r:id="rId19" imgW="107847" imgH="107731" progId="Equation.3">
                    <p:embed/>
                  </p:oleObj>
                </mc:Choice>
                <mc:Fallback>
                  <p:oleObj name="公式" r:id="rId19" imgW="107847" imgH="107731" progId="Equation.3">
                    <p:embed/>
                    <p:pic>
                      <p:nvPicPr>
                        <p:cNvPr id="120855" name="Object 32">
                          <a:extLst>
                            <a:ext uri="{FF2B5EF4-FFF2-40B4-BE49-F238E27FC236}">
                              <a16:creationId xmlns:a16="http://schemas.microsoft.com/office/drawing/2014/main" id="{66DE0F28-AF5A-4DDA-BD34-ADA6E89F68C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2" y="2928"/>
                          <a:ext cx="26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6" name="Object 33">
              <a:extLst>
                <a:ext uri="{FF2B5EF4-FFF2-40B4-BE49-F238E27FC236}">
                  <a16:creationId xmlns:a16="http://schemas.microsoft.com/office/drawing/2014/main" id="{CD72D7AD-2C40-4FFC-982C-0F05D72CDF1B}"/>
                </a:ext>
              </a:extLst>
            </p:cNvPr>
            <p:cNvGraphicFramePr>
              <a:graphicFrameLocks noChangeAspect="1"/>
            </p:cNvGraphicFramePr>
            <p:nvPr/>
          </p:nvGraphicFramePr>
          <p:xfrm>
            <a:off x="2976" y="2496"/>
            <a:ext cx="284" cy="263"/>
          </p:xfrm>
          <a:graphic>
            <a:graphicData uri="http://schemas.openxmlformats.org/presentationml/2006/ole">
              <mc:AlternateContent xmlns:mc="http://schemas.openxmlformats.org/markup-compatibility/2006">
                <mc:Choice xmlns:v="urn:schemas-microsoft-com:vml" Requires="v">
                  <p:oleObj name="公式" r:id="rId21" imgW="120473" imgH="107731" progId="Equation.3">
                    <p:embed/>
                  </p:oleObj>
                </mc:Choice>
                <mc:Fallback>
                  <p:oleObj name="公式" r:id="rId21" imgW="120473" imgH="107731" progId="Equation.3">
                    <p:embed/>
                    <p:pic>
                      <p:nvPicPr>
                        <p:cNvPr id="120856" name="Object 33">
                          <a:extLst>
                            <a:ext uri="{FF2B5EF4-FFF2-40B4-BE49-F238E27FC236}">
                              <a16:creationId xmlns:a16="http://schemas.microsoft.com/office/drawing/2014/main" id="{CD72D7AD-2C40-4FFC-982C-0F05D72CDF1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6" y="2496"/>
                          <a:ext cx="28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7" name="Object 34">
              <a:extLst>
                <a:ext uri="{FF2B5EF4-FFF2-40B4-BE49-F238E27FC236}">
                  <a16:creationId xmlns:a16="http://schemas.microsoft.com/office/drawing/2014/main" id="{103139B0-73B3-455A-97CD-154910AF13A5}"/>
                </a:ext>
              </a:extLst>
            </p:cNvPr>
            <p:cNvGraphicFramePr>
              <a:graphicFrameLocks noChangeAspect="1"/>
            </p:cNvGraphicFramePr>
            <p:nvPr/>
          </p:nvGraphicFramePr>
          <p:xfrm>
            <a:off x="4416" y="2928"/>
            <a:ext cx="284" cy="263"/>
          </p:xfrm>
          <a:graphic>
            <a:graphicData uri="http://schemas.openxmlformats.org/presentationml/2006/ole">
              <mc:AlternateContent xmlns:mc="http://schemas.openxmlformats.org/markup-compatibility/2006">
                <mc:Choice xmlns:v="urn:schemas-microsoft-com:vml" Requires="v">
                  <p:oleObj name="公式" r:id="rId23" imgW="120473" imgH="107731" progId="Equation.3">
                    <p:embed/>
                  </p:oleObj>
                </mc:Choice>
                <mc:Fallback>
                  <p:oleObj name="公式" r:id="rId23" imgW="120473" imgH="107731" progId="Equation.3">
                    <p:embed/>
                    <p:pic>
                      <p:nvPicPr>
                        <p:cNvPr id="120857" name="Object 34">
                          <a:extLst>
                            <a:ext uri="{FF2B5EF4-FFF2-40B4-BE49-F238E27FC236}">
                              <a16:creationId xmlns:a16="http://schemas.microsoft.com/office/drawing/2014/main" id="{103139B0-73B3-455A-97CD-154910AF13A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6" y="2928"/>
                          <a:ext cx="28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8" name="Object 35">
              <a:extLst>
                <a:ext uri="{FF2B5EF4-FFF2-40B4-BE49-F238E27FC236}">
                  <a16:creationId xmlns:a16="http://schemas.microsoft.com/office/drawing/2014/main" id="{1A992C93-F802-46AA-974F-E4CC5A126829}"/>
                </a:ext>
              </a:extLst>
            </p:cNvPr>
            <p:cNvGraphicFramePr>
              <a:graphicFrameLocks noChangeAspect="1"/>
            </p:cNvGraphicFramePr>
            <p:nvPr/>
          </p:nvGraphicFramePr>
          <p:xfrm>
            <a:off x="2640" y="3744"/>
            <a:ext cx="187" cy="263"/>
          </p:xfrm>
          <a:graphic>
            <a:graphicData uri="http://schemas.openxmlformats.org/presentationml/2006/ole">
              <mc:AlternateContent xmlns:mc="http://schemas.openxmlformats.org/markup-compatibility/2006">
                <mc:Choice xmlns:v="urn:schemas-microsoft-com:vml" Requires="v">
                  <p:oleObj name="公式" r:id="rId25" imgW="57343" imgH="107731" progId="Equation.3">
                    <p:embed/>
                  </p:oleObj>
                </mc:Choice>
                <mc:Fallback>
                  <p:oleObj name="公式" r:id="rId25" imgW="57343" imgH="107731" progId="Equation.3">
                    <p:embed/>
                    <p:pic>
                      <p:nvPicPr>
                        <p:cNvPr id="120858" name="Object 35">
                          <a:extLst>
                            <a:ext uri="{FF2B5EF4-FFF2-40B4-BE49-F238E27FC236}">
                              <a16:creationId xmlns:a16="http://schemas.microsoft.com/office/drawing/2014/main" id="{1A992C93-F802-46AA-974F-E4CC5A12682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40" y="3744"/>
                          <a:ext cx="187"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59" name="Object 36">
              <a:extLst>
                <a:ext uri="{FF2B5EF4-FFF2-40B4-BE49-F238E27FC236}">
                  <a16:creationId xmlns:a16="http://schemas.microsoft.com/office/drawing/2014/main" id="{27CC4BB8-9F35-4C13-988D-45A13AB0B4C4}"/>
                </a:ext>
              </a:extLst>
            </p:cNvPr>
            <p:cNvGraphicFramePr>
              <a:graphicFrameLocks noChangeAspect="1"/>
            </p:cNvGraphicFramePr>
            <p:nvPr/>
          </p:nvGraphicFramePr>
          <p:xfrm>
            <a:off x="3744" y="1728"/>
            <a:ext cx="300" cy="244"/>
          </p:xfrm>
          <a:graphic>
            <a:graphicData uri="http://schemas.openxmlformats.org/presentationml/2006/ole">
              <mc:AlternateContent xmlns:mc="http://schemas.openxmlformats.org/markup-compatibility/2006">
                <mc:Choice xmlns:v="urn:schemas-microsoft-com:vml" Requires="v">
                  <p:oleObj name="公式" r:id="rId27" imgW="133099" imgH="95119" progId="Equation.3">
                    <p:embed/>
                  </p:oleObj>
                </mc:Choice>
                <mc:Fallback>
                  <p:oleObj name="公式" r:id="rId27" imgW="133099" imgH="95119" progId="Equation.3">
                    <p:embed/>
                    <p:pic>
                      <p:nvPicPr>
                        <p:cNvPr id="120859" name="Object 36">
                          <a:extLst>
                            <a:ext uri="{FF2B5EF4-FFF2-40B4-BE49-F238E27FC236}">
                              <a16:creationId xmlns:a16="http://schemas.microsoft.com/office/drawing/2014/main" id="{27CC4BB8-9F35-4C13-988D-45A13AB0B4C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4" y="1728"/>
                          <a:ext cx="300"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 name="Rectangle 3">
            <a:extLst>
              <a:ext uri="{FF2B5EF4-FFF2-40B4-BE49-F238E27FC236}">
                <a16:creationId xmlns:a16="http://schemas.microsoft.com/office/drawing/2014/main" id="{DC114715-6B1E-4F21-B889-920567C3E624}"/>
              </a:ext>
            </a:extLst>
          </p:cNvPr>
          <p:cNvSpPr txBox="1">
            <a:spLocks noChangeArrowheads="1"/>
          </p:cNvSpPr>
          <p:nvPr/>
        </p:nvSpPr>
        <p:spPr bwMode="auto">
          <a:xfrm>
            <a:off x="210046" y="856587"/>
            <a:ext cx="11981954"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9"/>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kumimoji="1" lang="zh-CN" altLang="en-US" sz="3200" dirty="0">
                <a:latin typeface="Times New Roman" panose="02020603050405020304" pitchFamily="18" charset="0"/>
                <a:ea typeface="隶书" pitchFamily="49" charset="-122"/>
              </a:rPr>
              <a:t>例题</a:t>
            </a:r>
            <a:endParaRPr kumimoji="1" lang="en-US" altLang="zh-CN" sz="3200" dirty="0">
              <a:latin typeface="Times New Roman" panose="02020603050405020304" pitchFamily="18" charset="0"/>
              <a:ea typeface="隶书" pitchFamily="49" charset="-122"/>
            </a:endParaRPr>
          </a:p>
          <a:p>
            <a:pPr lvl="1">
              <a:lnSpc>
                <a:spcPct val="150000"/>
              </a:lnSpc>
            </a:pPr>
            <a:r>
              <a:rPr kumimoji="1" lang="zh-CN" altLang="en-US" dirty="0">
                <a:latin typeface="Times New Roman" panose="02020603050405020304" pitchFamily="18" charset="0"/>
                <a:ea typeface="隶书" pitchFamily="49" charset="-122"/>
              </a:rPr>
              <a:t>求带权</a:t>
            </a:r>
            <a:r>
              <a:rPr kumimoji="1" lang="en-US" altLang="zh-CN" sz="2000" dirty="0">
                <a:latin typeface="Times New Roman" panose="02020603050405020304" pitchFamily="18" charset="0"/>
                <a:ea typeface="隶书" pitchFamily="49" charset="-122"/>
              </a:rPr>
              <a:t>7,10,11,13,17</a:t>
            </a:r>
            <a:r>
              <a:rPr kumimoji="1" lang="zh-CN" altLang="en-US" dirty="0">
                <a:latin typeface="Times New Roman" panose="02020603050405020304" pitchFamily="18" charset="0"/>
                <a:ea typeface="隶书" pitchFamily="49" charset="-122"/>
              </a:rPr>
              <a:t>的最优树</a:t>
            </a:r>
            <a:r>
              <a:rPr kumimoji="1" lang="en-US" altLang="zh-CN" dirty="0">
                <a:latin typeface="Times New Roman" panose="02020603050405020304" pitchFamily="18" charset="0"/>
                <a:ea typeface="隶书" pitchFamily="49" charset="-122"/>
              </a:rPr>
              <a:t>.  </a:t>
            </a:r>
          </a:p>
          <a:p>
            <a:pPr>
              <a:lnSpc>
                <a:spcPct val="150000"/>
              </a:lnSpc>
            </a:pPr>
            <a:r>
              <a:rPr kumimoji="1" lang="zh-CN" altLang="en-US" sz="3200" dirty="0">
                <a:latin typeface="Times New Roman" panose="02020603050405020304" pitchFamily="18" charset="0"/>
                <a:ea typeface="隶书" pitchFamily="49" charset="-122"/>
              </a:rPr>
              <a:t>解</a:t>
            </a:r>
            <a:endParaRPr kumimoji="1" lang="en-US" altLang="zh-CN" sz="3200" dirty="0">
              <a:latin typeface="Times New Roman" panose="02020603050405020304" pitchFamily="18" charset="0"/>
              <a:ea typeface="隶书" pitchFamily="49" charset="-122"/>
            </a:endParaRPr>
          </a:p>
          <a:p>
            <a:pPr lvl="1">
              <a:lnSpc>
                <a:spcPct val="150000"/>
              </a:lnSpc>
            </a:pPr>
            <a:r>
              <a:rPr kumimoji="1" lang="zh-CN" altLang="en-US" dirty="0">
                <a:latin typeface="Times New Roman" panose="02020603050405020304" pitchFamily="18" charset="0"/>
                <a:ea typeface="隶书" pitchFamily="49" charset="-122"/>
              </a:rPr>
              <a:t>求解过程如下</a:t>
            </a:r>
          </a:p>
          <a:p>
            <a:pPr marL="0" indent="0">
              <a:lnSpc>
                <a:spcPct val="150000"/>
              </a:lnSpc>
              <a:buNone/>
            </a:pPr>
            <a:r>
              <a:rPr kumimoji="1" lang="en-US" altLang="zh-CN" dirty="0">
                <a:latin typeface="Times New Roman" panose="02020603050405020304" pitchFamily="18" charset="0"/>
                <a:ea typeface="隶书" pitchFamily="49" charset="-122"/>
              </a:rPr>
              <a:t>                 </a:t>
            </a:r>
            <a:endParaRPr kumimoji="1" lang="en-US" altLang="zh-CN" sz="2000" dirty="0">
              <a:latin typeface="Times New Roman" panose="02020603050405020304" pitchFamily="18" charset="0"/>
            </a:endParaRPr>
          </a:p>
          <a:p>
            <a:pPr marL="0" indent="0">
              <a:lnSpc>
                <a:spcPct val="150000"/>
              </a:lnSpc>
              <a:buNone/>
            </a:pPr>
            <a:endParaRPr kumimoji="1" lang="en-US" altLang="zh-CN" dirty="0">
              <a:latin typeface="Times New Roman" panose="02020603050405020304" pitchFamily="18" charset="0"/>
              <a:ea typeface="黑体" panose="02010609060101010101" pitchFamily="49" charset="-122"/>
            </a:endParaRPr>
          </a:p>
          <a:p>
            <a:pPr marL="0" indent="0">
              <a:lnSpc>
                <a:spcPct val="150000"/>
              </a:lnSpc>
              <a:buNone/>
            </a:pPr>
            <a:endParaRPr kumimoji="1" lang="zh-CN" altLang="en-US" sz="3200" dirty="0">
              <a:latin typeface="Times New Roman" panose="02020603050405020304" pitchFamily="18" charset="0"/>
              <a:ea typeface="黑体" panose="02010609060101010101" pitchFamily="49" charset="-122"/>
            </a:endParaRPr>
          </a:p>
          <a:p>
            <a:pPr marL="0" indent="0">
              <a:lnSpc>
                <a:spcPct val="150000"/>
              </a:lnSpc>
              <a:buNone/>
            </a:pPr>
            <a:endParaRPr lang="zh-CN" altLang="en-US" sz="2800" dirty="0"/>
          </a:p>
        </p:txBody>
      </p:sp>
      <p:sp>
        <p:nvSpPr>
          <p:cNvPr id="43" name="文本框 42">
            <a:extLst>
              <a:ext uri="{FF2B5EF4-FFF2-40B4-BE49-F238E27FC236}">
                <a16:creationId xmlns:a16="http://schemas.microsoft.com/office/drawing/2014/main" id="{D035DB82-B2F2-41C9-9884-9D28E86E7D35}"/>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Line 2">
            <a:extLst>
              <a:ext uri="{FF2B5EF4-FFF2-40B4-BE49-F238E27FC236}">
                <a16:creationId xmlns:a16="http://schemas.microsoft.com/office/drawing/2014/main" id="{1F186B90-7346-43F0-B6BE-25EB994935A1}"/>
              </a:ext>
            </a:extLst>
          </p:cNvPr>
          <p:cNvSpPr>
            <a:spLocks noChangeShapeType="1"/>
          </p:cNvSpPr>
          <p:nvPr/>
        </p:nvSpPr>
        <p:spPr bwMode="auto">
          <a:xfrm flipH="1">
            <a:off x="5595939" y="1206500"/>
            <a:ext cx="1235075"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3" name="Line 3">
            <a:extLst>
              <a:ext uri="{FF2B5EF4-FFF2-40B4-BE49-F238E27FC236}">
                <a16:creationId xmlns:a16="http://schemas.microsoft.com/office/drawing/2014/main" id="{04D65C03-2286-4485-A155-E6BA1ACD1F50}"/>
              </a:ext>
            </a:extLst>
          </p:cNvPr>
          <p:cNvSpPr>
            <a:spLocks noChangeShapeType="1"/>
          </p:cNvSpPr>
          <p:nvPr/>
        </p:nvSpPr>
        <p:spPr bwMode="auto">
          <a:xfrm>
            <a:off x="6831014" y="1206500"/>
            <a:ext cx="1235075"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4" name="Line 4">
            <a:extLst>
              <a:ext uri="{FF2B5EF4-FFF2-40B4-BE49-F238E27FC236}">
                <a16:creationId xmlns:a16="http://schemas.microsoft.com/office/drawing/2014/main" id="{F7EB2281-5A62-40CC-AF21-6D95CE79A1DB}"/>
              </a:ext>
            </a:extLst>
          </p:cNvPr>
          <p:cNvSpPr>
            <a:spLocks noChangeShapeType="1"/>
          </p:cNvSpPr>
          <p:nvPr/>
        </p:nvSpPr>
        <p:spPr bwMode="auto">
          <a:xfrm>
            <a:off x="5595938" y="2425700"/>
            <a:ext cx="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5" name="Line 5">
            <a:extLst>
              <a:ext uri="{FF2B5EF4-FFF2-40B4-BE49-F238E27FC236}">
                <a16:creationId xmlns:a16="http://schemas.microsoft.com/office/drawing/2014/main" id="{4948569A-5C99-4C3B-81A3-91CC621A7A77}"/>
              </a:ext>
            </a:extLst>
          </p:cNvPr>
          <p:cNvSpPr>
            <a:spLocks noChangeShapeType="1"/>
          </p:cNvSpPr>
          <p:nvPr/>
        </p:nvSpPr>
        <p:spPr bwMode="auto">
          <a:xfrm flipH="1">
            <a:off x="4206876" y="2425700"/>
            <a:ext cx="1389063"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6" name="Line 6">
            <a:extLst>
              <a:ext uri="{FF2B5EF4-FFF2-40B4-BE49-F238E27FC236}">
                <a16:creationId xmlns:a16="http://schemas.microsoft.com/office/drawing/2014/main" id="{D9C126CF-80AE-480D-95C8-45C2EFC10A15}"/>
              </a:ext>
            </a:extLst>
          </p:cNvPr>
          <p:cNvSpPr>
            <a:spLocks noChangeShapeType="1"/>
          </p:cNvSpPr>
          <p:nvPr/>
        </p:nvSpPr>
        <p:spPr bwMode="auto">
          <a:xfrm flipH="1">
            <a:off x="2971801" y="3797300"/>
            <a:ext cx="1235075"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7" name="Line 7">
            <a:extLst>
              <a:ext uri="{FF2B5EF4-FFF2-40B4-BE49-F238E27FC236}">
                <a16:creationId xmlns:a16="http://schemas.microsoft.com/office/drawing/2014/main" id="{481A4E13-1AE6-452B-8A13-8F86E44D9212}"/>
              </a:ext>
            </a:extLst>
          </p:cNvPr>
          <p:cNvSpPr>
            <a:spLocks noChangeShapeType="1"/>
          </p:cNvSpPr>
          <p:nvPr/>
        </p:nvSpPr>
        <p:spPr bwMode="auto">
          <a:xfrm>
            <a:off x="8066088" y="2425700"/>
            <a:ext cx="925512"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8" name="Line 8">
            <a:extLst>
              <a:ext uri="{FF2B5EF4-FFF2-40B4-BE49-F238E27FC236}">
                <a16:creationId xmlns:a16="http://schemas.microsoft.com/office/drawing/2014/main" id="{6D0147DA-3FA8-4B04-BD19-9140FD900683}"/>
              </a:ext>
            </a:extLst>
          </p:cNvPr>
          <p:cNvSpPr>
            <a:spLocks noChangeShapeType="1"/>
          </p:cNvSpPr>
          <p:nvPr/>
        </p:nvSpPr>
        <p:spPr bwMode="auto">
          <a:xfrm flipH="1">
            <a:off x="7138988" y="2425700"/>
            <a:ext cx="92710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9" name="Line 9">
            <a:extLst>
              <a:ext uri="{FF2B5EF4-FFF2-40B4-BE49-F238E27FC236}">
                <a16:creationId xmlns:a16="http://schemas.microsoft.com/office/drawing/2014/main" id="{466027AD-B729-4799-8953-D4B682330604}"/>
              </a:ext>
            </a:extLst>
          </p:cNvPr>
          <p:cNvSpPr>
            <a:spLocks noChangeShapeType="1"/>
          </p:cNvSpPr>
          <p:nvPr/>
        </p:nvSpPr>
        <p:spPr bwMode="auto">
          <a:xfrm>
            <a:off x="5595939" y="2425700"/>
            <a:ext cx="1081087"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0" name="Line 10">
            <a:extLst>
              <a:ext uri="{FF2B5EF4-FFF2-40B4-BE49-F238E27FC236}">
                <a16:creationId xmlns:a16="http://schemas.microsoft.com/office/drawing/2014/main" id="{5A01055C-DF68-4FD2-82D1-CFFE538BDF35}"/>
              </a:ext>
            </a:extLst>
          </p:cNvPr>
          <p:cNvSpPr>
            <a:spLocks noChangeShapeType="1"/>
          </p:cNvSpPr>
          <p:nvPr/>
        </p:nvSpPr>
        <p:spPr bwMode="auto">
          <a:xfrm>
            <a:off x="4206876" y="3797300"/>
            <a:ext cx="1235075"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1" name="Oval 11">
            <a:extLst>
              <a:ext uri="{FF2B5EF4-FFF2-40B4-BE49-F238E27FC236}">
                <a16:creationId xmlns:a16="http://schemas.microsoft.com/office/drawing/2014/main" id="{895A1C60-DB99-49B7-B762-CA275ED07664}"/>
              </a:ext>
            </a:extLst>
          </p:cNvPr>
          <p:cNvSpPr>
            <a:spLocks noChangeArrowheads="1"/>
          </p:cNvSpPr>
          <p:nvPr/>
        </p:nvSpPr>
        <p:spPr bwMode="auto">
          <a:xfrm>
            <a:off x="6753225" y="11303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2" name="Oval 12">
            <a:extLst>
              <a:ext uri="{FF2B5EF4-FFF2-40B4-BE49-F238E27FC236}">
                <a16:creationId xmlns:a16="http://schemas.microsoft.com/office/drawing/2014/main" id="{FAE6D724-22A5-4E5E-B145-AD31A5586726}"/>
              </a:ext>
            </a:extLst>
          </p:cNvPr>
          <p:cNvSpPr>
            <a:spLocks noChangeArrowheads="1"/>
          </p:cNvSpPr>
          <p:nvPr/>
        </p:nvSpPr>
        <p:spPr bwMode="auto">
          <a:xfrm>
            <a:off x="8001000" y="23495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3" name="Oval 13">
            <a:extLst>
              <a:ext uri="{FF2B5EF4-FFF2-40B4-BE49-F238E27FC236}">
                <a16:creationId xmlns:a16="http://schemas.microsoft.com/office/drawing/2014/main" id="{AE2B1CD0-3384-48D9-8842-A8C6CDA8B418}"/>
              </a:ext>
            </a:extLst>
          </p:cNvPr>
          <p:cNvSpPr>
            <a:spLocks noChangeArrowheads="1"/>
          </p:cNvSpPr>
          <p:nvPr/>
        </p:nvSpPr>
        <p:spPr bwMode="auto">
          <a:xfrm>
            <a:off x="5530850" y="23495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4" name="Oval 14">
            <a:extLst>
              <a:ext uri="{FF2B5EF4-FFF2-40B4-BE49-F238E27FC236}">
                <a16:creationId xmlns:a16="http://schemas.microsoft.com/office/drawing/2014/main" id="{7FD3B45F-9B9B-41B5-8298-EC87517D4C4E}"/>
              </a:ext>
            </a:extLst>
          </p:cNvPr>
          <p:cNvSpPr>
            <a:spLocks noChangeArrowheads="1"/>
          </p:cNvSpPr>
          <p:nvPr/>
        </p:nvSpPr>
        <p:spPr bwMode="auto">
          <a:xfrm>
            <a:off x="4130675" y="3721100"/>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5" name="Oval 15">
            <a:extLst>
              <a:ext uri="{FF2B5EF4-FFF2-40B4-BE49-F238E27FC236}">
                <a16:creationId xmlns:a16="http://schemas.microsoft.com/office/drawing/2014/main" id="{D310C54D-AE87-4071-8F89-7656CBDC84CE}"/>
              </a:ext>
            </a:extLst>
          </p:cNvPr>
          <p:cNvSpPr>
            <a:spLocks noChangeArrowheads="1"/>
          </p:cNvSpPr>
          <p:nvPr/>
        </p:nvSpPr>
        <p:spPr bwMode="auto">
          <a:xfrm>
            <a:off x="2959100" y="48641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6" name="Oval 16">
            <a:extLst>
              <a:ext uri="{FF2B5EF4-FFF2-40B4-BE49-F238E27FC236}">
                <a16:creationId xmlns:a16="http://schemas.microsoft.com/office/drawing/2014/main" id="{8ED1336B-B881-4C35-BECC-3172E0905692}"/>
              </a:ext>
            </a:extLst>
          </p:cNvPr>
          <p:cNvSpPr>
            <a:spLocks noChangeArrowheads="1"/>
          </p:cNvSpPr>
          <p:nvPr/>
        </p:nvSpPr>
        <p:spPr bwMode="auto">
          <a:xfrm>
            <a:off x="5346700" y="4956175"/>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7" name="Oval 17">
            <a:extLst>
              <a:ext uri="{FF2B5EF4-FFF2-40B4-BE49-F238E27FC236}">
                <a16:creationId xmlns:a16="http://schemas.microsoft.com/office/drawing/2014/main" id="{808F4D19-19A7-48D3-9F25-2640B9C6D98C}"/>
              </a:ext>
            </a:extLst>
          </p:cNvPr>
          <p:cNvSpPr>
            <a:spLocks noChangeArrowheads="1"/>
          </p:cNvSpPr>
          <p:nvPr/>
        </p:nvSpPr>
        <p:spPr bwMode="auto">
          <a:xfrm>
            <a:off x="6629400" y="34163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8" name="Oval 18">
            <a:extLst>
              <a:ext uri="{FF2B5EF4-FFF2-40B4-BE49-F238E27FC236}">
                <a16:creationId xmlns:a16="http://schemas.microsoft.com/office/drawing/2014/main" id="{52CDB5C4-B9BB-4A19-9676-8C14C86D0600}"/>
              </a:ext>
            </a:extLst>
          </p:cNvPr>
          <p:cNvSpPr>
            <a:spLocks noChangeArrowheads="1"/>
          </p:cNvSpPr>
          <p:nvPr/>
        </p:nvSpPr>
        <p:spPr bwMode="auto">
          <a:xfrm>
            <a:off x="7086600" y="32639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899" name="Oval 19">
            <a:extLst>
              <a:ext uri="{FF2B5EF4-FFF2-40B4-BE49-F238E27FC236}">
                <a16:creationId xmlns:a16="http://schemas.microsoft.com/office/drawing/2014/main" id="{4C36FFE2-24FC-44D4-B9A7-074E05F52AD4}"/>
              </a:ext>
            </a:extLst>
          </p:cNvPr>
          <p:cNvSpPr>
            <a:spLocks noChangeArrowheads="1"/>
          </p:cNvSpPr>
          <p:nvPr/>
        </p:nvSpPr>
        <p:spPr bwMode="auto">
          <a:xfrm>
            <a:off x="8915400" y="32639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2900" name="Object 20">
            <a:extLst>
              <a:ext uri="{FF2B5EF4-FFF2-40B4-BE49-F238E27FC236}">
                <a16:creationId xmlns:a16="http://schemas.microsoft.com/office/drawing/2014/main" id="{9FC7819F-95AE-4D34-86F1-125389EAC290}"/>
              </a:ext>
            </a:extLst>
          </p:cNvPr>
          <p:cNvGraphicFramePr>
            <a:graphicFrameLocks noChangeAspect="1"/>
          </p:cNvGraphicFramePr>
          <p:nvPr/>
        </p:nvGraphicFramePr>
        <p:xfrm>
          <a:off x="2811464" y="5092700"/>
          <a:ext cx="388937" cy="546100"/>
        </p:xfrm>
        <a:graphic>
          <a:graphicData uri="http://schemas.openxmlformats.org/presentationml/2006/ole">
            <mc:AlternateContent xmlns:mc="http://schemas.openxmlformats.org/markup-compatibility/2006">
              <mc:Choice xmlns:v="urn:schemas-microsoft-com:vml" Requires="v">
                <p:oleObj name="公式" r:id="rId3" imgW="57343" imgH="107731" progId="Equation.3">
                  <p:embed/>
                </p:oleObj>
              </mc:Choice>
              <mc:Fallback>
                <p:oleObj name="公式" r:id="rId3" imgW="57343" imgH="107731" progId="Equation.3">
                  <p:embed/>
                  <p:pic>
                    <p:nvPicPr>
                      <p:cNvPr id="122900" name="Object 20">
                        <a:extLst>
                          <a:ext uri="{FF2B5EF4-FFF2-40B4-BE49-F238E27FC236}">
                            <a16:creationId xmlns:a16="http://schemas.microsoft.com/office/drawing/2014/main" id="{9FC7819F-95AE-4D34-86F1-125389EAC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464" y="5092700"/>
                        <a:ext cx="388937"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1" name="Object 21">
            <a:extLst>
              <a:ext uri="{FF2B5EF4-FFF2-40B4-BE49-F238E27FC236}">
                <a16:creationId xmlns:a16="http://schemas.microsoft.com/office/drawing/2014/main" id="{0933D5E4-D574-468B-9493-0FF8D70B4570}"/>
              </a:ext>
            </a:extLst>
          </p:cNvPr>
          <p:cNvGraphicFramePr>
            <a:graphicFrameLocks noChangeAspect="1"/>
          </p:cNvGraphicFramePr>
          <p:nvPr/>
        </p:nvGraphicFramePr>
        <p:xfrm>
          <a:off x="5105400" y="5092700"/>
          <a:ext cx="547688" cy="546100"/>
        </p:xfrm>
        <a:graphic>
          <a:graphicData uri="http://schemas.openxmlformats.org/presentationml/2006/ole">
            <mc:AlternateContent xmlns:mc="http://schemas.openxmlformats.org/markup-compatibility/2006">
              <mc:Choice xmlns:v="urn:schemas-microsoft-com:vml" Requires="v">
                <p:oleObj name="公式" r:id="rId5" imgW="107847" imgH="107731" progId="Equation.3">
                  <p:embed/>
                </p:oleObj>
              </mc:Choice>
              <mc:Fallback>
                <p:oleObj name="公式" r:id="rId5" imgW="107847" imgH="107731" progId="Equation.3">
                  <p:embed/>
                  <p:pic>
                    <p:nvPicPr>
                      <p:cNvPr id="122901" name="Object 21">
                        <a:extLst>
                          <a:ext uri="{FF2B5EF4-FFF2-40B4-BE49-F238E27FC236}">
                            <a16:creationId xmlns:a16="http://schemas.microsoft.com/office/drawing/2014/main" id="{0933D5E4-D574-468B-9493-0FF8D70B45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5092700"/>
                        <a:ext cx="5476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2" name="Object 22">
            <a:extLst>
              <a:ext uri="{FF2B5EF4-FFF2-40B4-BE49-F238E27FC236}">
                <a16:creationId xmlns:a16="http://schemas.microsoft.com/office/drawing/2014/main" id="{15B96CFC-9555-450F-960F-E0DE59EF378D}"/>
              </a:ext>
            </a:extLst>
          </p:cNvPr>
          <p:cNvGraphicFramePr>
            <a:graphicFrameLocks noChangeAspect="1"/>
          </p:cNvGraphicFramePr>
          <p:nvPr/>
        </p:nvGraphicFramePr>
        <p:xfrm>
          <a:off x="3600450" y="3556000"/>
          <a:ext cx="590550" cy="546100"/>
        </p:xfrm>
        <a:graphic>
          <a:graphicData uri="http://schemas.openxmlformats.org/presentationml/2006/ole">
            <mc:AlternateContent xmlns:mc="http://schemas.openxmlformats.org/markup-compatibility/2006">
              <mc:Choice xmlns:v="urn:schemas-microsoft-com:vml" Requires="v">
                <p:oleObj name="公式" r:id="rId7" imgW="120473" imgH="107731" progId="Equation.3">
                  <p:embed/>
                </p:oleObj>
              </mc:Choice>
              <mc:Fallback>
                <p:oleObj name="公式" r:id="rId7" imgW="120473" imgH="107731" progId="Equation.3">
                  <p:embed/>
                  <p:pic>
                    <p:nvPicPr>
                      <p:cNvPr id="122902" name="Object 22">
                        <a:extLst>
                          <a:ext uri="{FF2B5EF4-FFF2-40B4-BE49-F238E27FC236}">
                            <a16:creationId xmlns:a16="http://schemas.microsoft.com/office/drawing/2014/main" id="{15B96CFC-9555-450F-960F-E0DE59EF37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450" y="3556000"/>
                        <a:ext cx="5905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3" name="Object 23">
            <a:extLst>
              <a:ext uri="{FF2B5EF4-FFF2-40B4-BE49-F238E27FC236}">
                <a16:creationId xmlns:a16="http://schemas.microsoft.com/office/drawing/2014/main" id="{AABEFEBE-BA90-4941-849E-220DCEAEF0BF}"/>
              </a:ext>
            </a:extLst>
          </p:cNvPr>
          <p:cNvGraphicFramePr>
            <a:graphicFrameLocks noChangeAspect="1"/>
          </p:cNvGraphicFramePr>
          <p:nvPr/>
        </p:nvGraphicFramePr>
        <p:xfrm>
          <a:off x="6961188" y="3416300"/>
          <a:ext cx="506412" cy="508000"/>
        </p:xfrm>
        <a:graphic>
          <a:graphicData uri="http://schemas.openxmlformats.org/presentationml/2006/ole">
            <mc:AlternateContent xmlns:mc="http://schemas.openxmlformats.org/markup-compatibility/2006">
              <mc:Choice xmlns:v="urn:schemas-microsoft-com:vml" Requires="v">
                <p:oleObj name="公式" r:id="rId9" imgW="95221" imgH="95119" progId="Equation.3">
                  <p:embed/>
                </p:oleObj>
              </mc:Choice>
              <mc:Fallback>
                <p:oleObj name="公式" r:id="rId9" imgW="95221" imgH="95119" progId="Equation.3">
                  <p:embed/>
                  <p:pic>
                    <p:nvPicPr>
                      <p:cNvPr id="122903" name="Object 23">
                        <a:extLst>
                          <a:ext uri="{FF2B5EF4-FFF2-40B4-BE49-F238E27FC236}">
                            <a16:creationId xmlns:a16="http://schemas.microsoft.com/office/drawing/2014/main" id="{AABEFEBE-BA90-4941-849E-220DCEAEF0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1188" y="3416300"/>
                        <a:ext cx="5064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4" name="Object 24">
            <a:extLst>
              <a:ext uri="{FF2B5EF4-FFF2-40B4-BE49-F238E27FC236}">
                <a16:creationId xmlns:a16="http://schemas.microsoft.com/office/drawing/2014/main" id="{6D15D206-47CB-4F31-81D9-339ECA4BDCA3}"/>
              </a:ext>
            </a:extLst>
          </p:cNvPr>
          <p:cNvGraphicFramePr>
            <a:graphicFrameLocks noChangeAspect="1"/>
          </p:cNvGraphicFramePr>
          <p:nvPr/>
        </p:nvGraphicFramePr>
        <p:xfrm>
          <a:off x="8763000" y="3340100"/>
          <a:ext cx="547688" cy="546100"/>
        </p:xfrm>
        <a:graphic>
          <a:graphicData uri="http://schemas.openxmlformats.org/presentationml/2006/ole">
            <mc:AlternateContent xmlns:mc="http://schemas.openxmlformats.org/markup-compatibility/2006">
              <mc:Choice xmlns:v="urn:schemas-microsoft-com:vml" Requires="v">
                <p:oleObj name="公式" r:id="rId11" imgW="107847" imgH="107731" progId="Equation.3">
                  <p:embed/>
                </p:oleObj>
              </mc:Choice>
              <mc:Fallback>
                <p:oleObj name="公式" r:id="rId11" imgW="107847" imgH="107731" progId="Equation.3">
                  <p:embed/>
                  <p:pic>
                    <p:nvPicPr>
                      <p:cNvPr id="122904" name="Object 24">
                        <a:extLst>
                          <a:ext uri="{FF2B5EF4-FFF2-40B4-BE49-F238E27FC236}">
                            <a16:creationId xmlns:a16="http://schemas.microsoft.com/office/drawing/2014/main" id="{6D15D206-47CB-4F31-81D9-339ECA4BDC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63000" y="3340100"/>
                        <a:ext cx="5476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5" name="Object 25">
            <a:extLst>
              <a:ext uri="{FF2B5EF4-FFF2-40B4-BE49-F238E27FC236}">
                <a16:creationId xmlns:a16="http://schemas.microsoft.com/office/drawing/2014/main" id="{8A75A2CE-D0DD-4959-96FD-4650CD9C7DB8}"/>
              </a:ext>
            </a:extLst>
          </p:cNvPr>
          <p:cNvGraphicFramePr>
            <a:graphicFrameLocks noChangeAspect="1"/>
          </p:cNvGraphicFramePr>
          <p:nvPr/>
        </p:nvGraphicFramePr>
        <p:xfrm>
          <a:off x="8153400" y="2120900"/>
          <a:ext cx="623888" cy="508000"/>
        </p:xfrm>
        <a:graphic>
          <a:graphicData uri="http://schemas.openxmlformats.org/presentationml/2006/ole">
            <mc:AlternateContent xmlns:mc="http://schemas.openxmlformats.org/markup-compatibility/2006">
              <mc:Choice xmlns:v="urn:schemas-microsoft-com:vml" Requires="v">
                <p:oleObj name="公式" r:id="rId13" imgW="133099" imgH="95119" progId="Equation.3">
                  <p:embed/>
                </p:oleObj>
              </mc:Choice>
              <mc:Fallback>
                <p:oleObj name="公式" r:id="rId13" imgW="133099" imgH="95119" progId="Equation.3">
                  <p:embed/>
                  <p:pic>
                    <p:nvPicPr>
                      <p:cNvPr id="122905" name="Object 25">
                        <a:extLst>
                          <a:ext uri="{FF2B5EF4-FFF2-40B4-BE49-F238E27FC236}">
                            <a16:creationId xmlns:a16="http://schemas.microsoft.com/office/drawing/2014/main" id="{8A75A2CE-D0DD-4959-96FD-4650CD9C7D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400" y="2120900"/>
                        <a:ext cx="6238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6" name="Object 26">
            <a:extLst>
              <a:ext uri="{FF2B5EF4-FFF2-40B4-BE49-F238E27FC236}">
                <a16:creationId xmlns:a16="http://schemas.microsoft.com/office/drawing/2014/main" id="{644D59E8-50E5-4222-831C-F9A98B6B6F6B}"/>
              </a:ext>
            </a:extLst>
          </p:cNvPr>
          <p:cNvGraphicFramePr>
            <a:graphicFrameLocks noChangeAspect="1"/>
          </p:cNvGraphicFramePr>
          <p:nvPr/>
        </p:nvGraphicFramePr>
        <p:xfrm>
          <a:off x="6419850" y="3568700"/>
          <a:ext cx="590550" cy="546100"/>
        </p:xfrm>
        <a:graphic>
          <a:graphicData uri="http://schemas.openxmlformats.org/presentationml/2006/ole">
            <mc:AlternateContent xmlns:mc="http://schemas.openxmlformats.org/markup-compatibility/2006">
              <mc:Choice xmlns:v="urn:schemas-microsoft-com:vml" Requires="v">
                <p:oleObj name="公式" r:id="rId15" imgW="120473" imgH="107731" progId="Equation.3">
                  <p:embed/>
                </p:oleObj>
              </mc:Choice>
              <mc:Fallback>
                <p:oleObj name="公式" r:id="rId15" imgW="120473" imgH="107731" progId="Equation.3">
                  <p:embed/>
                  <p:pic>
                    <p:nvPicPr>
                      <p:cNvPr id="122906" name="Object 26">
                        <a:extLst>
                          <a:ext uri="{FF2B5EF4-FFF2-40B4-BE49-F238E27FC236}">
                            <a16:creationId xmlns:a16="http://schemas.microsoft.com/office/drawing/2014/main" id="{644D59E8-50E5-4222-831C-F9A98B6B6F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19850" y="3568700"/>
                        <a:ext cx="5905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7" name="Object 27">
            <a:extLst>
              <a:ext uri="{FF2B5EF4-FFF2-40B4-BE49-F238E27FC236}">
                <a16:creationId xmlns:a16="http://schemas.microsoft.com/office/drawing/2014/main" id="{E6A0B75F-6DB8-4E7A-BCD9-D6CCA6072FE0}"/>
              </a:ext>
            </a:extLst>
          </p:cNvPr>
          <p:cNvGraphicFramePr>
            <a:graphicFrameLocks noChangeAspect="1"/>
          </p:cNvGraphicFramePr>
          <p:nvPr/>
        </p:nvGraphicFramePr>
        <p:xfrm>
          <a:off x="4972050" y="2120900"/>
          <a:ext cx="590550" cy="546100"/>
        </p:xfrm>
        <a:graphic>
          <a:graphicData uri="http://schemas.openxmlformats.org/presentationml/2006/ole">
            <mc:AlternateContent xmlns:mc="http://schemas.openxmlformats.org/markup-compatibility/2006">
              <mc:Choice xmlns:v="urn:schemas-microsoft-com:vml" Requires="v">
                <p:oleObj name="公式" r:id="rId17" imgW="120473" imgH="107731" progId="Equation.3">
                  <p:embed/>
                </p:oleObj>
              </mc:Choice>
              <mc:Fallback>
                <p:oleObj name="公式" r:id="rId17" imgW="120473" imgH="107731" progId="Equation.3">
                  <p:embed/>
                  <p:pic>
                    <p:nvPicPr>
                      <p:cNvPr id="122907" name="Object 27">
                        <a:extLst>
                          <a:ext uri="{FF2B5EF4-FFF2-40B4-BE49-F238E27FC236}">
                            <a16:creationId xmlns:a16="http://schemas.microsoft.com/office/drawing/2014/main" id="{E6A0B75F-6DB8-4E7A-BCD9-D6CCA6072FE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72050" y="2120900"/>
                        <a:ext cx="5905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08" name="Object 28">
            <a:extLst>
              <a:ext uri="{FF2B5EF4-FFF2-40B4-BE49-F238E27FC236}">
                <a16:creationId xmlns:a16="http://schemas.microsoft.com/office/drawing/2014/main" id="{925757F3-B237-4EAC-B9AC-866E7FDE9BB5}"/>
              </a:ext>
            </a:extLst>
          </p:cNvPr>
          <p:cNvGraphicFramePr>
            <a:graphicFrameLocks noChangeAspect="1"/>
          </p:cNvGraphicFramePr>
          <p:nvPr/>
        </p:nvGraphicFramePr>
        <p:xfrm>
          <a:off x="6248400" y="901700"/>
          <a:ext cx="590550" cy="546100"/>
        </p:xfrm>
        <a:graphic>
          <a:graphicData uri="http://schemas.openxmlformats.org/presentationml/2006/ole">
            <mc:AlternateContent xmlns:mc="http://schemas.openxmlformats.org/markup-compatibility/2006">
              <mc:Choice xmlns:v="urn:schemas-microsoft-com:vml" Requires="v">
                <p:oleObj name="公式" r:id="rId19" imgW="120473" imgH="107731" progId="Equation.3">
                  <p:embed/>
                </p:oleObj>
              </mc:Choice>
              <mc:Fallback>
                <p:oleObj name="公式" r:id="rId19" imgW="120473" imgH="107731" progId="Equation.3">
                  <p:embed/>
                  <p:pic>
                    <p:nvPicPr>
                      <p:cNvPr id="122908" name="Object 28">
                        <a:extLst>
                          <a:ext uri="{FF2B5EF4-FFF2-40B4-BE49-F238E27FC236}">
                            <a16:creationId xmlns:a16="http://schemas.microsoft.com/office/drawing/2014/main" id="{925757F3-B237-4EAC-B9AC-866E7FDE9BB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8400" y="901700"/>
                        <a:ext cx="5905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文本框 28">
            <a:extLst>
              <a:ext uri="{FF2B5EF4-FFF2-40B4-BE49-F238E27FC236}">
                <a16:creationId xmlns:a16="http://schemas.microsoft.com/office/drawing/2014/main" id="{BDE7056D-D08D-49B0-B560-6184B279519F}"/>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789A231-8587-439F-810D-C28A2EC55254}"/>
              </a:ext>
            </a:extLst>
          </p:cNvPr>
          <p:cNvSpPr txBox="1">
            <a:spLocks noChangeArrowheads="1"/>
          </p:cNvSpPr>
          <p:nvPr/>
        </p:nvSpPr>
        <p:spPr bwMode="auto">
          <a:xfrm>
            <a:off x="105023" y="788112"/>
            <a:ext cx="11981954"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kumimoji="1" lang="zh-CN" altLang="en-US" sz="3200" dirty="0">
                <a:latin typeface="Times New Roman" panose="02020603050405020304" pitchFamily="18" charset="0"/>
                <a:ea typeface="隶书" pitchFamily="49" charset="-122"/>
              </a:rPr>
              <a:t>例题</a:t>
            </a:r>
            <a:endParaRPr kumimoji="1" lang="en-US" altLang="zh-CN" dirty="0">
              <a:latin typeface="Times New Roman" panose="02020603050405020304" pitchFamily="18" charset="0"/>
              <a:ea typeface="隶书" pitchFamily="49" charset="-122"/>
            </a:endParaRPr>
          </a:p>
          <a:p>
            <a:pPr lvl="1">
              <a:lnSpc>
                <a:spcPct val="150000"/>
              </a:lnSpc>
            </a:pPr>
            <a:r>
              <a:rPr kumimoji="1" lang="zh-CN" altLang="en-US" sz="2800" dirty="0">
                <a:latin typeface="Times New Roman" panose="02020603050405020304" pitchFamily="18" charset="0"/>
                <a:ea typeface="黑体" panose="02010609060101010101" pitchFamily="49" charset="-122"/>
              </a:rPr>
              <a:t>有权 </a:t>
            </a:r>
            <a:r>
              <a:rPr kumimoji="1" lang="en-US" altLang="zh-CN" sz="2800" dirty="0">
                <a:latin typeface="Times New Roman" panose="02020603050405020304" pitchFamily="18" charset="0"/>
                <a:ea typeface="黑体" panose="02010609060101010101" pitchFamily="49" charset="-122"/>
              </a:rPr>
              <a:t>2,3,5,7,11,13,17,19,23</a:t>
            </a:r>
            <a:r>
              <a:rPr kumimoji="1" lang="zh-CN" altLang="en-US" sz="2800" dirty="0">
                <a:latin typeface="Times New Roman" panose="02020603050405020304" pitchFamily="18" charset="0"/>
                <a:ea typeface="黑体" panose="02010609060101010101" pitchFamily="49" charset="-122"/>
              </a:rPr>
              <a:t>，</a:t>
            </a:r>
            <a:r>
              <a:rPr kumimoji="1" lang="en-US" altLang="zh-CN" sz="2800" dirty="0">
                <a:latin typeface="Times New Roman" panose="02020603050405020304" pitchFamily="18" charset="0"/>
                <a:ea typeface="黑体" panose="02010609060101010101" pitchFamily="49" charset="-122"/>
              </a:rPr>
              <a:t>29,31,37,41</a:t>
            </a:r>
            <a:r>
              <a:rPr kumimoji="1" lang="zh-CN" altLang="en-US" sz="2800" dirty="0">
                <a:latin typeface="Times New Roman" panose="02020603050405020304" pitchFamily="18" charset="0"/>
                <a:ea typeface="黑体" panose="02010609060101010101" pitchFamily="49" charset="-122"/>
              </a:rPr>
              <a:t>求相应的最优树</a:t>
            </a:r>
            <a:r>
              <a:rPr kumimoji="1" lang="en-US" altLang="zh-CN" sz="2800" dirty="0">
                <a:latin typeface="Times New Roman" panose="02020603050405020304" pitchFamily="18" charset="0"/>
                <a:ea typeface="黑体" panose="02010609060101010101" pitchFamily="49" charset="-122"/>
              </a:rPr>
              <a:t>.</a:t>
            </a:r>
          </a:p>
          <a:p>
            <a:pPr lvl="1">
              <a:lnSpc>
                <a:spcPct val="150000"/>
              </a:lnSpc>
            </a:pPr>
            <a:endParaRPr kumimoji="1" lang="en-US" altLang="zh-CN" dirty="0">
              <a:latin typeface="Times New Roman" panose="02020603050405020304" pitchFamily="18" charset="0"/>
              <a:ea typeface="黑体" panose="02010609060101010101" pitchFamily="49" charset="-122"/>
            </a:endParaRPr>
          </a:p>
          <a:p>
            <a:pPr marL="0" indent="0">
              <a:lnSpc>
                <a:spcPct val="150000"/>
              </a:lnSpc>
              <a:buNone/>
            </a:pPr>
            <a:endParaRPr kumimoji="1" lang="zh-CN" altLang="en-US" sz="3200" dirty="0">
              <a:latin typeface="Times New Roman" panose="02020603050405020304" pitchFamily="18" charset="0"/>
              <a:ea typeface="黑体" panose="02010609060101010101" pitchFamily="49" charset="-122"/>
            </a:endParaRPr>
          </a:p>
          <a:p>
            <a:pPr marL="0" indent="0">
              <a:lnSpc>
                <a:spcPct val="150000"/>
              </a:lnSpc>
              <a:buNone/>
            </a:pPr>
            <a:endParaRPr lang="zh-CN" altLang="en-US" sz="2800" dirty="0"/>
          </a:p>
        </p:txBody>
      </p:sp>
      <p:sp>
        <p:nvSpPr>
          <p:cNvPr id="6" name="文本框 5">
            <a:extLst>
              <a:ext uri="{FF2B5EF4-FFF2-40B4-BE49-F238E27FC236}">
                <a16:creationId xmlns:a16="http://schemas.microsoft.com/office/drawing/2014/main" id="{27BB8A33-2DB4-4200-A2A9-161ABC7498A2}"/>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Line 2">
            <a:extLst>
              <a:ext uri="{FF2B5EF4-FFF2-40B4-BE49-F238E27FC236}">
                <a16:creationId xmlns:a16="http://schemas.microsoft.com/office/drawing/2014/main" id="{2E7B01C7-EF3B-46CF-A408-15C6D00D2F06}"/>
              </a:ext>
            </a:extLst>
          </p:cNvPr>
          <p:cNvSpPr>
            <a:spLocks noChangeShapeType="1"/>
          </p:cNvSpPr>
          <p:nvPr/>
        </p:nvSpPr>
        <p:spPr bwMode="auto">
          <a:xfrm flipH="1">
            <a:off x="8242686" y="19812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79" name="Line 3">
            <a:extLst>
              <a:ext uri="{FF2B5EF4-FFF2-40B4-BE49-F238E27FC236}">
                <a16:creationId xmlns:a16="http://schemas.microsoft.com/office/drawing/2014/main" id="{CF76831F-9790-4193-9F98-4D8601B8CD8E}"/>
              </a:ext>
            </a:extLst>
          </p:cNvPr>
          <p:cNvSpPr>
            <a:spLocks noChangeShapeType="1"/>
          </p:cNvSpPr>
          <p:nvPr/>
        </p:nvSpPr>
        <p:spPr bwMode="auto">
          <a:xfrm flipH="1">
            <a:off x="7785486" y="29718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6986" name="Group 22">
            <a:extLst>
              <a:ext uri="{FF2B5EF4-FFF2-40B4-BE49-F238E27FC236}">
                <a16:creationId xmlns:a16="http://schemas.microsoft.com/office/drawing/2014/main" id="{D5A1DC9E-F055-4B71-BF58-C81939DFEE0F}"/>
              </a:ext>
            </a:extLst>
          </p:cNvPr>
          <p:cNvGrpSpPr>
            <a:grpSpLocks/>
          </p:cNvGrpSpPr>
          <p:nvPr/>
        </p:nvGrpSpPr>
        <p:grpSpPr bwMode="auto">
          <a:xfrm>
            <a:off x="7861687" y="4362451"/>
            <a:ext cx="542925" cy="417513"/>
            <a:chOff x="3984" y="2412"/>
            <a:chExt cx="342" cy="263"/>
          </a:xfrm>
        </p:grpSpPr>
        <p:sp>
          <p:nvSpPr>
            <p:cNvPr id="127063" name="Rectangle 23">
              <a:extLst>
                <a:ext uri="{FF2B5EF4-FFF2-40B4-BE49-F238E27FC236}">
                  <a16:creationId xmlns:a16="http://schemas.microsoft.com/office/drawing/2014/main" id="{8A60E5BC-753E-4024-BA0A-3B3AEA750DE6}"/>
                </a:ext>
              </a:extLst>
            </p:cNvPr>
            <p:cNvSpPr>
              <a:spLocks noChangeArrowheads="1"/>
            </p:cNvSpPr>
            <p:nvPr/>
          </p:nvSpPr>
          <p:spPr bwMode="auto">
            <a:xfrm>
              <a:off x="3984" y="2448"/>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64" name="Object 24">
              <a:extLst>
                <a:ext uri="{FF2B5EF4-FFF2-40B4-BE49-F238E27FC236}">
                  <a16:creationId xmlns:a16="http://schemas.microsoft.com/office/drawing/2014/main" id="{09304EFE-5E69-4610-90C4-43EF60402BBC}"/>
                </a:ext>
              </a:extLst>
            </p:cNvPr>
            <p:cNvGraphicFramePr>
              <a:graphicFrameLocks noChangeAspect="1"/>
            </p:cNvGraphicFramePr>
            <p:nvPr/>
          </p:nvGraphicFramePr>
          <p:xfrm>
            <a:off x="4044" y="2412"/>
            <a:ext cx="282" cy="263"/>
          </p:xfrm>
          <a:graphic>
            <a:graphicData uri="http://schemas.openxmlformats.org/presentationml/2006/ole">
              <mc:AlternateContent xmlns:mc="http://schemas.openxmlformats.org/markup-compatibility/2006">
                <mc:Choice xmlns:v="urn:schemas-microsoft-com:vml" Requires="v">
                  <p:oleObj name="Equation" r:id="rId3" imgW="120473" imgH="107731" progId="Equation.3">
                    <p:embed/>
                  </p:oleObj>
                </mc:Choice>
                <mc:Fallback>
                  <p:oleObj name="Equation" r:id="rId3" imgW="120473" imgH="107731" progId="Equation.3">
                    <p:embed/>
                    <p:pic>
                      <p:nvPicPr>
                        <p:cNvPr id="127064" name="Object 24">
                          <a:extLst>
                            <a:ext uri="{FF2B5EF4-FFF2-40B4-BE49-F238E27FC236}">
                              <a16:creationId xmlns:a16="http://schemas.microsoft.com/office/drawing/2014/main" id="{09304EFE-5E69-4610-90C4-43EF60402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4" y="2412"/>
                          <a:ext cx="28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7" name="Group 25">
            <a:extLst>
              <a:ext uri="{FF2B5EF4-FFF2-40B4-BE49-F238E27FC236}">
                <a16:creationId xmlns:a16="http://schemas.microsoft.com/office/drawing/2014/main" id="{F88B4CCD-2E38-474B-A281-0FD076A29C8E}"/>
              </a:ext>
            </a:extLst>
          </p:cNvPr>
          <p:cNvGrpSpPr>
            <a:grpSpLocks/>
          </p:cNvGrpSpPr>
          <p:nvPr/>
        </p:nvGrpSpPr>
        <p:grpSpPr bwMode="auto">
          <a:xfrm>
            <a:off x="6910557" y="4154484"/>
            <a:ext cx="533400" cy="533400"/>
            <a:chOff x="3393" y="2305"/>
            <a:chExt cx="336" cy="336"/>
          </a:xfrm>
        </p:grpSpPr>
        <p:sp>
          <p:nvSpPr>
            <p:cNvPr id="127061" name="Oval 26">
              <a:extLst>
                <a:ext uri="{FF2B5EF4-FFF2-40B4-BE49-F238E27FC236}">
                  <a16:creationId xmlns:a16="http://schemas.microsoft.com/office/drawing/2014/main" id="{B04475D2-6473-4A73-91F7-5A149CFD8722}"/>
                </a:ext>
              </a:extLst>
            </p:cNvPr>
            <p:cNvSpPr>
              <a:spLocks noChangeArrowheads="1"/>
            </p:cNvSpPr>
            <p:nvPr/>
          </p:nvSpPr>
          <p:spPr bwMode="auto">
            <a:xfrm>
              <a:off x="3393" y="2305"/>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62" name="Object 27">
              <a:extLst>
                <a:ext uri="{FF2B5EF4-FFF2-40B4-BE49-F238E27FC236}">
                  <a16:creationId xmlns:a16="http://schemas.microsoft.com/office/drawing/2014/main" id="{C9B158E2-E13E-40C6-AD8E-5D4D87162F52}"/>
                </a:ext>
              </a:extLst>
            </p:cNvPr>
            <p:cNvGraphicFramePr>
              <a:graphicFrameLocks noChangeAspect="1"/>
            </p:cNvGraphicFramePr>
            <p:nvPr/>
          </p:nvGraphicFramePr>
          <p:xfrm>
            <a:off x="3430" y="2364"/>
            <a:ext cx="282" cy="263"/>
          </p:xfrm>
          <a:graphic>
            <a:graphicData uri="http://schemas.openxmlformats.org/presentationml/2006/ole">
              <mc:AlternateContent xmlns:mc="http://schemas.openxmlformats.org/markup-compatibility/2006">
                <mc:Choice xmlns:v="urn:schemas-microsoft-com:vml" Requires="v">
                  <p:oleObj name="Equation" r:id="rId5" imgW="120473" imgH="107731" progId="Equation.3">
                    <p:embed/>
                  </p:oleObj>
                </mc:Choice>
                <mc:Fallback>
                  <p:oleObj name="Equation" r:id="rId5" imgW="120473" imgH="107731" progId="Equation.3">
                    <p:embed/>
                    <p:pic>
                      <p:nvPicPr>
                        <p:cNvPr id="127062" name="Object 27">
                          <a:extLst>
                            <a:ext uri="{FF2B5EF4-FFF2-40B4-BE49-F238E27FC236}">
                              <a16:creationId xmlns:a16="http://schemas.microsoft.com/office/drawing/2014/main" id="{C9B158E2-E13E-40C6-AD8E-5D4D87162F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0" y="2364"/>
                          <a:ext cx="28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0" name="Group 34">
            <a:extLst>
              <a:ext uri="{FF2B5EF4-FFF2-40B4-BE49-F238E27FC236}">
                <a16:creationId xmlns:a16="http://schemas.microsoft.com/office/drawing/2014/main" id="{EE04F191-7DD5-45F4-9B2E-2C771635B8DA}"/>
              </a:ext>
            </a:extLst>
          </p:cNvPr>
          <p:cNvGrpSpPr>
            <a:grpSpLocks/>
          </p:cNvGrpSpPr>
          <p:nvPr/>
        </p:nvGrpSpPr>
        <p:grpSpPr bwMode="auto">
          <a:xfrm>
            <a:off x="8242686" y="3543300"/>
            <a:ext cx="533400" cy="419100"/>
            <a:chOff x="4224" y="1896"/>
            <a:chExt cx="336" cy="264"/>
          </a:xfrm>
        </p:grpSpPr>
        <p:sp>
          <p:nvSpPr>
            <p:cNvPr id="127055" name="Rectangle 35">
              <a:extLst>
                <a:ext uri="{FF2B5EF4-FFF2-40B4-BE49-F238E27FC236}">
                  <a16:creationId xmlns:a16="http://schemas.microsoft.com/office/drawing/2014/main" id="{7301DCC1-5372-44C4-B683-84C6B71E57EA}"/>
                </a:ext>
              </a:extLst>
            </p:cNvPr>
            <p:cNvSpPr>
              <a:spLocks noChangeArrowheads="1"/>
            </p:cNvSpPr>
            <p:nvPr/>
          </p:nvSpPr>
          <p:spPr bwMode="auto">
            <a:xfrm>
              <a:off x="4224" y="1920"/>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56" name="Object 36">
              <a:extLst>
                <a:ext uri="{FF2B5EF4-FFF2-40B4-BE49-F238E27FC236}">
                  <a16:creationId xmlns:a16="http://schemas.microsoft.com/office/drawing/2014/main" id="{9A0D4B40-7D51-4395-A57D-7EAD9AA0CCFE}"/>
                </a:ext>
              </a:extLst>
            </p:cNvPr>
            <p:cNvGraphicFramePr>
              <a:graphicFrameLocks noChangeAspect="1"/>
            </p:cNvGraphicFramePr>
            <p:nvPr/>
          </p:nvGraphicFramePr>
          <p:xfrm>
            <a:off x="4272" y="1896"/>
            <a:ext cx="262" cy="264"/>
          </p:xfrm>
          <a:graphic>
            <a:graphicData uri="http://schemas.openxmlformats.org/presentationml/2006/ole">
              <mc:AlternateContent xmlns:mc="http://schemas.openxmlformats.org/markup-compatibility/2006">
                <mc:Choice xmlns:v="urn:schemas-microsoft-com:vml" Requires="v">
                  <p:oleObj name="Equation" r:id="rId7" imgW="107847" imgH="107731" progId="Equation.3">
                    <p:embed/>
                  </p:oleObj>
                </mc:Choice>
                <mc:Fallback>
                  <p:oleObj name="Equation" r:id="rId7" imgW="107847" imgH="107731" progId="Equation.3">
                    <p:embed/>
                    <p:pic>
                      <p:nvPicPr>
                        <p:cNvPr id="127056" name="Object 36">
                          <a:extLst>
                            <a:ext uri="{FF2B5EF4-FFF2-40B4-BE49-F238E27FC236}">
                              <a16:creationId xmlns:a16="http://schemas.microsoft.com/office/drawing/2014/main" id="{9A0D4B40-7D51-4395-A57D-7EAD9AA0CC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896"/>
                          <a:ext cx="26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1" name="Group 37">
            <a:extLst>
              <a:ext uri="{FF2B5EF4-FFF2-40B4-BE49-F238E27FC236}">
                <a16:creationId xmlns:a16="http://schemas.microsoft.com/office/drawing/2014/main" id="{9E04FD11-B882-4936-A7EC-56B27AC8D5E9}"/>
              </a:ext>
            </a:extLst>
          </p:cNvPr>
          <p:cNvGrpSpPr>
            <a:grpSpLocks/>
          </p:cNvGrpSpPr>
          <p:nvPr/>
        </p:nvGrpSpPr>
        <p:grpSpPr bwMode="auto">
          <a:xfrm>
            <a:off x="9004686" y="3524250"/>
            <a:ext cx="552450" cy="419100"/>
            <a:chOff x="4704" y="1884"/>
            <a:chExt cx="348" cy="264"/>
          </a:xfrm>
        </p:grpSpPr>
        <p:sp>
          <p:nvSpPr>
            <p:cNvPr id="127053" name="Rectangle 38">
              <a:extLst>
                <a:ext uri="{FF2B5EF4-FFF2-40B4-BE49-F238E27FC236}">
                  <a16:creationId xmlns:a16="http://schemas.microsoft.com/office/drawing/2014/main" id="{E214F619-AEE9-45A6-B227-C2AFDC76A417}"/>
                </a:ext>
              </a:extLst>
            </p:cNvPr>
            <p:cNvSpPr>
              <a:spLocks noChangeArrowheads="1"/>
            </p:cNvSpPr>
            <p:nvPr/>
          </p:nvSpPr>
          <p:spPr bwMode="auto">
            <a:xfrm>
              <a:off x="4704" y="1920"/>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54" name="Object 39">
              <a:extLst>
                <a:ext uri="{FF2B5EF4-FFF2-40B4-BE49-F238E27FC236}">
                  <a16:creationId xmlns:a16="http://schemas.microsoft.com/office/drawing/2014/main" id="{D62F074A-FC6F-49CD-864C-F20E5533B0FA}"/>
                </a:ext>
              </a:extLst>
            </p:cNvPr>
            <p:cNvGraphicFramePr>
              <a:graphicFrameLocks noChangeAspect="1"/>
            </p:cNvGraphicFramePr>
            <p:nvPr/>
          </p:nvGraphicFramePr>
          <p:xfrm>
            <a:off x="4752" y="1884"/>
            <a:ext cx="300" cy="264"/>
          </p:xfrm>
          <a:graphic>
            <a:graphicData uri="http://schemas.openxmlformats.org/presentationml/2006/ole">
              <mc:AlternateContent xmlns:mc="http://schemas.openxmlformats.org/markup-compatibility/2006">
                <mc:Choice xmlns:v="urn:schemas-microsoft-com:vml" Requires="v">
                  <p:oleObj name="Equation" r:id="rId9" imgW="133099" imgH="107731" progId="Equation.3">
                    <p:embed/>
                  </p:oleObj>
                </mc:Choice>
                <mc:Fallback>
                  <p:oleObj name="Equation" r:id="rId9" imgW="133099" imgH="107731" progId="Equation.3">
                    <p:embed/>
                    <p:pic>
                      <p:nvPicPr>
                        <p:cNvPr id="127054" name="Object 39">
                          <a:extLst>
                            <a:ext uri="{FF2B5EF4-FFF2-40B4-BE49-F238E27FC236}">
                              <a16:creationId xmlns:a16="http://schemas.microsoft.com/office/drawing/2014/main" id="{D62F074A-FC6F-49CD-864C-F20E5533B0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1884"/>
                          <a:ext cx="30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2" name="Group 40">
            <a:extLst>
              <a:ext uri="{FF2B5EF4-FFF2-40B4-BE49-F238E27FC236}">
                <a16:creationId xmlns:a16="http://schemas.microsoft.com/office/drawing/2014/main" id="{50406B85-97F9-41A4-9C67-28B330D60259}"/>
              </a:ext>
            </a:extLst>
          </p:cNvPr>
          <p:cNvGrpSpPr>
            <a:grpSpLocks/>
          </p:cNvGrpSpPr>
          <p:nvPr/>
        </p:nvGrpSpPr>
        <p:grpSpPr bwMode="auto">
          <a:xfrm>
            <a:off x="9842886" y="3505200"/>
            <a:ext cx="533400" cy="388938"/>
            <a:chOff x="5232" y="1872"/>
            <a:chExt cx="336" cy="245"/>
          </a:xfrm>
        </p:grpSpPr>
        <p:sp>
          <p:nvSpPr>
            <p:cNvPr id="127051" name="Rectangle 41">
              <a:extLst>
                <a:ext uri="{FF2B5EF4-FFF2-40B4-BE49-F238E27FC236}">
                  <a16:creationId xmlns:a16="http://schemas.microsoft.com/office/drawing/2014/main" id="{93FE5E52-07BD-470D-9D23-7E797C542052}"/>
                </a:ext>
              </a:extLst>
            </p:cNvPr>
            <p:cNvSpPr>
              <a:spLocks noChangeArrowheads="1"/>
            </p:cNvSpPr>
            <p:nvPr/>
          </p:nvSpPr>
          <p:spPr bwMode="auto">
            <a:xfrm>
              <a:off x="5232" y="1920"/>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52" name="Object 42">
              <a:extLst>
                <a:ext uri="{FF2B5EF4-FFF2-40B4-BE49-F238E27FC236}">
                  <a16:creationId xmlns:a16="http://schemas.microsoft.com/office/drawing/2014/main" id="{51524FD9-988B-40DE-8141-73A8F8530611}"/>
                </a:ext>
              </a:extLst>
            </p:cNvPr>
            <p:cNvGraphicFramePr>
              <a:graphicFrameLocks noChangeAspect="1"/>
            </p:cNvGraphicFramePr>
            <p:nvPr/>
          </p:nvGraphicFramePr>
          <p:xfrm>
            <a:off x="5286" y="1872"/>
            <a:ext cx="282" cy="245"/>
          </p:xfrm>
          <a:graphic>
            <a:graphicData uri="http://schemas.openxmlformats.org/presentationml/2006/ole">
              <mc:AlternateContent xmlns:mc="http://schemas.openxmlformats.org/markup-compatibility/2006">
                <mc:Choice xmlns:v="urn:schemas-microsoft-com:vml" Requires="v">
                  <p:oleObj name="Equation" r:id="rId11" imgW="120473" imgH="95119" progId="Equation.3">
                    <p:embed/>
                  </p:oleObj>
                </mc:Choice>
                <mc:Fallback>
                  <p:oleObj name="Equation" r:id="rId11" imgW="120473" imgH="95119" progId="Equation.3">
                    <p:embed/>
                    <p:pic>
                      <p:nvPicPr>
                        <p:cNvPr id="127052" name="Object 42">
                          <a:extLst>
                            <a:ext uri="{FF2B5EF4-FFF2-40B4-BE49-F238E27FC236}">
                              <a16:creationId xmlns:a16="http://schemas.microsoft.com/office/drawing/2014/main" id="{51524FD9-988B-40DE-8141-73A8F85306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 y="1872"/>
                          <a:ext cx="282"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6" name="Group 52">
            <a:extLst>
              <a:ext uri="{FF2B5EF4-FFF2-40B4-BE49-F238E27FC236}">
                <a16:creationId xmlns:a16="http://schemas.microsoft.com/office/drawing/2014/main" id="{AD59755A-B7DE-4561-B95C-3238336C18C1}"/>
              </a:ext>
            </a:extLst>
          </p:cNvPr>
          <p:cNvGrpSpPr>
            <a:grpSpLocks/>
          </p:cNvGrpSpPr>
          <p:nvPr/>
        </p:nvGrpSpPr>
        <p:grpSpPr bwMode="auto">
          <a:xfrm>
            <a:off x="7404486" y="3429000"/>
            <a:ext cx="533400" cy="533400"/>
            <a:chOff x="3696" y="1824"/>
            <a:chExt cx="336" cy="336"/>
          </a:xfrm>
        </p:grpSpPr>
        <p:sp>
          <p:nvSpPr>
            <p:cNvPr id="127043" name="Oval 53">
              <a:extLst>
                <a:ext uri="{FF2B5EF4-FFF2-40B4-BE49-F238E27FC236}">
                  <a16:creationId xmlns:a16="http://schemas.microsoft.com/office/drawing/2014/main" id="{40ADB0DF-88BC-4BCF-8DB4-5CF54C1DF408}"/>
                </a:ext>
              </a:extLst>
            </p:cNvPr>
            <p:cNvSpPr>
              <a:spLocks noChangeArrowheads="1"/>
            </p:cNvSpPr>
            <p:nvPr/>
          </p:nvSpPr>
          <p:spPr bwMode="auto">
            <a:xfrm>
              <a:off x="3696" y="1824"/>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44" name="Object 54">
              <a:extLst>
                <a:ext uri="{FF2B5EF4-FFF2-40B4-BE49-F238E27FC236}">
                  <a16:creationId xmlns:a16="http://schemas.microsoft.com/office/drawing/2014/main" id="{95387261-2DD6-4C3E-915E-7F118323FF4A}"/>
                </a:ext>
              </a:extLst>
            </p:cNvPr>
            <p:cNvGraphicFramePr>
              <a:graphicFrameLocks noChangeAspect="1"/>
            </p:cNvGraphicFramePr>
            <p:nvPr/>
          </p:nvGraphicFramePr>
          <p:xfrm>
            <a:off x="3732" y="1860"/>
            <a:ext cx="282" cy="264"/>
          </p:xfrm>
          <a:graphic>
            <a:graphicData uri="http://schemas.openxmlformats.org/presentationml/2006/ole">
              <mc:AlternateContent xmlns:mc="http://schemas.openxmlformats.org/markup-compatibility/2006">
                <mc:Choice xmlns:v="urn:schemas-microsoft-com:vml" Requires="v">
                  <p:oleObj name="Equation" r:id="rId13" imgW="120473" imgH="107731" progId="Equation.3">
                    <p:embed/>
                  </p:oleObj>
                </mc:Choice>
                <mc:Fallback>
                  <p:oleObj name="Equation" r:id="rId13" imgW="120473" imgH="107731" progId="Equation.3">
                    <p:embed/>
                    <p:pic>
                      <p:nvPicPr>
                        <p:cNvPr id="127044" name="Object 54">
                          <a:extLst>
                            <a:ext uri="{FF2B5EF4-FFF2-40B4-BE49-F238E27FC236}">
                              <a16:creationId xmlns:a16="http://schemas.microsoft.com/office/drawing/2014/main" id="{95387261-2DD6-4C3E-915E-7F118323FF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32" y="1860"/>
                          <a:ext cx="28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7" name="Group 55">
            <a:extLst>
              <a:ext uri="{FF2B5EF4-FFF2-40B4-BE49-F238E27FC236}">
                <a16:creationId xmlns:a16="http://schemas.microsoft.com/office/drawing/2014/main" id="{051CFDD3-2A32-443C-82F7-EBF20D82BB76}"/>
              </a:ext>
            </a:extLst>
          </p:cNvPr>
          <p:cNvGrpSpPr>
            <a:grpSpLocks/>
          </p:cNvGrpSpPr>
          <p:nvPr/>
        </p:nvGrpSpPr>
        <p:grpSpPr bwMode="auto">
          <a:xfrm>
            <a:off x="7861686" y="2438400"/>
            <a:ext cx="533400" cy="533400"/>
            <a:chOff x="3984" y="1200"/>
            <a:chExt cx="336" cy="336"/>
          </a:xfrm>
        </p:grpSpPr>
        <p:sp>
          <p:nvSpPr>
            <p:cNvPr id="127041" name="Oval 56">
              <a:extLst>
                <a:ext uri="{FF2B5EF4-FFF2-40B4-BE49-F238E27FC236}">
                  <a16:creationId xmlns:a16="http://schemas.microsoft.com/office/drawing/2014/main" id="{7C50D397-4C96-4DC1-BED2-DD4DD0DCE20D}"/>
                </a:ext>
              </a:extLst>
            </p:cNvPr>
            <p:cNvSpPr>
              <a:spLocks noChangeArrowheads="1"/>
            </p:cNvSpPr>
            <p:nvPr/>
          </p:nvSpPr>
          <p:spPr bwMode="auto">
            <a:xfrm>
              <a:off x="3984" y="12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42" name="Object 57">
              <a:extLst>
                <a:ext uri="{FF2B5EF4-FFF2-40B4-BE49-F238E27FC236}">
                  <a16:creationId xmlns:a16="http://schemas.microsoft.com/office/drawing/2014/main" id="{1BB45E4D-48E8-465C-8446-3D8C87BA2AD0}"/>
                </a:ext>
              </a:extLst>
            </p:cNvPr>
            <p:cNvGraphicFramePr>
              <a:graphicFrameLocks noChangeAspect="1"/>
            </p:cNvGraphicFramePr>
            <p:nvPr/>
          </p:nvGraphicFramePr>
          <p:xfrm>
            <a:off x="4020" y="1224"/>
            <a:ext cx="282" cy="264"/>
          </p:xfrm>
          <a:graphic>
            <a:graphicData uri="http://schemas.openxmlformats.org/presentationml/2006/ole">
              <mc:AlternateContent xmlns:mc="http://schemas.openxmlformats.org/markup-compatibility/2006">
                <mc:Choice xmlns:v="urn:schemas-microsoft-com:vml" Requires="v">
                  <p:oleObj name="Equation" r:id="rId15" imgW="120473" imgH="107731" progId="Equation.3">
                    <p:embed/>
                  </p:oleObj>
                </mc:Choice>
                <mc:Fallback>
                  <p:oleObj name="Equation" r:id="rId15" imgW="120473" imgH="107731" progId="Equation.3">
                    <p:embed/>
                    <p:pic>
                      <p:nvPicPr>
                        <p:cNvPr id="127042" name="Object 57">
                          <a:extLst>
                            <a:ext uri="{FF2B5EF4-FFF2-40B4-BE49-F238E27FC236}">
                              <a16:creationId xmlns:a16="http://schemas.microsoft.com/office/drawing/2014/main" id="{1BB45E4D-48E8-465C-8446-3D8C87BA2AD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20" y="1224"/>
                          <a:ext cx="28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8" name="Group 58">
            <a:extLst>
              <a:ext uri="{FF2B5EF4-FFF2-40B4-BE49-F238E27FC236}">
                <a16:creationId xmlns:a16="http://schemas.microsoft.com/office/drawing/2014/main" id="{20B1E32C-4391-41E0-B979-64978EAD3068}"/>
              </a:ext>
            </a:extLst>
          </p:cNvPr>
          <p:cNvGrpSpPr>
            <a:grpSpLocks/>
          </p:cNvGrpSpPr>
          <p:nvPr/>
        </p:nvGrpSpPr>
        <p:grpSpPr bwMode="auto">
          <a:xfrm>
            <a:off x="9461886" y="2438400"/>
            <a:ext cx="533400" cy="533400"/>
            <a:chOff x="4992" y="1200"/>
            <a:chExt cx="336" cy="336"/>
          </a:xfrm>
        </p:grpSpPr>
        <p:sp>
          <p:nvSpPr>
            <p:cNvPr id="127039" name="Oval 59">
              <a:extLst>
                <a:ext uri="{FF2B5EF4-FFF2-40B4-BE49-F238E27FC236}">
                  <a16:creationId xmlns:a16="http://schemas.microsoft.com/office/drawing/2014/main" id="{8D7FAC6B-9412-4B4A-A4BC-497853E1558A}"/>
                </a:ext>
              </a:extLst>
            </p:cNvPr>
            <p:cNvSpPr>
              <a:spLocks noChangeArrowheads="1"/>
            </p:cNvSpPr>
            <p:nvPr/>
          </p:nvSpPr>
          <p:spPr bwMode="auto">
            <a:xfrm>
              <a:off x="4992" y="12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40" name="Object 60">
              <a:extLst>
                <a:ext uri="{FF2B5EF4-FFF2-40B4-BE49-F238E27FC236}">
                  <a16:creationId xmlns:a16="http://schemas.microsoft.com/office/drawing/2014/main" id="{E9B63723-381E-45DE-9155-06DD4AA93A92}"/>
                </a:ext>
              </a:extLst>
            </p:cNvPr>
            <p:cNvGraphicFramePr>
              <a:graphicFrameLocks noChangeAspect="1"/>
            </p:cNvGraphicFramePr>
            <p:nvPr/>
          </p:nvGraphicFramePr>
          <p:xfrm>
            <a:off x="5028" y="1224"/>
            <a:ext cx="282" cy="264"/>
          </p:xfrm>
          <a:graphic>
            <a:graphicData uri="http://schemas.openxmlformats.org/presentationml/2006/ole">
              <mc:AlternateContent xmlns:mc="http://schemas.openxmlformats.org/markup-compatibility/2006">
                <mc:Choice xmlns:v="urn:schemas-microsoft-com:vml" Requires="v">
                  <p:oleObj name="Equation" r:id="rId17" imgW="120473" imgH="107731" progId="Equation.3">
                    <p:embed/>
                  </p:oleObj>
                </mc:Choice>
                <mc:Fallback>
                  <p:oleObj name="Equation" r:id="rId17" imgW="120473" imgH="107731" progId="Equation.3">
                    <p:embed/>
                    <p:pic>
                      <p:nvPicPr>
                        <p:cNvPr id="127040" name="Object 60">
                          <a:extLst>
                            <a:ext uri="{FF2B5EF4-FFF2-40B4-BE49-F238E27FC236}">
                              <a16:creationId xmlns:a16="http://schemas.microsoft.com/office/drawing/2014/main" id="{E9B63723-381E-45DE-9155-06DD4AA93A9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8" y="1224"/>
                          <a:ext cx="28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7003" name="Group 73">
            <a:extLst>
              <a:ext uri="{FF2B5EF4-FFF2-40B4-BE49-F238E27FC236}">
                <a16:creationId xmlns:a16="http://schemas.microsoft.com/office/drawing/2014/main" id="{D12B1266-E09E-4534-995B-864E2912A6E3}"/>
              </a:ext>
            </a:extLst>
          </p:cNvPr>
          <p:cNvGrpSpPr>
            <a:grpSpLocks/>
          </p:cNvGrpSpPr>
          <p:nvPr/>
        </p:nvGrpSpPr>
        <p:grpSpPr bwMode="auto">
          <a:xfrm>
            <a:off x="8299837" y="1447800"/>
            <a:ext cx="595313" cy="533400"/>
            <a:chOff x="4260" y="576"/>
            <a:chExt cx="375" cy="336"/>
          </a:xfrm>
        </p:grpSpPr>
        <p:sp>
          <p:nvSpPr>
            <p:cNvPr id="127029" name="Oval 74">
              <a:extLst>
                <a:ext uri="{FF2B5EF4-FFF2-40B4-BE49-F238E27FC236}">
                  <a16:creationId xmlns:a16="http://schemas.microsoft.com/office/drawing/2014/main" id="{E370CEAD-A989-4D3C-9ED8-26014D5548A4}"/>
                </a:ext>
              </a:extLst>
            </p:cNvPr>
            <p:cNvSpPr>
              <a:spLocks noChangeArrowheads="1"/>
            </p:cNvSpPr>
            <p:nvPr/>
          </p:nvSpPr>
          <p:spPr bwMode="auto">
            <a:xfrm>
              <a:off x="4272" y="576"/>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30" name="Object 75">
              <a:extLst>
                <a:ext uri="{FF2B5EF4-FFF2-40B4-BE49-F238E27FC236}">
                  <a16:creationId xmlns:a16="http://schemas.microsoft.com/office/drawing/2014/main" id="{2A3BCD1D-C4FC-4BB8-80EB-4ECF09F9961D}"/>
                </a:ext>
              </a:extLst>
            </p:cNvPr>
            <p:cNvGraphicFramePr>
              <a:graphicFrameLocks noChangeAspect="1"/>
            </p:cNvGraphicFramePr>
            <p:nvPr/>
          </p:nvGraphicFramePr>
          <p:xfrm>
            <a:off x="4260" y="600"/>
            <a:ext cx="375" cy="264"/>
          </p:xfrm>
          <a:graphic>
            <a:graphicData uri="http://schemas.openxmlformats.org/presentationml/2006/ole">
              <mc:AlternateContent xmlns:mc="http://schemas.openxmlformats.org/markup-compatibility/2006">
                <mc:Choice xmlns:v="urn:schemas-microsoft-com:vml" Requires="v">
                  <p:oleObj name="Equation" r:id="rId19" imgW="184129" imgH="107731" progId="Equation.3">
                    <p:embed/>
                  </p:oleObj>
                </mc:Choice>
                <mc:Fallback>
                  <p:oleObj name="Equation" r:id="rId19" imgW="184129" imgH="107731" progId="Equation.3">
                    <p:embed/>
                    <p:pic>
                      <p:nvPicPr>
                        <p:cNvPr id="127030" name="Object 75">
                          <a:extLst>
                            <a:ext uri="{FF2B5EF4-FFF2-40B4-BE49-F238E27FC236}">
                              <a16:creationId xmlns:a16="http://schemas.microsoft.com/office/drawing/2014/main" id="{2A3BCD1D-C4FC-4BB8-80EB-4ECF09F9961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0" y="600"/>
                          <a:ext cx="37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7004" name="Group 76">
            <a:extLst>
              <a:ext uri="{FF2B5EF4-FFF2-40B4-BE49-F238E27FC236}">
                <a16:creationId xmlns:a16="http://schemas.microsoft.com/office/drawing/2014/main" id="{0B16CC13-F298-46AC-8F60-E7560F134022}"/>
              </a:ext>
            </a:extLst>
          </p:cNvPr>
          <p:cNvGrpSpPr>
            <a:grpSpLocks/>
          </p:cNvGrpSpPr>
          <p:nvPr/>
        </p:nvGrpSpPr>
        <p:grpSpPr bwMode="auto">
          <a:xfrm>
            <a:off x="5725705" y="800100"/>
            <a:ext cx="655638" cy="533400"/>
            <a:chOff x="2659" y="96"/>
            <a:chExt cx="413" cy="336"/>
          </a:xfrm>
        </p:grpSpPr>
        <p:sp>
          <p:nvSpPr>
            <p:cNvPr id="127027" name="Oval 77">
              <a:extLst>
                <a:ext uri="{FF2B5EF4-FFF2-40B4-BE49-F238E27FC236}">
                  <a16:creationId xmlns:a16="http://schemas.microsoft.com/office/drawing/2014/main" id="{4F3DC61E-BFD3-4B06-812A-A99A478285C5}"/>
                </a:ext>
              </a:extLst>
            </p:cNvPr>
            <p:cNvSpPr>
              <a:spLocks noChangeArrowheads="1"/>
            </p:cNvSpPr>
            <p:nvPr/>
          </p:nvSpPr>
          <p:spPr bwMode="auto">
            <a:xfrm>
              <a:off x="2688" y="96"/>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28" name="Object 78">
              <a:extLst>
                <a:ext uri="{FF2B5EF4-FFF2-40B4-BE49-F238E27FC236}">
                  <a16:creationId xmlns:a16="http://schemas.microsoft.com/office/drawing/2014/main" id="{BE333E87-D83E-45E9-B333-793EB8B447AC}"/>
                </a:ext>
              </a:extLst>
            </p:cNvPr>
            <p:cNvGraphicFramePr>
              <a:graphicFrameLocks noChangeAspect="1"/>
            </p:cNvGraphicFramePr>
            <p:nvPr/>
          </p:nvGraphicFramePr>
          <p:xfrm>
            <a:off x="2659" y="138"/>
            <a:ext cx="413" cy="264"/>
          </p:xfrm>
          <a:graphic>
            <a:graphicData uri="http://schemas.openxmlformats.org/presentationml/2006/ole">
              <mc:AlternateContent xmlns:mc="http://schemas.openxmlformats.org/markup-compatibility/2006">
                <mc:Choice xmlns:v="urn:schemas-microsoft-com:vml" Requires="v">
                  <p:oleObj name="Equation" r:id="rId21" imgW="209381" imgH="107731" progId="Equation.3">
                    <p:embed/>
                  </p:oleObj>
                </mc:Choice>
                <mc:Fallback>
                  <p:oleObj name="Equation" r:id="rId21" imgW="209381" imgH="107731" progId="Equation.3">
                    <p:embed/>
                    <p:pic>
                      <p:nvPicPr>
                        <p:cNvPr id="127028" name="Object 78">
                          <a:extLst>
                            <a:ext uri="{FF2B5EF4-FFF2-40B4-BE49-F238E27FC236}">
                              <a16:creationId xmlns:a16="http://schemas.microsoft.com/office/drawing/2014/main" id="{BE333E87-D83E-45E9-B333-793EB8B447A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59" y="138"/>
                          <a:ext cx="41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0" name="Group 4">
            <a:extLst>
              <a:ext uri="{FF2B5EF4-FFF2-40B4-BE49-F238E27FC236}">
                <a16:creationId xmlns:a16="http://schemas.microsoft.com/office/drawing/2014/main" id="{B110B7CE-4DFF-4B5B-8152-66A275F381A6}"/>
              </a:ext>
            </a:extLst>
          </p:cNvPr>
          <p:cNvGrpSpPr>
            <a:grpSpLocks/>
          </p:cNvGrpSpPr>
          <p:nvPr/>
        </p:nvGrpSpPr>
        <p:grpSpPr bwMode="auto">
          <a:xfrm>
            <a:off x="5251836" y="6453186"/>
            <a:ext cx="533400" cy="387350"/>
            <a:chOff x="2784" y="3956"/>
            <a:chExt cx="336" cy="244"/>
          </a:xfrm>
        </p:grpSpPr>
        <p:sp>
          <p:nvSpPr>
            <p:cNvPr id="127075" name="Rectangle 5">
              <a:extLst>
                <a:ext uri="{FF2B5EF4-FFF2-40B4-BE49-F238E27FC236}">
                  <a16:creationId xmlns:a16="http://schemas.microsoft.com/office/drawing/2014/main" id="{77B3638F-BE85-4530-9561-2E8FB0ECB228}"/>
                </a:ext>
              </a:extLst>
            </p:cNvPr>
            <p:cNvSpPr>
              <a:spLocks noChangeArrowheads="1"/>
            </p:cNvSpPr>
            <p:nvPr/>
          </p:nvSpPr>
          <p:spPr bwMode="auto">
            <a:xfrm>
              <a:off x="2784" y="3984"/>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76" name="Object 6">
              <a:extLst>
                <a:ext uri="{FF2B5EF4-FFF2-40B4-BE49-F238E27FC236}">
                  <a16:creationId xmlns:a16="http://schemas.microsoft.com/office/drawing/2014/main" id="{76EE2582-7877-4427-BFAD-E74E34F40DC7}"/>
                </a:ext>
              </a:extLst>
            </p:cNvPr>
            <p:cNvGraphicFramePr>
              <a:graphicFrameLocks noChangeAspect="1"/>
            </p:cNvGraphicFramePr>
            <p:nvPr/>
          </p:nvGraphicFramePr>
          <p:xfrm>
            <a:off x="2864" y="3956"/>
            <a:ext cx="188" cy="244"/>
          </p:xfrm>
          <a:graphic>
            <a:graphicData uri="http://schemas.openxmlformats.org/presentationml/2006/ole">
              <mc:AlternateContent xmlns:mc="http://schemas.openxmlformats.org/markup-compatibility/2006">
                <mc:Choice xmlns:v="urn:schemas-microsoft-com:vml" Requires="v">
                  <p:oleObj name="Equation" r:id="rId23" imgW="57343" imgH="95119" progId="Equation.3">
                    <p:embed/>
                  </p:oleObj>
                </mc:Choice>
                <mc:Fallback>
                  <p:oleObj name="Equation" r:id="rId23" imgW="57343" imgH="95119" progId="Equation.3">
                    <p:embed/>
                    <p:pic>
                      <p:nvPicPr>
                        <p:cNvPr id="127076" name="Object 6">
                          <a:extLst>
                            <a:ext uri="{FF2B5EF4-FFF2-40B4-BE49-F238E27FC236}">
                              <a16:creationId xmlns:a16="http://schemas.microsoft.com/office/drawing/2014/main" id="{76EE2582-7877-4427-BFAD-E74E34F40DC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64" y="3956"/>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1" name="Group 7">
            <a:extLst>
              <a:ext uri="{FF2B5EF4-FFF2-40B4-BE49-F238E27FC236}">
                <a16:creationId xmlns:a16="http://schemas.microsoft.com/office/drawing/2014/main" id="{82526726-4714-49FE-8E54-4FFDDE07A085}"/>
              </a:ext>
            </a:extLst>
          </p:cNvPr>
          <p:cNvGrpSpPr>
            <a:grpSpLocks/>
          </p:cNvGrpSpPr>
          <p:nvPr/>
        </p:nvGrpSpPr>
        <p:grpSpPr bwMode="auto">
          <a:xfrm>
            <a:off x="6166236" y="6440487"/>
            <a:ext cx="533400" cy="417513"/>
            <a:chOff x="3360" y="3948"/>
            <a:chExt cx="336" cy="263"/>
          </a:xfrm>
        </p:grpSpPr>
        <p:sp>
          <p:nvSpPr>
            <p:cNvPr id="127073" name="Rectangle 8">
              <a:extLst>
                <a:ext uri="{FF2B5EF4-FFF2-40B4-BE49-F238E27FC236}">
                  <a16:creationId xmlns:a16="http://schemas.microsoft.com/office/drawing/2014/main" id="{76AECFC4-2D72-4DAB-9D43-E5EB34902091}"/>
                </a:ext>
              </a:extLst>
            </p:cNvPr>
            <p:cNvSpPr>
              <a:spLocks noChangeArrowheads="1"/>
            </p:cNvSpPr>
            <p:nvPr/>
          </p:nvSpPr>
          <p:spPr bwMode="auto">
            <a:xfrm>
              <a:off x="3360" y="3984"/>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74" name="Object 9">
              <a:extLst>
                <a:ext uri="{FF2B5EF4-FFF2-40B4-BE49-F238E27FC236}">
                  <a16:creationId xmlns:a16="http://schemas.microsoft.com/office/drawing/2014/main" id="{FC0A2577-86F2-4B0A-8DCE-5A9E30F2A484}"/>
                </a:ext>
              </a:extLst>
            </p:cNvPr>
            <p:cNvGraphicFramePr>
              <a:graphicFrameLocks noChangeAspect="1"/>
            </p:cNvGraphicFramePr>
            <p:nvPr/>
          </p:nvGraphicFramePr>
          <p:xfrm>
            <a:off x="3468" y="3948"/>
            <a:ext cx="169" cy="263"/>
          </p:xfrm>
          <a:graphic>
            <a:graphicData uri="http://schemas.openxmlformats.org/presentationml/2006/ole">
              <mc:AlternateContent xmlns:mc="http://schemas.openxmlformats.org/markup-compatibility/2006">
                <mc:Choice xmlns:v="urn:schemas-microsoft-com:vml" Requires="v">
                  <p:oleObj name="Equation" r:id="rId25" imgW="44191" imgH="107731" progId="Equation.3">
                    <p:embed/>
                  </p:oleObj>
                </mc:Choice>
                <mc:Fallback>
                  <p:oleObj name="Equation" r:id="rId25" imgW="44191" imgH="107731" progId="Equation.3">
                    <p:embed/>
                    <p:pic>
                      <p:nvPicPr>
                        <p:cNvPr id="127074" name="Object 9">
                          <a:extLst>
                            <a:ext uri="{FF2B5EF4-FFF2-40B4-BE49-F238E27FC236}">
                              <a16:creationId xmlns:a16="http://schemas.microsoft.com/office/drawing/2014/main" id="{FC0A2577-86F2-4B0A-8DCE-5A9E30F2A48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68" y="3948"/>
                          <a:ext cx="16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2" name="Group 10">
            <a:extLst>
              <a:ext uri="{FF2B5EF4-FFF2-40B4-BE49-F238E27FC236}">
                <a16:creationId xmlns:a16="http://schemas.microsoft.com/office/drawing/2014/main" id="{25F9A3B8-828C-4885-AD9C-59FBD1F57743}"/>
              </a:ext>
            </a:extLst>
          </p:cNvPr>
          <p:cNvGrpSpPr>
            <a:grpSpLocks/>
          </p:cNvGrpSpPr>
          <p:nvPr/>
        </p:nvGrpSpPr>
        <p:grpSpPr bwMode="auto">
          <a:xfrm>
            <a:off x="6794028" y="5964237"/>
            <a:ext cx="533400" cy="417513"/>
            <a:chOff x="3648" y="3564"/>
            <a:chExt cx="336" cy="263"/>
          </a:xfrm>
        </p:grpSpPr>
        <p:sp>
          <p:nvSpPr>
            <p:cNvPr id="127071" name="Rectangle 11">
              <a:extLst>
                <a:ext uri="{FF2B5EF4-FFF2-40B4-BE49-F238E27FC236}">
                  <a16:creationId xmlns:a16="http://schemas.microsoft.com/office/drawing/2014/main" id="{B65C8162-461E-41B4-A523-82B6D5733820}"/>
                </a:ext>
              </a:extLst>
            </p:cNvPr>
            <p:cNvSpPr>
              <a:spLocks noChangeArrowheads="1"/>
            </p:cNvSpPr>
            <p:nvPr/>
          </p:nvSpPr>
          <p:spPr bwMode="auto">
            <a:xfrm>
              <a:off x="3648" y="3600"/>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72" name="Object 12">
              <a:extLst>
                <a:ext uri="{FF2B5EF4-FFF2-40B4-BE49-F238E27FC236}">
                  <a16:creationId xmlns:a16="http://schemas.microsoft.com/office/drawing/2014/main" id="{DAACFAF3-5794-4BED-90F8-B75AF6BEBC43}"/>
                </a:ext>
              </a:extLst>
            </p:cNvPr>
            <p:cNvGraphicFramePr>
              <a:graphicFrameLocks noChangeAspect="1"/>
            </p:cNvGraphicFramePr>
            <p:nvPr/>
          </p:nvGraphicFramePr>
          <p:xfrm>
            <a:off x="3744" y="3564"/>
            <a:ext cx="169" cy="263"/>
          </p:xfrm>
          <a:graphic>
            <a:graphicData uri="http://schemas.openxmlformats.org/presentationml/2006/ole">
              <mc:AlternateContent xmlns:mc="http://schemas.openxmlformats.org/markup-compatibility/2006">
                <mc:Choice xmlns:v="urn:schemas-microsoft-com:vml" Requires="v">
                  <p:oleObj name="Equation" r:id="rId27" imgW="44191" imgH="107731" progId="Equation.3">
                    <p:embed/>
                  </p:oleObj>
                </mc:Choice>
                <mc:Fallback>
                  <p:oleObj name="Equation" r:id="rId27" imgW="44191" imgH="107731" progId="Equation.3">
                    <p:embed/>
                    <p:pic>
                      <p:nvPicPr>
                        <p:cNvPr id="127072" name="Object 12">
                          <a:extLst>
                            <a:ext uri="{FF2B5EF4-FFF2-40B4-BE49-F238E27FC236}">
                              <a16:creationId xmlns:a16="http://schemas.microsoft.com/office/drawing/2014/main" id="{DAACFAF3-5794-4BED-90F8-B75AF6BEBC4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4" y="3564"/>
                          <a:ext cx="16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3" name="Group 13">
            <a:extLst>
              <a:ext uri="{FF2B5EF4-FFF2-40B4-BE49-F238E27FC236}">
                <a16:creationId xmlns:a16="http://schemas.microsoft.com/office/drawing/2014/main" id="{7CA462C3-C129-4548-97E9-30E700E1C028}"/>
              </a:ext>
            </a:extLst>
          </p:cNvPr>
          <p:cNvGrpSpPr>
            <a:grpSpLocks/>
          </p:cNvGrpSpPr>
          <p:nvPr/>
        </p:nvGrpSpPr>
        <p:grpSpPr bwMode="auto">
          <a:xfrm>
            <a:off x="5632836" y="5659436"/>
            <a:ext cx="533400" cy="533400"/>
            <a:chOff x="3024" y="3456"/>
            <a:chExt cx="336" cy="336"/>
          </a:xfrm>
        </p:grpSpPr>
        <p:sp>
          <p:nvSpPr>
            <p:cNvPr id="127069" name="Oval 14">
              <a:extLst>
                <a:ext uri="{FF2B5EF4-FFF2-40B4-BE49-F238E27FC236}">
                  <a16:creationId xmlns:a16="http://schemas.microsoft.com/office/drawing/2014/main" id="{AC676318-48A1-4EE4-8883-77885181CF84}"/>
                </a:ext>
              </a:extLst>
            </p:cNvPr>
            <p:cNvSpPr>
              <a:spLocks noChangeArrowheads="1"/>
            </p:cNvSpPr>
            <p:nvPr/>
          </p:nvSpPr>
          <p:spPr bwMode="auto">
            <a:xfrm>
              <a:off x="3024" y="3456"/>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70" name="Object 15">
              <a:extLst>
                <a:ext uri="{FF2B5EF4-FFF2-40B4-BE49-F238E27FC236}">
                  <a16:creationId xmlns:a16="http://schemas.microsoft.com/office/drawing/2014/main" id="{DCC0A443-1EE1-4341-934D-B6E5E2E033D4}"/>
                </a:ext>
              </a:extLst>
            </p:cNvPr>
            <p:cNvGraphicFramePr>
              <a:graphicFrameLocks noChangeAspect="1"/>
            </p:cNvGraphicFramePr>
            <p:nvPr/>
          </p:nvGraphicFramePr>
          <p:xfrm>
            <a:off x="3108" y="3492"/>
            <a:ext cx="169" cy="263"/>
          </p:xfrm>
          <a:graphic>
            <a:graphicData uri="http://schemas.openxmlformats.org/presentationml/2006/ole">
              <mc:AlternateContent xmlns:mc="http://schemas.openxmlformats.org/markup-compatibility/2006">
                <mc:Choice xmlns:v="urn:schemas-microsoft-com:vml" Requires="v">
                  <p:oleObj name="Equation" r:id="rId29" imgW="44191" imgH="107731" progId="Equation.3">
                    <p:embed/>
                  </p:oleObj>
                </mc:Choice>
                <mc:Fallback>
                  <p:oleObj name="Equation" r:id="rId29" imgW="44191" imgH="107731" progId="Equation.3">
                    <p:embed/>
                    <p:pic>
                      <p:nvPicPr>
                        <p:cNvPr id="127070" name="Object 15">
                          <a:extLst>
                            <a:ext uri="{FF2B5EF4-FFF2-40B4-BE49-F238E27FC236}">
                              <a16:creationId xmlns:a16="http://schemas.microsoft.com/office/drawing/2014/main" id="{DCC0A443-1EE1-4341-934D-B6E5E2E033D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108" y="3492"/>
                          <a:ext cx="16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4" name="Group 16">
            <a:extLst>
              <a:ext uri="{FF2B5EF4-FFF2-40B4-BE49-F238E27FC236}">
                <a16:creationId xmlns:a16="http://schemas.microsoft.com/office/drawing/2014/main" id="{5B5A6B2F-D06E-4FCE-AE94-95468D891AE0}"/>
              </a:ext>
            </a:extLst>
          </p:cNvPr>
          <p:cNvGrpSpPr>
            <a:grpSpLocks/>
          </p:cNvGrpSpPr>
          <p:nvPr/>
        </p:nvGrpSpPr>
        <p:grpSpPr bwMode="auto">
          <a:xfrm>
            <a:off x="7560986" y="5205670"/>
            <a:ext cx="533400" cy="417513"/>
            <a:chOff x="3888" y="2988"/>
            <a:chExt cx="336" cy="263"/>
          </a:xfrm>
        </p:grpSpPr>
        <p:sp>
          <p:nvSpPr>
            <p:cNvPr id="127067" name="Rectangle 17">
              <a:extLst>
                <a:ext uri="{FF2B5EF4-FFF2-40B4-BE49-F238E27FC236}">
                  <a16:creationId xmlns:a16="http://schemas.microsoft.com/office/drawing/2014/main" id="{774D9F56-1E58-410E-A1C0-2BF993B147C9}"/>
                </a:ext>
              </a:extLst>
            </p:cNvPr>
            <p:cNvSpPr>
              <a:spLocks noChangeArrowheads="1"/>
            </p:cNvSpPr>
            <p:nvPr/>
          </p:nvSpPr>
          <p:spPr bwMode="auto">
            <a:xfrm>
              <a:off x="3888" y="3024"/>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68" name="Object 18">
              <a:extLst>
                <a:ext uri="{FF2B5EF4-FFF2-40B4-BE49-F238E27FC236}">
                  <a16:creationId xmlns:a16="http://schemas.microsoft.com/office/drawing/2014/main" id="{9FC96133-7322-43D8-9C35-B914E31A4CA5}"/>
                </a:ext>
              </a:extLst>
            </p:cNvPr>
            <p:cNvGraphicFramePr>
              <a:graphicFrameLocks noChangeAspect="1"/>
            </p:cNvGraphicFramePr>
            <p:nvPr/>
          </p:nvGraphicFramePr>
          <p:xfrm>
            <a:off x="3984" y="2988"/>
            <a:ext cx="188" cy="263"/>
          </p:xfrm>
          <a:graphic>
            <a:graphicData uri="http://schemas.openxmlformats.org/presentationml/2006/ole">
              <mc:AlternateContent xmlns:mc="http://schemas.openxmlformats.org/markup-compatibility/2006">
                <mc:Choice xmlns:v="urn:schemas-microsoft-com:vml" Requires="v">
                  <p:oleObj name="Equation" r:id="rId31" imgW="57343" imgH="107731" progId="Equation.3">
                    <p:embed/>
                  </p:oleObj>
                </mc:Choice>
                <mc:Fallback>
                  <p:oleObj name="Equation" r:id="rId31" imgW="57343" imgH="107731" progId="Equation.3">
                    <p:embed/>
                    <p:pic>
                      <p:nvPicPr>
                        <p:cNvPr id="127068" name="Object 18">
                          <a:extLst>
                            <a:ext uri="{FF2B5EF4-FFF2-40B4-BE49-F238E27FC236}">
                              <a16:creationId xmlns:a16="http://schemas.microsoft.com/office/drawing/2014/main" id="{9FC96133-7322-43D8-9C35-B914E31A4CA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84" y="2988"/>
                          <a:ext cx="188"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5" name="Group 19">
            <a:extLst>
              <a:ext uri="{FF2B5EF4-FFF2-40B4-BE49-F238E27FC236}">
                <a16:creationId xmlns:a16="http://schemas.microsoft.com/office/drawing/2014/main" id="{3423582C-B41D-437A-B9EC-7E8C75CE9746}"/>
              </a:ext>
            </a:extLst>
          </p:cNvPr>
          <p:cNvGrpSpPr>
            <a:grpSpLocks/>
          </p:cNvGrpSpPr>
          <p:nvPr/>
        </p:nvGrpSpPr>
        <p:grpSpPr bwMode="auto">
          <a:xfrm>
            <a:off x="6125669" y="4916486"/>
            <a:ext cx="533400" cy="533400"/>
            <a:chOff x="3264" y="2928"/>
            <a:chExt cx="336" cy="336"/>
          </a:xfrm>
        </p:grpSpPr>
        <p:sp>
          <p:nvSpPr>
            <p:cNvPr id="127065" name="Oval 20">
              <a:extLst>
                <a:ext uri="{FF2B5EF4-FFF2-40B4-BE49-F238E27FC236}">
                  <a16:creationId xmlns:a16="http://schemas.microsoft.com/office/drawing/2014/main" id="{0C6A25A2-DD07-43F9-880D-E33AA14B1513}"/>
                </a:ext>
              </a:extLst>
            </p:cNvPr>
            <p:cNvSpPr>
              <a:spLocks noChangeArrowheads="1"/>
            </p:cNvSpPr>
            <p:nvPr/>
          </p:nvSpPr>
          <p:spPr bwMode="auto">
            <a:xfrm>
              <a:off x="3264" y="2928"/>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66" name="Object 21">
              <a:extLst>
                <a:ext uri="{FF2B5EF4-FFF2-40B4-BE49-F238E27FC236}">
                  <a16:creationId xmlns:a16="http://schemas.microsoft.com/office/drawing/2014/main" id="{C7217A90-FA62-445A-ABCE-690B17DDFC12}"/>
                </a:ext>
              </a:extLst>
            </p:cNvPr>
            <p:cNvGraphicFramePr>
              <a:graphicFrameLocks noChangeAspect="1"/>
            </p:cNvGraphicFramePr>
            <p:nvPr/>
          </p:nvGraphicFramePr>
          <p:xfrm>
            <a:off x="3326" y="2973"/>
            <a:ext cx="263" cy="263"/>
          </p:xfrm>
          <a:graphic>
            <a:graphicData uri="http://schemas.openxmlformats.org/presentationml/2006/ole">
              <mc:AlternateContent xmlns:mc="http://schemas.openxmlformats.org/markup-compatibility/2006">
                <mc:Choice xmlns:v="urn:schemas-microsoft-com:vml" Requires="v">
                  <p:oleObj name="Equation" r:id="rId33" imgW="107847" imgH="107731" progId="Equation.3">
                    <p:embed/>
                  </p:oleObj>
                </mc:Choice>
                <mc:Fallback>
                  <p:oleObj name="Equation" r:id="rId33" imgW="107847" imgH="107731" progId="Equation.3">
                    <p:embed/>
                    <p:pic>
                      <p:nvPicPr>
                        <p:cNvPr id="127066" name="Object 21">
                          <a:extLst>
                            <a:ext uri="{FF2B5EF4-FFF2-40B4-BE49-F238E27FC236}">
                              <a16:creationId xmlns:a16="http://schemas.microsoft.com/office/drawing/2014/main" id="{C7217A90-FA62-445A-ABCE-690B17DDFC1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26" y="2973"/>
                          <a:ext cx="263" cy="263"/>
                        </a:xfrm>
                        <a:prstGeom prst="rect">
                          <a:avLst/>
                        </a:prstGeom>
                        <a:noFill/>
                        <a:ln>
                          <a:noFill/>
                        </a:ln>
                        <a:effectLst/>
                      </p:spPr>
                    </p:pic>
                  </p:oleObj>
                </mc:Fallback>
              </mc:AlternateContent>
            </a:graphicData>
          </a:graphic>
        </p:graphicFrame>
      </p:grpSp>
      <p:sp>
        <p:nvSpPr>
          <p:cNvPr id="127005" name="Line 79">
            <a:extLst>
              <a:ext uri="{FF2B5EF4-FFF2-40B4-BE49-F238E27FC236}">
                <a16:creationId xmlns:a16="http://schemas.microsoft.com/office/drawing/2014/main" id="{B19CF8B5-132F-4EB2-BB65-59C940D3EA1E}"/>
              </a:ext>
            </a:extLst>
          </p:cNvPr>
          <p:cNvSpPr>
            <a:spLocks noChangeShapeType="1"/>
          </p:cNvSpPr>
          <p:nvPr/>
        </p:nvSpPr>
        <p:spPr bwMode="auto">
          <a:xfrm flipH="1">
            <a:off x="5556636" y="6116636"/>
            <a:ext cx="2286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06" name="Line 80">
            <a:extLst>
              <a:ext uri="{FF2B5EF4-FFF2-40B4-BE49-F238E27FC236}">
                <a16:creationId xmlns:a16="http://schemas.microsoft.com/office/drawing/2014/main" id="{D8C46A62-8D9A-44F8-B8EF-15CE6B2A3530}"/>
              </a:ext>
            </a:extLst>
          </p:cNvPr>
          <p:cNvSpPr>
            <a:spLocks noChangeShapeType="1"/>
          </p:cNvSpPr>
          <p:nvPr/>
        </p:nvSpPr>
        <p:spPr bwMode="auto">
          <a:xfrm>
            <a:off x="6090036" y="6116636"/>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07" name="Line 81">
            <a:extLst>
              <a:ext uri="{FF2B5EF4-FFF2-40B4-BE49-F238E27FC236}">
                <a16:creationId xmlns:a16="http://schemas.microsoft.com/office/drawing/2014/main" id="{77003CE0-84A6-49ED-BA17-C9BF66D60F8F}"/>
              </a:ext>
            </a:extLst>
          </p:cNvPr>
          <p:cNvSpPr>
            <a:spLocks noChangeShapeType="1"/>
          </p:cNvSpPr>
          <p:nvPr/>
        </p:nvSpPr>
        <p:spPr bwMode="auto">
          <a:xfrm flipH="1">
            <a:off x="6013833" y="5405437"/>
            <a:ext cx="210239" cy="2539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08" name="Line 82">
            <a:extLst>
              <a:ext uri="{FF2B5EF4-FFF2-40B4-BE49-F238E27FC236}">
                <a16:creationId xmlns:a16="http://schemas.microsoft.com/office/drawing/2014/main" id="{503E5346-E72B-4875-B570-4445EC55E677}"/>
              </a:ext>
            </a:extLst>
          </p:cNvPr>
          <p:cNvSpPr>
            <a:spLocks noChangeShapeType="1"/>
          </p:cNvSpPr>
          <p:nvPr/>
        </p:nvSpPr>
        <p:spPr bwMode="auto">
          <a:xfrm>
            <a:off x="6641628" y="5411786"/>
            <a:ext cx="4572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09" name="Line 83">
            <a:extLst>
              <a:ext uri="{FF2B5EF4-FFF2-40B4-BE49-F238E27FC236}">
                <a16:creationId xmlns:a16="http://schemas.microsoft.com/office/drawing/2014/main" id="{7F5B6263-7AA9-4A16-B2BC-BC14FADE5804}"/>
              </a:ext>
            </a:extLst>
          </p:cNvPr>
          <p:cNvSpPr>
            <a:spLocks noChangeShapeType="1"/>
          </p:cNvSpPr>
          <p:nvPr/>
        </p:nvSpPr>
        <p:spPr bwMode="auto">
          <a:xfrm flipH="1">
            <a:off x="6566286" y="4589463"/>
            <a:ext cx="376022" cy="4381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0" name="Line 84">
            <a:extLst>
              <a:ext uri="{FF2B5EF4-FFF2-40B4-BE49-F238E27FC236}">
                <a16:creationId xmlns:a16="http://schemas.microsoft.com/office/drawing/2014/main" id="{424F4D37-A576-4BF0-95DB-B8E8107284D3}"/>
              </a:ext>
            </a:extLst>
          </p:cNvPr>
          <p:cNvSpPr>
            <a:spLocks noChangeShapeType="1"/>
          </p:cNvSpPr>
          <p:nvPr/>
        </p:nvSpPr>
        <p:spPr bwMode="auto">
          <a:xfrm>
            <a:off x="7346845" y="4613144"/>
            <a:ext cx="4572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1" name="Line 85">
            <a:extLst>
              <a:ext uri="{FF2B5EF4-FFF2-40B4-BE49-F238E27FC236}">
                <a16:creationId xmlns:a16="http://schemas.microsoft.com/office/drawing/2014/main" id="{DF2D9CCF-B2D7-4077-9D6B-0BC30F4D57C9}"/>
              </a:ext>
            </a:extLst>
          </p:cNvPr>
          <p:cNvSpPr>
            <a:spLocks noChangeShapeType="1"/>
          </p:cNvSpPr>
          <p:nvPr/>
        </p:nvSpPr>
        <p:spPr bwMode="auto">
          <a:xfrm flipH="1">
            <a:off x="7214714" y="3886200"/>
            <a:ext cx="202255" cy="3218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2" name="Line 86">
            <a:extLst>
              <a:ext uri="{FF2B5EF4-FFF2-40B4-BE49-F238E27FC236}">
                <a16:creationId xmlns:a16="http://schemas.microsoft.com/office/drawing/2014/main" id="{21303D66-0DA3-45DC-B16F-909F7E2263B4}"/>
              </a:ext>
            </a:extLst>
          </p:cNvPr>
          <p:cNvSpPr>
            <a:spLocks noChangeShapeType="1"/>
          </p:cNvSpPr>
          <p:nvPr/>
        </p:nvSpPr>
        <p:spPr bwMode="auto">
          <a:xfrm>
            <a:off x="7861686" y="3886200"/>
            <a:ext cx="3048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3" name="Line 87">
            <a:extLst>
              <a:ext uri="{FF2B5EF4-FFF2-40B4-BE49-F238E27FC236}">
                <a16:creationId xmlns:a16="http://schemas.microsoft.com/office/drawing/2014/main" id="{BE6CC681-665F-4D0A-A751-94DCB7442D81}"/>
              </a:ext>
            </a:extLst>
          </p:cNvPr>
          <p:cNvSpPr>
            <a:spLocks noChangeShapeType="1"/>
          </p:cNvSpPr>
          <p:nvPr/>
        </p:nvSpPr>
        <p:spPr bwMode="auto">
          <a:xfrm>
            <a:off x="8318886" y="2895600"/>
            <a:ext cx="2286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4" name="Line 88">
            <a:extLst>
              <a:ext uri="{FF2B5EF4-FFF2-40B4-BE49-F238E27FC236}">
                <a16:creationId xmlns:a16="http://schemas.microsoft.com/office/drawing/2014/main" id="{5692552D-1D7C-41C1-853A-A2ADE69649F4}"/>
              </a:ext>
            </a:extLst>
          </p:cNvPr>
          <p:cNvSpPr>
            <a:spLocks noChangeShapeType="1"/>
          </p:cNvSpPr>
          <p:nvPr/>
        </p:nvSpPr>
        <p:spPr bwMode="auto">
          <a:xfrm flipH="1">
            <a:off x="9309486" y="2971800"/>
            <a:ext cx="3048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5" name="Line 89">
            <a:extLst>
              <a:ext uri="{FF2B5EF4-FFF2-40B4-BE49-F238E27FC236}">
                <a16:creationId xmlns:a16="http://schemas.microsoft.com/office/drawing/2014/main" id="{61A44287-B8A8-48CE-86F5-DF71B30ABAED}"/>
              </a:ext>
            </a:extLst>
          </p:cNvPr>
          <p:cNvSpPr>
            <a:spLocks noChangeShapeType="1"/>
          </p:cNvSpPr>
          <p:nvPr/>
        </p:nvSpPr>
        <p:spPr bwMode="auto">
          <a:xfrm>
            <a:off x="9919086" y="2895600"/>
            <a:ext cx="2286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6" name="Line 90">
            <a:extLst>
              <a:ext uri="{FF2B5EF4-FFF2-40B4-BE49-F238E27FC236}">
                <a16:creationId xmlns:a16="http://schemas.microsoft.com/office/drawing/2014/main" id="{A00D4F1D-A64D-450A-8BC5-3880A07A8F80}"/>
              </a:ext>
            </a:extLst>
          </p:cNvPr>
          <p:cNvSpPr>
            <a:spLocks noChangeShapeType="1"/>
          </p:cNvSpPr>
          <p:nvPr/>
        </p:nvSpPr>
        <p:spPr bwMode="auto">
          <a:xfrm>
            <a:off x="8776086" y="1905000"/>
            <a:ext cx="7620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组合 1">
            <a:extLst>
              <a:ext uri="{FF2B5EF4-FFF2-40B4-BE49-F238E27FC236}">
                <a16:creationId xmlns:a16="http://schemas.microsoft.com/office/drawing/2014/main" id="{F07DC841-9FA4-49D5-91C9-3AAF88DF3D74}"/>
              </a:ext>
            </a:extLst>
          </p:cNvPr>
          <p:cNvGrpSpPr/>
          <p:nvPr/>
        </p:nvGrpSpPr>
        <p:grpSpPr>
          <a:xfrm>
            <a:off x="1849395" y="1495425"/>
            <a:ext cx="3810000" cy="3105150"/>
            <a:chOff x="1905000" y="990600"/>
            <a:chExt cx="3810000" cy="3105150"/>
          </a:xfrm>
        </p:grpSpPr>
        <p:grpSp>
          <p:nvGrpSpPr>
            <p:cNvPr id="126988" name="Group 28">
              <a:extLst>
                <a:ext uri="{FF2B5EF4-FFF2-40B4-BE49-F238E27FC236}">
                  <a16:creationId xmlns:a16="http://schemas.microsoft.com/office/drawing/2014/main" id="{859D0EDA-CBFE-43CE-99CF-42C723385770}"/>
                </a:ext>
              </a:extLst>
            </p:cNvPr>
            <p:cNvGrpSpPr>
              <a:grpSpLocks/>
            </p:cNvGrpSpPr>
            <p:nvPr/>
          </p:nvGrpSpPr>
          <p:grpSpPr bwMode="auto">
            <a:xfrm>
              <a:off x="3810000" y="3695700"/>
              <a:ext cx="533400" cy="388938"/>
              <a:chOff x="1440" y="2328"/>
              <a:chExt cx="336" cy="245"/>
            </a:xfrm>
          </p:grpSpPr>
          <p:sp>
            <p:nvSpPr>
              <p:cNvPr id="127059" name="Rectangle 29">
                <a:extLst>
                  <a:ext uri="{FF2B5EF4-FFF2-40B4-BE49-F238E27FC236}">
                    <a16:creationId xmlns:a16="http://schemas.microsoft.com/office/drawing/2014/main" id="{3B245822-EDCA-4CE3-9D61-9B6431E078D3}"/>
                  </a:ext>
                </a:extLst>
              </p:cNvPr>
              <p:cNvSpPr>
                <a:spLocks noChangeArrowheads="1"/>
              </p:cNvSpPr>
              <p:nvPr/>
            </p:nvSpPr>
            <p:spPr bwMode="auto">
              <a:xfrm>
                <a:off x="1440" y="2352"/>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60" name="Object 30">
                <a:extLst>
                  <a:ext uri="{FF2B5EF4-FFF2-40B4-BE49-F238E27FC236}">
                    <a16:creationId xmlns:a16="http://schemas.microsoft.com/office/drawing/2014/main" id="{B21D5E0C-3EF9-4B14-BFBF-1E963BAEC3CE}"/>
                  </a:ext>
                </a:extLst>
              </p:cNvPr>
              <p:cNvGraphicFramePr>
                <a:graphicFrameLocks noChangeAspect="1"/>
              </p:cNvGraphicFramePr>
              <p:nvPr/>
            </p:nvGraphicFramePr>
            <p:xfrm>
              <a:off x="1500" y="2328"/>
              <a:ext cx="244" cy="245"/>
            </p:xfrm>
            <a:graphic>
              <a:graphicData uri="http://schemas.openxmlformats.org/presentationml/2006/ole">
                <mc:AlternateContent xmlns:mc="http://schemas.openxmlformats.org/markup-compatibility/2006">
                  <mc:Choice xmlns:v="urn:schemas-microsoft-com:vml" Requires="v">
                    <p:oleObj name="Equation" r:id="rId35" imgW="95221" imgH="95119" progId="Equation.3">
                      <p:embed/>
                    </p:oleObj>
                  </mc:Choice>
                  <mc:Fallback>
                    <p:oleObj name="Equation" r:id="rId35" imgW="95221" imgH="95119" progId="Equation.3">
                      <p:embed/>
                      <p:pic>
                        <p:nvPicPr>
                          <p:cNvPr id="127060" name="Object 30">
                            <a:extLst>
                              <a:ext uri="{FF2B5EF4-FFF2-40B4-BE49-F238E27FC236}">
                                <a16:creationId xmlns:a16="http://schemas.microsoft.com/office/drawing/2014/main" id="{B21D5E0C-3EF9-4B14-BFBF-1E963BAEC3C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00" y="2328"/>
                            <a:ext cx="244"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89" name="Group 31">
              <a:extLst>
                <a:ext uri="{FF2B5EF4-FFF2-40B4-BE49-F238E27FC236}">
                  <a16:creationId xmlns:a16="http://schemas.microsoft.com/office/drawing/2014/main" id="{31827E7D-549D-4F05-A795-255668F2C0F6}"/>
                </a:ext>
              </a:extLst>
            </p:cNvPr>
            <p:cNvGrpSpPr>
              <a:grpSpLocks/>
            </p:cNvGrpSpPr>
            <p:nvPr/>
          </p:nvGrpSpPr>
          <p:grpSpPr bwMode="auto">
            <a:xfrm>
              <a:off x="4800600" y="3676650"/>
              <a:ext cx="533400" cy="419100"/>
              <a:chOff x="2064" y="2316"/>
              <a:chExt cx="336" cy="264"/>
            </a:xfrm>
          </p:grpSpPr>
          <p:sp>
            <p:nvSpPr>
              <p:cNvPr id="127057" name="Rectangle 32">
                <a:extLst>
                  <a:ext uri="{FF2B5EF4-FFF2-40B4-BE49-F238E27FC236}">
                    <a16:creationId xmlns:a16="http://schemas.microsoft.com/office/drawing/2014/main" id="{46074B5D-0C39-4677-9F2F-9063CE33D949}"/>
                  </a:ext>
                </a:extLst>
              </p:cNvPr>
              <p:cNvSpPr>
                <a:spLocks noChangeArrowheads="1"/>
              </p:cNvSpPr>
              <p:nvPr/>
            </p:nvSpPr>
            <p:spPr bwMode="auto">
              <a:xfrm>
                <a:off x="2064" y="2352"/>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58" name="Object 33">
                <a:extLst>
                  <a:ext uri="{FF2B5EF4-FFF2-40B4-BE49-F238E27FC236}">
                    <a16:creationId xmlns:a16="http://schemas.microsoft.com/office/drawing/2014/main" id="{F2A0F937-0F71-4CFC-AFD5-B2A5F752098D}"/>
                  </a:ext>
                </a:extLst>
              </p:cNvPr>
              <p:cNvGraphicFramePr>
                <a:graphicFrameLocks noChangeAspect="1"/>
              </p:cNvGraphicFramePr>
              <p:nvPr/>
            </p:nvGraphicFramePr>
            <p:xfrm>
              <a:off x="2124" y="2316"/>
              <a:ext cx="262" cy="264"/>
            </p:xfrm>
            <a:graphic>
              <a:graphicData uri="http://schemas.openxmlformats.org/presentationml/2006/ole">
                <mc:AlternateContent xmlns:mc="http://schemas.openxmlformats.org/markup-compatibility/2006">
                  <mc:Choice xmlns:v="urn:schemas-microsoft-com:vml" Requires="v">
                    <p:oleObj name="Equation" r:id="rId37" imgW="107847" imgH="107731" progId="Equation.3">
                      <p:embed/>
                    </p:oleObj>
                  </mc:Choice>
                  <mc:Fallback>
                    <p:oleObj name="Equation" r:id="rId37" imgW="107847" imgH="107731" progId="Equation.3">
                      <p:embed/>
                      <p:pic>
                        <p:nvPicPr>
                          <p:cNvPr id="127058" name="Object 33">
                            <a:extLst>
                              <a:ext uri="{FF2B5EF4-FFF2-40B4-BE49-F238E27FC236}">
                                <a16:creationId xmlns:a16="http://schemas.microsoft.com/office/drawing/2014/main" id="{F2A0F937-0F71-4CFC-AFD5-B2A5F752098D}"/>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124" y="2316"/>
                            <a:ext cx="26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3" name="Group 43">
              <a:extLst>
                <a:ext uri="{FF2B5EF4-FFF2-40B4-BE49-F238E27FC236}">
                  <a16:creationId xmlns:a16="http://schemas.microsoft.com/office/drawing/2014/main" id="{BDF2F788-DE71-47C3-ACF9-90ECF12ABE84}"/>
                </a:ext>
              </a:extLst>
            </p:cNvPr>
            <p:cNvGrpSpPr>
              <a:grpSpLocks/>
            </p:cNvGrpSpPr>
            <p:nvPr/>
          </p:nvGrpSpPr>
          <p:grpSpPr bwMode="auto">
            <a:xfrm>
              <a:off x="5181600" y="2838450"/>
              <a:ext cx="533400" cy="419100"/>
              <a:chOff x="2304" y="1788"/>
              <a:chExt cx="336" cy="264"/>
            </a:xfrm>
          </p:grpSpPr>
          <p:sp>
            <p:nvSpPr>
              <p:cNvPr id="127049" name="Rectangle 44">
                <a:extLst>
                  <a:ext uri="{FF2B5EF4-FFF2-40B4-BE49-F238E27FC236}">
                    <a16:creationId xmlns:a16="http://schemas.microsoft.com/office/drawing/2014/main" id="{5A907795-11F1-4538-89F5-D25C1DFCDDB0}"/>
                  </a:ext>
                </a:extLst>
              </p:cNvPr>
              <p:cNvSpPr>
                <a:spLocks noChangeArrowheads="1"/>
              </p:cNvSpPr>
              <p:nvPr/>
            </p:nvSpPr>
            <p:spPr bwMode="auto">
              <a:xfrm>
                <a:off x="2304" y="1824"/>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50" name="Object 45">
                <a:extLst>
                  <a:ext uri="{FF2B5EF4-FFF2-40B4-BE49-F238E27FC236}">
                    <a16:creationId xmlns:a16="http://schemas.microsoft.com/office/drawing/2014/main" id="{9D33F338-FB27-45DB-8993-FCD488768AE4}"/>
                  </a:ext>
                </a:extLst>
              </p:cNvPr>
              <p:cNvGraphicFramePr>
                <a:graphicFrameLocks noChangeAspect="1"/>
              </p:cNvGraphicFramePr>
              <p:nvPr/>
            </p:nvGraphicFramePr>
            <p:xfrm>
              <a:off x="2328" y="1788"/>
              <a:ext cx="300" cy="264"/>
            </p:xfrm>
            <a:graphic>
              <a:graphicData uri="http://schemas.openxmlformats.org/presentationml/2006/ole">
                <mc:AlternateContent xmlns:mc="http://schemas.openxmlformats.org/markup-compatibility/2006">
                  <mc:Choice xmlns:v="urn:schemas-microsoft-com:vml" Requires="v">
                    <p:oleObj name="Equation" r:id="rId39" imgW="133099" imgH="107731" progId="Equation.3">
                      <p:embed/>
                    </p:oleObj>
                  </mc:Choice>
                  <mc:Fallback>
                    <p:oleObj name="Equation" r:id="rId39" imgW="133099" imgH="107731" progId="Equation.3">
                      <p:embed/>
                      <p:pic>
                        <p:nvPicPr>
                          <p:cNvPr id="127050" name="Object 45">
                            <a:extLst>
                              <a:ext uri="{FF2B5EF4-FFF2-40B4-BE49-F238E27FC236}">
                                <a16:creationId xmlns:a16="http://schemas.microsoft.com/office/drawing/2014/main" id="{9D33F338-FB27-45DB-8993-FCD488768AE4}"/>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328" y="1788"/>
                            <a:ext cx="30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4" name="Group 46">
              <a:extLst>
                <a:ext uri="{FF2B5EF4-FFF2-40B4-BE49-F238E27FC236}">
                  <a16:creationId xmlns:a16="http://schemas.microsoft.com/office/drawing/2014/main" id="{B21C16A8-8C38-4D92-AFF6-F427AB42A80D}"/>
                </a:ext>
              </a:extLst>
            </p:cNvPr>
            <p:cNvGrpSpPr>
              <a:grpSpLocks/>
            </p:cNvGrpSpPr>
            <p:nvPr/>
          </p:nvGrpSpPr>
          <p:grpSpPr bwMode="auto">
            <a:xfrm>
              <a:off x="1905000" y="2762250"/>
              <a:ext cx="533400" cy="419100"/>
              <a:chOff x="240" y="1740"/>
              <a:chExt cx="336" cy="264"/>
            </a:xfrm>
          </p:grpSpPr>
          <p:sp>
            <p:nvSpPr>
              <p:cNvPr id="127047" name="Rectangle 47">
                <a:extLst>
                  <a:ext uri="{FF2B5EF4-FFF2-40B4-BE49-F238E27FC236}">
                    <a16:creationId xmlns:a16="http://schemas.microsoft.com/office/drawing/2014/main" id="{3A52FB60-D959-4610-94AA-33657E61DB91}"/>
                  </a:ext>
                </a:extLst>
              </p:cNvPr>
              <p:cNvSpPr>
                <a:spLocks noChangeArrowheads="1"/>
              </p:cNvSpPr>
              <p:nvPr/>
            </p:nvSpPr>
            <p:spPr bwMode="auto">
              <a:xfrm>
                <a:off x="240" y="1776"/>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48" name="Object 48">
                <a:extLst>
                  <a:ext uri="{FF2B5EF4-FFF2-40B4-BE49-F238E27FC236}">
                    <a16:creationId xmlns:a16="http://schemas.microsoft.com/office/drawing/2014/main" id="{AEFE613A-FBDD-4258-860C-696646428BCE}"/>
                  </a:ext>
                </a:extLst>
              </p:cNvPr>
              <p:cNvGraphicFramePr>
                <a:graphicFrameLocks noChangeAspect="1"/>
              </p:cNvGraphicFramePr>
              <p:nvPr/>
            </p:nvGraphicFramePr>
            <p:xfrm>
              <a:off x="288" y="1740"/>
              <a:ext cx="263" cy="264"/>
            </p:xfrm>
            <a:graphic>
              <a:graphicData uri="http://schemas.openxmlformats.org/presentationml/2006/ole">
                <mc:AlternateContent xmlns:mc="http://schemas.openxmlformats.org/markup-compatibility/2006">
                  <mc:Choice xmlns:v="urn:schemas-microsoft-com:vml" Requires="v">
                    <p:oleObj name="Equation" r:id="rId41" imgW="107847" imgH="107731" progId="Equation.3">
                      <p:embed/>
                    </p:oleObj>
                  </mc:Choice>
                  <mc:Fallback>
                    <p:oleObj name="Equation" r:id="rId41" imgW="107847" imgH="107731" progId="Equation.3">
                      <p:embed/>
                      <p:pic>
                        <p:nvPicPr>
                          <p:cNvPr id="127048" name="Object 48">
                            <a:extLst>
                              <a:ext uri="{FF2B5EF4-FFF2-40B4-BE49-F238E27FC236}">
                                <a16:creationId xmlns:a16="http://schemas.microsoft.com/office/drawing/2014/main" id="{AEFE613A-FBDD-4258-860C-696646428BCE}"/>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8" y="1740"/>
                            <a:ext cx="263"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5" name="Group 49">
              <a:extLst>
                <a:ext uri="{FF2B5EF4-FFF2-40B4-BE49-F238E27FC236}">
                  <a16:creationId xmlns:a16="http://schemas.microsoft.com/office/drawing/2014/main" id="{D6B0F1F0-09CB-4CD2-8539-FE66E0BE04BC}"/>
                </a:ext>
              </a:extLst>
            </p:cNvPr>
            <p:cNvGrpSpPr>
              <a:grpSpLocks/>
            </p:cNvGrpSpPr>
            <p:nvPr/>
          </p:nvGrpSpPr>
          <p:grpSpPr bwMode="auto">
            <a:xfrm>
              <a:off x="2895600" y="2762250"/>
              <a:ext cx="533400" cy="419100"/>
              <a:chOff x="864" y="1740"/>
              <a:chExt cx="336" cy="264"/>
            </a:xfrm>
          </p:grpSpPr>
          <p:sp>
            <p:nvSpPr>
              <p:cNvPr id="127045" name="Rectangle 50">
                <a:extLst>
                  <a:ext uri="{FF2B5EF4-FFF2-40B4-BE49-F238E27FC236}">
                    <a16:creationId xmlns:a16="http://schemas.microsoft.com/office/drawing/2014/main" id="{679356B5-50F2-4BDE-993B-0EB25D7FB50A}"/>
                  </a:ext>
                </a:extLst>
              </p:cNvPr>
              <p:cNvSpPr>
                <a:spLocks noChangeArrowheads="1"/>
              </p:cNvSpPr>
              <p:nvPr/>
            </p:nvSpPr>
            <p:spPr bwMode="auto">
              <a:xfrm>
                <a:off x="864" y="1776"/>
                <a:ext cx="336"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46" name="Object 51">
                <a:extLst>
                  <a:ext uri="{FF2B5EF4-FFF2-40B4-BE49-F238E27FC236}">
                    <a16:creationId xmlns:a16="http://schemas.microsoft.com/office/drawing/2014/main" id="{332EA8B3-2021-4C08-AF2C-7FC4F1A94BBC}"/>
                  </a:ext>
                </a:extLst>
              </p:cNvPr>
              <p:cNvGraphicFramePr>
                <a:graphicFrameLocks noChangeAspect="1"/>
              </p:cNvGraphicFramePr>
              <p:nvPr/>
            </p:nvGraphicFramePr>
            <p:xfrm>
              <a:off x="912" y="1740"/>
              <a:ext cx="282" cy="264"/>
            </p:xfrm>
            <a:graphic>
              <a:graphicData uri="http://schemas.openxmlformats.org/presentationml/2006/ole">
                <mc:AlternateContent xmlns:mc="http://schemas.openxmlformats.org/markup-compatibility/2006">
                  <mc:Choice xmlns:v="urn:schemas-microsoft-com:vml" Requires="v">
                    <p:oleObj name="Equation" r:id="rId43" imgW="120473" imgH="107731" progId="Equation.3">
                      <p:embed/>
                    </p:oleObj>
                  </mc:Choice>
                  <mc:Fallback>
                    <p:oleObj name="Equation" r:id="rId43" imgW="120473" imgH="107731" progId="Equation.3">
                      <p:embed/>
                      <p:pic>
                        <p:nvPicPr>
                          <p:cNvPr id="127046" name="Object 51">
                            <a:extLst>
                              <a:ext uri="{FF2B5EF4-FFF2-40B4-BE49-F238E27FC236}">
                                <a16:creationId xmlns:a16="http://schemas.microsoft.com/office/drawing/2014/main" id="{332EA8B3-2021-4C08-AF2C-7FC4F1A94BBC}"/>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912" y="1740"/>
                            <a:ext cx="28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6999" name="Group 61">
              <a:extLst>
                <a:ext uri="{FF2B5EF4-FFF2-40B4-BE49-F238E27FC236}">
                  <a16:creationId xmlns:a16="http://schemas.microsoft.com/office/drawing/2014/main" id="{270F318B-CC1F-40E7-AE2A-D618EA0607CA}"/>
                </a:ext>
              </a:extLst>
            </p:cNvPr>
            <p:cNvGrpSpPr>
              <a:grpSpLocks/>
            </p:cNvGrpSpPr>
            <p:nvPr/>
          </p:nvGrpSpPr>
          <p:grpSpPr bwMode="auto">
            <a:xfrm>
              <a:off x="4191000" y="2743200"/>
              <a:ext cx="533400" cy="533400"/>
              <a:chOff x="1680" y="1728"/>
              <a:chExt cx="336" cy="336"/>
            </a:xfrm>
          </p:grpSpPr>
          <p:sp>
            <p:nvSpPr>
              <p:cNvPr id="127037" name="Oval 62">
                <a:extLst>
                  <a:ext uri="{FF2B5EF4-FFF2-40B4-BE49-F238E27FC236}">
                    <a16:creationId xmlns:a16="http://schemas.microsoft.com/office/drawing/2014/main" id="{F9DFAA72-3085-4600-A691-A56B0FDDA084}"/>
                  </a:ext>
                </a:extLst>
              </p:cNvPr>
              <p:cNvSpPr>
                <a:spLocks noChangeArrowheads="1"/>
              </p:cNvSpPr>
              <p:nvPr/>
            </p:nvSpPr>
            <p:spPr bwMode="auto">
              <a:xfrm>
                <a:off x="1680" y="1728"/>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38" name="Object 63">
                <a:extLst>
                  <a:ext uri="{FF2B5EF4-FFF2-40B4-BE49-F238E27FC236}">
                    <a16:creationId xmlns:a16="http://schemas.microsoft.com/office/drawing/2014/main" id="{C4F9262D-C27C-460B-B7DD-6B2989F29FF7}"/>
                  </a:ext>
                </a:extLst>
              </p:cNvPr>
              <p:cNvGraphicFramePr>
                <a:graphicFrameLocks noChangeAspect="1"/>
              </p:cNvGraphicFramePr>
              <p:nvPr/>
            </p:nvGraphicFramePr>
            <p:xfrm>
              <a:off x="1716" y="1776"/>
              <a:ext cx="300" cy="245"/>
            </p:xfrm>
            <a:graphic>
              <a:graphicData uri="http://schemas.openxmlformats.org/presentationml/2006/ole">
                <mc:AlternateContent xmlns:mc="http://schemas.openxmlformats.org/markup-compatibility/2006">
                  <mc:Choice xmlns:v="urn:schemas-microsoft-com:vml" Requires="v">
                    <p:oleObj name="Equation" r:id="rId45" imgW="133099" imgH="95119" progId="Equation.3">
                      <p:embed/>
                    </p:oleObj>
                  </mc:Choice>
                  <mc:Fallback>
                    <p:oleObj name="Equation" r:id="rId45" imgW="133099" imgH="95119" progId="Equation.3">
                      <p:embed/>
                      <p:pic>
                        <p:nvPicPr>
                          <p:cNvPr id="127038" name="Object 63">
                            <a:extLst>
                              <a:ext uri="{FF2B5EF4-FFF2-40B4-BE49-F238E27FC236}">
                                <a16:creationId xmlns:a16="http://schemas.microsoft.com/office/drawing/2014/main" id="{C4F9262D-C27C-460B-B7DD-6B2989F29FF7}"/>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716" y="1776"/>
                            <a:ext cx="30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7000" name="Group 64">
              <a:extLst>
                <a:ext uri="{FF2B5EF4-FFF2-40B4-BE49-F238E27FC236}">
                  <a16:creationId xmlns:a16="http://schemas.microsoft.com/office/drawing/2014/main" id="{35634A1C-6FFC-4E19-BB9A-64B0DCE405FA}"/>
                </a:ext>
              </a:extLst>
            </p:cNvPr>
            <p:cNvGrpSpPr>
              <a:grpSpLocks/>
            </p:cNvGrpSpPr>
            <p:nvPr/>
          </p:nvGrpSpPr>
          <p:grpSpPr bwMode="auto">
            <a:xfrm>
              <a:off x="4648200" y="1828800"/>
              <a:ext cx="533400" cy="533400"/>
              <a:chOff x="1968" y="1152"/>
              <a:chExt cx="336" cy="336"/>
            </a:xfrm>
          </p:grpSpPr>
          <p:sp>
            <p:nvSpPr>
              <p:cNvPr id="127035" name="Oval 65">
                <a:extLst>
                  <a:ext uri="{FF2B5EF4-FFF2-40B4-BE49-F238E27FC236}">
                    <a16:creationId xmlns:a16="http://schemas.microsoft.com/office/drawing/2014/main" id="{E3D524F6-3B65-4F21-B1CC-8C95A6E67295}"/>
                  </a:ext>
                </a:extLst>
              </p:cNvPr>
              <p:cNvSpPr>
                <a:spLocks noChangeArrowheads="1"/>
              </p:cNvSpPr>
              <p:nvPr/>
            </p:nvSpPr>
            <p:spPr bwMode="auto">
              <a:xfrm>
                <a:off x="1968" y="1152"/>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36" name="Object 66">
                <a:extLst>
                  <a:ext uri="{FF2B5EF4-FFF2-40B4-BE49-F238E27FC236}">
                    <a16:creationId xmlns:a16="http://schemas.microsoft.com/office/drawing/2014/main" id="{E9C3B814-25EA-4E96-8279-3E1494BD11CE}"/>
                  </a:ext>
                </a:extLst>
              </p:cNvPr>
              <p:cNvGraphicFramePr>
                <a:graphicFrameLocks noChangeAspect="1"/>
              </p:cNvGraphicFramePr>
              <p:nvPr/>
            </p:nvGraphicFramePr>
            <p:xfrm>
              <a:off x="2016" y="1188"/>
              <a:ext cx="282" cy="264"/>
            </p:xfrm>
            <a:graphic>
              <a:graphicData uri="http://schemas.openxmlformats.org/presentationml/2006/ole">
                <mc:AlternateContent xmlns:mc="http://schemas.openxmlformats.org/markup-compatibility/2006">
                  <mc:Choice xmlns:v="urn:schemas-microsoft-com:vml" Requires="v">
                    <p:oleObj name="Equation" r:id="rId47" imgW="120473" imgH="107731" progId="Equation.3">
                      <p:embed/>
                    </p:oleObj>
                  </mc:Choice>
                  <mc:Fallback>
                    <p:oleObj name="Equation" r:id="rId47" imgW="120473" imgH="107731" progId="Equation.3">
                      <p:embed/>
                      <p:pic>
                        <p:nvPicPr>
                          <p:cNvPr id="127036" name="Object 66">
                            <a:extLst>
                              <a:ext uri="{FF2B5EF4-FFF2-40B4-BE49-F238E27FC236}">
                                <a16:creationId xmlns:a16="http://schemas.microsoft.com/office/drawing/2014/main" id="{E9C3B814-25EA-4E96-8279-3E1494BD11CE}"/>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016" y="1188"/>
                            <a:ext cx="28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7001" name="Group 67">
              <a:extLst>
                <a:ext uri="{FF2B5EF4-FFF2-40B4-BE49-F238E27FC236}">
                  <a16:creationId xmlns:a16="http://schemas.microsoft.com/office/drawing/2014/main" id="{39AC901F-0C01-447D-9656-8EBB269EBE46}"/>
                </a:ext>
              </a:extLst>
            </p:cNvPr>
            <p:cNvGrpSpPr>
              <a:grpSpLocks/>
            </p:cNvGrpSpPr>
            <p:nvPr/>
          </p:nvGrpSpPr>
          <p:grpSpPr bwMode="auto">
            <a:xfrm>
              <a:off x="3581400" y="990600"/>
              <a:ext cx="533400" cy="533400"/>
              <a:chOff x="1296" y="624"/>
              <a:chExt cx="336" cy="336"/>
            </a:xfrm>
          </p:grpSpPr>
          <p:sp>
            <p:nvSpPr>
              <p:cNvPr id="127033" name="Oval 68">
                <a:extLst>
                  <a:ext uri="{FF2B5EF4-FFF2-40B4-BE49-F238E27FC236}">
                    <a16:creationId xmlns:a16="http://schemas.microsoft.com/office/drawing/2014/main" id="{B7FF643F-6597-4FF8-9A90-D4834D604A73}"/>
                  </a:ext>
                </a:extLst>
              </p:cNvPr>
              <p:cNvSpPr>
                <a:spLocks noChangeArrowheads="1"/>
              </p:cNvSpPr>
              <p:nvPr/>
            </p:nvSpPr>
            <p:spPr bwMode="auto">
              <a:xfrm>
                <a:off x="1296" y="624"/>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34" name="Object 69">
                <a:extLst>
                  <a:ext uri="{FF2B5EF4-FFF2-40B4-BE49-F238E27FC236}">
                    <a16:creationId xmlns:a16="http://schemas.microsoft.com/office/drawing/2014/main" id="{44953827-0109-4981-92FE-4D35DCBE7BAB}"/>
                  </a:ext>
                </a:extLst>
              </p:cNvPr>
              <p:cNvGraphicFramePr>
                <a:graphicFrameLocks noChangeAspect="1"/>
              </p:cNvGraphicFramePr>
              <p:nvPr/>
            </p:nvGraphicFramePr>
            <p:xfrm>
              <a:off x="1336" y="660"/>
              <a:ext cx="282" cy="264"/>
            </p:xfrm>
            <a:graphic>
              <a:graphicData uri="http://schemas.openxmlformats.org/presentationml/2006/ole">
                <mc:AlternateContent xmlns:mc="http://schemas.openxmlformats.org/markup-compatibility/2006">
                  <mc:Choice xmlns:v="urn:schemas-microsoft-com:vml" Requires="v">
                    <p:oleObj name="Equation" r:id="rId49" imgW="120473" imgH="107731" progId="Equation.3">
                      <p:embed/>
                    </p:oleObj>
                  </mc:Choice>
                  <mc:Fallback>
                    <p:oleObj name="Equation" r:id="rId49" imgW="120473" imgH="107731" progId="Equation.3">
                      <p:embed/>
                      <p:pic>
                        <p:nvPicPr>
                          <p:cNvPr id="127034" name="Object 69">
                            <a:extLst>
                              <a:ext uri="{FF2B5EF4-FFF2-40B4-BE49-F238E27FC236}">
                                <a16:creationId xmlns:a16="http://schemas.microsoft.com/office/drawing/2014/main" id="{44953827-0109-4981-92FE-4D35DCBE7BAB}"/>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336" y="660"/>
                            <a:ext cx="28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7002" name="Group 70">
              <a:extLst>
                <a:ext uri="{FF2B5EF4-FFF2-40B4-BE49-F238E27FC236}">
                  <a16:creationId xmlns:a16="http://schemas.microsoft.com/office/drawing/2014/main" id="{60CBA1C5-4DA0-478A-889F-F9CD960A3EA6}"/>
                </a:ext>
              </a:extLst>
            </p:cNvPr>
            <p:cNvGrpSpPr>
              <a:grpSpLocks/>
            </p:cNvGrpSpPr>
            <p:nvPr/>
          </p:nvGrpSpPr>
          <p:grpSpPr bwMode="auto">
            <a:xfrm>
              <a:off x="2362200" y="1828800"/>
              <a:ext cx="533400" cy="533400"/>
              <a:chOff x="528" y="1152"/>
              <a:chExt cx="336" cy="336"/>
            </a:xfrm>
          </p:grpSpPr>
          <p:sp>
            <p:nvSpPr>
              <p:cNvPr id="127031" name="Oval 71">
                <a:extLst>
                  <a:ext uri="{FF2B5EF4-FFF2-40B4-BE49-F238E27FC236}">
                    <a16:creationId xmlns:a16="http://schemas.microsoft.com/office/drawing/2014/main" id="{45A6A017-8228-4B2A-8A82-C9FF96EAD5E3}"/>
                  </a:ext>
                </a:extLst>
              </p:cNvPr>
              <p:cNvSpPr>
                <a:spLocks noChangeArrowheads="1"/>
              </p:cNvSpPr>
              <p:nvPr/>
            </p:nvSpPr>
            <p:spPr bwMode="auto">
              <a:xfrm>
                <a:off x="528" y="1152"/>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27032" name="Object 72">
                <a:extLst>
                  <a:ext uri="{FF2B5EF4-FFF2-40B4-BE49-F238E27FC236}">
                    <a16:creationId xmlns:a16="http://schemas.microsoft.com/office/drawing/2014/main" id="{D7F97FD6-8660-4F17-9697-A5C7440E0BC0}"/>
                  </a:ext>
                </a:extLst>
              </p:cNvPr>
              <p:cNvGraphicFramePr>
                <a:graphicFrameLocks noChangeAspect="1"/>
              </p:cNvGraphicFramePr>
              <p:nvPr/>
            </p:nvGraphicFramePr>
            <p:xfrm>
              <a:off x="552" y="1188"/>
              <a:ext cx="300" cy="245"/>
            </p:xfrm>
            <a:graphic>
              <a:graphicData uri="http://schemas.openxmlformats.org/presentationml/2006/ole">
                <mc:AlternateContent xmlns:mc="http://schemas.openxmlformats.org/markup-compatibility/2006">
                  <mc:Choice xmlns:v="urn:schemas-microsoft-com:vml" Requires="v">
                    <p:oleObj name="Equation" r:id="rId51" imgW="133099" imgH="95119" progId="Equation.3">
                      <p:embed/>
                    </p:oleObj>
                  </mc:Choice>
                  <mc:Fallback>
                    <p:oleObj name="Equation" r:id="rId51" imgW="133099" imgH="95119" progId="Equation.3">
                      <p:embed/>
                      <p:pic>
                        <p:nvPicPr>
                          <p:cNvPr id="127032" name="Object 72">
                            <a:extLst>
                              <a:ext uri="{FF2B5EF4-FFF2-40B4-BE49-F238E27FC236}">
                                <a16:creationId xmlns:a16="http://schemas.microsoft.com/office/drawing/2014/main" id="{D7F97FD6-8660-4F17-9697-A5C7440E0BC0}"/>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52" y="1188"/>
                            <a:ext cx="30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7017" name="Line 91">
              <a:extLst>
                <a:ext uri="{FF2B5EF4-FFF2-40B4-BE49-F238E27FC236}">
                  <a16:creationId xmlns:a16="http://schemas.microsoft.com/office/drawing/2014/main" id="{35D0808A-BE3D-4DFF-8D52-AC6B5EC341BB}"/>
                </a:ext>
              </a:extLst>
            </p:cNvPr>
            <p:cNvSpPr>
              <a:spLocks noChangeShapeType="1"/>
            </p:cNvSpPr>
            <p:nvPr/>
          </p:nvSpPr>
          <p:spPr bwMode="auto">
            <a:xfrm flipH="1">
              <a:off x="4114800" y="3200400"/>
              <a:ext cx="2286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8" name="Line 92">
              <a:extLst>
                <a:ext uri="{FF2B5EF4-FFF2-40B4-BE49-F238E27FC236}">
                  <a16:creationId xmlns:a16="http://schemas.microsoft.com/office/drawing/2014/main" id="{4FE86C73-C193-47D1-83B8-9077521D0A02}"/>
                </a:ext>
              </a:extLst>
            </p:cNvPr>
            <p:cNvSpPr>
              <a:spLocks noChangeShapeType="1"/>
            </p:cNvSpPr>
            <p:nvPr/>
          </p:nvSpPr>
          <p:spPr bwMode="auto">
            <a:xfrm>
              <a:off x="4648200" y="3200400"/>
              <a:ext cx="3810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19" name="Line 93">
              <a:extLst>
                <a:ext uri="{FF2B5EF4-FFF2-40B4-BE49-F238E27FC236}">
                  <a16:creationId xmlns:a16="http://schemas.microsoft.com/office/drawing/2014/main" id="{BFBF3BA9-E27F-4A17-B713-076A02D9C2BB}"/>
                </a:ext>
              </a:extLst>
            </p:cNvPr>
            <p:cNvSpPr>
              <a:spLocks noChangeShapeType="1"/>
            </p:cNvSpPr>
            <p:nvPr/>
          </p:nvSpPr>
          <p:spPr bwMode="auto">
            <a:xfrm>
              <a:off x="5105400" y="2286000"/>
              <a:ext cx="3810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0" name="Line 94">
              <a:extLst>
                <a:ext uri="{FF2B5EF4-FFF2-40B4-BE49-F238E27FC236}">
                  <a16:creationId xmlns:a16="http://schemas.microsoft.com/office/drawing/2014/main" id="{98F69C02-E4FA-468B-B9E4-097C438D1377}"/>
                </a:ext>
              </a:extLst>
            </p:cNvPr>
            <p:cNvSpPr>
              <a:spLocks noChangeShapeType="1"/>
            </p:cNvSpPr>
            <p:nvPr/>
          </p:nvSpPr>
          <p:spPr bwMode="auto">
            <a:xfrm flipH="1">
              <a:off x="4495800" y="2362200"/>
              <a:ext cx="2286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1" name="Line 95">
              <a:extLst>
                <a:ext uri="{FF2B5EF4-FFF2-40B4-BE49-F238E27FC236}">
                  <a16:creationId xmlns:a16="http://schemas.microsoft.com/office/drawing/2014/main" id="{413CF8C7-A143-4998-BF55-B421D65DBE62}"/>
                </a:ext>
              </a:extLst>
            </p:cNvPr>
            <p:cNvSpPr>
              <a:spLocks noChangeShapeType="1"/>
            </p:cNvSpPr>
            <p:nvPr/>
          </p:nvSpPr>
          <p:spPr bwMode="auto">
            <a:xfrm flipH="1">
              <a:off x="2209800" y="2286000"/>
              <a:ext cx="2286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2" name="Line 96">
              <a:extLst>
                <a:ext uri="{FF2B5EF4-FFF2-40B4-BE49-F238E27FC236}">
                  <a16:creationId xmlns:a16="http://schemas.microsoft.com/office/drawing/2014/main" id="{7C2F7750-12CB-41BE-AD52-99183C50163C}"/>
                </a:ext>
              </a:extLst>
            </p:cNvPr>
            <p:cNvSpPr>
              <a:spLocks noChangeShapeType="1"/>
            </p:cNvSpPr>
            <p:nvPr/>
          </p:nvSpPr>
          <p:spPr bwMode="auto">
            <a:xfrm>
              <a:off x="2819400" y="2286000"/>
              <a:ext cx="3048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3" name="Line 97">
              <a:extLst>
                <a:ext uri="{FF2B5EF4-FFF2-40B4-BE49-F238E27FC236}">
                  <a16:creationId xmlns:a16="http://schemas.microsoft.com/office/drawing/2014/main" id="{9E7B1F60-CC5C-4D1E-B13D-16B72EAE1E47}"/>
                </a:ext>
              </a:extLst>
            </p:cNvPr>
            <p:cNvSpPr>
              <a:spLocks noChangeShapeType="1"/>
            </p:cNvSpPr>
            <p:nvPr/>
          </p:nvSpPr>
          <p:spPr bwMode="auto">
            <a:xfrm flipH="1">
              <a:off x="2819400" y="1371600"/>
              <a:ext cx="7620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4" name="Line 98">
              <a:extLst>
                <a:ext uri="{FF2B5EF4-FFF2-40B4-BE49-F238E27FC236}">
                  <a16:creationId xmlns:a16="http://schemas.microsoft.com/office/drawing/2014/main" id="{4E1D5CFE-7997-4F7E-B129-F94BEF9F250C}"/>
                </a:ext>
              </a:extLst>
            </p:cNvPr>
            <p:cNvSpPr>
              <a:spLocks noChangeShapeType="1"/>
            </p:cNvSpPr>
            <p:nvPr/>
          </p:nvSpPr>
          <p:spPr bwMode="auto">
            <a:xfrm>
              <a:off x="4038600" y="14478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7025" name="Line 99">
            <a:extLst>
              <a:ext uri="{FF2B5EF4-FFF2-40B4-BE49-F238E27FC236}">
                <a16:creationId xmlns:a16="http://schemas.microsoft.com/office/drawing/2014/main" id="{A2165D72-C7D1-406F-8EAE-316351D9E0F1}"/>
              </a:ext>
            </a:extLst>
          </p:cNvPr>
          <p:cNvSpPr>
            <a:spLocks noChangeShapeType="1"/>
          </p:cNvSpPr>
          <p:nvPr/>
        </p:nvSpPr>
        <p:spPr bwMode="auto">
          <a:xfrm flipH="1">
            <a:off x="4089786" y="1076325"/>
            <a:ext cx="1676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026" name="Line 100">
            <a:extLst>
              <a:ext uri="{FF2B5EF4-FFF2-40B4-BE49-F238E27FC236}">
                <a16:creationId xmlns:a16="http://schemas.microsoft.com/office/drawing/2014/main" id="{34E2D14E-F1F5-4420-89DC-117B93457EE7}"/>
              </a:ext>
            </a:extLst>
          </p:cNvPr>
          <p:cNvSpPr>
            <a:spLocks noChangeShapeType="1"/>
          </p:cNvSpPr>
          <p:nvPr/>
        </p:nvSpPr>
        <p:spPr bwMode="auto">
          <a:xfrm>
            <a:off x="6337686" y="1066800"/>
            <a:ext cx="19812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文本框 102">
            <a:extLst>
              <a:ext uri="{FF2B5EF4-FFF2-40B4-BE49-F238E27FC236}">
                <a16:creationId xmlns:a16="http://schemas.microsoft.com/office/drawing/2014/main" id="{3818DC99-0CCD-4D93-A696-E441219EC3BE}"/>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Rectangle 3">
                <a:extLst>
                  <a:ext uri="{FF2B5EF4-FFF2-40B4-BE49-F238E27FC236}">
                    <a16:creationId xmlns:a16="http://schemas.microsoft.com/office/drawing/2014/main" id="{35ED4F8B-11BF-44C9-AF09-306800562222}"/>
                  </a:ext>
                </a:extLst>
              </p:cNvPr>
              <p:cNvSpPr txBox="1">
                <a:spLocks noChangeArrowheads="1"/>
              </p:cNvSpPr>
              <p:nvPr/>
            </p:nvSpPr>
            <p:spPr bwMode="auto">
              <a:xfrm>
                <a:off x="105023" y="562825"/>
                <a:ext cx="11981954" cy="528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kumimoji="1" lang="zh-CN" altLang="en-US" sz="3200" dirty="0">
                    <a:latin typeface="Times New Roman" panose="02020603050405020304" pitchFamily="18" charset="0"/>
                    <a:ea typeface="隶书" pitchFamily="49" charset="-122"/>
                  </a:rPr>
                  <a:t>例题</a:t>
                </a:r>
                <a:endParaRPr kumimoji="1" lang="en-US" altLang="zh-CN" dirty="0">
                  <a:latin typeface="Times New Roman" panose="02020603050405020304" pitchFamily="18" charset="0"/>
                  <a:ea typeface="隶书" pitchFamily="49" charset="-122"/>
                </a:endParaRPr>
              </a:p>
              <a:p>
                <a:pPr lvl="1">
                  <a:lnSpc>
                    <a:spcPct val="150000"/>
                  </a:lnSpc>
                </a:pPr>
                <a:r>
                  <a:rPr kumimoji="1" lang="zh-CN" altLang="en-US" sz="3600" dirty="0">
                    <a:latin typeface="Times New Roman" panose="02020603050405020304" pitchFamily="18" charset="0"/>
                    <a:ea typeface="隶书" pitchFamily="49" charset="-122"/>
                  </a:rPr>
                  <a:t>已知字母</a:t>
                </a:r>
                <a:r>
                  <a:rPr kumimoji="1" lang="en-US" altLang="zh-CN" sz="2800" dirty="0">
                    <a:latin typeface="Times New Roman" panose="02020603050405020304" pitchFamily="18" charset="0"/>
                    <a:ea typeface="隶书" pitchFamily="49" charset="-122"/>
                  </a:rPr>
                  <a:t>A</a:t>
                </a:r>
                <a:r>
                  <a:rPr kumimoji="1" lang="zh-CN" altLang="en-US" sz="2800" dirty="0">
                    <a:latin typeface="Times New Roman" panose="02020603050405020304" pitchFamily="18" charset="0"/>
                    <a:ea typeface="隶书" pitchFamily="49" charset="-122"/>
                  </a:rPr>
                  <a:t>，</a:t>
                </a:r>
                <a:r>
                  <a:rPr kumimoji="1" lang="en-US" altLang="zh-CN" sz="2800" dirty="0">
                    <a:latin typeface="Times New Roman" panose="02020603050405020304" pitchFamily="18" charset="0"/>
                    <a:ea typeface="隶书" pitchFamily="49" charset="-122"/>
                  </a:rPr>
                  <a:t>B</a:t>
                </a:r>
                <a:r>
                  <a:rPr kumimoji="1" lang="zh-CN" altLang="en-US" sz="2800" dirty="0">
                    <a:latin typeface="Times New Roman" panose="02020603050405020304" pitchFamily="18" charset="0"/>
                    <a:ea typeface="隶书" pitchFamily="49" charset="-122"/>
                  </a:rPr>
                  <a:t>，</a:t>
                </a:r>
                <a:r>
                  <a:rPr kumimoji="1" lang="en-US" altLang="zh-CN" sz="2800" dirty="0">
                    <a:latin typeface="Times New Roman" panose="02020603050405020304" pitchFamily="18" charset="0"/>
                    <a:ea typeface="隶书" pitchFamily="49" charset="-122"/>
                  </a:rPr>
                  <a:t>C</a:t>
                </a:r>
                <a:r>
                  <a:rPr kumimoji="1" lang="zh-CN" altLang="en-US" sz="2800" dirty="0">
                    <a:latin typeface="Times New Roman" panose="02020603050405020304" pitchFamily="18" charset="0"/>
                    <a:ea typeface="隶书" pitchFamily="49" charset="-122"/>
                  </a:rPr>
                  <a:t>，</a:t>
                </a:r>
                <a:r>
                  <a:rPr kumimoji="1" lang="en-US" altLang="zh-CN" sz="2800" dirty="0">
                    <a:latin typeface="Times New Roman" panose="02020603050405020304" pitchFamily="18" charset="0"/>
                    <a:ea typeface="隶书" pitchFamily="49" charset="-122"/>
                  </a:rPr>
                  <a:t>D</a:t>
                </a:r>
                <a:r>
                  <a:rPr kumimoji="1" lang="zh-CN" altLang="en-US" sz="2800" dirty="0">
                    <a:latin typeface="Times New Roman" panose="02020603050405020304" pitchFamily="18" charset="0"/>
                    <a:ea typeface="隶书" pitchFamily="49" charset="-122"/>
                  </a:rPr>
                  <a:t>，</a:t>
                </a:r>
                <a:r>
                  <a:rPr kumimoji="1" lang="en-US" altLang="zh-CN" sz="2800" dirty="0">
                    <a:latin typeface="Times New Roman" panose="02020603050405020304" pitchFamily="18" charset="0"/>
                    <a:ea typeface="隶书" pitchFamily="49" charset="-122"/>
                  </a:rPr>
                  <a:t>E</a:t>
                </a:r>
                <a:r>
                  <a:rPr kumimoji="1" lang="zh-CN" altLang="en-US" sz="2800" dirty="0">
                    <a:latin typeface="Times New Roman" panose="02020603050405020304" pitchFamily="18" charset="0"/>
                    <a:ea typeface="隶书" pitchFamily="49" charset="-122"/>
                  </a:rPr>
                  <a:t>，</a:t>
                </a:r>
                <a:r>
                  <a:rPr kumimoji="1" lang="en-US" altLang="zh-CN" sz="2800" dirty="0">
                    <a:latin typeface="Times New Roman" panose="02020603050405020304" pitchFamily="18" charset="0"/>
                    <a:ea typeface="隶书" pitchFamily="49" charset="-122"/>
                  </a:rPr>
                  <a:t>F</a:t>
                </a:r>
                <a:r>
                  <a:rPr kumimoji="1" lang="zh-CN" altLang="en-US" sz="2800" dirty="0">
                    <a:latin typeface="Times New Roman" panose="02020603050405020304" pitchFamily="18" charset="0"/>
                    <a:ea typeface="隶书" pitchFamily="49" charset="-122"/>
                  </a:rPr>
                  <a:t>，</a:t>
                </a:r>
                <a:r>
                  <a:rPr kumimoji="1" lang="en-US" altLang="zh-CN" sz="2800" dirty="0">
                    <a:latin typeface="Times New Roman" panose="02020603050405020304" pitchFamily="18" charset="0"/>
                    <a:ea typeface="隶书" pitchFamily="49" charset="-122"/>
                  </a:rPr>
                  <a:t>G</a:t>
                </a:r>
                <a:r>
                  <a:rPr kumimoji="1" lang="zh-CN" altLang="zh-CN" sz="3600" dirty="0">
                    <a:latin typeface="隶书" pitchFamily="49" charset="-122"/>
                    <a:ea typeface="隶书" pitchFamily="49" charset="-122"/>
                  </a:rPr>
                  <a:t>出现的频率如下：</a:t>
                </a:r>
                <a:endParaRPr kumimoji="1" lang="zh-CN" altLang="en-US" sz="3600" dirty="0">
                  <a:latin typeface="Times New Roman" panose="02020603050405020304" pitchFamily="18" charset="0"/>
                  <a:ea typeface="隶书" pitchFamily="49" charset="-122"/>
                </a:endParaRPr>
              </a:p>
              <a:p>
                <a:pPr lvl="1">
                  <a:lnSpc>
                    <a:spcPct val="150000"/>
                  </a:lnSpc>
                </a:pPr>
                <a:r>
                  <a:rPr kumimoji="1" lang="en-US" altLang="zh-CN" dirty="0">
                    <a:latin typeface="Times New Roman" panose="02020603050405020304" pitchFamily="18" charset="0"/>
                    <a:ea typeface="黑体" panose="02010609060101010101" pitchFamily="49" charset="-122"/>
                  </a:rPr>
                  <a:t>A-35%  B-20%   C-15%   D-10%</a:t>
                </a:r>
              </a:p>
              <a:p>
                <a:pPr marL="457200" lvl="1" indent="0">
                  <a:lnSpc>
                    <a:spcPct val="150000"/>
                  </a:lnSpc>
                  <a:buNone/>
                </a:pPr>
                <a:r>
                  <a:rPr kumimoji="1" lang="en-US" altLang="zh-CN" dirty="0">
                    <a:latin typeface="Times New Roman" panose="02020603050405020304" pitchFamily="18" charset="0"/>
                    <a:ea typeface="黑体" panose="02010609060101010101" pitchFamily="49" charset="-122"/>
                  </a:rPr>
                  <a:t>    E-10%  F-5%     G-5%</a:t>
                </a:r>
              </a:p>
              <a:p>
                <a:pPr lvl="1">
                  <a:lnSpc>
                    <a:spcPct val="150000"/>
                  </a:lnSpc>
                </a:pPr>
                <a:r>
                  <a:rPr kumimoji="1" lang="en-US" altLang="zh-CN" sz="3200" dirty="0">
                    <a:latin typeface="Times New Roman" panose="02020603050405020304" pitchFamily="18" charset="0"/>
                    <a:ea typeface="隶书" pitchFamily="49" charset="-122"/>
                  </a:rPr>
                  <a:t>1)</a:t>
                </a:r>
                <a:r>
                  <a:rPr kumimoji="1" lang="zh-CN" altLang="en-US" sz="3200" dirty="0">
                    <a:latin typeface="Times New Roman" panose="02020603050405020304" pitchFamily="18" charset="0"/>
                    <a:ea typeface="隶书" pitchFamily="49" charset="-122"/>
                  </a:rPr>
                  <a:t>求带权</a:t>
                </a:r>
                <a:r>
                  <a:rPr kumimoji="1" lang="en-US" altLang="zh-CN" sz="3200" dirty="0">
                    <a:latin typeface="Times New Roman" panose="02020603050405020304" pitchFamily="18" charset="0"/>
                  </a:rPr>
                  <a:t>5,5,10,10,15,20,35</a:t>
                </a:r>
                <a:r>
                  <a:rPr kumimoji="1" lang="zh-CN" altLang="en-US" sz="3200" dirty="0">
                    <a:latin typeface="Times New Roman" panose="02020603050405020304" pitchFamily="18" charset="0"/>
                    <a:ea typeface="隶书" pitchFamily="49" charset="-122"/>
                  </a:rPr>
                  <a:t>的最优二叉树。</a:t>
                </a:r>
                <a:endParaRPr kumimoji="1" lang="en-US" altLang="zh-CN" sz="3200" dirty="0">
                  <a:latin typeface="Times New Roman" panose="02020603050405020304" pitchFamily="18" charset="0"/>
                  <a:ea typeface="隶书" pitchFamily="49" charset="-122"/>
                </a:endParaRPr>
              </a:p>
              <a:p>
                <a:pPr lvl="1">
                  <a:lnSpc>
                    <a:spcPct val="150000"/>
                  </a:lnSpc>
                </a:pPr>
                <a:r>
                  <a:rPr kumimoji="1" lang="en-US" altLang="zh-CN" sz="3200" dirty="0">
                    <a:latin typeface="Times New Roman" panose="02020603050405020304" pitchFamily="18" charset="0"/>
                    <a:ea typeface="隶书" pitchFamily="49" charset="-122"/>
                  </a:rPr>
                  <a:t>2)</a:t>
                </a:r>
                <a:r>
                  <a:rPr kumimoji="1" lang="zh-CN" altLang="en-US" sz="3200" dirty="0">
                    <a:latin typeface="Times New Roman" panose="02020603050405020304" pitchFamily="18" charset="0"/>
                    <a:ea typeface="隶书" pitchFamily="49" charset="-122"/>
                  </a:rPr>
                  <a:t>求</a:t>
                </a:r>
                <a:r>
                  <a:rPr kumimoji="1" lang="en-US" altLang="zh-CN" sz="3200" dirty="0">
                    <a:latin typeface="Times New Roman" panose="02020603050405020304" pitchFamily="18" charset="0"/>
                    <a:ea typeface="隶书" pitchFamily="49" charset="-122"/>
                  </a:rPr>
                  <a:t>T</a:t>
                </a:r>
                <a:r>
                  <a:rPr kumimoji="1" lang="zh-CN" altLang="zh-CN" sz="3200" dirty="0">
                    <a:latin typeface="Times New Roman" panose="02020603050405020304" pitchFamily="18" charset="0"/>
                    <a:ea typeface="隶书" pitchFamily="49" charset="-122"/>
                  </a:rPr>
                  <a:t>所对应的前缀码</a:t>
                </a:r>
                <a:endParaRPr kumimoji="1" lang="en-US" altLang="zh-CN" sz="3200" dirty="0">
                  <a:latin typeface="Times New Roman" panose="02020603050405020304" pitchFamily="18" charset="0"/>
                  <a:ea typeface="隶书" pitchFamily="49" charset="-122"/>
                </a:endParaRPr>
              </a:p>
              <a:p>
                <a:pPr lvl="1">
                  <a:lnSpc>
                    <a:spcPct val="150000"/>
                  </a:lnSpc>
                </a:pPr>
                <a:r>
                  <a:rPr kumimoji="1" lang="en-US" altLang="zh-CN" sz="3200" dirty="0">
                    <a:latin typeface="Times New Roman" panose="02020603050405020304" pitchFamily="18" charset="0"/>
                    <a:ea typeface="隶书" pitchFamily="49" charset="-122"/>
                  </a:rPr>
                  <a:t>3)</a:t>
                </a:r>
                <a:r>
                  <a:rPr kumimoji="1" lang="zh-CN" altLang="en-US" sz="3200" dirty="0">
                    <a:latin typeface="Times New Roman" panose="02020603050405020304" pitchFamily="18" charset="0"/>
                    <a:ea typeface="隶书" pitchFamily="49" charset="-122"/>
                  </a:rPr>
                  <a:t>设树叶</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b="1" i="1" smtClean="0">
                            <a:latin typeface="Cambria Math" panose="02040503050406030204" pitchFamily="18" charset="0"/>
                          </a:rPr>
                          <m:t>𝒗</m:t>
                        </m:r>
                      </m:e>
                      <m:sub>
                        <m:r>
                          <a:rPr lang="en-US" altLang="zh-CN" sz="3200" b="1" i="1" smtClean="0">
                            <a:latin typeface="Cambria Math" panose="02040503050406030204" pitchFamily="18" charset="0"/>
                          </a:rPr>
                          <m:t>𝒊</m:t>
                        </m:r>
                      </m:sub>
                    </m:sSub>
                  </m:oMath>
                </a14:m>
                <a:r>
                  <a:rPr kumimoji="1" lang="zh-CN" altLang="en-US" sz="3200" dirty="0">
                    <a:latin typeface="Times New Roman" panose="02020603050405020304" pitchFamily="18" charset="0"/>
                    <a:ea typeface="隶书" pitchFamily="49" charset="-122"/>
                  </a:rPr>
                  <a:t>带权</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b="1" i="1" smtClean="0">
                            <a:latin typeface="Cambria Math" panose="02040503050406030204" pitchFamily="18" charset="0"/>
                          </a:rPr>
                          <m:t>𝒊</m:t>
                        </m:r>
                      </m:sub>
                    </m:sSub>
                    <m:r>
                      <a:rPr lang="en-US" altLang="zh-CN"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𝟏𝟎𝟎</m:t>
                    </m:r>
                  </m:oMath>
                </a14:m>
                <a:r>
                  <a:rPr kumimoji="1" lang="zh-CN" altLang="en-US" sz="3200" dirty="0">
                    <a:latin typeface="Times New Roman" panose="02020603050405020304" pitchFamily="18" charset="0"/>
                    <a:ea typeface="隶书" pitchFamily="49" charset="-122"/>
                  </a:rPr>
                  <a:t>求</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𝒗</m:t>
                        </m:r>
                      </m:e>
                      <m:sub>
                        <m:r>
                          <a:rPr lang="en-US" altLang="zh-CN" i="1">
                            <a:latin typeface="Cambria Math" panose="02040503050406030204" pitchFamily="18" charset="0"/>
                          </a:rPr>
                          <m:t>𝒊</m:t>
                        </m:r>
                      </m:sub>
                    </m:sSub>
                  </m:oMath>
                </a14:m>
                <a:r>
                  <a:rPr kumimoji="1" lang="zh-CN" altLang="en-US" sz="3200" dirty="0">
                    <a:latin typeface="Times New Roman" panose="02020603050405020304" pitchFamily="18" charset="0"/>
                    <a:ea typeface="隶书" pitchFamily="49" charset="-122"/>
                  </a:rPr>
                  <a:t>处的符号串表示出现频率为</a:t>
                </a:r>
                <a:r>
                  <a:rPr kumimoji="1" lang="en-US" altLang="zh-CN" sz="3200" dirty="0">
                    <a:latin typeface="Times New Roman" panose="02020603050405020304" pitchFamily="18" charset="0"/>
                    <a:ea typeface="隶书" pitchFamily="49" charset="-122"/>
                  </a:rPr>
                  <a:t>W%</a:t>
                </a:r>
                <a:r>
                  <a:rPr kumimoji="1" lang="zh-CN" altLang="en-US" sz="3200" dirty="0">
                    <a:latin typeface="Times New Roman" panose="02020603050405020304" pitchFamily="18" charset="0"/>
                    <a:ea typeface="隶书" pitchFamily="49" charset="-122"/>
                  </a:rPr>
                  <a:t>的字母</a:t>
                </a:r>
              </a:p>
              <a:p>
                <a:pPr lvl="1">
                  <a:lnSpc>
                    <a:spcPct val="150000"/>
                  </a:lnSpc>
                </a:pPr>
                <a:endParaRPr kumimoji="1" lang="zh-CN" altLang="en-US" sz="3200" dirty="0">
                  <a:latin typeface="Times New Roman" panose="02020603050405020304" pitchFamily="18" charset="0"/>
                  <a:ea typeface="黑体" panose="02010609060101010101" pitchFamily="49" charset="-122"/>
                </a:endParaRPr>
              </a:p>
              <a:p>
                <a:pPr marL="0" indent="0">
                  <a:lnSpc>
                    <a:spcPct val="150000"/>
                  </a:lnSpc>
                  <a:buNone/>
                </a:pPr>
                <a:endParaRPr lang="zh-CN" altLang="en-US" sz="2800" dirty="0"/>
              </a:p>
            </p:txBody>
          </p:sp>
        </mc:Choice>
        <mc:Fallback xmlns="">
          <p:sp>
            <p:nvSpPr>
              <p:cNvPr id="21" name="Rectangle 3">
                <a:extLst>
                  <a:ext uri="{FF2B5EF4-FFF2-40B4-BE49-F238E27FC236}">
                    <a16:creationId xmlns:a16="http://schemas.microsoft.com/office/drawing/2014/main" id="{35ED4F8B-11BF-44C9-AF09-306800562222}"/>
                  </a:ext>
                </a:extLst>
              </p:cNvPr>
              <p:cNvSpPr txBox="1">
                <a:spLocks noRot="1" noChangeAspect="1" noMove="1" noResize="1" noEditPoints="1" noAdjustHandles="1" noChangeArrowheads="1" noChangeShapeType="1" noTextEdit="1"/>
              </p:cNvSpPr>
              <p:nvPr/>
            </p:nvSpPr>
            <p:spPr bwMode="auto">
              <a:xfrm>
                <a:off x="105023" y="562825"/>
                <a:ext cx="11981954" cy="5281775"/>
              </a:xfrm>
              <a:prstGeom prst="rect">
                <a:avLst/>
              </a:prstGeom>
              <a:blipFill>
                <a:blip r:embed="rId4"/>
                <a:stretch>
                  <a:fillRect b="-231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6E0EA28F-59FE-417D-A688-CFE8D72FEAFF}"/>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Line 2">
            <a:extLst>
              <a:ext uri="{FF2B5EF4-FFF2-40B4-BE49-F238E27FC236}">
                <a16:creationId xmlns:a16="http://schemas.microsoft.com/office/drawing/2014/main" id="{7D70F8D5-310C-4029-A63B-9546AA2DB3BA}"/>
              </a:ext>
            </a:extLst>
          </p:cNvPr>
          <p:cNvSpPr>
            <a:spLocks noChangeShapeType="1"/>
          </p:cNvSpPr>
          <p:nvPr/>
        </p:nvSpPr>
        <p:spPr bwMode="auto">
          <a:xfrm flipH="1">
            <a:off x="5377145" y="1938121"/>
            <a:ext cx="5334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3" name="Line 3">
            <a:extLst>
              <a:ext uri="{FF2B5EF4-FFF2-40B4-BE49-F238E27FC236}">
                <a16:creationId xmlns:a16="http://schemas.microsoft.com/office/drawing/2014/main" id="{20B28D44-182F-4864-BBD6-FB03BF362F3A}"/>
              </a:ext>
            </a:extLst>
          </p:cNvPr>
          <p:cNvSpPr>
            <a:spLocks noChangeShapeType="1"/>
          </p:cNvSpPr>
          <p:nvPr/>
        </p:nvSpPr>
        <p:spPr bwMode="auto">
          <a:xfrm>
            <a:off x="5910545" y="1938121"/>
            <a:ext cx="68580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4" name="Line 4">
            <a:extLst>
              <a:ext uri="{FF2B5EF4-FFF2-40B4-BE49-F238E27FC236}">
                <a16:creationId xmlns:a16="http://schemas.microsoft.com/office/drawing/2014/main" id="{969E5766-9FB9-4BE7-B3A1-751D9BA38875}"/>
              </a:ext>
            </a:extLst>
          </p:cNvPr>
          <p:cNvSpPr>
            <a:spLocks noChangeShapeType="1"/>
          </p:cNvSpPr>
          <p:nvPr/>
        </p:nvSpPr>
        <p:spPr bwMode="auto">
          <a:xfrm>
            <a:off x="4859620" y="3630396"/>
            <a:ext cx="762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5" name="Line 5">
            <a:extLst>
              <a:ext uri="{FF2B5EF4-FFF2-40B4-BE49-F238E27FC236}">
                <a16:creationId xmlns:a16="http://schemas.microsoft.com/office/drawing/2014/main" id="{C530A9B2-012E-44D7-9F45-4A2AF9A68F36}"/>
              </a:ext>
            </a:extLst>
          </p:cNvPr>
          <p:cNvSpPr>
            <a:spLocks noChangeShapeType="1"/>
          </p:cNvSpPr>
          <p:nvPr/>
        </p:nvSpPr>
        <p:spPr bwMode="auto">
          <a:xfrm>
            <a:off x="5361270" y="2836646"/>
            <a:ext cx="762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6" name="Line 6">
            <a:extLst>
              <a:ext uri="{FF2B5EF4-FFF2-40B4-BE49-F238E27FC236}">
                <a16:creationId xmlns:a16="http://schemas.microsoft.com/office/drawing/2014/main" id="{24B7706A-F6AF-4A52-91BB-6FAD8B8046AD}"/>
              </a:ext>
            </a:extLst>
          </p:cNvPr>
          <p:cNvSpPr>
            <a:spLocks noChangeShapeType="1"/>
          </p:cNvSpPr>
          <p:nvPr/>
        </p:nvSpPr>
        <p:spPr bwMode="auto">
          <a:xfrm>
            <a:off x="4310345" y="4528921"/>
            <a:ext cx="762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7" name="Line 7">
            <a:extLst>
              <a:ext uri="{FF2B5EF4-FFF2-40B4-BE49-F238E27FC236}">
                <a16:creationId xmlns:a16="http://schemas.microsoft.com/office/drawing/2014/main" id="{0F868336-1E64-45F6-9793-EF0F8A480C5D}"/>
              </a:ext>
            </a:extLst>
          </p:cNvPr>
          <p:cNvSpPr>
            <a:spLocks noChangeShapeType="1"/>
          </p:cNvSpPr>
          <p:nvPr/>
        </p:nvSpPr>
        <p:spPr bwMode="auto">
          <a:xfrm flipH="1">
            <a:off x="6428070" y="2671546"/>
            <a:ext cx="228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8" name="Line 8">
            <a:extLst>
              <a:ext uri="{FF2B5EF4-FFF2-40B4-BE49-F238E27FC236}">
                <a16:creationId xmlns:a16="http://schemas.microsoft.com/office/drawing/2014/main" id="{D4E7DF77-E74A-43AD-B70B-3533AC484911}"/>
              </a:ext>
            </a:extLst>
          </p:cNvPr>
          <p:cNvSpPr>
            <a:spLocks noChangeShapeType="1"/>
          </p:cNvSpPr>
          <p:nvPr/>
        </p:nvSpPr>
        <p:spPr bwMode="auto">
          <a:xfrm>
            <a:off x="6443945" y="3538321"/>
            <a:ext cx="7620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9" name="Oval 9">
            <a:extLst>
              <a:ext uri="{FF2B5EF4-FFF2-40B4-BE49-F238E27FC236}">
                <a16:creationId xmlns:a16="http://schemas.microsoft.com/office/drawing/2014/main" id="{BBB924C5-84EF-43AC-9B95-A96983C61EF1}"/>
              </a:ext>
            </a:extLst>
          </p:cNvPr>
          <p:cNvSpPr>
            <a:spLocks noChangeArrowheads="1"/>
          </p:cNvSpPr>
          <p:nvPr/>
        </p:nvSpPr>
        <p:spPr bwMode="auto">
          <a:xfrm>
            <a:off x="5300945" y="2731871"/>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0" name="Oval 10">
            <a:extLst>
              <a:ext uri="{FF2B5EF4-FFF2-40B4-BE49-F238E27FC236}">
                <a16:creationId xmlns:a16="http://schemas.microsoft.com/office/drawing/2014/main" id="{DE7061BA-8CF2-443E-B2E3-C7ED0E081719}"/>
              </a:ext>
            </a:extLst>
          </p:cNvPr>
          <p:cNvSpPr>
            <a:spLocks noChangeArrowheads="1"/>
          </p:cNvSpPr>
          <p:nvPr/>
        </p:nvSpPr>
        <p:spPr bwMode="auto">
          <a:xfrm>
            <a:off x="5834345" y="1861921"/>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1" name="Oval 11">
            <a:extLst>
              <a:ext uri="{FF2B5EF4-FFF2-40B4-BE49-F238E27FC236}">
                <a16:creationId xmlns:a16="http://schemas.microsoft.com/office/drawing/2014/main" id="{5D4830C7-2779-478D-86AC-4E516720FDDB}"/>
              </a:ext>
            </a:extLst>
          </p:cNvPr>
          <p:cNvSpPr>
            <a:spLocks noChangeArrowheads="1"/>
          </p:cNvSpPr>
          <p:nvPr/>
        </p:nvSpPr>
        <p:spPr bwMode="auto">
          <a:xfrm>
            <a:off x="4767545" y="3538321"/>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2" name="Oval 12">
            <a:extLst>
              <a:ext uri="{FF2B5EF4-FFF2-40B4-BE49-F238E27FC236}">
                <a16:creationId xmlns:a16="http://schemas.microsoft.com/office/drawing/2014/main" id="{6CD2E4CC-9C30-42C2-947D-8C9BE25EF01F}"/>
              </a:ext>
            </a:extLst>
          </p:cNvPr>
          <p:cNvSpPr>
            <a:spLocks noChangeArrowheads="1"/>
          </p:cNvSpPr>
          <p:nvPr/>
        </p:nvSpPr>
        <p:spPr bwMode="auto">
          <a:xfrm>
            <a:off x="4234145" y="4452721"/>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3" name="Oval 13">
            <a:extLst>
              <a:ext uri="{FF2B5EF4-FFF2-40B4-BE49-F238E27FC236}">
                <a16:creationId xmlns:a16="http://schemas.microsoft.com/office/drawing/2014/main" id="{E1F678AB-9E6D-4686-A5BF-6886EFB2BD81}"/>
              </a:ext>
            </a:extLst>
          </p:cNvPr>
          <p:cNvSpPr>
            <a:spLocks noChangeArrowheads="1"/>
          </p:cNvSpPr>
          <p:nvPr/>
        </p:nvSpPr>
        <p:spPr bwMode="auto">
          <a:xfrm>
            <a:off x="3732495" y="521472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4" name="Oval 14">
            <a:extLst>
              <a:ext uri="{FF2B5EF4-FFF2-40B4-BE49-F238E27FC236}">
                <a16:creationId xmlns:a16="http://schemas.microsoft.com/office/drawing/2014/main" id="{B5C96426-0A52-4749-A31A-D25DFAF05316}"/>
              </a:ext>
            </a:extLst>
          </p:cNvPr>
          <p:cNvSpPr>
            <a:spLocks noChangeArrowheads="1"/>
          </p:cNvSpPr>
          <p:nvPr/>
        </p:nvSpPr>
        <p:spPr bwMode="auto">
          <a:xfrm>
            <a:off x="4996145" y="521472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5" name="Oval 15">
            <a:extLst>
              <a:ext uri="{FF2B5EF4-FFF2-40B4-BE49-F238E27FC236}">
                <a16:creationId xmlns:a16="http://schemas.microsoft.com/office/drawing/2014/main" id="{3001B089-837C-4760-B316-F0158474A8A2}"/>
              </a:ext>
            </a:extLst>
          </p:cNvPr>
          <p:cNvSpPr>
            <a:spLocks noChangeArrowheads="1"/>
          </p:cNvSpPr>
          <p:nvPr/>
        </p:nvSpPr>
        <p:spPr bwMode="auto">
          <a:xfrm>
            <a:off x="5605745" y="437652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6" name="Oval 16">
            <a:extLst>
              <a:ext uri="{FF2B5EF4-FFF2-40B4-BE49-F238E27FC236}">
                <a16:creationId xmlns:a16="http://schemas.microsoft.com/office/drawing/2014/main" id="{4C8F69D7-F232-4F7E-8C5A-6438DD2CE3B9}"/>
              </a:ext>
            </a:extLst>
          </p:cNvPr>
          <p:cNvSpPr>
            <a:spLocks noChangeArrowheads="1"/>
          </p:cNvSpPr>
          <p:nvPr/>
        </p:nvSpPr>
        <p:spPr bwMode="auto">
          <a:xfrm>
            <a:off x="6062945" y="353832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7" name="Oval 17">
            <a:extLst>
              <a:ext uri="{FF2B5EF4-FFF2-40B4-BE49-F238E27FC236}">
                <a16:creationId xmlns:a16="http://schemas.microsoft.com/office/drawing/2014/main" id="{9A290769-4360-4A55-8C10-05205A89FE0D}"/>
              </a:ext>
            </a:extLst>
          </p:cNvPr>
          <p:cNvSpPr>
            <a:spLocks noChangeArrowheads="1"/>
          </p:cNvSpPr>
          <p:nvPr/>
        </p:nvSpPr>
        <p:spPr bwMode="auto">
          <a:xfrm>
            <a:off x="6110570" y="437652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8" name="Oval 18">
            <a:extLst>
              <a:ext uri="{FF2B5EF4-FFF2-40B4-BE49-F238E27FC236}">
                <a16:creationId xmlns:a16="http://schemas.microsoft.com/office/drawing/2014/main" id="{3E36521E-0B27-4FD5-9127-7F683817946A}"/>
              </a:ext>
            </a:extLst>
          </p:cNvPr>
          <p:cNvSpPr>
            <a:spLocks noChangeArrowheads="1"/>
          </p:cNvSpPr>
          <p:nvPr/>
        </p:nvSpPr>
        <p:spPr bwMode="auto">
          <a:xfrm>
            <a:off x="6580470" y="2579471"/>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39" name="Oval 19">
            <a:extLst>
              <a:ext uri="{FF2B5EF4-FFF2-40B4-BE49-F238E27FC236}">
                <a16:creationId xmlns:a16="http://schemas.microsoft.com/office/drawing/2014/main" id="{3CBACA25-3CD0-42D6-B129-216A0535C435}"/>
              </a:ext>
            </a:extLst>
          </p:cNvPr>
          <p:cNvSpPr>
            <a:spLocks noChangeArrowheads="1"/>
          </p:cNvSpPr>
          <p:nvPr/>
        </p:nvSpPr>
        <p:spPr bwMode="auto">
          <a:xfrm>
            <a:off x="7586945" y="361452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40" name="Oval 20">
            <a:extLst>
              <a:ext uri="{FF2B5EF4-FFF2-40B4-BE49-F238E27FC236}">
                <a16:creationId xmlns:a16="http://schemas.microsoft.com/office/drawing/2014/main" id="{38B179BB-6E72-49D0-88D1-201AA114A5A9}"/>
              </a:ext>
            </a:extLst>
          </p:cNvPr>
          <p:cNvSpPr>
            <a:spLocks noChangeArrowheads="1"/>
          </p:cNvSpPr>
          <p:nvPr/>
        </p:nvSpPr>
        <p:spPr bwMode="auto">
          <a:xfrm>
            <a:off x="6367745" y="3462121"/>
            <a:ext cx="152400" cy="152400"/>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41" name="Oval 21">
            <a:extLst>
              <a:ext uri="{FF2B5EF4-FFF2-40B4-BE49-F238E27FC236}">
                <a16:creationId xmlns:a16="http://schemas.microsoft.com/office/drawing/2014/main" id="{13A4901E-5FB9-4944-93F1-8057CF622DEF}"/>
              </a:ext>
            </a:extLst>
          </p:cNvPr>
          <p:cNvSpPr>
            <a:spLocks noChangeArrowheads="1"/>
          </p:cNvSpPr>
          <p:nvPr/>
        </p:nvSpPr>
        <p:spPr bwMode="auto">
          <a:xfrm>
            <a:off x="7113870" y="4224121"/>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3142" name="Object 22">
            <a:extLst>
              <a:ext uri="{FF2B5EF4-FFF2-40B4-BE49-F238E27FC236}">
                <a16:creationId xmlns:a16="http://schemas.microsoft.com/office/drawing/2014/main" id="{77BEE482-34F8-4221-9FD9-DE1CE15C0AD3}"/>
              </a:ext>
            </a:extLst>
          </p:cNvPr>
          <p:cNvGraphicFramePr>
            <a:graphicFrameLocks noChangeAspect="1"/>
          </p:cNvGraphicFramePr>
          <p:nvPr/>
        </p:nvGraphicFramePr>
        <p:xfrm>
          <a:off x="3700745" y="4287621"/>
          <a:ext cx="469900" cy="469900"/>
        </p:xfrm>
        <a:graphic>
          <a:graphicData uri="http://schemas.openxmlformats.org/presentationml/2006/ole">
            <mc:AlternateContent xmlns:mc="http://schemas.openxmlformats.org/markup-compatibility/2006">
              <mc:Choice xmlns:v="urn:schemas-microsoft-com:vml" Requires="v">
                <p:oleObj name="公式" r:id="rId3" imgW="107847" imgH="107731" progId="Equation.3">
                  <p:embed/>
                </p:oleObj>
              </mc:Choice>
              <mc:Fallback>
                <p:oleObj name="公式" r:id="rId3" imgW="107847" imgH="107731" progId="Equation.3">
                  <p:embed/>
                  <p:pic>
                    <p:nvPicPr>
                      <p:cNvPr id="133142" name="Object 22">
                        <a:extLst>
                          <a:ext uri="{FF2B5EF4-FFF2-40B4-BE49-F238E27FC236}">
                            <a16:creationId xmlns:a16="http://schemas.microsoft.com/office/drawing/2014/main" id="{77BEE482-34F8-4221-9FD9-DE1CE15C0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745" y="4287621"/>
                        <a:ext cx="469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3" name="Object 23">
            <a:extLst>
              <a:ext uri="{FF2B5EF4-FFF2-40B4-BE49-F238E27FC236}">
                <a16:creationId xmlns:a16="http://schemas.microsoft.com/office/drawing/2014/main" id="{B95AF682-9180-4A18-ADC1-16C59F3DEB4D}"/>
              </a:ext>
            </a:extLst>
          </p:cNvPr>
          <p:cNvGraphicFramePr>
            <a:graphicFrameLocks noChangeAspect="1"/>
          </p:cNvGraphicFramePr>
          <p:nvPr/>
        </p:nvGraphicFramePr>
        <p:xfrm>
          <a:off x="5377145" y="4528921"/>
          <a:ext cx="469900" cy="469900"/>
        </p:xfrm>
        <a:graphic>
          <a:graphicData uri="http://schemas.openxmlformats.org/presentationml/2006/ole">
            <mc:AlternateContent xmlns:mc="http://schemas.openxmlformats.org/markup-compatibility/2006">
              <mc:Choice xmlns:v="urn:schemas-microsoft-com:vml" Requires="v">
                <p:oleObj name="公式" r:id="rId5" imgW="107847" imgH="107731" progId="Equation.3">
                  <p:embed/>
                </p:oleObj>
              </mc:Choice>
              <mc:Fallback>
                <p:oleObj name="公式" r:id="rId5" imgW="107847" imgH="107731" progId="Equation.3">
                  <p:embed/>
                  <p:pic>
                    <p:nvPicPr>
                      <p:cNvPr id="133143" name="Object 23">
                        <a:extLst>
                          <a:ext uri="{FF2B5EF4-FFF2-40B4-BE49-F238E27FC236}">
                            <a16:creationId xmlns:a16="http://schemas.microsoft.com/office/drawing/2014/main" id="{B95AF682-9180-4A18-ADC1-16C59F3DEB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145" y="4528921"/>
                        <a:ext cx="469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4" name="Object 24">
            <a:extLst>
              <a:ext uri="{FF2B5EF4-FFF2-40B4-BE49-F238E27FC236}">
                <a16:creationId xmlns:a16="http://schemas.microsoft.com/office/drawing/2014/main" id="{492EF052-2795-41BA-A5C5-66771BE33FEB}"/>
              </a:ext>
            </a:extLst>
          </p:cNvPr>
          <p:cNvGraphicFramePr>
            <a:graphicFrameLocks noChangeAspect="1"/>
          </p:cNvGraphicFramePr>
          <p:nvPr/>
        </p:nvGraphicFramePr>
        <p:xfrm>
          <a:off x="6062945" y="4528921"/>
          <a:ext cx="469900" cy="469900"/>
        </p:xfrm>
        <a:graphic>
          <a:graphicData uri="http://schemas.openxmlformats.org/presentationml/2006/ole">
            <mc:AlternateContent xmlns:mc="http://schemas.openxmlformats.org/markup-compatibility/2006">
              <mc:Choice xmlns:v="urn:schemas-microsoft-com:vml" Requires="v">
                <p:oleObj name="公式" r:id="rId7" imgW="107847" imgH="107731" progId="Equation.3">
                  <p:embed/>
                </p:oleObj>
              </mc:Choice>
              <mc:Fallback>
                <p:oleObj name="公式" r:id="rId7" imgW="107847" imgH="107731" progId="Equation.3">
                  <p:embed/>
                  <p:pic>
                    <p:nvPicPr>
                      <p:cNvPr id="133144" name="Object 24">
                        <a:extLst>
                          <a:ext uri="{FF2B5EF4-FFF2-40B4-BE49-F238E27FC236}">
                            <a16:creationId xmlns:a16="http://schemas.microsoft.com/office/drawing/2014/main" id="{492EF052-2795-41BA-A5C5-66771BE33F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2945" y="4528921"/>
                        <a:ext cx="469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5" name="Object 25">
            <a:extLst>
              <a:ext uri="{FF2B5EF4-FFF2-40B4-BE49-F238E27FC236}">
                <a16:creationId xmlns:a16="http://schemas.microsoft.com/office/drawing/2014/main" id="{B1C45B36-9CE2-41CA-8099-CD5296CA4C6F}"/>
              </a:ext>
            </a:extLst>
          </p:cNvPr>
          <p:cNvGraphicFramePr>
            <a:graphicFrameLocks noChangeAspect="1"/>
          </p:cNvGraphicFramePr>
          <p:nvPr/>
        </p:nvGraphicFramePr>
        <p:xfrm>
          <a:off x="6977345" y="4376521"/>
          <a:ext cx="469900" cy="469900"/>
        </p:xfrm>
        <a:graphic>
          <a:graphicData uri="http://schemas.openxmlformats.org/presentationml/2006/ole">
            <mc:AlternateContent xmlns:mc="http://schemas.openxmlformats.org/markup-compatibility/2006">
              <mc:Choice xmlns:v="urn:schemas-microsoft-com:vml" Requires="v">
                <p:oleObj name="公式" r:id="rId9" imgW="107847" imgH="107731" progId="Equation.3">
                  <p:embed/>
                </p:oleObj>
              </mc:Choice>
              <mc:Fallback>
                <p:oleObj name="公式" r:id="rId9" imgW="107847" imgH="107731" progId="Equation.3">
                  <p:embed/>
                  <p:pic>
                    <p:nvPicPr>
                      <p:cNvPr id="133145" name="Object 25">
                        <a:extLst>
                          <a:ext uri="{FF2B5EF4-FFF2-40B4-BE49-F238E27FC236}">
                            <a16:creationId xmlns:a16="http://schemas.microsoft.com/office/drawing/2014/main" id="{B1C45B36-9CE2-41CA-8099-CD5296CA4C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77345" y="4376521"/>
                        <a:ext cx="469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6" name="Object 26">
            <a:extLst>
              <a:ext uri="{FF2B5EF4-FFF2-40B4-BE49-F238E27FC236}">
                <a16:creationId xmlns:a16="http://schemas.microsoft.com/office/drawing/2014/main" id="{F74FED65-6F26-4A9A-8076-AD22E0D53464}"/>
              </a:ext>
            </a:extLst>
          </p:cNvPr>
          <p:cNvGraphicFramePr>
            <a:graphicFrameLocks noChangeAspect="1"/>
          </p:cNvGraphicFramePr>
          <p:nvPr/>
        </p:nvGraphicFramePr>
        <p:xfrm>
          <a:off x="4234146" y="3385921"/>
          <a:ext cx="538163" cy="469900"/>
        </p:xfrm>
        <a:graphic>
          <a:graphicData uri="http://schemas.openxmlformats.org/presentationml/2006/ole">
            <mc:AlternateContent xmlns:mc="http://schemas.openxmlformats.org/markup-compatibility/2006">
              <mc:Choice xmlns:v="urn:schemas-microsoft-com:vml" Requires="v">
                <p:oleObj name="公式" r:id="rId11" imgW="133099" imgH="107731" progId="Equation.3">
                  <p:embed/>
                </p:oleObj>
              </mc:Choice>
              <mc:Fallback>
                <p:oleObj name="公式" r:id="rId11" imgW="133099" imgH="107731" progId="Equation.3">
                  <p:embed/>
                  <p:pic>
                    <p:nvPicPr>
                      <p:cNvPr id="133146" name="Object 26">
                        <a:extLst>
                          <a:ext uri="{FF2B5EF4-FFF2-40B4-BE49-F238E27FC236}">
                            <a16:creationId xmlns:a16="http://schemas.microsoft.com/office/drawing/2014/main" id="{F74FED65-6F26-4A9A-8076-AD22E0D534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4146" y="3385921"/>
                        <a:ext cx="5381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7" name="Object 27">
            <a:extLst>
              <a:ext uri="{FF2B5EF4-FFF2-40B4-BE49-F238E27FC236}">
                <a16:creationId xmlns:a16="http://schemas.microsoft.com/office/drawing/2014/main" id="{24D1650E-85D0-4137-8E71-1AB280B92052}"/>
              </a:ext>
            </a:extLst>
          </p:cNvPr>
          <p:cNvGraphicFramePr>
            <a:graphicFrameLocks noChangeAspect="1"/>
          </p:cNvGraphicFramePr>
          <p:nvPr/>
        </p:nvGraphicFramePr>
        <p:xfrm>
          <a:off x="5605746" y="3538321"/>
          <a:ext cx="538163" cy="469900"/>
        </p:xfrm>
        <a:graphic>
          <a:graphicData uri="http://schemas.openxmlformats.org/presentationml/2006/ole">
            <mc:AlternateContent xmlns:mc="http://schemas.openxmlformats.org/markup-compatibility/2006">
              <mc:Choice xmlns:v="urn:schemas-microsoft-com:vml" Requires="v">
                <p:oleObj name="公式" r:id="rId13" imgW="133099" imgH="107731" progId="Equation.3">
                  <p:embed/>
                </p:oleObj>
              </mc:Choice>
              <mc:Fallback>
                <p:oleObj name="公式" r:id="rId13" imgW="133099" imgH="107731" progId="Equation.3">
                  <p:embed/>
                  <p:pic>
                    <p:nvPicPr>
                      <p:cNvPr id="133147" name="Object 27">
                        <a:extLst>
                          <a:ext uri="{FF2B5EF4-FFF2-40B4-BE49-F238E27FC236}">
                            <a16:creationId xmlns:a16="http://schemas.microsoft.com/office/drawing/2014/main" id="{24D1650E-85D0-4137-8E71-1AB280B920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05746" y="3538321"/>
                        <a:ext cx="5381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8" name="Object 28">
            <a:extLst>
              <a:ext uri="{FF2B5EF4-FFF2-40B4-BE49-F238E27FC236}">
                <a16:creationId xmlns:a16="http://schemas.microsoft.com/office/drawing/2014/main" id="{BB2849F8-7148-478A-ACC2-069DEA92188D}"/>
              </a:ext>
            </a:extLst>
          </p:cNvPr>
          <p:cNvGraphicFramePr>
            <a:graphicFrameLocks noChangeAspect="1"/>
          </p:cNvGraphicFramePr>
          <p:nvPr/>
        </p:nvGraphicFramePr>
        <p:xfrm>
          <a:off x="6520146" y="3309721"/>
          <a:ext cx="538163" cy="469900"/>
        </p:xfrm>
        <a:graphic>
          <a:graphicData uri="http://schemas.openxmlformats.org/presentationml/2006/ole">
            <mc:AlternateContent xmlns:mc="http://schemas.openxmlformats.org/markup-compatibility/2006">
              <mc:Choice xmlns:v="urn:schemas-microsoft-com:vml" Requires="v">
                <p:oleObj name="公式" r:id="rId15" imgW="133099" imgH="107731" progId="Equation.3">
                  <p:embed/>
                </p:oleObj>
              </mc:Choice>
              <mc:Fallback>
                <p:oleObj name="公式" r:id="rId15" imgW="133099" imgH="107731" progId="Equation.3">
                  <p:embed/>
                  <p:pic>
                    <p:nvPicPr>
                      <p:cNvPr id="133148" name="Object 28">
                        <a:extLst>
                          <a:ext uri="{FF2B5EF4-FFF2-40B4-BE49-F238E27FC236}">
                            <a16:creationId xmlns:a16="http://schemas.microsoft.com/office/drawing/2014/main" id="{BB2849F8-7148-478A-ACC2-069DEA92188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20146" y="3309721"/>
                        <a:ext cx="5381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9" name="Object 29">
            <a:extLst>
              <a:ext uri="{FF2B5EF4-FFF2-40B4-BE49-F238E27FC236}">
                <a16:creationId xmlns:a16="http://schemas.microsoft.com/office/drawing/2014/main" id="{139D8222-D8BE-4315-B8F3-720F8A02358A}"/>
              </a:ext>
            </a:extLst>
          </p:cNvPr>
          <p:cNvGraphicFramePr>
            <a:graphicFrameLocks noChangeAspect="1"/>
          </p:cNvGraphicFramePr>
          <p:nvPr/>
        </p:nvGraphicFramePr>
        <p:xfrm>
          <a:off x="7815545" y="3614521"/>
          <a:ext cx="508000" cy="469900"/>
        </p:xfrm>
        <a:graphic>
          <a:graphicData uri="http://schemas.openxmlformats.org/presentationml/2006/ole">
            <mc:AlternateContent xmlns:mc="http://schemas.openxmlformats.org/markup-compatibility/2006">
              <mc:Choice xmlns:v="urn:schemas-microsoft-com:vml" Requires="v">
                <p:oleObj name="公式" r:id="rId17" imgW="120473" imgH="107731" progId="Equation.3">
                  <p:embed/>
                </p:oleObj>
              </mc:Choice>
              <mc:Fallback>
                <p:oleObj name="公式" r:id="rId17" imgW="120473" imgH="107731" progId="Equation.3">
                  <p:embed/>
                  <p:pic>
                    <p:nvPicPr>
                      <p:cNvPr id="133149" name="Object 29">
                        <a:extLst>
                          <a:ext uri="{FF2B5EF4-FFF2-40B4-BE49-F238E27FC236}">
                            <a16:creationId xmlns:a16="http://schemas.microsoft.com/office/drawing/2014/main" id="{139D8222-D8BE-4315-B8F3-720F8A02358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15545" y="3614521"/>
                        <a:ext cx="508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0" name="Object 30">
            <a:extLst>
              <a:ext uri="{FF2B5EF4-FFF2-40B4-BE49-F238E27FC236}">
                <a16:creationId xmlns:a16="http://schemas.microsoft.com/office/drawing/2014/main" id="{0F8C4C58-6B08-460C-B12B-2B94B8D2201A}"/>
              </a:ext>
            </a:extLst>
          </p:cNvPr>
          <p:cNvGraphicFramePr>
            <a:graphicFrameLocks noChangeAspect="1"/>
          </p:cNvGraphicFramePr>
          <p:nvPr/>
        </p:nvGraphicFramePr>
        <p:xfrm>
          <a:off x="4762783" y="2623921"/>
          <a:ext cx="538162" cy="468312"/>
        </p:xfrm>
        <a:graphic>
          <a:graphicData uri="http://schemas.openxmlformats.org/presentationml/2006/ole">
            <mc:AlternateContent xmlns:mc="http://schemas.openxmlformats.org/markup-compatibility/2006">
              <mc:Choice xmlns:v="urn:schemas-microsoft-com:vml" Requires="v">
                <p:oleObj name="公式" r:id="rId19" imgW="133099" imgH="107731" progId="Equation.3">
                  <p:embed/>
                </p:oleObj>
              </mc:Choice>
              <mc:Fallback>
                <p:oleObj name="公式" r:id="rId19" imgW="133099" imgH="107731" progId="Equation.3">
                  <p:embed/>
                  <p:pic>
                    <p:nvPicPr>
                      <p:cNvPr id="133150" name="Object 30">
                        <a:extLst>
                          <a:ext uri="{FF2B5EF4-FFF2-40B4-BE49-F238E27FC236}">
                            <a16:creationId xmlns:a16="http://schemas.microsoft.com/office/drawing/2014/main" id="{0F8C4C58-6B08-460C-B12B-2B94B8D2201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2783" y="2623921"/>
                        <a:ext cx="5381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1" name="Object 31">
            <a:extLst>
              <a:ext uri="{FF2B5EF4-FFF2-40B4-BE49-F238E27FC236}">
                <a16:creationId xmlns:a16="http://schemas.microsoft.com/office/drawing/2014/main" id="{AA32CBD2-D69F-4CAC-9524-4CF8B88614C5}"/>
              </a:ext>
            </a:extLst>
          </p:cNvPr>
          <p:cNvGraphicFramePr>
            <a:graphicFrameLocks noChangeAspect="1"/>
          </p:cNvGraphicFramePr>
          <p:nvPr/>
        </p:nvGraphicFramePr>
        <p:xfrm>
          <a:off x="6824946" y="2395321"/>
          <a:ext cx="538163" cy="468312"/>
        </p:xfrm>
        <a:graphic>
          <a:graphicData uri="http://schemas.openxmlformats.org/presentationml/2006/ole">
            <mc:AlternateContent xmlns:mc="http://schemas.openxmlformats.org/markup-compatibility/2006">
              <mc:Choice xmlns:v="urn:schemas-microsoft-com:vml" Requires="v">
                <p:oleObj name="公式" r:id="rId21" imgW="133099" imgH="107731" progId="Equation.3">
                  <p:embed/>
                </p:oleObj>
              </mc:Choice>
              <mc:Fallback>
                <p:oleObj name="公式" r:id="rId21" imgW="133099" imgH="107731" progId="Equation.3">
                  <p:embed/>
                  <p:pic>
                    <p:nvPicPr>
                      <p:cNvPr id="133151" name="Object 31">
                        <a:extLst>
                          <a:ext uri="{FF2B5EF4-FFF2-40B4-BE49-F238E27FC236}">
                            <a16:creationId xmlns:a16="http://schemas.microsoft.com/office/drawing/2014/main" id="{AA32CBD2-D69F-4CAC-9524-4CF8B88614C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24946" y="2395321"/>
                        <a:ext cx="538163"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2" name="Object 32">
            <a:extLst>
              <a:ext uri="{FF2B5EF4-FFF2-40B4-BE49-F238E27FC236}">
                <a16:creationId xmlns:a16="http://schemas.microsoft.com/office/drawing/2014/main" id="{4645BDBD-BD07-48A8-9AB4-7E06A286E2B1}"/>
              </a:ext>
            </a:extLst>
          </p:cNvPr>
          <p:cNvGraphicFramePr>
            <a:graphicFrameLocks noChangeAspect="1"/>
          </p:cNvGraphicFramePr>
          <p:nvPr/>
        </p:nvGraphicFramePr>
        <p:xfrm>
          <a:off x="5605745" y="1393609"/>
          <a:ext cx="674688" cy="468313"/>
        </p:xfrm>
        <a:graphic>
          <a:graphicData uri="http://schemas.openxmlformats.org/presentationml/2006/ole">
            <mc:AlternateContent xmlns:mc="http://schemas.openxmlformats.org/markup-compatibility/2006">
              <mc:Choice xmlns:v="urn:schemas-microsoft-com:vml" Requires="v">
                <p:oleObj name="公式" r:id="rId23" imgW="184129" imgH="107731" progId="Equation.3">
                  <p:embed/>
                </p:oleObj>
              </mc:Choice>
              <mc:Fallback>
                <p:oleObj name="公式" r:id="rId23" imgW="184129" imgH="107731" progId="Equation.3">
                  <p:embed/>
                  <p:pic>
                    <p:nvPicPr>
                      <p:cNvPr id="133152" name="Object 32">
                        <a:extLst>
                          <a:ext uri="{FF2B5EF4-FFF2-40B4-BE49-F238E27FC236}">
                            <a16:creationId xmlns:a16="http://schemas.microsoft.com/office/drawing/2014/main" id="{4645BDBD-BD07-48A8-9AB4-7E06A286E2B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05745" y="1393609"/>
                        <a:ext cx="674688"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3" name="Object 33">
            <a:extLst>
              <a:ext uri="{FF2B5EF4-FFF2-40B4-BE49-F238E27FC236}">
                <a16:creationId xmlns:a16="http://schemas.microsoft.com/office/drawing/2014/main" id="{73411D86-22AC-4445-B81D-5E2ADCA1715C}"/>
              </a:ext>
            </a:extLst>
          </p:cNvPr>
          <p:cNvGraphicFramePr>
            <a:graphicFrameLocks noChangeAspect="1"/>
          </p:cNvGraphicFramePr>
          <p:nvPr/>
        </p:nvGraphicFramePr>
        <p:xfrm>
          <a:off x="3624546" y="5430621"/>
          <a:ext cx="301625" cy="469900"/>
        </p:xfrm>
        <a:graphic>
          <a:graphicData uri="http://schemas.openxmlformats.org/presentationml/2006/ole">
            <mc:AlternateContent xmlns:mc="http://schemas.openxmlformats.org/markup-compatibility/2006">
              <mc:Choice xmlns:v="urn:schemas-microsoft-com:vml" Requires="v">
                <p:oleObj name="公式" r:id="rId25" imgW="44191" imgH="107731" progId="Equation.3">
                  <p:embed/>
                </p:oleObj>
              </mc:Choice>
              <mc:Fallback>
                <p:oleObj name="公式" r:id="rId25" imgW="44191" imgH="107731" progId="Equation.3">
                  <p:embed/>
                  <p:pic>
                    <p:nvPicPr>
                      <p:cNvPr id="133153" name="Object 33">
                        <a:extLst>
                          <a:ext uri="{FF2B5EF4-FFF2-40B4-BE49-F238E27FC236}">
                            <a16:creationId xmlns:a16="http://schemas.microsoft.com/office/drawing/2014/main" id="{73411D86-22AC-4445-B81D-5E2ADCA1715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24546" y="5430621"/>
                        <a:ext cx="3016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4" name="Object 34">
            <a:extLst>
              <a:ext uri="{FF2B5EF4-FFF2-40B4-BE49-F238E27FC236}">
                <a16:creationId xmlns:a16="http://schemas.microsoft.com/office/drawing/2014/main" id="{3E087A0B-F294-4DE7-9F0C-683423D7476F}"/>
              </a:ext>
            </a:extLst>
          </p:cNvPr>
          <p:cNvGraphicFramePr>
            <a:graphicFrameLocks noChangeAspect="1"/>
          </p:cNvGraphicFramePr>
          <p:nvPr/>
        </p:nvGraphicFramePr>
        <p:xfrm>
          <a:off x="4919946" y="5443321"/>
          <a:ext cx="301625" cy="469900"/>
        </p:xfrm>
        <a:graphic>
          <a:graphicData uri="http://schemas.openxmlformats.org/presentationml/2006/ole">
            <mc:AlternateContent xmlns:mc="http://schemas.openxmlformats.org/markup-compatibility/2006">
              <mc:Choice xmlns:v="urn:schemas-microsoft-com:vml" Requires="v">
                <p:oleObj name="公式" r:id="rId27" imgW="44191" imgH="107731" progId="Equation.3">
                  <p:embed/>
                </p:oleObj>
              </mc:Choice>
              <mc:Fallback>
                <p:oleObj name="公式" r:id="rId27" imgW="44191" imgH="107731" progId="Equation.3">
                  <p:embed/>
                  <p:pic>
                    <p:nvPicPr>
                      <p:cNvPr id="133154" name="Object 34">
                        <a:extLst>
                          <a:ext uri="{FF2B5EF4-FFF2-40B4-BE49-F238E27FC236}">
                            <a16:creationId xmlns:a16="http://schemas.microsoft.com/office/drawing/2014/main" id="{3E087A0B-F294-4DE7-9F0C-683423D7476F}"/>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19946" y="5443321"/>
                        <a:ext cx="3016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5" name="Object 35">
            <a:extLst>
              <a:ext uri="{FF2B5EF4-FFF2-40B4-BE49-F238E27FC236}">
                <a16:creationId xmlns:a16="http://schemas.microsoft.com/office/drawing/2014/main" id="{6B458BBC-12CB-404A-B2B2-0B311C4AC0C0}"/>
              </a:ext>
            </a:extLst>
          </p:cNvPr>
          <p:cNvGraphicFramePr>
            <a:graphicFrameLocks noChangeAspect="1"/>
          </p:cNvGraphicFramePr>
          <p:nvPr/>
        </p:nvGraphicFramePr>
        <p:xfrm>
          <a:off x="6462996" y="4649571"/>
          <a:ext cx="112713" cy="214312"/>
        </p:xfrm>
        <a:graphic>
          <a:graphicData uri="http://schemas.openxmlformats.org/presentationml/2006/ole">
            <mc:AlternateContent xmlns:mc="http://schemas.openxmlformats.org/markup-compatibility/2006">
              <mc:Choice xmlns:v="urn:schemas-microsoft-com:vml" Requires="v">
                <p:oleObj name="公式" r:id="rId29" imgW="114151" imgH="215619" progId="Equation.3">
                  <p:embed/>
                </p:oleObj>
              </mc:Choice>
              <mc:Fallback>
                <p:oleObj name="公式" r:id="rId29" imgW="114151" imgH="215619" progId="Equation.3">
                  <p:embed/>
                  <p:pic>
                    <p:nvPicPr>
                      <p:cNvPr id="133155" name="Object 35">
                        <a:extLst>
                          <a:ext uri="{FF2B5EF4-FFF2-40B4-BE49-F238E27FC236}">
                            <a16:creationId xmlns:a16="http://schemas.microsoft.com/office/drawing/2014/main" id="{6B458BBC-12CB-404A-B2B2-0B311C4AC0C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62996" y="4649571"/>
                        <a:ext cx="11271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6" name="Line 36">
            <a:extLst>
              <a:ext uri="{FF2B5EF4-FFF2-40B4-BE49-F238E27FC236}">
                <a16:creationId xmlns:a16="http://schemas.microsoft.com/office/drawing/2014/main" id="{0165D198-D40B-424F-87AA-36CC05994020}"/>
              </a:ext>
            </a:extLst>
          </p:cNvPr>
          <p:cNvSpPr>
            <a:spLocks noChangeShapeType="1"/>
          </p:cNvSpPr>
          <p:nvPr/>
        </p:nvSpPr>
        <p:spPr bwMode="auto">
          <a:xfrm flipH="1" flipV="1">
            <a:off x="6647145" y="2682659"/>
            <a:ext cx="1016000" cy="10080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7" name="Line 37">
            <a:extLst>
              <a:ext uri="{FF2B5EF4-FFF2-40B4-BE49-F238E27FC236}">
                <a16:creationId xmlns:a16="http://schemas.microsoft.com/office/drawing/2014/main" id="{105694C4-7820-4436-ABFC-A9D08ECB7B89}"/>
              </a:ext>
            </a:extLst>
          </p:cNvPr>
          <p:cNvSpPr>
            <a:spLocks noChangeShapeType="1"/>
          </p:cNvSpPr>
          <p:nvPr/>
        </p:nvSpPr>
        <p:spPr bwMode="auto">
          <a:xfrm flipH="1">
            <a:off x="4843745" y="2776321"/>
            <a:ext cx="5334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8" name="Line 38">
            <a:extLst>
              <a:ext uri="{FF2B5EF4-FFF2-40B4-BE49-F238E27FC236}">
                <a16:creationId xmlns:a16="http://schemas.microsoft.com/office/drawing/2014/main" id="{9C47DC41-6775-4C4F-8867-EC332BFE2078}"/>
              </a:ext>
            </a:extLst>
          </p:cNvPr>
          <p:cNvSpPr>
            <a:spLocks noChangeShapeType="1"/>
          </p:cNvSpPr>
          <p:nvPr/>
        </p:nvSpPr>
        <p:spPr bwMode="auto">
          <a:xfrm flipH="1">
            <a:off x="4310345" y="3614521"/>
            <a:ext cx="53340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9" name="Line 39">
            <a:extLst>
              <a:ext uri="{FF2B5EF4-FFF2-40B4-BE49-F238E27FC236}">
                <a16:creationId xmlns:a16="http://schemas.microsoft.com/office/drawing/2014/main" id="{30FE20AB-BBA8-414A-9095-1A73C9397215}"/>
              </a:ext>
            </a:extLst>
          </p:cNvPr>
          <p:cNvSpPr>
            <a:spLocks noChangeShapeType="1"/>
          </p:cNvSpPr>
          <p:nvPr/>
        </p:nvSpPr>
        <p:spPr bwMode="auto">
          <a:xfrm flipH="1">
            <a:off x="3853145" y="4528921"/>
            <a:ext cx="4572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60" name="Line 40">
            <a:extLst>
              <a:ext uri="{FF2B5EF4-FFF2-40B4-BE49-F238E27FC236}">
                <a16:creationId xmlns:a16="http://schemas.microsoft.com/office/drawing/2014/main" id="{DA2521A5-5978-495F-BBF8-0511BED38B70}"/>
              </a:ext>
            </a:extLst>
          </p:cNvPr>
          <p:cNvSpPr>
            <a:spLocks noChangeShapeType="1"/>
          </p:cNvSpPr>
          <p:nvPr/>
        </p:nvSpPr>
        <p:spPr bwMode="auto">
          <a:xfrm flipH="1">
            <a:off x="6215345" y="3538321"/>
            <a:ext cx="22860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161" name="Group 41">
            <a:extLst>
              <a:ext uri="{FF2B5EF4-FFF2-40B4-BE49-F238E27FC236}">
                <a16:creationId xmlns:a16="http://schemas.microsoft.com/office/drawing/2014/main" id="{34FD1E15-295C-420A-933B-DA51A9BD3374}"/>
              </a:ext>
            </a:extLst>
          </p:cNvPr>
          <p:cNvGrpSpPr>
            <a:grpSpLocks/>
          </p:cNvGrpSpPr>
          <p:nvPr/>
        </p:nvGrpSpPr>
        <p:grpSpPr bwMode="auto">
          <a:xfrm>
            <a:off x="5986745" y="4924209"/>
            <a:ext cx="609600" cy="373063"/>
            <a:chOff x="3040" y="2660"/>
            <a:chExt cx="384" cy="235"/>
          </a:xfrm>
        </p:grpSpPr>
        <p:sp>
          <p:nvSpPr>
            <p:cNvPr id="133181" name="Rectangle 42">
              <a:extLst>
                <a:ext uri="{FF2B5EF4-FFF2-40B4-BE49-F238E27FC236}">
                  <a16:creationId xmlns:a16="http://schemas.microsoft.com/office/drawing/2014/main" id="{EB6648BB-AD15-442D-9023-035D04D5DAEA}"/>
                </a:ext>
              </a:extLst>
            </p:cNvPr>
            <p:cNvSpPr>
              <a:spLocks noChangeArrowheads="1"/>
            </p:cNvSpPr>
            <p:nvPr/>
          </p:nvSpPr>
          <p:spPr bwMode="auto">
            <a:xfrm>
              <a:off x="3040" y="2699"/>
              <a:ext cx="384" cy="144"/>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3600">
                <a:latin typeface="Times New Roman" panose="02020603050405020304" pitchFamily="18" charset="0"/>
              </a:endParaRPr>
            </a:p>
          </p:txBody>
        </p:sp>
        <p:graphicFrame>
          <p:nvGraphicFramePr>
            <p:cNvPr id="133182" name="Object 43">
              <a:extLst>
                <a:ext uri="{FF2B5EF4-FFF2-40B4-BE49-F238E27FC236}">
                  <a16:creationId xmlns:a16="http://schemas.microsoft.com/office/drawing/2014/main" id="{C1227B6B-C1C3-48C1-8754-B74E74A6C823}"/>
                </a:ext>
              </a:extLst>
            </p:cNvPr>
            <p:cNvGraphicFramePr>
              <a:graphicFrameLocks noChangeAspect="1"/>
            </p:cNvGraphicFramePr>
            <p:nvPr/>
          </p:nvGraphicFramePr>
          <p:xfrm>
            <a:off x="3072" y="2660"/>
            <a:ext cx="336" cy="235"/>
          </p:xfrm>
          <a:graphic>
            <a:graphicData uri="http://schemas.openxmlformats.org/presentationml/2006/ole">
              <mc:AlternateContent xmlns:mc="http://schemas.openxmlformats.org/markup-compatibility/2006">
                <mc:Choice xmlns:v="urn:schemas-microsoft-com:vml" Requires="v">
                  <p:oleObj name="公式" r:id="rId31" imgW="184129" imgH="107731" progId="Equation.3">
                    <p:embed/>
                  </p:oleObj>
                </mc:Choice>
                <mc:Fallback>
                  <p:oleObj name="公式" r:id="rId31" imgW="184129" imgH="107731" progId="Equation.3">
                    <p:embed/>
                    <p:pic>
                      <p:nvPicPr>
                        <p:cNvPr id="133182" name="Object 43">
                          <a:extLst>
                            <a:ext uri="{FF2B5EF4-FFF2-40B4-BE49-F238E27FC236}">
                              <a16:creationId xmlns:a16="http://schemas.microsoft.com/office/drawing/2014/main" id="{C1227B6B-C1C3-48C1-8754-B74E74A6C82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72" y="2660"/>
                          <a:ext cx="336" cy="23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62" name="Group 44">
            <a:extLst>
              <a:ext uri="{FF2B5EF4-FFF2-40B4-BE49-F238E27FC236}">
                <a16:creationId xmlns:a16="http://schemas.microsoft.com/office/drawing/2014/main" id="{397D67F3-3230-4171-8365-BB8D6D3CBFC7}"/>
              </a:ext>
            </a:extLst>
          </p:cNvPr>
          <p:cNvGrpSpPr>
            <a:grpSpLocks/>
          </p:cNvGrpSpPr>
          <p:nvPr/>
        </p:nvGrpSpPr>
        <p:grpSpPr bwMode="auto">
          <a:xfrm>
            <a:off x="5300945" y="4936909"/>
            <a:ext cx="609600" cy="354013"/>
            <a:chOff x="2608" y="2668"/>
            <a:chExt cx="384" cy="223"/>
          </a:xfrm>
        </p:grpSpPr>
        <p:sp>
          <p:nvSpPr>
            <p:cNvPr id="133179" name="Rectangle 45">
              <a:extLst>
                <a:ext uri="{FF2B5EF4-FFF2-40B4-BE49-F238E27FC236}">
                  <a16:creationId xmlns:a16="http://schemas.microsoft.com/office/drawing/2014/main" id="{789233DD-37F5-4571-ABDB-3E2E4D83994C}"/>
                </a:ext>
              </a:extLst>
            </p:cNvPr>
            <p:cNvSpPr>
              <a:spLocks noChangeArrowheads="1"/>
            </p:cNvSpPr>
            <p:nvPr/>
          </p:nvSpPr>
          <p:spPr bwMode="auto">
            <a:xfrm>
              <a:off x="2608" y="2699"/>
              <a:ext cx="384" cy="144"/>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3180" name="Object 46">
              <a:extLst>
                <a:ext uri="{FF2B5EF4-FFF2-40B4-BE49-F238E27FC236}">
                  <a16:creationId xmlns:a16="http://schemas.microsoft.com/office/drawing/2014/main" id="{394DFB6F-BF40-46B1-8B1F-26F52888AD5C}"/>
                </a:ext>
              </a:extLst>
            </p:cNvPr>
            <p:cNvGraphicFramePr>
              <a:graphicFrameLocks noChangeAspect="1"/>
            </p:cNvGraphicFramePr>
            <p:nvPr/>
          </p:nvGraphicFramePr>
          <p:xfrm>
            <a:off x="2640" y="2668"/>
            <a:ext cx="336" cy="223"/>
          </p:xfrm>
          <a:graphic>
            <a:graphicData uri="http://schemas.openxmlformats.org/presentationml/2006/ole">
              <mc:AlternateContent xmlns:mc="http://schemas.openxmlformats.org/markup-compatibility/2006">
                <mc:Choice xmlns:v="urn:schemas-microsoft-com:vml" Requires="v">
                  <p:oleObj name="公式" r:id="rId33" imgW="196755" imgH="107731" progId="Equation.3">
                    <p:embed/>
                  </p:oleObj>
                </mc:Choice>
                <mc:Fallback>
                  <p:oleObj name="公式" r:id="rId33" imgW="196755" imgH="107731" progId="Equation.3">
                    <p:embed/>
                    <p:pic>
                      <p:nvPicPr>
                        <p:cNvPr id="133180" name="Object 46">
                          <a:extLst>
                            <a:ext uri="{FF2B5EF4-FFF2-40B4-BE49-F238E27FC236}">
                              <a16:creationId xmlns:a16="http://schemas.microsoft.com/office/drawing/2014/main" id="{394DFB6F-BF40-46B1-8B1F-26F52888AD5C}"/>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40" y="2668"/>
                          <a:ext cx="33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63" name="Group 47">
            <a:extLst>
              <a:ext uri="{FF2B5EF4-FFF2-40B4-BE49-F238E27FC236}">
                <a16:creationId xmlns:a16="http://schemas.microsoft.com/office/drawing/2014/main" id="{680B9F8B-2F51-4FF7-8E5D-F55D95781217}"/>
              </a:ext>
            </a:extLst>
          </p:cNvPr>
          <p:cNvGrpSpPr>
            <a:grpSpLocks/>
          </p:cNvGrpSpPr>
          <p:nvPr/>
        </p:nvGrpSpPr>
        <p:grpSpPr bwMode="auto">
          <a:xfrm>
            <a:off x="6901145" y="4740058"/>
            <a:ext cx="609600" cy="336550"/>
            <a:chOff x="3616" y="2544"/>
            <a:chExt cx="384" cy="212"/>
          </a:xfrm>
        </p:grpSpPr>
        <p:sp>
          <p:nvSpPr>
            <p:cNvPr id="133177" name="Rectangle 48">
              <a:extLst>
                <a:ext uri="{FF2B5EF4-FFF2-40B4-BE49-F238E27FC236}">
                  <a16:creationId xmlns:a16="http://schemas.microsoft.com/office/drawing/2014/main" id="{E75EAAA9-7B58-4E94-9852-1EC3FF970CDF}"/>
                </a:ext>
              </a:extLst>
            </p:cNvPr>
            <p:cNvSpPr>
              <a:spLocks noChangeArrowheads="1"/>
            </p:cNvSpPr>
            <p:nvPr/>
          </p:nvSpPr>
          <p:spPr bwMode="auto">
            <a:xfrm>
              <a:off x="3616" y="2581"/>
              <a:ext cx="384" cy="144"/>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3178" name="Object 49">
              <a:extLst>
                <a:ext uri="{FF2B5EF4-FFF2-40B4-BE49-F238E27FC236}">
                  <a16:creationId xmlns:a16="http://schemas.microsoft.com/office/drawing/2014/main" id="{17ECB578-45C8-46A5-A6C3-7B5D9C39A7DF}"/>
                </a:ext>
              </a:extLst>
            </p:cNvPr>
            <p:cNvGraphicFramePr>
              <a:graphicFrameLocks noChangeAspect="1"/>
            </p:cNvGraphicFramePr>
            <p:nvPr/>
          </p:nvGraphicFramePr>
          <p:xfrm>
            <a:off x="3676" y="2544"/>
            <a:ext cx="288" cy="212"/>
          </p:xfrm>
          <a:graphic>
            <a:graphicData uri="http://schemas.openxmlformats.org/presentationml/2006/ole">
              <mc:AlternateContent xmlns:mc="http://schemas.openxmlformats.org/markup-compatibility/2006">
                <mc:Choice xmlns:v="urn:schemas-microsoft-com:vml" Requires="v">
                  <p:oleObj name="公式" r:id="rId35" imgW="171503" imgH="107731" progId="Equation.3">
                    <p:embed/>
                  </p:oleObj>
                </mc:Choice>
                <mc:Fallback>
                  <p:oleObj name="公式" r:id="rId35" imgW="171503" imgH="107731" progId="Equation.3">
                    <p:embed/>
                    <p:pic>
                      <p:nvPicPr>
                        <p:cNvPr id="133178" name="Object 49">
                          <a:extLst>
                            <a:ext uri="{FF2B5EF4-FFF2-40B4-BE49-F238E27FC236}">
                              <a16:creationId xmlns:a16="http://schemas.microsoft.com/office/drawing/2014/main" id="{17ECB578-45C8-46A5-A6C3-7B5D9C39A7DF}"/>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76" y="2544"/>
                          <a:ext cx="28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64" name="Group 50">
            <a:extLst>
              <a:ext uri="{FF2B5EF4-FFF2-40B4-BE49-F238E27FC236}">
                <a16:creationId xmlns:a16="http://schemas.microsoft.com/office/drawing/2014/main" id="{69CEADE7-BE17-407F-9570-46DC3C8BE1B7}"/>
              </a:ext>
            </a:extLst>
          </p:cNvPr>
          <p:cNvGrpSpPr>
            <a:grpSpLocks/>
          </p:cNvGrpSpPr>
          <p:nvPr/>
        </p:nvGrpSpPr>
        <p:grpSpPr bwMode="auto">
          <a:xfrm>
            <a:off x="7434545" y="3965358"/>
            <a:ext cx="609600" cy="304800"/>
            <a:chOff x="3952" y="2056"/>
            <a:chExt cx="384" cy="192"/>
          </a:xfrm>
        </p:grpSpPr>
        <p:sp>
          <p:nvSpPr>
            <p:cNvPr id="133175" name="Rectangle 51">
              <a:extLst>
                <a:ext uri="{FF2B5EF4-FFF2-40B4-BE49-F238E27FC236}">
                  <a16:creationId xmlns:a16="http://schemas.microsoft.com/office/drawing/2014/main" id="{C5222E03-DDB5-4B07-A5F9-E7F43C40D687}"/>
                </a:ext>
              </a:extLst>
            </p:cNvPr>
            <p:cNvSpPr>
              <a:spLocks noChangeArrowheads="1"/>
            </p:cNvSpPr>
            <p:nvPr/>
          </p:nvSpPr>
          <p:spPr bwMode="auto">
            <a:xfrm>
              <a:off x="3952" y="2075"/>
              <a:ext cx="384" cy="144"/>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3176" name="Object 52">
              <a:extLst>
                <a:ext uri="{FF2B5EF4-FFF2-40B4-BE49-F238E27FC236}">
                  <a16:creationId xmlns:a16="http://schemas.microsoft.com/office/drawing/2014/main" id="{52C8AB2A-6CFA-4F7E-B557-44FC19786297}"/>
                </a:ext>
              </a:extLst>
            </p:cNvPr>
            <p:cNvGraphicFramePr>
              <a:graphicFrameLocks noChangeAspect="1"/>
            </p:cNvGraphicFramePr>
            <p:nvPr/>
          </p:nvGraphicFramePr>
          <p:xfrm>
            <a:off x="4042" y="2056"/>
            <a:ext cx="192" cy="192"/>
          </p:xfrm>
          <a:graphic>
            <a:graphicData uri="http://schemas.openxmlformats.org/presentationml/2006/ole">
              <mc:AlternateContent xmlns:mc="http://schemas.openxmlformats.org/markup-compatibility/2006">
                <mc:Choice xmlns:v="urn:schemas-microsoft-com:vml" Requires="v">
                  <p:oleObj name="公式" r:id="rId37" imgW="95221" imgH="95119" progId="Equation.3">
                    <p:embed/>
                  </p:oleObj>
                </mc:Choice>
                <mc:Fallback>
                  <p:oleObj name="公式" r:id="rId37" imgW="95221" imgH="95119" progId="Equation.3">
                    <p:embed/>
                    <p:pic>
                      <p:nvPicPr>
                        <p:cNvPr id="133176" name="Object 52">
                          <a:extLst>
                            <a:ext uri="{FF2B5EF4-FFF2-40B4-BE49-F238E27FC236}">
                              <a16:creationId xmlns:a16="http://schemas.microsoft.com/office/drawing/2014/main" id="{52C8AB2A-6CFA-4F7E-B557-44FC1978629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42" y="20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65" name="Group 53">
            <a:extLst>
              <a:ext uri="{FF2B5EF4-FFF2-40B4-BE49-F238E27FC236}">
                <a16:creationId xmlns:a16="http://schemas.microsoft.com/office/drawing/2014/main" id="{42B3C3A5-017D-4C82-B86D-FDB92277AE97}"/>
              </a:ext>
            </a:extLst>
          </p:cNvPr>
          <p:cNvGrpSpPr>
            <a:grpSpLocks/>
          </p:cNvGrpSpPr>
          <p:nvPr/>
        </p:nvGrpSpPr>
        <p:grpSpPr bwMode="auto">
          <a:xfrm>
            <a:off x="5604158" y="3825659"/>
            <a:ext cx="608012" cy="422275"/>
            <a:chOff x="2799" y="1968"/>
            <a:chExt cx="383" cy="266"/>
          </a:xfrm>
        </p:grpSpPr>
        <p:sp>
          <p:nvSpPr>
            <p:cNvPr id="133173" name="Rectangle 54">
              <a:extLst>
                <a:ext uri="{FF2B5EF4-FFF2-40B4-BE49-F238E27FC236}">
                  <a16:creationId xmlns:a16="http://schemas.microsoft.com/office/drawing/2014/main" id="{B32EB4BA-52DA-48BF-AC42-7410C9ECCC02}"/>
                </a:ext>
              </a:extLst>
            </p:cNvPr>
            <p:cNvSpPr>
              <a:spLocks noChangeArrowheads="1"/>
            </p:cNvSpPr>
            <p:nvPr/>
          </p:nvSpPr>
          <p:spPr bwMode="auto">
            <a:xfrm>
              <a:off x="2799" y="2026"/>
              <a:ext cx="383" cy="145"/>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3174" name="Object 55">
              <a:extLst>
                <a:ext uri="{FF2B5EF4-FFF2-40B4-BE49-F238E27FC236}">
                  <a16:creationId xmlns:a16="http://schemas.microsoft.com/office/drawing/2014/main" id="{93B7C0E2-66DA-4509-A3DA-E2EB2CE7F14F}"/>
                </a:ext>
              </a:extLst>
            </p:cNvPr>
            <p:cNvGraphicFramePr>
              <a:graphicFrameLocks noChangeAspect="1"/>
            </p:cNvGraphicFramePr>
            <p:nvPr/>
          </p:nvGraphicFramePr>
          <p:xfrm>
            <a:off x="2880" y="1968"/>
            <a:ext cx="288" cy="266"/>
          </p:xfrm>
          <a:graphic>
            <a:graphicData uri="http://schemas.openxmlformats.org/presentationml/2006/ole">
              <mc:AlternateContent xmlns:mc="http://schemas.openxmlformats.org/markup-compatibility/2006">
                <mc:Choice xmlns:v="urn:schemas-microsoft-com:vml" Requires="v">
                  <p:oleObj name="公式" r:id="rId39" imgW="120473" imgH="107731" progId="Equation.3">
                    <p:embed/>
                  </p:oleObj>
                </mc:Choice>
                <mc:Fallback>
                  <p:oleObj name="公式" r:id="rId39" imgW="120473" imgH="107731" progId="Equation.3">
                    <p:embed/>
                    <p:pic>
                      <p:nvPicPr>
                        <p:cNvPr id="133174" name="Object 55">
                          <a:extLst>
                            <a:ext uri="{FF2B5EF4-FFF2-40B4-BE49-F238E27FC236}">
                              <a16:creationId xmlns:a16="http://schemas.microsoft.com/office/drawing/2014/main" id="{93B7C0E2-66DA-4509-A3DA-E2EB2CE7F14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80" y="1968"/>
                          <a:ext cx="288"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66" name="Group 56">
            <a:extLst>
              <a:ext uri="{FF2B5EF4-FFF2-40B4-BE49-F238E27FC236}">
                <a16:creationId xmlns:a16="http://schemas.microsoft.com/office/drawing/2014/main" id="{D991E5AE-0556-4B77-B76B-582A450E3868}"/>
              </a:ext>
            </a:extLst>
          </p:cNvPr>
          <p:cNvGrpSpPr>
            <a:grpSpLocks/>
          </p:cNvGrpSpPr>
          <p:nvPr/>
        </p:nvGrpSpPr>
        <p:grpSpPr bwMode="auto">
          <a:xfrm>
            <a:off x="3370545" y="5883058"/>
            <a:ext cx="914400" cy="381000"/>
            <a:chOff x="1152" y="3312"/>
            <a:chExt cx="576" cy="240"/>
          </a:xfrm>
        </p:grpSpPr>
        <p:sp>
          <p:nvSpPr>
            <p:cNvPr id="133171" name="Rectangle 57">
              <a:extLst>
                <a:ext uri="{FF2B5EF4-FFF2-40B4-BE49-F238E27FC236}">
                  <a16:creationId xmlns:a16="http://schemas.microsoft.com/office/drawing/2014/main" id="{DAF8C6B8-0AE7-4167-8F9B-FDF0A1B54D8B}"/>
                </a:ext>
              </a:extLst>
            </p:cNvPr>
            <p:cNvSpPr>
              <a:spLocks noChangeArrowheads="1"/>
            </p:cNvSpPr>
            <p:nvPr/>
          </p:nvSpPr>
          <p:spPr bwMode="auto">
            <a:xfrm>
              <a:off x="1152" y="3360"/>
              <a:ext cx="480" cy="144"/>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3172" name="Object 58">
              <a:extLst>
                <a:ext uri="{FF2B5EF4-FFF2-40B4-BE49-F238E27FC236}">
                  <a16:creationId xmlns:a16="http://schemas.microsoft.com/office/drawing/2014/main" id="{579A666E-BE48-43A6-A63B-F88FDAF5AEF2}"/>
                </a:ext>
              </a:extLst>
            </p:cNvPr>
            <p:cNvGraphicFramePr>
              <a:graphicFrameLocks noChangeAspect="1"/>
            </p:cNvGraphicFramePr>
            <p:nvPr/>
          </p:nvGraphicFramePr>
          <p:xfrm>
            <a:off x="1152" y="3312"/>
            <a:ext cx="576" cy="240"/>
          </p:xfrm>
          <a:graphic>
            <a:graphicData uri="http://schemas.openxmlformats.org/presentationml/2006/ole">
              <mc:AlternateContent xmlns:mc="http://schemas.openxmlformats.org/markup-compatibility/2006">
                <mc:Choice xmlns:v="urn:schemas-microsoft-com:vml" Requires="v">
                  <p:oleObj name="公式" r:id="rId41" imgW="285664" imgH="107731" progId="Equation.3">
                    <p:embed/>
                  </p:oleObj>
                </mc:Choice>
                <mc:Fallback>
                  <p:oleObj name="公式" r:id="rId41" imgW="285664" imgH="107731" progId="Equation.3">
                    <p:embed/>
                    <p:pic>
                      <p:nvPicPr>
                        <p:cNvPr id="133172" name="Object 58">
                          <a:extLst>
                            <a:ext uri="{FF2B5EF4-FFF2-40B4-BE49-F238E27FC236}">
                              <a16:creationId xmlns:a16="http://schemas.microsoft.com/office/drawing/2014/main" id="{579A666E-BE48-43A6-A63B-F88FDAF5AEF2}"/>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152" y="3312"/>
                          <a:ext cx="57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67" name="Group 59">
            <a:extLst>
              <a:ext uri="{FF2B5EF4-FFF2-40B4-BE49-F238E27FC236}">
                <a16:creationId xmlns:a16="http://schemas.microsoft.com/office/drawing/2014/main" id="{B1915518-15B8-4CE3-AD1E-186FA90E1C58}"/>
              </a:ext>
            </a:extLst>
          </p:cNvPr>
          <p:cNvGrpSpPr>
            <a:grpSpLocks/>
          </p:cNvGrpSpPr>
          <p:nvPr/>
        </p:nvGrpSpPr>
        <p:grpSpPr bwMode="auto">
          <a:xfrm>
            <a:off x="4665945" y="5806858"/>
            <a:ext cx="838200" cy="393700"/>
            <a:chOff x="2208" y="3340"/>
            <a:chExt cx="528" cy="248"/>
          </a:xfrm>
        </p:grpSpPr>
        <p:sp>
          <p:nvSpPr>
            <p:cNvPr id="133169" name="Rectangle 60">
              <a:extLst>
                <a:ext uri="{FF2B5EF4-FFF2-40B4-BE49-F238E27FC236}">
                  <a16:creationId xmlns:a16="http://schemas.microsoft.com/office/drawing/2014/main" id="{CE1AA3CC-AF05-4E04-B642-D56ECDBDC2FA}"/>
                </a:ext>
              </a:extLst>
            </p:cNvPr>
            <p:cNvSpPr>
              <a:spLocks noChangeArrowheads="1"/>
            </p:cNvSpPr>
            <p:nvPr/>
          </p:nvSpPr>
          <p:spPr bwMode="auto">
            <a:xfrm>
              <a:off x="2208" y="3360"/>
              <a:ext cx="528" cy="192"/>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3170" name="Object 61">
              <a:extLst>
                <a:ext uri="{FF2B5EF4-FFF2-40B4-BE49-F238E27FC236}">
                  <a16:creationId xmlns:a16="http://schemas.microsoft.com/office/drawing/2014/main" id="{A25B3808-82F0-4100-9C03-5F7D71401980}"/>
                </a:ext>
              </a:extLst>
            </p:cNvPr>
            <p:cNvGraphicFramePr>
              <a:graphicFrameLocks noChangeAspect="1"/>
            </p:cNvGraphicFramePr>
            <p:nvPr/>
          </p:nvGraphicFramePr>
          <p:xfrm>
            <a:off x="2224" y="3340"/>
            <a:ext cx="480" cy="248"/>
          </p:xfrm>
          <a:graphic>
            <a:graphicData uri="http://schemas.openxmlformats.org/presentationml/2006/ole">
              <mc:AlternateContent xmlns:mc="http://schemas.openxmlformats.org/markup-compatibility/2006">
                <mc:Choice xmlns:v="urn:schemas-microsoft-com:vml" Requires="v">
                  <p:oleObj name="公式" r:id="rId43" imgW="273038" imgH="107731" progId="Equation.3">
                    <p:embed/>
                  </p:oleObj>
                </mc:Choice>
                <mc:Fallback>
                  <p:oleObj name="公式" r:id="rId43" imgW="273038" imgH="107731" progId="Equation.3">
                    <p:embed/>
                    <p:pic>
                      <p:nvPicPr>
                        <p:cNvPr id="133170" name="Object 61">
                          <a:extLst>
                            <a:ext uri="{FF2B5EF4-FFF2-40B4-BE49-F238E27FC236}">
                              <a16:creationId xmlns:a16="http://schemas.microsoft.com/office/drawing/2014/main" id="{A25B3808-82F0-4100-9C03-5F7D71401980}"/>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224" y="3340"/>
                          <a:ext cx="4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168" name="Object 62">
            <a:extLst>
              <a:ext uri="{FF2B5EF4-FFF2-40B4-BE49-F238E27FC236}">
                <a16:creationId xmlns:a16="http://schemas.microsoft.com/office/drawing/2014/main" id="{94C0E4FB-FC0F-4614-B6A5-1D957E03CA8C}"/>
              </a:ext>
            </a:extLst>
          </p:cNvPr>
          <p:cNvGraphicFramePr>
            <a:graphicFrameLocks noChangeAspect="1"/>
          </p:cNvGraphicFramePr>
          <p:nvPr/>
        </p:nvGraphicFramePr>
        <p:xfrm>
          <a:off x="2684746" y="1387258"/>
          <a:ext cx="569913" cy="762000"/>
        </p:xfrm>
        <a:graphic>
          <a:graphicData uri="http://schemas.openxmlformats.org/presentationml/2006/ole">
            <mc:AlternateContent xmlns:mc="http://schemas.openxmlformats.org/markup-compatibility/2006">
              <mc:Choice xmlns:v="urn:schemas-microsoft-com:vml" Requires="v">
                <p:oleObj name="公式" r:id="rId45" imgW="82595" imgH="133481" progId="Equation.3">
                  <p:embed/>
                </p:oleObj>
              </mc:Choice>
              <mc:Fallback>
                <p:oleObj name="公式" r:id="rId45" imgW="82595" imgH="133481" progId="Equation.3">
                  <p:embed/>
                  <p:pic>
                    <p:nvPicPr>
                      <p:cNvPr id="133168" name="Object 62">
                        <a:extLst>
                          <a:ext uri="{FF2B5EF4-FFF2-40B4-BE49-F238E27FC236}">
                            <a16:creationId xmlns:a16="http://schemas.microsoft.com/office/drawing/2014/main" id="{94C0E4FB-FC0F-4614-B6A5-1D957E03CA8C}"/>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684746" y="1387258"/>
                        <a:ext cx="5699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文本框 62">
            <a:extLst>
              <a:ext uri="{FF2B5EF4-FFF2-40B4-BE49-F238E27FC236}">
                <a16:creationId xmlns:a16="http://schemas.microsoft.com/office/drawing/2014/main" id="{9CD8E21D-725E-44F0-A7D5-D1107C970029}"/>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2">
            <a:extLst>
              <a:ext uri="{FF2B5EF4-FFF2-40B4-BE49-F238E27FC236}">
                <a16:creationId xmlns:a16="http://schemas.microsoft.com/office/drawing/2014/main" id="{5B556BB4-EFB5-4E7E-9A86-CD1691A88B16}"/>
              </a:ext>
            </a:extLst>
          </p:cNvPr>
          <p:cNvGrpSpPr>
            <a:grpSpLocks/>
          </p:cNvGrpSpPr>
          <p:nvPr/>
        </p:nvGrpSpPr>
        <p:grpSpPr bwMode="auto">
          <a:xfrm>
            <a:off x="249477" y="2559485"/>
            <a:ext cx="7239000" cy="3276600"/>
            <a:chOff x="720" y="1488"/>
            <a:chExt cx="4560" cy="2064"/>
          </a:xfrm>
        </p:grpSpPr>
        <p:graphicFrame>
          <p:nvGraphicFramePr>
            <p:cNvPr id="135174" name="Object 3">
              <a:extLst>
                <a:ext uri="{FF2B5EF4-FFF2-40B4-BE49-F238E27FC236}">
                  <a16:creationId xmlns:a16="http://schemas.microsoft.com/office/drawing/2014/main" id="{0E7F7431-80C3-4049-8751-36CEED0F7FF9}"/>
                </a:ext>
              </a:extLst>
            </p:cNvPr>
            <p:cNvGraphicFramePr>
              <a:graphicFrameLocks noChangeAspect="1"/>
            </p:cNvGraphicFramePr>
            <p:nvPr/>
          </p:nvGraphicFramePr>
          <p:xfrm>
            <a:off x="720" y="1952"/>
            <a:ext cx="4560" cy="1600"/>
          </p:xfrm>
          <a:graphic>
            <a:graphicData uri="http://schemas.openxmlformats.org/presentationml/2006/ole">
              <mc:AlternateContent xmlns:mc="http://schemas.openxmlformats.org/markup-compatibility/2006">
                <mc:Choice xmlns:v="urn:schemas-microsoft-com:vml" Requires="v">
                  <p:oleObj name="公式" r:id="rId3" imgW="1720821" imgH="590681" progId="Equation.3">
                    <p:embed/>
                  </p:oleObj>
                </mc:Choice>
                <mc:Fallback>
                  <p:oleObj name="公式" r:id="rId3" imgW="1720821" imgH="590681" progId="Equation.3">
                    <p:embed/>
                    <p:pic>
                      <p:nvPicPr>
                        <p:cNvPr id="135174" name="Object 3">
                          <a:extLst>
                            <a:ext uri="{FF2B5EF4-FFF2-40B4-BE49-F238E27FC236}">
                              <a16:creationId xmlns:a16="http://schemas.microsoft.com/office/drawing/2014/main" id="{0E7F7431-80C3-4049-8751-36CEED0F7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952"/>
                          <a:ext cx="4560" cy="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5" name="Object 4">
              <a:extLst>
                <a:ext uri="{FF2B5EF4-FFF2-40B4-BE49-F238E27FC236}">
                  <a16:creationId xmlns:a16="http://schemas.microsoft.com/office/drawing/2014/main" id="{0E72C23F-946A-4F8C-A060-105A94078F20}"/>
                </a:ext>
              </a:extLst>
            </p:cNvPr>
            <p:cNvGraphicFramePr>
              <a:graphicFrameLocks noChangeAspect="1"/>
            </p:cNvGraphicFramePr>
            <p:nvPr/>
          </p:nvGraphicFramePr>
          <p:xfrm>
            <a:off x="768" y="1488"/>
            <a:ext cx="351" cy="432"/>
          </p:xfrm>
          <a:graphic>
            <a:graphicData uri="http://schemas.openxmlformats.org/presentationml/2006/ole">
              <mc:AlternateContent xmlns:mc="http://schemas.openxmlformats.org/markup-compatibility/2006">
                <mc:Choice xmlns:v="urn:schemas-microsoft-com:vml" Requires="v">
                  <p:oleObj name="公式" r:id="rId5" imgW="95221" imgH="133481" progId="Equation.3">
                    <p:embed/>
                  </p:oleObj>
                </mc:Choice>
                <mc:Fallback>
                  <p:oleObj name="公式" r:id="rId5" imgW="95221" imgH="133481" progId="Equation.3">
                    <p:embed/>
                    <p:pic>
                      <p:nvPicPr>
                        <p:cNvPr id="135175" name="Object 4">
                          <a:extLst>
                            <a:ext uri="{FF2B5EF4-FFF2-40B4-BE49-F238E27FC236}">
                              <a16:creationId xmlns:a16="http://schemas.microsoft.com/office/drawing/2014/main" id="{0E72C23F-946A-4F8C-A060-105A94078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1488"/>
                          <a:ext cx="35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5171" name="Group 5">
            <a:extLst>
              <a:ext uri="{FF2B5EF4-FFF2-40B4-BE49-F238E27FC236}">
                <a16:creationId xmlns:a16="http://schemas.microsoft.com/office/drawing/2014/main" id="{EFB08DB9-6CBF-43F5-80A4-BCC3CBD70ED7}"/>
              </a:ext>
            </a:extLst>
          </p:cNvPr>
          <p:cNvGrpSpPr>
            <a:grpSpLocks/>
          </p:cNvGrpSpPr>
          <p:nvPr/>
        </p:nvGrpSpPr>
        <p:grpSpPr bwMode="auto">
          <a:xfrm>
            <a:off x="249478" y="1105335"/>
            <a:ext cx="7326313" cy="1301750"/>
            <a:chOff x="720" y="192"/>
            <a:chExt cx="4615" cy="820"/>
          </a:xfrm>
        </p:grpSpPr>
        <p:graphicFrame>
          <p:nvGraphicFramePr>
            <p:cNvPr id="135172" name="Object 6">
              <a:extLst>
                <a:ext uri="{FF2B5EF4-FFF2-40B4-BE49-F238E27FC236}">
                  <a16:creationId xmlns:a16="http://schemas.microsoft.com/office/drawing/2014/main" id="{55448C6D-0A97-45C1-B7CB-7AF824431E8F}"/>
                </a:ext>
              </a:extLst>
            </p:cNvPr>
            <p:cNvGraphicFramePr>
              <a:graphicFrameLocks noChangeAspect="1"/>
            </p:cNvGraphicFramePr>
            <p:nvPr/>
          </p:nvGraphicFramePr>
          <p:xfrm>
            <a:off x="720" y="576"/>
            <a:ext cx="4615" cy="436"/>
          </p:xfrm>
          <a:graphic>
            <a:graphicData uri="http://schemas.openxmlformats.org/presentationml/2006/ole">
              <mc:AlternateContent xmlns:mc="http://schemas.openxmlformats.org/markup-compatibility/2006">
                <mc:Choice xmlns:v="urn:schemas-microsoft-com:vml" Requires="v">
                  <p:oleObj name="公式" r:id="rId7" imgW="2063828" imgH="133481" progId="Equation.3">
                    <p:embed/>
                  </p:oleObj>
                </mc:Choice>
                <mc:Fallback>
                  <p:oleObj name="公式" r:id="rId7" imgW="2063828" imgH="133481" progId="Equation.3">
                    <p:embed/>
                    <p:pic>
                      <p:nvPicPr>
                        <p:cNvPr id="135172" name="Object 6">
                          <a:extLst>
                            <a:ext uri="{FF2B5EF4-FFF2-40B4-BE49-F238E27FC236}">
                              <a16:creationId xmlns:a16="http://schemas.microsoft.com/office/drawing/2014/main" id="{55448C6D-0A97-45C1-B7CB-7AF824431E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576"/>
                          <a:ext cx="4615"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3" name="Object 7">
              <a:extLst>
                <a:ext uri="{FF2B5EF4-FFF2-40B4-BE49-F238E27FC236}">
                  <a16:creationId xmlns:a16="http://schemas.microsoft.com/office/drawing/2014/main" id="{D2300D0C-CD58-4FF6-AD00-B167DB24F45A}"/>
                </a:ext>
              </a:extLst>
            </p:cNvPr>
            <p:cNvGraphicFramePr>
              <a:graphicFrameLocks noChangeAspect="1"/>
            </p:cNvGraphicFramePr>
            <p:nvPr/>
          </p:nvGraphicFramePr>
          <p:xfrm>
            <a:off x="816" y="192"/>
            <a:ext cx="378" cy="432"/>
          </p:xfrm>
          <a:graphic>
            <a:graphicData uri="http://schemas.openxmlformats.org/presentationml/2006/ole">
              <mc:AlternateContent xmlns:mc="http://schemas.openxmlformats.org/markup-compatibility/2006">
                <mc:Choice xmlns:v="urn:schemas-microsoft-com:vml" Requires="v">
                  <p:oleObj name="公式" r:id="rId9" imgW="107847" imgH="133481" progId="Equation.3">
                    <p:embed/>
                  </p:oleObj>
                </mc:Choice>
                <mc:Fallback>
                  <p:oleObj name="公式" r:id="rId9" imgW="107847" imgH="133481" progId="Equation.3">
                    <p:embed/>
                    <p:pic>
                      <p:nvPicPr>
                        <p:cNvPr id="135173" name="Object 7">
                          <a:extLst>
                            <a:ext uri="{FF2B5EF4-FFF2-40B4-BE49-F238E27FC236}">
                              <a16:creationId xmlns:a16="http://schemas.microsoft.com/office/drawing/2014/main" id="{D2300D0C-CD58-4FF6-AD00-B167DB24F4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192"/>
                          <a:ext cx="37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文本框 13">
            <a:extLst>
              <a:ext uri="{FF2B5EF4-FFF2-40B4-BE49-F238E27FC236}">
                <a16:creationId xmlns:a16="http://schemas.microsoft.com/office/drawing/2014/main" id="{0290D836-9F05-4B17-81C4-1A7F40CE8499}"/>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a:extLst>
              <a:ext uri="{FF2B5EF4-FFF2-40B4-BE49-F238E27FC236}">
                <a16:creationId xmlns:a16="http://schemas.microsoft.com/office/drawing/2014/main" id="{D268910A-48BD-4B4B-9CD6-246B26ED4D33}"/>
              </a:ext>
            </a:extLst>
          </p:cNvPr>
          <p:cNvGrpSpPr>
            <a:grpSpLocks/>
          </p:cNvGrpSpPr>
          <p:nvPr/>
        </p:nvGrpSpPr>
        <p:grpSpPr bwMode="auto">
          <a:xfrm>
            <a:off x="2667000" y="3124200"/>
            <a:ext cx="863600" cy="457200"/>
            <a:chOff x="720" y="2448"/>
            <a:chExt cx="544" cy="288"/>
          </a:xfrm>
        </p:grpSpPr>
        <p:graphicFrame>
          <p:nvGraphicFramePr>
            <p:cNvPr id="137307" name="Object 3">
              <a:extLst>
                <a:ext uri="{FF2B5EF4-FFF2-40B4-BE49-F238E27FC236}">
                  <a16:creationId xmlns:a16="http://schemas.microsoft.com/office/drawing/2014/main" id="{14852734-0711-4FC6-8A1A-9BA1DCE9A12D}"/>
                </a:ext>
              </a:extLst>
            </p:cNvPr>
            <p:cNvGraphicFramePr>
              <a:graphicFrameLocks noChangeAspect="1"/>
            </p:cNvGraphicFramePr>
            <p:nvPr/>
          </p:nvGraphicFramePr>
          <p:xfrm>
            <a:off x="720" y="2464"/>
            <a:ext cx="544" cy="272"/>
          </p:xfrm>
          <a:graphic>
            <a:graphicData uri="http://schemas.openxmlformats.org/presentationml/2006/ole">
              <mc:AlternateContent xmlns:mc="http://schemas.openxmlformats.org/markup-compatibility/2006">
                <mc:Choice xmlns:v="urn:schemas-microsoft-com:vml" Requires="v">
                  <p:oleObj name="Equation" r:id="rId3" imgW="285664" imgH="107731" progId="Equation.3">
                    <p:embed/>
                  </p:oleObj>
                </mc:Choice>
                <mc:Fallback>
                  <p:oleObj name="Equation" r:id="rId3" imgW="285664" imgH="107731" progId="Equation.3">
                    <p:embed/>
                    <p:pic>
                      <p:nvPicPr>
                        <p:cNvPr id="137307" name="Object 3">
                          <a:extLst>
                            <a:ext uri="{FF2B5EF4-FFF2-40B4-BE49-F238E27FC236}">
                              <a16:creationId xmlns:a16="http://schemas.microsoft.com/office/drawing/2014/main" id="{14852734-0711-4FC6-8A1A-9BA1DCE9A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2464"/>
                          <a:ext cx="5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308" name="Rectangle 4">
              <a:extLst>
                <a:ext uri="{FF2B5EF4-FFF2-40B4-BE49-F238E27FC236}">
                  <a16:creationId xmlns:a16="http://schemas.microsoft.com/office/drawing/2014/main" id="{4EB8B001-C4F2-427E-93A2-F065F3F8119B}"/>
                </a:ext>
              </a:extLst>
            </p:cNvPr>
            <p:cNvSpPr>
              <a:spLocks noChangeArrowheads="1"/>
            </p:cNvSpPr>
            <p:nvPr/>
          </p:nvSpPr>
          <p:spPr bwMode="auto">
            <a:xfrm>
              <a:off x="720" y="2448"/>
              <a:ext cx="5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7219" name="Group 5">
            <a:extLst>
              <a:ext uri="{FF2B5EF4-FFF2-40B4-BE49-F238E27FC236}">
                <a16:creationId xmlns:a16="http://schemas.microsoft.com/office/drawing/2014/main" id="{AE7EBAAB-1739-459F-9519-EA2689C3BF06}"/>
              </a:ext>
            </a:extLst>
          </p:cNvPr>
          <p:cNvGrpSpPr>
            <a:grpSpLocks/>
          </p:cNvGrpSpPr>
          <p:nvPr/>
        </p:nvGrpSpPr>
        <p:grpSpPr bwMode="auto">
          <a:xfrm>
            <a:off x="3733800" y="3124200"/>
            <a:ext cx="838200" cy="457200"/>
            <a:chOff x="720" y="2688"/>
            <a:chExt cx="528" cy="288"/>
          </a:xfrm>
        </p:grpSpPr>
        <p:graphicFrame>
          <p:nvGraphicFramePr>
            <p:cNvPr id="137305" name="Object 6">
              <a:extLst>
                <a:ext uri="{FF2B5EF4-FFF2-40B4-BE49-F238E27FC236}">
                  <a16:creationId xmlns:a16="http://schemas.microsoft.com/office/drawing/2014/main" id="{CEB22E37-7C2A-4941-94AD-477BF5AF7CBA}"/>
                </a:ext>
              </a:extLst>
            </p:cNvPr>
            <p:cNvGraphicFramePr>
              <a:graphicFrameLocks noChangeAspect="1"/>
            </p:cNvGraphicFramePr>
            <p:nvPr/>
          </p:nvGraphicFramePr>
          <p:xfrm>
            <a:off x="720" y="2704"/>
            <a:ext cx="525" cy="272"/>
          </p:xfrm>
          <a:graphic>
            <a:graphicData uri="http://schemas.openxmlformats.org/presentationml/2006/ole">
              <mc:AlternateContent xmlns:mc="http://schemas.openxmlformats.org/markup-compatibility/2006">
                <mc:Choice xmlns:v="urn:schemas-microsoft-com:vml" Requires="v">
                  <p:oleObj name="Equation" r:id="rId5" imgW="273038" imgH="107731" progId="Equation.3">
                    <p:embed/>
                  </p:oleObj>
                </mc:Choice>
                <mc:Fallback>
                  <p:oleObj name="Equation" r:id="rId5" imgW="273038" imgH="107731" progId="Equation.3">
                    <p:embed/>
                    <p:pic>
                      <p:nvPicPr>
                        <p:cNvPr id="137305" name="Object 6">
                          <a:extLst>
                            <a:ext uri="{FF2B5EF4-FFF2-40B4-BE49-F238E27FC236}">
                              <a16:creationId xmlns:a16="http://schemas.microsoft.com/office/drawing/2014/main" id="{CEB22E37-7C2A-4941-94AD-477BF5AF7C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2704"/>
                          <a:ext cx="52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306" name="Rectangle 7">
              <a:extLst>
                <a:ext uri="{FF2B5EF4-FFF2-40B4-BE49-F238E27FC236}">
                  <a16:creationId xmlns:a16="http://schemas.microsoft.com/office/drawing/2014/main" id="{A4C396AB-8637-4D31-91F4-897C1152F54F}"/>
                </a:ext>
              </a:extLst>
            </p:cNvPr>
            <p:cNvSpPr>
              <a:spLocks noChangeArrowheads="1"/>
            </p:cNvSpPr>
            <p:nvPr/>
          </p:nvSpPr>
          <p:spPr bwMode="auto">
            <a:xfrm>
              <a:off x="720" y="2688"/>
              <a:ext cx="5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7220" name="Group 8">
            <a:extLst>
              <a:ext uri="{FF2B5EF4-FFF2-40B4-BE49-F238E27FC236}">
                <a16:creationId xmlns:a16="http://schemas.microsoft.com/office/drawing/2014/main" id="{AE55BA09-3987-4F7D-A7F1-04FCD27C74D3}"/>
              </a:ext>
            </a:extLst>
          </p:cNvPr>
          <p:cNvGrpSpPr>
            <a:grpSpLocks/>
          </p:cNvGrpSpPr>
          <p:nvPr/>
        </p:nvGrpSpPr>
        <p:grpSpPr bwMode="auto">
          <a:xfrm>
            <a:off x="4495800" y="2438400"/>
            <a:ext cx="838200" cy="457200"/>
            <a:chOff x="720" y="2672"/>
            <a:chExt cx="528" cy="288"/>
          </a:xfrm>
        </p:grpSpPr>
        <p:graphicFrame>
          <p:nvGraphicFramePr>
            <p:cNvPr id="137303" name="Object 9">
              <a:extLst>
                <a:ext uri="{FF2B5EF4-FFF2-40B4-BE49-F238E27FC236}">
                  <a16:creationId xmlns:a16="http://schemas.microsoft.com/office/drawing/2014/main" id="{0553A59E-925B-45EC-8E22-E7F273FF8C66}"/>
                </a:ext>
              </a:extLst>
            </p:cNvPr>
            <p:cNvGraphicFramePr>
              <a:graphicFrameLocks noChangeAspect="1"/>
            </p:cNvGraphicFramePr>
            <p:nvPr/>
          </p:nvGraphicFramePr>
          <p:xfrm>
            <a:off x="788" y="2688"/>
            <a:ext cx="408" cy="272"/>
          </p:xfrm>
          <a:graphic>
            <a:graphicData uri="http://schemas.openxmlformats.org/presentationml/2006/ole">
              <mc:AlternateContent xmlns:mc="http://schemas.openxmlformats.org/markup-compatibility/2006">
                <mc:Choice xmlns:v="urn:schemas-microsoft-com:vml" Requires="v">
                  <p:oleObj name="Equation" r:id="rId7" imgW="196755" imgH="107731" progId="Equation.3">
                    <p:embed/>
                  </p:oleObj>
                </mc:Choice>
                <mc:Fallback>
                  <p:oleObj name="Equation" r:id="rId7" imgW="196755" imgH="107731" progId="Equation.3">
                    <p:embed/>
                    <p:pic>
                      <p:nvPicPr>
                        <p:cNvPr id="137303" name="Object 9">
                          <a:extLst>
                            <a:ext uri="{FF2B5EF4-FFF2-40B4-BE49-F238E27FC236}">
                              <a16:creationId xmlns:a16="http://schemas.microsoft.com/office/drawing/2014/main" id="{0553A59E-925B-45EC-8E22-E7F273FF8C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 y="2688"/>
                          <a:ext cx="40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304" name="Rectangle 10">
              <a:extLst>
                <a:ext uri="{FF2B5EF4-FFF2-40B4-BE49-F238E27FC236}">
                  <a16:creationId xmlns:a16="http://schemas.microsoft.com/office/drawing/2014/main" id="{8B9107D1-9768-4D66-B7EE-6208E52DFF54}"/>
                </a:ext>
              </a:extLst>
            </p:cNvPr>
            <p:cNvSpPr>
              <a:spLocks noChangeArrowheads="1"/>
            </p:cNvSpPr>
            <p:nvPr/>
          </p:nvSpPr>
          <p:spPr bwMode="auto">
            <a:xfrm>
              <a:off x="720" y="2672"/>
              <a:ext cx="5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7221" name="Group 11">
            <a:extLst>
              <a:ext uri="{FF2B5EF4-FFF2-40B4-BE49-F238E27FC236}">
                <a16:creationId xmlns:a16="http://schemas.microsoft.com/office/drawing/2014/main" id="{7C9C4E7C-524B-4503-9ACC-2D50E498E5B4}"/>
              </a:ext>
            </a:extLst>
          </p:cNvPr>
          <p:cNvGrpSpPr>
            <a:grpSpLocks/>
          </p:cNvGrpSpPr>
          <p:nvPr/>
        </p:nvGrpSpPr>
        <p:grpSpPr bwMode="auto">
          <a:xfrm>
            <a:off x="5410200" y="2438400"/>
            <a:ext cx="838200" cy="457200"/>
            <a:chOff x="720" y="2688"/>
            <a:chExt cx="528" cy="288"/>
          </a:xfrm>
        </p:grpSpPr>
        <p:graphicFrame>
          <p:nvGraphicFramePr>
            <p:cNvPr id="137301" name="Object 12">
              <a:extLst>
                <a:ext uri="{FF2B5EF4-FFF2-40B4-BE49-F238E27FC236}">
                  <a16:creationId xmlns:a16="http://schemas.microsoft.com/office/drawing/2014/main" id="{DD2C2574-AAC9-4B56-AA0C-35FEA2C56BBF}"/>
                </a:ext>
              </a:extLst>
            </p:cNvPr>
            <p:cNvGraphicFramePr>
              <a:graphicFrameLocks noChangeAspect="1"/>
            </p:cNvGraphicFramePr>
            <p:nvPr/>
          </p:nvGraphicFramePr>
          <p:xfrm>
            <a:off x="778" y="2704"/>
            <a:ext cx="427" cy="272"/>
          </p:xfrm>
          <a:graphic>
            <a:graphicData uri="http://schemas.openxmlformats.org/presentationml/2006/ole">
              <mc:AlternateContent xmlns:mc="http://schemas.openxmlformats.org/markup-compatibility/2006">
                <mc:Choice xmlns:v="urn:schemas-microsoft-com:vml" Requires="v">
                  <p:oleObj name="Equation" r:id="rId9" imgW="209381" imgH="107731" progId="Equation.3">
                    <p:embed/>
                  </p:oleObj>
                </mc:Choice>
                <mc:Fallback>
                  <p:oleObj name="Equation" r:id="rId9" imgW="209381" imgH="107731" progId="Equation.3">
                    <p:embed/>
                    <p:pic>
                      <p:nvPicPr>
                        <p:cNvPr id="137301" name="Object 12">
                          <a:extLst>
                            <a:ext uri="{FF2B5EF4-FFF2-40B4-BE49-F238E27FC236}">
                              <a16:creationId xmlns:a16="http://schemas.microsoft.com/office/drawing/2014/main" id="{DD2C2574-AAC9-4B56-AA0C-35FEA2C56B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 y="2704"/>
                          <a:ext cx="4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302" name="Rectangle 13">
              <a:extLst>
                <a:ext uri="{FF2B5EF4-FFF2-40B4-BE49-F238E27FC236}">
                  <a16:creationId xmlns:a16="http://schemas.microsoft.com/office/drawing/2014/main" id="{E0785095-55C2-4E47-B819-8E3022EE28EA}"/>
                </a:ext>
              </a:extLst>
            </p:cNvPr>
            <p:cNvSpPr>
              <a:spLocks noChangeArrowheads="1"/>
            </p:cNvSpPr>
            <p:nvPr/>
          </p:nvSpPr>
          <p:spPr bwMode="auto">
            <a:xfrm>
              <a:off x="720" y="2688"/>
              <a:ext cx="5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7222" name="Group 14">
            <a:extLst>
              <a:ext uri="{FF2B5EF4-FFF2-40B4-BE49-F238E27FC236}">
                <a16:creationId xmlns:a16="http://schemas.microsoft.com/office/drawing/2014/main" id="{093B31E1-23A8-4A88-96C5-91A01B378F60}"/>
              </a:ext>
            </a:extLst>
          </p:cNvPr>
          <p:cNvGrpSpPr>
            <a:grpSpLocks/>
          </p:cNvGrpSpPr>
          <p:nvPr/>
        </p:nvGrpSpPr>
        <p:grpSpPr bwMode="auto">
          <a:xfrm>
            <a:off x="3048000" y="76200"/>
            <a:ext cx="5029200" cy="2971800"/>
            <a:chOff x="960" y="240"/>
            <a:chExt cx="3168" cy="1872"/>
          </a:xfrm>
        </p:grpSpPr>
        <p:sp>
          <p:nvSpPr>
            <p:cNvPr id="137279" name="Line 15">
              <a:extLst>
                <a:ext uri="{FF2B5EF4-FFF2-40B4-BE49-F238E27FC236}">
                  <a16:creationId xmlns:a16="http://schemas.microsoft.com/office/drawing/2014/main" id="{30E41947-5666-4DFE-B9DB-8EEF77BF90AF}"/>
                </a:ext>
              </a:extLst>
            </p:cNvPr>
            <p:cNvSpPr>
              <a:spLocks noChangeShapeType="1"/>
            </p:cNvSpPr>
            <p:nvPr/>
          </p:nvSpPr>
          <p:spPr bwMode="auto">
            <a:xfrm flipH="1">
              <a:off x="1008" y="288"/>
              <a:ext cx="1776" cy="17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0" name="Line 16">
              <a:extLst>
                <a:ext uri="{FF2B5EF4-FFF2-40B4-BE49-F238E27FC236}">
                  <a16:creationId xmlns:a16="http://schemas.microsoft.com/office/drawing/2014/main" id="{45FE0047-5E07-48AD-B297-BDF5D7430D10}"/>
                </a:ext>
              </a:extLst>
            </p:cNvPr>
            <p:cNvSpPr>
              <a:spLocks noChangeShapeType="1"/>
            </p:cNvSpPr>
            <p:nvPr/>
          </p:nvSpPr>
          <p:spPr bwMode="auto">
            <a:xfrm>
              <a:off x="2784" y="288"/>
              <a:ext cx="1296" cy="12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1" name="Line 17">
              <a:extLst>
                <a:ext uri="{FF2B5EF4-FFF2-40B4-BE49-F238E27FC236}">
                  <a16:creationId xmlns:a16="http://schemas.microsoft.com/office/drawing/2014/main" id="{768D1F33-B544-4BFB-8365-5A500DDCEF2F}"/>
                </a:ext>
              </a:extLst>
            </p:cNvPr>
            <p:cNvSpPr>
              <a:spLocks noChangeShapeType="1"/>
            </p:cNvSpPr>
            <p:nvPr/>
          </p:nvSpPr>
          <p:spPr bwMode="auto">
            <a:xfrm>
              <a:off x="1392" y="1680"/>
              <a:ext cx="33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2" name="Line 18">
              <a:extLst>
                <a:ext uri="{FF2B5EF4-FFF2-40B4-BE49-F238E27FC236}">
                  <a16:creationId xmlns:a16="http://schemas.microsoft.com/office/drawing/2014/main" id="{208D9081-4096-4C88-96D8-62D0772257AC}"/>
                </a:ext>
              </a:extLst>
            </p:cNvPr>
            <p:cNvSpPr>
              <a:spLocks noChangeShapeType="1"/>
            </p:cNvSpPr>
            <p:nvPr/>
          </p:nvSpPr>
          <p:spPr bwMode="auto">
            <a:xfrm>
              <a:off x="1872" y="1200"/>
              <a:ext cx="432"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3" name="Line 19">
              <a:extLst>
                <a:ext uri="{FF2B5EF4-FFF2-40B4-BE49-F238E27FC236}">
                  <a16:creationId xmlns:a16="http://schemas.microsoft.com/office/drawing/2014/main" id="{FE67515D-BDC9-477F-ABBE-46B688B08CF5}"/>
                </a:ext>
              </a:extLst>
            </p:cNvPr>
            <p:cNvSpPr>
              <a:spLocks noChangeShapeType="1"/>
            </p:cNvSpPr>
            <p:nvPr/>
          </p:nvSpPr>
          <p:spPr bwMode="auto">
            <a:xfrm>
              <a:off x="2304" y="768"/>
              <a:ext cx="432"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4" name="Line 20">
              <a:extLst>
                <a:ext uri="{FF2B5EF4-FFF2-40B4-BE49-F238E27FC236}">
                  <a16:creationId xmlns:a16="http://schemas.microsoft.com/office/drawing/2014/main" id="{6DCD3893-CC84-4E3E-9AC6-F906BDB9D443}"/>
                </a:ext>
              </a:extLst>
            </p:cNvPr>
            <p:cNvSpPr>
              <a:spLocks noChangeShapeType="1"/>
            </p:cNvSpPr>
            <p:nvPr/>
          </p:nvSpPr>
          <p:spPr bwMode="auto">
            <a:xfrm flipH="1">
              <a:off x="3360" y="1248"/>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5" name="Line 21">
              <a:extLst>
                <a:ext uri="{FF2B5EF4-FFF2-40B4-BE49-F238E27FC236}">
                  <a16:creationId xmlns:a16="http://schemas.microsoft.com/office/drawing/2014/main" id="{E2617AEF-75F0-44A0-8EA7-BA6AE6075668}"/>
                </a:ext>
              </a:extLst>
            </p:cNvPr>
            <p:cNvSpPr>
              <a:spLocks noChangeShapeType="1"/>
            </p:cNvSpPr>
            <p:nvPr/>
          </p:nvSpPr>
          <p:spPr bwMode="auto">
            <a:xfrm flipH="1">
              <a:off x="2904" y="816"/>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6" name="Oval 22">
              <a:extLst>
                <a:ext uri="{FF2B5EF4-FFF2-40B4-BE49-F238E27FC236}">
                  <a16:creationId xmlns:a16="http://schemas.microsoft.com/office/drawing/2014/main" id="{92D01459-9335-4986-A5FB-1B7A2CCC3EB4}"/>
                </a:ext>
              </a:extLst>
            </p:cNvPr>
            <p:cNvSpPr>
              <a:spLocks noChangeArrowheads="1"/>
            </p:cNvSpPr>
            <p:nvPr/>
          </p:nvSpPr>
          <p:spPr bwMode="auto">
            <a:xfrm>
              <a:off x="960" y="201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87" name="Oval 23">
              <a:extLst>
                <a:ext uri="{FF2B5EF4-FFF2-40B4-BE49-F238E27FC236}">
                  <a16:creationId xmlns:a16="http://schemas.microsoft.com/office/drawing/2014/main" id="{F02970FB-9B22-452B-968B-2B006B1C1D43}"/>
                </a:ext>
              </a:extLst>
            </p:cNvPr>
            <p:cNvSpPr>
              <a:spLocks noChangeArrowheads="1"/>
            </p:cNvSpPr>
            <p:nvPr/>
          </p:nvSpPr>
          <p:spPr bwMode="auto">
            <a:xfrm>
              <a:off x="1680" y="19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88" name="Oval 24">
              <a:extLst>
                <a:ext uri="{FF2B5EF4-FFF2-40B4-BE49-F238E27FC236}">
                  <a16:creationId xmlns:a16="http://schemas.microsoft.com/office/drawing/2014/main" id="{D229F1E2-E132-4971-A6BC-17AC543C2F07}"/>
                </a:ext>
              </a:extLst>
            </p:cNvPr>
            <p:cNvSpPr>
              <a:spLocks noChangeArrowheads="1"/>
            </p:cNvSpPr>
            <p:nvPr/>
          </p:nvSpPr>
          <p:spPr bwMode="auto">
            <a:xfrm>
              <a:off x="2256" y="158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89" name="Oval 25">
              <a:extLst>
                <a:ext uri="{FF2B5EF4-FFF2-40B4-BE49-F238E27FC236}">
                  <a16:creationId xmlns:a16="http://schemas.microsoft.com/office/drawing/2014/main" id="{87B5B00A-49AE-48EF-9BE6-F9C629D653B5}"/>
                </a:ext>
              </a:extLst>
            </p:cNvPr>
            <p:cNvSpPr>
              <a:spLocks noChangeArrowheads="1"/>
            </p:cNvSpPr>
            <p:nvPr/>
          </p:nvSpPr>
          <p:spPr bwMode="auto">
            <a:xfrm>
              <a:off x="2688" y="11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0" name="Oval 26">
              <a:extLst>
                <a:ext uri="{FF2B5EF4-FFF2-40B4-BE49-F238E27FC236}">
                  <a16:creationId xmlns:a16="http://schemas.microsoft.com/office/drawing/2014/main" id="{191962B7-E215-4F3F-9137-9ED61AEE8CCA}"/>
                </a:ext>
              </a:extLst>
            </p:cNvPr>
            <p:cNvSpPr>
              <a:spLocks noChangeArrowheads="1"/>
            </p:cNvSpPr>
            <p:nvPr/>
          </p:nvSpPr>
          <p:spPr bwMode="auto">
            <a:xfrm>
              <a:off x="2880" y="11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1" name="Oval 27">
              <a:extLst>
                <a:ext uri="{FF2B5EF4-FFF2-40B4-BE49-F238E27FC236}">
                  <a16:creationId xmlns:a16="http://schemas.microsoft.com/office/drawing/2014/main" id="{0FE982BD-7B8C-455B-99E3-2593547BDFD1}"/>
                </a:ext>
              </a:extLst>
            </p:cNvPr>
            <p:cNvSpPr>
              <a:spLocks noChangeArrowheads="1"/>
            </p:cNvSpPr>
            <p:nvPr/>
          </p:nvSpPr>
          <p:spPr bwMode="auto">
            <a:xfrm>
              <a:off x="3336" y="157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2" name="Oval 28">
              <a:extLst>
                <a:ext uri="{FF2B5EF4-FFF2-40B4-BE49-F238E27FC236}">
                  <a16:creationId xmlns:a16="http://schemas.microsoft.com/office/drawing/2014/main" id="{0EF5780B-6D62-48CD-92F6-D33A5B30A606}"/>
                </a:ext>
              </a:extLst>
            </p:cNvPr>
            <p:cNvSpPr>
              <a:spLocks noChangeArrowheads="1"/>
            </p:cNvSpPr>
            <p:nvPr/>
          </p:nvSpPr>
          <p:spPr bwMode="auto">
            <a:xfrm>
              <a:off x="2400" y="14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3" name="Oval 29">
              <a:extLst>
                <a:ext uri="{FF2B5EF4-FFF2-40B4-BE49-F238E27FC236}">
                  <a16:creationId xmlns:a16="http://schemas.microsoft.com/office/drawing/2014/main" id="{FF5F67EA-9FAD-4A46-B024-C88DF921D215}"/>
                </a:ext>
              </a:extLst>
            </p:cNvPr>
            <p:cNvSpPr>
              <a:spLocks noChangeArrowheads="1"/>
            </p:cNvSpPr>
            <p:nvPr/>
          </p:nvSpPr>
          <p:spPr bwMode="auto">
            <a:xfrm>
              <a:off x="1356" y="163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4" name="Oval 30">
              <a:extLst>
                <a:ext uri="{FF2B5EF4-FFF2-40B4-BE49-F238E27FC236}">
                  <a16:creationId xmlns:a16="http://schemas.microsoft.com/office/drawing/2014/main" id="{F6D48F86-7ECD-4336-8E34-F1AB81B79BE6}"/>
                </a:ext>
              </a:extLst>
            </p:cNvPr>
            <p:cNvSpPr>
              <a:spLocks noChangeArrowheads="1"/>
            </p:cNvSpPr>
            <p:nvPr/>
          </p:nvSpPr>
          <p:spPr bwMode="auto">
            <a:xfrm>
              <a:off x="1836" y="11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5" name="Oval 31">
              <a:extLst>
                <a:ext uri="{FF2B5EF4-FFF2-40B4-BE49-F238E27FC236}">
                  <a16:creationId xmlns:a16="http://schemas.microsoft.com/office/drawing/2014/main" id="{35599EBA-B987-46D6-A157-25C9234B156A}"/>
                </a:ext>
              </a:extLst>
            </p:cNvPr>
            <p:cNvSpPr>
              <a:spLocks noChangeArrowheads="1"/>
            </p:cNvSpPr>
            <p:nvPr/>
          </p:nvSpPr>
          <p:spPr bwMode="auto">
            <a:xfrm>
              <a:off x="2256" y="72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6" name="Oval 32">
              <a:extLst>
                <a:ext uri="{FF2B5EF4-FFF2-40B4-BE49-F238E27FC236}">
                  <a16:creationId xmlns:a16="http://schemas.microsoft.com/office/drawing/2014/main" id="{2965075D-B318-485E-82B2-176DA5762AE6}"/>
                </a:ext>
              </a:extLst>
            </p:cNvPr>
            <p:cNvSpPr>
              <a:spLocks noChangeArrowheads="1"/>
            </p:cNvSpPr>
            <p:nvPr/>
          </p:nvSpPr>
          <p:spPr bwMode="auto">
            <a:xfrm>
              <a:off x="2736" y="2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7" name="Oval 33">
              <a:extLst>
                <a:ext uri="{FF2B5EF4-FFF2-40B4-BE49-F238E27FC236}">
                  <a16:creationId xmlns:a16="http://schemas.microsoft.com/office/drawing/2014/main" id="{B19ED6ED-B13B-4115-A522-57391F8C2A55}"/>
                </a:ext>
              </a:extLst>
            </p:cNvPr>
            <p:cNvSpPr>
              <a:spLocks noChangeArrowheads="1"/>
            </p:cNvSpPr>
            <p:nvPr/>
          </p:nvSpPr>
          <p:spPr bwMode="auto">
            <a:xfrm>
              <a:off x="3264" y="7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8" name="Oval 34">
              <a:extLst>
                <a:ext uri="{FF2B5EF4-FFF2-40B4-BE49-F238E27FC236}">
                  <a16:creationId xmlns:a16="http://schemas.microsoft.com/office/drawing/2014/main" id="{20097065-4991-438E-8A5D-BBF475FAF1A5}"/>
                </a:ext>
              </a:extLst>
            </p:cNvPr>
            <p:cNvSpPr>
              <a:spLocks noChangeArrowheads="1"/>
            </p:cNvSpPr>
            <p:nvPr/>
          </p:nvSpPr>
          <p:spPr bwMode="auto">
            <a:xfrm>
              <a:off x="3696" y="120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7299" name="Line 35">
              <a:extLst>
                <a:ext uri="{FF2B5EF4-FFF2-40B4-BE49-F238E27FC236}">
                  <a16:creationId xmlns:a16="http://schemas.microsoft.com/office/drawing/2014/main" id="{78E9BFEA-A12D-4B9D-A021-23D54D29EEA3}"/>
                </a:ext>
              </a:extLst>
            </p:cNvPr>
            <p:cNvSpPr>
              <a:spLocks noChangeShapeType="1"/>
            </p:cNvSpPr>
            <p:nvPr/>
          </p:nvSpPr>
          <p:spPr bwMode="auto">
            <a:xfrm flipH="1">
              <a:off x="2448" y="1200"/>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300" name="Oval 36">
              <a:extLst>
                <a:ext uri="{FF2B5EF4-FFF2-40B4-BE49-F238E27FC236}">
                  <a16:creationId xmlns:a16="http://schemas.microsoft.com/office/drawing/2014/main" id="{3504E16A-B207-4BA6-A8D4-EDFAD13E9075}"/>
                </a:ext>
              </a:extLst>
            </p:cNvPr>
            <p:cNvSpPr>
              <a:spLocks noChangeArrowheads="1"/>
            </p:cNvSpPr>
            <p:nvPr/>
          </p:nvSpPr>
          <p:spPr bwMode="auto">
            <a:xfrm>
              <a:off x="4032" y="15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7223" name="Group 37">
            <a:extLst>
              <a:ext uri="{FF2B5EF4-FFF2-40B4-BE49-F238E27FC236}">
                <a16:creationId xmlns:a16="http://schemas.microsoft.com/office/drawing/2014/main" id="{24324945-8C3E-4082-989C-A28C474B99A9}"/>
              </a:ext>
            </a:extLst>
          </p:cNvPr>
          <p:cNvGrpSpPr>
            <a:grpSpLocks/>
          </p:cNvGrpSpPr>
          <p:nvPr/>
        </p:nvGrpSpPr>
        <p:grpSpPr bwMode="auto">
          <a:xfrm>
            <a:off x="6400800" y="2438400"/>
            <a:ext cx="838200" cy="457200"/>
            <a:chOff x="2496" y="2880"/>
            <a:chExt cx="528" cy="288"/>
          </a:xfrm>
        </p:grpSpPr>
        <p:graphicFrame>
          <p:nvGraphicFramePr>
            <p:cNvPr id="137277" name="Object 38">
              <a:extLst>
                <a:ext uri="{FF2B5EF4-FFF2-40B4-BE49-F238E27FC236}">
                  <a16:creationId xmlns:a16="http://schemas.microsoft.com/office/drawing/2014/main" id="{69969C8B-DBA6-4F9B-82F7-AED4FCC3EF1C}"/>
                </a:ext>
              </a:extLst>
            </p:cNvPr>
            <p:cNvGraphicFramePr>
              <a:graphicFrameLocks noChangeAspect="1"/>
            </p:cNvGraphicFramePr>
            <p:nvPr/>
          </p:nvGraphicFramePr>
          <p:xfrm>
            <a:off x="2573" y="2896"/>
            <a:ext cx="388" cy="272"/>
          </p:xfrm>
          <a:graphic>
            <a:graphicData uri="http://schemas.openxmlformats.org/presentationml/2006/ole">
              <mc:AlternateContent xmlns:mc="http://schemas.openxmlformats.org/markup-compatibility/2006">
                <mc:Choice xmlns:v="urn:schemas-microsoft-com:vml" Requires="v">
                  <p:oleObj name="Equation" r:id="rId11" imgW="184129" imgH="107731" progId="Equation.3">
                    <p:embed/>
                  </p:oleObj>
                </mc:Choice>
                <mc:Fallback>
                  <p:oleObj name="Equation" r:id="rId11" imgW="184129" imgH="107731" progId="Equation.3">
                    <p:embed/>
                    <p:pic>
                      <p:nvPicPr>
                        <p:cNvPr id="137277" name="Object 38">
                          <a:extLst>
                            <a:ext uri="{FF2B5EF4-FFF2-40B4-BE49-F238E27FC236}">
                              <a16:creationId xmlns:a16="http://schemas.microsoft.com/office/drawing/2014/main" id="{69969C8B-DBA6-4F9B-82F7-AED4FCC3EF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3" y="2896"/>
                          <a:ext cx="3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8" name="Rectangle 39">
              <a:extLst>
                <a:ext uri="{FF2B5EF4-FFF2-40B4-BE49-F238E27FC236}">
                  <a16:creationId xmlns:a16="http://schemas.microsoft.com/office/drawing/2014/main" id="{624CAD42-FCB6-453A-AF54-9E762724D780}"/>
                </a:ext>
              </a:extLst>
            </p:cNvPr>
            <p:cNvSpPr>
              <a:spLocks noChangeArrowheads="1"/>
            </p:cNvSpPr>
            <p:nvPr/>
          </p:nvSpPr>
          <p:spPr bwMode="auto">
            <a:xfrm>
              <a:off x="2496" y="2880"/>
              <a:ext cx="5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7224" name="Group 40">
            <a:extLst>
              <a:ext uri="{FF2B5EF4-FFF2-40B4-BE49-F238E27FC236}">
                <a16:creationId xmlns:a16="http://schemas.microsoft.com/office/drawing/2014/main" id="{AF2A6ABA-57E9-4E8E-B469-F1C68FA5DA7D}"/>
              </a:ext>
            </a:extLst>
          </p:cNvPr>
          <p:cNvGrpSpPr>
            <a:grpSpLocks/>
          </p:cNvGrpSpPr>
          <p:nvPr/>
        </p:nvGrpSpPr>
        <p:grpSpPr bwMode="auto">
          <a:xfrm>
            <a:off x="7543800" y="2438400"/>
            <a:ext cx="838200" cy="457200"/>
            <a:chOff x="2496" y="2880"/>
            <a:chExt cx="528" cy="288"/>
          </a:xfrm>
        </p:grpSpPr>
        <p:graphicFrame>
          <p:nvGraphicFramePr>
            <p:cNvPr id="137275" name="Object 41">
              <a:extLst>
                <a:ext uri="{FF2B5EF4-FFF2-40B4-BE49-F238E27FC236}">
                  <a16:creationId xmlns:a16="http://schemas.microsoft.com/office/drawing/2014/main" id="{DE9ED955-F459-4EBB-B6BD-767CDF67981B}"/>
                </a:ext>
              </a:extLst>
            </p:cNvPr>
            <p:cNvGraphicFramePr>
              <a:graphicFrameLocks noChangeAspect="1"/>
            </p:cNvGraphicFramePr>
            <p:nvPr/>
          </p:nvGraphicFramePr>
          <p:xfrm>
            <a:off x="2583" y="2905"/>
            <a:ext cx="369" cy="253"/>
          </p:xfrm>
          <a:graphic>
            <a:graphicData uri="http://schemas.openxmlformats.org/presentationml/2006/ole">
              <mc:AlternateContent xmlns:mc="http://schemas.openxmlformats.org/markup-compatibility/2006">
                <mc:Choice xmlns:v="urn:schemas-microsoft-com:vml" Requires="v">
                  <p:oleObj name="Equation" r:id="rId13" imgW="171503" imgH="95119" progId="Equation.3">
                    <p:embed/>
                  </p:oleObj>
                </mc:Choice>
                <mc:Fallback>
                  <p:oleObj name="Equation" r:id="rId13" imgW="171503" imgH="95119" progId="Equation.3">
                    <p:embed/>
                    <p:pic>
                      <p:nvPicPr>
                        <p:cNvPr id="137275" name="Object 41">
                          <a:extLst>
                            <a:ext uri="{FF2B5EF4-FFF2-40B4-BE49-F238E27FC236}">
                              <a16:creationId xmlns:a16="http://schemas.microsoft.com/office/drawing/2014/main" id="{DE9ED955-F459-4EBB-B6BD-767CDF67981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83" y="2905"/>
                          <a:ext cx="36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6" name="Rectangle 42">
              <a:extLst>
                <a:ext uri="{FF2B5EF4-FFF2-40B4-BE49-F238E27FC236}">
                  <a16:creationId xmlns:a16="http://schemas.microsoft.com/office/drawing/2014/main" id="{545BD54C-4776-4760-AA08-581ADE14DF76}"/>
                </a:ext>
              </a:extLst>
            </p:cNvPr>
            <p:cNvSpPr>
              <a:spLocks noChangeArrowheads="1"/>
            </p:cNvSpPr>
            <p:nvPr/>
          </p:nvSpPr>
          <p:spPr bwMode="auto">
            <a:xfrm>
              <a:off x="2496" y="2880"/>
              <a:ext cx="5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7225" name="Group 43">
            <a:extLst>
              <a:ext uri="{FF2B5EF4-FFF2-40B4-BE49-F238E27FC236}">
                <a16:creationId xmlns:a16="http://schemas.microsoft.com/office/drawing/2014/main" id="{0EA81CE4-F2E2-4E08-8D9E-8E31AA3ADD31}"/>
              </a:ext>
            </a:extLst>
          </p:cNvPr>
          <p:cNvGrpSpPr>
            <a:grpSpLocks/>
          </p:cNvGrpSpPr>
          <p:nvPr/>
        </p:nvGrpSpPr>
        <p:grpSpPr bwMode="auto">
          <a:xfrm>
            <a:off x="5943600" y="1676400"/>
            <a:ext cx="838200" cy="457200"/>
            <a:chOff x="2496" y="2880"/>
            <a:chExt cx="528" cy="288"/>
          </a:xfrm>
        </p:grpSpPr>
        <p:graphicFrame>
          <p:nvGraphicFramePr>
            <p:cNvPr id="137273" name="Object 44">
              <a:extLst>
                <a:ext uri="{FF2B5EF4-FFF2-40B4-BE49-F238E27FC236}">
                  <a16:creationId xmlns:a16="http://schemas.microsoft.com/office/drawing/2014/main" id="{A5E0A048-56C4-4AF9-AFE3-D83ED21B2CB0}"/>
                </a:ext>
              </a:extLst>
            </p:cNvPr>
            <p:cNvGraphicFramePr>
              <a:graphicFrameLocks noChangeAspect="1"/>
            </p:cNvGraphicFramePr>
            <p:nvPr/>
          </p:nvGraphicFramePr>
          <p:xfrm>
            <a:off x="2631" y="2896"/>
            <a:ext cx="272" cy="272"/>
          </p:xfrm>
          <a:graphic>
            <a:graphicData uri="http://schemas.openxmlformats.org/presentationml/2006/ole">
              <mc:AlternateContent xmlns:mc="http://schemas.openxmlformats.org/markup-compatibility/2006">
                <mc:Choice xmlns:v="urn:schemas-microsoft-com:vml" Requires="v">
                  <p:oleObj name="Equation" r:id="rId15" imgW="107847" imgH="107731" progId="Equation.3">
                    <p:embed/>
                  </p:oleObj>
                </mc:Choice>
                <mc:Fallback>
                  <p:oleObj name="Equation" r:id="rId15" imgW="107847" imgH="107731" progId="Equation.3">
                    <p:embed/>
                    <p:pic>
                      <p:nvPicPr>
                        <p:cNvPr id="137273" name="Object 44">
                          <a:extLst>
                            <a:ext uri="{FF2B5EF4-FFF2-40B4-BE49-F238E27FC236}">
                              <a16:creationId xmlns:a16="http://schemas.microsoft.com/office/drawing/2014/main" id="{A5E0A048-56C4-4AF9-AFE3-D83ED21B2CB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31" y="2896"/>
                          <a:ext cx="27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74" name="Rectangle 45">
              <a:extLst>
                <a:ext uri="{FF2B5EF4-FFF2-40B4-BE49-F238E27FC236}">
                  <a16:creationId xmlns:a16="http://schemas.microsoft.com/office/drawing/2014/main" id="{8B96A6C8-8C65-4BAF-A19C-45E998213C14}"/>
                </a:ext>
              </a:extLst>
            </p:cNvPr>
            <p:cNvSpPr>
              <a:spLocks noChangeArrowheads="1"/>
            </p:cNvSpPr>
            <p:nvPr/>
          </p:nvSpPr>
          <p:spPr bwMode="auto">
            <a:xfrm>
              <a:off x="2496" y="2880"/>
              <a:ext cx="52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aphicFrame>
        <p:nvGraphicFramePr>
          <p:cNvPr id="137226" name="Object 46">
            <a:extLst>
              <a:ext uri="{FF2B5EF4-FFF2-40B4-BE49-F238E27FC236}">
                <a16:creationId xmlns:a16="http://schemas.microsoft.com/office/drawing/2014/main" id="{FB3B55E5-A200-4997-A352-3AC3E6E29235}"/>
              </a:ext>
            </a:extLst>
          </p:cNvPr>
          <p:cNvGraphicFramePr>
            <a:graphicFrameLocks noChangeAspect="1"/>
          </p:cNvGraphicFramePr>
          <p:nvPr/>
        </p:nvGraphicFramePr>
        <p:xfrm>
          <a:off x="2819401" y="3657600"/>
          <a:ext cx="409575" cy="533400"/>
        </p:xfrm>
        <a:graphic>
          <a:graphicData uri="http://schemas.openxmlformats.org/presentationml/2006/ole">
            <mc:AlternateContent xmlns:mc="http://schemas.openxmlformats.org/markup-compatibility/2006">
              <mc:Choice xmlns:v="urn:schemas-microsoft-com:vml" Requires="v">
                <p:oleObj name="Equation" r:id="rId17" imgW="57343" imgH="95119" progId="Equation.3">
                  <p:embed/>
                </p:oleObj>
              </mc:Choice>
              <mc:Fallback>
                <p:oleObj name="Equation" r:id="rId17" imgW="57343" imgH="95119" progId="Equation.3">
                  <p:embed/>
                  <p:pic>
                    <p:nvPicPr>
                      <p:cNvPr id="137226" name="Object 46">
                        <a:extLst>
                          <a:ext uri="{FF2B5EF4-FFF2-40B4-BE49-F238E27FC236}">
                            <a16:creationId xmlns:a16="http://schemas.microsoft.com/office/drawing/2014/main" id="{FB3B55E5-A200-4997-A352-3AC3E6E2923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9401" y="3657600"/>
                        <a:ext cx="4095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7" name="Object 47">
            <a:extLst>
              <a:ext uri="{FF2B5EF4-FFF2-40B4-BE49-F238E27FC236}">
                <a16:creationId xmlns:a16="http://schemas.microsoft.com/office/drawing/2014/main" id="{19E81DC5-B700-4E18-B113-95AA19D2D69F}"/>
              </a:ext>
            </a:extLst>
          </p:cNvPr>
          <p:cNvGraphicFramePr>
            <a:graphicFrameLocks noChangeAspect="1"/>
          </p:cNvGraphicFramePr>
          <p:nvPr/>
        </p:nvGraphicFramePr>
        <p:xfrm>
          <a:off x="3886200" y="3657600"/>
          <a:ext cx="450850" cy="533400"/>
        </p:xfrm>
        <a:graphic>
          <a:graphicData uri="http://schemas.openxmlformats.org/presentationml/2006/ole">
            <mc:AlternateContent xmlns:mc="http://schemas.openxmlformats.org/markup-compatibility/2006">
              <mc:Choice xmlns:v="urn:schemas-microsoft-com:vml" Requires="v">
                <p:oleObj name="Equation" r:id="rId19" imgW="69969" imgH="95119" progId="Equation.3">
                  <p:embed/>
                </p:oleObj>
              </mc:Choice>
              <mc:Fallback>
                <p:oleObj name="Equation" r:id="rId19" imgW="69969" imgH="95119" progId="Equation.3">
                  <p:embed/>
                  <p:pic>
                    <p:nvPicPr>
                      <p:cNvPr id="137227" name="Object 47">
                        <a:extLst>
                          <a:ext uri="{FF2B5EF4-FFF2-40B4-BE49-F238E27FC236}">
                            <a16:creationId xmlns:a16="http://schemas.microsoft.com/office/drawing/2014/main" id="{19E81DC5-B700-4E18-B113-95AA19D2D69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86200" y="3657600"/>
                        <a:ext cx="4508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8" name="Object 48">
            <a:extLst>
              <a:ext uri="{FF2B5EF4-FFF2-40B4-BE49-F238E27FC236}">
                <a16:creationId xmlns:a16="http://schemas.microsoft.com/office/drawing/2014/main" id="{A5C1B352-6438-48D8-B1B0-8925F68C7170}"/>
              </a:ext>
            </a:extLst>
          </p:cNvPr>
          <p:cNvGraphicFramePr>
            <a:graphicFrameLocks noChangeAspect="1"/>
          </p:cNvGraphicFramePr>
          <p:nvPr/>
        </p:nvGraphicFramePr>
        <p:xfrm>
          <a:off x="4648200" y="2971801"/>
          <a:ext cx="490538" cy="574675"/>
        </p:xfrm>
        <a:graphic>
          <a:graphicData uri="http://schemas.openxmlformats.org/presentationml/2006/ole">
            <mc:AlternateContent xmlns:mc="http://schemas.openxmlformats.org/markup-compatibility/2006">
              <mc:Choice xmlns:v="urn:schemas-microsoft-com:vml" Requires="v">
                <p:oleObj name="Equation" r:id="rId21" imgW="82595" imgH="107731" progId="Equation.3">
                  <p:embed/>
                </p:oleObj>
              </mc:Choice>
              <mc:Fallback>
                <p:oleObj name="Equation" r:id="rId21" imgW="82595" imgH="107731" progId="Equation.3">
                  <p:embed/>
                  <p:pic>
                    <p:nvPicPr>
                      <p:cNvPr id="137228" name="Object 48">
                        <a:extLst>
                          <a:ext uri="{FF2B5EF4-FFF2-40B4-BE49-F238E27FC236}">
                            <a16:creationId xmlns:a16="http://schemas.microsoft.com/office/drawing/2014/main" id="{A5C1B352-6438-48D8-B1B0-8925F68C717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8200" y="2971801"/>
                        <a:ext cx="490538"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9" name="Object 49">
            <a:extLst>
              <a:ext uri="{FF2B5EF4-FFF2-40B4-BE49-F238E27FC236}">
                <a16:creationId xmlns:a16="http://schemas.microsoft.com/office/drawing/2014/main" id="{091B3B2B-302F-475D-85B7-0D903C3FA98A}"/>
              </a:ext>
            </a:extLst>
          </p:cNvPr>
          <p:cNvGraphicFramePr>
            <a:graphicFrameLocks noChangeAspect="1"/>
          </p:cNvGraphicFramePr>
          <p:nvPr/>
        </p:nvGraphicFramePr>
        <p:xfrm>
          <a:off x="5562600" y="2971800"/>
          <a:ext cx="490538" cy="533400"/>
        </p:xfrm>
        <a:graphic>
          <a:graphicData uri="http://schemas.openxmlformats.org/presentationml/2006/ole">
            <mc:AlternateContent xmlns:mc="http://schemas.openxmlformats.org/markup-compatibility/2006">
              <mc:Choice xmlns:v="urn:schemas-microsoft-com:vml" Requires="v">
                <p:oleObj name="Equation" r:id="rId23" imgW="82595" imgH="95119" progId="Equation.3">
                  <p:embed/>
                </p:oleObj>
              </mc:Choice>
              <mc:Fallback>
                <p:oleObj name="Equation" r:id="rId23" imgW="82595" imgH="95119" progId="Equation.3">
                  <p:embed/>
                  <p:pic>
                    <p:nvPicPr>
                      <p:cNvPr id="137229" name="Object 49">
                        <a:extLst>
                          <a:ext uri="{FF2B5EF4-FFF2-40B4-BE49-F238E27FC236}">
                            <a16:creationId xmlns:a16="http://schemas.microsoft.com/office/drawing/2014/main" id="{091B3B2B-302F-475D-85B7-0D903C3FA98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62600" y="2971800"/>
                        <a:ext cx="4905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0" name="Object 50">
            <a:extLst>
              <a:ext uri="{FF2B5EF4-FFF2-40B4-BE49-F238E27FC236}">
                <a16:creationId xmlns:a16="http://schemas.microsoft.com/office/drawing/2014/main" id="{F46F5AD4-82FC-4B53-A89B-E85F75C69191}"/>
              </a:ext>
            </a:extLst>
          </p:cNvPr>
          <p:cNvGraphicFramePr>
            <a:graphicFrameLocks noChangeAspect="1"/>
          </p:cNvGraphicFramePr>
          <p:nvPr/>
        </p:nvGraphicFramePr>
        <p:xfrm>
          <a:off x="6553200" y="2895601"/>
          <a:ext cx="490538" cy="574675"/>
        </p:xfrm>
        <a:graphic>
          <a:graphicData uri="http://schemas.openxmlformats.org/presentationml/2006/ole">
            <mc:AlternateContent xmlns:mc="http://schemas.openxmlformats.org/markup-compatibility/2006">
              <mc:Choice xmlns:v="urn:schemas-microsoft-com:vml" Requires="v">
                <p:oleObj name="Equation" r:id="rId25" imgW="82595" imgH="107731" progId="Equation.3">
                  <p:embed/>
                </p:oleObj>
              </mc:Choice>
              <mc:Fallback>
                <p:oleObj name="Equation" r:id="rId25" imgW="82595" imgH="107731" progId="Equation.3">
                  <p:embed/>
                  <p:pic>
                    <p:nvPicPr>
                      <p:cNvPr id="137230" name="Object 50">
                        <a:extLst>
                          <a:ext uri="{FF2B5EF4-FFF2-40B4-BE49-F238E27FC236}">
                            <a16:creationId xmlns:a16="http://schemas.microsoft.com/office/drawing/2014/main" id="{F46F5AD4-82FC-4B53-A89B-E85F75C6919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53200" y="2895601"/>
                        <a:ext cx="490538"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1" name="Object 51">
            <a:extLst>
              <a:ext uri="{FF2B5EF4-FFF2-40B4-BE49-F238E27FC236}">
                <a16:creationId xmlns:a16="http://schemas.microsoft.com/office/drawing/2014/main" id="{ACF80CB1-9BD9-44C1-8708-4DF0A89186A3}"/>
              </a:ext>
            </a:extLst>
          </p:cNvPr>
          <p:cNvGraphicFramePr>
            <a:graphicFrameLocks noChangeAspect="1"/>
          </p:cNvGraphicFramePr>
          <p:nvPr/>
        </p:nvGraphicFramePr>
        <p:xfrm>
          <a:off x="7696200" y="2971801"/>
          <a:ext cx="533400" cy="574675"/>
        </p:xfrm>
        <a:graphic>
          <a:graphicData uri="http://schemas.openxmlformats.org/presentationml/2006/ole">
            <mc:AlternateContent xmlns:mc="http://schemas.openxmlformats.org/markup-compatibility/2006">
              <mc:Choice xmlns:v="urn:schemas-microsoft-com:vml" Requires="v">
                <p:oleObj name="Equation" r:id="rId27" imgW="95221" imgH="107731" progId="Equation.3">
                  <p:embed/>
                </p:oleObj>
              </mc:Choice>
              <mc:Fallback>
                <p:oleObj name="Equation" r:id="rId27" imgW="95221" imgH="107731" progId="Equation.3">
                  <p:embed/>
                  <p:pic>
                    <p:nvPicPr>
                      <p:cNvPr id="137231" name="Object 51">
                        <a:extLst>
                          <a:ext uri="{FF2B5EF4-FFF2-40B4-BE49-F238E27FC236}">
                            <a16:creationId xmlns:a16="http://schemas.microsoft.com/office/drawing/2014/main" id="{ACF80CB1-9BD9-44C1-8708-4DF0A89186A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96200" y="2971801"/>
                        <a:ext cx="5334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2" name="Object 52">
            <a:extLst>
              <a:ext uri="{FF2B5EF4-FFF2-40B4-BE49-F238E27FC236}">
                <a16:creationId xmlns:a16="http://schemas.microsoft.com/office/drawing/2014/main" id="{E5347C6E-7AE6-489A-82D3-CA329C450BC3}"/>
              </a:ext>
            </a:extLst>
          </p:cNvPr>
          <p:cNvGraphicFramePr>
            <a:graphicFrameLocks noChangeAspect="1"/>
          </p:cNvGraphicFramePr>
          <p:nvPr/>
        </p:nvGraphicFramePr>
        <p:xfrm>
          <a:off x="6197600" y="2057400"/>
          <a:ext cx="450850" cy="533400"/>
        </p:xfrm>
        <a:graphic>
          <a:graphicData uri="http://schemas.openxmlformats.org/presentationml/2006/ole">
            <mc:AlternateContent xmlns:mc="http://schemas.openxmlformats.org/markup-compatibility/2006">
              <mc:Choice xmlns:v="urn:schemas-microsoft-com:vml" Requires="v">
                <p:oleObj name="Equation" r:id="rId29" imgW="69969" imgH="95119" progId="Equation.3">
                  <p:embed/>
                </p:oleObj>
              </mc:Choice>
              <mc:Fallback>
                <p:oleObj name="Equation" r:id="rId29" imgW="69969" imgH="95119" progId="Equation.3">
                  <p:embed/>
                  <p:pic>
                    <p:nvPicPr>
                      <p:cNvPr id="137232" name="Object 52">
                        <a:extLst>
                          <a:ext uri="{FF2B5EF4-FFF2-40B4-BE49-F238E27FC236}">
                            <a16:creationId xmlns:a16="http://schemas.microsoft.com/office/drawing/2014/main" id="{E5347C6E-7AE6-489A-82D3-CA329C450BC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97600" y="2057400"/>
                        <a:ext cx="4508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3" name="Object 53">
            <a:extLst>
              <a:ext uri="{FF2B5EF4-FFF2-40B4-BE49-F238E27FC236}">
                <a16:creationId xmlns:a16="http://schemas.microsoft.com/office/drawing/2014/main" id="{F1298D3E-0CA4-4E8A-906B-24D4C148AC7C}"/>
              </a:ext>
            </a:extLst>
          </p:cNvPr>
          <p:cNvGraphicFramePr>
            <a:graphicFrameLocks noChangeAspect="1"/>
          </p:cNvGraphicFramePr>
          <p:nvPr/>
        </p:nvGraphicFramePr>
        <p:xfrm>
          <a:off x="1981200" y="5383214"/>
          <a:ext cx="8610600" cy="788987"/>
        </p:xfrm>
        <a:graphic>
          <a:graphicData uri="http://schemas.openxmlformats.org/presentationml/2006/ole">
            <mc:AlternateContent xmlns:mc="http://schemas.openxmlformats.org/markup-compatibility/2006">
              <mc:Choice xmlns:v="urn:schemas-microsoft-com:vml" Requires="v">
                <p:oleObj name="Equation" r:id="rId31" imgW="1873386" imgH="107731" progId="Equation.3">
                  <p:embed/>
                </p:oleObj>
              </mc:Choice>
              <mc:Fallback>
                <p:oleObj name="Equation" r:id="rId31" imgW="1873386" imgH="107731" progId="Equation.3">
                  <p:embed/>
                  <p:pic>
                    <p:nvPicPr>
                      <p:cNvPr id="137233" name="Object 53">
                        <a:extLst>
                          <a:ext uri="{FF2B5EF4-FFF2-40B4-BE49-F238E27FC236}">
                            <a16:creationId xmlns:a16="http://schemas.microsoft.com/office/drawing/2014/main" id="{F1298D3E-0CA4-4E8A-906B-24D4C148AC7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81200" y="5383214"/>
                        <a:ext cx="861060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4" name="Object 54">
            <a:extLst>
              <a:ext uri="{FF2B5EF4-FFF2-40B4-BE49-F238E27FC236}">
                <a16:creationId xmlns:a16="http://schemas.microsoft.com/office/drawing/2014/main" id="{ACBA0BA5-6894-4717-8036-68E50D23E173}"/>
              </a:ext>
            </a:extLst>
          </p:cNvPr>
          <p:cNvGraphicFramePr>
            <a:graphicFrameLocks noChangeAspect="1"/>
          </p:cNvGraphicFramePr>
          <p:nvPr/>
        </p:nvGraphicFramePr>
        <p:xfrm>
          <a:off x="2590801" y="6096000"/>
          <a:ext cx="415925" cy="539750"/>
        </p:xfrm>
        <a:graphic>
          <a:graphicData uri="http://schemas.openxmlformats.org/presentationml/2006/ole">
            <mc:AlternateContent xmlns:mc="http://schemas.openxmlformats.org/markup-compatibility/2006">
              <mc:Choice xmlns:v="urn:schemas-microsoft-com:vml" Requires="v">
                <p:oleObj name="Equation" r:id="rId33" imgW="57343" imgH="95119" progId="Equation.3">
                  <p:embed/>
                </p:oleObj>
              </mc:Choice>
              <mc:Fallback>
                <p:oleObj name="Equation" r:id="rId33" imgW="57343" imgH="95119" progId="Equation.3">
                  <p:embed/>
                  <p:pic>
                    <p:nvPicPr>
                      <p:cNvPr id="137234" name="Object 54">
                        <a:extLst>
                          <a:ext uri="{FF2B5EF4-FFF2-40B4-BE49-F238E27FC236}">
                            <a16:creationId xmlns:a16="http://schemas.microsoft.com/office/drawing/2014/main" id="{ACBA0BA5-6894-4717-8036-68E50D23E173}"/>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590801" y="6096000"/>
                        <a:ext cx="4159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5" name="Object 55">
            <a:extLst>
              <a:ext uri="{FF2B5EF4-FFF2-40B4-BE49-F238E27FC236}">
                <a16:creationId xmlns:a16="http://schemas.microsoft.com/office/drawing/2014/main" id="{DC20A3D8-4B66-40C6-8890-AE2780E1B358}"/>
              </a:ext>
            </a:extLst>
          </p:cNvPr>
          <p:cNvGraphicFramePr>
            <a:graphicFrameLocks noChangeAspect="1"/>
          </p:cNvGraphicFramePr>
          <p:nvPr/>
        </p:nvGraphicFramePr>
        <p:xfrm>
          <a:off x="3886201" y="4953001"/>
          <a:ext cx="290513" cy="581025"/>
        </p:xfrm>
        <a:graphic>
          <a:graphicData uri="http://schemas.openxmlformats.org/presentationml/2006/ole">
            <mc:AlternateContent xmlns:mc="http://schemas.openxmlformats.org/markup-compatibility/2006">
              <mc:Choice xmlns:v="urn:schemas-microsoft-com:vml" Requires="v">
                <p:oleObj name="Equation" r:id="rId35" imgW="18939" imgH="107731" progId="Equation.3">
                  <p:embed/>
                </p:oleObj>
              </mc:Choice>
              <mc:Fallback>
                <p:oleObj name="Equation" r:id="rId35" imgW="18939" imgH="107731" progId="Equation.3">
                  <p:embed/>
                  <p:pic>
                    <p:nvPicPr>
                      <p:cNvPr id="137235" name="Object 55">
                        <a:extLst>
                          <a:ext uri="{FF2B5EF4-FFF2-40B4-BE49-F238E27FC236}">
                            <a16:creationId xmlns:a16="http://schemas.microsoft.com/office/drawing/2014/main" id="{DC20A3D8-4B66-40C6-8890-AE2780E1B358}"/>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86201" y="4953001"/>
                        <a:ext cx="2905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6" name="Object 56">
            <a:extLst>
              <a:ext uri="{FF2B5EF4-FFF2-40B4-BE49-F238E27FC236}">
                <a16:creationId xmlns:a16="http://schemas.microsoft.com/office/drawing/2014/main" id="{78CD66B1-8B8B-4DC0-A935-EFD2D44D89EF}"/>
              </a:ext>
            </a:extLst>
          </p:cNvPr>
          <p:cNvGraphicFramePr>
            <a:graphicFrameLocks noChangeAspect="1"/>
          </p:cNvGraphicFramePr>
          <p:nvPr/>
        </p:nvGraphicFramePr>
        <p:xfrm>
          <a:off x="5105401" y="5029201"/>
          <a:ext cx="415925" cy="455613"/>
        </p:xfrm>
        <a:graphic>
          <a:graphicData uri="http://schemas.openxmlformats.org/presentationml/2006/ole">
            <mc:AlternateContent xmlns:mc="http://schemas.openxmlformats.org/markup-compatibility/2006">
              <mc:Choice xmlns:v="urn:schemas-microsoft-com:vml" Requires="v">
                <p:oleObj name="Equation" r:id="rId37" imgW="57343" imgH="76200" progId="Equation.3">
                  <p:embed/>
                </p:oleObj>
              </mc:Choice>
              <mc:Fallback>
                <p:oleObj name="Equation" r:id="rId37" imgW="57343" imgH="76200" progId="Equation.3">
                  <p:embed/>
                  <p:pic>
                    <p:nvPicPr>
                      <p:cNvPr id="137236" name="Object 56">
                        <a:extLst>
                          <a:ext uri="{FF2B5EF4-FFF2-40B4-BE49-F238E27FC236}">
                            <a16:creationId xmlns:a16="http://schemas.microsoft.com/office/drawing/2014/main" id="{78CD66B1-8B8B-4DC0-A935-EFD2D44D89EF}"/>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05401" y="5029201"/>
                        <a:ext cx="4159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7" name="Object 57">
            <a:extLst>
              <a:ext uri="{FF2B5EF4-FFF2-40B4-BE49-F238E27FC236}">
                <a16:creationId xmlns:a16="http://schemas.microsoft.com/office/drawing/2014/main" id="{BF1869EB-C0A9-48D1-9241-E06958053955}"/>
              </a:ext>
            </a:extLst>
          </p:cNvPr>
          <p:cNvGraphicFramePr>
            <a:graphicFrameLocks noChangeAspect="1"/>
          </p:cNvGraphicFramePr>
          <p:nvPr/>
        </p:nvGraphicFramePr>
        <p:xfrm>
          <a:off x="6172200" y="5029201"/>
          <a:ext cx="374650" cy="455613"/>
        </p:xfrm>
        <a:graphic>
          <a:graphicData uri="http://schemas.openxmlformats.org/presentationml/2006/ole">
            <mc:AlternateContent xmlns:mc="http://schemas.openxmlformats.org/markup-compatibility/2006">
              <mc:Choice xmlns:v="urn:schemas-microsoft-com:vml" Requires="v">
                <p:oleObj name="Equation" r:id="rId39" imgW="44191" imgH="76200" progId="Equation.3">
                  <p:embed/>
                </p:oleObj>
              </mc:Choice>
              <mc:Fallback>
                <p:oleObj name="Equation" r:id="rId39" imgW="44191" imgH="76200" progId="Equation.3">
                  <p:embed/>
                  <p:pic>
                    <p:nvPicPr>
                      <p:cNvPr id="137237" name="Object 57">
                        <a:extLst>
                          <a:ext uri="{FF2B5EF4-FFF2-40B4-BE49-F238E27FC236}">
                            <a16:creationId xmlns:a16="http://schemas.microsoft.com/office/drawing/2014/main" id="{BF1869EB-C0A9-48D1-9241-E06958053955}"/>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172200" y="5029201"/>
                        <a:ext cx="3746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38" name="Object 58">
            <a:extLst>
              <a:ext uri="{FF2B5EF4-FFF2-40B4-BE49-F238E27FC236}">
                <a16:creationId xmlns:a16="http://schemas.microsoft.com/office/drawing/2014/main" id="{E6CBFD1E-F9C6-4B09-A9BC-D717B99AA010}"/>
              </a:ext>
            </a:extLst>
          </p:cNvPr>
          <p:cNvGraphicFramePr>
            <a:graphicFrameLocks noChangeAspect="1"/>
          </p:cNvGraphicFramePr>
          <p:nvPr/>
        </p:nvGraphicFramePr>
        <p:xfrm>
          <a:off x="7162800" y="5030788"/>
          <a:ext cx="374650" cy="455612"/>
        </p:xfrm>
        <a:graphic>
          <a:graphicData uri="http://schemas.openxmlformats.org/presentationml/2006/ole">
            <mc:AlternateContent xmlns:mc="http://schemas.openxmlformats.org/markup-compatibility/2006">
              <mc:Choice xmlns:v="urn:schemas-microsoft-com:vml" Requires="v">
                <p:oleObj name="Equation" r:id="rId41" imgW="44191" imgH="76200" progId="Equation.3">
                  <p:embed/>
                </p:oleObj>
              </mc:Choice>
              <mc:Fallback>
                <p:oleObj name="Equation" r:id="rId41" imgW="44191" imgH="76200" progId="Equation.3">
                  <p:embed/>
                  <p:pic>
                    <p:nvPicPr>
                      <p:cNvPr id="137238" name="Object 58">
                        <a:extLst>
                          <a:ext uri="{FF2B5EF4-FFF2-40B4-BE49-F238E27FC236}">
                            <a16:creationId xmlns:a16="http://schemas.microsoft.com/office/drawing/2014/main" id="{E6CBFD1E-F9C6-4B09-A9BC-D717B99AA010}"/>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162800" y="5030788"/>
                        <a:ext cx="37465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39" name="Line 59">
            <a:extLst>
              <a:ext uri="{FF2B5EF4-FFF2-40B4-BE49-F238E27FC236}">
                <a16:creationId xmlns:a16="http://schemas.microsoft.com/office/drawing/2014/main" id="{EC365BAA-74A8-4521-9F5C-1095B6B82DC8}"/>
              </a:ext>
            </a:extLst>
          </p:cNvPr>
          <p:cNvSpPr>
            <a:spLocks noChangeShapeType="1"/>
          </p:cNvSpPr>
          <p:nvPr/>
        </p:nvSpPr>
        <p:spPr bwMode="auto">
          <a:xfrm>
            <a:off x="2133600" y="48768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0" name="Line 60">
            <a:extLst>
              <a:ext uri="{FF2B5EF4-FFF2-40B4-BE49-F238E27FC236}">
                <a16:creationId xmlns:a16="http://schemas.microsoft.com/office/drawing/2014/main" id="{D738BC6C-78EC-4481-8C3A-5DBB651F39F9}"/>
              </a:ext>
            </a:extLst>
          </p:cNvPr>
          <p:cNvSpPr>
            <a:spLocks noChangeShapeType="1"/>
          </p:cNvSpPr>
          <p:nvPr/>
        </p:nvSpPr>
        <p:spPr bwMode="auto">
          <a:xfrm>
            <a:off x="3505200" y="48768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1" name="Line 61">
            <a:extLst>
              <a:ext uri="{FF2B5EF4-FFF2-40B4-BE49-F238E27FC236}">
                <a16:creationId xmlns:a16="http://schemas.microsoft.com/office/drawing/2014/main" id="{A00DAC88-B469-4BA4-AED0-74FA9BD317EA}"/>
              </a:ext>
            </a:extLst>
          </p:cNvPr>
          <p:cNvSpPr>
            <a:spLocks noChangeShapeType="1"/>
          </p:cNvSpPr>
          <p:nvPr/>
        </p:nvSpPr>
        <p:spPr bwMode="auto">
          <a:xfrm>
            <a:off x="4876800" y="4876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2" name="Line 62">
            <a:extLst>
              <a:ext uri="{FF2B5EF4-FFF2-40B4-BE49-F238E27FC236}">
                <a16:creationId xmlns:a16="http://schemas.microsoft.com/office/drawing/2014/main" id="{DB18FD26-9052-4C88-88EC-345F28607274}"/>
              </a:ext>
            </a:extLst>
          </p:cNvPr>
          <p:cNvSpPr>
            <a:spLocks noChangeShapeType="1"/>
          </p:cNvSpPr>
          <p:nvPr/>
        </p:nvSpPr>
        <p:spPr bwMode="auto">
          <a:xfrm>
            <a:off x="5867400" y="4876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3" name="Line 63">
            <a:extLst>
              <a:ext uri="{FF2B5EF4-FFF2-40B4-BE49-F238E27FC236}">
                <a16:creationId xmlns:a16="http://schemas.microsoft.com/office/drawing/2014/main" id="{7C6BB00A-3053-4259-98EA-CD9857929C2F}"/>
              </a:ext>
            </a:extLst>
          </p:cNvPr>
          <p:cNvSpPr>
            <a:spLocks noChangeShapeType="1"/>
          </p:cNvSpPr>
          <p:nvPr/>
        </p:nvSpPr>
        <p:spPr bwMode="auto">
          <a:xfrm>
            <a:off x="6858000" y="4876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4" name="Line 64">
            <a:extLst>
              <a:ext uri="{FF2B5EF4-FFF2-40B4-BE49-F238E27FC236}">
                <a16:creationId xmlns:a16="http://schemas.microsoft.com/office/drawing/2014/main" id="{A7182D9E-1588-4AA7-B7CF-93141DE4928E}"/>
              </a:ext>
            </a:extLst>
          </p:cNvPr>
          <p:cNvSpPr>
            <a:spLocks noChangeShapeType="1"/>
          </p:cNvSpPr>
          <p:nvPr/>
        </p:nvSpPr>
        <p:spPr bwMode="auto">
          <a:xfrm>
            <a:off x="7886700" y="4876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5" name="Line 65">
            <a:extLst>
              <a:ext uri="{FF2B5EF4-FFF2-40B4-BE49-F238E27FC236}">
                <a16:creationId xmlns:a16="http://schemas.microsoft.com/office/drawing/2014/main" id="{425BBC28-7AD4-42DA-BB79-2D6393CCDC68}"/>
              </a:ext>
            </a:extLst>
          </p:cNvPr>
          <p:cNvSpPr>
            <a:spLocks noChangeShapeType="1"/>
          </p:cNvSpPr>
          <p:nvPr/>
        </p:nvSpPr>
        <p:spPr bwMode="auto">
          <a:xfrm>
            <a:off x="8610600" y="4876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6" name="Line 66">
            <a:extLst>
              <a:ext uri="{FF2B5EF4-FFF2-40B4-BE49-F238E27FC236}">
                <a16:creationId xmlns:a16="http://schemas.microsoft.com/office/drawing/2014/main" id="{4A2A8D1A-4B89-44AC-BFDA-5B5F848AA057}"/>
              </a:ext>
            </a:extLst>
          </p:cNvPr>
          <p:cNvSpPr>
            <a:spLocks noChangeShapeType="1"/>
          </p:cNvSpPr>
          <p:nvPr/>
        </p:nvSpPr>
        <p:spPr bwMode="auto">
          <a:xfrm>
            <a:off x="9601200" y="4876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7247" name="Object 67">
            <a:extLst>
              <a:ext uri="{FF2B5EF4-FFF2-40B4-BE49-F238E27FC236}">
                <a16:creationId xmlns:a16="http://schemas.microsoft.com/office/drawing/2014/main" id="{9BF2DFA3-DAFA-4CD5-BC4B-22E21192ACB1}"/>
              </a:ext>
            </a:extLst>
          </p:cNvPr>
          <p:cNvGraphicFramePr>
            <a:graphicFrameLocks noChangeAspect="1"/>
          </p:cNvGraphicFramePr>
          <p:nvPr/>
        </p:nvGraphicFramePr>
        <p:xfrm>
          <a:off x="8001000" y="6096000"/>
          <a:ext cx="457200" cy="539750"/>
        </p:xfrm>
        <a:graphic>
          <a:graphicData uri="http://schemas.openxmlformats.org/presentationml/2006/ole">
            <mc:AlternateContent xmlns:mc="http://schemas.openxmlformats.org/markup-compatibility/2006">
              <mc:Choice xmlns:v="urn:schemas-microsoft-com:vml" Requires="v">
                <p:oleObj name="Equation" r:id="rId43" imgW="69969" imgH="95119" progId="Equation.3">
                  <p:embed/>
                </p:oleObj>
              </mc:Choice>
              <mc:Fallback>
                <p:oleObj name="Equation" r:id="rId43" imgW="69969" imgH="95119" progId="Equation.3">
                  <p:embed/>
                  <p:pic>
                    <p:nvPicPr>
                      <p:cNvPr id="137247" name="Object 67">
                        <a:extLst>
                          <a:ext uri="{FF2B5EF4-FFF2-40B4-BE49-F238E27FC236}">
                            <a16:creationId xmlns:a16="http://schemas.microsoft.com/office/drawing/2014/main" id="{9BF2DFA3-DAFA-4CD5-BC4B-22E21192ACB1}"/>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8001000" y="6096000"/>
                        <a:ext cx="4572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8" name="Object 68">
            <a:extLst>
              <a:ext uri="{FF2B5EF4-FFF2-40B4-BE49-F238E27FC236}">
                <a16:creationId xmlns:a16="http://schemas.microsoft.com/office/drawing/2014/main" id="{35F23E49-607B-4535-990C-E19457FFA050}"/>
              </a:ext>
            </a:extLst>
          </p:cNvPr>
          <p:cNvGraphicFramePr>
            <a:graphicFrameLocks noChangeAspect="1"/>
          </p:cNvGraphicFramePr>
          <p:nvPr/>
        </p:nvGraphicFramePr>
        <p:xfrm>
          <a:off x="8839201" y="6172201"/>
          <a:ext cx="415925" cy="455613"/>
        </p:xfrm>
        <a:graphic>
          <a:graphicData uri="http://schemas.openxmlformats.org/presentationml/2006/ole">
            <mc:AlternateContent xmlns:mc="http://schemas.openxmlformats.org/markup-compatibility/2006">
              <mc:Choice xmlns:v="urn:schemas-microsoft-com:vml" Requires="v">
                <p:oleObj name="Equation" r:id="rId45" imgW="57343" imgH="76200" progId="Equation.3">
                  <p:embed/>
                </p:oleObj>
              </mc:Choice>
              <mc:Fallback>
                <p:oleObj name="Equation" r:id="rId45" imgW="57343" imgH="76200" progId="Equation.3">
                  <p:embed/>
                  <p:pic>
                    <p:nvPicPr>
                      <p:cNvPr id="137248" name="Object 68">
                        <a:extLst>
                          <a:ext uri="{FF2B5EF4-FFF2-40B4-BE49-F238E27FC236}">
                            <a16:creationId xmlns:a16="http://schemas.microsoft.com/office/drawing/2014/main" id="{35F23E49-607B-4535-990C-E19457FFA050}"/>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8839201" y="6172201"/>
                        <a:ext cx="4159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9" name="Object 69">
            <a:extLst>
              <a:ext uri="{FF2B5EF4-FFF2-40B4-BE49-F238E27FC236}">
                <a16:creationId xmlns:a16="http://schemas.microsoft.com/office/drawing/2014/main" id="{F5E63B5F-D33C-42B2-A2B0-04F651F70598}"/>
              </a:ext>
            </a:extLst>
          </p:cNvPr>
          <p:cNvGraphicFramePr>
            <a:graphicFrameLocks noChangeAspect="1"/>
          </p:cNvGraphicFramePr>
          <p:nvPr/>
        </p:nvGraphicFramePr>
        <p:xfrm>
          <a:off x="9753601" y="6172201"/>
          <a:ext cx="415925" cy="455613"/>
        </p:xfrm>
        <a:graphic>
          <a:graphicData uri="http://schemas.openxmlformats.org/presentationml/2006/ole">
            <mc:AlternateContent xmlns:mc="http://schemas.openxmlformats.org/markup-compatibility/2006">
              <mc:Choice xmlns:v="urn:schemas-microsoft-com:vml" Requires="v">
                <p:oleObj name="Equation" r:id="rId47" imgW="57343" imgH="76200" progId="Equation.3">
                  <p:embed/>
                </p:oleObj>
              </mc:Choice>
              <mc:Fallback>
                <p:oleObj name="Equation" r:id="rId47" imgW="57343" imgH="76200" progId="Equation.3">
                  <p:embed/>
                  <p:pic>
                    <p:nvPicPr>
                      <p:cNvPr id="137249" name="Object 69">
                        <a:extLst>
                          <a:ext uri="{FF2B5EF4-FFF2-40B4-BE49-F238E27FC236}">
                            <a16:creationId xmlns:a16="http://schemas.microsoft.com/office/drawing/2014/main" id="{F5E63B5F-D33C-42B2-A2B0-04F651F70598}"/>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9753601" y="6172201"/>
                        <a:ext cx="4159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50" name="Object 70">
            <a:extLst>
              <a:ext uri="{FF2B5EF4-FFF2-40B4-BE49-F238E27FC236}">
                <a16:creationId xmlns:a16="http://schemas.microsoft.com/office/drawing/2014/main" id="{D413F321-87B5-4D56-959B-CFBEE43CA0D8}"/>
              </a:ext>
            </a:extLst>
          </p:cNvPr>
          <p:cNvGraphicFramePr>
            <a:graphicFrameLocks noChangeAspect="1"/>
          </p:cNvGraphicFramePr>
          <p:nvPr/>
        </p:nvGraphicFramePr>
        <p:xfrm>
          <a:off x="2057400" y="4114800"/>
          <a:ext cx="8610600" cy="788988"/>
        </p:xfrm>
        <a:graphic>
          <a:graphicData uri="http://schemas.openxmlformats.org/presentationml/2006/ole">
            <mc:AlternateContent xmlns:mc="http://schemas.openxmlformats.org/markup-compatibility/2006">
              <mc:Choice xmlns:v="urn:schemas-microsoft-com:vml" Requires="v">
                <p:oleObj name="Equation" r:id="rId49" imgW="1873386" imgH="107731" progId="Equation.3">
                  <p:embed/>
                </p:oleObj>
              </mc:Choice>
              <mc:Fallback>
                <p:oleObj name="Equation" r:id="rId49" imgW="1873386" imgH="107731" progId="Equation.3">
                  <p:embed/>
                  <p:pic>
                    <p:nvPicPr>
                      <p:cNvPr id="137250" name="Object 70">
                        <a:extLst>
                          <a:ext uri="{FF2B5EF4-FFF2-40B4-BE49-F238E27FC236}">
                            <a16:creationId xmlns:a16="http://schemas.microsoft.com/office/drawing/2014/main" id="{D413F321-87B5-4D56-959B-CFBEE43CA0D8}"/>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057400" y="4114800"/>
                        <a:ext cx="8610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51" name="Line 71">
            <a:extLst>
              <a:ext uri="{FF2B5EF4-FFF2-40B4-BE49-F238E27FC236}">
                <a16:creationId xmlns:a16="http://schemas.microsoft.com/office/drawing/2014/main" id="{A97CFBFC-0EC1-4920-8727-6737094122F7}"/>
              </a:ext>
            </a:extLst>
          </p:cNvPr>
          <p:cNvSpPr>
            <a:spLocks noChangeShapeType="1"/>
          </p:cNvSpPr>
          <p:nvPr/>
        </p:nvSpPr>
        <p:spPr bwMode="auto">
          <a:xfrm>
            <a:off x="2133600" y="609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2" name="Line 72">
            <a:extLst>
              <a:ext uri="{FF2B5EF4-FFF2-40B4-BE49-F238E27FC236}">
                <a16:creationId xmlns:a16="http://schemas.microsoft.com/office/drawing/2014/main" id="{C7DE9EE6-132E-41EC-8AD0-F7DC81C70A86}"/>
              </a:ext>
            </a:extLst>
          </p:cNvPr>
          <p:cNvSpPr>
            <a:spLocks noChangeShapeType="1"/>
          </p:cNvSpPr>
          <p:nvPr/>
        </p:nvSpPr>
        <p:spPr bwMode="auto">
          <a:xfrm>
            <a:off x="3429000" y="6096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3" name="Line 73">
            <a:extLst>
              <a:ext uri="{FF2B5EF4-FFF2-40B4-BE49-F238E27FC236}">
                <a16:creationId xmlns:a16="http://schemas.microsoft.com/office/drawing/2014/main" id="{0122E472-E1D3-4D16-92A7-B4B265390D31}"/>
              </a:ext>
            </a:extLst>
          </p:cNvPr>
          <p:cNvSpPr>
            <a:spLocks noChangeShapeType="1"/>
          </p:cNvSpPr>
          <p:nvPr/>
        </p:nvSpPr>
        <p:spPr bwMode="auto">
          <a:xfrm>
            <a:off x="4495800" y="60960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4" name="Line 74">
            <a:extLst>
              <a:ext uri="{FF2B5EF4-FFF2-40B4-BE49-F238E27FC236}">
                <a16:creationId xmlns:a16="http://schemas.microsoft.com/office/drawing/2014/main" id="{8264BF1A-3698-4C92-9EEE-0C39218AB3B9}"/>
              </a:ext>
            </a:extLst>
          </p:cNvPr>
          <p:cNvSpPr>
            <a:spLocks noChangeShapeType="1"/>
          </p:cNvSpPr>
          <p:nvPr/>
        </p:nvSpPr>
        <p:spPr bwMode="auto">
          <a:xfrm>
            <a:off x="6172200" y="6096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5" name="Line 75">
            <a:extLst>
              <a:ext uri="{FF2B5EF4-FFF2-40B4-BE49-F238E27FC236}">
                <a16:creationId xmlns:a16="http://schemas.microsoft.com/office/drawing/2014/main" id="{BEC29512-20F2-4B87-B8D3-E77B73098713}"/>
              </a:ext>
            </a:extLst>
          </p:cNvPr>
          <p:cNvSpPr>
            <a:spLocks noChangeShapeType="1"/>
          </p:cNvSpPr>
          <p:nvPr/>
        </p:nvSpPr>
        <p:spPr bwMode="auto">
          <a:xfrm>
            <a:off x="6781800" y="6096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6" name="Line 76">
            <a:extLst>
              <a:ext uri="{FF2B5EF4-FFF2-40B4-BE49-F238E27FC236}">
                <a16:creationId xmlns:a16="http://schemas.microsoft.com/office/drawing/2014/main" id="{6AF811F9-9E11-4634-BABB-9D734F05F974}"/>
              </a:ext>
            </a:extLst>
          </p:cNvPr>
          <p:cNvSpPr>
            <a:spLocks noChangeShapeType="1"/>
          </p:cNvSpPr>
          <p:nvPr/>
        </p:nvSpPr>
        <p:spPr bwMode="auto">
          <a:xfrm>
            <a:off x="7924800" y="6096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7" name="Line 77">
            <a:extLst>
              <a:ext uri="{FF2B5EF4-FFF2-40B4-BE49-F238E27FC236}">
                <a16:creationId xmlns:a16="http://schemas.microsoft.com/office/drawing/2014/main" id="{338FF6A5-4396-48B6-8008-1964723373F0}"/>
              </a:ext>
            </a:extLst>
          </p:cNvPr>
          <p:cNvSpPr>
            <a:spLocks noChangeShapeType="1"/>
          </p:cNvSpPr>
          <p:nvPr/>
        </p:nvSpPr>
        <p:spPr bwMode="auto">
          <a:xfrm>
            <a:off x="8534400" y="6096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8" name="Line 78">
            <a:extLst>
              <a:ext uri="{FF2B5EF4-FFF2-40B4-BE49-F238E27FC236}">
                <a16:creationId xmlns:a16="http://schemas.microsoft.com/office/drawing/2014/main" id="{671437DF-9AB5-41ED-BE03-E15717735041}"/>
              </a:ext>
            </a:extLst>
          </p:cNvPr>
          <p:cNvSpPr>
            <a:spLocks noChangeShapeType="1"/>
          </p:cNvSpPr>
          <p:nvPr/>
        </p:nvSpPr>
        <p:spPr bwMode="auto">
          <a:xfrm>
            <a:off x="9601200" y="6096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7259" name="Object 79">
            <a:extLst>
              <a:ext uri="{FF2B5EF4-FFF2-40B4-BE49-F238E27FC236}">
                <a16:creationId xmlns:a16="http://schemas.microsoft.com/office/drawing/2014/main" id="{D75C9780-1BB7-4398-8745-6732EA468B72}"/>
              </a:ext>
            </a:extLst>
          </p:cNvPr>
          <p:cNvGraphicFramePr>
            <a:graphicFrameLocks noChangeAspect="1"/>
          </p:cNvGraphicFramePr>
          <p:nvPr/>
        </p:nvGraphicFramePr>
        <p:xfrm>
          <a:off x="7162800" y="6173788"/>
          <a:ext cx="374650" cy="455612"/>
        </p:xfrm>
        <a:graphic>
          <a:graphicData uri="http://schemas.openxmlformats.org/presentationml/2006/ole">
            <mc:AlternateContent xmlns:mc="http://schemas.openxmlformats.org/markup-compatibility/2006">
              <mc:Choice xmlns:v="urn:schemas-microsoft-com:vml" Requires="v">
                <p:oleObj name="Equation" r:id="rId51" imgW="44191" imgH="76200" progId="Equation.3">
                  <p:embed/>
                </p:oleObj>
              </mc:Choice>
              <mc:Fallback>
                <p:oleObj name="Equation" r:id="rId51" imgW="44191" imgH="76200" progId="Equation.3">
                  <p:embed/>
                  <p:pic>
                    <p:nvPicPr>
                      <p:cNvPr id="137259" name="Object 79">
                        <a:extLst>
                          <a:ext uri="{FF2B5EF4-FFF2-40B4-BE49-F238E27FC236}">
                            <a16:creationId xmlns:a16="http://schemas.microsoft.com/office/drawing/2014/main" id="{D75C9780-1BB7-4398-8745-6732EA468B72}"/>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162800" y="6173788"/>
                        <a:ext cx="37465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0" name="Object 80">
            <a:extLst>
              <a:ext uri="{FF2B5EF4-FFF2-40B4-BE49-F238E27FC236}">
                <a16:creationId xmlns:a16="http://schemas.microsoft.com/office/drawing/2014/main" id="{6DC440DB-90D6-44A4-821D-2F8BA3B3A1E2}"/>
              </a:ext>
            </a:extLst>
          </p:cNvPr>
          <p:cNvGraphicFramePr>
            <a:graphicFrameLocks noChangeAspect="1"/>
          </p:cNvGraphicFramePr>
          <p:nvPr/>
        </p:nvGraphicFramePr>
        <p:xfrm>
          <a:off x="7924800" y="5029200"/>
          <a:ext cx="457200" cy="539750"/>
        </p:xfrm>
        <a:graphic>
          <a:graphicData uri="http://schemas.openxmlformats.org/presentationml/2006/ole">
            <mc:AlternateContent xmlns:mc="http://schemas.openxmlformats.org/markup-compatibility/2006">
              <mc:Choice xmlns:v="urn:schemas-microsoft-com:vml" Requires="v">
                <p:oleObj name="Equation" r:id="rId53" imgW="69969" imgH="95119" progId="Equation.3">
                  <p:embed/>
                </p:oleObj>
              </mc:Choice>
              <mc:Fallback>
                <p:oleObj name="Equation" r:id="rId53" imgW="69969" imgH="95119" progId="Equation.3">
                  <p:embed/>
                  <p:pic>
                    <p:nvPicPr>
                      <p:cNvPr id="137260" name="Object 80">
                        <a:extLst>
                          <a:ext uri="{FF2B5EF4-FFF2-40B4-BE49-F238E27FC236}">
                            <a16:creationId xmlns:a16="http://schemas.microsoft.com/office/drawing/2014/main" id="{6DC440DB-90D6-44A4-821D-2F8BA3B3A1E2}"/>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24800" y="5029200"/>
                        <a:ext cx="4572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1" name="Object 81">
            <a:extLst>
              <a:ext uri="{FF2B5EF4-FFF2-40B4-BE49-F238E27FC236}">
                <a16:creationId xmlns:a16="http://schemas.microsoft.com/office/drawing/2014/main" id="{A395949A-FDFE-46FC-9F1F-E165DAB8DF17}"/>
              </a:ext>
            </a:extLst>
          </p:cNvPr>
          <p:cNvGraphicFramePr>
            <a:graphicFrameLocks noChangeAspect="1"/>
          </p:cNvGraphicFramePr>
          <p:nvPr/>
        </p:nvGraphicFramePr>
        <p:xfrm>
          <a:off x="8915401" y="5029201"/>
          <a:ext cx="415925" cy="455613"/>
        </p:xfrm>
        <a:graphic>
          <a:graphicData uri="http://schemas.openxmlformats.org/presentationml/2006/ole">
            <mc:AlternateContent xmlns:mc="http://schemas.openxmlformats.org/markup-compatibility/2006">
              <mc:Choice xmlns:v="urn:schemas-microsoft-com:vml" Requires="v">
                <p:oleObj name="Equation" r:id="rId55" imgW="57343" imgH="76200" progId="Equation.3">
                  <p:embed/>
                </p:oleObj>
              </mc:Choice>
              <mc:Fallback>
                <p:oleObj name="Equation" r:id="rId55" imgW="57343" imgH="76200" progId="Equation.3">
                  <p:embed/>
                  <p:pic>
                    <p:nvPicPr>
                      <p:cNvPr id="137261" name="Object 81">
                        <a:extLst>
                          <a:ext uri="{FF2B5EF4-FFF2-40B4-BE49-F238E27FC236}">
                            <a16:creationId xmlns:a16="http://schemas.microsoft.com/office/drawing/2014/main" id="{A395949A-FDFE-46FC-9F1F-E165DAB8DF17}"/>
                          </a:ext>
                        </a:extLst>
                      </p:cNvPr>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8915401" y="5029201"/>
                        <a:ext cx="4159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2" name="Object 82">
            <a:extLst>
              <a:ext uri="{FF2B5EF4-FFF2-40B4-BE49-F238E27FC236}">
                <a16:creationId xmlns:a16="http://schemas.microsoft.com/office/drawing/2014/main" id="{BF731F46-0F6B-4738-96C4-A0B4B8D7023F}"/>
              </a:ext>
            </a:extLst>
          </p:cNvPr>
          <p:cNvGraphicFramePr>
            <a:graphicFrameLocks noChangeAspect="1"/>
          </p:cNvGraphicFramePr>
          <p:nvPr/>
        </p:nvGraphicFramePr>
        <p:xfrm>
          <a:off x="9753601" y="5030788"/>
          <a:ext cx="415925" cy="455612"/>
        </p:xfrm>
        <a:graphic>
          <a:graphicData uri="http://schemas.openxmlformats.org/presentationml/2006/ole">
            <mc:AlternateContent xmlns:mc="http://schemas.openxmlformats.org/markup-compatibility/2006">
              <mc:Choice xmlns:v="urn:schemas-microsoft-com:vml" Requires="v">
                <p:oleObj name="Equation" r:id="rId57" imgW="57343" imgH="76200" progId="Equation.3">
                  <p:embed/>
                </p:oleObj>
              </mc:Choice>
              <mc:Fallback>
                <p:oleObj name="Equation" r:id="rId57" imgW="57343" imgH="76200" progId="Equation.3">
                  <p:embed/>
                  <p:pic>
                    <p:nvPicPr>
                      <p:cNvPr id="137262" name="Object 82">
                        <a:extLst>
                          <a:ext uri="{FF2B5EF4-FFF2-40B4-BE49-F238E27FC236}">
                            <a16:creationId xmlns:a16="http://schemas.microsoft.com/office/drawing/2014/main" id="{BF731F46-0F6B-4738-96C4-A0B4B8D7023F}"/>
                          </a:ext>
                        </a:extLst>
                      </p:cNvPr>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9753601" y="5030788"/>
                        <a:ext cx="4159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3" name="Object 83">
            <a:extLst>
              <a:ext uri="{FF2B5EF4-FFF2-40B4-BE49-F238E27FC236}">
                <a16:creationId xmlns:a16="http://schemas.microsoft.com/office/drawing/2014/main" id="{05001C6E-BE59-4C50-8EEE-37BA7E17C0D1}"/>
              </a:ext>
            </a:extLst>
          </p:cNvPr>
          <p:cNvGraphicFramePr>
            <a:graphicFrameLocks noChangeAspect="1"/>
          </p:cNvGraphicFramePr>
          <p:nvPr/>
        </p:nvGraphicFramePr>
        <p:xfrm>
          <a:off x="2667001" y="4946650"/>
          <a:ext cx="415925" cy="539750"/>
        </p:xfrm>
        <a:graphic>
          <a:graphicData uri="http://schemas.openxmlformats.org/presentationml/2006/ole">
            <mc:AlternateContent xmlns:mc="http://schemas.openxmlformats.org/markup-compatibility/2006">
              <mc:Choice xmlns:v="urn:schemas-microsoft-com:vml" Requires="v">
                <p:oleObj name="Equation" r:id="rId59" imgW="57343" imgH="95119" progId="Equation.3">
                  <p:embed/>
                </p:oleObj>
              </mc:Choice>
              <mc:Fallback>
                <p:oleObj name="Equation" r:id="rId59" imgW="57343" imgH="95119" progId="Equation.3">
                  <p:embed/>
                  <p:pic>
                    <p:nvPicPr>
                      <p:cNvPr id="137263" name="Object 83">
                        <a:extLst>
                          <a:ext uri="{FF2B5EF4-FFF2-40B4-BE49-F238E27FC236}">
                            <a16:creationId xmlns:a16="http://schemas.microsoft.com/office/drawing/2014/main" id="{05001C6E-BE59-4C50-8EEE-37BA7E17C0D1}"/>
                          </a:ext>
                        </a:extLst>
                      </p:cNvPr>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667001" y="4946650"/>
                        <a:ext cx="4159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4" name="Object 84">
            <a:extLst>
              <a:ext uri="{FF2B5EF4-FFF2-40B4-BE49-F238E27FC236}">
                <a16:creationId xmlns:a16="http://schemas.microsoft.com/office/drawing/2014/main" id="{152FC819-2C4D-4FE9-8B1A-A8E82BCB6317}"/>
              </a:ext>
            </a:extLst>
          </p:cNvPr>
          <p:cNvGraphicFramePr>
            <a:graphicFrameLocks noChangeAspect="1"/>
          </p:cNvGraphicFramePr>
          <p:nvPr/>
        </p:nvGraphicFramePr>
        <p:xfrm>
          <a:off x="3733801" y="6124576"/>
          <a:ext cx="415925" cy="581025"/>
        </p:xfrm>
        <a:graphic>
          <a:graphicData uri="http://schemas.openxmlformats.org/presentationml/2006/ole">
            <mc:AlternateContent xmlns:mc="http://schemas.openxmlformats.org/markup-compatibility/2006">
              <mc:Choice xmlns:v="urn:schemas-microsoft-com:vml" Requires="v">
                <p:oleObj name="Equation" r:id="rId61" imgW="57343" imgH="107731" progId="Equation.3">
                  <p:embed/>
                </p:oleObj>
              </mc:Choice>
              <mc:Fallback>
                <p:oleObj name="Equation" r:id="rId61" imgW="57343" imgH="107731" progId="Equation.3">
                  <p:embed/>
                  <p:pic>
                    <p:nvPicPr>
                      <p:cNvPr id="137264" name="Object 84">
                        <a:extLst>
                          <a:ext uri="{FF2B5EF4-FFF2-40B4-BE49-F238E27FC236}">
                            <a16:creationId xmlns:a16="http://schemas.microsoft.com/office/drawing/2014/main" id="{152FC819-2C4D-4FE9-8B1A-A8E82BCB6317}"/>
                          </a:ext>
                        </a:extLst>
                      </p:cNvPr>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733801" y="6124576"/>
                        <a:ext cx="4159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5" name="Object 85">
            <a:extLst>
              <a:ext uri="{FF2B5EF4-FFF2-40B4-BE49-F238E27FC236}">
                <a16:creationId xmlns:a16="http://schemas.microsoft.com/office/drawing/2014/main" id="{DFCA0EBF-D30D-4F53-9653-197015F121F7}"/>
              </a:ext>
            </a:extLst>
          </p:cNvPr>
          <p:cNvGraphicFramePr>
            <a:graphicFrameLocks noChangeAspect="1"/>
          </p:cNvGraphicFramePr>
          <p:nvPr/>
        </p:nvGraphicFramePr>
        <p:xfrm>
          <a:off x="4953001" y="6172201"/>
          <a:ext cx="415925" cy="455613"/>
        </p:xfrm>
        <a:graphic>
          <a:graphicData uri="http://schemas.openxmlformats.org/presentationml/2006/ole">
            <mc:AlternateContent xmlns:mc="http://schemas.openxmlformats.org/markup-compatibility/2006">
              <mc:Choice xmlns:v="urn:schemas-microsoft-com:vml" Requires="v">
                <p:oleObj name="Equation" r:id="rId63" imgW="57343" imgH="76200" progId="Equation.3">
                  <p:embed/>
                </p:oleObj>
              </mc:Choice>
              <mc:Fallback>
                <p:oleObj name="Equation" r:id="rId63" imgW="57343" imgH="76200" progId="Equation.3">
                  <p:embed/>
                  <p:pic>
                    <p:nvPicPr>
                      <p:cNvPr id="137265" name="Object 85">
                        <a:extLst>
                          <a:ext uri="{FF2B5EF4-FFF2-40B4-BE49-F238E27FC236}">
                            <a16:creationId xmlns:a16="http://schemas.microsoft.com/office/drawing/2014/main" id="{DFCA0EBF-D30D-4F53-9653-197015F121F7}"/>
                          </a:ext>
                        </a:extLst>
                      </p:cNvPr>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953001" y="6172201"/>
                        <a:ext cx="4159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6" name="Object 86">
            <a:extLst>
              <a:ext uri="{FF2B5EF4-FFF2-40B4-BE49-F238E27FC236}">
                <a16:creationId xmlns:a16="http://schemas.microsoft.com/office/drawing/2014/main" id="{050FAFDD-5981-405F-9712-F6EC3B327B08}"/>
              </a:ext>
            </a:extLst>
          </p:cNvPr>
          <p:cNvGraphicFramePr>
            <a:graphicFrameLocks noChangeAspect="1"/>
          </p:cNvGraphicFramePr>
          <p:nvPr/>
        </p:nvGraphicFramePr>
        <p:xfrm>
          <a:off x="6324601" y="6207126"/>
          <a:ext cx="290513" cy="498475"/>
        </p:xfrm>
        <a:graphic>
          <a:graphicData uri="http://schemas.openxmlformats.org/presentationml/2006/ole">
            <mc:AlternateContent xmlns:mc="http://schemas.openxmlformats.org/markup-compatibility/2006">
              <mc:Choice xmlns:v="urn:schemas-microsoft-com:vml" Requires="v">
                <p:oleObj name="Equation" r:id="rId65" imgW="18939" imgH="82506" progId="Equation.3">
                  <p:embed/>
                </p:oleObj>
              </mc:Choice>
              <mc:Fallback>
                <p:oleObj name="Equation" r:id="rId65" imgW="18939" imgH="82506" progId="Equation.3">
                  <p:embed/>
                  <p:pic>
                    <p:nvPicPr>
                      <p:cNvPr id="137266" name="Object 86">
                        <a:extLst>
                          <a:ext uri="{FF2B5EF4-FFF2-40B4-BE49-F238E27FC236}">
                            <a16:creationId xmlns:a16="http://schemas.microsoft.com/office/drawing/2014/main" id="{050FAFDD-5981-405F-9712-F6EC3B327B08}"/>
                          </a:ext>
                        </a:extLst>
                      </p:cNvPr>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6324601" y="6207126"/>
                        <a:ext cx="290513"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7" name="Object 87">
            <a:extLst>
              <a:ext uri="{FF2B5EF4-FFF2-40B4-BE49-F238E27FC236}">
                <a16:creationId xmlns:a16="http://schemas.microsoft.com/office/drawing/2014/main" id="{F24D0738-084A-4BD9-8CCE-02F588AA9B66}"/>
              </a:ext>
            </a:extLst>
          </p:cNvPr>
          <p:cNvGraphicFramePr>
            <a:graphicFrameLocks noChangeAspect="1"/>
          </p:cNvGraphicFramePr>
          <p:nvPr/>
        </p:nvGraphicFramePr>
        <p:xfrm>
          <a:off x="8382001" y="228601"/>
          <a:ext cx="1330325" cy="581025"/>
        </p:xfrm>
        <a:graphic>
          <a:graphicData uri="http://schemas.openxmlformats.org/presentationml/2006/ole">
            <mc:AlternateContent xmlns:mc="http://schemas.openxmlformats.org/markup-compatibility/2006">
              <mc:Choice xmlns:v="urn:schemas-microsoft-com:vml" Requires="v">
                <p:oleObj name="Equation" r:id="rId67" imgW="336694" imgH="107731" progId="Equation.3">
                  <p:embed/>
                </p:oleObj>
              </mc:Choice>
              <mc:Fallback>
                <p:oleObj name="Equation" r:id="rId67" imgW="336694" imgH="107731" progId="Equation.3">
                  <p:embed/>
                  <p:pic>
                    <p:nvPicPr>
                      <p:cNvPr id="137267" name="Object 87">
                        <a:extLst>
                          <a:ext uri="{FF2B5EF4-FFF2-40B4-BE49-F238E27FC236}">
                            <a16:creationId xmlns:a16="http://schemas.microsoft.com/office/drawing/2014/main" id="{F24D0738-084A-4BD9-8CCE-02F588AA9B66}"/>
                          </a:ext>
                        </a:extLst>
                      </p:cNvPr>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8382001" y="228601"/>
                        <a:ext cx="13303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8" name="Object 88">
            <a:extLst>
              <a:ext uri="{FF2B5EF4-FFF2-40B4-BE49-F238E27FC236}">
                <a16:creationId xmlns:a16="http://schemas.microsoft.com/office/drawing/2014/main" id="{7E3277AA-F59E-425A-A5BE-4D0F0717216E}"/>
              </a:ext>
            </a:extLst>
          </p:cNvPr>
          <p:cNvGraphicFramePr>
            <a:graphicFrameLocks noChangeAspect="1"/>
          </p:cNvGraphicFramePr>
          <p:nvPr/>
        </p:nvGraphicFramePr>
        <p:xfrm>
          <a:off x="9982201" y="269875"/>
          <a:ext cx="415925" cy="457200"/>
        </p:xfrm>
        <a:graphic>
          <a:graphicData uri="http://schemas.openxmlformats.org/presentationml/2006/ole">
            <mc:AlternateContent xmlns:mc="http://schemas.openxmlformats.org/markup-compatibility/2006">
              <mc:Choice xmlns:v="urn:schemas-microsoft-com:vml" Requires="v">
                <p:oleObj name="Equation" r:id="rId69" imgW="57343" imgH="76200" progId="Equation.3">
                  <p:embed/>
                </p:oleObj>
              </mc:Choice>
              <mc:Fallback>
                <p:oleObj name="Equation" r:id="rId69" imgW="57343" imgH="76200" progId="Equation.3">
                  <p:embed/>
                  <p:pic>
                    <p:nvPicPr>
                      <p:cNvPr id="137268" name="Object 88">
                        <a:extLst>
                          <a:ext uri="{FF2B5EF4-FFF2-40B4-BE49-F238E27FC236}">
                            <a16:creationId xmlns:a16="http://schemas.microsoft.com/office/drawing/2014/main" id="{7E3277AA-F59E-425A-A5BE-4D0F0717216E}"/>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9982201" y="269875"/>
                        <a:ext cx="415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69" name="Object 89">
            <a:extLst>
              <a:ext uri="{FF2B5EF4-FFF2-40B4-BE49-F238E27FC236}">
                <a16:creationId xmlns:a16="http://schemas.microsoft.com/office/drawing/2014/main" id="{30F5A7F4-49CB-4E63-984A-A50FB0059432}"/>
              </a:ext>
            </a:extLst>
          </p:cNvPr>
          <p:cNvGraphicFramePr>
            <a:graphicFrameLocks noChangeAspect="1"/>
          </p:cNvGraphicFramePr>
          <p:nvPr/>
        </p:nvGraphicFramePr>
        <p:xfrm>
          <a:off x="8686800" y="914401"/>
          <a:ext cx="914400" cy="581025"/>
        </p:xfrm>
        <a:graphic>
          <a:graphicData uri="http://schemas.openxmlformats.org/presentationml/2006/ole">
            <mc:AlternateContent xmlns:mc="http://schemas.openxmlformats.org/markup-compatibility/2006">
              <mc:Choice xmlns:v="urn:schemas-microsoft-com:vml" Requires="v">
                <p:oleObj name="Equation" r:id="rId71" imgW="209381" imgH="107731" progId="Equation.3">
                  <p:embed/>
                </p:oleObj>
              </mc:Choice>
              <mc:Fallback>
                <p:oleObj name="Equation" r:id="rId71" imgW="209381" imgH="107731" progId="Equation.3">
                  <p:embed/>
                  <p:pic>
                    <p:nvPicPr>
                      <p:cNvPr id="137269" name="Object 89">
                        <a:extLst>
                          <a:ext uri="{FF2B5EF4-FFF2-40B4-BE49-F238E27FC236}">
                            <a16:creationId xmlns:a16="http://schemas.microsoft.com/office/drawing/2014/main" id="{30F5A7F4-49CB-4E63-984A-A50FB0059432}"/>
                          </a:ext>
                        </a:extLst>
                      </p:cNvPr>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8686800" y="914401"/>
                        <a:ext cx="914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70" name="Object 90">
            <a:extLst>
              <a:ext uri="{FF2B5EF4-FFF2-40B4-BE49-F238E27FC236}">
                <a16:creationId xmlns:a16="http://schemas.microsoft.com/office/drawing/2014/main" id="{5604B1B5-09CA-4629-86C2-B6E9C64EA528}"/>
              </a:ext>
            </a:extLst>
          </p:cNvPr>
          <p:cNvGraphicFramePr>
            <a:graphicFrameLocks noChangeAspect="1"/>
          </p:cNvGraphicFramePr>
          <p:nvPr/>
        </p:nvGraphicFramePr>
        <p:xfrm>
          <a:off x="9906001" y="914401"/>
          <a:ext cx="415925" cy="581025"/>
        </p:xfrm>
        <a:graphic>
          <a:graphicData uri="http://schemas.openxmlformats.org/presentationml/2006/ole">
            <mc:AlternateContent xmlns:mc="http://schemas.openxmlformats.org/markup-compatibility/2006">
              <mc:Choice xmlns:v="urn:schemas-microsoft-com:vml" Requires="v">
                <p:oleObj name="Equation" r:id="rId73" imgW="57343" imgH="107731" progId="Equation.3">
                  <p:embed/>
                </p:oleObj>
              </mc:Choice>
              <mc:Fallback>
                <p:oleObj name="Equation" r:id="rId73" imgW="57343" imgH="107731" progId="Equation.3">
                  <p:embed/>
                  <p:pic>
                    <p:nvPicPr>
                      <p:cNvPr id="137270" name="Object 90">
                        <a:extLst>
                          <a:ext uri="{FF2B5EF4-FFF2-40B4-BE49-F238E27FC236}">
                            <a16:creationId xmlns:a16="http://schemas.microsoft.com/office/drawing/2014/main" id="{5604B1B5-09CA-4629-86C2-B6E9C64EA528}"/>
                          </a:ext>
                        </a:extLst>
                      </p:cNvPr>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9906001" y="914401"/>
                        <a:ext cx="4159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71" name="Object 91">
            <a:extLst>
              <a:ext uri="{FF2B5EF4-FFF2-40B4-BE49-F238E27FC236}">
                <a16:creationId xmlns:a16="http://schemas.microsoft.com/office/drawing/2014/main" id="{80D3D53C-2C97-4EEF-B2FB-BF9CFC155B59}"/>
              </a:ext>
            </a:extLst>
          </p:cNvPr>
          <p:cNvGraphicFramePr>
            <a:graphicFrameLocks noChangeAspect="1"/>
          </p:cNvGraphicFramePr>
          <p:nvPr/>
        </p:nvGraphicFramePr>
        <p:xfrm>
          <a:off x="8824914" y="1600201"/>
          <a:ext cx="623887" cy="581025"/>
        </p:xfrm>
        <a:graphic>
          <a:graphicData uri="http://schemas.openxmlformats.org/presentationml/2006/ole">
            <mc:AlternateContent xmlns:mc="http://schemas.openxmlformats.org/markup-compatibility/2006">
              <mc:Choice xmlns:v="urn:schemas-microsoft-com:vml" Requires="v">
                <p:oleObj name="Equation" r:id="rId75" imgW="120473" imgH="107731" progId="Equation.3">
                  <p:embed/>
                </p:oleObj>
              </mc:Choice>
              <mc:Fallback>
                <p:oleObj name="Equation" r:id="rId75" imgW="120473" imgH="107731" progId="Equation.3">
                  <p:embed/>
                  <p:pic>
                    <p:nvPicPr>
                      <p:cNvPr id="137271" name="Object 91">
                        <a:extLst>
                          <a:ext uri="{FF2B5EF4-FFF2-40B4-BE49-F238E27FC236}">
                            <a16:creationId xmlns:a16="http://schemas.microsoft.com/office/drawing/2014/main" id="{80D3D53C-2C97-4EEF-B2FB-BF9CFC155B59}"/>
                          </a:ext>
                        </a:extLst>
                      </p:cNvPr>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8824914" y="1600201"/>
                        <a:ext cx="6238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72" name="Object 92">
            <a:extLst>
              <a:ext uri="{FF2B5EF4-FFF2-40B4-BE49-F238E27FC236}">
                <a16:creationId xmlns:a16="http://schemas.microsoft.com/office/drawing/2014/main" id="{7B3A3279-5AA4-4DA4-BCB8-FEDB6583A355}"/>
              </a:ext>
            </a:extLst>
          </p:cNvPr>
          <p:cNvGraphicFramePr>
            <a:graphicFrameLocks noChangeAspect="1"/>
          </p:cNvGraphicFramePr>
          <p:nvPr/>
        </p:nvGraphicFramePr>
        <p:xfrm>
          <a:off x="9906001" y="1600201"/>
          <a:ext cx="290513" cy="498475"/>
        </p:xfrm>
        <a:graphic>
          <a:graphicData uri="http://schemas.openxmlformats.org/presentationml/2006/ole">
            <mc:AlternateContent xmlns:mc="http://schemas.openxmlformats.org/markup-compatibility/2006">
              <mc:Choice xmlns:v="urn:schemas-microsoft-com:vml" Requires="v">
                <p:oleObj name="Equation" r:id="rId77" imgW="18939" imgH="82506" progId="Equation.3">
                  <p:embed/>
                </p:oleObj>
              </mc:Choice>
              <mc:Fallback>
                <p:oleObj name="Equation" r:id="rId77" imgW="18939" imgH="82506" progId="Equation.3">
                  <p:embed/>
                  <p:pic>
                    <p:nvPicPr>
                      <p:cNvPr id="137272" name="Object 92">
                        <a:extLst>
                          <a:ext uri="{FF2B5EF4-FFF2-40B4-BE49-F238E27FC236}">
                            <a16:creationId xmlns:a16="http://schemas.microsoft.com/office/drawing/2014/main" id="{7B3A3279-5AA4-4DA4-BCB8-FEDB6583A355}"/>
                          </a:ext>
                        </a:extLst>
                      </p:cNvPr>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9906001" y="1600201"/>
                        <a:ext cx="290513"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d"/>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39266" name="Group 2">
            <a:extLst>
              <a:ext uri="{FF2B5EF4-FFF2-40B4-BE49-F238E27FC236}">
                <a16:creationId xmlns:a16="http://schemas.microsoft.com/office/drawing/2014/main" id="{04DA98DA-49C4-496E-82AD-CC0C7646CFC0}"/>
              </a:ext>
            </a:extLst>
          </p:cNvPr>
          <p:cNvGrpSpPr>
            <a:grpSpLocks/>
          </p:cNvGrpSpPr>
          <p:nvPr/>
        </p:nvGrpSpPr>
        <p:grpSpPr bwMode="auto">
          <a:xfrm>
            <a:off x="3801910" y="708894"/>
            <a:ext cx="3867150" cy="2362200"/>
            <a:chOff x="1356" y="48"/>
            <a:chExt cx="2436" cy="1488"/>
          </a:xfrm>
        </p:grpSpPr>
        <p:sp>
          <p:nvSpPr>
            <p:cNvPr id="139307" name="Line 3">
              <a:extLst>
                <a:ext uri="{FF2B5EF4-FFF2-40B4-BE49-F238E27FC236}">
                  <a16:creationId xmlns:a16="http://schemas.microsoft.com/office/drawing/2014/main" id="{C8916B25-D0E6-438C-B0AE-0E9E0104B05F}"/>
                </a:ext>
              </a:extLst>
            </p:cNvPr>
            <p:cNvSpPr>
              <a:spLocks noChangeShapeType="1"/>
            </p:cNvSpPr>
            <p:nvPr/>
          </p:nvSpPr>
          <p:spPr bwMode="auto">
            <a:xfrm flipH="1">
              <a:off x="1392" y="96"/>
              <a:ext cx="1392" cy="13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08" name="Line 4">
              <a:extLst>
                <a:ext uri="{FF2B5EF4-FFF2-40B4-BE49-F238E27FC236}">
                  <a16:creationId xmlns:a16="http://schemas.microsoft.com/office/drawing/2014/main" id="{764BDB32-A72F-4028-9885-7ACAB1D3C0D9}"/>
                </a:ext>
              </a:extLst>
            </p:cNvPr>
            <p:cNvSpPr>
              <a:spLocks noChangeShapeType="1"/>
            </p:cNvSpPr>
            <p:nvPr/>
          </p:nvSpPr>
          <p:spPr bwMode="auto">
            <a:xfrm>
              <a:off x="2784" y="96"/>
              <a:ext cx="960"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09" name="Line 5">
              <a:extLst>
                <a:ext uri="{FF2B5EF4-FFF2-40B4-BE49-F238E27FC236}">
                  <a16:creationId xmlns:a16="http://schemas.microsoft.com/office/drawing/2014/main" id="{3D1418ED-03DD-4A0B-A292-D284BC86B363}"/>
                </a:ext>
              </a:extLst>
            </p:cNvPr>
            <p:cNvSpPr>
              <a:spLocks noChangeShapeType="1"/>
            </p:cNvSpPr>
            <p:nvPr/>
          </p:nvSpPr>
          <p:spPr bwMode="auto">
            <a:xfrm>
              <a:off x="1872" y="1008"/>
              <a:ext cx="432"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10" name="Line 6">
              <a:extLst>
                <a:ext uri="{FF2B5EF4-FFF2-40B4-BE49-F238E27FC236}">
                  <a16:creationId xmlns:a16="http://schemas.microsoft.com/office/drawing/2014/main" id="{7BF8A4E9-2652-4395-AE66-F8BD872422AA}"/>
                </a:ext>
              </a:extLst>
            </p:cNvPr>
            <p:cNvSpPr>
              <a:spLocks noChangeShapeType="1"/>
            </p:cNvSpPr>
            <p:nvPr/>
          </p:nvSpPr>
          <p:spPr bwMode="auto">
            <a:xfrm>
              <a:off x="2304" y="576"/>
              <a:ext cx="432"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11" name="Line 7">
              <a:extLst>
                <a:ext uri="{FF2B5EF4-FFF2-40B4-BE49-F238E27FC236}">
                  <a16:creationId xmlns:a16="http://schemas.microsoft.com/office/drawing/2014/main" id="{B2594CE3-7833-4363-A79F-FF3F68124A60}"/>
                </a:ext>
              </a:extLst>
            </p:cNvPr>
            <p:cNvSpPr>
              <a:spLocks noChangeShapeType="1"/>
            </p:cNvSpPr>
            <p:nvPr/>
          </p:nvSpPr>
          <p:spPr bwMode="auto">
            <a:xfrm flipH="1">
              <a:off x="2904" y="624"/>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12" name="Oval 8">
              <a:extLst>
                <a:ext uri="{FF2B5EF4-FFF2-40B4-BE49-F238E27FC236}">
                  <a16:creationId xmlns:a16="http://schemas.microsoft.com/office/drawing/2014/main" id="{B238AD0A-FC5E-4882-8D27-0E7F0650AE3B}"/>
                </a:ext>
              </a:extLst>
            </p:cNvPr>
            <p:cNvSpPr>
              <a:spLocks noChangeArrowheads="1"/>
            </p:cNvSpPr>
            <p:nvPr/>
          </p:nvSpPr>
          <p:spPr bwMode="auto">
            <a:xfrm>
              <a:off x="2256" y="139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13" name="Oval 9">
              <a:extLst>
                <a:ext uri="{FF2B5EF4-FFF2-40B4-BE49-F238E27FC236}">
                  <a16:creationId xmlns:a16="http://schemas.microsoft.com/office/drawing/2014/main" id="{B1FFC4AC-05D0-4AE1-8A28-718E03A08575}"/>
                </a:ext>
              </a:extLst>
            </p:cNvPr>
            <p:cNvSpPr>
              <a:spLocks noChangeArrowheads="1"/>
            </p:cNvSpPr>
            <p:nvPr/>
          </p:nvSpPr>
          <p:spPr bwMode="auto">
            <a:xfrm>
              <a:off x="2688" y="96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14" name="Oval 10">
              <a:extLst>
                <a:ext uri="{FF2B5EF4-FFF2-40B4-BE49-F238E27FC236}">
                  <a16:creationId xmlns:a16="http://schemas.microsoft.com/office/drawing/2014/main" id="{E801E751-D1DF-4AA3-9830-752070B65D79}"/>
                </a:ext>
              </a:extLst>
            </p:cNvPr>
            <p:cNvSpPr>
              <a:spLocks noChangeArrowheads="1"/>
            </p:cNvSpPr>
            <p:nvPr/>
          </p:nvSpPr>
          <p:spPr bwMode="auto">
            <a:xfrm>
              <a:off x="2880" y="9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15" name="Oval 11">
              <a:extLst>
                <a:ext uri="{FF2B5EF4-FFF2-40B4-BE49-F238E27FC236}">
                  <a16:creationId xmlns:a16="http://schemas.microsoft.com/office/drawing/2014/main" id="{AC627E0D-E60F-479C-9623-C6832E6279E8}"/>
                </a:ext>
              </a:extLst>
            </p:cNvPr>
            <p:cNvSpPr>
              <a:spLocks noChangeArrowheads="1"/>
            </p:cNvSpPr>
            <p:nvPr/>
          </p:nvSpPr>
          <p:spPr bwMode="auto">
            <a:xfrm>
              <a:off x="2400" y="124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16" name="Oval 12">
              <a:extLst>
                <a:ext uri="{FF2B5EF4-FFF2-40B4-BE49-F238E27FC236}">
                  <a16:creationId xmlns:a16="http://schemas.microsoft.com/office/drawing/2014/main" id="{B086E352-1EBE-468E-BB77-E3D3FF9D5BF8}"/>
                </a:ext>
              </a:extLst>
            </p:cNvPr>
            <p:cNvSpPr>
              <a:spLocks noChangeArrowheads="1"/>
            </p:cNvSpPr>
            <p:nvPr/>
          </p:nvSpPr>
          <p:spPr bwMode="auto">
            <a:xfrm>
              <a:off x="1356" y="1440"/>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17" name="Oval 13">
              <a:extLst>
                <a:ext uri="{FF2B5EF4-FFF2-40B4-BE49-F238E27FC236}">
                  <a16:creationId xmlns:a16="http://schemas.microsoft.com/office/drawing/2014/main" id="{DA520388-64DC-4EF0-850A-9D56E0145CCA}"/>
                </a:ext>
              </a:extLst>
            </p:cNvPr>
            <p:cNvSpPr>
              <a:spLocks noChangeArrowheads="1"/>
            </p:cNvSpPr>
            <p:nvPr/>
          </p:nvSpPr>
          <p:spPr bwMode="auto">
            <a:xfrm>
              <a:off x="1836" y="94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18" name="Oval 14">
              <a:extLst>
                <a:ext uri="{FF2B5EF4-FFF2-40B4-BE49-F238E27FC236}">
                  <a16:creationId xmlns:a16="http://schemas.microsoft.com/office/drawing/2014/main" id="{039D6097-9EDF-4C51-BF61-BBA769ADF06A}"/>
                </a:ext>
              </a:extLst>
            </p:cNvPr>
            <p:cNvSpPr>
              <a:spLocks noChangeArrowheads="1"/>
            </p:cNvSpPr>
            <p:nvPr/>
          </p:nvSpPr>
          <p:spPr bwMode="auto">
            <a:xfrm>
              <a:off x="2256" y="52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19" name="Oval 15">
              <a:extLst>
                <a:ext uri="{FF2B5EF4-FFF2-40B4-BE49-F238E27FC236}">
                  <a16:creationId xmlns:a16="http://schemas.microsoft.com/office/drawing/2014/main" id="{1682B2FB-772A-4276-8F04-7A73A2C8D3B1}"/>
                </a:ext>
              </a:extLst>
            </p:cNvPr>
            <p:cNvSpPr>
              <a:spLocks noChangeArrowheads="1"/>
            </p:cNvSpPr>
            <p:nvPr/>
          </p:nvSpPr>
          <p:spPr bwMode="auto">
            <a:xfrm>
              <a:off x="2736" y="4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20" name="Oval 16">
              <a:extLst>
                <a:ext uri="{FF2B5EF4-FFF2-40B4-BE49-F238E27FC236}">
                  <a16:creationId xmlns:a16="http://schemas.microsoft.com/office/drawing/2014/main" id="{36067678-4B28-4AA4-9039-FEFF70EA08F2}"/>
                </a:ext>
              </a:extLst>
            </p:cNvPr>
            <p:cNvSpPr>
              <a:spLocks noChangeArrowheads="1"/>
            </p:cNvSpPr>
            <p:nvPr/>
          </p:nvSpPr>
          <p:spPr bwMode="auto">
            <a:xfrm>
              <a:off x="3264" y="55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21" name="Oval 17">
              <a:extLst>
                <a:ext uri="{FF2B5EF4-FFF2-40B4-BE49-F238E27FC236}">
                  <a16:creationId xmlns:a16="http://schemas.microsoft.com/office/drawing/2014/main" id="{7B211B9A-BF05-455E-8456-A54D09A10F8E}"/>
                </a:ext>
              </a:extLst>
            </p:cNvPr>
            <p:cNvSpPr>
              <a:spLocks noChangeArrowheads="1"/>
            </p:cNvSpPr>
            <p:nvPr/>
          </p:nvSpPr>
          <p:spPr bwMode="auto">
            <a:xfrm>
              <a:off x="3072" y="134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9322" name="Line 18">
              <a:extLst>
                <a:ext uri="{FF2B5EF4-FFF2-40B4-BE49-F238E27FC236}">
                  <a16:creationId xmlns:a16="http://schemas.microsoft.com/office/drawing/2014/main" id="{BE858224-426F-4823-8F9E-ACDB845BEBA4}"/>
                </a:ext>
              </a:extLst>
            </p:cNvPr>
            <p:cNvSpPr>
              <a:spLocks noChangeShapeType="1"/>
            </p:cNvSpPr>
            <p:nvPr/>
          </p:nvSpPr>
          <p:spPr bwMode="auto">
            <a:xfrm flipH="1">
              <a:off x="2448" y="1008"/>
              <a:ext cx="288"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23" name="Line 19">
              <a:extLst>
                <a:ext uri="{FF2B5EF4-FFF2-40B4-BE49-F238E27FC236}">
                  <a16:creationId xmlns:a16="http://schemas.microsoft.com/office/drawing/2014/main" id="{5B644FCF-A0CE-49ED-A119-67158DF77358}"/>
                </a:ext>
              </a:extLst>
            </p:cNvPr>
            <p:cNvSpPr>
              <a:spLocks noChangeShapeType="1"/>
            </p:cNvSpPr>
            <p:nvPr/>
          </p:nvSpPr>
          <p:spPr bwMode="auto">
            <a:xfrm>
              <a:off x="2736" y="1008"/>
              <a:ext cx="384"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24" name="Oval 20">
              <a:extLst>
                <a:ext uri="{FF2B5EF4-FFF2-40B4-BE49-F238E27FC236}">
                  <a16:creationId xmlns:a16="http://schemas.microsoft.com/office/drawing/2014/main" id="{94400E7F-F88E-4470-9624-22797E159F62}"/>
                </a:ext>
              </a:extLst>
            </p:cNvPr>
            <p:cNvSpPr>
              <a:spLocks noChangeArrowheads="1"/>
            </p:cNvSpPr>
            <p:nvPr/>
          </p:nvSpPr>
          <p:spPr bwMode="auto">
            <a:xfrm>
              <a:off x="3696" y="100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9267" name="Group 21">
            <a:extLst>
              <a:ext uri="{FF2B5EF4-FFF2-40B4-BE49-F238E27FC236}">
                <a16:creationId xmlns:a16="http://schemas.microsoft.com/office/drawing/2014/main" id="{A75ACFA8-D340-4C6E-BCC3-A21FAFE1EA8C}"/>
              </a:ext>
            </a:extLst>
          </p:cNvPr>
          <p:cNvGrpSpPr>
            <a:grpSpLocks/>
          </p:cNvGrpSpPr>
          <p:nvPr/>
        </p:nvGrpSpPr>
        <p:grpSpPr bwMode="auto">
          <a:xfrm>
            <a:off x="3401860" y="3147294"/>
            <a:ext cx="838200" cy="457200"/>
            <a:chOff x="1152" y="1776"/>
            <a:chExt cx="528" cy="288"/>
          </a:xfrm>
        </p:grpSpPr>
        <p:graphicFrame>
          <p:nvGraphicFramePr>
            <p:cNvPr id="139305" name="Object 22">
              <a:extLst>
                <a:ext uri="{FF2B5EF4-FFF2-40B4-BE49-F238E27FC236}">
                  <a16:creationId xmlns:a16="http://schemas.microsoft.com/office/drawing/2014/main" id="{983CCD6C-6E3A-400B-A5EC-122B9EEBCD22}"/>
                </a:ext>
              </a:extLst>
            </p:cNvPr>
            <p:cNvGraphicFramePr>
              <a:graphicFrameLocks noChangeAspect="1"/>
            </p:cNvGraphicFramePr>
            <p:nvPr/>
          </p:nvGraphicFramePr>
          <p:xfrm>
            <a:off x="1236" y="1776"/>
            <a:ext cx="427" cy="272"/>
          </p:xfrm>
          <a:graphic>
            <a:graphicData uri="http://schemas.openxmlformats.org/presentationml/2006/ole">
              <mc:AlternateContent xmlns:mc="http://schemas.openxmlformats.org/markup-compatibility/2006">
                <mc:Choice xmlns:v="urn:schemas-microsoft-com:vml" Requires="v">
                  <p:oleObj name="Equation" r:id="rId3" imgW="209381" imgH="107731" progId="Equation.3">
                    <p:embed/>
                  </p:oleObj>
                </mc:Choice>
                <mc:Fallback>
                  <p:oleObj name="Equation" r:id="rId3" imgW="209381" imgH="107731" progId="Equation.3">
                    <p:embed/>
                    <p:pic>
                      <p:nvPicPr>
                        <p:cNvPr id="139305" name="Object 22">
                          <a:extLst>
                            <a:ext uri="{FF2B5EF4-FFF2-40B4-BE49-F238E27FC236}">
                              <a16:creationId xmlns:a16="http://schemas.microsoft.com/office/drawing/2014/main" id="{983CCD6C-6E3A-400B-A5EC-122B9EEBC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 y="1776"/>
                          <a:ext cx="4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306" name="Rectangle 23">
              <a:extLst>
                <a:ext uri="{FF2B5EF4-FFF2-40B4-BE49-F238E27FC236}">
                  <a16:creationId xmlns:a16="http://schemas.microsoft.com/office/drawing/2014/main" id="{2B5B65B0-7181-40D0-8AD7-53F7D8E60A0B}"/>
                </a:ext>
              </a:extLst>
            </p:cNvPr>
            <p:cNvSpPr>
              <a:spLocks noChangeArrowheads="1"/>
            </p:cNvSpPr>
            <p:nvPr/>
          </p:nvSpPr>
          <p:spPr bwMode="auto">
            <a:xfrm>
              <a:off x="1152" y="1776"/>
              <a:ext cx="528" cy="288"/>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139268" name="Group 24">
            <a:extLst>
              <a:ext uri="{FF2B5EF4-FFF2-40B4-BE49-F238E27FC236}">
                <a16:creationId xmlns:a16="http://schemas.microsoft.com/office/drawing/2014/main" id="{6EA9FA0A-B0A7-4BF6-8FCC-3FC151392B97}"/>
              </a:ext>
            </a:extLst>
          </p:cNvPr>
          <p:cNvGrpSpPr>
            <a:grpSpLocks/>
          </p:cNvGrpSpPr>
          <p:nvPr/>
        </p:nvGrpSpPr>
        <p:grpSpPr bwMode="auto">
          <a:xfrm>
            <a:off x="4544860" y="3147294"/>
            <a:ext cx="838200" cy="457200"/>
            <a:chOff x="1872" y="1776"/>
            <a:chExt cx="528" cy="288"/>
          </a:xfrm>
        </p:grpSpPr>
        <p:sp>
          <p:nvSpPr>
            <p:cNvPr id="139303" name="Rectangle 25">
              <a:extLst>
                <a:ext uri="{FF2B5EF4-FFF2-40B4-BE49-F238E27FC236}">
                  <a16:creationId xmlns:a16="http://schemas.microsoft.com/office/drawing/2014/main" id="{A3EEFB9C-1A81-45BD-9E55-7D7DE3B131C6}"/>
                </a:ext>
              </a:extLst>
            </p:cNvPr>
            <p:cNvSpPr>
              <a:spLocks noChangeArrowheads="1"/>
            </p:cNvSpPr>
            <p:nvPr/>
          </p:nvSpPr>
          <p:spPr bwMode="auto">
            <a:xfrm>
              <a:off x="1872" y="1776"/>
              <a:ext cx="528" cy="288"/>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9304" name="Object 26">
              <a:extLst>
                <a:ext uri="{FF2B5EF4-FFF2-40B4-BE49-F238E27FC236}">
                  <a16:creationId xmlns:a16="http://schemas.microsoft.com/office/drawing/2014/main" id="{C4A9475B-688F-457C-BACB-CC858310B377}"/>
                </a:ext>
              </a:extLst>
            </p:cNvPr>
            <p:cNvGraphicFramePr>
              <a:graphicFrameLocks noChangeAspect="1"/>
            </p:cNvGraphicFramePr>
            <p:nvPr/>
          </p:nvGraphicFramePr>
          <p:xfrm>
            <a:off x="1944" y="1776"/>
            <a:ext cx="407" cy="272"/>
          </p:xfrm>
          <a:graphic>
            <a:graphicData uri="http://schemas.openxmlformats.org/presentationml/2006/ole">
              <mc:AlternateContent xmlns:mc="http://schemas.openxmlformats.org/markup-compatibility/2006">
                <mc:Choice xmlns:v="urn:schemas-microsoft-com:vml" Requires="v">
                  <p:oleObj name="Equation" r:id="rId5" imgW="196755" imgH="107731" progId="Equation.3">
                    <p:embed/>
                  </p:oleObj>
                </mc:Choice>
                <mc:Fallback>
                  <p:oleObj name="Equation" r:id="rId5" imgW="196755" imgH="107731" progId="Equation.3">
                    <p:embed/>
                    <p:pic>
                      <p:nvPicPr>
                        <p:cNvPr id="139304" name="Object 26">
                          <a:extLst>
                            <a:ext uri="{FF2B5EF4-FFF2-40B4-BE49-F238E27FC236}">
                              <a16:creationId xmlns:a16="http://schemas.microsoft.com/office/drawing/2014/main" id="{C4A9475B-688F-457C-BACB-CC858310B3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4" y="1776"/>
                          <a:ext cx="40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9269" name="Group 27">
            <a:extLst>
              <a:ext uri="{FF2B5EF4-FFF2-40B4-BE49-F238E27FC236}">
                <a16:creationId xmlns:a16="http://schemas.microsoft.com/office/drawing/2014/main" id="{70E9A23C-D62A-4C06-B898-CD3A9CF41D7D}"/>
              </a:ext>
            </a:extLst>
          </p:cNvPr>
          <p:cNvGrpSpPr>
            <a:grpSpLocks/>
          </p:cNvGrpSpPr>
          <p:nvPr/>
        </p:nvGrpSpPr>
        <p:grpSpPr bwMode="auto">
          <a:xfrm>
            <a:off x="5459260" y="3147294"/>
            <a:ext cx="838200" cy="457200"/>
            <a:chOff x="2448" y="1776"/>
            <a:chExt cx="528" cy="288"/>
          </a:xfrm>
        </p:grpSpPr>
        <p:sp>
          <p:nvSpPr>
            <p:cNvPr id="139301" name="Rectangle 28">
              <a:extLst>
                <a:ext uri="{FF2B5EF4-FFF2-40B4-BE49-F238E27FC236}">
                  <a16:creationId xmlns:a16="http://schemas.microsoft.com/office/drawing/2014/main" id="{C72D725A-01C9-42A4-AB9B-6E4761AA748F}"/>
                </a:ext>
              </a:extLst>
            </p:cNvPr>
            <p:cNvSpPr>
              <a:spLocks noChangeArrowheads="1"/>
            </p:cNvSpPr>
            <p:nvPr/>
          </p:nvSpPr>
          <p:spPr bwMode="auto">
            <a:xfrm>
              <a:off x="2448" y="1776"/>
              <a:ext cx="528" cy="288"/>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9302" name="Object 29">
              <a:extLst>
                <a:ext uri="{FF2B5EF4-FFF2-40B4-BE49-F238E27FC236}">
                  <a16:creationId xmlns:a16="http://schemas.microsoft.com/office/drawing/2014/main" id="{34593F6F-6335-4501-AA62-D7FB3B64D233}"/>
                </a:ext>
              </a:extLst>
            </p:cNvPr>
            <p:cNvGraphicFramePr>
              <a:graphicFrameLocks noChangeAspect="1"/>
            </p:cNvGraphicFramePr>
            <p:nvPr/>
          </p:nvGraphicFramePr>
          <p:xfrm>
            <a:off x="2496" y="1776"/>
            <a:ext cx="427" cy="272"/>
          </p:xfrm>
          <a:graphic>
            <a:graphicData uri="http://schemas.openxmlformats.org/presentationml/2006/ole">
              <mc:AlternateContent xmlns:mc="http://schemas.openxmlformats.org/markup-compatibility/2006">
                <mc:Choice xmlns:v="urn:schemas-microsoft-com:vml" Requires="v">
                  <p:oleObj name="Equation" r:id="rId7" imgW="209381" imgH="107731" progId="Equation.3">
                    <p:embed/>
                  </p:oleObj>
                </mc:Choice>
                <mc:Fallback>
                  <p:oleObj name="Equation" r:id="rId7" imgW="209381" imgH="107731" progId="Equation.3">
                    <p:embed/>
                    <p:pic>
                      <p:nvPicPr>
                        <p:cNvPr id="139302" name="Object 29">
                          <a:extLst>
                            <a:ext uri="{FF2B5EF4-FFF2-40B4-BE49-F238E27FC236}">
                              <a16:creationId xmlns:a16="http://schemas.microsoft.com/office/drawing/2014/main" id="{34593F6F-6335-4501-AA62-D7FB3B64D2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 y="1776"/>
                          <a:ext cx="42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9270" name="Group 30">
            <a:extLst>
              <a:ext uri="{FF2B5EF4-FFF2-40B4-BE49-F238E27FC236}">
                <a16:creationId xmlns:a16="http://schemas.microsoft.com/office/drawing/2014/main" id="{F3EDE5CF-52A2-44AD-871B-4626ADBA8AA8}"/>
              </a:ext>
            </a:extLst>
          </p:cNvPr>
          <p:cNvGrpSpPr>
            <a:grpSpLocks/>
          </p:cNvGrpSpPr>
          <p:nvPr/>
        </p:nvGrpSpPr>
        <p:grpSpPr bwMode="auto">
          <a:xfrm>
            <a:off x="6373660" y="3147294"/>
            <a:ext cx="838200" cy="457200"/>
            <a:chOff x="3024" y="1776"/>
            <a:chExt cx="528" cy="288"/>
          </a:xfrm>
        </p:grpSpPr>
        <p:sp>
          <p:nvSpPr>
            <p:cNvPr id="139299" name="Rectangle 31">
              <a:extLst>
                <a:ext uri="{FF2B5EF4-FFF2-40B4-BE49-F238E27FC236}">
                  <a16:creationId xmlns:a16="http://schemas.microsoft.com/office/drawing/2014/main" id="{4178415B-A2EC-4C09-A9E3-4EE42D973A5B}"/>
                </a:ext>
              </a:extLst>
            </p:cNvPr>
            <p:cNvSpPr>
              <a:spLocks noChangeArrowheads="1"/>
            </p:cNvSpPr>
            <p:nvPr/>
          </p:nvSpPr>
          <p:spPr bwMode="auto">
            <a:xfrm>
              <a:off x="3024" y="1776"/>
              <a:ext cx="528" cy="288"/>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9300" name="Object 32">
              <a:extLst>
                <a:ext uri="{FF2B5EF4-FFF2-40B4-BE49-F238E27FC236}">
                  <a16:creationId xmlns:a16="http://schemas.microsoft.com/office/drawing/2014/main" id="{61F6B614-875B-4DBF-AC84-2E87FF83261F}"/>
                </a:ext>
              </a:extLst>
            </p:cNvPr>
            <p:cNvGraphicFramePr>
              <a:graphicFrameLocks noChangeAspect="1"/>
            </p:cNvGraphicFramePr>
            <p:nvPr/>
          </p:nvGraphicFramePr>
          <p:xfrm>
            <a:off x="3108" y="1776"/>
            <a:ext cx="407" cy="272"/>
          </p:xfrm>
          <a:graphic>
            <a:graphicData uri="http://schemas.openxmlformats.org/presentationml/2006/ole">
              <mc:AlternateContent xmlns:mc="http://schemas.openxmlformats.org/markup-compatibility/2006">
                <mc:Choice xmlns:v="urn:schemas-microsoft-com:vml" Requires="v">
                  <p:oleObj name="Equation" r:id="rId9" imgW="196755" imgH="107731" progId="Equation.3">
                    <p:embed/>
                  </p:oleObj>
                </mc:Choice>
                <mc:Fallback>
                  <p:oleObj name="Equation" r:id="rId9" imgW="196755" imgH="107731" progId="Equation.3">
                    <p:embed/>
                    <p:pic>
                      <p:nvPicPr>
                        <p:cNvPr id="139300" name="Object 32">
                          <a:extLst>
                            <a:ext uri="{FF2B5EF4-FFF2-40B4-BE49-F238E27FC236}">
                              <a16:creationId xmlns:a16="http://schemas.microsoft.com/office/drawing/2014/main" id="{61F6B614-875B-4DBF-AC84-2E87FF8326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8" y="1776"/>
                          <a:ext cx="40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9271" name="Group 33">
            <a:extLst>
              <a:ext uri="{FF2B5EF4-FFF2-40B4-BE49-F238E27FC236}">
                <a16:creationId xmlns:a16="http://schemas.microsoft.com/office/drawing/2014/main" id="{CEA80BAD-CA29-49EF-AED4-12B12D35B14B}"/>
              </a:ext>
            </a:extLst>
          </p:cNvPr>
          <p:cNvGrpSpPr>
            <a:grpSpLocks/>
          </p:cNvGrpSpPr>
          <p:nvPr/>
        </p:nvGrpSpPr>
        <p:grpSpPr bwMode="auto">
          <a:xfrm>
            <a:off x="6449860" y="2080494"/>
            <a:ext cx="838200" cy="469900"/>
            <a:chOff x="3072" y="1104"/>
            <a:chExt cx="528" cy="296"/>
          </a:xfrm>
        </p:grpSpPr>
        <p:sp>
          <p:nvSpPr>
            <p:cNvPr id="139297" name="Rectangle 34">
              <a:extLst>
                <a:ext uri="{FF2B5EF4-FFF2-40B4-BE49-F238E27FC236}">
                  <a16:creationId xmlns:a16="http://schemas.microsoft.com/office/drawing/2014/main" id="{2CEC650C-8A45-441D-AB04-B4F9BC3F5599}"/>
                </a:ext>
              </a:extLst>
            </p:cNvPr>
            <p:cNvSpPr>
              <a:spLocks noChangeArrowheads="1"/>
            </p:cNvSpPr>
            <p:nvPr/>
          </p:nvSpPr>
          <p:spPr bwMode="auto">
            <a:xfrm>
              <a:off x="3072" y="1104"/>
              <a:ext cx="528" cy="288"/>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9298" name="Object 35">
              <a:extLst>
                <a:ext uri="{FF2B5EF4-FFF2-40B4-BE49-F238E27FC236}">
                  <a16:creationId xmlns:a16="http://schemas.microsoft.com/office/drawing/2014/main" id="{C81633A4-7C28-4D4D-BAE4-3B2487769101}"/>
                </a:ext>
              </a:extLst>
            </p:cNvPr>
            <p:cNvGraphicFramePr>
              <a:graphicFrameLocks noChangeAspect="1"/>
            </p:cNvGraphicFramePr>
            <p:nvPr/>
          </p:nvGraphicFramePr>
          <p:xfrm>
            <a:off x="3228" y="1128"/>
            <a:ext cx="272" cy="272"/>
          </p:xfrm>
          <a:graphic>
            <a:graphicData uri="http://schemas.openxmlformats.org/presentationml/2006/ole">
              <mc:AlternateContent xmlns:mc="http://schemas.openxmlformats.org/markup-compatibility/2006">
                <mc:Choice xmlns:v="urn:schemas-microsoft-com:vml" Requires="v">
                  <p:oleObj name="Equation" r:id="rId11" imgW="107847" imgH="107731" progId="Equation.3">
                    <p:embed/>
                  </p:oleObj>
                </mc:Choice>
                <mc:Fallback>
                  <p:oleObj name="Equation" r:id="rId11" imgW="107847" imgH="107731" progId="Equation.3">
                    <p:embed/>
                    <p:pic>
                      <p:nvPicPr>
                        <p:cNvPr id="139298" name="Object 35">
                          <a:extLst>
                            <a:ext uri="{FF2B5EF4-FFF2-40B4-BE49-F238E27FC236}">
                              <a16:creationId xmlns:a16="http://schemas.microsoft.com/office/drawing/2014/main" id="{C81633A4-7C28-4D4D-BAE4-3B24877691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8" y="1128"/>
                          <a:ext cx="27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9272" name="Group 36">
            <a:extLst>
              <a:ext uri="{FF2B5EF4-FFF2-40B4-BE49-F238E27FC236}">
                <a16:creationId xmlns:a16="http://schemas.microsoft.com/office/drawing/2014/main" id="{691BA357-B0D0-416B-82DB-A7C1D31E3F4D}"/>
              </a:ext>
            </a:extLst>
          </p:cNvPr>
          <p:cNvGrpSpPr>
            <a:grpSpLocks/>
          </p:cNvGrpSpPr>
          <p:nvPr/>
        </p:nvGrpSpPr>
        <p:grpSpPr bwMode="auto">
          <a:xfrm>
            <a:off x="7821460" y="2061444"/>
            <a:ext cx="838200" cy="476250"/>
            <a:chOff x="3936" y="1092"/>
            <a:chExt cx="528" cy="300"/>
          </a:xfrm>
        </p:grpSpPr>
        <p:sp>
          <p:nvSpPr>
            <p:cNvPr id="139295" name="Rectangle 37">
              <a:extLst>
                <a:ext uri="{FF2B5EF4-FFF2-40B4-BE49-F238E27FC236}">
                  <a16:creationId xmlns:a16="http://schemas.microsoft.com/office/drawing/2014/main" id="{8DA94235-864C-4ABF-B869-BA49F241BCCF}"/>
                </a:ext>
              </a:extLst>
            </p:cNvPr>
            <p:cNvSpPr>
              <a:spLocks noChangeArrowheads="1"/>
            </p:cNvSpPr>
            <p:nvPr/>
          </p:nvSpPr>
          <p:spPr bwMode="auto">
            <a:xfrm>
              <a:off x="3936" y="1104"/>
              <a:ext cx="528" cy="288"/>
            </a:xfrm>
            <a:prstGeom prst="rect">
              <a:avLst/>
            </a:prstGeom>
            <a:noFill/>
            <a:ln w="952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39296" name="Object 38">
              <a:extLst>
                <a:ext uri="{FF2B5EF4-FFF2-40B4-BE49-F238E27FC236}">
                  <a16:creationId xmlns:a16="http://schemas.microsoft.com/office/drawing/2014/main" id="{9429EFBA-0112-4E74-A82C-5C1144085BB7}"/>
                </a:ext>
              </a:extLst>
            </p:cNvPr>
            <p:cNvGraphicFramePr>
              <a:graphicFrameLocks noChangeAspect="1"/>
            </p:cNvGraphicFramePr>
            <p:nvPr/>
          </p:nvGraphicFramePr>
          <p:xfrm>
            <a:off x="4080" y="1092"/>
            <a:ext cx="253" cy="253"/>
          </p:xfrm>
          <a:graphic>
            <a:graphicData uri="http://schemas.openxmlformats.org/presentationml/2006/ole">
              <mc:AlternateContent xmlns:mc="http://schemas.openxmlformats.org/markup-compatibility/2006">
                <mc:Choice xmlns:v="urn:schemas-microsoft-com:vml" Requires="v">
                  <p:oleObj name="Equation" r:id="rId13" imgW="95221" imgH="95119" progId="Equation.3">
                    <p:embed/>
                  </p:oleObj>
                </mc:Choice>
                <mc:Fallback>
                  <p:oleObj name="Equation" r:id="rId13" imgW="95221" imgH="95119" progId="Equation.3">
                    <p:embed/>
                    <p:pic>
                      <p:nvPicPr>
                        <p:cNvPr id="139296" name="Object 38">
                          <a:extLst>
                            <a:ext uri="{FF2B5EF4-FFF2-40B4-BE49-F238E27FC236}">
                              <a16:creationId xmlns:a16="http://schemas.microsoft.com/office/drawing/2014/main" id="{9429EFBA-0112-4E74-A82C-5C1144085BB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1092"/>
                          <a:ext cx="25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9273" name="Object 39">
            <a:extLst>
              <a:ext uri="{FF2B5EF4-FFF2-40B4-BE49-F238E27FC236}">
                <a16:creationId xmlns:a16="http://schemas.microsoft.com/office/drawing/2014/main" id="{86510CE0-2C47-4691-B683-ED27CC5E2F48}"/>
              </a:ext>
            </a:extLst>
          </p:cNvPr>
          <p:cNvGraphicFramePr>
            <a:graphicFrameLocks noChangeAspect="1"/>
          </p:cNvGraphicFramePr>
          <p:nvPr/>
        </p:nvGraphicFramePr>
        <p:xfrm>
          <a:off x="3630460" y="3680695"/>
          <a:ext cx="414338" cy="581025"/>
        </p:xfrm>
        <a:graphic>
          <a:graphicData uri="http://schemas.openxmlformats.org/presentationml/2006/ole">
            <mc:AlternateContent xmlns:mc="http://schemas.openxmlformats.org/markup-compatibility/2006">
              <mc:Choice xmlns:v="urn:schemas-microsoft-com:vml" Requires="v">
                <p:oleObj name="Equation" r:id="rId15" imgW="57343" imgH="107731" progId="Equation.3">
                  <p:embed/>
                </p:oleObj>
              </mc:Choice>
              <mc:Fallback>
                <p:oleObj name="Equation" r:id="rId15" imgW="57343" imgH="107731" progId="Equation.3">
                  <p:embed/>
                  <p:pic>
                    <p:nvPicPr>
                      <p:cNvPr id="139273" name="Object 39">
                        <a:extLst>
                          <a:ext uri="{FF2B5EF4-FFF2-40B4-BE49-F238E27FC236}">
                            <a16:creationId xmlns:a16="http://schemas.microsoft.com/office/drawing/2014/main" id="{86510CE0-2C47-4691-B683-ED27CC5E2F4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0460" y="3680695"/>
                        <a:ext cx="4143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4" name="Object 40">
            <a:extLst>
              <a:ext uri="{FF2B5EF4-FFF2-40B4-BE49-F238E27FC236}">
                <a16:creationId xmlns:a16="http://schemas.microsoft.com/office/drawing/2014/main" id="{C0F4BB80-5845-46EB-B5E1-D13E409962E2}"/>
              </a:ext>
            </a:extLst>
          </p:cNvPr>
          <p:cNvGraphicFramePr>
            <a:graphicFrameLocks noChangeAspect="1"/>
          </p:cNvGraphicFramePr>
          <p:nvPr/>
        </p:nvGraphicFramePr>
        <p:xfrm>
          <a:off x="4621060" y="3680695"/>
          <a:ext cx="457200" cy="581025"/>
        </p:xfrm>
        <a:graphic>
          <a:graphicData uri="http://schemas.openxmlformats.org/presentationml/2006/ole">
            <mc:AlternateContent xmlns:mc="http://schemas.openxmlformats.org/markup-compatibility/2006">
              <mc:Choice xmlns:v="urn:schemas-microsoft-com:vml" Requires="v">
                <p:oleObj name="Equation" r:id="rId17" imgW="69969" imgH="107731" progId="Equation.3">
                  <p:embed/>
                </p:oleObj>
              </mc:Choice>
              <mc:Fallback>
                <p:oleObj name="Equation" r:id="rId17" imgW="69969" imgH="107731" progId="Equation.3">
                  <p:embed/>
                  <p:pic>
                    <p:nvPicPr>
                      <p:cNvPr id="139274" name="Object 40">
                        <a:extLst>
                          <a:ext uri="{FF2B5EF4-FFF2-40B4-BE49-F238E27FC236}">
                            <a16:creationId xmlns:a16="http://schemas.microsoft.com/office/drawing/2014/main" id="{C0F4BB80-5845-46EB-B5E1-D13E409962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21060" y="3680695"/>
                        <a:ext cx="4572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5" name="Object 41">
            <a:extLst>
              <a:ext uri="{FF2B5EF4-FFF2-40B4-BE49-F238E27FC236}">
                <a16:creationId xmlns:a16="http://schemas.microsoft.com/office/drawing/2014/main" id="{B168E514-0184-4008-A0F1-51ECCD9B6FAB}"/>
              </a:ext>
            </a:extLst>
          </p:cNvPr>
          <p:cNvGraphicFramePr>
            <a:graphicFrameLocks noChangeAspect="1"/>
          </p:cNvGraphicFramePr>
          <p:nvPr/>
        </p:nvGraphicFramePr>
        <p:xfrm>
          <a:off x="5611660" y="3680694"/>
          <a:ext cx="457200" cy="539750"/>
        </p:xfrm>
        <a:graphic>
          <a:graphicData uri="http://schemas.openxmlformats.org/presentationml/2006/ole">
            <mc:AlternateContent xmlns:mc="http://schemas.openxmlformats.org/markup-compatibility/2006">
              <mc:Choice xmlns:v="urn:schemas-microsoft-com:vml" Requires="v">
                <p:oleObj name="Equation" r:id="rId19" imgW="69969" imgH="95119" progId="Equation.3">
                  <p:embed/>
                </p:oleObj>
              </mc:Choice>
              <mc:Fallback>
                <p:oleObj name="Equation" r:id="rId19" imgW="69969" imgH="95119" progId="Equation.3">
                  <p:embed/>
                  <p:pic>
                    <p:nvPicPr>
                      <p:cNvPr id="139275" name="Object 41">
                        <a:extLst>
                          <a:ext uri="{FF2B5EF4-FFF2-40B4-BE49-F238E27FC236}">
                            <a16:creationId xmlns:a16="http://schemas.microsoft.com/office/drawing/2014/main" id="{B168E514-0184-4008-A0F1-51ECCD9B6FA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11660" y="3680694"/>
                        <a:ext cx="4572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6" name="Object 42">
            <a:extLst>
              <a:ext uri="{FF2B5EF4-FFF2-40B4-BE49-F238E27FC236}">
                <a16:creationId xmlns:a16="http://schemas.microsoft.com/office/drawing/2014/main" id="{BCF60A81-E15B-43E6-9FC1-1F9DC1AB05F6}"/>
              </a:ext>
            </a:extLst>
          </p:cNvPr>
          <p:cNvGraphicFramePr>
            <a:graphicFrameLocks noChangeAspect="1"/>
          </p:cNvGraphicFramePr>
          <p:nvPr/>
        </p:nvGraphicFramePr>
        <p:xfrm>
          <a:off x="6526060" y="3680694"/>
          <a:ext cx="457200" cy="539750"/>
        </p:xfrm>
        <a:graphic>
          <a:graphicData uri="http://schemas.openxmlformats.org/presentationml/2006/ole">
            <mc:AlternateContent xmlns:mc="http://schemas.openxmlformats.org/markup-compatibility/2006">
              <mc:Choice xmlns:v="urn:schemas-microsoft-com:vml" Requires="v">
                <p:oleObj name="Equation" r:id="rId21" imgW="69969" imgH="95119" progId="Equation.3">
                  <p:embed/>
                </p:oleObj>
              </mc:Choice>
              <mc:Fallback>
                <p:oleObj name="Equation" r:id="rId21" imgW="69969" imgH="95119" progId="Equation.3">
                  <p:embed/>
                  <p:pic>
                    <p:nvPicPr>
                      <p:cNvPr id="139276" name="Object 42">
                        <a:extLst>
                          <a:ext uri="{FF2B5EF4-FFF2-40B4-BE49-F238E27FC236}">
                            <a16:creationId xmlns:a16="http://schemas.microsoft.com/office/drawing/2014/main" id="{BCF60A81-E15B-43E6-9FC1-1F9DC1AB05F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26060" y="3680694"/>
                        <a:ext cx="4572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7" name="Object 43">
            <a:extLst>
              <a:ext uri="{FF2B5EF4-FFF2-40B4-BE49-F238E27FC236}">
                <a16:creationId xmlns:a16="http://schemas.microsoft.com/office/drawing/2014/main" id="{87684686-9A6A-4622-9B5B-9FDC782B26AE}"/>
              </a:ext>
            </a:extLst>
          </p:cNvPr>
          <p:cNvGraphicFramePr>
            <a:graphicFrameLocks noChangeAspect="1"/>
          </p:cNvGraphicFramePr>
          <p:nvPr/>
        </p:nvGraphicFramePr>
        <p:xfrm>
          <a:off x="6754660" y="2537694"/>
          <a:ext cx="414338" cy="457200"/>
        </p:xfrm>
        <a:graphic>
          <a:graphicData uri="http://schemas.openxmlformats.org/presentationml/2006/ole">
            <mc:AlternateContent xmlns:mc="http://schemas.openxmlformats.org/markup-compatibility/2006">
              <mc:Choice xmlns:v="urn:schemas-microsoft-com:vml" Requires="v">
                <p:oleObj name="Equation" r:id="rId23" imgW="57343" imgH="76200" progId="Equation.3">
                  <p:embed/>
                </p:oleObj>
              </mc:Choice>
              <mc:Fallback>
                <p:oleObj name="Equation" r:id="rId23" imgW="57343" imgH="76200" progId="Equation.3">
                  <p:embed/>
                  <p:pic>
                    <p:nvPicPr>
                      <p:cNvPr id="139277" name="Object 43">
                        <a:extLst>
                          <a:ext uri="{FF2B5EF4-FFF2-40B4-BE49-F238E27FC236}">
                            <a16:creationId xmlns:a16="http://schemas.microsoft.com/office/drawing/2014/main" id="{87684686-9A6A-4622-9B5B-9FDC782B26A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54660" y="2537694"/>
                        <a:ext cx="414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8" name="Object 44">
            <a:extLst>
              <a:ext uri="{FF2B5EF4-FFF2-40B4-BE49-F238E27FC236}">
                <a16:creationId xmlns:a16="http://schemas.microsoft.com/office/drawing/2014/main" id="{9AC87E3E-2005-4009-9244-9F3D9D801160}"/>
              </a:ext>
            </a:extLst>
          </p:cNvPr>
          <p:cNvGraphicFramePr>
            <a:graphicFrameLocks noChangeAspect="1"/>
          </p:cNvGraphicFramePr>
          <p:nvPr/>
        </p:nvGraphicFramePr>
        <p:xfrm>
          <a:off x="8050061" y="2613894"/>
          <a:ext cx="373063" cy="457200"/>
        </p:xfrm>
        <a:graphic>
          <a:graphicData uri="http://schemas.openxmlformats.org/presentationml/2006/ole">
            <mc:AlternateContent xmlns:mc="http://schemas.openxmlformats.org/markup-compatibility/2006">
              <mc:Choice xmlns:v="urn:schemas-microsoft-com:vml" Requires="v">
                <p:oleObj name="Equation" r:id="rId25" imgW="44191" imgH="76200" progId="Equation.3">
                  <p:embed/>
                </p:oleObj>
              </mc:Choice>
              <mc:Fallback>
                <p:oleObj name="Equation" r:id="rId25" imgW="44191" imgH="76200" progId="Equation.3">
                  <p:embed/>
                  <p:pic>
                    <p:nvPicPr>
                      <p:cNvPr id="139278" name="Object 44">
                        <a:extLst>
                          <a:ext uri="{FF2B5EF4-FFF2-40B4-BE49-F238E27FC236}">
                            <a16:creationId xmlns:a16="http://schemas.microsoft.com/office/drawing/2014/main" id="{9AC87E3E-2005-4009-9244-9F3D9D80116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50061" y="2613894"/>
                        <a:ext cx="373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9" name="Object 45">
            <a:extLst>
              <a:ext uri="{FF2B5EF4-FFF2-40B4-BE49-F238E27FC236}">
                <a16:creationId xmlns:a16="http://schemas.microsoft.com/office/drawing/2014/main" id="{DCC0A8E3-188C-41C4-962E-B0638DDB69E5}"/>
              </a:ext>
            </a:extLst>
          </p:cNvPr>
          <p:cNvGraphicFramePr>
            <a:graphicFrameLocks noChangeAspect="1"/>
          </p:cNvGraphicFramePr>
          <p:nvPr/>
        </p:nvGraphicFramePr>
        <p:xfrm>
          <a:off x="2411260" y="4137894"/>
          <a:ext cx="8229600" cy="1036638"/>
        </p:xfrm>
        <a:graphic>
          <a:graphicData uri="http://schemas.openxmlformats.org/presentationml/2006/ole">
            <mc:AlternateContent xmlns:mc="http://schemas.openxmlformats.org/markup-compatibility/2006">
              <mc:Choice xmlns:v="urn:schemas-microsoft-com:vml" Requires="v">
                <p:oleObj name="Equation" r:id="rId27" imgW="1339936" imgH="107731" progId="Equation.3">
                  <p:embed/>
                </p:oleObj>
              </mc:Choice>
              <mc:Fallback>
                <p:oleObj name="Equation" r:id="rId27" imgW="1339936" imgH="107731" progId="Equation.3">
                  <p:embed/>
                  <p:pic>
                    <p:nvPicPr>
                      <p:cNvPr id="139279" name="Object 45">
                        <a:extLst>
                          <a:ext uri="{FF2B5EF4-FFF2-40B4-BE49-F238E27FC236}">
                            <a16:creationId xmlns:a16="http://schemas.microsoft.com/office/drawing/2014/main" id="{DCC0A8E3-188C-41C4-962E-B0638DDB69E5}"/>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11260" y="4137894"/>
                        <a:ext cx="8229600"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80" name="Line 46">
            <a:extLst>
              <a:ext uri="{FF2B5EF4-FFF2-40B4-BE49-F238E27FC236}">
                <a16:creationId xmlns:a16="http://schemas.microsoft.com/office/drawing/2014/main" id="{1D6648EC-F375-4E65-AC7B-5EDC86CAB863}"/>
              </a:ext>
            </a:extLst>
          </p:cNvPr>
          <p:cNvSpPr>
            <a:spLocks noChangeShapeType="1"/>
          </p:cNvSpPr>
          <p:nvPr/>
        </p:nvSpPr>
        <p:spPr bwMode="auto">
          <a:xfrm>
            <a:off x="2487460" y="5098332"/>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1" name="Line 47">
            <a:extLst>
              <a:ext uri="{FF2B5EF4-FFF2-40B4-BE49-F238E27FC236}">
                <a16:creationId xmlns:a16="http://schemas.microsoft.com/office/drawing/2014/main" id="{381ED1C5-DF79-4BEA-8BFD-15D82D2897DB}"/>
              </a:ext>
            </a:extLst>
          </p:cNvPr>
          <p:cNvSpPr>
            <a:spLocks noChangeShapeType="1"/>
          </p:cNvSpPr>
          <p:nvPr/>
        </p:nvSpPr>
        <p:spPr bwMode="auto">
          <a:xfrm>
            <a:off x="3935260" y="5098332"/>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2" name="Line 48">
            <a:extLst>
              <a:ext uri="{FF2B5EF4-FFF2-40B4-BE49-F238E27FC236}">
                <a16:creationId xmlns:a16="http://schemas.microsoft.com/office/drawing/2014/main" id="{39F2C3C5-6F90-4CCF-8618-A46F3E6537B5}"/>
              </a:ext>
            </a:extLst>
          </p:cNvPr>
          <p:cNvSpPr>
            <a:spLocks noChangeShapeType="1"/>
          </p:cNvSpPr>
          <p:nvPr/>
        </p:nvSpPr>
        <p:spPr bwMode="auto">
          <a:xfrm>
            <a:off x="4849660" y="5098332"/>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3" name="Line 49">
            <a:extLst>
              <a:ext uri="{FF2B5EF4-FFF2-40B4-BE49-F238E27FC236}">
                <a16:creationId xmlns:a16="http://schemas.microsoft.com/office/drawing/2014/main" id="{EE493AB8-06FC-418C-8755-152B59E958A0}"/>
              </a:ext>
            </a:extLst>
          </p:cNvPr>
          <p:cNvSpPr>
            <a:spLocks noChangeShapeType="1"/>
          </p:cNvSpPr>
          <p:nvPr/>
        </p:nvSpPr>
        <p:spPr bwMode="auto">
          <a:xfrm>
            <a:off x="5687860" y="5098332"/>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4" name="Line 50">
            <a:extLst>
              <a:ext uri="{FF2B5EF4-FFF2-40B4-BE49-F238E27FC236}">
                <a16:creationId xmlns:a16="http://schemas.microsoft.com/office/drawing/2014/main" id="{B902271B-82EF-4BF4-98F7-BDA063D72B66}"/>
              </a:ext>
            </a:extLst>
          </p:cNvPr>
          <p:cNvSpPr>
            <a:spLocks noChangeShapeType="1"/>
          </p:cNvSpPr>
          <p:nvPr/>
        </p:nvSpPr>
        <p:spPr bwMode="auto">
          <a:xfrm>
            <a:off x="6907060" y="5098332"/>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5" name="Line 51">
            <a:extLst>
              <a:ext uri="{FF2B5EF4-FFF2-40B4-BE49-F238E27FC236}">
                <a16:creationId xmlns:a16="http://schemas.microsoft.com/office/drawing/2014/main" id="{68B02FFB-1146-48D5-AEDA-C4C0722B5032}"/>
              </a:ext>
            </a:extLst>
          </p:cNvPr>
          <p:cNvSpPr>
            <a:spLocks noChangeShapeType="1"/>
          </p:cNvSpPr>
          <p:nvPr/>
        </p:nvSpPr>
        <p:spPr bwMode="auto">
          <a:xfrm>
            <a:off x="8507260" y="5098332"/>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6" name="Line 52">
            <a:extLst>
              <a:ext uri="{FF2B5EF4-FFF2-40B4-BE49-F238E27FC236}">
                <a16:creationId xmlns:a16="http://schemas.microsoft.com/office/drawing/2014/main" id="{620A5093-9B7D-4245-9B13-7B5FA47EB3BD}"/>
              </a:ext>
            </a:extLst>
          </p:cNvPr>
          <p:cNvSpPr>
            <a:spLocks noChangeShapeType="1"/>
          </p:cNvSpPr>
          <p:nvPr/>
        </p:nvSpPr>
        <p:spPr bwMode="auto">
          <a:xfrm>
            <a:off x="9726460" y="5098332"/>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9287" name="Object 53">
            <a:extLst>
              <a:ext uri="{FF2B5EF4-FFF2-40B4-BE49-F238E27FC236}">
                <a16:creationId xmlns:a16="http://schemas.microsoft.com/office/drawing/2014/main" id="{D48D57BC-7404-4512-8A27-97170CAA4529}"/>
              </a:ext>
            </a:extLst>
          </p:cNvPr>
          <p:cNvGraphicFramePr>
            <a:graphicFrameLocks noChangeAspect="1"/>
          </p:cNvGraphicFramePr>
          <p:nvPr/>
        </p:nvGraphicFramePr>
        <p:xfrm>
          <a:off x="2792260" y="5250733"/>
          <a:ext cx="539750" cy="581025"/>
        </p:xfrm>
        <a:graphic>
          <a:graphicData uri="http://schemas.openxmlformats.org/presentationml/2006/ole">
            <mc:AlternateContent xmlns:mc="http://schemas.openxmlformats.org/markup-compatibility/2006">
              <mc:Choice xmlns:v="urn:schemas-microsoft-com:vml" Requires="v">
                <p:oleObj name="Equation" r:id="rId29" imgW="95221" imgH="107731" progId="Equation.3">
                  <p:embed/>
                </p:oleObj>
              </mc:Choice>
              <mc:Fallback>
                <p:oleObj name="Equation" r:id="rId29" imgW="95221" imgH="107731" progId="Equation.3">
                  <p:embed/>
                  <p:pic>
                    <p:nvPicPr>
                      <p:cNvPr id="139287" name="Object 53">
                        <a:extLst>
                          <a:ext uri="{FF2B5EF4-FFF2-40B4-BE49-F238E27FC236}">
                            <a16:creationId xmlns:a16="http://schemas.microsoft.com/office/drawing/2014/main" id="{D48D57BC-7404-4512-8A27-97170CAA452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792260" y="5250733"/>
                        <a:ext cx="5397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88" name="Object 54">
            <a:extLst>
              <a:ext uri="{FF2B5EF4-FFF2-40B4-BE49-F238E27FC236}">
                <a16:creationId xmlns:a16="http://schemas.microsoft.com/office/drawing/2014/main" id="{4C688089-8299-4442-AEC3-B5A51FA9CD8C}"/>
              </a:ext>
            </a:extLst>
          </p:cNvPr>
          <p:cNvGraphicFramePr>
            <a:graphicFrameLocks noChangeAspect="1"/>
          </p:cNvGraphicFramePr>
          <p:nvPr/>
        </p:nvGraphicFramePr>
        <p:xfrm>
          <a:off x="4011461" y="5326932"/>
          <a:ext cx="434975" cy="457200"/>
        </p:xfrm>
        <a:graphic>
          <a:graphicData uri="http://schemas.openxmlformats.org/presentationml/2006/ole">
            <mc:AlternateContent xmlns:mc="http://schemas.openxmlformats.org/markup-compatibility/2006">
              <mc:Choice xmlns:v="urn:schemas-microsoft-com:vml" Requires="v">
                <p:oleObj name="Equation" r:id="rId31" imgW="57343" imgH="76200" progId="Equation.3">
                  <p:embed/>
                </p:oleObj>
              </mc:Choice>
              <mc:Fallback>
                <p:oleObj name="Equation" r:id="rId31" imgW="57343" imgH="76200" progId="Equation.3">
                  <p:embed/>
                  <p:pic>
                    <p:nvPicPr>
                      <p:cNvPr id="139288" name="Object 54">
                        <a:extLst>
                          <a:ext uri="{FF2B5EF4-FFF2-40B4-BE49-F238E27FC236}">
                            <a16:creationId xmlns:a16="http://schemas.microsoft.com/office/drawing/2014/main" id="{4C688089-8299-4442-AEC3-B5A51FA9CD8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11461" y="5326932"/>
                        <a:ext cx="434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89" name="Object 55">
            <a:extLst>
              <a:ext uri="{FF2B5EF4-FFF2-40B4-BE49-F238E27FC236}">
                <a16:creationId xmlns:a16="http://schemas.microsoft.com/office/drawing/2014/main" id="{B8B331DF-D5B1-45AC-B980-FD4E30FA72B5}"/>
              </a:ext>
            </a:extLst>
          </p:cNvPr>
          <p:cNvGraphicFramePr>
            <a:graphicFrameLocks noChangeAspect="1"/>
          </p:cNvGraphicFramePr>
          <p:nvPr/>
        </p:nvGraphicFramePr>
        <p:xfrm>
          <a:off x="4925861" y="5326932"/>
          <a:ext cx="434975" cy="457200"/>
        </p:xfrm>
        <a:graphic>
          <a:graphicData uri="http://schemas.openxmlformats.org/presentationml/2006/ole">
            <mc:AlternateContent xmlns:mc="http://schemas.openxmlformats.org/markup-compatibility/2006">
              <mc:Choice xmlns:v="urn:schemas-microsoft-com:vml" Requires="v">
                <p:oleObj name="Equation" r:id="rId33" imgW="57343" imgH="76200" progId="Equation.3">
                  <p:embed/>
                </p:oleObj>
              </mc:Choice>
              <mc:Fallback>
                <p:oleObj name="Equation" r:id="rId33" imgW="57343" imgH="76200" progId="Equation.3">
                  <p:embed/>
                  <p:pic>
                    <p:nvPicPr>
                      <p:cNvPr id="139289" name="Object 55">
                        <a:extLst>
                          <a:ext uri="{FF2B5EF4-FFF2-40B4-BE49-F238E27FC236}">
                            <a16:creationId xmlns:a16="http://schemas.microsoft.com/office/drawing/2014/main" id="{B8B331DF-D5B1-45AC-B980-FD4E30FA72B5}"/>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925861" y="5326932"/>
                        <a:ext cx="434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0" name="Object 56">
            <a:extLst>
              <a:ext uri="{FF2B5EF4-FFF2-40B4-BE49-F238E27FC236}">
                <a16:creationId xmlns:a16="http://schemas.microsoft.com/office/drawing/2014/main" id="{83427DD7-EBF0-497D-8F7A-861150746350}"/>
              </a:ext>
            </a:extLst>
          </p:cNvPr>
          <p:cNvGraphicFramePr>
            <a:graphicFrameLocks noChangeAspect="1"/>
          </p:cNvGraphicFramePr>
          <p:nvPr/>
        </p:nvGraphicFramePr>
        <p:xfrm>
          <a:off x="5840260" y="5250733"/>
          <a:ext cx="477838" cy="581025"/>
        </p:xfrm>
        <a:graphic>
          <a:graphicData uri="http://schemas.openxmlformats.org/presentationml/2006/ole">
            <mc:AlternateContent xmlns:mc="http://schemas.openxmlformats.org/markup-compatibility/2006">
              <mc:Choice xmlns:v="urn:schemas-microsoft-com:vml" Requires="v">
                <p:oleObj name="Equation" r:id="rId35" imgW="69969" imgH="107731" progId="Equation.3">
                  <p:embed/>
                </p:oleObj>
              </mc:Choice>
              <mc:Fallback>
                <p:oleObj name="Equation" r:id="rId35" imgW="69969" imgH="107731" progId="Equation.3">
                  <p:embed/>
                  <p:pic>
                    <p:nvPicPr>
                      <p:cNvPr id="139290" name="Object 56">
                        <a:extLst>
                          <a:ext uri="{FF2B5EF4-FFF2-40B4-BE49-F238E27FC236}">
                            <a16:creationId xmlns:a16="http://schemas.microsoft.com/office/drawing/2014/main" id="{83427DD7-EBF0-497D-8F7A-86115074635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40260" y="5250733"/>
                        <a:ext cx="4778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1" name="Object 57">
            <a:extLst>
              <a:ext uri="{FF2B5EF4-FFF2-40B4-BE49-F238E27FC236}">
                <a16:creationId xmlns:a16="http://schemas.microsoft.com/office/drawing/2014/main" id="{6E947EB6-9BED-413E-8F09-238A63AEEAF7}"/>
              </a:ext>
            </a:extLst>
          </p:cNvPr>
          <p:cNvGraphicFramePr>
            <a:graphicFrameLocks noChangeAspect="1"/>
          </p:cNvGraphicFramePr>
          <p:nvPr/>
        </p:nvGraphicFramePr>
        <p:xfrm>
          <a:off x="7364261" y="5250733"/>
          <a:ext cx="434975" cy="581025"/>
        </p:xfrm>
        <a:graphic>
          <a:graphicData uri="http://schemas.openxmlformats.org/presentationml/2006/ole">
            <mc:AlternateContent xmlns:mc="http://schemas.openxmlformats.org/markup-compatibility/2006">
              <mc:Choice xmlns:v="urn:schemas-microsoft-com:vml" Requires="v">
                <p:oleObj name="Equation" r:id="rId37" imgW="57343" imgH="107731" progId="Equation.3">
                  <p:embed/>
                </p:oleObj>
              </mc:Choice>
              <mc:Fallback>
                <p:oleObj name="Equation" r:id="rId37" imgW="57343" imgH="107731" progId="Equation.3">
                  <p:embed/>
                  <p:pic>
                    <p:nvPicPr>
                      <p:cNvPr id="139291" name="Object 57">
                        <a:extLst>
                          <a:ext uri="{FF2B5EF4-FFF2-40B4-BE49-F238E27FC236}">
                            <a16:creationId xmlns:a16="http://schemas.microsoft.com/office/drawing/2014/main" id="{6E947EB6-9BED-413E-8F09-238A63AEEAF7}"/>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364261" y="5250733"/>
                        <a:ext cx="4349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2" name="Object 58">
            <a:extLst>
              <a:ext uri="{FF2B5EF4-FFF2-40B4-BE49-F238E27FC236}">
                <a16:creationId xmlns:a16="http://schemas.microsoft.com/office/drawing/2014/main" id="{D061ACC6-38D2-434A-A880-66F936B6A061}"/>
              </a:ext>
            </a:extLst>
          </p:cNvPr>
          <p:cNvGraphicFramePr>
            <a:graphicFrameLocks noChangeAspect="1"/>
          </p:cNvGraphicFramePr>
          <p:nvPr/>
        </p:nvGraphicFramePr>
        <p:xfrm>
          <a:off x="8659660" y="5250732"/>
          <a:ext cx="477838" cy="539750"/>
        </p:xfrm>
        <a:graphic>
          <a:graphicData uri="http://schemas.openxmlformats.org/presentationml/2006/ole">
            <mc:AlternateContent xmlns:mc="http://schemas.openxmlformats.org/markup-compatibility/2006">
              <mc:Choice xmlns:v="urn:schemas-microsoft-com:vml" Requires="v">
                <p:oleObj name="Equation" r:id="rId39" imgW="69969" imgH="95119" progId="Equation.3">
                  <p:embed/>
                </p:oleObj>
              </mc:Choice>
              <mc:Fallback>
                <p:oleObj name="Equation" r:id="rId39" imgW="69969" imgH="95119" progId="Equation.3">
                  <p:embed/>
                  <p:pic>
                    <p:nvPicPr>
                      <p:cNvPr id="139292" name="Object 58">
                        <a:extLst>
                          <a:ext uri="{FF2B5EF4-FFF2-40B4-BE49-F238E27FC236}">
                            <a16:creationId xmlns:a16="http://schemas.microsoft.com/office/drawing/2014/main" id="{D061ACC6-38D2-434A-A880-66F936B6A061}"/>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659660" y="5250732"/>
                        <a:ext cx="47783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3" name="Object 59">
            <a:extLst>
              <a:ext uri="{FF2B5EF4-FFF2-40B4-BE49-F238E27FC236}">
                <a16:creationId xmlns:a16="http://schemas.microsoft.com/office/drawing/2014/main" id="{0D5878E5-D6D7-4E81-86B3-3C76203E8A6F}"/>
              </a:ext>
            </a:extLst>
          </p:cNvPr>
          <p:cNvGraphicFramePr>
            <a:graphicFrameLocks noChangeAspect="1"/>
          </p:cNvGraphicFramePr>
          <p:nvPr/>
        </p:nvGraphicFramePr>
        <p:xfrm>
          <a:off x="9802661" y="5250732"/>
          <a:ext cx="392113" cy="457200"/>
        </p:xfrm>
        <a:graphic>
          <a:graphicData uri="http://schemas.openxmlformats.org/presentationml/2006/ole">
            <mc:AlternateContent xmlns:mc="http://schemas.openxmlformats.org/markup-compatibility/2006">
              <mc:Choice xmlns:v="urn:schemas-microsoft-com:vml" Requires="v">
                <p:oleObj name="Equation" r:id="rId41" imgW="44191" imgH="76200" progId="Equation.3">
                  <p:embed/>
                </p:oleObj>
              </mc:Choice>
              <mc:Fallback>
                <p:oleObj name="Equation" r:id="rId41" imgW="44191" imgH="76200" progId="Equation.3">
                  <p:embed/>
                  <p:pic>
                    <p:nvPicPr>
                      <p:cNvPr id="139293" name="Object 59">
                        <a:extLst>
                          <a:ext uri="{FF2B5EF4-FFF2-40B4-BE49-F238E27FC236}">
                            <a16:creationId xmlns:a16="http://schemas.microsoft.com/office/drawing/2014/main" id="{0D5878E5-D6D7-4E81-86B3-3C76203E8A6F}"/>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9802661" y="5250732"/>
                        <a:ext cx="392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94" name="Object 60">
            <a:extLst>
              <a:ext uri="{FF2B5EF4-FFF2-40B4-BE49-F238E27FC236}">
                <a16:creationId xmlns:a16="http://schemas.microsoft.com/office/drawing/2014/main" id="{2ED830E6-31B6-4210-BDE0-D114DEF34E5F}"/>
              </a:ext>
            </a:extLst>
          </p:cNvPr>
          <p:cNvGraphicFramePr>
            <a:graphicFrameLocks noChangeAspect="1"/>
          </p:cNvGraphicFramePr>
          <p:nvPr/>
        </p:nvGraphicFramePr>
        <p:xfrm>
          <a:off x="4544860" y="5936533"/>
          <a:ext cx="4267200" cy="858837"/>
        </p:xfrm>
        <a:graphic>
          <a:graphicData uri="http://schemas.openxmlformats.org/presentationml/2006/ole">
            <mc:AlternateContent xmlns:mc="http://schemas.openxmlformats.org/markup-compatibility/2006">
              <mc:Choice xmlns:v="urn:schemas-microsoft-com:vml" Requires="v">
                <p:oleObj name="Equation" r:id="rId43" imgW="895395" imgH="133481" progId="Equation.3">
                  <p:embed/>
                </p:oleObj>
              </mc:Choice>
              <mc:Fallback>
                <p:oleObj name="Equation" r:id="rId43" imgW="895395" imgH="133481" progId="Equation.3">
                  <p:embed/>
                  <p:pic>
                    <p:nvPicPr>
                      <p:cNvPr id="139294" name="Object 60">
                        <a:extLst>
                          <a:ext uri="{FF2B5EF4-FFF2-40B4-BE49-F238E27FC236}">
                            <a16:creationId xmlns:a16="http://schemas.microsoft.com/office/drawing/2014/main" id="{2ED830E6-31B6-4210-BDE0-D114DEF34E5F}"/>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544860" y="5936533"/>
                        <a:ext cx="426720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文本框 60">
            <a:extLst>
              <a:ext uri="{FF2B5EF4-FFF2-40B4-BE49-F238E27FC236}">
                <a16:creationId xmlns:a16="http://schemas.microsoft.com/office/drawing/2014/main" id="{C7F9CFC2-5AC3-4333-9836-325C226CFBD8}"/>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963624"/>
            <a:ext cx="1162777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sz="2800" dirty="0"/>
              <a:t>[</a:t>
            </a:r>
            <a:r>
              <a:rPr lang="zh-CN" altLang="en-US" sz="2800" dirty="0"/>
              <a:t>定理</a:t>
            </a:r>
            <a:r>
              <a:rPr lang="en-US" altLang="zh-CN" sz="2800" dirty="0"/>
              <a:t>1]</a:t>
            </a:r>
            <a:r>
              <a:rPr lang="zh-CN" altLang="en-US" sz="2800" dirty="0"/>
              <a:t>树的基本性质：</a:t>
            </a:r>
            <a:endParaRPr lang="en-US" altLang="zh-CN" sz="2800" dirty="0"/>
          </a:p>
          <a:p>
            <a:pPr lvl="1">
              <a:lnSpc>
                <a:spcPct val="150000"/>
              </a:lnSpc>
            </a:pPr>
            <a:r>
              <a:rPr lang="zh-CN" altLang="en-US" sz="2400" dirty="0"/>
              <a:t>（</a:t>
            </a:r>
            <a:r>
              <a:rPr lang="en-US" altLang="zh-CN" sz="2400" dirty="0"/>
              <a:t>1</a:t>
            </a:r>
            <a:r>
              <a:rPr lang="zh-CN" altLang="en-US" sz="2400" dirty="0"/>
              <a:t>）树是平面图；</a:t>
            </a:r>
            <a:endParaRPr lang="en-US" altLang="zh-CN" sz="2400" dirty="0"/>
          </a:p>
          <a:p>
            <a:pPr lvl="1">
              <a:lnSpc>
                <a:spcPct val="150000"/>
              </a:lnSpc>
            </a:pPr>
            <a:r>
              <a:rPr lang="zh-CN" altLang="en-US" sz="2400" dirty="0"/>
              <a:t>（</a:t>
            </a:r>
            <a:r>
              <a:rPr lang="en-US" altLang="zh-CN" sz="2400" dirty="0"/>
              <a:t>2</a:t>
            </a:r>
            <a:r>
              <a:rPr lang="zh-CN" altLang="en-US" sz="2400" dirty="0"/>
              <a:t>）树中任二顶点间都有唯一道路；</a:t>
            </a:r>
            <a:endParaRPr lang="en-US" altLang="zh-CN" sz="2400" dirty="0"/>
          </a:p>
          <a:p>
            <a:pPr lvl="1">
              <a:lnSpc>
                <a:spcPct val="150000"/>
              </a:lnSpc>
            </a:pPr>
            <a:r>
              <a:rPr lang="zh-CN" altLang="en-US" sz="2400" dirty="0"/>
              <a:t>（</a:t>
            </a:r>
            <a:r>
              <a:rPr lang="en-US" altLang="zh-CN" sz="2400" dirty="0"/>
              <a:t>3</a:t>
            </a:r>
            <a:r>
              <a:rPr lang="zh-CN" altLang="en-US" sz="2400" dirty="0"/>
              <a:t>）去掉树的任一边，成了林；</a:t>
            </a:r>
            <a:endParaRPr lang="en-US" altLang="zh-CN" sz="2400" dirty="0"/>
          </a:p>
          <a:p>
            <a:pPr lvl="1">
              <a:lnSpc>
                <a:spcPct val="150000"/>
              </a:lnSpc>
            </a:pPr>
            <a:r>
              <a:rPr lang="zh-CN" altLang="en-US" sz="2400" dirty="0"/>
              <a:t>（</a:t>
            </a:r>
            <a:r>
              <a:rPr lang="en-US" altLang="zh-CN" sz="2400" dirty="0"/>
              <a:t>4</a:t>
            </a:r>
            <a:r>
              <a:rPr lang="zh-CN" altLang="en-US" sz="2400" dirty="0"/>
              <a:t>）在树上任添一条边，产生唯一回路；</a:t>
            </a:r>
            <a:endParaRPr lang="en-US" altLang="zh-CN" sz="2400" dirty="0"/>
          </a:p>
          <a:p>
            <a:pPr lvl="1">
              <a:lnSpc>
                <a:spcPct val="150000"/>
              </a:lnSpc>
            </a:pPr>
            <a:r>
              <a:rPr lang="zh-CN" altLang="en-US" sz="2400" dirty="0"/>
              <a:t>（</a:t>
            </a:r>
            <a:r>
              <a:rPr lang="en-US" altLang="zh-CN" sz="2400" dirty="0"/>
              <a:t>5</a:t>
            </a:r>
            <a:r>
              <a:rPr lang="zh-CN" altLang="en-US" sz="2400" dirty="0"/>
              <a:t>）设Ｔ＝（Ｖ，Ｅ），｜Ｖ｜＝ｖ，｜Ｅ｜＝ｅ，则ｖ＝ｅ＋１。</a:t>
            </a:r>
          </a:p>
          <a:p>
            <a:pPr lvl="1">
              <a:lnSpc>
                <a:spcPct val="150000"/>
              </a:lnSpc>
            </a:pPr>
            <a:endParaRPr lang="zh-CN" altLang="en-US" sz="2400" dirty="0"/>
          </a:p>
          <a:p>
            <a:pPr lvl="1">
              <a:lnSpc>
                <a:spcPct val="150000"/>
              </a:lnSpc>
            </a:pPr>
            <a:endParaRPr lang="zh-CN" altLang="en-US" sz="2400" dirty="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246188555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Text Box 2">
            <a:extLst>
              <a:ext uri="{FF2B5EF4-FFF2-40B4-BE49-F238E27FC236}">
                <a16:creationId xmlns:a16="http://schemas.microsoft.com/office/drawing/2014/main" id="{46DF18AE-8308-42AD-8408-B91638AEE142}"/>
              </a:ext>
            </a:extLst>
          </p:cNvPr>
          <p:cNvSpPr txBox="1">
            <a:spLocks noChangeArrowheads="1"/>
          </p:cNvSpPr>
          <p:nvPr/>
        </p:nvSpPr>
        <p:spPr bwMode="auto">
          <a:xfrm>
            <a:off x="183715" y="1114817"/>
            <a:ext cx="754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定义</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最优树：对于确定的权ｗ</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，ｗ</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，ｗ</a:t>
            </a:r>
            <a:r>
              <a:rPr kumimoji="1" lang="en-US" altLang="zh-CN" sz="2400" b="1" baseline="-25000">
                <a:latin typeface="Times New Roman" panose="02020603050405020304" pitchFamily="18" charset="0"/>
              </a:rPr>
              <a:t>t</a:t>
            </a:r>
            <a:r>
              <a:rPr kumimoji="1" lang="zh-CN" altLang="en-US" sz="2400" b="1">
                <a:latin typeface="Times New Roman" panose="02020603050405020304" pitchFamily="18" charset="0"/>
              </a:rPr>
              <a:t>，若Ｔ中取到合适的ｌ</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，ｌ</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，ｌ</a:t>
            </a:r>
            <a:r>
              <a:rPr kumimoji="1" lang="en-US" altLang="zh-CN" sz="2400" b="1" baseline="-25000">
                <a:latin typeface="Times New Roman" panose="02020603050405020304" pitchFamily="18" charset="0"/>
              </a:rPr>
              <a:t>t</a:t>
            </a:r>
            <a:r>
              <a:rPr kumimoji="1" lang="zh-CN" altLang="en-US" sz="2400" b="1">
                <a:latin typeface="Times New Roman" panose="02020603050405020304" pitchFamily="18" charset="0"/>
              </a:rPr>
              <a:t>，使ｗ（Ｔ）达到最小，则称Ｔ为关于权ｗ</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，ｗ</a:t>
            </a:r>
            <a:r>
              <a:rPr kumimoji="1" lang="en-US" altLang="zh-CN" sz="2400" b="1" baseline="-25000">
                <a:latin typeface="Times New Roman" panose="02020603050405020304" pitchFamily="18" charset="0"/>
              </a:rPr>
              <a:t>2</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，ｗ</a:t>
            </a:r>
            <a:r>
              <a:rPr kumimoji="1" lang="en-US" altLang="zh-CN" sz="2400" b="1" baseline="-25000">
                <a:latin typeface="Times New Roman" panose="02020603050405020304" pitchFamily="18" charset="0"/>
              </a:rPr>
              <a:t>t</a:t>
            </a:r>
            <a:r>
              <a:rPr kumimoji="1" lang="zh-CN" altLang="en-US" sz="2400" b="1">
                <a:latin typeface="Times New Roman" panose="02020603050405020304" pitchFamily="18" charset="0"/>
              </a:rPr>
              <a:t>的最优树。</a:t>
            </a:r>
          </a:p>
        </p:txBody>
      </p:sp>
      <p:sp>
        <p:nvSpPr>
          <p:cNvPr id="1504259" name="Text Box 3">
            <a:extLst>
              <a:ext uri="{FF2B5EF4-FFF2-40B4-BE49-F238E27FC236}">
                <a16:creationId xmlns:a16="http://schemas.microsoft.com/office/drawing/2014/main" id="{23C62DE8-26B2-4FC8-A6C9-51FE76B4D06C}"/>
              </a:ext>
            </a:extLst>
          </p:cNvPr>
          <p:cNvSpPr txBox="1">
            <a:spLocks noChangeArrowheads="1"/>
          </p:cNvSpPr>
          <p:nvPr/>
        </p:nvSpPr>
        <p:spPr bwMode="auto">
          <a:xfrm>
            <a:off x="183715" y="2715017"/>
            <a:ext cx="7543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注：</a:t>
            </a:r>
            <a:r>
              <a:rPr kumimoji="1" lang="zh-CN" altLang="en-US" sz="2400" b="1">
                <a:latin typeface="宋体" panose="02010600030101010101" pitchFamily="2" charset="-122"/>
              </a:rPr>
              <a:t>如果对ｗ</a:t>
            </a:r>
            <a:r>
              <a:rPr kumimoji="1" lang="en-US" altLang="zh-CN" sz="2400" b="1" baseline="-25000">
                <a:latin typeface="宋体" panose="02010600030101010101" pitchFamily="2" charset="-122"/>
              </a:rPr>
              <a:t>1</a:t>
            </a:r>
            <a:r>
              <a:rPr kumimoji="1" lang="zh-CN" altLang="en-US" sz="2400" b="1">
                <a:latin typeface="宋体" panose="02010600030101010101" pitchFamily="2" charset="-122"/>
              </a:rPr>
              <a:t>，ｗ</a:t>
            </a:r>
            <a:r>
              <a:rPr kumimoji="1" lang="en-US" altLang="zh-CN" sz="2400" b="1" baseline="-25000">
                <a:latin typeface="宋体" panose="02010600030101010101" pitchFamily="2" charset="-122"/>
              </a:rPr>
              <a:t>2</a:t>
            </a:r>
            <a:r>
              <a:rPr kumimoji="1" lang="zh-CN" altLang="en-US" sz="2400" b="1">
                <a:latin typeface="宋体" panose="02010600030101010101" pitchFamily="2" charset="-122"/>
              </a:rPr>
              <a:t>，</a:t>
            </a:r>
            <a:r>
              <a:rPr kumimoji="1" lang="en-US" altLang="zh-CN" sz="2400" b="1">
                <a:latin typeface="Courier New" panose="02070309020205020404" pitchFamily="49" charset="0"/>
              </a:rPr>
              <a:t>…</a:t>
            </a:r>
            <a:r>
              <a:rPr kumimoji="1" lang="zh-CN" altLang="en-US" sz="2400" b="1">
                <a:latin typeface="宋体" panose="02010600030101010101" pitchFamily="2" charset="-122"/>
              </a:rPr>
              <a:t>，ｗ</a:t>
            </a:r>
            <a:r>
              <a:rPr kumimoji="1" lang="en-US" altLang="zh-CN" sz="2400" b="1" baseline="-25000">
                <a:latin typeface="宋体" panose="02010600030101010101" pitchFamily="2" charset="-122"/>
              </a:rPr>
              <a:t>t</a:t>
            </a:r>
            <a:r>
              <a:rPr kumimoji="1" lang="zh-CN" altLang="en-US" sz="2400" b="1">
                <a:latin typeface="宋体" panose="02010600030101010101" pitchFamily="2" charset="-122"/>
              </a:rPr>
              <a:t>作出一棵最优的二元有序加权树，则从根到叶的路径上的权序列集合就是前缀码。</a:t>
            </a:r>
            <a:endParaRPr kumimoji="1" lang="zh-CN" altLang="en-US" sz="2400" b="1">
              <a:latin typeface="Times New Roman" panose="02020603050405020304" pitchFamily="18" charset="0"/>
            </a:endParaRPr>
          </a:p>
        </p:txBody>
      </p:sp>
      <p:sp>
        <p:nvSpPr>
          <p:cNvPr id="4" name="文本框 3">
            <a:extLst>
              <a:ext uri="{FF2B5EF4-FFF2-40B4-BE49-F238E27FC236}">
                <a16:creationId xmlns:a16="http://schemas.microsoft.com/office/drawing/2014/main" id="{A9077F05-CB06-4F9D-BB5B-77398FB8657D}"/>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04258"/>
                                        </p:tgtEl>
                                        <p:attrNameLst>
                                          <p:attrName>style.visibility</p:attrName>
                                        </p:attrNameLst>
                                      </p:cBhvr>
                                      <p:to>
                                        <p:strVal val="visible"/>
                                      </p:to>
                                    </p:set>
                                    <p:animEffect transition="in" filter="wipe(up)">
                                      <p:cBhvr>
                                        <p:cTn id="7" dur="500"/>
                                        <p:tgtEl>
                                          <p:spTgt spid="1504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04259"/>
                                        </p:tgtEl>
                                        <p:attrNameLst>
                                          <p:attrName>style.visibility</p:attrName>
                                        </p:attrNameLst>
                                      </p:cBhvr>
                                      <p:to>
                                        <p:strVal val="visible"/>
                                      </p:to>
                                    </p:set>
                                    <p:animEffect transition="in" filter="wipe(up)">
                                      <p:cBhvr>
                                        <p:cTn id="12" dur="500"/>
                                        <p:tgtEl>
                                          <p:spTgt spid="1504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58" grpId="0" autoUpdateAnimBg="0"/>
      <p:bldP spid="150425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ED860CE4-D58E-403F-A0F1-680F728358C6}"/>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C05BA820-3782-86A6-D116-A2AE755A4204}"/>
                  </a:ext>
                </a:extLst>
              </p:cNvPr>
              <p:cNvSpPr txBox="1">
                <a:spLocks noChangeArrowheads="1"/>
              </p:cNvSpPr>
              <p:nvPr/>
            </p:nvSpPr>
            <p:spPr bwMode="auto">
              <a:xfrm>
                <a:off x="0" y="1116667"/>
                <a:ext cx="11668276" cy="19509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r>
                  <a:rPr kumimoji="1" lang="en-US" altLang="zh-CN" sz="2800" dirty="0">
                    <a:latin typeface="宋体" panose="02010600030101010101" pitchFamily="2" charset="-122"/>
                  </a:rPr>
                  <a:t>Huffman.D·A</a:t>
                </a:r>
                <a:r>
                  <a:rPr kumimoji="1" lang="zh-CN" altLang="en-US" sz="2800" dirty="0">
                    <a:latin typeface="宋体" panose="02010600030101010101" pitchFamily="2" charset="-122"/>
                  </a:rPr>
                  <a:t>算法：</a:t>
                </a:r>
                <a:endParaRPr kumimoji="1" lang="en-US" altLang="zh-CN" sz="2800" dirty="0">
                  <a:latin typeface="宋体" panose="02010600030101010101" pitchFamily="2" charset="-122"/>
                </a:endParaRPr>
              </a:p>
              <a:p>
                <a:pPr marL="0" indent="0">
                  <a:buNone/>
                </a:pPr>
                <a:r>
                  <a:rPr kumimoji="1" lang="zh-CN" altLang="en-US" sz="2800" dirty="0">
                    <a:latin typeface="宋体" panose="02010600030101010101" pitchFamily="2" charset="-122"/>
                  </a:rPr>
                  <a:t>设</a:t>
                </a:r>
                <a14:m>
                  <m:oMath xmlns:m="http://schemas.openxmlformats.org/officeDocument/2006/math">
                    <m:sSub>
                      <m:sSubPr>
                        <m:ctrlPr>
                          <a:rPr kumimoji="1" lang="en-US" altLang="zh-CN" sz="2800" i="1" smtClean="0">
                            <a:latin typeface="Cambria Math" panose="02040503050406030204" pitchFamily="18" charset="0"/>
                            <a:ea typeface="黑体" panose="02010609060101010101" pitchFamily="49" charset="-122"/>
                          </a:rPr>
                        </m:ctrlPr>
                      </m:sSubPr>
                      <m:e>
                        <m:r>
                          <a:rPr kumimoji="1" lang="en-US" altLang="zh-CN" sz="2800" b="1" i="1" smtClean="0">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𝟏</m:t>
                        </m:r>
                      </m:sub>
                    </m:sSub>
                    <m:r>
                      <a:rPr kumimoji="1" lang="en-US" altLang="zh-CN" sz="2800" i="1" smtClean="0">
                        <a:latin typeface="Cambria Math" panose="02040503050406030204" pitchFamily="18" charset="0"/>
                        <a:ea typeface="Cambria Math" panose="02040503050406030204" pitchFamily="18" charset="0"/>
                      </a:rPr>
                      <m:t>≤</m:t>
                    </m:r>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𝟐</m:t>
                        </m:r>
                      </m:sub>
                    </m:sSub>
                    <m:r>
                      <a:rPr kumimoji="1" lang="en-US" altLang="zh-CN" sz="2800" i="1">
                        <a:latin typeface="Cambria Math" panose="02040503050406030204" pitchFamily="18" charset="0"/>
                        <a:ea typeface="Cambria Math" panose="02040503050406030204" pitchFamily="18" charset="0"/>
                      </a:rPr>
                      <m:t>≤</m:t>
                    </m:r>
                    <m:r>
                      <a:rPr kumimoji="1" lang="en-US" altLang="zh-CN" sz="2800" b="1" i="1" smtClean="0">
                        <a:latin typeface="Cambria Math" panose="02040503050406030204" pitchFamily="18" charset="0"/>
                        <a:ea typeface="黑体" panose="02010609060101010101" pitchFamily="49" charset="-122"/>
                      </a:rPr>
                      <m:t>…</m:t>
                    </m:r>
                    <m:r>
                      <a:rPr kumimoji="1" lang="en-US" altLang="zh-CN" sz="2800" i="1">
                        <a:latin typeface="Cambria Math" panose="02040503050406030204" pitchFamily="18" charset="0"/>
                        <a:ea typeface="Cambria Math" panose="02040503050406030204" pitchFamily="18" charset="0"/>
                      </a:rPr>
                      <m:t>≤</m:t>
                    </m:r>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𝒕</m:t>
                        </m:r>
                      </m:sub>
                    </m:sSub>
                  </m:oMath>
                </a14:m>
                <a:r>
                  <a:rPr kumimoji="1" lang="zh-CN" altLang="en-US" sz="2800" dirty="0">
                    <a:latin typeface="宋体" panose="02010600030101010101" pitchFamily="2" charset="-122"/>
                  </a:rPr>
                  <a:t>为二元有序树的叶的权，</a:t>
                </a:r>
              </a:p>
              <a:p>
                <a:pPr marL="0" indent="0">
                  <a:buNone/>
                </a:pPr>
                <a:r>
                  <a:rPr kumimoji="1" lang="zh-CN" altLang="en-US" sz="2800" dirty="0">
                    <a:latin typeface="宋体" panose="02010600030101010101" pitchFamily="2" charset="-122"/>
                  </a:rPr>
                  <a:t>（</a:t>
                </a:r>
                <a:r>
                  <a:rPr kumimoji="1" lang="en-US" altLang="zh-CN" sz="2800" dirty="0">
                    <a:latin typeface="宋体" panose="02010600030101010101" pitchFamily="2" charset="-122"/>
                  </a:rPr>
                  <a:t>1</a:t>
                </a:r>
                <a:r>
                  <a:rPr kumimoji="1" lang="zh-CN" altLang="en-US" sz="2800" dirty="0">
                    <a:latin typeface="宋体" panose="02010600030101010101" pitchFamily="2" charset="-122"/>
                  </a:rPr>
                  <a:t>）ｔ＝２，关于</a:t>
                </a:r>
                <a14:m>
                  <m:oMath xmlns:m="http://schemas.openxmlformats.org/officeDocument/2006/math">
                    <m:sSub>
                      <m:sSubPr>
                        <m:ctrlPr>
                          <a:rPr kumimoji="1" lang="en-US" altLang="zh-CN" sz="2800" i="1" smtClean="0">
                            <a:latin typeface="Cambria Math" panose="02040503050406030204" pitchFamily="18" charset="0"/>
                            <a:ea typeface="黑体" panose="02010609060101010101" pitchFamily="49" charset="-122"/>
                          </a:rPr>
                        </m:ctrlPr>
                      </m:sSubPr>
                      <m:e>
                        <m:r>
                          <a:rPr kumimoji="1" lang="en-US" altLang="zh-CN" sz="2800" b="1" i="1" smtClean="0">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𝟏</m:t>
                        </m:r>
                      </m:sub>
                    </m:sSub>
                    <m:r>
                      <a:rPr kumimoji="1" lang="en-US" altLang="zh-CN" sz="2800" b="1" i="1" smtClean="0">
                        <a:latin typeface="Cambria Math" panose="02040503050406030204" pitchFamily="18" charset="0"/>
                        <a:ea typeface="黑体" panose="02010609060101010101" pitchFamily="49" charset="-122"/>
                      </a:rPr>
                      <m:t>,</m:t>
                    </m:r>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𝟐</m:t>
                        </m:r>
                      </m:sub>
                    </m:sSub>
                  </m:oMath>
                </a14:m>
                <a:r>
                  <a:rPr kumimoji="1" lang="zh-CN" altLang="en-US" sz="2800" dirty="0">
                    <a:latin typeface="宋体" panose="02010600030101010101" pitchFamily="2" charset="-122"/>
                  </a:rPr>
                  <a:t>的最优树为  ， 是显然的。</a:t>
                </a:r>
                <a:endParaRPr kumimoji="1" lang="en-US" altLang="zh-CN" sz="2800" dirty="0">
                  <a:latin typeface="宋体" panose="02010600030101010101" pitchFamily="2" charset="-122"/>
                </a:endParaRPr>
              </a:p>
              <a:p>
                <a:pPr marL="0" indent="0">
                  <a:buNone/>
                </a:pPr>
                <a:r>
                  <a:rPr kumimoji="1" lang="zh-CN" altLang="en-US" sz="2800" dirty="0">
                    <a:latin typeface="宋体" panose="02010600030101010101" pitchFamily="2" charset="-122"/>
                  </a:rPr>
                  <a:t>（</a:t>
                </a:r>
                <a:r>
                  <a:rPr kumimoji="1" lang="en-US" altLang="zh-CN" sz="2800" dirty="0">
                    <a:latin typeface="宋体" panose="02010600030101010101" pitchFamily="2" charset="-122"/>
                  </a:rPr>
                  <a:t>2</a:t>
                </a:r>
                <a:r>
                  <a:rPr kumimoji="1" lang="zh-CN" altLang="en-US" sz="2800" dirty="0">
                    <a:latin typeface="宋体" panose="02010600030101010101" pitchFamily="2" charset="-122"/>
                  </a:rPr>
                  <a:t>）</a:t>
                </a:r>
                <a:r>
                  <a:rPr kumimoji="1" lang="zh-CN" altLang="en-US" sz="2800" dirty="0">
                    <a:latin typeface="Times New Roman" panose="02020603050405020304" pitchFamily="18" charset="0"/>
                  </a:rPr>
                  <a:t>若</a:t>
                </a:r>
                <a14:m>
                  <m:oMath xmlns:m="http://schemas.openxmlformats.org/officeDocument/2006/math">
                    <m:sSub>
                      <m:sSubPr>
                        <m:ctrlPr>
                          <a:rPr kumimoji="1" lang="en-US" altLang="zh-CN" sz="2800" i="1" smtClean="0">
                            <a:latin typeface="Cambria Math" panose="02040503050406030204" pitchFamily="18" charset="0"/>
                            <a:ea typeface="黑体" panose="02010609060101010101" pitchFamily="49" charset="-122"/>
                          </a:rPr>
                        </m:ctrlPr>
                      </m:sSubPr>
                      <m:e>
                        <m:r>
                          <a:rPr kumimoji="1" lang="en-US" altLang="zh-CN" sz="2800" b="1" i="1" smtClean="0">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𝟏</m:t>
                        </m:r>
                      </m:sub>
                    </m:sSub>
                    <m:r>
                      <a:rPr kumimoji="1" lang="en-US" altLang="zh-CN" sz="2800" b="1" i="1" smtClean="0">
                        <a:latin typeface="Cambria Math" panose="02040503050406030204" pitchFamily="18" charset="0"/>
                        <a:ea typeface="黑体" panose="02010609060101010101" pitchFamily="49" charset="-122"/>
                      </a:rPr>
                      <m:t>+</m:t>
                    </m:r>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𝟐</m:t>
                        </m:r>
                      </m:sub>
                    </m:sSub>
                    <m:r>
                      <a:rPr kumimoji="1" lang="en-US" altLang="zh-CN" sz="2800" b="1" i="1" smtClean="0">
                        <a:latin typeface="Cambria Math" panose="02040503050406030204" pitchFamily="18" charset="0"/>
                        <a:ea typeface="黑体" panose="02010609060101010101" pitchFamily="49" charset="-122"/>
                      </a:rPr>
                      <m:t> </m:t>
                    </m:r>
                  </m:oMath>
                </a14:m>
                <a:r>
                  <a:rPr kumimoji="1" lang="zh-CN" altLang="en-US" sz="2800" dirty="0">
                    <a:latin typeface="Times New Roman" panose="02020603050405020304" pitchFamily="18" charset="0"/>
                  </a:rPr>
                  <a:t>，</a:t>
                </a:r>
                <a:r>
                  <a:rPr kumimoji="1" lang="en-US" altLang="zh-CN" sz="2800" dirty="0">
                    <a:ea typeface="黑体" panose="02010609060101010101" pitchFamily="49" charset="-122"/>
                  </a:rPr>
                  <a:t> </a:t>
                </a:r>
                <a14:m>
                  <m:oMath xmlns:m="http://schemas.openxmlformats.org/officeDocument/2006/math">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𝟑</m:t>
                        </m:r>
                      </m:sub>
                    </m:sSub>
                    <m:r>
                      <a:rPr kumimoji="1" lang="en-US" altLang="zh-CN" sz="2800" i="1">
                        <a:latin typeface="Cambria Math" panose="02040503050406030204" pitchFamily="18" charset="0"/>
                        <a:ea typeface="黑体" panose="02010609060101010101" pitchFamily="49" charset="-122"/>
                      </a:rPr>
                      <m:t> </m:t>
                    </m:r>
                  </m:oMath>
                </a14:m>
                <a:r>
                  <a:rPr kumimoji="1" lang="zh-CN" altLang="en-US" sz="2800" dirty="0">
                    <a:latin typeface="Times New Roman" panose="02020603050405020304" pitchFamily="18" charset="0"/>
                  </a:rPr>
                  <a:t>，</a:t>
                </a:r>
                <a:r>
                  <a:rPr kumimoji="1" lang="en-US" altLang="zh-CN" sz="2800" dirty="0">
                    <a:ea typeface="黑体" panose="02010609060101010101" pitchFamily="49" charset="-122"/>
                  </a:rPr>
                  <a:t> </a:t>
                </a:r>
                <a14:m>
                  <m:oMath xmlns:m="http://schemas.openxmlformats.org/officeDocument/2006/math">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𝟒</m:t>
                        </m:r>
                      </m:sub>
                    </m:sSub>
                    <m:r>
                      <a:rPr kumimoji="1" lang="en-US" altLang="zh-CN" sz="2800" i="1">
                        <a:latin typeface="Cambria Math" panose="02040503050406030204" pitchFamily="18" charset="0"/>
                        <a:ea typeface="黑体" panose="02010609060101010101" pitchFamily="49" charset="-122"/>
                      </a:rPr>
                      <m:t> </m:t>
                    </m:r>
                  </m:oMath>
                </a14:m>
                <a:r>
                  <a:rPr kumimoji="1" lang="zh-CN" altLang="en-US" sz="2800" dirty="0">
                    <a:latin typeface="Times New Roman" panose="02020603050405020304" pitchFamily="18" charset="0"/>
                  </a:rPr>
                  <a:t>，</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a:t>
                </a:r>
                <a:r>
                  <a:rPr kumimoji="1" lang="en-US" altLang="zh-CN" sz="2800" dirty="0">
                    <a:ea typeface="黑体" panose="02010609060101010101" pitchFamily="49" charset="-122"/>
                  </a:rPr>
                  <a:t> </a:t>
                </a:r>
                <a14:m>
                  <m:oMath xmlns:m="http://schemas.openxmlformats.org/officeDocument/2006/math">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𝒕</m:t>
                        </m:r>
                      </m:sub>
                    </m:sSub>
                  </m:oMath>
                </a14:m>
                <a:r>
                  <a:rPr kumimoji="1" lang="zh-CN" altLang="en-US" sz="2800" dirty="0">
                    <a:latin typeface="宋体" panose="02010600030101010101" pitchFamily="2" charset="-122"/>
                  </a:rPr>
                  <a:t>的最优树是Ｔ</a:t>
                </a:r>
                <a:r>
                  <a:rPr kumimoji="1" lang="en-US" altLang="zh-CN" sz="2800" dirty="0">
                    <a:latin typeface="宋体" panose="02010600030101010101" pitchFamily="2" charset="-122"/>
                  </a:rPr>
                  <a:t>`</a:t>
                </a:r>
                <a:r>
                  <a:rPr kumimoji="1" lang="zh-CN" altLang="en-US" sz="2800" dirty="0">
                    <a:latin typeface="宋体" panose="02010600030101010101" pitchFamily="2" charset="-122"/>
                  </a:rPr>
                  <a:t>已求出，则用树           </a:t>
                </a:r>
                <a:r>
                  <a:rPr kumimoji="1" lang="zh-CN" altLang="en-US" sz="2800" dirty="0">
                    <a:latin typeface="Times New Roman" panose="02020603050405020304" pitchFamily="18" charset="0"/>
                  </a:rPr>
                  <a:t>代替叶</a:t>
                </a:r>
                <a14:m>
                  <m:oMath xmlns:m="http://schemas.openxmlformats.org/officeDocument/2006/math">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i="1">
                            <a:latin typeface="Cambria Math" panose="02040503050406030204" pitchFamily="18" charset="0"/>
                            <a:ea typeface="黑体" panose="02010609060101010101" pitchFamily="49" charset="-122"/>
                          </a:rPr>
                          <m:t>𝟏</m:t>
                        </m:r>
                      </m:sub>
                    </m:sSub>
                    <m:r>
                      <a:rPr kumimoji="1" lang="en-US" altLang="zh-CN" sz="2800" i="1">
                        <a:latin typeface="Cambria Math" panose="02040503050406030204" pitchFamily="18" charset="0"/>
                        <a:ea typeface="黑体" panose="02010609060101010101" pitchFamily="49" charset="-122"/>
                      </a:rPr>
                      <m:t>+</m:t>
                    </m:r>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i="1">
                            <a:latin typeface="Cambria Math" panose="02040503050406030204" pitchFamily="18" charset="0"/>
                            <a:ea typeface="黑体" panose="02010609060101010101" pitchFamily="49" charset="-122"/>
                          </a:rPr>
                          <m:t>𝟐</m:t>
                        </m:r>
                      </m:sub>
                    </m:sSub>
                    <m:r>
                      <a:rPr kumimoji="1" lang="en-US" altLang="zh-CN" sz="2800" i="1">
                        <a:latin typeface="Cambria Math" panose="02040503050406030204" pitchFamily="18" charset="0"/>
                        <a:ea typeface="黑体" panose="02010609060101010101" pitchFamily="49" charset="-122"/>
                      </a:rPr>
                      <m:t> </m:t>
                    </m:r>
                  </m:oMath>
                </a14:m>
                <a:r>
                  <a:rPr kumimoji="1" lang="zh-CN" altLang="en-US" sz="2800" dirty="0">
                    <a:latin typeface="Times New Roman" panose="02020603050405020304" pitchFamily="18" charset="0"/>
                  </a:rPr>
                  <a:t>，即得到最</a:t>
                </a:r>
                <a:r>
                  <a:rPr kumimoji="1" lang="zh-CN" altLang="en-US" sz="2800" dirty="0">
                    <a:latin typeface="宋体" panose="02010600030101010101" pitchFamily="2" charset="-122"/>
                  </a:rPr>
                  <a:t>优树</a:t>
                </a:r>
                <a:r>
                  <a:rPr kumimoji="1" lang="en-US" altLang="zh-CN" sz="2800" dirty="0">
                    <a:latin typeface="宋体" panose="02010600030101010101" pitchFamily="2" charset="-122"/>
                  </a:rPr>
                  <a:t>T</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关于权</a:t>
                </a:r>
                <a14:m>
                  <m:oMath xmlns:m="http://schemas.openxmlformats.org/officeDocument/2006/math">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𝟏</m:t>
                        </m:r>
                      </m:sub>
                    </m:sSub>
                    <m:r>
                      <a:rPr kumimoji="1" lang="en-US" altLang="zh-CN" sz="2800" i="1">
                        <a:latin typeface="Cambria Math" panose="02040503050406030204" pitchFamily="18" charset="0"/>
                        <a:ea typeface="黑体" panose="02010609060101010101" pitchFamily="49" charset="-122"/>
                      </a:rPr>
                      <m:t> </m:t>
                    </m:r>
                  </m:oMath>
                </a14:m>
                <a:r>
                  <a:rPr kumimoji="1" lang="zh-CN" altLang="en-US" sz="2800" dirty="0">
                    <a:latin typeface="Times New Roman" panose="02020603050405020304" pitchFamily="18" charset="0"/>
                  </a:rPr>
                  <a:t>，</a:t>
                </a:r>
                <a:r>
                  <a:rPr kumimoji="1" lang="en-US" altLang="zh-CN" sz="2800" dirty="0">
                    <a:ea typeface="黑体" panose="02010609060101010101" pitchFamily="49" charset="-122"/>
                  </a:rPr>
                  <a:t> </a:t>
                </a:r>
                <a14:m>
                  <m:oMath xmlns:m="http://schemas.openxmlformats.org/officeDocument/2006/math">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b="1" i="1" smtClean="0">
                            <a:latin typeface="Cambria Math" panose="02040503050406030204" pitchFamily="18" charset="0"/>
                            <a:ea typeface="黑体" panose="02010609060101010101" pitchFamily="49" charset="-122"/>
                          </a:rPr>
                          <m:t>𝟐</m:t>
                        </m:r>
                      </m:sub>
                    </m:sSub>
                    <m:r>
                      <a:rPr kumimoji="1" lang="en-US" altLang="zh-CN" sz="2800" i="1">
                        <a:latin typeface="Cambria Math" panose="02040503050406030204" pitchFamily="18" charset="0"/>
                        <a:ea typeface="黑体" panose="02010609060101010101" pitchFamily="49" charset="-122"/>
                      </a:rPr>
                      <m:t> </m:t>
                    </m:r>
                  </m:oMath>
                </a14:m>
                <a:r>
                  <a:rPr kumimoji="1" lang="zh-CN" altLang="en-US" sz="2800" dirty="0">
                    <a:latin typeface="Times New Roman" panose="02020603050405020304" pitchFamily="18" charset="0"/>
                  </a:rPr>
                  <a:t>，</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a:t>
                </a:r>
                <a:r>
                  <a:rPr kumimoji="1" lang="en-US" altLang="zh-CN" sz="2800" dirty="0">
                    <a:ea typeface="黑体" panose="02010609060101010101" pitchFamily="49" charset="-122"/>
                  </a:rPr>
                  <a:t> </a:t>
                </a:r>
                <a14:m>
                  <m:oMath xmlns:m="http://schemas.openxmlformats.org/officeDocument/2006/math">
                    <m:sSub>
                      <m:sSubPr>
                        <m:ctrlPr>
                          <a:rPr kumimoji="1" lang="en-US" altLang="zh-CN" sz="2800" i="1">
                            <a:latin typeface="Cambria Math" panose="02040503050406030204" pitchFamily="18" charset="0"/>
                            <a:ea typeface="黑体" panose="02010609060101010101" pitchFamily="49" charset="-122"/>
                          </a:rPr>
                        </m:ctrlPr>
                      </m:sSubPr>
                      <m:e>
                        <m:r>
                          <a:rPr kumimoji="1" lang="en-US" altLang="zh-CN" sz="2800" i="1">
                            <a:latin typeface="Cambria Math" panose="02040503050406030204" pitchFamily="18" charset="0"/>
                            <a:ea typeface="黑体" panose="02010609060101010101" pitchFamily="49" charset="-122"/>
                          </a:rPr>
                          <m:t>𝒘</m:t>
                        </m:r>
                      </m:e>
                      <m:sub>
                        <m:r>
                          <a:rPr kumimoji="1" lang="en-US" altLang="zh-CN" sz="2800" i="1">
                            <a:latin typeface="Cambria Math" panose="02040503050406030204" pitchFamily="18" charset="0"/>
                            <a:ea typeface="黑体" panose="02010609060101010101" pitchFamily="49" charset="-122"/>
                          </a:rPr>
                          <m:t>𝒕</m:t>
                        </m:r>
                      </m:sub>
                    </m:sSub>
                  </m:oMath>
                </a14:m>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a:t>
                </a:r>
                <a:endParaRPr kumimoji="1" lang="zh-CN" altLang="en-US" sz="2800" b="1" dirty="0">
                  <a:latin typeface="Times New Roman" panose="02020603050405020304" pitchFamily="18" charset="0"/>
                </a:endParaRPr>
              </a:p>
            </p:txBody>
          </p:sp>
        </mc:Choice>
        <mc:Fallback xmlns="">
          <p:sp>
            <p:nvSpPr>
              <p:cNvPr id="9" name="Rectangle 3">
                <a:extLst>
                  <a:ext uri="{FF2B5EF4-FFF2-40B4-BE49-F238E27FC236}">
                    <a16:creationId xmlns:a16="http://schemas.microsoft.com/office/drawing/2014/main" id="{C05BA820-3782-86A6-D116-A2AE755A4204}"/>
                  </a:ext>
                </a:extLst>
              </p:cNvPr>
              <p:cNvSpPr txBox="1">
                <a:spLocks noRot="1" noChangeAspect="1" noMove="1" noResize="1" noEditPoints="1" noAdjustHandles="1" noChangeArrowheads="1" noChangeShapeType="1" noTextEdit="1"/>
              </p:cNvSpPr>
              <p:nvPr/>
            </p:nvSpPr>
            <p:spPr bwMode="auto">
              <a:xfrm>
                <a:off x="0" y="1116667"/>
                <a:ext cx="11668276" cy="1950937"/>
              </a:xfrm>
              <a:prstGeom prst="rect">
                <a:avLst/>
              </a:prstGeom>
              <a:blipFill>
                <a:blip r:embed="rId4"/>
                <a:stretch>
                  <a:fillRect l="-1045" t="-3125" b="-362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Line 10">
            <a:extLst>
              <a:ext uri="{FF2B5EF4-FFF2-40B4-BE49-F238E27FC236}">
                <a16:creationId xmlns:a16="http://schemas.microsoft.com/office/drawing/2014/main" id="{105EC8A2-4FCC-9AD9-F0B3-D2568FD8BDD8}"/>
              </a:ext>
            </a:extLst>
          </p:cNvPr>
          <p:cNvSpPr>
            <a:spLocks noChangeShapeType="1"/>
          </p:cNvSpPr>
          <p:nvPr/>
        </p:nvSpPr>
        <p:spPr bwMode="auto">
          <a:xfrm flipH="1">
            <a:off x="6096000" y="2197372"/>
            <a:ext cx="2286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a:extLst>
              <a:ext uri="{FF2B5EF4-FFF2-40B4-BE49-F238E27FC236}">
                <a16:creationId xmlns:a16="http://schemas.microsoft.com/office/drawing/2014/main" id="{908DC540-AE9A-2630-5A07-40D26A058ADC}"/>
              </a:ext>
            </a:extLst>
          </p:cNvPr>
          <p:cNvSpPr>
            <a:spLocks noChangeShapeType="1"/>
          </p:cNvSpPr>
          <p:nvPr/>
        </p:nvSpPr>
        <p:spPr bwMode="auto">
          <a:xfrm>
            <a:off x="6465703" y="2197372"/>
            <a:ext cx="2286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3" name="Line 10">
            <a:extLst>
              <a:ext uri="{FF2B5EF4-FFF2-40B4-BE49-F238E27FC236}">
                <a16:creationId xmlns:a16="http://schemas.microsoft.com/office/drawing/2014/main" id="{D770D844-F9EA-DC62-BDD6-B2B40B130B36}"/>
              </a:ext>
            </a:extLst>
          </p:cNvPr>
          <p:cNvSpPr>
            <a:spLocks noChangeShapeType="1"/>
          </p:cNvSpPr>
          <p:nvPr/>
        </p:nvSpPr>
        <p:spPr bwMode="auto">
          <a:xfrm flipH="1">
            <a:off x="11184273" y="2762804"/>
            <a:ext cx="2286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a:extLst>
              <a:ext uri="{FF2B5EF4-FFF2-40B4-BE49-F238E27FC236}">
                <a16:creationId xmlns:a16="http://schemas.microsoft.com/office/drawing/2014/main" id="{17695529-F866-820A-3A70-91449E1BB527}"/>
              </a:ext>
            </a:extLst>
          </p:cNvPr>
          <p:cNvSpPr>
            <a:spLocks noChangeShapeType="1"/>
          </p:cNvSpPr>
          <p:nvPr/>
        </p:nvSpPr>
        <p:spPr bwMode="auto">
          <a:xfrm>
            <a:off x="11553976" y="2762804"/>
            <a:ext cx="2286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765" name="Text Box 5">
            <a:extLst>
              <a:ext uri="{FF2B5EF4-FFF2-40B4-BE49-F238E27FC236}">
                <a16:creationId xmlns:a16="http://schemas.microsoft.com/office/drawing/2014/main" id="{99563324-74F4-43BF-AD61-C40E43866110}"/>
              </a:ext>
            </a:extLst>
          </p:cNvPr>
          <p:cNvSpPr txBox="1">
            <a:spLocks noChangeArrowheads="1"/>
          </p:cNvSpPr>
          <p:nvPr/>
        </p:nvSpPr>
        <p:spPr bwMode="auto">
          <a:xfrm>
            <a:off x="376860" y="946496"/>
            <a:ext cx="85693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b="1">
                <a:latin typeface="宋体" panose="02010600030101010101" pitchFamily="2" charset="-122"/>
              </a:rPr>
              <a:t>例</a:t>
            </a:r>
            <a:r>
              <a:rPr kumimoji="1" lang="zh-CN" altLang="en-US">
                <a:latin typeface="宋体" panose="02010600030101010101" pitchFamily="2" charset="-122"/>
              </a:rPr>
              <a:t>：构造关于权｛２，３，４，４，５，５，７｝的最优树。</a:t>
            </a:r>
          </a:p>
        </p:txBody>
      </p:sp>
      <p:sp>
        <p:nvSpPr>
          <p:cNvPr id="1653766" name="Line 6">
            <a:extLst>
              <a:ext uri="{FF2B5EF4-FFF2-40B4-BE49-F238E27FC236}">
                <a16:creationId xmlns:a16="http://schemas.microsoft.com/office/drawing/2014/main" id="{5BF3D357-939B-4669-B8B8-A927F141830F}"/>
              </a:ext>
            </a:extLst>
          </p:cNvPr>
          <p:cNvSpPr>
            <a:spLocks noChangeShapeType="1"/>
          </p:cNvSpPr>
          <p:nvPr/>
        </p:nvSpPr>
        <p:spPr bwMode="auto">
          <a:xfrm flipH="1">
            <a:off x="5387009" y="5304183"/>
            <a:ext cx="457200" cy="533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767" name="Line 7">
            <a:extLst>
              <a:ext uri="{FF2B5EF4-FFF2-40B4-BE49-F238E27FC236}">
                <a16:creationId xmlns:a16="http://schemas.microsoft.com/office/drawing/2014/main" id="{E9496280-B656-483E-A8B2-493850A18ACD}"/>
              </a:ext>
            </a:extLst>
          </p:cNvPr>
          <p:cNvSpPr>
            <a:spLocks noChangeShapeType="1"/>
          </p:cNvSpPr>
          <p:nvPr/>
        </p:nvSpPr>
        <p:spPr bwMode="auto">
          <a:xfrm>
            <a:off x="5844209" y="5304183"/>
            <a:ext cx="457200" cy="533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3768" name="Rectangle 8">
            <a:extLst>
              <a:ext uri="{FF2B5EF4-FFF2-40B4-BE49-F238E27FC236}">
                <a16:creationId xmlns:a16="http://schemas.microsoft.com/office/drawing/2014/main" id="{FE48AB14-CB1F-41E8-940F-B0AF2D0D9633}"/>
              </a:ext>
            </a:extLst>
          </p:cNvPr>
          <p:cNvSpPr>
            <a:spLocks noChangeArrowheads="1"/>
          </p:cNvSpPr>
          <p:nvPr/>
        </p:nvSpPr>
        <p:spPr bwMode="auto">
          <a:xfrm>
            <a:off x="5082210" y="591378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宋体" panose="02010600030101010101" pitchFamily="2" charset="-122"/>
              </a:rPr>
              <a:t>１２  １８</a:t>
            </a:r>
          </a:p>
        </p:txBody>
      </p:sp>
      <p:sp>
        <p:nvSpPr>
          <p:cNvPr id="1653769" name="Rectangle 9">
            <a:extLst>
              <a:ext uri="{FF2B5EF4-FFF2-40B4-BE49-F238E27FC236}">
                <a16:creationId xmlns:a16="http://schemas.microsoft.com/office/drawing/2014/main" id="{A83E0E53-8785-40C5-ACD1-14AF14E77C8C}"/>
              </a:ext>
            </a:extLst>
          </p:cNvPr>
          <p:cNvSpPr>
            <a:spLocks noChangeArrowheads="1"/>
          </p:cNvSpPr>
          <p:nvPr/>
        </p:nvSpPr>
        <p:spPr bwMode="auto">
          <a:xfrm>
            <a:off x="448297" y="2316508"/>
            <a:ext cx="6462712"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dirty="0"/>
              <a:t>解：</a:t>
            </a:r>
          </a:p>
          <a:p>
            <a:pPr eaLnBrk="1" hangingPunct="1">
              <a:spcBef>
                <a:spcPct val="0"/>
              </a:spcBef>
              <a:buFontTx/>
              <a:buNone/>
            </a:pPr>
            <a:r>
              <a:rPr kumimoji="1" lang="zh-CN" altLang="en-US" sz="2800" dirty="0"/>
              <a:t>（</a:t>
            </a:r>
            <a:r>
              <a:rPr kumimoji="1" lang="en-US" altLang="zh-CN" sz="2800" dirty="0"/>
              <a:t>1</a:t>
            </a:r>
            <a:r>
              <a:rPr kumimoji="1" lang="zh-CN" altLang="en-US" sz="2800" dirty="0"/>
              <a:t>）｛</a:t>
            </a:r>
            <a:r>
              <a:rPr kumimoji="1" lang="zh-CN" altLang="en-US" sz="2800" u="sng" dirty="0"/>
              <a:t>２，３</a:t>
            </a:r>
            <a:r>
              <a:rPr kumimoji="1" lang="zh-CN" altLang="en-US" sz="2800" dirty="0"/>
              <a:t>，４，４，５，５，７｝</a:t>
            </a:r>
          </a:p>
          <a:p>
            <a:pPr eaLnBrk="1" hangingPunct="1">
              <a:spcBef>
                <a:spcPct val="0"/>
              </a:spcBef>
              <a:buFontTx/>
              <a:buNone/>
            </a:pPr>
            <a:r>
              <a:rPr kumimoji="1" lang="zh-CN" altLang="en-US" sz="2800" dirty="0"/>
              <a:t>（</a:t>
            </a:r>
            <a:r>
              <a:rPr kumimoji="1" lang="en-US" altLang="zh-CN" sz="2800" dirty="0"/>
              <a:t>2</a:t>
            </a:r>
            <a:r>
              <a:rPr kumimoji="1" lang="zh-CN" altLang="en-US" sz="2800" dirty="0"/>
              <a:t>）｛</a:t>
            </a:r>
            <a:r>
              <a:rPr kumimoji="1" lang="zh-CN" altLang="en-US" sz="2800" u="sng" dirty="0"/>
              <a:t>４，４</a:t>
            </a:r>
            <a:r>
              <a:rPr kumimoji="1" lang="zh-CN" altLang="en-US" sz="2800" dirty="0"/>
              <a:t>，５，５，５，７｝</a:t>
            </a:r>
          </a:p>
          <a:p>
            <a:pPr eaLnBrk="1" hangingPunct="1">
              <a:spcBef>
                <a:spcPct val="0"/>
              </a:spcBef>
              <a:buFontTx/>
              <a:buNone/>
            </a:pPr>
            <a:r>
              <a:rPr kumimoji="1" lang="zh-CN" altLang="en-US" sz="2800" dirty="0"/>
              <a:t>（</a:t>
            </a:r>
            <a:r>
              <a:rPr kumimoji="1" lang="en-US" altLang="zh-CN" sz="2800" dirty="0"/>
              <a:t>3</a:t>
            </a:r>
            <a:r>
              <a:rPr kumimoji="1" lang="zh-CN" altLang="en-US" sz="2800" dirty="0"/>
              <a:t>）｛</a:t>
            </a:r>
            <a:r>
              <a:rPr kumimoji="1" lang="zh-CN" altLang="en-US" sz="2800" u="sng" dirty="0"/>
              <a:t>５，５</a:t>
            </a:r>
            <a:r>
              <a:rPr kumimoji="1" lang="zh-CN" altLang="en-US" sz="2800" dirty="0"/>
              <a:t>，５，７，８｝</a:t>
            </a:r>
          </a:p>
          <a:p>
            <a:pPr eaLnBrk="1" hangingPunct="1">
              <a:spcBef>
                <a:spcPct val="0"/>
              </a:spcBef>
              <a:buFontTx/>
              <a:buNone/>
            </a:pPr>
            <a:r>
              <a:rPr kumimoji="1" lang="zh-CN" altLang="en-US" sz="2800" dirty="0"/>
              <a:t>（</a:t>
            </a:r>
            <a:r>
              <a:rPr kumimoji="1" lang="en-US" altLang="zh-CN" sz="2800" dirty="0"/>
              <a:t>4</a:t>
            </a:r>
            <a:r>
              <a:rPr kumimoji="1" lang="zh-CN" altLang="en-US" sz="2800" dirty="0"/>
              <a:t>）｛</a:t>
            </a:r>
            <a:r>
              <a:rPr kumimoji="1" lang="zh-CN" altLang="en-US" sz="2800" u="sng" dirty="0"/>
              <a:t>５，７</a:t>
            </a:r>
            <a:r>
              <a:rPr kumimoji="1" lang="zh-CN" altLang="en-US" sz="2800" dirty="0"/>
              <a:t>，８，１０｝</a:t>
            </a:r>
          </a:p>
          <a:p>
            <a:pPr eaLnBrk="1" hangingPunct="1">
              <a:spcBef>
                <a:spcPct val="0"/>
              </a:spcBef>
              <a:buFontTx/>
              <a:buNone/>
            </a:pPr>
            <a:r>
              <a:rPr kumimoji="1" lang="zh-CN" altLang="en-US" sz="2800" dirty="0"/>
              <a:t>（</a:t>
            </a:r>
            <a:r>
              <a:rPr kumimoji="1" lang="en-US" altLang="zh-CN" sz="2800" dirty="0"/>
              <a:t>5</a:t>
            </a:r>
            <a:r>
              <a:rPr kumimoji="1" lang="zh-CN" altLang="en-US" sz="2800" dirty="0"/>
              <a:t>）｛</a:t>
            </a:r>
            <a:r>
              <a:rPr kumimoji="1" lang="zh-CN" altLang="en-US" sz="2800" u="sng" dirty="0"/>
              <a:t>８，１０</a:t>
            </a:r>
            <a:r>
              <a:rPr kumimoji="1" lang="zh-CN" altLang="en-US" sz="2800" dirty="0"/>
              <a:t>，１２｝</a:t>
            </a:r>
          </a:p>
          <a:p>
            <a:pPr eaLnBrk="1" hangingPunct="1">
              <a:spcBef>
                <a:spcPct val="0"/>
              </a:spcBef>
              <a:buFontTx/>
              <a:buNone/>
            </a:pPr>
            <a:r>
              <a:rPr kumimoji="1" lang="zh-CN" altLang="en-US" sz="2800" dirty="0"/>
              <a:t>（</a:t>
            </a:r>
            <a:r>
              <a:rPr kumimoji="1" lang="en-US" altLang="zh-CN" sz="2800" dirty="0"/>
              <a:t>6</a:t>
            </a:r>
            <a:r>
              <a:rPr kumimoji="1" lang="zh-CN" altLang="en-US" sz="2800" dirty="0"/>
              <a:t>）｛１２，１８｝</a:t>
            </a:r>
          </a:p>
        </p:txBody>
      </p:sp>
      <p:sp>
        <p:nvSpPr>
          <p:cNvPr id="7" name="文本框 6">
            <a:extLst>
              <a:ext uri="{FF2B5EF4-FFF2-40B4-BE49-F238E27FC236}">
                <a16:creationId xmlns:a16="http://schemas.microsoft.com/office/drawing/2014/main" id="{716CFE90-5F68-4473-A56C-A2CF63D12E18}"/>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53765"/>
                                        </p:tgtEl>
                                        <p:attrNameLst>
                                          <p:attrName>style.visibility</p:attrName>
                                        </p:attrNameLst>
                                      </p:cBhvr>
                                      <p:to>
                                        <p:strVal val="visible"/>
                                      </p:to>
                                    </p:set>
                                    <p:animEffect transition="in" filter="wipe(up)">
                                      <p:cBhvr>
                                        <p:cTn id="7" dur="500"/>
                                        <p:tgtEl>
                                          <p:spTgt spid="1653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53769"/>
                                        </p:tgtEl>
                                        <p:attrNameLst>
                                          <p:attrName>style.visibility</p:attrName>
                                        </p:attrNameLst>
                                      </p:cBhvr>
                                      <p:to>
                                        <p:strVal val="visible"/>
                                      </p:to>
                                    </p:set>
                                    <p:anim calcmode="lin" valueType="num">
                                      <p:cBhvr additive="base">
                                        <p:cTn id="12" dur="500" fill="hold"/>
                                        <p:tgtEl>
                                          <p:spTgt spid="1653769"/>
                                        </p:tgtEl>
                                        <p:attrNameLst>
                                          <p:attrName>ppt_x</p:attrName>
                                        </p:attrNameLst>
                                      </p:cBhvr>
                                      <p:tavLst>
                                        <p:tav tm="0">
                                          <p:val>
                                            <p:strVal val="#ppt_x"/>
                                          </p:val>
                                        </p:tav>
                                        <p:tav tm="100000">
                                          <p:val>
                                            <p:strVal val="#ppt_x"/>
                                          </p:val>
                                        </p:tav>
                                      </p:tavLst>
                                    </p:anim>
                                    <p:anim calcmode="lin" valueType="num">
                                      <p:cBhvr additive="base">
                                        <p:cTn id="13" dur="500" fill="hold"/>
                                        <p:tgtEl>
                                          <p:spTgt spid="165376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653766"/>
                                        </p:tgtEl>
                                        <p:attrNameLst>
                                          <p:attrName>style.visibility</p:attrName>
                                        </p:attrNameLst>
                                      </p:cBhvr>
                                      <p:to>
                                        <p:strVal val="visible"/>
                                      </p:to>
                                    </p:set>
                                    <p:anim calcmode="lin" valueType="num">
                                      <p:cBhvr additive="base">
                                        <p:cTn id="18" dur="500" fill="hold"/>
                                        <p:tgtEl>
                                          <p:spTgt spid="1653766"/>
                                        </p:tgtEl>
                                        <p:attrNameLst>
                                          <p:attrName>ppt_x</p:attrName>
                                        </p:attrNameLst>
                                      </p:cBhvr>
                                      <p:tavLst>
                                        <p:tav tm="0">
                                          <p:val>
                                            <p:strVal val="#ppt_x"/>
                                          </p:val>
                                        </p:tav>
                                        <p:tav tm="100000">
                                          <p:val>
                                            <p:strVal val="#ppt_x"/>
                                          </p:val>
                                        </p:tav>
                                      </p:tavLst>
                                    </p:anim>
                                    <p:anim calcmode="lin" valueType="num">
                                      <p:cBhvr additive="base">
                                        <p:cTn id="19" dur="500" fill="hold"/>
                                        <p:tgtEl>
                                          <p:spTgt spid="165376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53767"/>
                                        </p:tgtEl>
                                        <p:attrNameLst>
                                          <p:attrName>style.visibility</p:attrName>
                                        </p:attrNameLst>
                                      </p:cBhvr>
                                      <p:to>
                                        <p:strVal val="visible"/>
                                      </p:to>
                                    </p:set>
                                    <p:anim calcmode="lin" valueType="num">
                                      <p:cBhvr additive="base">
                                        <p:cTn id="22" dur="500" fill="hold"/>
                                        <p:tgtEl>
                                          <p:spTgt spid="1653767"/>
                                        </p:tgtEl>
                                        <p:attrNameLst>
                                          <p:attrName>ppt_x</p:attrName>
                                        </p:attrNameLst>
                                      </p:cBhvr>
                                      <p:tavLst>
                                        <p:tav tm="0">
                                          <p:val>
                                            <p:strVal val="#ppt_x"/>
                                          </p:val>
                                        </p:tav>
                                        <p:tav tm="100000">
                                          <p:val>
                                            <p:strVal val="#ppt_x"/>
                                          </p:val>
                                        </p:tav>
                                      </p:tavLst>
                                    </p:anim>
                                    <p:anim calcmode="lin" valueType="num">
                                      <p:cBhvr additive="base">
                                        <p:cTn id="23" dur="500" fill="hold"/>
                                        <p:tgtEl>
                                          <p:spTgt spid="165376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53768"/>
                                        </p:tgtEl>
                                        <p:attrNameLst>
                                          <p:attrName>style.visibility</p:attrName>
                                        </p:attrNameLst>
                                      </p:cBhvr>
                                      <p:to>
                                        <p:strVal val="visible"/>
                                      </p:to>
                                    </p:set>
                                    <p:anim calcmode="lin" valueType="num">
                                      <p:cBhvr additive="base">
                                        <p:cTn id="26" dur="500" fill="hold"/>
                                        <p:tgtEl>
                                          <p:spTgt spid="1653768"/>
                                        </p:tgtEl>
                                        <p:attrNameLst>
                                          <p:attrName>ppt_x</p:attrName>
                                        </p:attrNameLst>
                                      </p:cBhvr>
                                      <p:tavLst>
                                        <p:tav tm="0">
                                          <p:val>
                                            <p:strVal val="#ppt_x"/>
                                          </p:val>
                                        </p:tav>
                                        <p:tav tm="100000">
                                          <p:val>
                                            <p:strVal val="#ppt_x"/>
                                          </p:val>
                                        </p:tav>
                                      </p:tavLst>
                                    </p:anim>
                                    <p:anim calcmode="lin" valueType="num">
                                      <p:cBhvr additive="base">
                                        <p:cTn id="27" dur="500" fill="hold"/>
                                        <p:tgtEl>
                                          <p:spTgt spid="16537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5" grpId="0" autoUpdateAnimBg="0"/>
      <p:bldP spid="1653768" grpId="0"/>
      <p:bldP spid="165376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6306" name="Object 2">
            <a:extLst>
              <a:ext uri="{FF2B5EF4-FFF2-40B4-BE49-F238E27FC236}">
                <a16:creationId xmlns:a16="http://schemas.microsoft.com/office/drawing/2014/main" id="{F4436A76-9447-434B-A311-E8401CA623B0}"/>
              </a:ext>
            </a:extLst>
          </p:cNvPr>
          <p:cNvGraphicFramePr>
            <a:graphicFrameLocks noChangeAspect="1"/>
          </p:cNvGraphicFramePr>
          <p:nvPr>
            <p:extLst>
              <p:ext uri="{D42A27DB-BD31-4B8C-83A1-F6EECF244321}">
                <p14:modId xmlns:p14="http://schemas.microsoft.com/office/powerpoint/2010/main" val="2993880912"/>
              </p:ext>
            </p:extLst>
          </p:nvPr>
        </p:nvGraphicFramePr>
        <p:xfrm>
          <a:off x="677863" y="955675"/>
          <a:ext cx="4394200" cy="2473325"/>
        </p:xfrm>
        <a:graphic>
          <a:graphicData uri="http://schemas.openxmlformats.org/presentationml/2006/ole">
            <mc:AlternateContent xmlns:mc="http://schemas.openxmlformats.org/markup-compatibility/2006">
              <mc:Choice xmlns:v="urn:schemas-microsoft-com:vml" Requires="v">
                <p:oleObj name="图片" r:id="rId3" imgW="2057400" imgH="1285875" progId="Word.Picture.8">
                  <p:embed/>
                </p:oleObj>
              </mc:Choice>
              <mc:Fallback>
                <p:oleObj name="图片" r:id="rId3" imgW="2057400" imgH="1285875" progId="Word.Picture.8">
                  <p:embed/>
                  <p:pic>
                    <p:nvPicPr>
                      <p:cNvPr id="1506306" name="Object 2">
                        <a:extLst>
                          <a:ext uri="{FF2B5EF4-FFF2-40B4-BE49-F238E27FC236}">
                            <a16:creationId xmlns:a16="http://schemas.microsoft.com/office/drawing/2014/main" id="{F4436A76-9447-434B-A311-E8401CA62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955675"/>
                        <a:ext cx="4394200" cy="247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6307" name="Object 3">
            <a:extLst>
              <a:ext uri="{FF2B5EF4-FFF2-40B4-BE49-F238E27FC236}">
                <a16:creationId xmlns:a16="http://schemas.microsoft.com/office/drawing/2014/main" id="{5CFE96D0-DEEB-4261-B33F-E6C37D2330B5}"/>
              </a:ext>
            </a:extLst>
          </p:cNvPr>
          <p:cNvGraphicFramePr>
            <a:graphicFrameLocks noChangeAspect="1"/>
          </p:cNvGraphicFramePr>
          <p:nvPr>
            <p:extLst>
              <p:ext uri="{D42A27DB-BD31-4B8C-83A1-F6EECF244321}">
                <p14:modId xmlns:p14="http://schemas.microsoft.com/office/powerpoint/2010/main" val="426682664"/>
              </p:ext>
            </p:extLst>
          </p:nvPr>
        </p:nvGraphicFramePr>
        <p:xfrm>
          <a:off x="449263" y="3600190"/>
          <a:ext cx="5646737" cy="2970213"/>
        </p:xfrm>
        <a:graphic>
          <a:graphicData uri="http://schemas.openxmlformats.org/presentationml/2006/ole">
            <mc:AlternateContent xmlns:mc="http://schemas.openxmlformats.org/markup-compatibility/2006">
              <mc:Choice xmlns:v="urn:schemas-microsoft-com:vml" Requires="v">
                <p:oleObj name="图片" r:id="rId5" imgW="2171700" imgH="1476375" progId="Word.Picture.8">
                  <p:embed/>
                </p:oleObj>
              </mc:Choice>
              <mc:Fallback>
                <p:oleObj name="图片" r:id="rId5" imgW="2171700" imgH="1476375" progId="Word.Picture.8">
                  <p:embed/>
                  <p:pic>
                    <p:nvPicPr>
                      <p:cNvPr id="1506307" name="Object 3">
                        <a:extLst>
                          <a:ext uri="{FF2B5EF4-FFF2-40B4-BE49-F238E27FC236}">
                            <a16:creationId xmlns:a16="http://schemas.microsoft.com/office/drawing/2014/main" id="{5CFE96D0-DEEB-4261-B33F-E6C37D2330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263" y="3600190"/>
                        <a:ext cx="5646737" cy="297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60" name="Text Box 4">
            <a:extLst>
              <a:ext uri="{FF2B5EF4-FFF2-40B4-BE49-F238E27FC236}">
                <a16:creationId xmlns:a16="http://schemas.microsoft.com/office/drawing/2014/main" id="{4076EC50-DC29-4FBC-95AB-BF29F274EDBC}"/>
              </a:ext>
            </a:extLst>
          </p:cNvPr>
          <p:cNvSpPr txBox="1">
            <a:spLocks noChangeArrowheads="1"/>
          </p:cNvSpPr>
          <p:nvPr/>
        </p:nvSpPr>
        <p:spPr bwMode="auto">
          <a:xfrm>
            <a:off x="449263" y="1031875"/>
            <a:ext cx="1828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7</a:t>
            </a:r>
            <a:r>
              <a:rPr kumimoji="1" lang="zh-CN" altLang="en-US" sz="2400">
                <a:latin typeface="Times New Roman" panose="02020603050405020304" pitchFamily="18" charset="0"/>
              </a:rPr>
              <a:t>）倒推回去：</a:t>
            </a:r>
          </a:p>
        </p:txBody>
      </p:sp>
      <p:sp>
        <p:nvSpPr>
          <p:cNvPr id="5" name="文本框 4">
            <a:extLst>
              <a:ext uri="{FF2B5EF4-FFF2-40B4-BE49-F238E27FC236}">
                <a16:creationId xmlns:a16="http://schemas.microsoft.com/office/drawing/2014/main" id="{F731EDBA-0BE3-47FD-A335-21AB74010D9B}"/>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graphicFrame>
        <p:nvGraphicFramePr>
          <p:cNvPr id="6" name="Object 2">
            <a:extLst>
              <a:ext uri="{FF2B5EF4-FFF2-40B4-BE49-F238E27FC236}">
                <a16:creationId xmlns:a16="http://schemas.microsoft.com/office/drawing/2014/main" id="{E0DFEF2E-A6F9-4D04-A922-6A36B9592A6D}"/>
              </a:ext>
            </a:extLst>
          </p:cNvPr>
          <p:cNvGraphicFramePr>
            <a:graphicFrameLocks noChangeAspect="1"/>
          </p:cNvGraphicFramePr>
          <p:nvPr>
            <p:extLst>
              <p:ext uri="{D42A27DB-BD31-4B8C-83A1-F6EECF244321}">
                <p14:modId xmlns:p14="http://schemas.microsoft.com/office/powerpoint/2010/main" val="1707908172"/>
              </p:ext>
            </p:extLst>
          </p:nvPr>
        </p:nvGraphicFramePr>
        <p:xfrm>
          <a:off x="6324600" y="741998"/>
          <a:ext cx="4878388" cy="2995613"/>
        </p:xfrm>
        <a:graphic>
          <a:graphicData uri="http://schemas.openxmlformats.org/presentationml/2006/ole">
            <mc:AlternateContent xmlns:mc="http://schemas.openxmlformats.org/markup-compatibility/2006">
              <mc:Choice xmlns:v="urn:schemas-microsoft-com:vml" Requires="v">
                <p:oleObj name="图片" r:id="rId7" imgW="2171700" imgH="1524000" progId="Word.Picture.8">
                  <p:embed/>
                </p:oleObj>
              </mc:Choice>
              <mc:Fallback>
                <p:oleObj name="图片" r:id="rId7" imgW="2171700" imgH="1524000" progId="Word.Picture.8">
                  <p:embed/>
                  <p:pic>
                    <p:nvPicPr>
                      <p:cNvPr id="1507330" name="Object 2">
                        <a:extLst>
                          <a:ext uri="{FF2B5EF4-FFF2-40B4-BE49-F238E27FC236}">
                            <a16:creationId xmlns:a16="http://schemas.microsoft.com/office/drawing/2014/main" id="{741BCDB0-3D83-4718-909B-F36E0C49BA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741998"/>
                        <a:ext cx="4878388" cy="299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a:extLst>
              <a:ext uri="{FF2B5EF4-FFF2-40B4-BE49-F238E27FC236}">
                <a16:creationId xmlns:a16="http://schemas.microsoft.com/office/drawing/2014/main" id="{20015587-081B-4D8D-84DD-1F095640A7A3}"/>
              </a:ext>
            </a:extLst>
          </p:cNvPr>
          <p:cNvGraphicFramePr>
            <a:graphicFrameLocks noChangeAspect="1"/>
          </p:cNvGraphicFramePr>
          <p:nvPr>
            <p:extLst>
              <p:ext uri="{D42A27DB-BD31-4B8C-83A1-F6EECF244321}">
                <p14:modId xmlns:p14="http://schemas.microsoft.com/office/powerpoint/2010/main" val="117358035"/>
              </p:ext>
            </p:extLst>
          </p:nvPr>
        </p:nvGraphicFramePr>
        <p:xfrm>
          <a:off x="6462713" y="3621746"/>
          <a:ext cx="4740275" cy="2957513"/>
        </p:xfrm>
        <a:graphic>
          <a:graphicData uri="http://schemas.openxmlformats.org/presentationml/2006/ole">
            <mc:AlternateContent xmlns:mc="http://schemas.openxmlformats.org/markup-compatibility/2006">
              <mc:Choice xmlns:v="urn:schemas-microsoft-com:vml" Requires="v">
                <p:oleObj name="图片" r:id="rId9" imgW="2400300" imgH="1781175" progId="Word.Picture.8">
                  <p:embed/>
                </p:oleObj>
              </mc:Choice>
              <mc:Fallback>
                <p:oleObj name="图片" r:id="rId9" imgW="2400300" imgH="1781175" progId="Word.Picture.8">
                  <p:embed/>
                  <p:pic>
                    <p:nvPicPr>
                      <p:cNvPr id="1507331" name="Object 3">
                        <a:extLst>
                          <a:ext uri="{FF2B5EF4-FFF2-40B4-BE49-F238E27FC236}">
                            <a16:creationId xmlns:a16="http://schemas.microsoft.com/office/drawing/2014/main" id="{026D78E2-CB85-4479-BE99-2CA454CBF8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2713" y="3621746"/>
                        <a:ext cx="4740275" cy="295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06306"/>
                                        </p:tgtEl>
                                        <p:attrNameLst>
                                          <p:attrName>style.visibility</p:attrName>
                                        </p:attrNameLst>
                                      </p:cBhvr>
                                      <p:to>
                                        <p:strVal val="visible"/>
                                      </p:to>
                                    </p:set>
                                    <p:animEffect transition="in" filter="wipe(up)">
                                      <p:cBhvr>
                                        <p:cTn id="7" dur="500"/>
                                        <p:tgtEl>
                                          <p:spTgt spid="1506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06307"/>
                                        </p:tgtEl>
                                        <p:attrNameLst>
                                          <p:attrName>style.visibility</p:attrName>
                                        </p:attrNameLst>
                                      </p:cBhvr>
                                      <p:to>
                                        <p:strVal val="visible"/>
                                      </p:to>
                                    </p:set>
                                    <p:animEffect transition="in" filter="wipe(up)">
                                      <p:cBhvr>
                                        <p:cTn id="12" dur="500"/>
                                        <p:tgtEl>
                                          <p:spTgt spid="150630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8354" name="Object 2">
            <a:extLst>
              <a:ext uri="{FF2B5EF4-FFF2-40B4-BE49-F238E27FC236}">
                <a16:creationId xmlns:a16="http://schemas.microsoft.com/office/drawing/2014/main" id="{9D03879B-549A-427A-B28A-BCC4789C9DB3}"/>
              </a:ext>
            </a:extLst>
          </p:cNvPr>
          <p:cNvGraphicFramePr>
            <a:graphicFrameLocks noChangeAspect="1"/>
          </p:cNvGraphicFramePr>
          <p:nvPr/>
        </p:nvGraphicFramePr>
        <p:xfrm>
          <a:off x="3429001" y="727075"/>
          <a:ext cx="5580063" cy="3689350"/>
        </p:xfrm>
        <a:graphic>
          <a:graphicData uri="http://schemas.openxmlformats.org/presentationml/2006/ole">
            <mc:AlternateContent xmlns:mc="http://schemas.openxmlformats.org/markup-compatibility/2006">
              <mc:Choice xmlns:v="urn:schemas-microsoft-com:vml" Requires="v">
                <p:oleObj name="图片" r:id="rId3" imgW="2511552" imgH="2074164" progId="Word.Picture.8">
                  <p:embed/>
                </p:oleObj>
              </mc:Choice>
              <mc:Fallback>
                <p:oleObj name="图片" r:id="rId3" imgW="2511552" imgH="2074164" progId="Word.Picture.8">
                  <p:embed/>
                  <p:pic>
                    <p:nvPicPr>
                      <p:cNvPr id="1508354" name="Object 2">
                        <a:extLst>
                          <a:ext uri="{FF2B5EF4-FFF2-40B4-BE49-F238E27FC236}">
                            <a16:creationId xmlns:a16="http://schemas.microsoft.com/office/drawing/2014/main" id="{9D03879B-549A-427A-B28A-BCC4789C9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727075"/>
                        <a:ext cx="5580063" cy="368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8355" name="Object 3">
            <a:extLst>
              <a:ext uri="{FF2B5EF4-FFF2-40B4-BE49-F238E27FC236}">
                <a16:creationId xmlns:a16="http://schemas.microsoft.com/office/drawing/2014/main" id="{149F1012-1D1D-4A56-9D10-6A1B79C4AE08}"/>
              </a:ext>
            </a:extLst>
          </p:cNvPr>
          <p:cNvGraphicFramePr>
            <a:graphicFrameLocks noChangeAspect="1"/>
          </p:cNvGraphicFramePr>
          <p:nvPr/>
        </p:nvGraphicFramePr>
        <p:xfrm>
          <a:off x="3276600" y="4191000"/>
          <a:ext cx="7086600" cy="2057400"/>
        </p:xfrm>
        <a:graphic>
          <a:graphicData uri="http://schemas.openxmlformats.org/presentationml/2006/ole">
            <mc:AlternateContent xmlns:mc="http://schemas.openxmlformats.org/markup-compatibility/2006">
              <mc:Choice xmlns:v="urn:schemas-microsoft-com:vml" Requires="v">
                <p:oleObj name="文档" r:id="rId5" imgW="5486400" imgH="920496" progId="Word.Document.8">
                  <p:embed/>
                </p:oleObj>
              </mc:Choice>
              <mc:Fallback>
                <p:oleObj name="文档" r:id="rId5" imgW="5486400" imgH="920496" progId="Word.Document.8">
                  <p:embed/>
                  <p:pic>
                    <p:nvPicPr>
                      <p:cNvPr id="1508355" name="Object 3">
                        <a:extLst>
                          <a:ext uri="{FF2B5EF4-FFF2-40B4-BE49-F238E27FC236}">
                            <a16:creationId xmlns:a16="http://schemas.microsoft.com/office/drawing/2014/main" id="{149F1012-1D1D-4A56-9D10-6A1B79C4AE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191000"/>
                        <a:ext cx="7086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a:extLst>
              <a:ext uri="{FF2B5EF4-FFF2-40B4-BE49-F238E27FC236}">
                <a16:creationId xmlns:a16="http://schemas.microsoft.com/office/drawing/2014/main" id="{8FF36B0C-F176-45AB-B4D9-50A585D8ED9D}"/>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08354"/>
                                        </p:tgtEl>
                                        <p:attrNameLst>
                                          <p:attrName>style.visibility</p:attrName>
                                        </p:attrNameLst>
                                      </p:cBhvr>
                                      <p:to>
                                        <p:strVal val="visible"/>
                                      </p:to>
                                    </p:set>
                                    <p:animEffect transition="in" filter="wipe(up)">
                                      <p:cBhvr>
                                        <p:cTn id="7" dur="500"/>
                                        <p:tgtEl>
                                          <p:spTgt spid="1508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08355"/>
                                        </p:tgtEl>
                                        <p:attrNameLst>
                                          <p:attrName>style.visibility</p:attrName>
                                        </p:attrNameLst>
                                      </p:cBhvr>
                                      <p:to>
                                        <p:strVal val="visible"/>
                                      </p:to>
                                    </p:set>
                                    <p:animEffect transition="in" filter="wipe(up)">
                                      <p:cBhvr>
                                        <p:cTn id="12" dur="500"/>
                                        <p:tgtEl>
                                          <p:spTgt spid="1508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9378" name="Object 2">
            <a:extLst>
              <a:ext uri="{FF2B5EF4-FFF2-40B4-BE49-F238E27FC236}">
                <a16:creationId xmlns:a16="http://schemas.microsoft.com/office/drawing/2014/main" id="{02D0BC38-8722-4CB8-8A54-CE66C1FAEDD4}"/>
              </a:ext>
            </a:extLst>
          </p:cNvPr>
          <p:cNvGraphicFramePr>
            <a:graphicFrameLocks noChangeAspect="1"/>
          </p:cNvGraphicFramePr>
          <p:nvPr/>
        </p:nvGraphicFramePr>
        <p:xfrm>
          <a:off x="1341329" y="1307926"/>
          <a:ext cx="6705600" cy="2286000"/>
        </p:xfrm>
        <a:graphic>
          <a:graphicData uri="http://schemas.openxmlformats.org/presentationml/2006/ole">
            <mc:AlternateContent xmlns:mc="http://schemas.openxmlformats.org/markup-compatibility/2006">
              <mc:Choice xmlns:v="urn:schemas-microsoft-com:vml" Requires="v">
                <p:oleObj name="图片" r:id="rId3" imgW="2743200" imgH="1184148" progId="Word.Picture.8">
                  <p:embed/>
                </p:oleObj>
              </mc:Choice>
              <mc:Fallback>
                <p:oleObj name="图片" r:id="rId3" imgW="2743200" imgH="1184148" progId="Word.Picture.8">
                  <p:embed/>
                  <p:pic>
                    <p:nvPicPr>
                      <p:cNvPr id="1509378" name="Object 2">
                        <a:extLst>
                          <a:ext uri="{FF2B5EF4-FFF2-40B4-BE49-F238E27FC236}">
                            <a16:creationId xmlns:a16="http://schemas.microsoft.com/office/drawing/2014/main" id="{02D0BC38-8722-4CB8-8A54-CE66C1FAE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329" y="1307926"/>
                        <a:ext cx="67056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a:extLst>
              <a:ext uri="{FF2B5EF4-FFF2-40B4-BE49-F238E27FC236}">
                <a16:creationId xmlns:a16="http://schemas.microsoft.com/office/drawing/2014/main" id="{CE76985A-E520-447D-AD75-DB86E6364959}"/>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509378"/>
                                        </p:tgtEl>
                                        <p:attrNameLst>
                                          <p:attrName>style.visibility</p:attrName>
                                        </p:attrNameLst>
                                      </p:cBhvr>
                                      <p:to>
                                        <p:strVal val="visible"/>
                                      </p:to>
                                    </p:set>
                                    <p:anim calcmode="lin" valueType="num">
                                      <p:cBhvr additive="base">
                                        <p:cTn id="7" dur="500" fill="hold"/>
                                        <p:tgtEl>
                                          <p:spTgt spid="1509378"/>
                                        </p:tgtEl>
                                        <p:attrNameLst>
                                          <p:attrName>ppt_x</p:attrName>
                                        </p:attrNameLst>
                                      </p:cBhvr>
                                      <p:tavLst>
                                        <p:tav tm="0">
                                          <p:val>
                                            <p:strVal val="0-#ppt_w/2"/>
                                          </p:val>
                                        </p:tav>
                                        <p:tav tm="100000">
                                          <p:val>
                                            <p:strVal val="#ppt_x"/>
                                          </p:val>
                                        </p:tav>
                                      </p:tavLst>
                                    </p:anim>
                                    <p:anim calcmode="lin" valueType="num">
                                      <p:cBhvr additive="base">
                                        <p:cTn id="8" dur="500" fill="hold"/>
                                        <p:tgtEl>
                                          <p:spTgt spid="1509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0402" name="Object 2">
            <a:extLst>
              <a:ext uri="{FF2B5EF4-FFF2-40B4-BE49-F238E27FC236}">
                <a16:creationId xmlns:a16="http://schemas.microsoft.com/office/drawing/2014/main" id="{880E7C68-ADDD-4694-A8CE-7700D9FE3AE5}"/>
              </a:ext>
            </a:extLst>
          </p:cNvPr>
          <p:cNvGraphicFramePr>
            <a:graphicFrameLocks noChangeAspect="1"/>
          </p:cNvGraphicFramePr>
          <p:nvPr>
            <p:extLst>
              <p:ext uri="{D42A27DB-BD31-4B8C-83A1-F6EECF244321}">
                <p14:modId xmlns:p14="http://schemas.microsoft.com/office/powerpoint/2010/main" val="2037768572"/>
              </p:ext>
            </p:extLst>
          </p:nvPr>
        </p:nvGraphicFramePr>
        <p:xfrm>
          <a:off x="1702482" y="370999"/>
          <a:ext cx="6477000" cy="2286000"/>
        </p:xfrm>
        <a:graphic>
          <a:graphicData uri="http://schemas.openxmlformats.org/presentationml/2006/ole">
            <mc:AlternateContent xmlns:mc="http://schemas.openxmlformats.org/markup-compatibility/2006">
              <mc:Choice xmlns:v="urn:schemas-microsoft-com:vml" Requires="v">
                <p:oleObj name="图片" r:id="rId3" imgW="2968752" imgH="1085088" progId="Word.Picture.8">
                  <p:embed/>
                </p:oleObj>
              </mc:Choice>
              <mc:Fallback>
                <p:oleObj name="图片" r:id="rId3" imgW="2968752" imgH="1085088" progId="Word.Picture.8">
                  <p:embed/>
                  <p:pic>
                    <p:nvPicPr>
                      <p:cNvPr id="1510402" name="Object 2">
                        <a:extLst>
                          <a:ext uri="{FF2B5EF4-FFF2-40B4-BE49-F238E27FC236}">
                            <a16:creationId xmlns:a16="http://schemas.microsoft.com/office/drawing/2014/main" id="{880E7C68-ADDD-4694-A8CE-7700D9FE3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482" y="370999"/>
                        <a:ext cx="64770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0403" name="Object 3">
            <a:extLst>
              <a:ext uri="{FF2B5EF4-FFF2-40B4-BE49-F238E27FC236}">
                <a16:creationId xmlns:a16="http://schemas.microsoft.com/office/drawing/2014/main" id="{27ED709F-103E-4DE8-A763-4286879BAB98}"/>
              </a:ext>
            </a:extLst>
          </p:cNvPr>
          <p:cNvGraphicFramePr>
            <a:graphicFrameLocks noChangeAspect="1"/>
          </p:cNvGraphicFramePr>
          <p:nvPr>
            <p:extLst>
              <p:ext uri="{D42A27DB-BD31-4B8C-83A1-F6EECF244321}">
                <p14:modId xmlns:p14="http://schemas.microsoft.com/office/powerpoint/2010/main" val="3994616978"/>
              </p:ext>
            </p:extLst>
          </p:nvPr>
        </p:nvGraphicFramePr>
        <p:xfrm>
          <a:off x="1630017" y="4471519"/>
          <a:ext cx="6553200" cy="2209800"/>
        </p:xfrm>
        <a:graphic>
          <a:graphicData uri="http://schemas.openxmlformats.org/presentationml/2006/ole">
            <mc:AlternateContent xmlns:mc="http://schemas.openxmlformats.org/markup-compatibility/2006">
              <mc:Choice xmlns:v="urn:schemas-microsoft-com:vml" Requires="v">
                <p:oleObj name="图片" r:id="rId5" imgW="2054352" imgH="986028" progId="Word.Picture.8">
                  <p:embed/>
                </p:oleObj>
              </mc:Choice>
              <mc:Fallback>
                <p:oleObj name="图片" r:id="rId5" imgW="2054352" imgH="986028" progId="Word.Picture.8">
                  <p:embed/>
                  <p:pic>
                    <p:nvPicPr>
                      <p:cNvPr id="1510403" name="Object 3">
                        <a:extLst>
                          <a:ext uri="{FF2B5EF4-FFF2-40B4-BE49-F238E27FC236}">
                            <a16:creationId xmlns:a16="http://schemas.microsoft.com/office/drawing/2014/main" id="{27ED709F-103E-4DE8-A763-4286879BAB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017" y="4471519"/>
                        <a:ext cx="65532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0404" name="Object 4">
            <a:extLst>
              <a:ext uri="{FF2B5EF4-FFF2-40B4-BE49-F238E27FC236}">
                <a16:creationId xmlns:a16="http://schemas.microsoft.com/office/drawing/2014/main" id="{505253AE-1682-482A-9198-60127664C9F0}"/>
              </a:ext>
            </a:extLst>
          </p:cNvPr>
          <p:cNvGraphicFramePr>
            <a:graphicFrameLocks noChangeAspect="1"/>
          </p:cNvGraphicFramePr>
          <p:nvPr>
            <p:extLst>
              <p:ext uri="{D42A27DB-BD31-4B8C-83A1-F6EECF244321}">
                <p14:modId xmlns:p14="http://schemas.microsoft.com/office/powerpoint/2010/main" val="4090716317"/>
              </p:ext>
            </p:extLst>
          </p:nvPr>
        </p:nvGraphicFramePr>
        <p:xfrm>
          <a:off x="5287617" y="2490319"/>
          <a:ext cx="5029200" cy="4114800"/>
        </p:xfrm>
        <a:graphic>
          <a:graphicData uri="http://schemas.openxmlformats.org/presentationml/2006/ole">
            <mc:AlternateContent xmlns:mc="http://schemas.openxmlformats.org/markup-compatibility/2006">
              <mc:Choice xmlns:v="urn:schemas-microsoft-com:vml" Requires="v">
                <p:oleObj name="图片" r:id="rId7" imgW="2743200" imgH="1828800" progId="Word.Picture.8">
                  <p:embed/>
                </p:oleObj>
              </mc:Choice>
              <mc:Fallback>
                <p:oleObj name="图片" r:id="rId7" imgW="2743200" imgH="1828800" progId="Word.Picture.8">
                  <p:embed/>
                  <p:pic>
                    <p:nvPicPr>
                      <p:cNvPr id="1510404" name="Object 4">
                        <a:extLst>
                          <a:ext uri="{FF2B5EF4-FFF2-40B4-BE49-F238E27FC236}">
                            <a16:creationId xmlns:a16="http://schemas.microsoft.com/office/drawing/2014/main" id="{505253AE-1682-482A-9198-60127664C9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7617" y="2490319"/>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0405" name="Text Box 5">
            <a:extLst>
              <a:ext uri="{FF2B5EF4-FFF2-40B4-BE49-F238E27FC236}">
                <a16:creationId xmlns:a16="http://schemas.microsoft.com/office/drawing/2014/main" id="{CD799FE7-21CD-435D-97BA-A2B9606CBA21}"/>
              </a:ext>
            </a:extLst>
          </p:cNvPr>
          <p:cNvSpPr txBox="1">
            <a:spLocks noChangeArrowheads="1"/>
          </p:cNvSpPr>
          <p:nvPr/>
        </p:nvSpPr>
        <p:spPr bwMode="auto">
          <a:xfrm>
            <a:off x="8983317" y="1321484"/>
            <a:ext cx="60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rPr>
              <a:t>另</a:t>
            </a:r>
          </a:p>
          <a:p>
            <a:pPr eaLnBrk="1" hangingPunct="1">
              <a:spcBef>
                <a:spcPct val="50000"/>
              </a:spcBef>
              <a:buFontTx/>
              <a:buNone/>
            </a:pPr>
            <a:r>
              <a:rPr kumimoji="1" lang="zh-CN" altLang="en-US" sz="2400" dirty="0">
                <a:latin typeface="Times New Roman" panose="02020603050405020304" pitchFamily="18" charset="0"/>
              </a:rPr>
              <a:t>外</a:t>
            </a:r>
          </a:p>
          <a:p>
            <a:pPr eaLnBrk="1" hangingPunct="1">
              <a:spcBef>
                <a:spcPct val="50000"/>
              </a:spcBef>
              <a:buFontTx/>
              <a:buNone/>
            </a:pPr>
            <a:r>
              <a:rPr kumimoji="1" lang="zh-CN" altLang="en-US" sz="2400" dirty="0">
                <a:latin typeface="Times New Roman" panose="02020603050405020304" pitchFamily="18" charset="0"/>
              </a:rPr>
              <a:t>构</a:t>
            </a:r>
          </a:p>
          <a:p>
            <a:pPr eaLnBrk="1" hangingPunct="1">
              <a:spcBef>
                <a:spcPct val="50000"/>
              </a:spcBef>
              <a:buFontTx/>
              <a:buNone/>
            </a:pPr>
            <a:r>
              <a:rPr kumimoji="1" lang="zh-CN" altLang="en-US" sz="2400" dirty="0">
                <a:latin typeface="Times New Roman" panose="02020603050405020304" pitchFamily="18" charset="0"/>
              </a:rPr>
              <a:t>造</a:t>
            </a:r>
          </a:p>
          <a:p>
            <a:pPr eaLnBrk="1" hangingPunct="1">
              <a:spcBef>
                <a:spcPct val="50000"/>
              </a:spcBef>
              <a:buFontTx/>
              <a:buNone/>
            </a:pPr>
            <a:r>
              <a:rPr kumimoji="1" lang="zh-CN" altLang="en-US" sz="2400" dirty="0">
                <a:latin typeface="Times New Roman" panose="02020603050405020304" pitchFamily="18" charset="0"/>
              </a:rPr>
              <a:t>：</a:t>
            </a:r>
          </a:p>
        </p:txBody>
      </p:sp>
      <p:sp>
        <p:nvSpPr>
          <p:cNvPr id="7" name="文本框 6">
            <a:extLst>
              <a:ext uri="{FF2B5EF4-FFF2-40B4-BE49-F238E27FC236}">
                <a16:creationId xmlns:a16="http://schemas.microsoft.com/office/drawing/2014/main" id="{2444039E-B8E1-439B-953A-CA364F128246}"/>
              </a:ext>
            </a:extLst>
          </p:cNvPr>
          <p:cNvSpPr txBox="1"/>
          <p:nvPr/>
        </p:nvSpPr>
        <p:spPr>
          <a:xfrm>
            <a:off x="-83670" y="0"/>
            <a:ext cx="11056470" cy="741998"/>
          </a:xfrm>
          <a:prstGeom prst="rect">
            <a:avLst/>
          </a:prstGeom>
          <a:noFill/>
        </p:spPr>
        <p:txBody>
          <a:bodyPr wrap="square" rtlCol="0">
            <a:spAutoFit/>
          </a:bodyPr>
          <a:lstStyle/>
          <a:p>
            <a:pPr>
              <a:lnSpc>
                <a:spcPct val="150000"/>
              </a:lnSpc>
            </a:pPr>
            <a:r>
              <a:rPr lang="en-US" altLang="zh-CN" sz="3200" dirty="0"/>
              <a:t>11.2.4 Prefix Codes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10402"/>
                                        </p:tgtEl>
                                        <p:attrNameLst>
                                          <p:attrName>style.visibility</p:attrName>
                                        </p:attrNameLst>
                                      </p:cBhvr>
                                      <p:to>
                                        <p:strVal val="visible"/>
                                      </p:to>
                                    </p:set>
                                    <p:animEffect transition="in" filter="wipe(up)">
                                      <p:cBhvr>
                                        <p:cTn id="7" dur="500"/>
                                        <p:tgtEl>
                                          <p:spTgt spid="151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10403"/>
                                        </p:tgtEl>
                                        <p:attrNameLst>
                                          <p:attrName>style.visibility</p:attrName>
                                        </p:attrNameLst>
                                      </p:cBhvr>
                                      <p:to>
                                        <p:strVal val="visible"/>
                                      </p:to>
                                    </p:set>
                                    <p:animEffect transition="in" filter="wipe(up)">
                                      <p:cBhvr>
                                        <p:cTn id="12" dur="500"/>
                                        <p:tgtEl>
                                          <p:spTgt spid="1510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10405"/>
                                        </p:tgtEl>
                                        <p:attrNameLst>
                                          <p:attrName>style.visibility</p:attrName>
                                        </p:attrNameLst>
                                      </p:cBhvr>
                                      <p:to>
                                        <p:strVal val="visible"/>
                                      </p:to>
                                    </p:set>
                                    <p:anim calcmode="lin" valueType="num">
                                      <p:cBhvr additive="base">
                                        <p:cTn id="17" dur="500" fill="hold"/>
                                        <p:tgtEl>
                                          <p:spTgt spid="1510405"/>
                                        </p:tgtEl>
                                        <p:attrNameLst>
                                          <p:attrName>ppt_x</p:attrName>
                                        </p:attrNameLst>
                                      </p:cBhvr>
                                      <p:tavLst>
                                        <p:tav tm="0">
                                          <p:val>
                                            <p:strVal val="0-#ppt_w/2"/>
                                          </p:val>
                                        </p:tav>
                                        <p:tav tm="100000">
                                          <p:val>
                                            <p:strVal val="#ppt_x"/>
                                          </p:val>
                                        </p:tav>
                                      </p:tavLst>
                                    </p:anim>
                                    <p:anim calcmode="lin" valueType="num">
                                      <p:cBhvr additive="base">
                                        <p:cTn id="18" dur="500" fill="hold"/>
                                        <p:tgtEl>
                                          <p:spTgt spid="151040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1510404"/>
                                        </p:tgtEl>
                                        <p:attrNameLst>
                                          <p:attrName>style.visibility</p:attrName>
                                        </p:attrNameLst>
                                      </p:cBhvr>
                                      <p:to>
                                        <p:strVal val="visible"/>
                                      </p:to>
                                    </p:set>
                                    <p:animEffect transition="in" filter="strips(downRight)">
                                      <p:cBhvr>
                                        <p:cTn id="23" dur="500"/>
                                        <p:tgtEl>
                                          <p:spTgt spid="151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4" name="Rectangle 2">
            <a:extLst>
              <a:ext uri="{FF2B5EF4-FFF2-40B4-BE49-F238E27FC236}">
                <a16:creationId xmlns:a16="http://schemas.microsoft.com/office/drawing/2014/main" id="{622B29A5-B018-4705-A2CF-6FBF119AE458}"/>
              </a:ext>
            </a:extLst>
          </p:cNvPr>
          <p:cNvSpPr txBox="1">
            <a:spLocks noChangeArrowheads="1"/>
          </p:cNvSpPr>
          <p:nvPr/>
        </p:nvSpPr>
        <p:spPr>
          <a:xfrm>
            <a:off x="1897063" y="788977"/>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4000" kern="0" dirty="0"/>
              <a:t>Tree Traversal</a:t>
            </a:r>
          </a:p>
        </p:txBody>
      </p:sp>
      <p:sp>
        <p:nvSpPr>
          <p:cNvPr id="6" name="Rectangle 3">
            <a:extLst>
              <a:ext uri="{FF2B5EF4-FFF2-40B4-BE49-F238E27FC236}">
                <a16:creationId xmlns:a16="http://schemas.microsoft.com/office/drawing/2014/main" id="{FBFD5107-9DDB-449E-B7CD-6003BB040B1E}"/>
              </a:ext>
            </a:extLst>
          </p:cNvPr>
          <p:cNvSpPr txBox="1">
            <a:spLocks noChangeArrowheads="1"/>
          </p:cNvSpPr>
          <p:nvPr/>
        </p:nvSpPr>
        <p:spPr>
          <a:xfrm>
            <a:off x="424656" y="1383440"/>
            <a:ext cx="8726488" cy="41148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Universal address systems/</a:t>
            </a:r>
            <a:r>
              <a:rPr lang="zh-CN" altLang="en-US" sz="2800" kern="0" dirty="0"/>
              <a:t>通信地址系统</a:t>
            </a:r>
            <a:endParaRPr lang="en-US" altLang="zh-CN" sz="2800" kern="0" dirty="0"/>
          </a:p>
          <a:p>
            <a:pPr>
              <a:lnSpc>
                <a:spcPct val="150000"/>
              </a:lnSpc>
            </a:pPr>
            <a:r>
              <a:rPr lang="en-US" altLang="zh-CN" sz="2800" kern="0" dirty="0"/>
              <a:t>ordered rooted tree/</a:t>
            </a:r>
            <a:r>
              <a:rPr lang="zh-CN" altLang="en-US" sz="2800" kern="0" dirty="0"/>
              <a:t>有序根树</a:t>
            </a:r>
            <a:endParaRPr lang="en-US" altLang="zh-CN" sz="2800" kern="0" dirty="0"/>
          </a:p>
        </p:txBody>
      </p:sp>
      <p:sp>
        <p:nvSpPr>
          <p:cNvPr id="8" name="Line 5">
            <a:extLst>
              <a:ext uri="{FF2B5EF4-FFF2-40B4-BE49-F238E27FC236}">
                <a16:creationId xmlns:a16="http://schemas.microsoft.com/office/drawing/2014/main" id="{19075EB5-D14B-4640-A402-E7C10D1BC576}"/>
              </a:ext>
            </a:extLst>
          </p:cNvPr>
          <p:cNvSpPr>
            <a:spLocks noChangeShapeType="1"/>
          </p:cNvSpPr>
          <p:nvPr/>
        </p:nvSpPr>
        <p:spPr bwMode="auto">
          <a:xfrm flipH="1">
            <a:off x="5119687" y="2742462"/>
            <a:ext cx="1081088"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id="{65BB886C-E5CE-4BB5-A996-11DB45BFA3CF}"/>
              </a:ext>
            </a:extLst>
          </p:cNvPr>
          <p:cNvSpPr>
            <a:spLocks noChangeShapeType="1"/>
          </p:cNvSpPr>
          <p:nvPr/>
        </p:nvSpPr>
        <p:spPr bwMode="auto">
          <a:xfrm flipH="1">
            <a:off x="4184650" y="3461599"/>
            <a:ext cx="935037" cy="504825"/>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4F996DCA-5BE6-405F-B2D7-D965FB683D12}"/>
              </a:ext>
            </a:extLst>
          </p:cNvPr>
          <p:cNvSpPr>
            <a:spLocks noChangeShapeType="1"/>
          </p:cNvSpPr>
          <p:nvPr/>
        </p:nvSpPr>
        <p:spPr bwMode="auto">
          <a:xfrm flipH="1">
            <a:off x="5840412" y="2742462"/>
            <a:ext cx="360363"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40DA34C7-6904-42F3-89FF-2A2A48B1C8D4}"/>
              </a:ext>
            </a:extLst>
          </p:cNvPr>
          <p:cNvSpPr>
            <a:spLocks noChangeShapeType="1"/>
          </p:cNvSpPr>
          <p:nvPr/>
        </p:nvSpPr>
        <p:spPr bwMode="auto">
          <a:xfrm flipH="1">
            <a:off x="6199187" y="2742462"/>
            <a:ext cx="15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D325302E-8633-4C27-865C-9E97396D7664}"/>
              </a:ext>
            </a:extLst>
          </p:cNvPr>
          <p:cNvSpPr>
            <a:spLocks noChangeShapeType="1"/>
          </p:cNvSpPr>
          <p:nvPr/>
        </p:nvSpPr>
        <p:spPr bwMode="auto">
          <a:xfrm>
            <a:off x="6200775" y="2742462"/>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87E500F5-20A1-46BB-BD6D-AD32F4931980}"/>
              </a:ext>
            </a:extLst>
          </p:cNvPr>
          <p:cNvSpPr>
            <a:spLocks noChangeShapeType="1"/>
          </p:cNvSpPr>
          <p:nvPr/>
        </p:nvSpPr>
        <p:spPr bwMode="auto">
          <a:xfrm>
            <a:off x="6200775" y="2742462"/>
            <a:ext cx="25923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a:extLst>
              <a:ext uri="{FF2B5EF4-FFF2-40B4-BE49-F238E27FC236}">
                <a16:creationId xmlns:a16="http://schemas.microsoft.com/office/drawing/2014/main" id="{779F4627-5F20-4894-A453-E40F1A982820}"/>
              </a:ext>
            </a:extLst>
          </p:cNvPr>
          <p:cNvSpPr>
            <a:spLocks noChangeShapeType="1"/>
          </p:cNvSpPr>
          <p:nvPr/>
        </p:nvSpPr>
        <p:spPr bwMode="auto">
          <a:xfrm flipH="1">
            <a:off x="5911850" y="3534624"/>
            <a:ext cx="288925"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a:extLst>
              <a:ext uri="{FF2B5EF4-FFF2-40B4-BE49-F238E27FC236}">
                <a16:creationId xmlns:a16="http://schemas.microsoft.com/office/drawing/2014/main" id="{DD87B595-1B3F-48BB-BCFA-A0CE2B489C42}"/>
              </a:ext>
            </a:extLst>
          </p:cNvPr>
          <p:cNvSpPr>
            <a:spLocks noChangeShapeType="1"/>
          </p:cNvSpPr>
          <p:nvPr/>
        </p:nvSpPr>
        <p:spPr bwMode="auto">
          <a:xfrm>
            <a:off x="6200775" y="3534624"/>
            <a:ext cx="4318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0D678E98-AA17-4D82-BE51-5FCB3BACE744}"/>
              </a:ext>
            </a:extLst>
          </p:cNvPr>
          <p:cNvSpPr>
            <a:spLocks noChangeShapeType="1"/>
          </p:cNvSpPr>
          <p:nvPr/>
        </p:nvSpPr>
        <p:spPr bwMode="auto">
          <a:xfrm>
            <a:off x="7064375" y="3534624"/>
            <a:ext cx="0" cy="6477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45C393F3-4D7C-4C3E-A62C-6CDD0BB4C5B1}"/>
              </a:ext>
            </a:extLst>
          </p:cNvPr>
          <p:cNvSpPr>
            <a:spLocks noChangeShapeType="1"/>
          </p:cNvSpPr>
          <p:nvPr/>
        </p:nvSpPr>
        <p:spPr bwMode="auto">
          <a:xfrm flipH="1">
            <a:off x="8432800" y="3606062"/>
            <a:ext cx="360362" cy="57626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671FEE8E-73B3-430A-80EC-EF6890823E7A}"/>
              </a:ext>
            </a:extLst>
          </p:cNvPr>
          <p:cNvSpPr>
            <a:spLocks noChangeShapeType="1"/>
          </p:cNvSpPr>
          <p:nvPr/>
        </p:nvSpPr>
        <p:spPr bwMode="auto">
          <a:xfrm>
            <a:off x="8864600" y="3677499"/>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DAA64782-964C-4997-8F95-CC5FE10EB568}"/>
              </a:ext>
            </a:extLst>
          </p:cNvPr>
          <p:cNvSpPr>
            <a:spLocks noChangeShapeType="1"/>
          </p:cNvSpPr>
          <p:nvPr/>
        </p:nvSpPr>
        <p:spPr bwMode="auto">
          <a:xfrm>
            <a:off x="8793162" y="3606062"/>
            <a:ext cx="790575" cy="719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a:extLst>
              <a:ext uri="{FF2B5EF4-FFF2-40B4-BE49-F238E27FC236}">
                <a16:creationId xmlns:a16="http://schemas.microsoft.com/office/drawing/2014/main" id="{2C4AE3BA-39F1-493A-B9DD-297F76A1A650}"/>
              </a:ext>
            </a:extLst>
          </p:cNvPr>
          <p:cNvSpPr>
            <a:spLocks noChangeShapeType="1"/>
          </p:cNvSpPr>
          <p:nvPr/>
        </p:nvSpPr>
        <p:spPr bwMode="auto">
          <a:xfrm>
            <a:off x="8504237" y="4182324"/>
            <a:ext cx="0"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a:extLst>
              <a:ext uri="{FF2B5EF4-FFF2-40B4-BE49-F238E27FC236}">
                <a16:creationId xmlns:a16="http://schemas.microsoft.com/office/drawing/2014/main" id="{CD19AB08-67FD-44B1-925E-2E9354B14454}"/>
              </a:ext>
            </a:extLst>
          </p:cNvPr>
          <p:cNvSpPr>
            <a:spLocks noChangeShapeType="1"/>
          </p:cNvSpPr>
          <p:nvPr/>
        </p:nvSpPr>
        <p:spPr bwMode="auto">
          <a:xfrm flipH="1">
            <a:off x="5408612" y="4253762"/>
            <a:ext cx="503238" cy="57626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a:extLst>
              <a:ext uri="{FF2B5EF4-FFF2-40B4-BE49-F238E27FC236}">
                <a16:creationId xmlns:a16="http://schemas.microsoft.com/office/drawing/2014/main" id="{6DD73545-311B-460C-AA78-CB21F3150025}"/>
              </a:ext>
            </a:extLst>
          </p:cNvPr>
          <p:cNvSpPr>
            <a:spLocks noChangeShapeType="1"/>
          </p:cNvSpPr>
          <p:nvPr/>
        </p:nvSpPr>
        <p:spPr bwMode="auto">
          <a:xfrm>
            <a:off x="5911850" y="4253762"/>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a:extLst>
              <a:ext uri="{FF2B5EF4-FFF2-40B4-BE49-F238E27FC236}">
                <a16:creationId xmlns:a16="http://schemas.microsoft.com/office/drawing/2014/main" id="{1C6B789E-2F2E-4275-B8CD-46E7ADF2DDB9}"/>
              </a:ext>
            </a:extLst>
          </p:cNvPr>
          <p:cNvSpPr>
            <a:spLocks noChangeShapeType="1"/>
          </p:cNvSpPr>
          <p:nvPr/>
        </p:nvSpPr>
        <p:spPr bwMode="auto">
          <a:xfrm>
            <a:off x="5911850" y="4253762"/>
            <a:ext cx="720725"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a:extLst>
              <a:ext uri="{FF2B5EF4-FFF2-40B4-BE49-F238E27FC236}">
                <a16:creationId xmlns:a16="http://schemas.microsoft.com/office/drawing/2014/main" id="{D2F0833D-346D-4ACA-A1BB-5526464A3924}"/>
              </a:ext>
            </a:extLst>
          </p:cNvPr>
          <p:cNvSpPr>
            <a:spLocks noChangeShapeType="1"/>
          </p:cNvSpPr>
          <p:nvPr/>
        </p:nvSpPr>
        <p:spPr bwMode="auto">
          <a:xfrm flipH="1">
            <a:off x="5119687" y="4830024"/>
            <a:ext cx="792163"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a:extLst>
              <a:ext uri="{FF2B5EF4-FFF2-40B4-BE49-F238E27FC236}">
                <a16:creationId xmlns:a16="http://schemas.microsoft.com/office/drawing/2014/main" id="{79E941AA-7AF1-465C-9F7D-015FF41AD0D0}"/>
              </a:ext>
            </a:extLst>
          </p:cNvPr>
          <p:cNvSpPr>
            <a:spLocks noChangeShapeType="1"/>
          </p:cNvSpPr>
          <p:nvPr/>
        </p:nvSpPr>
        <p:spPr bwMode="auto">
          <a:xfrm flipH="1">
            <a:off x="5767387" y="4901462"/>
            <a:ext cx="144463"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a:extLst>
              <a:ext uri="{FF2B5EF4-FFF2-40B4-BE49-F238E27FC236}">
                <a16:creationId xmlns:a16="http://schemas.microsoft.com/office/drawing/2014/main" id="{6FCCA72D-F917-4682-8B99-0625D8607B84}"/>
              </a:ext>
            </a:extLst>
          </p:cNvPr>
          <p:cNvSpPr>
            <a:spLocks noChangeShapeType="1"/>
          </p:cNvSpPr>
          <p:nvPr/>
        </p:nvSpPr>
        <p:spPr bwMode="auto">
          <a:xfrm>
            <a:off x="5911850" y="4830024"/>
            <a:ext cx="288925"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5">
            <a:extLst>
              <a:ext uri="{FF2B5EF4-FFF2-40B4-BE49-F238E27FC236}">
                <a16:creationId xmlns:a16="http://schemas.microsoft.com/office/drawing/2014/main" id="{FE45C5BA-7304-4E6D-869E-11A225AD9A32}"/>
              </a:ext>
            </a:extLst>
          </p:cNvPr>
          <p:cNvSpPr>
            <a:spLocks noChangeShapeType="1"/>
          </p:cNvSpPr>
          <p:nvPr/>
        </p:nvSpPr>
        <p:spPr bwMode="auto">
          <a:xfrm>
            <a:off x="5983287" y="4901462"/>
            <a:ext cx="792163"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6">
            <a:extLst>
              <a:ext uri="{FF2B5EF4-FFF2-40B4-BE49-F238E27FC236}">
                <a16:creationId xmlns:a16="http://schemas.microsoft.com/office/drawing/2014/main" id="{72D76089-3E8D-43B2-AB13-14F563FE4641}"/>
              </a:ext>
            </a:extLst>
          </p:cNvPr>
          <p:cNvSpPr>
            <a:spLocks noChangeShapeType="1"/>
          </p:cNvSpPr>
          <p:nvPr/>
        </p:nvSpPr>
        <p:spPr bwMode="auto">
          <a:xfrm flipH="1">
            <a:off x="4903787" y="3390162"/>
            <a:ext cx="2159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7">
            <a:extLst>
              <a:ext uri="{FF2B5EF4-FFF2-40B4-BE49-F238E27FC236}">
                <a16:creationId xmlns:a16="http://schemas.microsoft.com/office/drawing/2014/main" id="{6FE66512-6FA7-44C9-84E8-618C7A3C92CF}"/>
              </a:ext>
            </a:extLst>
          </p:cNvPr>
          <p:cNvSpPr>
            <a:spLocks noChangeShapeType="1"/>
          </p:cNvSpPr>
          <p:nvPr/>
        </p:nvSpPr>
        <p:spPr bwMode="auto">
          <a:xfrm>
            <a:off x="5119687" y="3390162"/>
            <a:ext cx="215900" cy="719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Text Box 28">
            <a:extLst>
              <a:ext uri="{FF2B5EF4-FFF2-40B4-BE49-F238E27FC236}">
                <a16:creationId xmlns:a16="http://schemas.microsoft.com/office/drawing/2014/main" id="{E82FFBDD-CAD7-4460-8155-0DD95281514A}"/>
              </a:ext>
            </a:extLst>
          </p:cNvPr>
          <p:cNvSpPr txBox="1">
            <a:spLocks noChangeArrowheads="1"/>
          </p:cNvSpPr>
          <p:nvPr/>
        </p:nvSpPr>
        <p:spPr bwMode="auto">
          <a:xfrm>
            <a:off x="6200775" y="2524974"/>
            <a:ext cx="358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0</a:t>
            </a:r>
          </a:p>
        </p:txBody>
      </p:sp>
      <p:sp>
        <p:nvSpPr>
          <p:cNvPr id="31" name="Text Box 29">
            <a:extLst>
              <a:ext uri="{FF2B5EF4-FFF2-40B4-BE49-F238E27FC236}">
                <a16:creationId xmlns:a16="http://schemas.microsoft.com/office/drawing/2014/main" id="{A8594B20-AD71-4004-8C93-4931898EC41B}"/>
              </a:ext>
            </a:extLst>
          </p:cNvPr>
          <p:cNvSpPr txBox="1">
            <a:spLocks noChangeArrowheads="1"/>
          </p:cNvSpPr>
          <p:nvPr/>
        </p:nvSpPr>
        <p:spPr bwMode="auto">
          <a:xfrm>
            <a:off x="4759325" y="3174262"/>
            <a:ext cx="287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a:t>
            </a:r>
          </a:p>
        </p:txBody>
      </p:sp>
      <p:sp>
        <p:nvSpPr>
          <p:cNvPr id="32" name="Text Box 30">
            <a:extLst>
              <a:ext uri="{FF2B5EF4-FFF2-40B4-BE49-F238E27FC236}">
                <a16:creationId xmlns:a16="http://schemas.microsoft.com/office/drawing/2014/main" id="{21764D10-686F-4EE5-BA1A-F81B786ABDB1}"/>
              </a:ext>
            </a:extLst>
          </p:cNvPr>
          <p:cNvSpPr txBox="1">
            <a:spLocks noChangeArrowheads="1"/>
          </p:cNvSpPr>
          <p:nvPr/>
        </p:nvSpPr>
        <p:spPr bwMode="auto">
          <a:xfrm>
            <a:off x="5551487" y="3317137"/>
            <a:ext cx="2905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p>
        </p:txBody>
      </p:sp>
      <p:sp>
        <p:nvSpPr>
          <p:cNvPr id="33" name="Text Box 31">
            <a:extLst>
              <a:ext uri="{FF2B5EF4-FFF2-40B4-BE49-F238E27FC236}">
                <a16:creationId xmlns:a16="http://schemas.microsoft.com/office/drawing/2014/main" id="{5F9BEF6C-810F-4BC4-9373-1ECFE6B68A98}"/>
              </a:ext>
            </a:extLst>
          </p:cNvPr>
          <p:cNvSpPr txBox="1">
            <a:spLocks noChangeArrowheads="1"/>
          </p:cNvSpPr>
          <p:nvPr/>
        </p:nvSpPr>
        <p:spPr bwMode="auto">
          <a:xfrm>
            <a:off x="6200775" y="3317137"/>
            <a:ext cx="3603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a:t>
            </a:r>
          </a:p>
        </p:txBody>
      </p:sp>
      <p:sp>
        <p:nvSpPr>
          <p:cNvPr id="34" name="Text Box 32">
            <a:extLst>
              <a:ext uri="{FF2B5EF4-FFF2-40B4-BE49-F238E27FC236}">
                <a16:creationId xmlns:a16="http://schemas.microsoft.com/office/drawing/2014/main" id="{ABC3ADBD-0480-4AA1-BF62-C23D6DD78D21}"/>
              </a:ext>
            </a:extLst>
          </p:cNvPr>
          <p:cNvSpPr txBox="1">
            <a:spLocks noChangeArrowheads="1"/>
          </p:cNvSpPr>
          <p:nvPr/>
        </p:nvSpPr>
        <p:spPr bwMode="auto">
          <a:xfrm>
            <a:off x="6704012" y="3317137"/>
            <a:ext cx="3603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4</a:t>
            </a:r>
          </a:p>
        </p:txBody>
      </p:sp>
      <p:sp>
        <p:nvSpPr>
          <p:cNvPr id="35" name="Text Box 33">
            <a:extLst>
              <a:ext uri="{FF2B5EF4-FFF2-40B4-BE49-F238E27FC236}">
                <a16:creationId xmlns:a16="http://schemas.microsoft.com/office/drawing/2014/main" id="{D31AD4DD-975F-4A7D-8489-411696DDBE74}"/>
              </a:ext>
            </a:extLst>
          </p:cNvPr>
          <p:cNvSpPr txBox="1">
            <a:spLocks noChangeArrowheads="1"/>
          </p:cNvSpPr>
          <p:nvPr/>
        </p:nvSpPr>
        <p:spPr bwMode="auto">
          <a:xfrm>
            <a:off x="8288337" y="3461599"/>
            <a:ext cx="36036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5</a:t>
            </a:r>
          </a:p>
        </p:txBody>
      </p:sp>
      <p:sp>
        <p:nvSpPr>
          <p:cNvPr id="36" name="Text Box 34">
            <a:extLst>
              <a:ext uri="{FF2B5EF4-FFF2-40B4-BE49-F238E27FC236}">
                <a16:creationId xmlns:a16="http://schemas.microsoft.com/office/drawing/2014/main" id="{333F2265-29B7-4BB7-93AE-7B73D1967E4B}"/>
              </a:ext>
            </a:extLst>
          </p:cNvPr>
          <p:cNvSpPr txBox="1">
            <a:spLocks noChangeArrowheads="1"/>
          </p:cNvSpPr>
          <p:nvPr/>
        </p:nvSpPr>
        <p:spPr bwMode="auto">
          <a:xfrm>
            <a:off x="3824287" y="3821962"/>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1.1</a:t>
            </a:r>
          </a:p>
        </p:txBody>
      </p:sp>
      <p:sp>
        <p:nvSpPr>
          <p:cNvPr id="37" name="Text Box 35">
            <a:extLst>
              <a:ext uri="{FF2B5EF4-FFF2-40B4-BE49-F238E27FC236}">
                <a16:creationId xmlns:a16="http://schemas.microsoft.com/office/drawing/2014/main" id="{D2FF7ED5-7EE7-4950-A337-92E46729D3A4}"/>
              </a:ext>
            </a:extLst>
          </p:cNvPr>
          <p:cNvSpPr txBox="1">
            <a:spLocks noChangeArrowheads="1"/>
          </p:cNvSpPr>
          <p:nvPr/>
        </p:nvSpPr>
        <p:spPr bwMode="auto">
          <a:xfrm>
            <a:off x="4400550" y="3893399"/>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1.2</a:t>
            </a:r>
          </a:p>
        </p:txBody>
      </p:sp>
      <p:sp>
        <p:nvSpPr>
          <p:cNvPr id="38" name="Text Box 36">
            <a:extLst>
              <a:ext uri="{FF2B5EF4-FFF2-40B4-BE49-F238E27FC236}">
                <a16:creationId xmlns:a16="http://schemas.microsoft.com/office/drawing/2014/main" id="{C400EE51-F4A1-4FC8-B890-41D4E2611175}"/>
              </a:ext>
            </a:extLst>
          </p:cNvPr>
          <p:cNvSpPr txBox="1">
            <a:spLocks noChangeArrowheads="1"/>
          </p:cNvSpPr>
          <p:nvPr/>
        </p:nvSpPr>
        <p:spPr bwMode="auto">
          <a:xfrm>
            <a:off x="4903787" y="3893399"/>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1.3</a:t>
            </a:r>
          </a:p>
        </p:txBody>
      </p:sp>
      <p:sp>
        <p:nvSpPr>
          <p:cNvPr id="39" name="Text Box 37">
            <a:extLst>
              <a:ext uri="{FF2B5EF4-FFF2-40B4-BE49-F238E27FC236}">
                <a16:creationId xmlns:a16="http://schemas.microsoft.com/office/drawing/2014/main" id="{A95A1696-D269-4769-8D0D-27E296D70643}"/>
              </a:ext>
            </a:extLst>
          </p:cNvPr>
          <p:cNvSpPr txBox="1">
            <a:spLocks noChangeArrowheads="1"/>
          </p:cNvSpPr>
          <p:nvPr/>
        </p:nvSpPr>
        <p:spPr bwMode="auto">
          <a:xfrm>
            <a:off x="4832350" y="4758587"/>
            <a:ext cx="719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3.1.1</a:t>
            </a:r>
          </a:p>
        </p:txBody>
      </p:sp>
      <p:sp>
        <p:nvSpPr>
          <p:cNvPr id="40" name="Text Box 38">
            <a:extLst>
              <a:ext uri="{FF2B5EF4-FFF2-40B4-BE49-F238E27FC236}">
                <a16:creationId xmlns:a16="http://schemas.microsoft.com/office/drawing/2014/main" id="{9E4CA909-4872-40DD-B1D2-266D648C7EEC}"/>
              </a:ext>
            </a:extLst>
          </p:cNvPr>
          <p:cNvSpPr txBox="1">
            <a:spLocks noChangeArrowheads="1"/>
          </p:cNvSpPr>
          <p:nvPr/>
        </p:nvSpPr>
        <p:spPr bwMode="auto">
          <a:xfrm>
            <a:off x="6127750" y="3966424"/>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3.2</a:t>
            </a:r>
          </a:p>
        </p:txBody>
      </p:sp>
      <p:sp>
        <p:nvSpPr>
          <p:cNvPr id="41" name="Text Box 39">
            <a:extLst>
              <a:ext uri="{FF2B5EF4-FFF2-40B4-BE49-F238E27FC236}">
                <a16:creationId xmlns:a16="http://schemas.microsoft.com/office/drawing/2014/main" id="{F3E9A240-40AD-4CF9-8282-D05506B77D8B}"/>
              </a:ext>
            </a:extLst>
          </p:cNvPr>
          <p:cNvSpPr txBox="1">
            <a:spLocks noChangeArrowheads="1"/>
          </p:cNvSpPr>
          <p:nvPr/>
        </p:nvSpPr>
        <p:spPr bwMode="auto">
          <a:xfrm>
            <a:off x="6992937" y="3966424"/>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4.1</a:t>
            </a:r>
          </a:p>
        </p:txBody>
      </p:sp>
      <p:sp>
        <p:nvSpPr>
          <p:cNvPr id="42" name="Text Box 40">
            <a:extLst>
              <a:ext uri="{FF2B5EF4-FFF2-40B4-BE49-F238E27FC236}">
                <a16:creationId xmlns:a16="http://schemas.microsoft.com/office/drawing/2014/main" id="{8A660497-80A4-499D-8153-CA66A8AFB4D2}"/>
              </a:ext>
            </a:extLst>
          </p:cNvPr>
          <p:cNvSpPr txBox="1">
            <a:spLocks noChangeArrowheads="1"/>
          </p:cNvSpPr>
          <p:nvPr/>
        </p:nvSpPr>
        <p:spPr bwMode="auto">
          <a:xfrm>
            <a:off x="7927975" y="3966424"/>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5.1</a:t>
            </a:r>
          </a:p>
        </p:txBody>
      </p:sp>
      <p:sp>
        <p:nvSpPr>
          <p:cNvPr id="43" name="Text Box 41">
            <a:extLst>
              <a:ext uri="{FF2B5EF4-FFF2-40B4-BE49-F238E27FC236}">
                <a16:creationId xmlns:a16="http://schemas.microsoft.com/office/drawing/2014/main" id="{6F5031BF-F644-434A-AD77-FCB46B31DFDD}"/>
              </a:ext>
            </a:extLst>
          </p:cNvPr>
          <p:cNvSpPr txBox="1">
            <a:spLocks noChangeArrowheads="1"/>
          </p:cNvSpPr>
          <p:nvPr/>
        </p:nvSpPr>
        <p:spPr bwMode="auto">
          <a:xfrm>
            <a:off x="8793162" y="4037862"/>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5.2</a:t>
            </a:r>
          </a:p>
        </p:txBody>
      </p:sp>
      <p:sp>
        <p:nvSpPr>
          <p:cNvPr id="44" name="Text Box 42">
            <a:extLst>
              <a:ext uri="{FF2B5EF4-FFF2-40B4-BE49-F238E27FC236}">
                <a16:creationId xmlns:a16="http://schemas.microsoft.com/office/drawing/2014/main" id="{30C947F6-7EA4-438A-B614-13C3B1AA9F44}"/>
              </a:ext>
            </a:extLst>
          </p:cNvPr>
          <p:cNvSpPr txBox="1">
            <a:spLocks noChangeArrowheads="1"/>
          </p:cNvSpPr>
          <p:nvPr/>
        </p:nvSpPr>
        <p:spPr bwMode="auto">
          <a:xfrm>
            <a:off x="9512300" y="3966424"/>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5.3</a:t>
            </a:r>
          </a:p>
        </p:txBody>
      </p:sp>
      <p:sp>
        <p:nvSpPr>
          <p:cNvPr id="45" name="Text Box 43">
            <a:extLst>
              <a:ext uri="{FF2B5EF4-FFF2-40B4-BE49-F238E27FC236}">
                <a16:creationId xmlns:a16="http://schemas.microsoft.com/office/drawing/2014/main" id="{57110923-4CD2-4EE0-BA5C-06FB469A471E}"/>
              </a:ext>
            </a:extLst>
          </p:cNvPr>
          <p:cNvSpPr txBox="1">
            <a:spLocks noChangeArrowheads="1"/>
          </p:cNvSpPr>
          <p:nvPr/>
        </p:nvSpPr>
        <p:spPr bwMode="auto">
          <a:xfrm>
            <a:off x="5480050" y="3966424"/>
            <a:ext cx="719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a:t>
            </a:r>
          </a:p>
        </p:txBody>
      </p:sp>
      <p:sp>
        <p:nvSpPr>
          <p:cNvPr id="46" name="Text Box 44">
            <a:extLst>
              <a:ext uri="{FF2B5EF4-FFF2-40B4-BE49-F238E27FC236}">
                <a16:creationId xmlns:a16="http://schemas.microsoft.com/office/drawing/2014/main" id="{04E853CF-95D2-4850-B146-FE42B233BF40}"/>
              </a:ext>
            </a:extLst>
          </p:cNvPr>
          <p:cNvSpPr txBox="1">
            <a:spLocks noChangeArrowheads="1"/>
          </p:cNvSpPr>
          <p:nvPr/>
        </p:nvSpPr>
        <p:spPr bwMode="auto">
          <a:xfrm>
            <a:off x="5840412" y="4614124"/>
            <a:ext cx="719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3.1.2</a:t>
            </a:r>
          </a:p>
        </p:txBody>
      </p:sp>
      <p:sp>
        <p:nvSpPr>
          <p:cNvPr id="47" name="Text Box 45">
            <a:extLst>
              <a:ext uri="{FF2B5EF4-FFF2-40B4-BE49-F238E27FC236}">
                <a16:creationId xmlns:a16="http://schemas.microsoft.com/office/drawing/2014/main" id="{0458CF6D-1F06-4F5A-B54D-B093CFACD378}"/>
              </a:ext>
            </a:extLst>
          </p:cNvPr>
          <p:cNvSpPr txBox="1">
            <a:spLocks noChangeArrowheads="1"/>
          </p:cNvSpPr>
          <p:nvPr/>
        </p:nvSpPr>
        <p:spPr bwMode="auto">
          <a:xfrm>
            <a:off x="6559550" y="4614124"/>
            <a:ext cx="719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3.1.3</a:t>
            </a:r>
          </a:p>
        </p:txBody>
      </p:sp>
      <p:sp>
        <p:nvSpPr>
          <p:cNvPr id="48" name="Text Box 46">
            <a:extLst>
              <a:ext uri="{FF2B5EF4-FFF2-40B4-BE49-F238E27FC236}">
                <a16:creationId xmlns:a16="http://schemas.microsoft.com/office/drawing/2014/main" id="{7B6D9CF3-DEA8-4EE7-AE3C-36CEFF9D36DE}"/>
              </a:ext>
            </a:extLst>
          </p:cNvPr>
          <p:cNvSpPr txBox="1">
            <a:spLocks noChangeArrowheads="1"/>
          </p:cNvSpPr>
          <p:nvPr/>
        </p:nvSpPr>
        <p:spPr bwMode="auto">
          <a:xfrm>
            <a:off x="4111625" y="5406287"/>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3.1.2.1</a:t>
            </a:r>
          </a:p>
        </p:txBody>
      </p:sp>
      <p:sp>
        <p:nvSpPr>
          <p:cNvPr id="49" name="Text Box 47">
            <a:extLst>
              <a:ext uri="{FF2B5EF4-FFF2-40B4-BE49-F238E27FC236}">
                <a16:creationId xmlns:a16="http://schemas.microsoft.com/office/drawing/2014/main" id="{94A52A4E-9044-4451-9EA4-D6D05FA39AD5}"/>
              </a:ext>
            </a:extLst>
          </p:cNvPr>
          <p:cNvSpPr txBox="1">
            <a:spLocks noChangeArrowheads="1"/>
          </p:cNvSpPr>
          <p:nvPr/>
        </p:nvSpPr>
        <p:spPr bwMode="auto">
          <a:xfrm>
            <a:off x="5192712" y="5477724"/>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3.1.2.2</a:t>
            </a:r>
          </a:p>
        </p:txBody>
      </p:sp>
      <p:sp>
        <p:nvSpPr>
          <p:cNvPr id="50" name="Text Box 48">
            <a:extLst>
              <a:ext uri="{FF2B5EF4-FFF2-40B4-BE49-F238E27FC236}">
                <a16:creationId xmlns:a16="http://schemas.microsoft.com/office/drawing/2014/main" id="{9C98950B-C83C-45A1-ADE3-8173D84B1BDF}"/>
              </a:ext>
            </a:extLst>
          </p:cNvPr>
          <p:cNvSpPr txBox="1">
            <a:spLocks noChangeArrowheads="1"/>
          </p:cNvSpPr>
          <p:nvPr/>
        </p:nvSpPr>
        <p:spPr bwMode="auto">
          <a:xfrm>
            <a:off x="5983287" y="5477724"/>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3.1.2.3</a:t>
            </a:r>
          </a:p>
        </p:txBody>
      </p:sp>
      <p:sp>
        <p:nvSpPr>
          <p:cNvPr id="51" name="Text Box 49">
            <a:extLst>
              <a:ext uri="{FF2B5EF4-FFF2-40B4-BE49-F238E27FC236}">
                <a16:creationId xmlns:a16="http://schemas.microsoft.com/office/drawing/2014/main" id="{00324C8A-43BA-405C-B750-3FF5C63983BE}"/>
              </a:ext>
            </a:extLst>
          </p:cNvPr>
          <p:cNvSpPr txBox="1">
            <a:spLocks noChangeArrowheads="1"/>
          </p:cNvSpPr>
          <p:nvPr/>
        </p:nvSpPr>
        <p:spPr bwMode="auto">
          <a:xfrm>
            <a:off x="6775450" y="5261824"/>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3.1.2.4</a:t>
            </a:r>
          </a:p>
        </p:txBody>
      </p:sp>
      <p:sp>
        <p:nvSpPr>
          <p:cNvPr id="52" name="Text Box 50">
            <a:extLst>
              <a:ext uri="{FF2B5EF4-FFF2-40B4-BE49-F238E27FC236}">
                <a16:creationId xmlns:a16="http://schemas.microsoft.com/office/drawing/2014/main" id="{90E652FA-0650-470A-B97A-7CBA59294439}"/>
              </a:ext>
            </a:extLst>
          </p:cNvPr>
          <p:cNvSpPr txBox="1">
            <a:spLocks noChangeArrowheads="1"/>
          </p:cNvSpPr>
          <p:nvPr/>
        </p:nvSpPr>
        <p:spPr bwMode="auto">
          <a:xfrm>
            <a:off x="630947" y="5961449"/>
            <a:ext cx="102146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dirty="0"/>
              <a:t>0&lt;1&lt;1.1&lt;1.2&lt;1.3&lt;2&lt;3&lt;3.1&lt;3.1.1&lt;3.1.2&lt;3.1.2.1&lt;3.1.2.2&lt;3.1.2.3&lt;3.1.2.4&lt;3.1.3&lt;3.2&lt;4&lt;4.1&lt;5&lt;5.1&lt;5.1.1&lt;5.2&lt;5.3</a:t>
            </a:r>
          </a:p>
        </p:txBody>
      </p:sp>
      <p:sp>
        <p:nvSpPr>
          <p:cNvPr id="53" name="Text Box 51">
            <a:extLst>
              <a:ext uri="{FF2B5EF4-FFF2-40B4-BE49-F238E27FC236}">
                <a16:creationId xmlns:a16="http://schemas.microsoft.com/office/drawing/2014/main" id="{7CB8F6B0-00F9-45D6-A107-94359F1FDC71}"/>
              </a:ext>
            </a:extLst>
          </p:cNvPr>
          <p:cNvSpPr txBox="1">
            <a:spLocks noChangeArrowheads="1"/>
          </p:cNvSpPr>
          <p:nvPr/>
        </p:nvSpPr>
        <p:spPr bwMode="auto">
          <a:xfrm>
            <a:off x="8143875" y="4901462"/>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5.1.1</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54" name="Rectangle 2">
            <a:extLst>
              <a:ext uri="{FF2B5EF4-FFF2-40B4-BE49-F238E27FC236}">
                <a16:creationId xmlns:a16="http://schemas.microsoft.com/office/drawing/2014/main" id="{6E1E8E19-139D-490A-9FED-32746BBB476E}"/>
              </a:ext>
            </a:extLst>
          </p:cNvPr>
          <p:cNvSpPr txBox="1">
            <a:spLocks noChangeArrowheads="1"/>
          </p:cNvSpPr>
          <p:nvPr/>
        </p:nvSpPr>
        <p:spPr>
          <a:xfrm>
            <a:off x="371061" y="739754"/>
            <a:ext cx="11608904"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Traversal Algorithms</a:t>
            </a:r>
            <a:endParaRPr lang="en-US" altLang="zh-CN" kern="0" dirty="0"/>
          </a:p>
        </p:txBody>
      </p:sp>
      <p:sp>
        <p:nvSpPr>
          <p:cNvPr id="55" name="Rectangle 3">
            <a:extLst>
              <a:ext uri="{FF2B5EF4-FFF2-40B4-BE49-F238E27FC236}">
                <a16:creationId xmlns:a16="http://schemas.microsoft.com/office/drawing/2014/main" id="{C9F8D952-4E2D-4C08-8248-753C08D650F1}"/>
              </a:ext>
            </a:extLst>
          </p:cNvPr>
          <p:cNvSpPr txBox="1">
            <a:spLocks noChangeArrowheads="1"/>
          </p:cNvSpPr>
          <p:nvPr/>
        </p:nvSpPr>
        <p:spPr>
          <a:xfrm>
            <a:off x="371061" y="2065316"/>
            <a:ext cx="11608904"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Definition 1:Let </a:t>
            </a:r>
            <a:r>
              <a:rPr lang="en-US" altLang="zh-CN" sz="2800" i="1" kern="0" dirty="0"/>
              <a:t>T</a:t>
            </a:r>
            <a:r>
              <a:rPr lang="en-US" altLang="zh-CN" sz="2800" kern="0" dirty="0"/>
              <a:t> be an ordered rooted tree with root </a:t>
            </a:r>
            <a:r>
              <a:rPr lang="en-US" altLang="zh-CN" sz="2800" i="1" kern="0" dirty="0"/>
              <a:t>r</a:t>
            </a:r>
            <a:r>
              <a:rPr lang="en-US" altLang="zh-CN" sz="2800" kern="0" dirty="0"/>
              <a:t>. If T consists only of </a:t>
            </a:r>
            <a:r>
              <a:rPr lang="en-US" altLang="zh-CN" sz="2800" i="1" kern="0" dirty="0"/>
              <a:t>r</a:t>
            </a:r>
            <a:r>
              <a:rPr lang="en-US" altLang="zh-CN" sz="2800" kern="0" dirty="0"/>
              <a:t>, then </a:t>
            </a:r>
            <a:r>
              <a:rPr lang="en-US" altLang="zh-CN" sz="2800" i="1" kern="0" dirty="0"/>
              <a:t>r </a:t>
            </a:r>
            <a:r>
              <a:rPr lang="en-US" altLang="zh-CN" sz="2800" kern="0" dirty="0"/>
              <a:t>is the </a:t>
            </a:r>
            <a:r>
              <a:rPr lang="en-US" altLang="zh-CN" sz="2800" kern="0" dirty="0">
                <a:solidFill>
                  <a:srgbClr val="FF0000"/>
                </a:solidFill>
              </a:rPr>
              <a:t>preorder traversal(</a:t>
            </a:r>
            <a:r>
              <a:rPr lang="zh-CN" altLang="en-US" sz="2800" kern="0" dirty="0">
                <a:solidFill>
                  <a:srgbClr val="FF0000"/>
                </a:solidFill>
              </a:rPr>
              <a:t>前序遍历</a:t>
            </a:r>
            <a:r>
              <a:rPr lang="en-US" altLang="zh-CN" sz="2800" kern="0" dirty="0">
                <a:solidFill>
                  <a:srgbClr val="FF0000"/>
                </a:solidFill>
              </a:rPr>
              <a:t>) </a:t>
            </a:r>
            <a:r>
              <a:rPr lang="en-US" altLang="zh-CN" sz="2800" kern="0" dirty="0"/>
              <a:t>of T. Otherwise, suppose that </a:t>
            </a:r>
            <a:r>
              <a:rPr lang="en-US" altLang="zh-CN" sz="2800" i="1" kern="0" dirty="0"/>
              <a:t>T</a:t>
            </a:r>
            <a:r>
              <a:rPr lang="en-US" altLang="zh-CN" sz="2800" i="1" kern="0" baseline="-25000" dirty="0"/>
              <a:t>1</a:t>
            </a:r>
            <a:r>
              <a:rPr lang="en-US" altLang="zh-CN" sz="2800" i="1" kern="0" dirty="0"/>
              <a:t>,T</a:t>
            </a:r>
            <a:r>
              <a:rPr lang="en-US" altLang="zh-CN" sz="2800" i="1" kern="0" baseline="-25000" dirty="0"/>
              <a:t>2</a:t>
            </a:r>
            <a:r>
              <a:rPr lang="en-US" altLang="zh-CN" sz="2800" i="1" kern="0" dirty="0"/>
              <a:t>,….,T</a:t>
            </a:r>
            <a:r>
              <a:rPr lang="en-US" altLang="zh-CN" sz="2800" i="1" kern="0" baseline="-25000" dirty="0"/>
              <a:t>n</a:t>
            </a:r>
            <a:r>
              <a:rPr lang="en-US" altLang="zh-CN" sz="2800" kern="0" dirty="0"/>
              <a:t> are subtrees at </a:t>
            </a:r>
            <a:r>
              <a:rPr lang="en-US" altLang="zh-CN" sz="2800" i="1" kern="0" dirty="0"/>
              <a:t>r </a:t>
            </a:r>
            <a:r>
              <a:rPr lang="en-US" altLang="zh-CN" sz="2800" kern="0" dirty="0"/>
              <a:t>from left to right in </a:t>
            </a:r>
            <a:r>
              <a:rPr lang="en-US" altLang="zh-CN" sz="2800" i="1" kern="0" dirty="0"/>
              <a:t>T</a:t>
            </a:r>
            <a:r>
              <a:rPr lang="en-US" altLang="zh-CN" sz="2800" kern="0" dirty="0"/>
              <a:t>. The preorder traversal begins by visiting r. It continues by traversing </a:t>
            </a:r>
            <a:r>
              <a:rPr lang="en-US" altLang="zh-CN" sz="2800" i="1" kern="0" dirty="0"/>
              <a:t>T</a:t>
            </a:r>
            <a:r>
              <a:rPr lang="en-US" altLang="zh-CN" sz="2800" i="1" kern="0" baseline="-25000" dirty="0"/>
              <a:t>1</a:t>
            </a:r>
            <a:r>
              <a:rPr lang="en-US" altLang="zh-CN" sz="2800" i="1" kern="0" dirty="0"/>
              <a:t> </a:t>
            </a:r>
            <a:r>
              <a:rPr lang="en-US" altLang="zh-CN" sz="2800" kern="0" dirty="0"/>
              <a:t>in preorder, then</a:t>
            </a:r>
            <a:r>
              <a:rPr lang="en-US" altLang="zh-CN" sz="2800" i="1" kern="0" dirty="0"/>
              <a:t> T</a:t>
            </a:r>
            <a:r>
              <a:rPr lang="en-US" altLang="zh-CN" sz="2800" i="1" kern="0" baseline="-25000" dirty="0"/>
              <a:t>2</a:t>
            </a:r>
            <a:r>
              <a:rPr lang="en-US" altLang="zh-CN" sz="2800" kern="0" dirty="0"/>
              <a:t> in preorder, and so on, until </a:t>
            </a:r>
            <a:r>
              <a:rPr lang="en-US" altLang="zh-CN" sz="2800" i="1" kern="0" dirty="0"/>
              <a:t>T</a:t>
            </a:r>
            <a:r>
              <a:rPr lang="en-US" altLang="zh-CN" sz="2800" i="1" kern="0" baseline="-25000" dirty="0"/>
              <a:t>n</a:t>
            </a:r>
            <a:r>
              <a:rPr lang="en-US" altLang="zh-CN" sz="2800" kern="0" dirty="0"/>
              <a:t> is traversed in preorder.</a:t>
            </a:r>
          </a:p>
        </p:txBody>
      </p:sp>
    </p:spTree>
    <p:extLst>
      <p:ext uri="{BB962C8B-B14F-4D97-AF65-F5344CB8AC3E}">
        <p14:creationId xmlns:p14="http://schemas.microsoft.com/office/powerpoint/2010/main" val="315410133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50194D36-49C8-4293-B1E6-4CF87B110195}"/>
              </a:ext>
            </a:extLst>
          </p:cNvPr>
          <p:cNvSpPr txBox="1">
            <a:spLocks noChangeArrowheads="1"/>
          </p:cNvSpPr>
          <p:nvPr/>
        </p:nvSpPr>
        <p:spPr>
          <a:xfrm>
            <a:off x="2277096"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4000" b="1" kern="0" dirty="0">
                <a:solidFill>
                  <a:schemeClr val="tx1"/>
                </a:solidFill>
              </a:rPr>
              <a:t>preorder traversal</a:t>
            </a:r>
          </a:p>
        </p:txBody>
      </p:sp>
      <p:sp>
        <p:nvSpPr>
          <p:cNvPr id="4" name="Line 3">
            <a:extLst>
              <a:ext uri="{FF2B5EF4-FFF2-40B4-BE49-F238E27FC236}">
                <a16:creationId xmlns:a16="http://schemas.microsoft.com/office/drawing/2014/main" id="{92ECCF7A-4B8A-4527-A64D-37E72B8BE27C}"/>
              </a:ext>
            </a:extLst>
          </p:cNvPr>
          <p:cNvSpPr>
            <a:spLocks noChangeShapeType="1"/>
          </p:cNvSpPr>
          <p:nvPr/>
        </p:nvSpPr>
        <p:spPr bwMode="auto">
          <a:xfrm flipH="1">
            <a:off x="5119687" y="2106591"/>
            <a:ext cx="1081088"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4">
            <a:extLst>
              <a:ext uri="{FF2B5EF4-FFF2-40B4-BE49-F238E27FC236}">
                <a16:creationId xmlns:a16="http://schemas.microsoft.com/office/drawing/2014/main" id="{532769CF-1355-4349-A547-83F1C729DD81}"/>
              </a:ext>
            </a:extLst>
          </p:cNvPr>
          <p:cNvSpPr>
            <a:spLocks noChangeShapeType="1"/>
          </p:cNvSpPr>
          <p:nvPr/>
        </p:nvSpPr>
        <p:spPr bwMode="auto">
          <a:xfrm flipH="1">
            <a:off x="6199187" y="2106591"/>
            <a:ext cx="1588"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4AEEEB5E-6FB7-4986-BB45-4612C1303F27}"/>
              </a:ext>
            </a:extLst>
          </p:cNvPr>
          <p:cNvSpPr>
            <a:spLocks noChangeShapeType="1"/>
          </p:cNvSpPr>
          <p:nvPr/>
        </p:nvSpPr>
        <p:spPr bwMode="auto">
          <a:xfrm>
            <a:off x="6200775" y="2106591"/>
            <a:ext cx="25923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C9FDB480-6010-4E7D-A990-7A43597E203D}"/>
              </a:ext>
            </a:extLst>
          </p:cNvPr>
          <p:cNvSpPr>
            <a:spLocks noChangeShapeType="1"/>
          </p:cNvSpPr>
          <p:nvPr/>
        </p:nvSpPr>
        <p:spPr bwMode="auto">
          <a:xfrm flipH="1">
            <a:off x="4832350" y="2827316"/>
            <a:ext cx="288925"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7DBBFB3C-7EE8-4036-920E-7B8161CEC158}"/>
              </a:ext>
            </a:extLst>
          </p:cNvPr>
          <p:cNvSpPr>
            <a:spLocks noChangeShapeType="1"/>
          </p:cNvSpPr>
          <p:nvPr/>
        </p:nvSpPr>
        <p:spPr bwMode="auto">
          <a:xfrm>
            <a:off x="5121275" y="2827316"/>
            <a:ext cx="4318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7248FBCA-4B6A-4C55-A853-CD17816FF101}"/>
              </a:ext>
            </a:extLst>
          </p:cNvPr>
          <p:cNvSpPr>
            <a:spLocks noChangeShapeType="1"/>
          </p:cNvSpPr>
          <p:nvPr/>
        </p:nvSpPr>
        <p:spPr bwMode="auto">
          <a:xfrm flipH="1">
            <a:off x="7929562" y="3473429"/>
            <a:ext cx="576263"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267A74CE-AB84-4D89-98EC-6931977E5DEA}"/>
              </a:ext>
            </a:extLst>
          </p:cNvPr>
          <p:cNvSpPr>
            <a:spLocks noChangeShapeType="1"/>
          </p:cNvSpPr>
          <p:nvPr/>
        </p:nvSpPr>
        <p:spPr bwMode="auto">
          <a:xfrm flipH="1">
            <a:off x="8432800" y="2970191"/>
            <a:ext cx="360362" cy="57626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8E17A0D3-8AB5-4360-82FC-D16254EEFBED}"/>
              </a:ext>
            </a:extLst>
          </p:cNvPr>
          <p:cNvSpPr>
            <a:spLocks noChangeShapeType="1"/>
          </p:cNvSpPr>
          <p:nvPr/>
        </p:nvSpPr>
        <p:spPr bwMode="auto">
          <a:xfrm>
            <a:off x="8864600" y="3041629"/>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B98EB953-C138-4E3D-BF2F-FCB278C8E879}"/>
              </a:ext>
            </a:extLst>
          </p:cNvPr>
          <p:cNvSpPr>
            <a:spLocks noChangeShapeType="1"/>
          </p:cNvSpPr>
          <p:nvPr/>
        </p:nvSpPr>
        <p:spPr bwMode="auto">
          <a:xfrm>
            <a:off x="8793162" y="2970191"/>
            <a:ext cx="790575"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a:extLst>
              <a:ext uri="{FF2B5EF4-FFF2-40B4-BE49-F238E27FC236}">
                <a16:creationId xmlns:a16="http://schemas.microsoft.com/office/drawing/2014/main" id="{9E4F67B2-D048-4EE6-BAF4-D77E4FD8747F}"/>
              </a:ext>
            </a:extLst>
          </p:cNvPr>
          <p:cNvSpPr>
            <a:spLocks noChangeShapeType="1"/>
          </p:cNvSpPr>
          <p:nvPr/>
        </p:nvSpPr>
        <p:spPr bwMode="auto">
          <a:xfrm>
            <a:off x="8504237" y="3546454"/>
            <a:ext cx="0"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a:extLst>
              <a:ext uri="{FF2B5EF4-FFF2-40B4-BE49-F238E27FC236}">
                <a16:creationId xmlns:a16="http://schemas.microsoft.com/office/drawing/2014/main" id="{42D474ED-7825-406B-A3D0-5DD2F37591F2}"/>
              </a:ext>
            </a:extLst>
          </p:cNvPr>
          <p:cNvSpPr>
            <a:spLocks noChangeShapeType="1"/>
          </p:cNvSpPr>
          <p:nvPr/>
        </p:nvSpPr>
        <p:spPr bwMode="auto">
          <a:xfrm flipH="1">
            <a:off x="4329112" y="3546454"/>
            <a:ext cx="503238" cy="57626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99AC096C-C0C6-4F1B-A0F2-CE5E565D2A44}"/>
              </a:ext>
            </a:extLst>
          </p:cNvPr>
          <p:cNvSpPr>
            <a:spLocks noChangeShapeType="1"/>
          </p:cNvSpPr>
          <p:nvPr/>
        </p:nvSpPr>
        <p:spPr bwMode="auto">
          <a:xfrm>
            <a:off x="4832350" y="3546454"/>
            <a:ext cx="576262"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2000B809-7754-436B-8F6B-F25FF311C048}"/>
              </a:ext>
            </a:extLst>
          </p:cNvPr>
          <p:cNvSpPr>
            <a:spLocks noChangeShapeType="1"/>
          </p:cNvSpPr>
          <p:nvPr/>
        </p:nvSpPr>
        <p:spPr bwMode="auto">
          <a:xfrm flipH="1">
            <a:off x="4616450" y="4048104"/>
            <a:ext cx="792162"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7CBA57BB-50A8-43B1-B57D-E4F9914DFB58}"/>
              </a:ext>
            </a:extLst>
          </p:cNvPr>
          <p:cNvSpPr>
            <a:spLocks noChangeShapeType="1"/>
          </p:cNvSpPr>
          <p:nvPr/>
        </p:nvSpPr>
        <p:spPr bwMode="auto">
          <a:xfrm flipH="1">
            <a:off x="5264150" y="4119541"/>
            <a:ext cx="144462"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9065AA14-B333-4E5D-944A-4C090C4D5929}"/>
              </a:ext>
            </a:extLst>
          </p:cNvPr>
          <p:cNvSpPr>
            <a:spLocks noChangeShapeType="1"/>
          </p:cNvSpPr>
          <p:nvPr/>
        </p:nvSpPr>
        <p:spPr bwMode="auto">
          <a:xfrm>
            <a:off x="5408612" y="4048104"/>
            <a:ext cx="288925"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8">
            <a:extLst>
              <a:ext uri="{FF2B5EF4-FFF2-40B4-BE49-F238E27FC236}">
                <a16:creationId xmlns:a16="http://schemas.microsoft.com/office/drawing/2014/main" id="{7FB28FAE-534F-40E9-97F4-EB9A8CF161C5}"/>
              </a:ext>
            </a:extLst>
          </p:cNvPr>
          <p:cNvSpPr txBox="1">
            <a:spLocks noChangeArrowheads="1"/>
          </p:cNvSpPr>
          <p:nvPr/>
        </p:nvSpPr>
        <p:spPr bwMode="auto">
          <a:xfrm>
            <a:off x="6019799" y="1525567"/>
            <a:ext cx="358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t>a</a:t>
            </a:r>
          </a:p>
        </p:txBody>
      </p:sp>
      <p:sp>
        <p:nvSpPr>
          <p:cNvPr id="21" name="Text Box 19">
            <a:extLst>
              <a:ext uri="{FF2B5EF4-FFF2-40B4-BE49-F238E27FC236}">
                <a16:creationId xmlns:a16="http://schemas.microsoft.com/office/drawing/2014/main" id="{BC108C77-F024-4CA0-94B0-6F929AA1C304}"/>
              </a:ext>
            </a:extLst>
          </p:cNvPr>
          <p:cNvSpPr txBox="1">
            <a:spLocks noChangeArrowheads="1"/>
          </p:cNvSpPr>
          <p:nvPr/>
        </p:nvSpPr>
        <p:spPr bwMode="auto">
          <a:xfrm>
            <a:off x="4760912" y="2681266"/>
            <a:ext cx="28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b</a:t>
            </a:r>
          </a:p>
        </p:txBody>
      </p:sp>
      <p:sp>
        <p:nvSpPr>
          <p:cNvPr id="22" name="Text Box 20">
            <a:extLst>
              <a:ext uri="{FF2B5EF4-FFF2-40B4-BE49-F238E27FC236}">
                <a16:creationId xmlns:a16="http://schemas.microsoft.com/office/drawing/2014/main" id="{C12740E0-6BF6-4AEF-9097-81DC4DB4F37E}"/>
              </a:ext>
            </a:extLst>
          </p:cNvPr>
          <p:cNvSpPr txBox="1">
            <a:spLocks noChangeArrowheads="1"/>
          </p:cNvSpPr>
          <p:nvPr/>
        </p:nvSpPr>
        <p:spPr bwMode="auto">
          <a:xfrm>
            <a:off x="5913437" y="2752704"/>
            <a:ext cx="290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c</a:t>
            </a:r>
          </a:p>
        </p:txBody>
      </p:sp>
      <p:sp>
        <p:nvSpPr>
          <p:cNvPr id="23" name="Text Box 21">
            <a:extLst>
              <a:ext uri="{FF2B5EF4-FFF2-40B4-BE49-F238E27FC236}">
                <a16:creationId xmlns:a16="http://schemas.microsoft.com/office/drawing/2014/main" id="{49D828C4-E720-4C1B-879E-BF323EB0CB2A}"/>
              </a:ext>
            </a:extLst>
          </p:cNvPr>
          <p:cNvSpPr txBox="1">
            <a:spLocks noChangeArrowheads="1"/>
          </p:cNvSpPr>
          <p:nvPr/>
        </p:nvSpPr>
        <p:spPr bwMode="auto">
          <a:xfrm>
            <a:off x="8793162" y="2608241"/>
            <a:ext cx="36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d</a:t>
            </a:r>
          </a:p>
        </p:txBody>
      </p:sp>
      <p:sp>
        <p:nvSpPr>
          <p:cNvPr id="24" name="Text Box 22">
            <a:extLst>
              <a:ext uri="{FF2B5EF4-FFF2-40B4-BE49-F238E27FC236}">
                <a16:creationId xmlns:a16="http://schemas.microsoft.com/office/drawing/2014/main" id="{31488E68-6929-4594-8497-49F336A5F578}"/>
              </a:ext>
            </a:extLst>
          </p:cNvPr>
          <p:cNvSpPr txBox="1">
            <a:spLocks noChangeArrowheads="1"/>
          </p:cNvSpPr>
          <p:nvPr/>
        </p:nvSpPr>
        <p:spPr bwMode="auto">
          <a:xfrm>
            <a:off x="4329112" y="3976666"/>
            <a:ext cx="71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j</a:t>
            </a:r>
          </a:p>
        </p:txBody>
      </p:sp>
      <p:sp>
        <p:nvSpPr>
          <p:cNvPr id="25" name="Text Box 23">
            <a:extLst>
              <a:ext uri="{FF2B5EF4-FFF2-40B4-BE49-F238E27FC236}">
                <a16:creationId xmlns:a16="http://schemas.microsoft.com/office/drawing/2014/main" id="{88FCB992-6527-43B9-A27C-2466584C0E59}"/>
              </a:ext>
            </a:extLst>
          </p:cNvPr>
          <p:cNvSpPr txBox="1">
            <a:spLocks noChangeArrowheads="1"/>
          </p:cNvSpPr>
          <p:nvPr/>
        </p:nvSpPr>
        <p:spPr bwMode="auto">
          <a:xfrm>
            <a:off x="5264150" y="3257529"/>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f</a:t>
            </a:r>
          </a:p>
        </p:txBody>
      </p:sp>
      <p:sp>
        <p:nvSpPr>
          <p:cNvPr id="26" name="Text Box 24">
            <a:extLst>
              <a:ext uri="{FF2B5EF4-FFF2-40B4-BE49-F238E27FC236}">
                <a16:creationId xmlns:a16="http://schemas.microsoft.com/office/drawing/2014/main" id="{3ED89495-8AFA-4595-B2B7-EAC05082C4F2}"/>
              </a:ext>
            </a:extLst>
          </p:cNvPr>
          <p:cNvSpPr txBox="1">
            <a:spLocks noChangeArrowheads="1"/>
          </p:cNvSpPr>
          <p:nvPr/>
        </p:nvSpPr>
        <p:spPr bwMode="auto">
          <a:xfrm>
            <a:off x="7640637" y="4192566"/>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l</a:t>
            </a:r>
          </a:p>
        </p:txBody>
      </p:sp>
      <p:sp>
        <p:nvSpPr>
          <p:cNvPr id="27" name="Text Box 25">
            <a:extLst>
              <a:ext uri="{FF2B5EF4-FFF2-40B4-BE49-F238E27FC236}">
                <a16:creationId xmlns:a16="http://schemas.microsoft.com/office/drawing/2014/main" id="{55CE3A07-78BD-402D-A0C7-B848B2BCF7A0}"/>
              </a:ext>
            </a:extLst>
          </p:cNvPr>
          <p:cNvSpPr txBox="1">
            <a:spLocks noChangeArrowheads="1"/>
          </p:cNvSpPr>
          <p:nvPr/>
        </p:nvSpPr>
        <p:spPr bwMode="auto">
          <a:xfrm>
            <a:off x="7927975" y="3330554"/>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g</a:t>
            </a:r>
          </a:p>
        </p:txBody>
      </p:sp>
      <p:sp>
        <p:nvSpPr>
          <p:cNvPr id="28" name="Text Box 26">
            <a:extLst>
              <a:ext uri="{FF2B5EF4-FFF2-40B4-BE49-F238E27FC236}">
                <a16:creationId xmlns:a16="http://schemas.microsoft.com/office/drawing/2014/main" id="{33F87F5F-CEEC-4C07-980D-D92C9C9EF375}"/>
              </a:ext>
            </a:extLst>
          </p:cNvPr>
          <p:cNvSpPr txBox="1">
            <a:spLocks noChangeArrowheads="1"/>
          </p:cNvSpPr>
          <p:nvPr/>
        </p:nvSpPr>
        <p:spPr bwMode="auto">
          <a:xfrm>
            <a:off x="8793162" y="3401991"/>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h</a:t>
            </a:r>
          </a:p>
        </p:txBody>
      </p:sp>
      <p:sp>
        <p:nvSpPr>
          <p:cNvPr id="29" name="Text Box 27">
            <a:extLst>
              <a:ext uri="{FF2B5EF4-FFF2-40B4-BE49-F238E27FC236}">
                <a16:creationId xmlns:a16="http://schemas.microsoft.com/office/drawing/2014/main" id="{D8D3A02A-BDA0-426C-9AB4-63FE386B1F9F}"/>
              </a:ext>
            </a:extLst>
          </p:cNvPr>
          <p:cNvSpPr txBox="1">
            <a:spLocks noChangeArrowheads="1"/>
          </p:cNvSpPr>
          <p:nvPr/>
        </p:nvSpPr>
        <p:spPr bwMode="auto">
          <a:xfrm>
            <a:off x="9512300" y="3330554"/>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t>i</a:t>
            </a:r>
          </a:p>
        </p:txBody>
      </p:sp>
      <p:sp>
        <p:nvSpPr>
          <p:cNvPr id="30" name="Text Box 28">
            <a:extLst>
              <a:ext uri="{FF2B5EF4-FFF2-40B4-BE49-F238E27FC236}">
                <a16:creationId xmlns:a16="http://schemas.microsoft.com/office/drawing/2014/main" id="{33FFAD19-AC6E-41DF-8E30-136EF8B0DF1D}"/>
              </a:ext>
            </a:extLst>
          </p:cNvPr>
          <p:cNvSpPr txBox="1">
            <a:spLocks noChangeArrowheads="1"/>
          </p:cNvSpPr>
          <p:nvPr/>
        </p:nvSpPr>
        <p:spPr bwMode="auto">
          <a:xfrm>
            <a:off x="4400550" y="3259116"/>
            <a:ext cx="71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e</a:t>
            </a:r>
          </a:p>
        </p:txBody>
      </p:sp>
      <p:sp>
        <p:nvSpPr>
          <p:cNvPr id="31" name="Text Box 29">
            <a:extLst>
              <a:ext uri="{FF2B5EF4-FFF2-40B4-BE49-F238E27FC236}">
                <a16:creationId xmlns:a16="http://schemas.microsoft.com/office/drawing/2014/main" id="{09E12410-546E-4089-BF4C-2DF08CB380F4}"/>
              </a:ext>
            </a:extLst>
          </p:cNvPr>
          <p:cNvSpPr txBox="1">
            <a:spLocks noChangeArrowheads="1"/>
          </p:cNvSpPr>
          <p:nvPr/>
        </p:nvSpPr>
        <p:spPr bwMode="auto">
          <a:xfrm>
            <a:off x="5048250" y="3905229"/>
            <a:ext cx="71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k</a:t>
            </a:r>
          </a:p>
        </p:txBody>
      </p:sp>
      <p:sp>
        <p:nvSpPr>
          <p:cNvPr id="32" name="Text Box 30">
            <a:extLst>
              <a:ext uri="{FF2B5EF4-FFF2-40B4-BE49-F238E27FC236}">
                <a16:creationId xmlns:a16="http://schemas.microsoft.com/office/drawing/2014/main" id="{B71A3B40-D487-4A87-AD82-6FEF0F799FEF}"/>
              </a:ext>
            </a:extLst>
          </p:cNvPr>
          <p:cNvSpPr txBox="1">
            <a:spLocks noChangeArrowheads="1"/>
          </p:cNvSpPr>
          <p:nvPr/>
        </p:nvSpPr>
        <p:spPr bwMode="auto">
          <a:xfrm>
            <a:off x="4400550" y="4697391"/>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n</a:t>
            </a:r>
          </a:p>
        </p:txBody>
      </p:sp>
      <p:sp>
        <p:nvSpPr>
          <p:cNvPr id="33" name="Text Box 31">
            <a:extLst>
              <a:ext uri="{FF2B5EF4-FFF2-40B4-BE49-F238E27FC236}">
                <a16:creationId xmlns:a16="http://schemas.microsoft.com/office/drawing/2014/main" id="{3E33E06D-6D20-401A-B05F-DE235636605D}"/>
              </a:ext>
            </a:extLst>
          </p:cNvPr>
          <p:cNvSpPr txBox="1">
            <a:spLocks noChangeArrowheads="1"/>
          </p:cNvSpPr>
          <p:nvPr/>
        </p:nvSpPr>
        <p:spPr bwMode="auto">
          <a:xfrm>
            <a:off x="5121275" y="4624366"/>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o</a:t>
            </a:r>
          </a:p>
        </p:txBody>
      </p:sp>
      <p:sp>
        <p:nvSpPr>
          <p:cNvPr id="34" name="Text Box 32">
            <a:extLst>
              <a:ext uri="{FF2B5EF4-FFF2-40B4-BE49-F238E27FC236}">
                <a16:creationId xmlns:a16="http://schemas.microsoft.com/office/drawing/2014/main" id="{C5D9F393-5447-419B-94B7-DBFBC4A119CF}"/>
              </a:ext>
            </a:extLst>
          </p:cNvPr>
          <p:cNvSpPr txBox="1">
            <a:spLocks noChangeArrowheads="1"/>
          </p:cNvSpPr>
          <p:nvPr/>
        </p:nvSpPr>
        <p:spPr bwMode="auto">
          <a:xfrm>
            <a:off x="5697537" y="4697391"/>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p</a:t>
            </a:r>
          </a:p>
        </p:txBody>
      </p:sp>
      <p:sp>
        <p:nvSpPr>
          <p:cNvPr id="35" name="Text Box 33">
            <a:extLst>
              <a:ext uri="{FF2B5EF4-FFF2-40B4-BE49-F238E27FC236}">
                <a16:creationId xmlns:a16="http://schemas.microsoft.com/office/drawing/2014/main" id="{92D21DBC-F7D9-4FE5-A6CE-848DC6BA5B83}"/>
              </a:ext>
            </a:extLst>
          </p:cNvPr>
          <p:cNvSpPr txBox="1">
            <a:spLocks noChangeArrowheads="1"/>
          </p:cNvSpPr>
          <p:nvPr/>
        </p:nvSpPr>
        <p:spPr bwMode="auto">
          <a:xfrm>
            <a:off x="8361362" y="4265591"/>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m</a:t>
            </a:r>
          </a:p>
        </p:txBody>
      </p:sp>
      <p:sp>
        <p:nvSpPr>
          <p:cNvPr id="36" name="Rectangle 34">
            <a:extLst>
              <a:ext uri="{FF2B5EF4-FFF2-40B4-BE49-F238E27FC236}">
                <a16:creationId xmlns:a16="http://schemas.microsoft.com/office/drawing/2014/main" id="{FE7C4D0A-D25E-4B37-BBF1-0C2C60CFA53E}"/>
              </a:ext>
            </a:extLst>
          </p:cNvPr>
          <p:cNvSpPr>
            <a:spLocks noChangeArrowheads="1"/>
          </p:cNvSpPr>
          <p:nvPr/>
        </p:nvSpPr>
        <p:spPr bwMode="auto">
          <a:xfrm>
            <a:off x="710405" y="5573691"/>
            <a:ext cx="853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t>ａ）前序：</a:t>
            </a:r>
            <a:r>
              <a:rPr kumimoji="1" lang="en-US" altLang="zh-CN" sz="2800" b="1" dirty="0"/>
              <a:t>a,b,e,j,k,n,o,p,f, c,d,g,l,m,h,i</a:t>
            </a:r>
          </a:p>
        </p:txBody>
      </p:sp>
    </p:spTree>
    <p:extLst>
      <p:ext uri="{BB962C8B-B14F-4D97-AF65-F5344CB8AC3E}">
        <p14:creationId xmlns:p14="http://schemas.microsoft.com/office/powerpoint/2010/main" val="74884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82114" y="963624"/>
            <a:ext cx="11627772" cy="589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zh-CN" altLang="en-US" sz="2800" dirty="0"/>
              <a:t>树是平面图，且无回路，区域数</a:t>
            </a:r>
            <a:r>
              <a:rPr lang="en-US" altLang="zh-CN" sz="2800" dirty="0"/>
              <a:t>γ</a:t>
            </a:r>
            <a:r>
              <a:rPr lang="zh-CN" altLang="en-US" sz="2800" dirty="0"/>
              <a:t>＝１，满足欧拉公式ｖ－ｅ＋</a:t>
            </a:r>
            <a:r>
              <a:rPr lang="en-US" altLang="zh-CN" sz="2800" dirty="0"/>
              <a:t>γ</a:t>
            </a:r>
            <a:r>
              <a:rPr lang="zh-CN" altLang="en-US" sz="2800" dirty="0"/>
              <a:t>＝２，即ｖ＝ｅ＋１。</a:t>
            </a:r>
            <a:endParaRPr lang="en-US" altLang="zh-CN" sz="2800" dirty="0"/>
          </a:p>
          <a:p>
            <a:pPr marL="0" indent="0" eaLnBrk="1" hangingPunct="1">
              <a:lnSpc>
                <a:spcPct val="150000"/>
              </a:lnSpc>
              <a:buNone/>
            </a:pPr>
            <a:r>
              <a:rPr lang="zh-CN" altLang="en-US" sz="2800" dirty="0"/>
              <a:t>    也可用强归纳法证：（对Ｖ归纳）</a:t>
            </a:r>
          </a:p>
          <a:p>
            <a:pPr lvl="1">
              <a:lnSpc>
                <a:spcPct val="150000"/>
              </a:lnSpc>
            </a:pPr>
            <a:r>
              <a:rPr lang="zh-CN" altLang="en-US" sz="2000" dirty="0"/>
              <a:t>（</a:t>
            </a:r>
            <a:r>
              <a:rPr lang="en-US" altLang="zh-CN" sz="2000" dirty="0"/>
              <a:t>1</a:t>
            </a:r>
            <a:r>
              <a:rPr lang="zh-CN" altLang="en-US" sz="2000" dirty="0"/>
              <a:t>）ｖ≤２，显然成立</a:t>
            </a:r>
          </a:p>
          <a:p>
            <a:pPr lvl="1">
              <a:lnSpc>
                <a:spcPct val="150000"/>
              </a:lnSpc>
            </a:pPr>
            <a:r>
              <a:rPr lang="zh-CN" altLang="en-US" sz="2000" dirty="0"/>
              <a:t>（</a:t>
            </a:r>
            <a:r>
              <a:rPr lang="en-US" altLang="zh-CN" sz="2000" dirty="0"/>
              <a:t>2</a:t>
            </a:r>
            <a:r>
              <a:rPr lang="zh-CN" altLang="en-US" sz="2000" dirty="0"/>
              <a:t>）假设ｖ＜ｐ时成立，ｖ＝ｐ时，先移去一条边，成了两棵树Ｔ</a:t>
            </a:r>
            <a:r>
              <a:rPr lang="en-US" altLang="zh-CN" sz="2000" baseline="-25000" dirty="0"/>
              <a:t>1</a:t>
            </a:r>
            <a:r>
              <a:rPr lang="zh-CN" altLang="en-US" sz="2000" dirty="0"/>
              <a:t>和Ｔ</a:t>
            </a:r>
            <a:r>
              <a:rPr lang="en-US" altLang="zh-CN" sz="2000" baseline="-25000" dirty="0"/>
              <a:t>2</a:t>
            </a:r>
            <a:r>
              <a:rPr lang="zh-CN" altLang="en-US" sz="2000" dirty="0"/>
              <a:t>，</a:t>
            </a:r>
            <a:endParaRPr lang="en-US" altLang="zh-CN" sz="2000" dirty="0"/>
          </a:p>
          <a:p>
            <a:pPr marL="457200" lvl="1" indent="0">
              <a:lnSpc>
                <a:spcPct val="150000"/>
              </a:lnSpc>
              <a:buNone/>
            </a:pPr>
            <a:r>
              <a:rPr lang="en-US" altLang="zh-CN" sz="2000" dirty="0"/>
              <a:t>              </a:t>
            </a:r>
            <a:r>
              <a:rPr lang="zh-CN" altLang="en-US" sz="2000" dirty="0"/>
              <a:t>有ｖ</a:t>
            </a:r>
            <a:r>
              <a:rPr lang="en-US" altLang="zh-CN" sz="2000" baseline="-25000" dirty="0"/>
              <a:t>1</a:t>
            </a:r>
            <a:r>
              <a:rPr lang="zh-CN" altLang="en-US" sz="2000" dirty="0"/>
              <a:t>＝</a:t>
            </a:r>
            <a:r>
              <a:rPr lang="zh-CN" altLang="en-US" sz="2400" dirty="0"/>
              <a:t>ｅ</a:t>
            </a:r>
            <a:r>
              <a:rPr lang="en-US" altLang="zh-CN" sz="2400" baseline="-25000" dirty="0"/>
              <a:t>1 </a:t>
            </a:r>
            <a:r>
              <a:rPr lang="zh-CN" altLang="en-US" sz="2400" dirty="0"/>
              <a:t>＋１，ｖ</a:t>
            </a:r>
            <a:r>
              <a:rPr lang="en-US" altLang="zh-CN" sz="2400" baseline="-25000" dirty="0"/>
              <a:t>2</a:t>
            </a:r>
            <a:r>
              <a:rPr lang="zh-CN" altLang="en-US" sz="2400" dirty="0"/>
              <a:t>＝ｅ</a:t>
            </a:r>
            <a:r>
              <a:rPr lang="en-US" altLang="zh-CN" sz="2400" baseline="-25000" dirty="0"/>
              <a:t>2 </a:t>
            </a:r>
            <a:r>
              <a:rPr lang="zh-CN" altLang="en-US" sz="2400" dirty="0"/>
              <a:t>＋１，且ｅ</a:t>
            </a:r>
            <a:r>
              <a:rPr lang="en-US" altLang="zh-CN" sz="2400" baseline="-25000" dirty="0"/>
              <a:t>1 </a:t>
            </a:r>
            <a:r>
              <a:rPr lang="zh-CN" altLang="en-US" sz="2400" dirty="0"/>
              <a:t>＋ｅ</a:t>
            </a:r>
            <a:r>
              <a:rPr lang="en-US" altLang="zh-CN" sz="2400" baseline="-25000" dirty="0"/>
              <a:t>2 </a:t>
            </a:r>
            <a:r>
              <a:rPr lang="zh-CN" altLang="en-US" sz="2400" dirty="0"/>
              <a:t>＝ｅ－１，</a:t>
            </a:r>
            <a:endParaRPr lang="en-US" altLang="zh-CN" sz="2400" dirty="0"/>
          </a:p>
          <a:p>
            <a:pPr marL="457200" lvl="1" indent="0">
              <a:lnSpc>
                <a:spcPct val="150000"/>
              </a:lnSpc>
              <a:buNone/>
            </a:pPr>
            <a:r>
              <a:rPr lang="en-US" altLang="zh-CN" sz="2400" dirty="0"/>
              <a:t>           </a:t>
            </a:r>
            <a:r>
              <a:rPr lang="zh-CN" altLang="en-US" sz="2400" dirty="0"/>
              <a:t>故ｖ＝ｖ</a:t>
            </a:r>
            <a:r>
              <a:rPr lang="en-US" altLang="zh-CN" sz="2400" baseline="-25000" dirty="0"/>
              <a:t>1 </a:t>
            </a:r>
            <a:r>
              <a:rPr lang="zh-CN" altLang="en-US" sz="2400" dirty="0"/>
              <a:t>＋ｖ</a:t>
            </a:r>
            <a:r>
              <a:rPr lang="en-US" altLang="zh-CN" sz="2400" baseline="-25000" dirty="0"/>
              <a:t>2 </a:t>
            </a:r>
            <a:r>
              <a:rPr lang="zh-CN" altLang="en-US" sz="2400" dirty="0"/>
              <a:t>＝ｅ</a:t>
            </a:r>
            <a:r>
              <a:rPr lang="en-US" altLang="zh-CN" sz="2400" baseline="-25000" dirty="0"/>
              <a:t>1 </a:t>
            </a:r>
            <a:r>
              <a:rPr lang="zh-CN" altLang="en-US" sz="2400" dirty="0"/>
              <a:t>＋１＋ｅ</a:t>
            </a:r>
            <a:r>
              <a:rPr lang="en-US" altLang="zh-CN" sz="2400" baseline="-25000" dirty="0"/>
              <a:t>2 </a:t>
            </a:r>
            <a:r>
              <a:rPr lang="zh-CN" altLang="en-US" sz="2400" dirty="0"/>
              <a:t>＋１＝（ｅ</a:t>
            </a:r>
            <a:r>
              <a:rPr lang="en-US" altLang="zh-CN" sz="2400" baseline="-25000" dirty="0"/>
              <a:t>1 </a:t>
            </a:r>
            <a:r>
              <a:rPr lang="zh-CN" altLang="en-US" sz="2400" dirty="0"/>
              <a:t>＋ｅ</a:t>
            </a:r>
            <a:r>
              <a:rPr lang="en-US" altLang="zh-CN" sz="2400" baseline="-25000" dirty="0"/>
              <a:t>2 </a:t>
            </a:r>
            <a:r>
              <a:rPr lang="zh-CN" altLang="en-US" sz="2400" dirty="0"/>
              <a:t>＋１）＋１＝ｅ＋１。</a:t>
            </a:r>
          </a:p>
          <a:p>
            <a:pPr eaLnBrk="1" hangingPunct="1">
              <a:lnSpc>
                <a:spcPct val="150000"/>
              </a:lnSpc>
            </a:pPr>
            <a:endParaRPr lang="en-US" altLang="zh-CN" sz="2400" dirty="0"/>
          </a:p>
        </p:txBody>
      </p:sp>
      <p:sp>
        <p:nvSpPr>
          <p:cNvPr id="5" name="文本框 4">
            <a:extLst>
              <a:ext uri="{FF2B5EF4-FFF2-40B4-BE49-F238E27FC236}">
                <a16:creationId xmlns:a16="http://schemas.microsoft.com/office/drawing/2014/main" id="{4F762D48-C32E-4447-BBD9-DB5A6687DF57}"/>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extLst>
      <p:ext uri="{BB962C8B-B14F-4D97-AF65-F5344CB8AC3E}">
        <p14:creationId xmlns:p14="http://schemas.microsoft.com/office/powerpoint/2010/main" val="784574553"/>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EFDA6208-7B6B-4EF5-A46D-608E70D389C2}"/>
              </a:ext>
            </a:extLst>
          </p:cNvPr>
          <p:cNvSpPr txBox="1">
            <a:spLocks noChangeArrowheads="1"/>
          </p:cNvSpPr>
          <p:nvPr/>
        </p:nvSpPr>
        <p:spPr>
          <a:xfrm>
            <a:off x="1702904"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Traversal Algorithms</a:t>
            </a:r>
          </a:p>
        </p:txBody>
      </p:sp>
      <p:sp>
        <p:nvSpPr>
          <p:cNvPr id="4" name="Rectangle 3">
            <a:extLst>
              <a:ext uri="{FF2B5EF4-FFF2-40B4-BE49-F238E27FC236}">
                <a16:creationId xmlns:a16="http://schemas.microsoft.com/office/drawing/2014/main" id="{E4F0E68C-7DF6-496C-BDF5-4E887DA03D5B}"/>
              </a:ext>
            </a:extLst>
          </p:cNvPr>
          <p:cNvSpPr txBox="1">
            <a:spLocks noChangeArrowheads="1"/>
          </p:cNvSpPr>
          <p:nvPr/>
        </p:nvSpPr>
        <p:spPr>
          <a:xfrm>
            <a:off x="414220" y="1592283"/>
            <a:ext cx="1105647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Definition 2:Let </a:t>
            </a:r>
            <a:r>
              <a:rPr lang="en-US" altLang="zh-CN" sz="2800" i="1" kern="0" dirty="0"/>
              <a:t>T</a:t>
            </a:r>
            <a:r>
              <a:rPr lang="en-US" altLang="zh-CN" sz="2800" kern="0" dirty="0"/>
              <a:t> be an ordered rooted tree with root </a:t>
            </a:r>
            <a:r>
              <a:rPr lang="en-US" altLang="zh-CN" sz="2800" i="1" kern="0" dirty="0"/>
              <a:t>r</a:t>
            </a:r>
            <a:r>
              <a:rPr lang="en-US" altLang="zh-CN" sz="2800" kern="0" dirty="0"/>
              <a:t>. If T consists only of </a:t>
            </a:r>
            <a:r>
              <a:rPr lang="en-US" altLang="zh-CN" sz="2800" i="1" kern="0" dirty="0"/>
              <a:t>r</a:t>
            </a:r>
            <a:r>
              <a:rPr lang="en-US" altLang="zh-CN" sz="2800" kern="0" dirty="0"/>
              <a:t>, then </a:t>
            </a:r>
            <a:r>
              <a:rPr lang="en-US" altLang="zh-CN" sz="2800" i="1" kern="0" dirty="0"/>
              <a:t>r </a:t>
            </a:r>
            <a:r>
              <a:rPr lang="en-US" altLang="zh-CN" sz="2800" kern="0" dirty="0"/>
              <a:t>is the </a:t>
            </a:r>
            <a:r>
              <a:rPr lang="en-US" altLang="zh-CN" sz="2800" kern="0" dirty="0">
                <a:solidFill>
                  <a:srgbClr val="FF0000"/>
                </a:solidFill>
              </a:rPr>
              <a:t>inorder traversal(</a:t>
            </a:r>
            <a:r>
              <a:rPr lang="zh-CN" altLang="en-US" sz="2800" kern="0" dirty="0">
                <a:solidFill>
                  <a:srgbClr val="FF0000"/>
                </a:solidFill>
              </a:rPr>
              <a:t>中序遍历</a:t>
            </a:r>
            <a:r>
              <a:rPr lang="en-US" altLang="zh-CN" sz="2800" kern="0" dirty="0">
                <a:solidFill>
                  <a:srgbClr val="FF0000"/>
                </a:solidFill>
              </a:rPr>
              <a:t>) </a:t>
            </a:r>
            <a:r>
              <a:rPr lang="en-US" altLang="zh-CN" sz="2800" kern="0" dirty="0"/>
              <a:t>of T. Otherwise, suppose that </a:t>
            </a:r>
            <a:r>
              <a:rPr lang="en-US" altLang="zh-CN" sz="2800" i="1" kern="0" dirty="0"/>
              <a:t>T</a:t>
            </a:r>
            <a:r>
              <a:rPr lang="en-US" altLang="zh-CN" sz="2800" i="1" kern="0" baseline="-25000" dirty="0"/>
              <a:t>1</a:t>
            </a:r>
            <a:r>
              <a:rPr lang="en-US" altLang="zh-CN" sz="2800" i="1" kern="0" dirty="0"/>
              <a:t>,T</a:t>
            </a:r>
            <a:r>
              <a:rPr lang="en-US" altLang="zh-CN" sz="2800" i="1" kern="0" baseline="-25000" dirty="0"/>
              <a:t>2</a:t>
            </a:r>
            <a:r>
              <a:rPr lang="en-US" altLang="zh-CN" sz="2800" i="1" kern="0" dirty="0"/>
              <a:t>,….,T</a:t>
            </a:r>
            <a:r>
              <a:rPr lang="en-US" altLang="zh-CN" sz="2800" i="1" kern="0" baseline="-25000" dirty="0"/>
              <a:t>n</a:t>
            </a:r>
            <a:r>
              <a:rPr lang="en-US" altLang="zh-CN" sz="2800" kern="0" dirty="0"/>
              <a:t> are subtrees at </a:t>
            </a:r>
            <a:r>
              <a:rPr lang="en-US" altLang="zh-CN" sz="2800" i="1" kern="0" dirty="0"/>
              <a:t>r </a:t>
            </a:r>
            <a:r>
              <a:rPr lang="en-US" altLang="zh-CN" sz="2800" kern="0" dirty="0"/>
              <a:t>from left to right in </a:t>
            </a:r>
            <a:r>
              <a:rPr lang="en-US" altLang="zh-CN" sz="2800" i="1" kern="0" dirty="0"/>
              <a:t>T</a:t>
            </a:r>
            <a:r>
              <a:rPr lang="en-US" altLang="zh-CN" sz="2800" kern="0" dirty="0"/>
              <a:t>. The inorder traversal begins by traversing </a:t>
            </a:r>
            <a:r>
              <a:rPr lang="en-US" altLang="zh-CN" sz="2800" i="1" kern="0" dirty="0"/>
              <a:t>T</a:t>
            </a:r>
            <a:r>
              <a:rPr lang="en-US" altLang="zh-CN" sz="2800" i="1" kern="0" baseline="-25000" dirty="0"/>
              <a:t>1</a:t>
            </a:r>
            <a:r>
              <a:rPr lang="en-US" altLang="zh-CN" sz="2800" i="1" kern="0" dirty="0"/>
              <a:t> </a:t>
            </a:r>
            <a:r>
              <a:rPr lang="en-US" altLang="zh-CN" sz="2800" kern="0" dirty="0"/>
              <a:t>in inorder</a:t>
            </a:r>
            <a:r>
              <a:rPr lang="en-US" altLang="zh-CN" sz="2800" i="1" kern="0" dirty="0"/>
              <a:t> , </a:t>
            </a:r>
            <a:r>
              <a:rPr lang="en-US" altLang="zh-CN" sz="2800" kern="0" dirty="0"/>
              <a:t>then</a:t>
            </a:r>
            <a:r>
              <a:rPr lang="en-US" altLang="zh-CN" sz="2800" i="1" kern="0" dirty="0"/>
              <a:t> </a:t>
            </a:r>
            <a:r>
              <a:rPr lang="en-US" altLang="zh-CN" sz="2800" kern="0" dirty="0"/>
              <a:t>visiting r. It continues by traversing </a:t>
            </a:r>
            <a:r>
              <a:rPr lang="en-US" altLang="zh-CN" sz="2800" i="1" kern="0" dirty="0"/>
              <a:t>T</a:t>
            </a:r>
            <a:r>
              <a:rPr lang="en-US" altLang="zh-CN" sz="2800" i="1" kern="0" baseline="-25000" dirty="0"/>
              <a:t>2</a:t>
            </a:r>
            <a:r>
              <a:rPr lang="en-US" altLang="zh-CN" sz="2800" kern="0" dirty="0"/>
              <a:t> in inorder, and so on, until </a:t>
            </a:r>
            <a:r>
              <a:rPr lang="en-US" altLang="zh-CN" sz="2800" i="1" kern="0" dirty="0"/>
              <a:t>T</a:t>
            </a:r>
            <a:r>
              <a:rPr lang="en-US" altLang="zh-CN" sz="2800" i="1" kern="0" baseline="-25000" dirty="0"/>
              <a:t>n</a:t>
            </a:r>
            <a:r>
              <a:rPr lang="en-US" altLang="zh-CN" sz="2800" kern="0" dirty="0"/>
              <a:t> is traversed in inorder.</a:t>
            </a:r>
          </a:p>
        </p:txBody>
      </p:sp>
    </p:spTree>
    <p:extLst>
      <p:ext uri="{BB962C8B-B14F-4D97-AF65-F5344CB8AC3E}">
        <p14:creationId xmlns:p14="http://schemas.microsoft.com/office/powerpoint/2010/main" val="243551488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64D6B7B6-7B52-441A-9A6A-99096248DE00}"/>
              </a:ext>
            </a:extLst>
          </p:cNvPr>
          <p:cNvSpPr txBox="1">
            <a:spLocks noChangeArrowheads="1"/>
          </p:cNvSpPr>
          <p:nvPr/>
        </p:nvSpPr>
        <p:spPr>
          <a:xfrm>
            <a:off x="2277096" y="650875"/>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4000" b="1" kern="0" dirty="0">
                <a:solidFill>
                  <a:schemeClr val="tx1"/>
                </a:solidFill>
              </a:rPr>
              <a:t>inorder traversal</a:t>
            </a:r>
          </a:p>
        </p:txBody>
      </p:sp>
      <p:sp>
        <p:nvSpPr>
          <p:cNvPr id="4" name="Line 3">
            <a:extLst>
              <a:ext uri="{FF2B5EF4-FFF2-40B4-BE49-F238E27FC236}">
                <a16:creationId xmlns:a16="http://schemas.microsoft.com/office/drawing/2014/main" id="{AA9EC668-A911-4921-B4F0-B7899AC973E5}"/>
              </a:ext>
            </a:extLst>
          </p:cNvPr>
          <p:cNvSpPr>
            <a:spLocks noChangeShapeType="1"/>
          </p:cNvSpPr>
          <p:nvPr/>
        </p:nvSpPr>
        <p:spPr bwMode="auto">
          <a:xfrm flipH="1">
            <a:off x="5014912" y="2049462"/>
            <a:ext cx="1081088"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4">
            <a:extLst>
              <a:ext uri="{FF2B5EF4-FFF2-40B4-BE49-F238E27FC236}">
                <a16:creationId xmlns:a16="http://schemas.microsoft.com/office/drawing/2014/main" id="{408EF055-80D3-4F5C-B669-CFF99288392B}"/>
              </a:ext>
            </a:extLst>
          </p:cNvPr>
          <p:cNvSpPr>
            <a:spLocks noChangeShapeType="1"/>
          </p:cNvSpPr>
          <p:nvPr/>
        </p:nvSpPr>
        <p:spPr bwMode="auto">
          <a:xfrm flipH="1">
            <a:off x="6094412" y="2049462"/>
            <a:ext cx="1588"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71088443-D75E-4D5E-BF86-49F133EE95B4}"/>
              </a:ext>
            </a:extLst>
          </p:cNvPr>
          <p:cNvSpPr>
            <a:spLocks noChangeShapeType="1"/>
          </p:cNvSpPr>
          <p:nvPr/>
        </p:nvSpPr>
        <p:spPr bwMode="auto">
          <a:xfrm>
            <a:off x="6096000" y="2049462"/>
            <a:ext cx="25923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F1A57443-F7E1-4950-83FB-A3BA3EB3096F}"/>
              </a:ext>
            </a:extLst>
          </p:cNvPr>
          <p:cNvSpPr>
            <a:spLocks noChangeShapeType="1"/>
          </p:cNvSpPr>
          <p:nvPr/>
        </p:nvSpPr>
        <p:spPr bwMode="auto">
          <a:xfrm flipH="1">
            <a:off x="4727575" y="2770187"/>
            <a:ext cx="288925"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7925A53E-D2EC-4C7F-B3C5-C5326157AF56}"/>
              </a:ext>
            </a:extLst>
          </p:cNvPr>
          <p:cNvSpPr>
            <a:spLocks noChangeShapeType="1"/>
          </p:cNvSpPr>
          <p:nvPr/>
        </p:nvSpPr>
        <p:spPr bwMode="auto">
          <a:xfrm>
            <a:off x="5016500" y="2770187"/>
            <a:ext cx="4318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F6D471FC-5DB8-4328-977C-F0789F46293E}"/>
              </a:ext>
            </a:extLst>
          </p:cNvPr>
          <p:cNvSpPr>
            <a:spLocks noChangeShapeType="1"/>
          </p:cNvSpPr>
          <p:nvPr/>
        </p:nvSpPr>
        <p:spPr bwMode="auto">
          <a:xfrm flipH="1">
            <a:off x="7824787" y="3416300"/>
            <a:ext cx="576263"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ABC5D4FD-9FBB-4769-A261-4CCC8F11CE59}"/>
              </a:ext>
            </a:extLst>
          </p:cNvPr>
          <p:cNvSpPr>
            <a:spLocks noChangeShapeType="1"/>
          </p:cNvSpPr>
          <p:nvPr/>
        </p:nvSpPr>
        <p:spPr bwMode="auto">
          <a:xfrm flipH="1">
            <a:off x="8328025" y="2913062"/>
            <a:ext cx="360362" cy="57626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C7B17AB4-476B-41DF-9C7B-E81048B5CC15}"/>
              </a:ext>
            </a:extLst>
          </p:cNvPr>
          <p:cNvSpPr>
            <a:spLocks noChangeShapeType="1"/>
          </p:cNvSpPr>
          <p:nvPr/>
        </p:nvSpPr>
        <p:spPr bwMode="auto">
          <a:xfrm>
            <a:off x="8759825" y="2984500"/>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E19DB47A-F98D-4FFC-8224-D8AB948FFE3B}"/>
              </a:ext>
            </a:extLst>
          </p:cNvPr>
          <p:cNvSpPr>
            <a:spLocks noChangeShapeType="1"/>
          </p:cNvSpPr>
          <p:nvPr/>
        </p:nvSpPr>
        <p:spPr bwMode="auto">
          <a:xfrm>
            <a:off x="8688387" y="2913062"/>
            <a:ext cx="790575"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a:extLst>
              <a:ext uri="{FF2B5EF4-FFF2-40B4-BE49-F238E27FC236}">
                <a16:creationId xmlns:a16="http://schemas.microsoft.com/office/drawing/2014/main" id="{78414245-A05B-4F6E-96AE-D2F0FEAA508A}"/>
              </a:ext>
            </a:extLst>
          </p:cNvPr>
          <p:cNvSpPr>
            <a:spLocks noChangeShapeType="1"/>
          </p:cNvSpPr>
          <p:nvPr/>
        </p:nvSpPr>
        <p:spPr bwMode="auto">
          <a:xfrm>
            <a:off x="8399462" y="3489325"/>
            <a:ext cx="0"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a:extLst>
              <a:ext uri="{FF2B5EF4-FFF2-40B4-BE49-F238E27FC236}">
                <a16:creationId xmlns:a16="http://schemas.microsoft.com/office/drawing/2014/main" id="{72153E58-809F-4EB4-B1ED-822241982593}"/>
              </a:ext>
            </a:extLst>
          </p:cNvPr>
          <p:cNvSpPr>
            <a:spLocks noChangeShapeType="1"/>
          </p:cNvSpPr>
          <p:nvPr/>
        </p:nvSpPr>
        <p:spPr bwMode="auto">
          <a:xfrm flipH="1">
            <a:off x="4224337" y="3489325"/>
            <a:ext cx="503238" cy="57626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3D221DE0-58C6-4DE6-8DEC-FE18F0DB7B8F}"/>
              </a:ext>
            </a:extLst>
          </p:cNvPr>
          <p:cNvSpPr>
            <a:spLocks noChangeShapeType="1"/>
          </p:cNvSpPr>
          <p:nvPr/>
        </p:nvSpPr>
        <p:spPr bwMode="auto">
          <a:xfrm>
            <a:off x="4727575" y="3489325"/>
            <a:ext cx="576262"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0ABC685F-9317-49CF-9113-843CD3B2E2F6}"/>
              </a:ext>
            </a:extLst>
          </p:cNvPr>
          <p:cNvSpPr>
            <a:spLocks noChangeShapeType="1"/>
          </p:cNvSpPr>
          <p:nvPr/>
        </p:nvSpPr>
        <p:spPr bwMode="auto">
          <a:xfrm flipH="1">
            <a:off x="4511675" y="3990975"/>
            <a:ext cx="792162"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18255CB3-3A3A-45A3-98E8-B8C81AAFA558}"/>
              </a:ext>
            </a:extLst>
          </p:cNvPr>
          <p:cNvSpPr>
            <a:spLocks noChangeShapeType="1"/>
          </p:cNvSpPr>
          <p:nvPr/>
        </p:nvSpPr>
        <p:spPr bwMode="auto">
          <a:xfrm flipH="1">
            <a:off x="5159375" y="4062412"/>
            <a:ext cx="144462"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4E604090-9585-4440-80D8-70629EC33635}"/>
              </a:ext>
            </a:extLst>
          </p:cNvPr>
          <p:cNvSpPr>
            <a:spLocks noChangeShapeType="1"/>
          </p:cNvSpPr>
          <p:nvPr/>
        </p:nvSpPr>
        <p:spPr bwMode="auto">
          <a:xfrm>
            <a:off x="5303837" y="3990975"/>
            <a:ext cx="288925"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8">
            <a:extLst>
              <a:ext uri="{FF2B5EF4-FFF2-40B4-BE49-F238E27FC236}">
                <a16:creationId xmlns:a16="http://schemas.microsoft.com/office/drawing/2014/main" id="{D3B347BA-1449-411E-BCD2-6091C4B4963E}"/>
              </a:ext>
            </a:extLst>
          </p:cNvPr>
          <p:cNvSpPr txBox="1">
            <a:spLocks noChangeArrowheads="1"/>
          </p:cNvSpPr>
          <p:nvPr/>
        </p:nvSpPr>
        <p:spPr bwMode="auto">
          <a:xfrm>
            <a:off x="5881686" y="1436687"/>
            <a:ext cx="358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t>a</a:t>
            </a:r>
          </a:p>
        </p:txBody>
      </p:sp>
      <p:sp>
        <p:nvSpPr>
          <p:cNvPr id="21" name="Text Box 19">
            <a:extLst>
              <a:ext uri="{FF2B5EF4-FFF2-40B4-BE49-F238E27FC236}">
                <a16:creationId xmlns:a16="http://schemas.microsoft.com/office/drawing/2014/main" id="{D86B3DCB-6427-4252-9124-F35DD81FC1BC}"/>
              </a:ext>
            </a:extLst>
          </p:cNvPr>
          <p:cNvSpPr txBox="1">
            <a:spLocks noChangeArrowheads="1"/>
          </p:cNvSpPr>
          <p:nvPr/>
        </p:nvSpPr>
        <p:spPr bwMode="auto">
          <a:xfrm>
            <a:off x="4656137" y="2624137"/>
            <a:ext cx="28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b</a:t>
            </a:r>
          </a:p>
        </p:txBody>
      </p:sp>
      <p:sp>
        <p:nvSpPr>
          <p:cNvPr id="22" name="Text Box 20">
            <a:extLst>
              <a:ext uri="{FF2B5EF4-FFF2-40B4-BE49-F238E27FC236}">
                <a16:creationId xmlns:a16="http://schemas.microsoft.com/office/drawing/2014/main" id="{BD9C7162-1FFB-441A-98A6-8526213AFE96}"/>
              </a:ext>
            </a:extLst>
          </p:cNvPr>
          <p:cNvSpPr txBox="1">
            <a:spLocks noChangeArrowheads="1"/>
          </p:cNvSpPr>
          <p:nvPr/>
        </p:nvSpPr>
        <p:spPr bwMode="auto">
          <a:xfrm>
            <a:off x="5808662" y="2695575"/>
            <a:ext cx="290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c</a:t>
            </a:r>
          </a:p>
        </p:txBody>
      </p:sp>
      <p:sp>
        <p:nvSpPr>
          <p:cNvPr id="23" name="Text Box 21">
            <a:extLst>
              <a:ext uri="{FF2B5EF4-FFF2-40B4-BE49-F238E27FC236}">
                <a16:creationId xmlns:a16="http://schemas.microsoft.com/office/drawing/2014/main" id="{8D0CF8A9-2987-4463-ACAC-DEBAB5350C26}"/>
              </a:ext>
            </a:extLst>
          </p:cNvPr>
          <p:cNvSpPr txBox="1">
            <a:spLocks noChangeArrowheads="1"/>
          </p:cNvSpPr>
          <p:nvPr/>
        </p:nvSpPr>
        <p:spPr bwMode="auto">
          <a:xfrm>
            <a:off x="8688387" y="2551112"/>
            <a:ext cx="36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d</a:t>
            </a:r>
          </a:p>
        </p:txBody>
      </p:sp>
      <p:sp>
        <p:nvSpPr>
          <p:cNvPr id="24" name="Text Box 22">
            <a:extLst>
              <a:ext uri="{FF2B5EF4-FFF2-40B4-BE49-F238E27FC236}">
                <a16:creationId xmlns:a16="http://schemas.microsoft.com/office/drawing/2014/main" id="{80C48399-F54C-4683-B7A6-5EA8E4B65DE1}"/>
              </a:ext>
            </a:extLst>
          </p:cNvPr>
          <p:cNvSpPr txBox="1">
            <a:spLocks noChangeArrowheads="1"/>
          </p:cNvSpPr>
          <p:nvPr/>
        </p:nvSpPr>
        <p:spPr bwMode="auto">
          <a:xfrm>
            <a:off x="4224337" y="3919537"/>
            <a:ext cx="71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j</a:t>
            </a:r>
          </a:p>
        </p:txBody>
      </p:sp>
      <p:sp>
        <p:nvSpPr>
          <p:cNvPr id="25" name="Text Box 23">
            <a:extLst>
              <a:ext uri="{FF2B5EF4-FFF2-40B4-BE49-F238E27FC236}">
                <a16:creationId xmlns:a16="http://schemas.microsoft.com/office/drawing/2014/main" id="{D045820C-7A2A-4EFB-B454-0E12F3BCF6E7}"/>
              </a:ext>
            </a:extLst>
          </p:cNvPr>
          <p:cNvSpPr txBox="1">
            <a:spLocks noChangeArrowheads="1"/>
          </p:cNvSpPr>
          <p:nvPr/>
        </p:nvSpPr>
        <p:spPr bwMode="auto">
          <a:xfrm>
            <a:off x="5159375" y="3200400"/>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f</a:t>
            </a:r>
          </a:p>
        </p:txBody>
      </p:sp>
      <p:sp>
        <p:nvSpPr>
          <p:cNvPr id="26" name="Text Box 24">
            <a:extLst>
              <a:ext uri="{FF2B5EF4-FFF2-40B4-BE49-F238E27FC236}">
                <a16:creationId xmlns:a16="http://schemas.microsoft.com/office/drawing/2014/main" id="{2959F799-4F4E-4D04-9476-539A9A241C3C}"/>
              </a:ext>
            </a:extLst>
          </p:cNvPr>
          <p:cNvSpPr txBox="1">
            <a:spLocks noChangeArrowheads="1"/>
          </p:cNvSpPr>
          <p:nvPr/>
        </p:nvSpPr>
        <p:spPr bwMode="auto">
          <a:xfrm>
            <a:off x="7535862" y="4135437"/>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l</a:t>
            </a:r>
          </a:p>
        </p:txBody>
      </p:sp>
      <p:sp>
        <p:nvSpPr>
          <p:cNvPr id="27" name="Text Box 25">
            <a:extLst>
              <a:ext uri="{FF2B5EF4-FFF2-40B4-BE49-F238E27FC236}">
                <a16:creationId xmlns:a16="http://schemas.microsoft.com/office/drawing/2014/main" id="{86F82D8F-C38B-48FC-B22E-096B9D40B891}"/>
              </a:ext>
            </a:extLst>
          </p:cNvPr>
          <p:cNvSpPr txBox="1">
            <a:spLocks noChangeArrowheads="1"/>
          </p:cNvSpPr>
          <p:nvPr/>
        </p:nvSpPr>
        <p:spPr bwMode="auto">
          <a:xfrm>
            <a:off x="7823200" y="3273425"/>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g</a:t>
            </a:r>
          </a:p>
        </p:txBody>
      </p:sp>
      <p:sp>
        <p:nvSpPr>
          <p:cNvPr id="28" name="Text Box 26">
            <a:extLst>
              <a:ext uri="{FF2B5EF4-FFF2-40B4-BE49-F238E27FC236}">
                <a16:creationId xmlns:a16="http://schemas.microsoft.com/office/drawing/2014/main" id="{2CD5A713-32EE-4120-9174-6175640D3FB0}"/>
              </a:ext>
            </a:extLst>
          </p:cNvPr>
          <p:cNvSpPr txBox="1">
            <a:spLocks noChangeArrowheads="1"/>
          </p:cNvSpPr>
          <p:nvPr/>
        </p:nvSpPr>
        <p:spPr bwMode="auto">
          <a:xfrm>
            <a:off x="8688387" y="3344862"/>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h</a:t>
            </a:r>
          </a:p>
        </p:txBody>
      </p:sp>
      <p:sp>
        <p:nvSpPr>
          <p:cNvPr id="29" name="Text Box 27">
            <a:extLst>
              <a:ext uri="{FF2B5EF4-FFF2-40B4-BE49-F238E27FC236}">
                <a16:creationId xmlns:a16="http://schemas.microsoft.com/office/drawing/2014/main" id="{87ACBBB6-2048-451E-B405-136081DF6486}"/>
              </a:ext>
            </a:extLst>
          </p:cNvPr>
          <p:cNvSpPr txBox="1">
            <a:spLocks noChangeArrowheads="1"/>
          </p:cNvSpPr>
          <p:nvPr/>
        </p:nvSpPr>
        <p:spPr bwMode="auto">
          <a:xfrm>
            <a:off x="9407525" y="3273425"/>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t>i</a:t>
            </a:r>
          </a:p>
        </p:txBody>
      </p:sp>
      <p:sp>
        <p:nvSpPr>
          <p:cNvPr id="30" name="Text Box 28">
            <a:extLst>
              <a:ext uri="{FF2B5EF4-FFF2-40B4-BE49-F238E27FC236}">
                <a16:creationId xmlns:a16="http://schemas.microsoft.com/office/drawing/2014/main" id="{1BE2201D-8DBE-48AD-9231-BF277EF340E4}"/>
              </a:ext>
            </a:extLst>
          </p:cNvPr>
          <p:cNvSpPr txBox="1">
            <a:spLocks noChangeArrowheads="1"/>
          </p:cNvSpPr>
          <p:nvPr/>
        </p:nvSpPr>
        <p:spPr bwMode="auto">
          <a:xfrm>
            <a:off x="4295775" y="3201987"/>
            <a:ext cx="71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e</a:t>
            </a:r>
          </a:p>
        </p:txBody>
      </p:sp>
      <p:sp>
        <p:nvSpPr>
          <p:cNvPr id="31" name="Text Box 29">
            <a:extLst>
              <a:ext uri="{FF2B5EF4-FFF2-40B4-BE49-F238E27FC236}">
                <a16:creationId xmlns:a16="http://schemas.microsoft.com/office/drawing/2014/main" id="{D2E82A33-974B-4D66-8828-9CFA697D491B}"/>
              </a:ext>
            </a:extLst>
          </p:cNvPr>
          <p:cNvSpPr txBox="1">
            <a:spLocks noChangeArrowheads="1"/>
          </p:cNvSpPr>
          <p:nvPr/>
        </p:nvSpPr>
        <p:spPr bwMode="auto">
          <a:xfrm>
            <a:off x="4943475" y="3848100"/>
            <a:ext cx="71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k</a:t>
            </a:r>
          </a:p>
        </p:txBody>
      </p:sp>
      <p:sp>
        <p:nvSpPr>
          <p:cNvPr id="32" name="Text Box 30">
            <a:extLst>
              <a:ext uri="{FF2B5EF4-FFF2-40B4-BE49-F238E27FC236}">
                <a16:creationId xmlns:a16="http://schemas.microsoft.com/office/drawing/2014/main" id="{CBD0AF70-FDEB-44DC-9D0B-AB31A848FA66}"/>
              </a:ext>
            </a:extLst>
          </p:cNvPr>
          <p:cNvSpPr txBox="1">
            <a:spLocks noChangeArrowheads="1"/>
          </p:cNvSpPr>
          <p:nvPr/>
        </p:nvSpPr>
        <p:spPr bwMode="auto">
          <a:xfrm>
            <a:off x="4295775" y="4640262"/>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n</a:t>
            </a:r>
          </a:p>
        </p:txBody>
      </p:sp>
      <p:sp>
        <p:nvSpPr>
          <p:cNvPr id="33" name="Text Box 31">
            <a:extLst>
              <a:ext uri="{FF2B5EF4-FFF2-40B4-BE49-F238E27FC236}">
                <a16:creationId xmlns:a16="http://schemas.microsoft.com/office/drawing/2014/main" id="{FBC69C04-2556-472D-8DF9-E7704B297C86}"/>
              </a:ext>
            </a:extLst>
          </p:cNvPr>
          <p:cNvSpPr txBox="1">
            <a:spLocks noChangeArrowheads="1"/>
          </p:cNvSpPr>
          <p:nvPr/>
        </p:nvSpPr>
        <p:spPr bwMode="auto">
          <a:xfrm>
            <a:off x="5016500" y="4567237"/>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o</a:t>
            </a:r>
          </a:p>
        </p:txBody>
      </p:sp>
      <p:sp>
        <p:nvSpPr>
          <p:cNvPr id="34" name="Text Box 32">
            <a:extLst>
              <a:ext uri="{FF2B5EF4-FFF2-40B4-BE49-F238E27FC236}">
                <a16:creationId xmlns:a16="http://schemas.microsoft.com/office/drawing/2014/main" id="{8355432D-56B6-472F-8372-195618903768}"/>
              </a:ext>
            </a:extLst>
          </p:cNvPr>
          <p:cNvSpPr txBox="1">
            <a:spLocks noChangeArrowheads="1"/>
          </p:cNvSpPr>
          <p:nvPr/>
        </p:nvSpPr>
        <p:spPr bwMode="auto">
          <a:xfrm>
            <a:off x="5592762" y="4640262"/>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p</a:t>
            </a:r>
          </a:p>
        </p:txBody>
      </p:sp>
      <p:sp>
        <p:nvSpPr>
          <p:cNvPr id="35" name="Text Box 33">
            <a:extLst>
              <a:ext uri="{FF2B5EF4-FFF2-40B4-BE49-F238E27FC236}">
                <a16:creationId xmlns:a16="http://schemas.microsoft.com/office/drawing/2014/main" id="{F2E57FBC-A8DE-4929-AEF5-D9DE7E247D03}"/>
              </a:ext>
            </a:extLst>
          </p:cNvPr>
          <p:cNvSpPr txBox="1">
            <a:spLocks noChangeArrowheads="1"/>
          </p:cNvSpPr>
          <p:nvPr/>
        </p:nvSpPr>
        <p:spPr bwMode="auto">
          <a:xfrm>
            <a:off x="8256587" y="4208462"/>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m</a:t>
            </a:r>
          </a:p>
        </p:txBody>
      </p:sp>
      <p:sp>
        <p:nvSpPr>
          <p:cNvPr id="36" name="Rectangle 35">
            <a:extLst>
              <a:ext uri="{FF2B5EF4-FFF2-40B4-BE49-F238E27FC236}">
                <a16:creationId xmlns:a16="http://schemas.microsoft.com/office/drawing/2014/main" id="{21B3E3BC-F129-4C61-B9A7-2D093F9088B4}"/>
              </a:ext>
            </a:extLst>
          </p:cNvPr>
          <p:cNvSpPr>
            <a:spLocks noChangeArrowheads="1"/>
          </p:cNvSpPr>
          <p:nvPr/>
        </p:nvSpPr>
        <p:spPr bwMode="auto">
          <a:xfrm>
            <a:off x="617882" y="5635624"/>
            <a:ext cx="7561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t>ｂ）中序：</a:t>
            </a:r>
            <a:r>
              <a:rPr kumimoji="1" lang="en-US" altLang="zh-CN" sz="2800" b="1" dirty="0"/>
              <a:t>j,e,n,k,o,p,b,f,a,c,l,g,m,d,h,i</a:t>
            </a:r>
          </a:p>
        </p:txBody>
      </p:sp>
    </p:spTree>
    <p:extLst>
      <p:ext uri="{BB962C8B-B14F-4D97-AF65-F5344CB8AC3E}">
        <p14:creationId xmlns:p14="http://schemas.microsoft.com/office/powerpoint/2010/main" val="4119315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1D68B33C-90BC-4ADA-B0C4-58C11394425A}"/>
              </a:ext>
            </a:extLst>
          </p:cNvPr>
          <p:cNvSpPr txBox="1">
            <a:spLocks noChangeArrowheads="1"/>
          </p:cNvSpPr>
          <p:nvPr/>
        </p:nvSpPr>
        <p:spPr>
          <a:xfrm>
            <a:off x="1636644"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Traversal Algorithms</a:t>
            </a:r>
          </a:p>
        </p:txBody>
      </p:sp>
      <p:sp>
        <p:nvSpPr>
          <p:cNvPr id="4" name="Rectangle 3">
            <a:extLst>
              <a:ext uri="{FF2B5EF4-FFF2-40B4-BE49-F238E27FC236}">
                <a16:creationId xmlns:a16="http://schemas.microsoft.com/office/drawing/2014/main" id="{0A026501-93F2-43DA-BA8B-954D9B507470}"/>
              </a:ext>
            </a:extLst>
          </p:cNvPr>
          <p:cNvSpPr txBox="1">
            <a:spLocks noChangeArrowheads="1"/>
          </p:cNvSpPr>
          <p:nvPr/>
        </p:nvSpPr>
        <p:spPr>
          <a:xfrm>
            <a:off x="443947" y="1787020"/>
            <a:ext cx="11416749"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Definition 3:Let </a:t>
            </a:r>
            <a:r>
              <a:rPr lang="en-US" altLang="zh-CN" sz="2800" i="1" kern="0" dirty="0"/>
              <a:t>T</a:t>
            </a:r>
            <a:r>
              <a:rPr lang="en-US" altLang="zh-CN" sz="2800" kern="0" dirty="0"/>
              <a:t> be an ordered rooted tree with root </a:t>
            </a:r>
            <a:r>
              <a:rPr lang="en-US" altLang="zh-CN" sz="2800" i="1" kern="0" dirty="0"/>
              <a:t>r</a:t>
            </a:r>
            <a:r>
              <a:rPr lang="en-US" altLang="zh-CN" sz="2800" kern="0" dirty="0"/>
              <a:t>. If T consists only of </a:t>
            </a:r>
            <a:r>
              <a:rPr lang="en-US" altLang="zh-CN" sz="2800" i="1" kern="0" dirty="0"/>
              <a:t>r</a:t>
            </a:r>
            <a:r>
              <a:rPr lang="en-US" altLang="zh-CN" sz="2800" kern="0" dirty="0"/>
              <a:t>, then </a:t>
            </a:r>
            <a:r>
              <a:rPr lang="en-US" altLang="zh-CN" sz="2800" i="1" kern="0" dirty="0"/>
              <a:t>r </a:t>
            </a:r>
            <a:r>
              <a:rPr lang="en-US" altLang="zh-CN" sz="2800" kern="0" dirty="0"/>
              <a:t>is the </a:t>
            </a:r>
            <a:r>
              <a:rPr lang="en-US" altLang="zh-CN" sz="2800" kern="0" dirty="0">
                <a:solidFill>
                  <a:srgbClr val="FF0000"/>
                </a:solidFill>
              </a:rPr>
              <a:t>postorder traversal(</a:t>
            </a:r>
            <a:r>
              <a:rPr lang="zh-CN" altLang="en-US" sz="2800" kern="0" dirty="0">
                <a:solidFill>
                  <a:srgbClr val="FF0000"/>
                </a:solidFill>
              </a:rPr>
              <a:t>后序遍历</a:t>
            </a:r>
            <a:r>
              <a:rPr lang="en-US" altLang="zh-CN" sz="2800" kern="0" dirty="0">
                <a:solidFill>
                  <a:srgbClr val="FF0000"/>
                </a:solidFill>
              </a:rPr>
              <a:t>) </a:t>
            </a:r>
            <a:r>
              <a:rPr lang="en-US" altLang="zh-CN" sz="2800" kern="0" dirty="0"/>
              <a:t>of T. Otherwise, suppose that </a:t>
            </a:r>
            <a:r>
              <a:rPr lang="en-US" altLang="zh-CN" sz="2800" i="1" kern="0" dirty="0"/>
              <a:t>T</a:t>
            </a:r>
            <a:r>
              <a:rPr lang="en-US" altLang="zh-CN" sz="2800" i="1" kern="0" baseline="-25000" dirty="0"/>
              <a:t>1</a:t>
            </a:r>
            <a:r>
              <a:rPr lang="en-US" altLang="zh-CN" sz="2800" i="1" kern="0" dirty="0"/>
              <a:t>,T</a:t>
            </a:r>
            <a:r>
              <a:rPr lang="en-US" altLang="zh-CN" sz="2800" i="1" kern="0" baseline="-25000" dirty="0"/>
              <a:t>2</a:t>
            </a:r>
            <a:r>
              <a:rPr lang="en-US" altLang="zh-CN" sz="2800" i="1" kern="0" dirty="0"/>
              <a:t>,….,T</a:t>
            </a:r>
            <a:r>
              <a:rPr lang="en-US" altLang="zh-CN" sz="2800" i="1" kern="0" baseline="-25000" dirty="0"/>
              <a:t>n</a:t>
            </a:r>
            <a:r>
              <a:rPr lang="en-US" altLang="zh-CN" sz="2800" kern="0" dirty="0"/>
              <a:t> are subtrees at </a:t>
            </a:r>
            <a:r>
              <a:rPr lang="en-US" altLang="zh-CN" sz="2800" i="1" kern="0" dirty="0"/>
              <a:t>r </a:t>
            </a:r>
            <a:r>
              <a:rPr lang="en-US" altLang="zh-CN" sz="2800" kern="0" dirty="0"/>
              <a:t>from left to right in </a:t>
            </a:r>
            <a:r>
              <a:rPr lang="en-US" altLang="zh-CN" sz="2800" i="1" kern="0" dirty="0"/>
              <a:t>T</a:t>
            </a:r>
            <a:r>
              <a:rPr lang="en-US" altLang="zh-CN" sz="2800" kern="0" dirty="0"/>
              <a:t>. The postorder traversal begins by traversing </a:t>
            </a:r>
            <a:r>
              <a:rPr lang="en-US" altLang="zh-CN" sz="2800" i="1" kern="0" dirty="0"/>
              <a:t>T</a:t>
            </a:r>
            <a:r>
              <a:rPr lang="en-US" altLang="zh-CN" sz="2800" i="1" kern="0" baseline="-25000" dirty="0"/>
              <a:t>1</a:t>
            </a:r>
            <a:r>
              <a:rPr lang="en-US" altLang="zh-CN" sz="2800" i="1" kern="0" dirty="0"/>
              <a:t> </a:t>
            </a:r>
            <a:r>
              <a:rPr lang="en-US" altLang="zh-CN" sz="2800" kern="0" dirty="0"/>
              <a:t>in postorder. then</a:t>
            </a:r>
            <a:r>
              <a:rPr lang="en-US" altLang="zh-CN" sz="2800" i="1" kern="0" dirty="0"/>
              <a:t> T</a:t>
            </a:r>
            <a:r>
              <a:rPr lang="en-US" altLang="zh-CN" sz="2800" i="1" kern="0" baseline="-25000" dirty="0"/>
              <a:t>2</a:t>
            </a:r>
            <a:r>
              <a:rPr lang="en-US" altLang="zh-CN" sz="2800" kern="0" dirty="0"/>
              <a:t> in postorder, and so on, then </a:t>
            </a:r>
            <a:r>
              <a:rPr lang="en-US" altLang="zh-CN" sz="2800" i="1" kern="0" dirty="0"/>
              <a:t>T</a:t>
            </a:r>
            <a:r>
              <a:rPr lang="en-US" altLang="zh-CN" sz="2800" i="1" kern="0" baseline="-25000" dirty="0"/>
              <a:t>n</a:t>
            </a:r>
            <a:r>
              <a:rPr lang="en-US" altLang="zh-CN" sz="2800" kern="0" dirty="0"/>
              <a:t> is traversed in postorder, and ends by visiting r.</a:t>
            </a:r>
          </a:p>
        </p:txBody>
      </p:sp>
    </p:spTree>
    <p:extLst>
      <p:ext uri="{BB962C8B-B14F-4D97-AF65-F5344CB8AC3E}">
        <p14:creationId xmlns:p14="http://schemas.microsoft.com/office/powerpoint/2010/main" val="3700016443"/>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090FC99C-FC8D-4710-A3E7-E7A2852617BF}"/>
              </a:ext>
            </a:extLst>
          </p:cNvPr>
          <p:cNvSpPr txBox="1">
            <a:spLocks noChangeArrowheads="1"/>
          </p:cNvSpPr>
          <p:nvPr/>
        </p:nvSpPr>
        <p:spPr>
          <a:xfrm>
            <a:off x="2041525" y="825766"/>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4000" b="1" kern="0" dirty="0">
                <a:solidFill>
                  <a:schemeClr val="tx1"/>
                </a:solidFill>
              </a:rPr>
              <a:t>postorder traversal</a:t>
            </a:r>
          </a:p>
        </p:txBody>
      </p:sp>
      <p:sp>
        <p:nvSpPr>
          <p:cNvPr id="4" name="Line 3">
            <a:extLst>
              <a:ext uri="{FF2B5EF4-FFF2-40B4-BE49-F238E27FC236}">
                <a16:creationId xmlns:a16="http://schemas.microsoft.com/office/drawing/2014/main" id="{3D7C75D8-0837-4B76-B12A-F8C1EB28F8CE}"/>
              </a:ext>
            </a:extLst>
          </p:cNvPr>
          <p:cNvSpPr>
            <a:spLocks noChangeShapeType="1"/>
          </p:cNvSpPr>
          <p:nvPr/>
        </p:nvSpPr>
        <p:spPr bwMode="auto">
          <a:xfrm flipH="1">
            <a:off x="5014912" y="2205017"/>
            <a:ext cx="1081088"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4">
            <a:extLst>
              <a:ext uri="{FF2B5EF4-FFF2-40B4-BE49-F238E27FC236}">
                <a16:creationId xmlns:a16="http://schemas.microsoft.com/office/drawing/2014/main" id="{A2806E91-657F-4D33-BB0C-E8396C547505}"/>
              </a:ext>
            </a:extLst>
          </p:cNvPr>
          <p:cNvSpPr>
            <a:spLocks noChangeShapeType="1"/>
          </p:cNvSpPr>
          <p:nvPr/>
        </p:nvSpPr>
        <p:spPr bwMode="auto">
          <a:xfrm flipH="1">
            <a:off x="6094412" y="2205017"/>
            <a:ext cx="1588"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BBBA182E-152B-49D7-A1E2-9404C96C1A9B}"/>
              </a:ext>
            </a:extLst>
          </p:cNvPr>
          <p:cNvSpPr>
            <a:spLocks noChangeShapeType="1"/>
          </p:cNvSpPr>
          <p:nvPr/>
        </p:nvSpPr>
        <p:spPr bwMode="auto">
          <a:xfrm>
            <a:off x="6096000" y="2205017"/>
            <a:ext cx="25923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91CC46AB-DC4D-4465-A4EB-E09E67A65CC9}"/>
              </a:ext>
            </a:extLst>
          </p:cNvPr>
          <p:cNvSpPr>
            <a:spLocks noChangeShapeType="1"/>
          </p:cNvSpPr>
          <p:nvPr/>
        </p:nvSpPr>
        <p:spPr bwMode="auto">
          <a:xfrm flipH="1">
            <a:off x="4727575" y="2925742"/>
            <a:ext cx="288925"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B74EC5F1-180B-4D40-9842-0E8A879D6174}"/>
              </a:ext>
            </a:extLst>
          </p:cNvPr>
          <p:cNvSpPr>
            <a:spLocks noChangeShapeType="1"/>
          </p:cNvSpPr>
          <p:nvPr/>
        </p:nvSpPr>
        <p:spPr bwMode="auto">
          <a:xfrm>
            <a:off x="5016500" y="2925742"/>
            <a:ext cx="4318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329F9868-2BC1-4FE1-AE9E-B1647D787225}"/>
              </a:ext>
            </a:extLst>
          </p:cNvPr>
          <p:cNvSpPr>
            <a:spLocks noChangeShapeType="1"/>
          </p:cNvSpPr>
          <p:nvPr/>
        </p:nvSpPr>
        <p:spPr bwMode="auto">
          <a:xfrm flipH="1">
            <a:off x="7824787" y="3571855"/>
            <a:ext cx="576263"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91989BF6-F0EE-4219-AC17-E0717011116C}"/>
              </a:ext>
            </a:extLst>
          </p:cNvPr>
          <p:cNvSpPr>
            <a:spLocks noChangeShapeType="1"/>
          </p:cNvSpPr>
          <p:nvPr/>
        </p:nvSpPr>
        <p:spPr bwMode="auto">
          <a:xfrm flipH="1">
            <a:off x="8328025" y="3068617"/>
            <a:ext cx="360362" cy="57626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a:extLst>
              <a:ext uri="{FF2B5EF4-FFF2-40B4-BE49-F238E27FC236}">
                <a16:creationId xmlns:a16="http://schemas.microsoft.com/office/drawing/2014/main" id="{3D73B1A4-E4BD-4E29-90F2-452802742BAC}"/>
              </a:ext>
            </a:extLst>
          </p:cNvPr>
          <p:cNvSpPr>
            <a:spLocks noChangeShapeType="1"/>
          </p:cNvSpPr>
          <p:nvPr/>
        </p:nvSpPr>
        <p:spPr bwMode="auto">
          <a:xfrm>
            <a:off x="8759825" y="3140055"/>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a:extLst>
              <a:ext uri="{FF2B5EF4-FFF2-40B4-BE49-F238E27FC236}">
                <a16:creationId xmlns:a16="http://schemas.microsoft.com/office/drawing/2014/main" id="{903D6D8F-77F5-4362-BC02-2E4BB33A5435}"/>
              </a:ext>
            </a:extLst>
          </p:cNvPr>
          <p:cNvSpPr>
            <a:spLocks noChangeShapeType="1"/>
          </p:cNvSpPr>
          <p:nvPr/>
        </p:nvSpPr>
        <p:spPr bwMode="auto">
          <a:xfrm>
            <a:off x="8688387" y="3068617"/>
            <a:ext cx="790575"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a:extLst>
              <a:ext uri="{FF2B5EF4-FFF2-40B4-BE49-F238E27FC236}">
                <a16:creationId xmlns:a16="http://schemas.microsoft.com/office/drawing/2014/main" id="{50AD7601-3DB9-45FB-81BC-A1D6A1B42062}"/>
              </a:ext>
            </a:extLst>
          </p:cNvPr>
          <p:cNvSpPr>
            <a:spLocks noChangeShapeType="1"/>
          </p:cNvSpPr>
          <p:nvPr/>
        </p:nvSpPr>
        <p:spPr bwMode="auto">
          <a:xfrm>
            <a:off x="8399462" y="3644880"/>
            <a:ext cx="0"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a:extLst>
              <a:ext uri="{FF2B5EF4-FFF2-40B4-BE49-F238E27FC236}">
                <a16:creationId xmlns:a16="http://schemas.microsoft.com/office/drawing/2014/main" id="{FE6C649A-2EC7-427A-97D7-1337D8D3EE9E}"/>
              </a:ext>
            </a:extLst>
          </p:cNvPr>
          <p:cNvSpPr>
            <a:spLocks noChangeShapeType="1"/>
          </p:cNvSpPr>
          <p:nvPr/>
        </p:nvSpPr>
        <p:spPr bwMode="auto">
          <a:xfrm flipH="1">
            <a:off x="4224337" y="3644880"/>
            <a:ext cx="503238" cy="57626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1A4F4351-E74D-4272-860B-ED80D49912FF}"/>
              </a:ext>
            </a:extLst>
          </p:cNvPr>
          <p:cNvSpPr>
            <a:spLocks noChangeShapeType="1"/>
          </p:cNvSpPr>
          <p:nvPr/>
        </p:nvSpPr>
        <p:spPr bwMode="auto">
          <a:xfrm>
            <a:off x="4727575" y="3644880"/>
            <a:ext cx="576262"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830D3EC1-7AA1-4316-8527-0B0B1E193FD2}"/>
              </a:ext>
            </a:extLst>
          </p:cNvPr>
          <p:cNvSpPr>
            <a:spLocks noChangeShapeType="1"/>
          </p:cNvSpPr>
          <p:nvPr/>
        </p:nvSpPr>
        <p:spPr bwMode="auto">
          <a:xfrm flipH="1">
            <a:off x="4511675" y="4146530"/>
            <a:ext cx="792162"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FA012638-CB40-4DD9-8DE8-3CEEF8D24E97}"/>
              </a:ext>
            </a:extLst>
          </p:cNvPr>
          <p:cNvSpPr>
            <a:spLocks noChangeShapeType="1"/>
          </p:cNvSpPr>
          <p:nvPr/>
        </p:nvSpPr>
        <p:spPr bwMode="auto">
          <a:xfrm flipH="1">
            <a:off x="5159375" y="4217967"/>
            <a:ext cx="144462"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AC6191F6-0464-441F-9746-73F1EC3D4591}"/>
              </a:ext>
            </a:extLst>
          </p:cNvPr>
          <p:cNvSpPr>
            <a:spLocks noChangeShapeType="1"/>
          </p:cNvSpPr>
          <p:nvPr/>
        </p:nvSpPr>
        <p:spPr bwMode="auto">
          <a:xfrm>
            <a:off x="5303837" y="4146530"/>
            <a:ext cx="288925"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8">
            <a:extLst>
              <a:ext uri="{FF2B5EF4-FFF2-40B4-BE49-F238E27FC236}">
                <a16:creationId xmlns:a16="http://schemas.microsoft.com/office/drawing/2014/main" id="{3C316649-5557-4FAD-A446-839FBDC5724A}"/>
              </a:ext>
            </a:extLst>
          </p:cNvPr>
          <p:cNvSpPr txBox="1">
            <a:spLocks noChangeArrowheads="1"/>
          </p:cNvSpPr>
          <p:nvPr/>
        </p:nvSpPr>
        <p:spPr bwMode="auto">
          <a:xfrm>
            <a:off x="6096000" y="1555730"/>
            <a:ext cx="358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a</a:t>
            </a:r>
          </a:p>
        </p:txBody>
      </p:sp>
      <p:sp>
        <p:nvSpPr>
          <p:cNvPr id="21" name="Text Box 19">
            <a:extLst>
              <a:ext uri="{FF2B5EF4-FFF2-40B4-BE49-F238E27FC236}">
                <a16:creationId xmlns:a16="http://schemas.microsoft.com/office/drawing/2014/main" id="{6054A45E-EB96-43ED-A8CE-750F2F102AED}"/>
              </a:ext>
            </a:extLst>
          </p:cNvPr>
          <p:cNvSpPr txBox="1">
            <a:spLocks noChangeArrowheads="1"/>
          </p:cNvSpPr>
          <p:nvPr/>
        </p:nvSpPr>
        <p:spPr bwMode="auto">
          <a:xfrm>
            <a:off x="4656137" y="2779692"/>
            <a:ext cx="28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b</a:t>
            </a:r>
          </a:p>
        </p:txBody>
      </p:sp>
      <p:sp>
        <p:nvSpPr>
          <p:cNvPr id="22" name="Text Box 20">
            <a:extLst>
              <a:ext uri="{FF2B5EF4-FFF2-40B4-BE49-F238E27FC236}">
                <a16:creationId xmlns:a16="http://schemas.microsoft.com/office/drawing/2014/main" id="{6EC9E12B-8254-4FFE-B707-E21FBEC4CD15}"/>
              </a:ext>
            </a:extLst>
          </p:cNvPr>
          <p:cNvSpPr txBox="1">
            <a:spLocks noChangeArrowheads="1"/>
          </p:cNvSpPr>
          <p:nvPr/>
        </p:nvSpPr>
        <p:spPr bwMode="auto">
          <a:xfrm>
            <a:off x="5808662" y="2851130"/>
            <a:ext cx="290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c</a:t>
            </a:r>
          </a:p>
        </p:txBody>
      </p:sp>
      <p:sp>
        <p:nvSpPr>
          <p:cNvPr id="23" name="Text Box 21">
            <a:extLst>
              <a:ext uri="{FF2B5EF4-FFF2-40B4-BE49-F238E27FC236}">
                <a16:creationId xmlns:a16="http://schemas.microsoft.com/office/drawing/2014/main" id="{D14EA5F6-829D-43D6-A6C0-8FB3F2585EBC}"/>
              </a:ext>
            </a:extLst>
          </p:cNvPr>
          <p:cNvSpPr txBox="1">
            <a:spLocks noChangeArrowheads="1"/>
          </p:cNvSpPr>
          <p:nvPr/>
        </p:nvSpPr>
        <p:spPr bwMode="auto">
          <a:xfrm>
            <a:off x="8688387" y="2706667"/>
            <a:ext cx="36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d</a:t>
            </a:r>
          </a:p>
        </p:txBody>
      </p:sp>
      <p:sp>
        <p:nvSpPr>
          <p:cNvPr id="24" name="Text Box 22">
            <a:extLst>
              <a:ext uri="{FF2B5EF4-FFF2-40B4-BE49-F238E27FC236}">
                <a16:creationId xmlns:a16="http://schemas.microsoft.com/office/drawing/2014/main" id="{91F6CB4A-8377-4863-9A05-BAEB235A69D8}"/>
              </a:ext>
            </a:extLst>
          </p:cNvPr>
          <p:cNvSpPr txBox="1">
            <a:spLocks noChangeArrowheads="1"/>
          </p:cNvSpPr>
          <p:nvPr/>
        </p:nvSpPr>
        <p:spPr bwMode="auto">
          <a:xfrm>
            <a:off x="4224337" y="4075092"/>
            <a:ext cx="71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j</a:t>
            </a:r>
          </a:p>
        </p:txBody>
      </p:sp>
      <p:sp>
        <p:nvSpPr>
          <p:cNvPr id="25" name="Text Box 23">
            <a:extLst>
              <a:ext uri="{FF2B5EF4-FFF2-40B4-BE49-F238E27FC236}">
                <a16:creationId xmlns:a16="http://schemas.microsoft.com/office/drawing/2014/main" id="{C68283C1-382D-49C0-974C-78165D034EFD}"/>
              </a:ext>
            </a:extLst>
          </p:cNvPr>
          <p:cNvSpPr txBox="1">
            <a:spLocks noChangeArrowheads="1"/>
          </p:cNvSpPr>
          <p:nvPr/>
        </p:nvSpPr>
        <p:spPr bwMode="auto">
          <a:xfrm>
            <a:off x="5159375" y="3355955"/>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f</a:t>
            </a:r>
          </a:p>
        </p:txBody>
      </p:sp>
      <p:sp>
        <p:nvSpPr>
          <p:cNvPr id="26" name="Text Box 24">
            <a:extLst>
              <a:ext uri="{FF2B5EF4-FFF2-40B4-BE49-F238E27FC236}">
                <a16:creationId xmlns:a16="http://schemas.microsoft.com/office/drawing/2014/main" id="{79095450-75F9-4F88-863D-90FA7638F256}"/>
              </a:ext>
            </a:extLst>
          </p:cNvPr>
          <p:cNvSpPr txBox="1">
            <a:spLocks noChangeArrowheads="1"/>
          </p:cNvSpPr>
          <p:nvPr/>
        </p:nvSpPr>
        <p:spPr bwMode="auto">
          <a:xfrm>
            <a:off x="7535862" y="4290992"/>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l</a:t>
            </a:r>
          </a:p>
        </p:txBody>
      </p:sp>
      <p:sp>
        <p:nvSpPr>
          <p:cNvPr id="27" name="Text Box 25">
            <a:extLst>
              <a:ext uri="{FF2B5EF4-FFF2-40B4-BE49-F238E27FC236}">
                <a16:creationId xmlns:a16="http://schemas.microsoft.com/office/drawing/2014/main" id="{689F0D57-DF14-4EE5-930E-941A515535B5}"/>
              </a:ext>
            </a:extLst>
          </p:cNvPr>
          <p:cNvSpPr txBox="1">
            <a:spLocks noChangeArrowheads="1"/>
          </p:cNvSpPr>
          <p:nvPr/>
        </p:nvSpPr>
        <p:spPr bwMode="auto">
          <a:xfrm>
            <a:off x="7823200" y="3428980"/>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g</a:t>
            </a:r>
          </a:p>
        </p:txBody>
      </p:sp>
      <p:sp>
        <p:nvSpPr>
          <p:cNvPr id="28" name="Text Box 26">
            <a:extLst>
              <a:ext uri="{FF2B5EF4-FFF2-40B4-BE49-F238E27FC236}">
                <a16:creationId xmlns:a16="http://schemas.microsoft.com/office/drawing/2014/main" id="{75E13E39-1FB1-4CC7-B3E3-5D23C16043CF}"/>
              </a:ext>
            </a:extLst>
          </p:cNvPr>
          <p:cNvSpPr txBox="1">
            <a:spLocks noChangeArrowheads="1"/>
          </p:cNvSpPr>
          <p:nvPr/>
        </p:nvSpPr>
        <p:spPr bwMode="auto">
          <a:xfrm>
            <a:off x="8688387" y="3500417"/>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h</a:t>
            </a:r>
          </a:p>
        </p:txBody>
      </p:sp>
      <p:sp>
        <p:nvSpPr>
          <p:cNvPr id="29" name="Text Box 27">
            <a:extLst>
              <a:ext uri="{FF2B5EF4-FFF2-40B4-BE49-F238E27FC236}">
                <a16:creationId xmlns:a16="http://schemas.microsoft.com/office/drawing/2014/main" id="{81F390DB-5E2D-4E4E-BCA8-5CFF503772F7}"/>
              </a:ext>
            </a:extLst>
          </p:cNvPr>
          <p:cNvSpPr txBox="1">
            <a:spLocks noChangeArrowheads="1"/>
          </p:cNvSpPr>
          <p:nvPr/>
        </p:nvSpPr>
        <p:spPr bwMode="auto">
          <a:xfrm>
            <a:off x="7307263" y="3430588"/>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t>i</a:t>
            </a:r>
          </a:p>
        </p:txBody>
      </p:sp>
      <p:sp>
        <p:nvSpPr>
          <p:cNvPr id="30" name="Text Box 28">
            <a:extLst>
              <a:ext uri="{FF2B5EF4-FFF2-40B4-BE49-F238E27FC236}">
                <a16:creationId xmlns:a16="http://schemas.microsoft.com/office/drawing/2014/main" id="{96A8151B-879E-4BC9-A4DC-EFA2A1F8199B}"/>
              </a:ext>
            </a:extLst>
          </p:cNvPr>
          <p:cNvSpPr txBox="1">
            <a:spLocks noChangeArrowheads="1"/>
          </p:cNvSpPr>
          <p:nvPr/>
        </p:nvSpPr>
        <p:spPr bwMode="auto">
          <a:xfrm>
            <a:off x="4295775" y="3357542"/>
            <a:ext cx="71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e</a:t>
            </a:r>
          </a:p>
        </p:txBody>
      </p:sp>
      <p:sp>
        <p:nvSpPr>
          <p:cNvPr id="31" name="Text Box 29">
            <a:extLst>
              <a:ext uri="{FF2B5EF4-FFF2-40B4-BE49-F238E27FC236}">
                <a16:creationId xmlns:a16="http://schemas.microsoft.com/office/drawing/2014/main" id="{D85B4B5A-14F0-4B89-9C33-89E666251794}"/>
              </a:ext>
            </a:extLst>
          </p:cNvPr>
          <p:cNvSpPr txBox="1">
            <a:spLocks noChangeArrowheads="1"/>
          </p:cNvSpPr>
          <p:nvPr/>
        </p:nvSpPr>
        <p:spPr bwMode="auto">
          <a:xfrm>
            <a:off x="4943475" y="4003655"/>
            <a:ext cx="71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k</a:t>
            </a:r>
          </a:p>
        </p:txBody>
      </p:sp>
      <p:sp>
        <p:nvSpPr>
          <p:cNvPr id="32" name="Text Box 30">
            <a:extLst>
              <a:ext uri="{FF2B5EF4-FFF2-40B4-BE49-F238E27FC236}">
                <a16:creationId xmlns:a16="http://schemas.microsoft.com/office/drawing/2014/main" id="{9147463D-6F52-41EF-AEB5-58DEAF5AE2E7}"/>
              </a:ext>
            </a:extLst>
          </p:cNvPr>
          <p:cNvSpPr txBox="1">
            <a:spLocks noChangeArrowheads="1"/>
          </p:cNvSpPr>
          <p:nvPr/>
        </p:nvSpPr>
        <p:spPr bwMode="auto">
          <a:xfrm>
            <a:off x="4295775" y="4795817"/>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n</a:t>
            </a:r>
          </a:p>
        </p:txBody>
      </p:sp>
      <p:sp>
        <p:nvSpPr>
          <p:cNvPr id="33" name="Text Box 31">
            <a:extLst>
              <a:ext uri="{FF2B5EF4-FFF2-40B4-BE49-F238E27FC236}">
                <a16:creationId xmlns:a16="http://schemas.microsoft.com/office/drawing/2014/main" id="{9253AEE6-24D7-4A3C-898F-908862E7C699}"/>
              </a:ext>
            </a:extLst>
          </p:cNvPr>
          <p:cNvSpPr txBox="1">
            <a:spLocks noChangeArrowheads="1"/>
          </p:cNvSpPr>
          <p:nvPr/>
        </p:nvSpPr>
        <p:spPr bwMode="auto">
          <a:xfrm>
            <a:off x="5016500" y="4722792"/>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o</a:t>
            </a:r>
          </a:p>
        </p:txBody>
      </p:sp>
      <p:sp>
        <p:nvSpPr>
          <p:cNvPr id="34" name="Text Box 32">
            <a:extLst>
              <a:ext uri="{FF2B5EF4-FFF2-40B4-BE49-F238E27FC236}">
                <a16:creationId xmlns:a16="http://schemas.microsoft.com/office/drawing/2014/main" id="{FF320176-49F9-41B4-8BB4-594BFEA7C795}"/>
              </a:ext>
            </a:extLst>
          </p:cNvPr>
          <p:cNvSpPr txBox="1">
            <a:spLocks noChangeArrowheads="1"/>
          </p:cNvSpPr>
          <p:nvPr/>
        </p:nvSpPr>
        <p:spPr bwMode="auto">
          <a:xfrm>
            <a:off x="5592762" y="4795817"/>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p</a:t>
            </a:r>
          </a:p>
        </p:txBody>
      </p:sp>
      <p:sp>
        <p:nvSpPr>
          <p:cNvPr id="35" name="Text Box 33">
            <a:extLst>
              <a:ext uri="{FF2B5EF4-FFF2-40B4-BE49-F238E27FC236}">
                <a16:creationId xmlns:a16="http://schemas.microsoft.com/office/drawing/2014/main" id="{93745B79-8FF5-4A86-9474-066280D944C7}"/>
              </a:ext>
            </a:extLst>
          </p:cNvPr>
          <p:cNvSpPr txBox="1">
            <a:spLocks noChangeArrowheads="1"/>
          </p:cNvSpPr>
          <p:nvPr/>
        </p:nvSpPr>
        <p:spPr bwMode="auto">
          <a:xfrm>
            <a:off x="8256587" y="4364017"/>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m</a:t>
            </a:r>
          </a:p>
        </p:txBody>
      </p:sp>
      <p:sp>
        <p:nvSpPr>
          <p:cNvPr id="36" name="Rectangle 36">
            <a:extLst>
              <a:ext uri="{FF2B5EF4-FFF2-40B4-BE49-F238E27FC236}">
                <a16:creationId xmlns:a16="http://schemas.microsoft.com/office/drawing/2014/main" id="{0D0D1E2D-AB68-4B47-BB33-124B4F8A09F6}"/>
              </a:ext>
            </a:extLst>
          </p:cNvPr>
          <p:cNvSpPr>
            <a:spLocks noChangeArrowheads="1"/>
          </p:cNvSpPr>
          <p:nvPr/>
        </p:nvSpPr>
        <p:spPr bwMode="auto">
          <a:xfrm>
            <a:off x="497681" y="5726092"/>
            <a:ext cx="795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t>ｃ）后序：</a:t>
            </a:r>
            <a:r>
              <a:rPr kumimoji="1" lang="en-US" altLang="zh-CN" sz="2800" b="1" dirty="0"/>
              <a:t>j,n,o,p,k,e,f,b,c,l,m,g,h,i,d,a</a:t>
            </a:r>
          </a:p>
        </p:txBody>
      </p:sp>
    </p:spTree>
    <p:extLst>
      <p:ext uri="{BB962C8B-B14F-4D97-AF65-F5344CB8AC3E}">
        <p14:creationId xmlns:p14="http://schemas.microsoft.com/office/powerpoint/2010/main" val="2027038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Text Box 2">
            <a:extLst>
              <a:ext uri="{FF2B5EF4-FFF2-40B4-BE49-F238E27FC236}">
                <a16:creationId xmlns:a16="http://schemas.microsoft.com/office/drawing/2014/main" id="{A489724D-602F-44E3-BF6C-F41E9BB383C8}"/>
              </a:ext>
            </a:extLst>
          </p:cNvPr>
          <p:cNvSpPr txBox="1">
            <a:spLocks noChangeArrowheads="1"/>
          </p:cNvSpPr>
          <p:nvPr/>
        </p:nvSpPr>
        <p:spPr bwMode="auto">
          <a:xfrm>
            <a:off x="612913" y="763891"/>
            <a:ext cx="9644270" cy="637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kumimoji="1" lang="zh-CN" altLang="en-US" sz="2400" b="1" dirty="0">
                <a:latin typeface="宋体" panose="02010600030101010101" pitchFamily="2" charset="-122"/>
              </a:rPr>
              <a:t>二元树的遍历问题</a:t>
            </a:r>
            <a:r>
              <a:rPr kumimoji="1" lang="en-US" altLang="zh-CN" sz="2400" b="1" dirty="0">
                <a:latin typeface="宋体" panose="02010600030101010101" pitchFamily="2" charset="-122"/>
              </a:rPr>
              <a:t>:</a:t>
            </a:r>
          </a:p>
          <a:p>
            <a:pPr eaLnBrk="1" hangingPunct="1">
              <a:lnSpc>
                <a:spcPct val="110000"/>
              </a:lnSpc>
              <a:spcBef>
                <a:spcPct val="0"/>
              </a:spcBef>
              <a:buFontTx/>
              <a:buNone/>
            </a:pPr>
            <a:r>
              <a:rPr kumimoji="1" lang="en-US" altLang="zh-CN" sz="2400" b="1" dirty="0">
                <a:latin typeface="宋体" panose="02010600030101010101" pitchFamily="2" charset="-122"/>
              </a:rPr>
              <a:t>   </a:t>
            </a:r>
            <a:r>
              <a:rPr kumimoji="1" lang="zh-CN" altLang="en-US" sz="2400" b="1" dirty="0">
                <a:latin typeface="宋体" panose="02010600030101010101" pitchFamily="2" charset="-122"/>
              </a:rPr>
              <a:t>（或周游</a:t>
            </a:r>
            <a:r>
              <a:rPr kumimoji="1" lang="en-US" altLang="zh-CN" sz="2400" b="1" dirty="0">
                <a:latin typeface="宋体" panose="02010600030101010101" pitchFamily="2" charset="-122"/>
              </a:rPr>
              <a:t>/traversal</a:t>
            </a:r>
            <a:r>
              <a:rPr kumimoji="1" lang="zh-CN" altLang="en-US" sz="2400" b="1" dirty="0">
                <a:latin typeface="宋体" panose="02010600030101010101" pitchFamily="2" charset="-122"/>
              </a:rPr>
              <a:t>：即访问一遍所有顶点）</a:t>
            </a:r>
          </a:p>
          <a:p>
            <a:pPr eaLnBrk="1" hangingPunct="1">
              <a:lnSpc>
                <a:spcPct val="110000"/>
              </a:lnSpc>
              <a:spcBef>
                <a:spcPct val="0"/>
              </a:spcBef>
              <a:buFontTx/>
              <a:buNone/>
            </a:pPr>
            <a:r>
              <a:rPr kumimoji="1" lang="zh-CN" altLang="en-US" sz="2400" b="1" dirty="0">
                <a:latin typeface="宋体" panose="02010600030101010101" pitchFamily="2" charset="-122"/>
              </a:rPr>
              <a:t>有三种访问方法：</a:t>
            </a:r>
          </a:p>
          <a:p>
            <a:pPr eaLnBrk="1" hangingPunct="1">
              <a:lnSpc>
                <a:spcPct val="110000"/>
              </a:lnSpc>
              <a:spcBef>
                <a:spcPct val="0"/>
              </a:spcBef>
              <a:buFontTx/>
              <a:buNone/>
            </a:pPr>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1.  </a:t>
            </a:r>
            <a:r>
              <a:rPr kumimoji="1" lang="zh-CN" altLang="en-US" sz="2400" b="1" dirty="0">
                <a:latin typeface="宋体" panose="02010600030101010101" pitchFamily="2" charset="-122"/>
              </a:rPr>
              <a:t>前序周游</a:t>
            </a:r>
            <a:r>
              <a:rPr kumimoji="1" lang="en-US" altLang="zh-CN" sz="2400" b="1" dirty="0">
                <a:latin typeface="宋体" panose="02010600030101010101" pitchFamily="2" charset="-122"/>
              </a:rPr>
              <a:t>/preorder traversal</a:t>
            </a:r>
            <a:r>
              <a:rPr kumimoji="1" lang="zh-CN" altLang="en-US" sz="2400" b="1" dirty="0">
                <a:latin typeface="宋体" panose="02010600030101010101" pitchFamily="2" charset="-122"/>
              </a:rPr>
              <a:t>：</a:t>
            </a:r>
          </a:p>
          <a:p>
            <a:pPr eaLnBrk="1" hangingPunct="1">
              <a:lnSpc>
                <a:spcPct val="110000"/>
              </a:lnSpc>
              <a:spcBef>
                <a:spcPct val="0"/>
              </a:spcBef>
              <a:buFontTx/>
              <a:buNone/>
            </a:pPr>
            <a:r>
              <a:rPr kumimoji="1" lang="zh-CN" altLang="en-US" sz="2400" b="1" dirty="0">
                <a:latin typeface="宋体" panose="02010600030101010101" pitchFamily="2" charset="-122"/>
              </a:rPr>
              <a:t>                 先游根，</a:t>
            </a:r>
          </a:p>
          <a:p>
            <a:pPr eaLnBrk="1" hangingPunct="1">
              <a:lnSpc>
                <a:spcPct val="110000"/>
              </a:lnSpc>
              <a:spcBef>
                <a:spcPct val="0"/>
              </a:spcBef>
              <a:buFontTx/>
              <a:buNone/>
            </a:pPr>
            <a:r>
              <a:rPr kumimoji="1" lang="zh-CN" altLang="en-US" sz="2400" b="1" dirty="0">
                <a:latin typeface="宋体" panose="02010600030101010101" pitchFamily="2" charset="-122"/>
              </a:rPr>
              <a:t>                 再左子树，</a:t>
            </a:r>
          </a:p>
          <a:p>
            <a:pPr eaLnBrk="1" hangingPunct="1">
              <a:lnSpc>
                <a:spcPct val="110000"/>
              </a:lnSpc>
              <a:spcBef>
                <a:spcPct val="0"/>
              </a:spcBef>
              <a:buFontTx/>
              <a:buNone/>
            </a:pPr>
            <a:r>
              <a:rPr kumimoji="1" lang="zh-CN" altLang="en-US" sz="2400" b="1" dirty="0">
                <a:latin typeface="宋体" panose="02010600030101010101" pitchFamily="2" charset="-122"/>
              </a:rPr>
              <a:t>                 后右子树。</a:t>
            </a:r>
          </a:p>
          <a:p>
            <a:pPr eaLnBrk="1" hangingPunct="1">
              <a:lnSpc>
                <a:spcPct val="110000"/>
              </a:lnSpc>
              <a:spcBef>
                <a:spcPct val="0"/>
              </a:spcBef>
              <a:buFontTx/>
              <a:buNone/>
            </a:pPr>
            <a:r>
              <a:rPr kumimoji="1" lang="zh-CN" altLang="en-US" sz="2400" b="1" dirty="0">
                <a:latin typeface="宋体" panose="02010600030101010101" pitchFamily="2" charset="-122"/>
              </a:rPr>
              <a:t>   </a:t>
            </a:r>
            <a:r>
              <a:rPr kumimoji="1" lang="en-US" altLang="zh-CN" sz="2400" b="1" dirty="0">
                <a:latin typeface="宋体" panose="02010600030101010101" pitchFamily="2" charset="-122"/>
              </a:rPr>
              <a:t>2.  </a:t>
            </a:r>
            <a:r>
              <a:rPr kumimoji="1" lang="zh-CN" altLang="en-US" sz="2400" b="1" dirty="0">
                <a:latin typeface="宋体" panose="02010600030101010101" pitchFamily="2" charset="-122"/>
              </a:rPr>
              <a:t>中序周游</a:t>
            </a:r>
            <a:r>
              <a:rPr kumimoji="1" lang="en-US" altLang="zh-CN" sz="2400" b="1" dirty="0">
                <a:latin typeface="宋体" panose="02010600030101010101" pitchFamily="2" charset="-122"/>
              </a:rPr>
              <a:t>/inorder  traversal</a:t>
            </a:r>
            <a:r>
              <a:rPr kumimoji="1" lang="zh-CN" altLang="en-US" sz="2400" b="1" dirty="0">
                <a:latin typeface="宋体" panose="02010600030101010101" pitchFamily="2" charset="-122"/>
              </a:rPr>
              <a:t>：</a:t>
            </a:r>
          </a:p>
          <a:p>
            <a:pPr eaLnBrk="1" hangingPunct="1">
              <a:lnSpc>
                <a:spcPct val="110000"/>
              </a:lnSpc>
              <a:spcBef>
                <a:spcPct val="0"/>
              </a:spcBef>
              <a:buFontTx/>
              <a:buNone/>
            </a:pPr>
            <a:r>
              <a:rPr kumimoji="1" lang="zh-CN" altLang="en-US" sz="2400" b="1" dirty="0">
                <a:latin typeface="宋体" panose="02010600030101010101" pitchFamily="2" charset="-122"/>
              </a:rPr>
              <a:t>                 先游左子树，</a:t>
            </a:r>
          </a:p>
          <a:p>
            <a:pPr eaLnBrk="1" hangingPunct="1">
              <a:lnSpc>
                <a:spcPct val="110000"/>
              </a:lnSpc>
              <a:spcBef>
                <a:spcPct val="0"/>
              </a:spcBef>
              <a:buFontTx/>
              <a:buNone/>
            </a:pPr>
            <a:r>
              <a:rPr kumimoji="1" lang="zh-CN" altLang="en-US" sz="2400" b="1" dirty="0">
                <a:latin typeface="宋体" panose="02010600030101010101" pitchFamily="2" charset="-122"/>
              </a:rPr>
              <a:t>                 再根， </a:t>
            </a:r>
          </a:p>
          <a:p>
            <a:pPr eaLnBrk="1" hangingPunct="1">
              <a:lnSpc>
                <a:spcPct val="110000"/>
              </a:lnSpc>
              <a:spcBef>
                <a:spcPct val="0"/>
              </a:spcBef>
              <a:buFontTx/>
              <a:buNone/>
            </a:pPr>
            <a:r>
              <a:rPr kumimoji="1" lang="zh-CN" altLang="en-US" sz="2400" b="1" dirty="0">
                <a:latin typeface="宋体" panose="02010600030101010101" pitchFamily="2" charset="-122"/>
              </a:rPr>
              <a:t>                 后右子树。</a:t>
            </a:r>
          </a:p>
          <a:p>
            <a:pPr eaLnBrk="1" hangingPunct="1">
              <a:lnSpc>
                <a:spcPct val="110000"/>
              </a:lnSpc>
              <a:spcBef>
                <a:spcPct val="0"/>
              </a:spcBef>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3.    </a:t>
            </a:r>
            <a:r>
              <a:rPr kumimoji="1" lang="zh-CN" altLang="en-US" sz="2400" b="1" dirty="0">
                <a:latin typeface="Times New Roman" panose="02020603050405020304" pitchFamily="18" charset="0"/>
              </a:rPr>
              <a:t>后序周游</a:t>
            </a:r>
            <a:r>
              <a:rPr kumimoji="1" lang="en-US" altLang="zh-CN" sz="2400" b="1" dirty="0">
                <a:latin typeface="Times New Roman" panose="02020603050405020304" pitchFamily="18" charset="0"/>
              </a:rPr>
              <a:t>/postorder </a:t>
            </a:r>
            <a:r>
              <a:rPr kumimoji="1" lang="en-US" altLang="zh-CN" sz="2400" b="1" dirty="0">
                <a:latin typeface="宋体" panose="02010600030101010101" pitchFamily="2" charset="-122"/>
              </a:rPr>
              <a:t> traversal</a:t>
            </a:r>
            <a:r>
              <a:rPr kumimoji="1" lang="zh-CN" altLang="en-US" sz="2400" b="1" dirty="0">
                <a:latin typeface="Times New Roman" panose="02020603050405020304" pitchFamily="18" charset="0"/>
              </a:rPr>
              <a:t>：</a:t>
            </a:r>
          </a:p>
          <a:p>
            <a:pPr eaLnBrk="1" hangingPunct="1">
              <a:lnSpc>
                <a:spcPct val="110000"/>
              </a:lnSpc>
              <a:spcBef>
                <a:spcPct val="0"/>
              </a:spcBef>
              <a:buFontTx/>
              <a:buNone/>
            </a:pPr>
            <a:r>
              <a:rPr kumimoji="1" lang="zh-CN" altLang="en-US" sz="2400" b="1" dirty="0">
                <a:latin typeface="Times New Roman" panose="02020603050405020304" pitchFamily="18" charset="0"/>
              </a:rPr>
              <a:t>                                 先游左子树，</a:t>
            </a:r>
          </a:p>
          <a:p>
            <a:pPr eaLnBrk="1" hangingPunct="1">
              <a:lnSpc>
                <a:spcPct val="110000"/>
              </a:lnSpc>
              <a:spcBef>
                <a:spcPct val="0"/>
              </a:spcBef>
              <a:buFontTx/>
              <a:buNone/>
            </a:pPr>
            <a:r>
              <a:rPr kumimoji="1" lang="zh-CN" altLang="en-US" sz="2400" b="1" dirty="0">
                <a:latin typeface="Times New Roman" panose="02020603050405020304" pitchFamily="18" charset="0"/>
              </a:rPr>
              <a:t>                                 再右子树，</a:t>
            </a:r>
          </a:p>
          <a:p>
            <a:pPr eaLnBrk="1" hangingPunct="1">
              <a:lnSpc>
                <a:spcPct val="110000"/>
              </a:lnSpc>
              <a:spcBef>
                <a:spcPct val="0"/>
              </a:spcBef>
              <a:buFontTx/>
              <a:buNone/>
            </a:pPr>
            <a:r>
              <a:rPr kumimoji="1" lang="zh-CN" altLang="en-US" sz="2400" b="1" dirty="0">
                <a:latin typeface="Times New Roman" panose="02020603050405020304" pitchFamily="18" charset="0"/>
              </a:rPr>
              <a:t>                                 最后游根。</a:t>
            </a:r>
          </a:p>
        </p:txBody>
      </p:sp>
    </p:spTree>
    <p:extLst>
      <p:ext uri="{BB962C8B-B14F-4D97-AF65-F5344CB8AC3E}">
        <p14:creationId xmlns:p14="http://schemas.microsoft.com/office/powerpoint/2010/main" val="2840402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4" name="Rectangle 3">
            <a:extLst>
              <a:ext uri="{FF2B5EF4-FFF2-40B4-BE49-F238E27FC236}">
                <a16:creationId xmlns:a16="http://schemas.microsoft.com/office/drawing/2014/main" id="{54F2AA97-85C5-4EAB-AAF1-01E3B22D3304}"/>
              </a:ext>
            </a:extLst>
          </p:cNvPr>
          <p:cNvSpPr txBox="1">
            <a:spLocks noChangeArrowheads="1"/>
          </p:cNvSpPr>
          <p:nvPr/>
        </p:nvSpPr>
        <p:spPr>
          <a:xfrm>
            <a:off x="387626" y="1080052"/>
            <a:ext cx="8726488" cy="41148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Visiting: performing appropriate tasks at a vertex.</a:t>
            </a:r>
          </a:p>
          <a:p>
            <a:pPr>
              <a:lnSpc>
                <a:spcPct val="150000"/>
              </a:lnSpc>
            </a:pPr>
            <a:r>
              <a:rPr lang="en-US" altLang="zh-CN" sz="2800" kern="0" dirty="0">
                <a:solidFill>
                  <a:srgbClr val="FF3300"/>
                </a:solidFill>
              </a:rPr>
              <a:t>Searching</a:t>
            </a:r>
            <a:r>
              <a:rPr lang="en-US" altLang="zh-CN" sz="2800" kern="0" dirty="0"/>
              <a:t> or </a:t>
            </a:r>
            <a:r>
              <a:rPr lang="en-US" altLang="zh-CN" sz="2800" kern="0" dirty="0">
                <a:solidFill>
                  <a:srgbClr val="FF3300"/>
                </a:solidFill>
              </a:rPr>
              <a:t>tree search(</a:t>
            </a:r>
            <a:r>
              <a:rPr lang="zh-CN" altLang="en-US" sz="2800" kern="0" dirty="0">
                <a:solidFill>
                  <a:srgbClr val="FF3300"/>
                </a:solidFill>
              </a:rPr>
              <a:t>树搜索</a:t>
            </a:r>
            <a:r>
              <a:rPr lang="en-US" altLang="zh-CN" sz="2800" kern="0" dirty="0">
                <a:solidFill>
                  <a:srgbClr val="FF3300"/>
                </a:solidFill>
              </a:rPr>
              <a:t>)</a:t>
            </a:r>
            <a:r>
              <a:rPr lang="en-US" altLang="zh-CN" sz="2800" kern="0" dirty="0"/>
              <a:t>:the process of visiting each vertex of a tree in some specific order.(</a:t>
            </a:r>
            <a:r>
              <a:rPr lang="en-US" altLang="zh-CN" sz="2800" kern="0" dirty="0">
                <a:solidFill>
                  <a:srgbClr val="FF3300"/>
                </a:solidFill>
              </a:rPr>
              <a:t>walking</a:t>
            </a:r>
            <a:r>
              <a:rPr lang="en-US" altLang="zh-CN" sz="2800" kern="0" dirty="0"/>
              <a:t> or </a:t>
            </a:r>
            <a:r>
              <a:rPr lang="en-US" altLang="zh-CN" sz="2800" kern="0" dirty="0">
                <a:solidFill>
                  <a:srgbClr val="FF3300"/>
                </a:solidFill>
              </a:rPr>
              <a:t>traversing</a:t>
            </a:r>
            <a:r>
              <a:rPr lang="zh-CN" altLang="en-US" sz="2800" kern="0" dirty="0">
                <a:solidFill>
                  <a:srgbClr val="FF3300"/>
                </a:solidFill>
              </a:rPr>
              <a:t>（遍历）</a:t>
            </a:r>
            <a:r>
              <a:rPr lang="en-US" altLang="zh-CN" sz="2800" kern="0" dirty="0"/>
              <a:t>)</a:t>
            </a:r>
          </a:p>
          <a:p>
            <a:pPr>
              <a:lnSpc>
                <a:spcPct val="150000"/>
              </a:lnSpc>
            </a:pPr>
            <a:r>
              <a:rPr lang="en-US" altLang="zh-CN" sz="2800" kern="0" dirty="0"/>
              <a:t>Left subtree</a:t>
            </a:r>
            <a:r>
              <a:rPr lang="zh-CN" altLang="en-US" sz="2800" kern="0" dirty="0"/>
              <a:t>（左子树）</a:t>
            </a:r>
            <a:r>
              <a:rPr lang="en-US" altLang="zh-CN" sz="2800" kern="0" dirty="0"/>
              <a:t>:T(v</a:t>
            </a:r>
            <a:r>
              <a:rPr lang="en-US" altLang="zh-CN" sz="2800" kern="0" baseline="-25000" dirty="0"/>
              <a:t>L</a:t>
            </a:r>
            <a:r>
              <a:rPr lang="en-US" altLang="zh-CN" sz="2800" kern="0" dirty="0"/>
              <a:t>)</a:t>
            </a:r>
          </a:p>
          <a:p>
            <a:pPr>
              <a:lnSpc>
                <a:spcPct val="150000"/>
              </a:lnSpc>
            </a:pPr>
            <a:r>
              <a:rPr lang="en-US" altLang="zh-CN" sz="2800" kern="0" dirty="0"/>
              <a:t>Right subtree </a:t>
            </a:r>
            <a:r>
              <a:rPr lang="zh-CN" altLang="en-US" sz="2800" kern="0" dirty="0"/>
              <a:t>（右子树） </a:t>
            </a:r>
            <a:r>
              <a:rPr lang="en-US" altLang="zh-CN" sz="2800" kern="0" dirty="0"/>
              <a:t>:T(v</a:t>
            </a:r>
            <a:r>
              <a:rPr lang="en-US" altLang="zh-CN" sz="2800" kern="0" baseline="-25000" dirty="0"/>
              <a:t>R</a:t>
            </a:r>
            <a:r>
              <a:rPr lang="en-US" altLang="zh-CN" sz="2800" kern="0" dirty="0"/>
              <a:t>)</a:t>
            </a:r>
          </a:p>
          <a:p>
            <a:pPr>
              <a:lnSpc>
                <a:spcPct val="150000"/>
              </a:lnSpc>
            </a:pPr>
            <a:endParaRPr lang="en-US" altLang="zh-CN" sz="2800" kern="0" dirty="0"/>
          </a:p>
        </p:txBody>
      </p:sp>
    </p:spTree>
    <p:extLst>
      <p:ext uri="{BB962C8B-B14F-4D97-AF65-F5344CB8AC3E}">
        <p14:creationId xmlns:p14="http://schemas.microsoft.com/office/powerpoint/2010/main" val="4218951455"/>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E61229AB-84F8-414B-8E43-FB0447DF9C13}"/>
              </a:ext>
            </a:extLst>
          </p:cNvPr>
          <p:cNvSpPr txBox="1">
            <a:spLocks noChangeArrowheads="1"/>
          </p:cNvSpPr>
          <p:nvPr/>
        </p:nvSpPr>
        <p:spPr>
          <a:xfrm>
            <a:off x="2869096" y="855172"/>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Preorder search</a:t>
            </a:r>
            <a:r>
              <a:rPr lang="zh-CN" altLang="en-US" kern="0" dirty="0"/>
              <a:t>（前序遍历）</a:t>
            </a:r>
          </a:p>
        </p:txBody>
      </p:sp>
      <p:sp>
        <p:nvSpPr>
          <p:cNvPr id="4" name="Rectangle 3">
            <a:extLst>
              <a:ext uri="{FF2B5EF4-FFF2-40B4-BE49-F238E27FC236}">
                <a16:creationId xmlns:a16="http://schemas.microsoft.com/office/drawing/2014/main" id="{923A2484-AF63-45DC-B95D-67F54E2399F2}"/>
              </a:ext>
            </a:extLst>
          </p:cNvPr>
          <p:cNvSpPr txBox="1">
            <a:spLocks noChangeArrowheads="1"/>
          </p:cNvSpPr>
          <p:nvPr/>
        </p:nvSpPr>
        <p:spPr>
          <a:xfrm>
            <a:off x="457200" y="1614742"/>
            <a:ext cx="82296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Algorithm preorder</a:t>
            </a:r>
          </a:p>
          <a:p>
            <a:pPr lvl="1">
              <a:lnSpc>
                <a:spcPct val="150000"/>
              </a:lnSpc>
            </a:pPr>
            <a:r>
              <a:rPr lang="en-US" altLang="zh-CN" kern="0" dirty="0"/>
              <a:t>Step 1   visit </a:t>
            </a:r>
            <a:r>
              <a:rPr lang="en-US" altLang="zh-CN" kern="0" dirty="0">
                <a:solidFill>
                  <a:srgbClr val="FF3300"/>
                </a:solidFill>
              </a:rPr>
              <a:t>v</a:t>
            </a:r>
            <a:r>
              <a:rPr lang="en-US" altLang="zh-CN" kern="0" dirty="0"/>
              <a:t>.</a:t>
            </a:r>
          </a:p>
          <a:p>
            <a:pPr lvl="1">
              <a:lnSpc>
                <a:spcPct val="150000"/>
              </a:lnSpc>
            </a:pPr>
            <a:r>
              <a:rPr lang="en-US" altLang="zh-CN" kern="0" dirty="0"/>
              <a:t>Step 2   if v</a:t>
            </a:r>
            <a:r>
              <a:rPr lang="en-US" altLang="zh-CN" kern="0" baseline="-25000" dirty="0"/>
              <a:t>L</a:t>
            </a:r>
            <a:r>
              <a:rPr lang="en-US" altLang="zh-CN" kern="0" dirty="0"/>
              <a:t> exists, then apply this algorithm to (T(v</a:t>
            </a:r>
            <a:r>
              <a:rPr lang="en-US" altLang="zh-CN" kern="0" baseline="-25000" dirty="0"/>
              <a:t>L</a:t>
            </a:r>
            <a:r>
              <a:rPr lang="en-US" altLang="zh-CN" kern="0" dirty="0"/>
              <a:t>), v</a:t>
            </a:r>
            <a:r>
              <a:rPr lang="en-US" altLang="zh-CN" kern="0" baseline="-25000" dirty="0"/>
              <a:t>L</a:t>
            </a:r>
            <a:r>
              <a:rPr lang="en-US" altLang="zh-CN" kern="0" dirty="0"/>
              <a:t>).</a:t>
            </a:r>
          </a:p>
          <a:p>
            <a:pPr lvl="1">
              <a:lnSpc>
                <a:spcPct val="150000"/>
              </a:lnSpc>
            </a:pPr>
            <a:r>
              <a:rPr lang="en-US" altLang="zh-CN" kern="0" dirty="0"/>
              <a:t>Step 3   if v</a:t>
            </a:r>
            <a:r>
              <a:rPr lang="en-US" altLang="zh-CN" kern="0" baseline="-25000" dirty="0"/>
              <a:t>R</a:t>
            </a:r>
            <a:r>
              <a:rPr lang="en-US" altLang="zh-CN" kern="0" dirty="0"/>
              <a:t> exists, then apply this algorithm to (T(v</a:t>
            </a:r>
            <a:r>
              <a:rPr lang="en-US" altLang="zh-CN" kern="0" baseline="-25000" dirty="0"/>
              <a:t>R</a:t>
            </a:r>
            <a:r>
              <a:rPr lang="en-US" altLang="zh-CN" kern="0" dirty="0"/>
              <a:t>), v</a:t>
            </a:r>
            <a:r>
              <a:rPr lang="en-US" altLang="zh-CN" kern="0" baseline="-25000" dirty="0"/>
              <a:t>R</a:t>
            </a:r>
            <a:r>
              <a:rPr lang="en-US" altLang="zh-CN" kern="0" dirty="0"/>
              <a:t>).</a:t>
            </a:r>
          </a:p>
          <a:p>
            <a:pPr lvl="1">
              <a:lnSpc>
                <a:spcPct val="150000"/>
              </a:lnSpc>
            </a:pPr>
            <a:r>
              <a:rPr lang="en-US" altLang="zh-CN" kern="0" dirty="0"/>
              <a:t> end of algorithm</a:t>
            </a:r>
          </a:p>
          <a:p>
            <a:pPr lvl="1">
              <a:lnSpc>
                <a:spcPct val="150000"/>
              </a:lnSpc>
            </a:pPr>
            <a:endParaRPr lang="zh-CN" altLang="zh-CN" kern="0" dirty="0"/>
          </a:p>
        </p:txBody>
      </p:sp>
    </p:spTree>
    <p:extLst>
      <p:ext uri="{BB962C8B-B14F-4D97-AF65-F5344CB8AC3E}">
        <p14:creationId xmlns:p14="http://schemas.microsoft.com/office/powerpoint/2010/main" val="1041390704"/>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7252A3C1-63A6-4AB5-8166-8965050BE853}"/>
              </a:ext>
            </a:extLst>
          </p:cNvPr>
          <p:cNvSpPr txBox="1">
            <a:spLocks noChangeArrowheads="1"/>
          </p:cNvSpPr>
          <p:nvPr/>
        </p:nvSpPr>
        <p:spPr>
          <a:xfrm>
            <a:off x="2743200" y="872275"/>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Inorder</a:t>
            </a:r>
            <a:r>
              <a:rPr lang="zh-CN" altLang="en-US" kern="0" dirty="0"/>
              <a:t>（中序遍历）</a:t>
            </a:r>
          </a:p>
        </p:txBody>
      </p:sp>
      <p:sp>
        <p:nvSpPr>
          <p:cNvPr id="4" name="Rectangle 3">
            <a:extLst>
              <a:ext uri="{FF2B5EF4-FFF2-40B4-BE49-F238E27FC236}">
                <a16:creationId xmlns:a16="http://schemas.microsoft.com/office/drawing/2014/main" id="{417640A0-E07D-40C3-9A62-F1603BE23148}"/>
              </a:ext>
            </a:extLst>
          </p:cNvPr>
          <p:cNvSpPr txBox="1">
            <a:spLocks noChangeArrowheads="1"/>
          </p:cNvSpPr>
          <p:nvPr/>
        </p:nvSpPr>
        <p:spPr>
          <a:xfrm>
            <a:off x="364435" y="1598177"/>
            <a:ext cx="7888288" cy="4114800"/>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Algorithm inorder</a:t>
            </a:r>
          </a:p>
          <a:p>
            <a:pPr lvl="1">
              <a:lnSpc>
                <a:spcPct val="150000"/>
              </a:lnSpc>
            </a:pPr>
            <a:r>
              <a:rPr lang="en-US" altLang="zh-CN" kern="0" dirty="0"/>
              <a:t>Step 1  search the left subtree(T(v</a:t>
            </a:r>
            <a:r>
              <a:rPr lang="en-US" altLang="zh-CN" kern="0" baseline="-25000" dirty="0"/>
              <a:t>L</a:t>
            </a:r>
            <a:r>
              <a:rPr lang="en-US" altLang="zh-CN" kern="0" dirty="0"/>
              <a:t>), v</a:t>
            </a:r>
            <a:r>
              <a:rPr lang="en-US" altLang="zh-CN" kern="0" baseline="-25000" dirty="0"/>
              <a:t>L</a:t>
            </a:r>
            <a:r>
              <a:rPr lang="en-US" altLang="zh-CN" kern="0" dirty="0"/>
              <a:t>), if it exists.</a:t>
            </a:r>
          </a:p>
          <a:p>
            <a:pPr lvl="1">
              <a:lnSpc>
                <a:spcPct val="150000"/>
              </a:lnSpc>
            </a:pPr>
            <a:r>
              <a:rPr lang="en-US" altLang="zh-CN" kern="0" dirty="0"/>
              <a:t>Step 2   visit the root </a:t>
            </a:r>
            <a:r>
              <a:rPr lang="en-US" altLang="zh-CN" kern="0" dirty="0">
                <a:solidFill>
                  <a:srgbClr val="FF3300"/>
                </a:solidFill>
              </a:rPr>
              <a:t>v</a:t>
            </a:r>
            <a:r>
              <a:rPr lang="en-US" altLang="zh-CN" kern="0" dirty="0"/>
              <a:t>.</a:t>
            </a:r>
          </a:p>
          <a:p>
            <a:pPr lvl="1">
              <a:lnSpc>
                <a:spcPct val="150000"/>
              </a:lnSpc>
            </a:pPr>
            <a:r>
              <a:rPr lang="en-US" altLang="zh-CN" kern="0" dirty="0"/>
              <a:t>Step 3  search the right subtree(T(v</a:t>
            </a:r>
            <a:r>
              <a:rPr lang="en-US" altLang="zh-CN" kern="0" baseline="-25000" dirty="0"/>
              <a:t>R</a:t>
            </a:r>
            <a:r>
              <a:rPr lang="en-US" altLang="zh-CN" kern="0" dirty="0"/>
              <a:t>), v</a:t>
            </a:r>
            <a:r>
              <a:rPr lang="en-US" altLang="zh-CN" kern="0" baseline="-25000" dirty="0"/>
              <a:t>R</a:t>
            </a:r>
            <a:r>
              <a:rPr lang="en-US" altLang="zh-CN" kern="0" dirty="0"/>
              <a:t>), if it exists.</a:t>
            </a:r>
          </a:p>
          <a:p>
            <a:pPr lvl="1">
              <a:lnSpc>
                <a:spcPct val="150000"/>
              </a:lnSpc>
            </a:pPr>
            <a:r>
              <a:rPr lang="en-US" altLang="zh-CN" kern="0" dirty="0"/>
              <a:t> end of algorithm</a:t>
            </a:r>
          </a:p>
        </p:txBody>
      </p:sp>
    </p:spTree>
    <p:extLst>
      <p:ext uri="{BB962C8B-B14F-4D97-AF65-F5344CB8AC3E}">
        <p14:creationId xmlns:p14="http://schemas.microsoft.com/office/powerpoint/2010/main" val="4247475719"/>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D2EA3D8E-C061-4110-904A-86773F8E22FD}"/>
              </a:ext>
            </a:extLst>
          </p:cNvPr>
          <p:cNvSpPr txBox="1">
            <a:spLocks noChangeArrowheads="1"/>
          </p:cNvSpPr>
          <p:nvPr/>
        </p:nvSpPr>
        <p:spPr>
          <a:xfrm>
            <a:off x="2577548" y="85773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Postorder</a:t>
            </a:r>
            <a:r>
              <a:rPr lang="zh-CN" altLang="en-US" kern="0"/>
              <a:t>（后序遍历）</a:t>
            </a:r>
          </a:p>
        </p:txBody>
      </p:sp>
      <p:sp>
        <p:nvSpPr>
          <p:cNvPr id="4" name="Rectangle 3">
            <a:extLst>
              <a:ext uri="{FF2B5EF4-FFF2-40B4-BE49-F238E27FC236}">
                <a16:creationId xmlns:a16="http://schemas.microsoft.com/office/drawing/2014/main" id="{C3F2DEB5-6731-45D7-A38A-89995FD15D50}"/>
              </a:ext>
            </a:extLst>
          </p:cNvPr>
          <p:cNvSpPr txBox="1">
            <a:spLocks noChangeArrowheads="1"/>
          </p:cNvSpPr>
          <p:nvPr/>
        </p:nvSpPr>
        <p:spPr>
          <a:xfrm>
            <a:off x="210046" y="1626705"/>
            <a:ext cx="82296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Algorithm postorder</a:t>
            </a:r>
          </a:p>
          <a:p>
            <a:pPr lvl="1">
              <a:lnSpc>
                <a:spcPct val="150000"/>
              </a:lnSpc>
            </a:pPr>
            <a:r>
              <a:rPr lang="en-US" altLang="zh-CN" kern="0" dirty="0"/>
              <a:t>Step 1  search the left subtree(T(v</a:t>
            </a:r>
            <a:r>
              <a:rPr lang="en-US" altLang="zh-CN" kern="0" baseline="-25000" dirty="0"/>
              <a:t>L</a:t>
            </a:r>
            <a:r>
              <a:rPr lang="en-US" altLang="zh-CN" kern="0" dirty="0"/>
              <a:t>), v</a:t>
            </a:r>
            <a:r>
              <a:rPr lang="en-US" altLang="zh-CN" kern="0" baseline="-25000" dirty="0"/>
              <a:t>L</a:t>
            </a:r>
            <a:r>
              <a:rPr lang="en-US" altLang="zh-CN" kern="0" dirty="0"/>
              <a:t>), if it exists.</a:t>
            </a:r>
          </a:p>
          <a:p>
            <a:pPr lvl="1">
              <a:lnSpc>
                <a:spcPct val="150000"/>
              </a:lnSpc>
            </a:pPr>
            <a:r>
              <a:rPr lang="en-US" altLang="zh-CN" kern="0" dirty="0"/>
              <a:t>Step 2. search the right subtree(T(v</a:t>
            </a:r>
            <a:r>
              <a:rPr lang="en-US" altLang="zh-CN" kern="0" baseline="-25000" dirty="0"/>
              <a:t>R</a:t>
            </a:r>
            <a:r>
              <a:rPr lang="en-US" altLang="zh-CN" kern="0" dirty="0"/>
              <a:t>), v</a:t>
            </a:r>
            <a:r>
              <a:rPr lang="en-US" altLang="zh-CN" kern="0" baseline="-25000" dirty="0"/>
              <a:t>R</a:t>
            </a:r>
            <a:r>
              <a:rPr lang="en-US" altLang="zh-CN" kern="0" dirty="0"/>
              <a:t>), if it exists. </a:t>
            </a:r>
          </a:p>
          <a:p>
            <a:pPr lvl="1">
              <a:lnSpc>
                <a:spcPct val="150000"/>
              </a:lnSpc>
            </a:pPr>
            <a:r>
              <a:rPr lang="en-US" altLang="zh-CN" kern="0" dirty="0"/>
              <a:t>Step 3. visit the root </a:t>
            </a:r>
            <a:r>
              <a:rPr lang="en-US" altLang="zh-CN" kern="0" dirty="0">
                <a:solidFill>
                  <a:srgbClr val="FF3300"/>
                </a:solidFill>
              </a:rPr>
              <a:t>v.</a:t>
            </a:r>
            <a:endParaRPr lang="en-US" altLang="zh-CN" kern="0" dirty="0"/>
          </a:p>
          <a:p>
            <a:pPr lvl="1">
              <a:lnSpc>
                <a:spcPct val="150000"/>
              </a:lnSpc>
            </a:pPr>
            <a:r>
              <a:rPr lang="en-US" altLang="zh-CN" kern="0" dirty="0"/>
              <a:t> end of algorithm</a:t>
            </a:r>
          </a:p>
          <a:p>
            <a:pPr>
              <a:lnSpc>
                <a:spcPct val="150000"/>
              </a:lnSpc>
            </a:pPr>
            <a:endParaRPr lang="en-US" altLang="zh-CN" kern="0" dirty="0"/>
          </a:p>
        </p:txBody>
      </p:sp>
    </p:spTree>
    <p:extLst>
      <p:ext uri="{BB962C8B-B14F-4D97-AF65-F5344CB8AC3E}">
        <p14:creationId xmlns:p14="http://schemas.microsoft.com/office/powerpoint/2010/main" val="3421318877"/>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4" name="Line 4">
            <a:extLst>
              <a:ext uri="{FF2B5EF4-FFF2-40B4-BE49-F238E27FC236}">
                <a16:creationId xmlns:a16="http://schemas.microsoft.com/office/drawing/2014/main" id="{AF74EB1F-6DD9-45B8-A8EC-C5943C540BBB}"/>
              </a:ext>
            </a:extLst>
          </p:cNvPr>
          <p:cNvSpPr>
            <a:spLocks noChangeShapeType="1"/>
          </p:cNvSpPr>
          <p:nvPr/>
        </p:nvSpPr>
        <p:spPr bwMode="auto">
          <a:xfrm flipH="1">
            <a:off x="4809711" y="1835564"/>
            <a:ext cx="1081088"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7">
            <a:extLst>
              <a:ext uri="{FF2B5EF4-FFF2-40B4-BE49-F238E27FC236}">
                <a16:creationId xmlns:a16="http://schemas.microsoft.com/office/drawing/2014/main" id="{5A0C5579-5D0A-4BD8-9FAE-6E5CBA9AE583}"/>
              </a:ext>
            </a:extLst>
          </p:cNvPr>
          <p:cNvSpPr>
            <a:spLocks noChangeShapeType="1"/>
          </p:cNvSpPr>
          <p:nvPr/>
        </p:nvSpPr>
        <p:spPr bwMode="auto">
          <a:xfrm flipH="1">
            <a:off x="5889211" y="1835564"/>
            <a:ext cx="1588"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9">
            <a:extLst>
              <a:ext uri="{FF2B5EF4-FFF2-40B4-BE49-F238E27FC236}">
                <a16:creationId xmlns:a16="http://schemas.microsoft.com/office/drawing/2014/main" id="{90EA6F2A-6357-4EA7-B5FE-A0BF79BC7416}"/>
              </a:ext>
            </a:extLst>
          </p:cNvPr>
          <p:cNvSpPr>
            <a:spLocks noChangeShapeType="1"/>
          </p:cNvSpPr>
          <p:nvPr/>
        </p:nvSpPr>
        <p:spPr bwMode="auto">
          <a:xfrm>
            <a:off x="5890799" y="1835564"/>
            <a:ext cx="2592387"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0">
            <a:extLst>
              <a:ext uri="{FF2B5EF4-FFF2-40B4-BE49-F238E27FC236}">
                <a16:creationId xmlns:a16="http://schemas.microsoft.com/office/drawing/2014/main" id="{DC092CA0-3C6A-400F-8458-36F28239B224}"/>
              </a:ext>
            </a:extLst>
          </p:cNvPr>
          <p:cNvSpPr>
            <a:spLocks noChangeShapeType="1"/>
          </p:cNvSpPr>
          <p:nvPr/>
        </p:nvSpPr>
        <p:spPr bwMode="auto">
          <a:xfrm flipH="1">
            <a:off x="4522374" y="2556289"/>
            <a:ext cx="288925"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1">
            <a:extLst>
              <a:ext uri="{FF2B5EF4-FFF2-40B4-BE49-F238E27FC236}">
                <a16:creationId xmlns:a16="http://schemas.microsoft.com/office/drawing/2014/main" id="{6E0A57FA-33E4-4756-A7FB-19AEC6430304}"/>
              </a:ext>
            </a:extLst>
          </p:cNvPr>
          <p:cNvSpPr>
            <a:spLocks noChangeShapeType="1"/>
          </p:cNvSpPr>
          <p:nvPr/>
        </p:nvSpPr>
        <p:spPr bwMode="auto">
          <a:xfrm>
            <a:off x="4811299" y="2556289"/>
            <a:ext cx="4318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2">
            <a:extLst>
              <a:ext uri="{FF2B5EF4-FFF2-40B4-BE49-F238E27FC236}">
                <a16:creationId xmlns:a16="http://schemas.microsoft.com/office/drawing/2014/main" id="{13EFDD14-E0FB-4A8B-B4E3-1255A5C20856}"/>
              </a:ext>
            </a:extLst>
          </p:cNvPr>
          <p:cNvSpPr>
            <a:spLocks noChangeShapeType="1"/>
          </p:cNvSpPr>
          <p:nvPr/>
        </p:nvSpPr>
        <p:spPr bwMode="auto">
          <a:xfrm flipH="1">
            <a:off x="7619586" y="3202402"/>
            <a:ext cx="576263"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3">
            <a:extLst>
              <a:ext uri="{FF2B5EF4-FFF2-40B4-BE49-F238E27FC236}">
                <a16:creationId xmlns:a16="http://schemas.microsoft.com/office/drawing/2014/main" id="{73E34881-093A-4997-B43A-19B890B7DFE9}"/>
              </a:ext>
            </a:extLst>
          </p:cNvPr>
          <p:cNvSpPr>
            <a:spLocks noChangeShapeType="1"/>
          </p:cNvSpPr>
          <p:nvPr/>
        </p:nvSpPr>
        <p:spPr bwMode="auto">
          <a:xfrm flipH="1">
            <a:off x="8122824" y="2699164"/>
            <a:ext cx="360362" cy="57626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
            <a:extLst>
              <a:ext uri="{FF2B5EF4-FFF2-40B4-BE49-F238E27FC236}">
                <a16:creationId xmlns:a16="http://schemas.microsoft.com/office/drawing/2014/main" id="{1851039C-2C6C-48E0-B816-76C80B1FD183}"/>
              </a:ext>
            </a:extLst>
          </p:cNvPr>
          <p:cNvSpPr>
            <a:spLocks noChangeShapeType="1"/>
          </p:cNvSpPr>
          <p:nvPr/>
        </p:nvSpPr>
        <p:spPr bwMode="auto">
          <a:xfrm>
            <a:off x="8554624" y="2770602"/>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a:extLst>
              <a:ext uri="{FF2B5EF4-FFF2-40B4-BE49-F238E27FC236}">
                <a16:creationId xmlns:a16="http://schemas.microsoft.com/office/drawing/2014/main" id="{7A0996D4-EBAD-4CF1-8882-BDF3BA54D7BD}"/>
              </a:ext>
            </a:extLst>
          </p:cNvPr>
          <p:cNvSpPr>
            <a:spLocks noChangeShapeType="1"/>
          </p:cNvSpPr>
          <p:nvPr/>
        </p:nvSpPr>
        <p:spPr bwMode="auto">
          <a:xfrm>
            <a:off x="8483186" y="2699164"/>
            <a:ext cx="790575"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a:extLst>
              <a:ext uri="{FF2B5EF4-FFF2-40B4-BE49-F238E27FC236}">
                <a16:creationId xmlns:a16="http://schemas.microsoft.com/office/drawing/2014/main" id="{D9A0CA34-8248-4EFE-B787-87AC4543E59F}"/>
              </a:ext>
            </a:extLst>
          </p:cNvPr>
          <p:cNvSpPr>
            <a:spLocks noChangeShapeType="1"/>
          </p:cNvSpPr>
          <p:nvPr/>
        </p:nvSpPr>
        <p:spPr bwMode="auto">
          <a:xfrm>
            <a:off x="8194261" y="3275427"/>
            <a:ext cx="0"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7">
            <a:extLst>
              <a:ext uri="{FF2B5EF4-FFF2-40B4-BE49-F238E27FC236}">
                <a16:creationId xmlns:a16="http://schemas.microsoft.com/office/drawing/2014/main" id="{9061DA0C-A893-4789-A1F6-3548E19D6BAC}"/>
              </a:ext>
            </a:extLst>
          </p:cNvPr>
          <p:cNvSpPr>
            <a:spLocks noChangeShapeType="1"/>
          </p:cNvSpPr>
          <p:nvPr/>
        </p:nvSpPr>
        <p:spPr bwMode="auto">
          <a:xfrm flipH="1">
            <a:off x="4019136" y="3275427"/>
            <a:ext cx="503238" cy="57626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9">
            <a:extLst>
              <a:ext uri="{FF2B5EF4-FFF2-40B4-BE49-F238E27FC236}">
                <a16:creationId xmlns:a16="http://schemas.microsoft.com/office/drawing/2014/main" id="{FC01260E-EE6A-4800-BF4D-2A92777BA1C8}"/>
              </a:ext>
            </a:extLst>
          </p:cNvPr>
          <p:cNvSpPr>
            <a:spLocks noChangeShapeType="1"/>
          </p:cNvSpPr>
          <p:nvPr/>
        </p:nvSpPr>
        <p:spPr bwMode="auto">
          <a:xfrm>
            <a:off x="4522374" y="3275427"/>
            <a:ext cx="576262"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0">
            <a:extLst>
              <a:ext uri="{FF2B5EF4-FFF2-40B4-BE49-F238E27FC236}">
                <a16:creationId xmlns:a16="http://schemas.microsoft.com/office/drawing/2014/main" id="{B50082D1-CAC8-4D2E-BBA4-183AE8FB40AD}"/>
              </a:ext>
            </a:extLst>
          </p:cNvPr>
          <p:cNvSpPr>
            <a:spLocks noChangeShapeType="1"/>
          </p:cNvSpPr>
          <p:nvPr/>
        </p:nvSpPr>
        <p:spPr bwMode="auto">
          <a:xfrm flipH="1">
            <a:off x="4306474" y="3777077"/>
            <a:ext cx="792162" cy="7191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1">
            <a:extLst>
              <a:ext uri="{FF2B5EF4-FFF2-40B4-BE49-F238E27FC236}">
                <a16:creationId xmlns:a16="http://schemas.microsoft.com/office/drawing/2014/main" id="{CB977C45-D3FD-49BD-9128-E33DDA8DF6E0}"/>
              </a:ext>
            </a:extLst>
          </p:cNvPr>
          <p:cNvSpPr>
            <a:spLocks noChangeShapeType="1"/>
          </p:cNvSpPr>
          <p:nvPr/>
        </p:nvSpPr>
        <p:spPr bwMode="auto">
          <a:xfrm flipH="1">
            <a:off x="4954174" y="3848514"/>
            <a:ext cx="144462"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2">
            <a:extLst>
              <a:ext uri="{FF2B5EF4-FFF2-40B4-BE49-F238E27FC236}">
                <a16:creationId xmlns:a16="http://schemas.microsoft.com/office/drawing/2014/main" id="{2442E0F1-7095-4FEF-B71E-DD92B1F8F275}"/>
              </a:ext>
            </a:extLst>
          </p:cNvPr>
          <p:cNvSpPr>
            <a:spLocks noChangeShapeType="1"/>
          </p:cNvSpPr>
          <p:nvPr/>
        </p:nvSpPr>
        <p:spPr bwMode="auto">
          <a:xfrm>
            <a:off x="5098636" y="3777077"/>
            <a:ext cx="288925"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26">
            <a:extLst>
              <a:ext uri="{FF2B5EF4-FFF2-40B4-BE49-F238E27FC236}">
                <a16:creationId xmlns:a16="http://schemas.microsoft.com/office/drawing/2014/main" id="{8F8B4420-6A3A-459C-BB64-3D461D8C4FAF}"/>
              </a:ext>
            </a:extLst>
          </p:cNvPr>
          <p:cNvSpPr txBox="1">
            <a:spLocks noChangeArrowheads="1"/>
          </p:cNvSpPr>
          <p:nvPr/>
        </p:nvSpPr>
        <p:spPr bwMode="auto">
          <a:xfrm>
            <a:off x="5890799" y="1186277"/>
            <a:ext cx="358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a</a:t>
            </a:r>
          </a:p>
        </p:txBody>
      </p:sp>
      <p:sp>
        <p:nvSpPr>
          <p:cNvPr id="21" name="Text Box 27">
            <a:extLst>
              <a:ext uri="{FF2B5EF4-FFF2-40B4-BE49-F238E27FC236}">
                <a16:creationId xmlns:a16="http://schemas.microsoft.com/office/drawing/2014/main" id="{FDCD7232-BC30-424B-B24B-11C5DDFC091E}"/>
              </a:ext>
            </a:extLst>
          </p:cNvPr>
          <p:cNvSpPr txBox="1">
            <a:spLocks noChangeArrowheads="1"/>
          </p:cNvSpPr>
          <p:nvPr/>
        </p:nvSpPr>
        <p:spPr bwMode="auto">
          <a:xfrm>
            <a:off x="4450936" y="2410239"/>
            <a:ext cx="28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b</a:t>
            </a:r>
          </a:p>
        </p:txBody>
      </p:sp>
      <p:sp>
        <p:nvSpPr>
          <p:cNvPr id="22" name="Text Box 28">
            <a:extLst>
              <a:ext uri="{FF2B5EF4-FFF2-40B4-BE49-F238E27FC236}">
                <a16:creationId xmlns:a16="http://schemas.microsoft.com/office/drawing/2014/main" id="{FC545220-23F8-48DC-B28F-6A12AF2984DE}"/>
              </a:ext>
            </a:extLst>
          </p:cNvPr>
          <p:cNvSpPr txBox="1">
            <a:spLocks noChangeArrowheads="1"/>
          </p:cNvSpPr>
          <p:nvPr/>
        </p:nvSpPr>
        <p:spPr bwMode="auto">
          <a:xfrm>
            <a:off x="5603461" y="2481677"/>
            <a:ext cx="290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c</a:t>
            </a:r>
          </a:p>
        </p:txBody>
      </p:sp>
      <p:sp>
        <p:nvSpPr>
          <p:cNvPr id="23" name="Text Box 29">
            <a:extLst>
              <a:ext uri="{FF2B5EF4-FFF2-40B4-BE49-F238E27FC236}">
                <a16:creationId xmlns:a16="http://schemas.microsoft.com/office/drawing/2014/main" id="{DABBAD87-3CDB-48FC-8B25-41F454D08C0F}"/>
              </a:ext>
            </a:extLst>
          </p:cNvPr>
          <p:cNvSpPr txBox="1">
            <a:spLocks noChangeArrowheads="1"/>
          </p:cNvSpPr>
          <p:nvPr/>
        </p:nvSpPr>
        <p:spPr bwMode="auto">
          <a:xfrm>
            <a:off x="8483186" y="2337214"/>
            <a:ext cx="36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d</a:t>
            </a:r>
          </a:p>
        </p:txBody>
      </p:sp>
      <p:sp>
        <p:nvSpPr>
          <p:cNvPr id="24" name="Text Box 35">
            <a:extLst>
              <a:ext uri="{FF2B5EF4-FFF2-40B4-BE49-F238E27FC236}">
                <a16:creationId xmlns:a16="http://schemas.microsoft.com/office/drawing/2014/main" id="{F583E9B9-58C6-4667-9ADC-8470227557AC}"/>
              </a:ext>
            </a:extLst>
          </p:cNvPr>
          <p:cNvSpPr txBox="1">
            <a:spLocks noChangeArrowheads="1"/>
          </p:cNvSpPr>
          <p:nvPr/>
        </p:nvSpPr>
        <p:spPr bwMode="auto">
          <a:xfrm>
            <a:off x="4019136" y="3705639"/>
            <a:ext cx="71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j</a:t>
            </a:r>
          </a:p>
        </p:txBody>
      </p:sp>
      <p:sp>
        <p:nvSpPr>
          <p:cNvPr id="25" name="Text Box 36">
            <a:extLst>
              <a:ext uri="{FF2B5EF4-FFF2-40B4-BE49-F238E27FC236}">
                <a16:creationId xmlns:a16="http://schemas.microsoft.com/office/drawing/2014/main" id="{01103FF6-9942-4BDC-A40D-018E24B4F35E}"/>
              </a:ext>
            </a:extLst>
          </p:cNvPr>
          <p:cNvSpPr txBox="1">
            <a:spLocks noChangeArrowheads="1"/>
          </p:cNvSpPr>
          <p:nvPr/>
        </p:nvSpPr>
        <p:spPr bwMode="auto">
          <a:xfrm>
            <a:off x="4954174" y="2986502"/>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f</a:t>
            </a:r>
          </a:p>
        </p:txBody>
      </p:sp>
      <p:sp>
        <p:nvSpPr>
          <p:cNvPr id="26" name="Text Box 37">
            <a:extLst>
              <a:ext uri="{FF2B5EF4-FFF2-40B4-BE49-F238E27FC236}">
                <a16:creationId xmlns:a16="http://schemas.microsoft.com/office/drawing/2014/main" id="{711B4903-1598-4A24-8592-DB61B5D85308}"/>
              </a:ext>
            </a:extLst>
          </p:cNvPr>
          <p:cNvSpPr txBox="1">
            <a:spLocks noChangeArrowheads="1"/>
          </p:cNvSpPr>
          <p:nvPr/>
        </p:nvSpPr>
        <p:spPr bwMode="auto">
          <a:xfrm>
            <a:off x="7330661" y="3921539"/>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l</a:t>
            </a:r>
          </a:p>
        </p:txBody>
      </p:sp>
      <p:sp>
        <p:nvSpPr>
          <p:cNvPr id="27" name="Text Box 38">
            <a:extLst>
              <a:ext uri="{FF2B5EF4-FFF2-40B4-BE49-F238E27FC236}">
                <a16:creationId xmlns:a16="http://schemas.microsoft.com/office/drawing/2014/main" id="{3A7F3748-4714-4D6E-916B-9EE9612ED913}"/>
              </a:ext>
            </a:extLst>
          </p:cNvPr>
          <p:cNvSpPr txBox="1">
            <a:spLocks noChangeArrowheads="1"/>
          </p:cNvSpPr>
          <p:nvPr/>
        </p:nvSpPr>
        <p:spPr bwMode="auto">
          <a:xfrm>
            <a:off x="7617999" y="3059527"/>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g</a:t>
            </a:r>
          </a:p>
        </p:txBody>
      </p:sp>
      <p:sp>
        <p:nvSpPr>
          <p:cNvPr id="28" name="Text Box 39">
            <a:extLst>
              <a:ext uri="{FF2B5EF4-FFF2-40B4-BE49-F238E27FC236}">
                <a16:creationId xmlns:a16="http://schemas.microsoft.com/office/drawing/2014/main" id="{D1C9B8D5-DE87-4896-8A1E-40E6FACBA900}"/>
              </a:ext>
            </a:extLst>
          </p:cNvPr>
          <p:cNvSpPr txBox="1">
            <a:spLocks noChangeArrowheads="1"/>
          </p:cNvSpPr>
          <p:nvPr/>
        </p:nvSpPr>
        <p:spPr bwMode="auto">
          <a:xfrm>
            <a:off x="8483186" y="3130964"/>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h</a:t>
            </a:r>
          </a:p>
        </p:txBody>
      </p:sp>
      <p:sp>
        <p:nvSpPr>
          <p:cNvPr id="29" name="Text Box 40">
            <a:extLst>
              <a:ext uri="{FF2B5EF4-FFF2-40B4-BE49-F238E27FC236}">
                <a16:creationId xmlns:a16="http://schemas.microsoft.com/office/drawing/2014/main" id="{02F429F8-72AA-4171-B1D7-5E4FAF7207CE}"/>
              </a:ext>
            </a:extLst>
          </p:cNvPr>
          <p:cNvSpPr txBox="1">
            <a:spLocks noChangeArrowheads="1"/>
          </p:cNvSpPr>
          <p:nvPr/>
        </p:nvSpPr>
        <p:spPr bwMode="auto">
          <a:xfrm>
            <a:off x="9202324" y="3059527"/>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dirty="0"/>
              <a:t>i</a:t>
            </a:r>
          </a:p>
        </p:txBody>
      </p:sp>
      <p:sp>
        <p:nvSpPr>
          <p:cNvPr id="30" name="Text Box 41">
            <a:extLst>
              <a:ext uri="{FF2B5EF4-FFF2-40B4-BE49-F238E27FC236}">
                <a16:creationId xmlns:a16="http://schemas.microsoft.com/office/drawing/2014/main" id="{17BAAEEF-F063-498E-85E3-A9CA49AE4C7F}"/>
              </a:ext>
            </a:extLst>
          </p:cNvPr>
          <p:cNvSpPr txBox="1">
            <a:spLocks noChangeArrowheads="1"/>
          </p:cNvSpPr>
          <p:nvPr/>
        </p:nvSpPr>
        <p:spPr bwMode="auto">
          <a:xfrm>
            <a:off x="4090574" y="2988089"/>
            <a:ext cx="71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e</a:t>
            </a:r>
          </a:p>
        </p:txBody>
      </p:sp>
      <p:sp>
        <p:nvSpPr>
          <p:cNvPr id="31" name="Text Box 42">
            <a:extLst>
              <a:ext uri="{FF2B5EF4-FFF2-40B4-BE49-F238E27FC236}">
                <a16:creationId xmlns:a16="http://schemas.microsoft.com/office/drawing/2014/main" id="{ED7E8021-F7CA-40B6-9248-83025FC2CE4B}"/>
              </a:ext>
            </a:extLst>
          </p:cNvPr>
          <p:cNvSpPr txBox="1">
            <a:spLocks noChangeArrowheads="1"/>
          </p:cNvSpPr>
          <p:nvPr/>
        </p:nvSpPr>
        <p:spPr bwMode="auto">
          <a:xfrm>
            <a:off x="4738274" y="3634202"/>
            <a:ext cx="71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k</a:t>
            </a:r>
          </a:p>
        </p:txBody>
      </p:sp>
      <p:sp>
        <p:nvSpPr>
          <p:cNvPr id="32" name="Text Box 44">
            <a:extLst>
              <a:ext uri="{FF2B5EF4-FFF2-40B4-BE49-F238E27FC236}">
                <a16:creationId xmlns:a16="http://schemas.microsoft.com/office/drawing/2014/main" id="{651B6FD1-5316-4C0C-BC32-C761594CA301}"/>
              </a:ext>
            </a:extLst>
          </p:cNvPr>
          <p:cNvSpPr txBox="1">
            <a:spLocks noChangeArrowheads="1"/>
          </p:cNvSpPr>
          <p:nvPr/>
        </p:nvSpPr>
        <p:spPr bwMode="auto">
          <a:xfrm>
            <a:off x="4090574" y="4426364"/>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n</a:t>
            </a:r>
          </a:p>
        </p:txBody>
      </p:sp>
      <p:sp>
        <p:nvSpPr>
          <p:cNvPr id="33" name="Text Box 45">
            <a:extLst>
              <a:ext uri="{FF2B5EF4-FFF2-40B4-BE49-F238E27FC236}">
                <a16:creationId xmlns:a16="http://schemas.microsoft.com/office/drawing/2014/main" id="{FB4ADEBD-5F6A-4D8D-A33E-AD18694CB468}"/>
              </a:ext>
            </a:extLst>
          </p:cNvPr>
          <p:cNvSpPr txBox="1">
            <a:spLocks noChangeArrowheads="1"/>
          </p:cNvSpPr>
          <p:nvPr/>
        </p:nvSpPr>
        <p:spPr bwMode="auto">
          <a:xfrm>
            <a:off x="4811299" y="4353339"/>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o</a:t>
            </a:r>
          </a:p>
        </p:txBody>
      </p:sp>
      <p:sp>
        <p:nvSpPr>
          <p:cNvPr id="34" name="Text Box 46">
            <a:extLst>
              <a:ext uri="{FF2B5EF4-FFF2-40B4-BE49-F238E27FC236}">
                <a16:creationId xmlns:a16="http://schemas.microsoft.com/office/drawing/2014/main" id="{72FCBB65-0468-4214-897E-C36C707DC845}"/>
              </a:ext>
            </a:extLst>
          </p:cNvPr>
          <p:cNvSpPr txBox="1">
            <a:spLocks noChangeArrowheads="1"/>
          </p:cNvSpPr>
          <p:nvPr/>
        </p:nvSpPr>
        <p:spPr bwMode="auto">
          <a:xfrm>
            <a:off x="5387561" y="4426364"/>
            <a:ext cx="93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p</a:t>
            </a:r>
          </a:p>
        </p:txBody>
      </p:sp>
      <p:sp>
        <p:nvSpPr>
          <p:cNvPr id="35" name="Text Box 48">
            <a:extLst>
              <a:ext uri="{FF2B5EF4-FFF2-40B4-BE49-F238E27FC236}">
                <a16:creationId xmlns:a16="http://schemas.microsoft.com/office/drawing/2014/main" id="{1A7BF43F-70D5-489F-9DF6-980DCBA526E0}"/>
              </a:ext>
            </a:extLst>
          </p:cNvPr>
          <p:cNvSpPr txBox="1">
            <a:spLocks noChangeArrowheads="1"/>
          </p:cNvSpPr>
          <p:nvPr/>
        </p:nvSpPr>
        <p:spPr bwMode="auto">
          <a:xfrm>
            <a:off x="8051386" y="3994564"/>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m</a:t>
            </a:r>
          </a:p>
        </p:txBody>
      </p:sp>
      <p:sp>
        <p:nvSpPr>
          <p:cNvPr id="36" name="Rectangle 49">
            <a:extLst>
              <a:ext uri="{FF2B5EF4-FFF2-40B4-BE49-F238E27FC236}">
                <a16:creationId xmlns:a16="http://schemas.microsoft.com/office/drawing/2014/main" id="{AB27FAC7-E6C0-4C71-9A86-F4F75E5EF3D1}"/>
              </a:ext>
            </a:extLst>
          </p:cNvPr>
          <p:cNvSpPr>
            <a:spLocks noChangeArrowheads="1"/>
          </p:cNvSpPr>
          <p:nvPr/>
        </p:nvSpPr>
        <p:spPr bwMode="auto">
          <a:xfrm>
            <a:off x="471867" y="4987326"/>
            <a:ext cx="8532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t>ａ）前序：</a:t>
            </a:r>
            <a:r>
              <a:rPr kumimoji="1" lang="en-US" altLang="zh-CN" sz="2800" b="1" dirty="0"/>
              <a:t>a,b,e,j,k,n,o,p,f, c,d,g,l,m,h,i</a:t>
            </a:r>
          </a:p>
        </p:txBody>
      </p:sp>
      <p:sp>
        <p:nvSpPr>
          <p:cNvPr id="37" name="Rectangle 50">
            <a:extLst>
              <a:ext uri="{FF2B5EF4-FFF2-40B4-BE49-F238E27FC236}">
                <a16:creationId xmlns:a16="http://schemas.microsoft.com/office/drawing/2014/main" id="{A3CF8217-101E-4B51-9950-21DC156594E5}"/>
              </a:ext>
            </a:extLst>
          </p:cNvPr>
          <p:cNvSpPr>
            <a:spLocks noChangeArrowheads="1"/>
          </p:cNvSpPr>
          <p:nvPr/>
        </p:nvSpPr>
        <p:spPr bwMode="auto">
          <a:xfrm>
            <a:off x="471867" y="5505864"/>
            <a:ext cx="7561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t>ｂ）中序：</a:t>
            </a:r>
            <a:r>
              <a:rPr kumimoji="1" lang="en-US" altLang="zh-CN" sz="2800" b="1" dirty="0"/>
              <a:t>j,e,n,k,o,p,b,f,a,c,l,g,m,d,h,i</a:t>
            </a:r>
          </a:p>
        </p:txBody>
      </p:sp>
      <p:sp>
        <p:nvSpPr>
          <p:cNvPr id="38" name="Rectangle 51">
            <a:extLst>
              <a:ext uri="{FF2B5EF4-FFF2-40B4-BE49-F238E27FC236}">
                <a16:creationId xmlns:a16="http://schemas.microsoft.com/office/drawing/2014/main" id="{AA039ACD-F472-4ED5-ACA5-6AD3C3CC32FB}"/>
              </a:ext>
            </a:extLst>
          </p:cNvPr>
          <p:cNvSpPr>
            <a:spLocks noChangeArrowheads="1"/>
          </p:cNvSpPr>
          <p:nvPr/>
        </p:nvSpPr>
        <p:spPr bwMode="auto">
          <a:xfrm>
            <a:off x="471867" y="5940839"/>
            <a:ext cx="795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t>ｃ）后序：</a:t>
            </a:r>
            <a:r>
              <a:rPr kumimoji="1" lang="en-US" altLang="zh-CN" sz="2800" b="1" dirty="0"/>
              <a:t>j,n,o,p,k,e,f,b,c,l,m,g,h,i ,d,a</a:t>
            </a:r>
          </a:p>
        </p:txBody>
      </p:sp>
    </p:spTree>
    <p:extLst>
      <p:ext uri="{BB962C8B-B14F-4D97-AF65-F5344CB8AC3E}">
        <p14:creationId xmlns:p14="http://schemas.microsoft.com/office/powerpoint/2010/main" val="895591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1487681"/>
            <a:ext cx="11587195"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A rooted tree is a tree in which one node has been designated the root.</a:t>
            </a:r>
          </a:p>
          <a:p>
            <a:pPr lvl="1">
              <a:lnSpc>
                <a:spcPct val="150000"/>
              </a:lnSpc>
            </a:pPr>
            <a:r>
              <a:rPr lang="en-US" altLang="zh-CN" dirty="0"/>
              <a:t>Every edge is (implicitly or explicitly) directed away from the root.</a:t>
            </a:r>
          </a:p>
          <a:p>
            <a:pPr eaLnBrk="1" hangingPunct="1">
              <a:lnSpc>
                <a:spcPct val="150000"/>
              </a:lnSpc>
            </a:pPr>
            <a:r>
              <a:rPr lang="en-US" altLang="zh-CN" dirty="0"/>
              <a:t>You should know the following terms about rooted trees:</a:t>
            </a:r>
          </a:p>
          <a:p>
            <a:pPr lvl="1">
              <a:lnSpc>
                <a:spcPct val="150000"/>
              </a:lnSpc>
            </a:pPr>
            <a:r>
              <a:rPr lang="en-US" altLang="zh-CN" dirty="0"/>
              <a:t>Parent, child, siblings, ancestors, </a:t>
            </a:r>
            <a:r>
              <a:rPr lang="en-US" altLang="zh-CN" dirty="0" err="1"/>
              <a:t>descendents</a:t>
            </a:r>
            <a:r>
              <a:rPr lang="en-US" altLang="zh-CN" dirty="0"/>
              <a:t>, leaf, internal node, subtree.</a:t>
            </a:r>
          </a:p>
        </p:txBody>
      </p:sp>
      <p:sp>
        <p:nvSpPr>
          <p:cNvPr id="3" name="文本框 2"/>
          <p:cNvSpPr txBox="1"/>
          <p:nvPr/>
        </p:nvSpPr>
        <p:spPr>
          <a:xfrm>
            <a:off x="3365029" y="922769"/>
            <a:ext cx="5600582" cy="707886"/>
          </a:xfrm>
          <a:prstGeom prst="rect">
            <a:avLst/>
          </a:prstGeom>
          <a:noFill/>
        </p:spPr>
        <p:txBody>
          <a:bodyPr wrap="square" rtlCol="0">
            <a:spAutoFit/>
          </a:bodyPr>
          <a:lstStyle/>
          <a:p>
            <a:pPr algn="ctr"/>
            <a:r>
              <a:rPr lang="en-US" altLang="zh-CN" sz="4000" b="1">
                <a:solidFill>
                  <a:srgbClr val="FF0000"/>
                </a:solidFill>
              </a:rPr>
              <a:t>Rooted Trees</a:t>
            </a:r>
            <a:r>
              <a:rPr lang="zh-CN" altLang="en-US" sz="4000" b="1">
                <a:solidFill>
                  <a:srgbClr val="FF0000"/>
                </a:solidFill>
              </a:rPr>
              <a:t>（有根树）</a:t>
            </a: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11.1 Introduction to Trees</a:t>
            </a:r>
            <a:endParaRPr lang="en-US" altLang="zh-CN" sz="3200" dirty="0"/>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E986513C-C493-4C13-AA4F-A8D6A814466C}"/>
              </a:ext>
            </a:extLst>
          </p:cNvPr>
          <p:cNvSpPr txBox="1">
            <a:spLocks noChangeArrowheads="1"/>
          </p:cNvSpPr>
          <p:nvPr/>
        </p:nvSpPr>
        <p:spPr>
          <a:xfrm>
            <a:off x="2489132"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sz="4000" kern="0" dirty="0"/>
              <a:t>Infix, Prefix, and Postfix Notation</a:t>
            </a:r>
          </a:p>
          <a:p>
            <a:r>
              <a:rPr lang="zh-CN" altLang="en-US" sz="3600" kern="0" dirty="0"/>
              <a:t>中缀、前缀和后缀记法</a:t>
            </a:r>
            <a:endParaRPr lang="en-US" altLang="zh-CN" sz="3600" kern="0" dirty="0"/>
          </a:p>
        </p:txBody>
      </p:sp>
      <p:sp>
        <p:nvSpPr>
          <p:cNvPr id="4" name="Line 4">
            <a:extLst>
              <a:ext uri="{FF2B5EF4-FFF2-40B4-BE49-F238E27FC236}">
                <a16:creationId xmlns:a16="http://schemas.microsoft.com/office/drawing/2014/main" id="{34FCD4BB-FED2-463F-B6D7-F926DEC660F1}"/>
              </a:ext>
            </a:extLst>
          </p:cNvPr>
          <p:cNvSpPr>
            <a:spLocks noChangeShapeType="1"/>
          </p:cNvSpPr>
          <p:nvPr/>
        </p:nvSpPr>
        <p:spPr bwMode="auto">
          <a:xfrm flipH="1">
            <a:off x="5008494" y="2757466"/>
            <a:ext cx="1081088"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9">
            <a:extLst>
              <a:ext uri="{FF2B5EF4-FFF2-40B4-BE49-F238E27FC236}">
                <a16:creationId xmlns:a16="http://schemas.microsoft.com/office/drawing/2014/main" id="{218C00B3-B5C0-44D2-A7B5-BCD7487D7B0A}"/>
              </a:ext>
            </a:extLst>
          </p:cNvPr>
          <p:cNvSpPr>
            <a:spLocks noChangeShapeType="1"/>
          </p:cNvSpPr>
          <p:nvPr/>
        </p:nvSpPr>
        <p:spPr bwMode="auto">
          <a:xfrm>
            <a:off x="6089582" y="2757466"/>
            <a:ext cx="129540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0">
            <a:extLst>
              <a:ext uri="{FF2B5EF4-FFF2-40B4-BE49-F238E27FC236}">
                <a16:creationId xmlns:a16="http://schemas.microsoft.com/office/drawing/2014/main" id="{7ADD935C-87D2-479E-9089-D713DE82FF14}"/>
              </a:ext>
            </a:extLst>
          </p:cNvPr>
          <p:cNvSpPr>
            <a:spLocks noChangeShapeType="1"/>
          </p:cNvSpPr>
          <p:nvPr/>
        </p:nvSpPr>
        <p:spPr bwMode="auto">
          <a:xfrm flipH="1">
            <a:off x="4721157" y="3478191"/>
            <a:ext cx="288925" cy="719138"/>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1">
            <a:extLst>
              <a:ext uri="{FF2B5EF4-FFF2-40B4-BE49-F238E27FC236}">
                <a16:creationId xmlns:a16="http://schemas.microsoft.com/office/drawing/2014/main" id="{2AF81C1C-EC53-4876-9513-4E61403DD72A}"/>
              </a:ext>
            </a:extLst>
          </p:cNvPr>
          <p:cNvSpPr>
            <a:spLocks noChangeShapeType="1"/>
          </p:cNvSpPr>
          <p:nvPr/>
        </p:nvSpPr>
        <p:spPr bwMode="auto">
          <a:xfrm>
            <a:off x="5010082" y="3478191"/>
            <a:ext cx="4318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
            <a:extLst>
              <a:ext uri="{FF2B5EF4-FFF2-40B4-BE49-F238E27FC236}">
                <a16:creationId xmlns:a16="http://schemas.microsoft.com/office/drawing/2014/main" id="{0E6FE6A7-B3A3-4900-BD22-1B90E3B9678A}"/>
              </a:ext>
            </a:extLst>
          </p:cNvPr>
          <p:cNvSpPr>
            <a:spLocks noChangeShapeType="1"/>
          </p:cNvSpPr>
          <p:nvPr/>
        </p:nvSpPr>
        <p:spPr bwMode="auto">
          <a:xfrm flipH="1">
            <a:off x="6492807" y="4054454"/>
            <a:ext cx="576262" cy="71755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a:extLst>
              <a:ext uri="{FF2B5EF4-FFF2-40B4-BE49-F238E27FC236}">
                <a16:creationId xmlns:a16="http://schemas.microsoft.com/office/drawing/2014/main" id="{B3C1EE24-5DDB-44DD-A482-E13755B45C62}"/>
              </a:ext>
            </a:extLst>
          </p:cNvPr>
          <p:cNvSpPr>
            <a:spLocks noChangeShapeType="1"/>
          </p:cNvSpPr>
          <p:nvPr/>
        </p:nvSpPr>
        <p:spPr bwMode="auto">
          <a:xfrm flipH="1">
            <a:off x="6996044" y="3549629"/>
            <a:ext cx="360363" cy="57785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4">
            <a:extLst>
              <a:ext uri="{FF2B5EF4-FFF2-40B4-BE49-F238E27FC236}">
                <a16:creationId xmlns:a16="http://schemas.microsoft.com/office/drawing/2014/main" id="{92EE327F-4ADA-46FF-A114-5B231C01615C}"/>
              </a:ext>
            </a:extLst>
          </p:cNvPr>
          <p:cNvSpPr>
            <a:spLocks noChangeShapeType="1"/>
          </p:cNvSpPr>
          <p:nvPr/>
        </p:nvSpPr>
        <p:spPr bwMode="auto">
          <a:xfrm>
            <a:off x="7427844" y="3557566"/>
            <a:ext cx="792163"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6">
            <a:extLst>
              <a:ext uri="{FF2B5EF4-FFF2-40B4-BE49-F238E27FC236}">
                <a16:creationId xmlns:a16="http://schemas.microsoft.com/office/drawing/2014/main" id="{13F00F54-DA7F-476E-8A91-1F231CCE698B}"/>
              </a:ext>
            </a:extLst>
          </p:cNvPr>
          <p:cNvSpPr>
            <a:spLocks noChangeShapeType="1"/>
          </p:cNvSpPr>
          <p:nvPr/>
        </p:nvSpPr>
        <p:spPr bwMode="auto">
          <a:xfrm>
            <a:off x="7067482" y="4127479"/>
            <a:ext cx="288925" cy="71755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7">
            <a:extLst>
              <a:ext uri="{FF2B5EF4-FFF2-40B4-BE49-F238E27FC236}">
                <a16:creationId xmlns:a16="http://schemas.microsoft.com/office/drawing/2014/main" id="{1ED1D6CB-22B2-4CCB-B298-90E650C3EBBA}"/>
              </a:ext>
            </a:extLst>
          </p:cNvPr>
          <p:cNvSpPr>
            <a:spLocks noChangeShapeType="1"/>
          </p:cNvSpPr>
          <p:nvPr/>
        </p:nvSpPr>
        <p:spPr bwMode="auto">
          <a:xfrm flipH="1">
            <a:off x="4217919" y="4197329"/>
            <a:ext cx="503238" cy="57626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9">
            <a:extLst>
              <a:ext uri="{FF2B5EF4-FFF2-40B4-BE49-F238E27FC236}">
                <a16:creationId xmlns:a16="http://schemas.microsoft.com/office/drawing/2014/main" id="{24B5C764-D32A-4294-9743-33DC05CB0423}"/>
              </a:ext>
            </a:extLst>
          </p:cNvPr>
          <p:cNvSpPr>
            <a:spLocks noChangeShapeType="1"/>
          </p:cNvSpPr>
          <p:nvPr/>
        </p:nvSpPr>
        <p:spPr bwMode="auto">
          <a:xfrm>
            <a:off x="4721157" y="4197329"/>
            <a:ext cx="576262"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26">
            <a:extLst>
              <a:ext uri="{FF2B5EF4-FFF2-40B4-BE49-F238E27FC236}">
                <a16:creationId xmlns:a16="http://schemas.microsoft.com/office/drawing/2014/main" id="{66BA5821-CEB0-43FC-9CF9-1A437E305895}"/>
              </a:ext>
            </a:extLst>
          </p:cNvPr>
          <p:cNvSpPr txBox="1">
            <a:spLocks noChangeArrowheads="1"/>
          </p:cNvSpPr>
          <p:nvPr/>
        </p:nvSpPr>
        <p:spPr bwMode="auto">
          <a:xfrm>
            <a:off x="5910194" y="2346304"/>
            <a:ext cx="358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a:t>
            </a:r>
          </a:p>
        </p:txBody>
      </p:sp>
      <p:sp>
        <p:nvSpPr>
          <p:cNvPr id="16" name="Text Box 27">
            <a:extLst>
              <a:ext uri="{FF2B5EF4-FFF2-40B4-BE49-F238E27FC236}">
                <a16:creationId xmlns:a16="http://schemas.microsoft.com/office/drawing/2014/main" id="{AE1F701C-22C8-4F2E-9EFE-71379528F45C}"/>
              </a:ext>
            </a:extLst>
          </p:cNvPr>
          <p:cNvSpPr txBox="1">
            <a:spLocks noChangeArrowheads="1"/>
          </p:cNvSpPr>
          <p:nvPr/>
        </p:nvSpPr>
        <p:spPr bwMode="auto">
          <a:xfrm>
            <a:off x="4649719" y="3332141"/>
            <a:ext cx="28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a:t>
            </a:r>
          </a:p>
        </p:txBody>
      </p:sp>
      <p:sp>
        <p:nvSpPr>
          <p:cNvPr id="17" name="Text Box 29">
            <a:extLst>
              <a:ext uri="{FF2B5EF4-FFF2-40B4-BE49-F238E27FC236}">
                <a16:creationId xmlns:a16="http://schemas.microsoft.com/office/drawing/2014/main" id="{B78B2992-2E96-4987-A180-55CFABFE0164}"/>
              </a:ext>
            </a:extLst>
          </p:cNvPr>
          <p:cNvSpPr txBox="1">
            <a:spLocks noChangeArrowheads="1"/>
          </p:cNvSpPr>
          <p:nvPr/>
        </p:nvSpPr>
        <p:spPr bwMode="auto">
          <a:xfrm>
            <a:off x="7535794" y="3187679"/>
            <a:ext cx="3603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a:t>
            </a:r>
          </a:p>
        </p:txBody>
      </p:sp>
      <p:sp>
        <p:nvSpPr>
          <p:cNvPr id="18" name="Text Box 35">
            <a:extLst>
              <a:ext uri="{FF2B5EF4-FFF2-40B4-BE49-F238E27FC236}">
                <a16:creationId xmlns:a16="http://schemas.microsoft.com/office/drawing/2014/main" id="{465D1EA9-0822-4EC1-A185-49FC3C1E10AE}"/>
              </a:ext>
            </a:extLst>
          </p:cNvPr>
          <p:cNvSpPr txBox="1">
            <a:spLocks noChangeArrowheads="1"/>
          </p:cNvSpPr>
          <p:nvPr/>
        </p:nvSpPr>
        <p:spPr bwMode="auto">
          <a:xfrm>
            <a:off x="4217919" y="4627541"/>
            <a:ext cx="71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x</a:t>
            </a:r>
          </a:p>
        </p:txBody>
      </p:sp>
      <p:sp>
        <p:nvSpPr>
          <p:cNvPr id="19" name="Text Box 36">
            <a:extLst>
              <a:ext uri="{FF2B5EF4-FFF2-40B4-BE49-F238E27FC236}">
                <a16:creationId xmlns:a16="http://schemas.microsoft.com/office/drawing/2014/main" id="{4BEC2C00-AD68-4972-96D6-D0C445176370}"/>
              </a:ext>
            </a:extLst>
          </p:cNvPr>
          <p:cNvSpPr txBox="1">
            <a:spLocks noChangeArrowheads="1"/>
          </p:cNvSpPr>
          <p:nvPr/>
        </p:nvSpPr>
        <p:spPr bwMode="auto">
          <a:xfrm>
            <a:off x="5403782" y="3986191"/>
            <a:ext cx="504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2</a:t>
            </a:r>
          </a:p>
        </p:txBody>
      </p:sp>
      <p:sp>
        <p:nvSpPr>
          <p:cNvPr id="20" name="Text Box 37">
            <a:extLst>
              <a:ext uri="{FF2B5EF4-FFF2-40B4-BE49-F238E27FC236}">
                <a16:creationId xmlns:a16="http://schemas.microsoft.com/office/drawing/2014/main" id="{F86EA950-A175-4268-AB44-FE9E39DA1B8E}"/>
              </a:ext>
            </a:extLst>
          </p:cNvPr>
          <p:cNvSpPr txBox="1">
            <a:spLocks noChangeArrowheads="1"/>
          </p:cNvSpPr>
          <p:nvPr/>
        </p:nvSpPr>
        <p:spPr bwMode="auto">
          <a:xfrm>
            <a:off x="6205469" y="4775179"/>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x</a:t>
            </a:r>
          </a:p>
        </p:txBody>
      </p:sp>
      <p:sp>
        <p:nvSpPr>
          <p:cNvPr id="21" name="Text Box 38">
            <a:extLst>
              <a:ext uri="{FF2B5EF4-FFF2-40B4-BE49-F238E27FC236}">
                <a16:creationId xmlns:a16="http://schemas.microsoft.com/office/drawing/2014/main" id="{2A03B718-2E79-4FF8-AC7E-4FA71EF272E2}"/>
              </a:ext>
            </a:extLst>
          </p:cNvPr>
          <p:cNvSpPr txBox="1">
            <a:spLocks noChangeArrowheads="1"/>
          </p:cNvSpPr>
          <p:nvPr/>
        </p:nvSpPr>
        <p:spPr bwMode="auto">
          <a:xfrm>
            <a:off x="6670607" y="3819504"/>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a:t>
            </a:r>
          </a:p>
        </p:txBody>
      </p:sp>
      <p:sp>
        <p:nvSpPr>
          <p:cNvPr id="22" name="Text Box 39">
            <a:extLst>
              <a:ext uri="{FF2B5EF4-FFF2-40B4-BE49-F238E27FC236}">
                <a16:creationId xmlns:a16="http://schemas.microsoft.com/office/drawing/2014/main" id="{6CF99793-FC9C-46BC-9DA7-7D9D388BEE26}"/>
              </a:ext>
            </a:extLst>
          </p:cNvPr>
          <p:cNvSpPr txBox="1">
            <a:spLocks noChangeArrowheads="1"/>
          </p:cNvSpPr>
          <p:nvPr/>
        </p:nvSpPr>
        <p:spPr bwMode="auto">
          <a:xfrm>
            <a:off x="8220007" y="4054454"/>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3</a:t>
            </a:r>
          </a:p>
        </p:txBody>
      </p:sp>
      <p:sp>
        <p:nvSpPr>
          <p:cNvPr id="23" name="Text Box 41">
            <a:extLst>
              <a:ext uri="{FF2B5EF4-FFF2-40B4-BE49-F238E27FC236}">
                <a16:creationId xmlns:a16="http://schemas.microsoft.com/office/drawing/2014/main" id="{44413D55-18A7-4CBC-9EE1-0C6A37545B90}"/>
              </a:ext>
            </a:extLst>
          </p:cNvPr>
          <p:cNvSpPr txBox="1">
            <a:spLocks noChangeArrowheads="1"/>
          </p:cNvSpPr>
          <p:nvPr/>
        </p:nvSpPr>
        <p:spPr bwMode="auto">
          <a:xfrm>
            <a:off x="4289357" y="3909991"/>
            <a:ext cx="71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a:t>
            </a:r>
          </a:p>
        </p:txBody>
      </p:sp>
      <p:sp>
        <p:nvSpPr>
          <p:cNvPr id="24" name="Text Box 42">
            <a:extLst>
              <a:ext uri="{FF2B5EF4-FFF2-40B4-BE49-F238E27FC236}">
                <a16:creationId xmlns:a16="http://schemas.microsoft.com/office/drawing/2014/main" id="{11FAE59D-6975-4BED-B612-6B075AE67CCF}"/>
              </a:ext>
            </a:extLst>
          </p:cNvPr>
          <p:cNvSpPr txBox="1">
            <a:spLocks noChangeArrowheads="1"/>
          </p:cNvSpPr>
          <p:nvPr/>
        </p:nvSpPr>
        <p:spPr bwMode="auto">
          <a:xfrm>
            <a:off x="4937057" y="4556104"/>
            <a:ext cx="71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y</a:t>
            </a:r>
          </a:p>
        </p:txBody>
      </p:sp>
      <p:sp>
        <p:nvSpPr>
          <p:cNvPr id="25" name="Text Box 48">
            <a:extLst>
              <a:ext uri="{FF2B5EF4-FFF2-40B4-BE49-F238E27FC236}">
                <a16:creationId xmlns:a16="http://schemas.microsoft.com/office/drawing/2014/main" id="{0FDB0EE9-B91B-4683-82ED-8B067568C419}"/>
              </a:ext>
            </a:extLst>
          </p:cNvPr>
          <p:cNvSpPr txBox="1">
            <a:spLocks noChangeArrowheads="1"/>
          </p:cNvSpPr>
          <p:nvPr/>
        </p:nvSpPr>
        <p:spPr bwMode="auto">
          <a:xfrm>
            <a:off x="7327832" y="4918054"/>
            <a:ext cx="504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4</a:t>
            </a:r>
          </a:p>
        </p:txBody>
      </p:sp>
      <p:sp>
        <p:nvSpPr>
          <p:cNvPr id="26" name="Rectangle 49">
            <a:extLst>
              <a:ext uri="{FF2B5EF4-FFF2-40B4-BE49-F238E27FC236}">
                <a16:creationId xmlns:a16="http://schemas.microsoft.com/office/drawing/2014/main" id="{13450F88-78B8-416A-9101-45F93964D780}"/>
              </a:ext>
            </a:extLst>
          </p:cNvPr>
          <p:cNvSpPr>
            <a:spLocks noChangeArrowheads="1"/>
          </p:cNvSpPr>
          <p:nvPr/>
        </p:nvSpPr>
        <p:spPr bwMode="auto">
          <a:xfrm>
            <a:off x="670651" y="1982097"/>
            <a:ext cx="853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dirty="0"/>
              <a:t>A Binary Three Representing((x+y)^2+((x-4)/3)</a:t>
            </a:r>
          </a:p>
        </p:txBody>
      </p:sp>
      <p:sp>
        <p:nvSpPr>
          <p:cNvPr id="27" name="Rectangle 50">
            <a:extLst>
              <a:ext uri="{FF2B5EF4-FFF2-40B4-BE49-F238E27FC236}">
                <a16:creationId xmlns:a16="http://schemas.microsoft.com/office/drawing/2014/main" id="{5E33AD92-33C4-4997-AFED-4B55A4315D70}"/>
              </a:ext>
            </a:extLst>
          </p:cNvPr>
          <p:cNvSpPr>
            <a:spLocks noChangeArrowheads="1"/>
          </p:cNvSpPr>
          <p:nvPr/>
        </p:nvSpPr>
        <p:spPr bwMode="auto">
          <a:xfrm>
            <a:off x="658744" y="5814197"/>
            <a:ext cx="7561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zh-CN" altLang="en-US" sz="2800" b="1" dirty="0"/>
              <a:t>ｂ）</a:t>
            </a:r>
            <a:r>
              <a:rPr kumimoji="1" lang="en-US" altLang="zh-CN" sz="2800" b="1" dirty="0"/>
              <a:t>Infix</a:t>
            </a:r>
            <a:r>
              <a:rPr kumimoji="1" lang="zh-CN" altLang="en-US" sz="2800" b="1" dirty="0"/>
              <a:t>：</a:t>
            </a:r>
            <a:r>
              <a:rPr kumimoji="1" lang="en-US" altLang="zh-CN" sz="2800" b="1" dirty="0"/>
              <a:t>x+y</a:t>
            </a:r>
            <a:r>
              <a:rPr kumimoji="1" lang="en-US" altLang="zh-CN" sz="2800" b="1" baseline="30000" dirty="0"/>
              <a:t>2</a:t>
            </a:r>
            <a:r>
              <a:rPr kumimoji="1" lang="en-US" altLang="zh-CN" sz="2800" b="1" dirty="0"/>
              <a:t>+x-4/3</a:t>
            </a:r>
          </a:p>
        </p:txBody>
      </p:sp>
      <p:sp>
        <p:nvSpPr>
          <p:cNvPr id="28" name="Rectangle 51">
            <a:extLst>
              <a:ext uri="{FF2B5EF4-FFF2-40B4-BE49-F238E27FC236}">
                <a16:creationId xmlns:a16="http://schemas.microsoft.com/office/drawing/2014/main" id="{C084B682-D8A3-444A-B9F9-EF2B77F5D43B}"/>
              </a:ext>
            </a:extLst>
          </p:cNvPr>
          <p:cNvSpPr>
            <a:spLocks noChangeArrowheads="1"/>
          </p:cNvSpPr>
          <p:nvPr/>
        </p:nvSpPr>
        <p:spPr bwMode="auto">
          <a:xfrm>
            <a:off x="658744" y="6282511"/>
            <a:ext cx="795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dirty="0"/>
              <a:t>ｃ）</a:t>
            </a:r>
            <a:r>
              <a:rPr kumimoji="1" lang="en-US" altLang="zh-CN" sz="2800" b="1" dirty="0"/>
              <a:t>Postfix</a:t>
            </a:r>
            <a:r>
              <a:rPr kumimoji="1" lang="zh-CN" altLang="en-US" sz="2800" b="1" dirty="0"/>
              <a:t>：</a:t>
            </a:r>
            <a:r>
              <a:rPr kumimoji="1" lang="en-US" altLang="zh-CN" sz="2800" b="1" dirty="0"/>
              <a:t>xy+2^x</a:t>
            </a:r>
            <a:r>
              <a:rPr kumimoji="1" lang="en-US" altLang="zh-CN" sz="2800" b="1" baseline="30000" dirty="0"/>
              <a:t>4</a:t>
            </a:r>
            <a:r>
              <a:rPr kumimoji="1" lang="en-US" altLang="zh-CN" sz="2800" b="1" dirty="0"/>
              <a:t>-3/+</a:t>
            </a:r>
          </a:p>
        </p:txBody>
      </p:sp>
      <p:sp>
        <p:nvSpPr>
          <p:cNvPr id="29" name="Rectangle 49">
            <a:extLst>
              <a:ext uri="{FF2B5EF4-FFF2-40B4-BE49-F238E27FC236}">
                <a16:creationId xmlns:a16="http://schemas.microsoft.com/office/drawing/2014/main" id="{2DF23B20-8688-4886-B28C-501564FC2214}"/>
              </a:ext>
            </a:extLst>
          </p:cNvPr>
          <p:cNvSpPr>
            <a:spLocks noChangeArrowheads="1"/>
          </p:cNvSpPr>
          <p:nvPr/>
        </p:nvSpPr>
        <p:spPr bwMode="auto">
          <a:xfrm>
            <a:off x="670651" y="5294292"/>
            <a:ext cx="85328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zh-CN" altLang="en-US" sz="2800" b="1" dirty="0"/>
              <a:t>ａ）</a:t>
            </a:r>
            <a:r>
              <a:rPr kumimoji="1" lang="en-US" altLang="zh-CN" sz="2800" b="1" dirty="0"/>
              <a:t>Prefix</a:t>
            </a:r>
            <a:r>
              <a:rPr kumimoji="1" lang="zh-CN" altLang="en-US" sz="2800" b="1" dirty="0"/>
              <a:t>：</a:t>
            </a:r>
            <a:r>
              <a:rPr kumimoji="1" lang="en-US" altLang="zh-CN" sz="2800" b="1" dirty="0"/>
              <a:t>+^+xy</a:t>
            </a:r>
            <a:r>
              <a:rPr kumimoji="1" lang="en-US" altLang="zh-CN" sz="2800" b="1" baseline="30000" dirty="0"/>
              <a:t>2</a:t>
            </a:r>
            <a:r>
              <a:rPr kumimoji="1" lang="en-US" altLang="zh-CN" sz="2800" b="1" dirty="0"/>
              <a:t>/-x43</a:t>
            </a:r>
          </a:p>
        </p:txBody>
      </p:sp>
    </p:spTree>
    <p:extLst>
      <p:ext uri="{BB962C8B-B14F-4D97-AF65-F5344CB8AC3E}">
        <p14:creationId xmlns:p14="http://schemas.microsoft.com/office/powerpoint/2010/main" val="869068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0E3279A3-3880-44CB-BA96-640BFDAF0CE1}"/>
              </a:ext>
            </a:extLst>
          </p:cNvPr>
          <p:cNvSpPr txBox="1">
            <a:spLocks noChangeArrowheads="1"/>
          </p:cNvSpPr>
          <p:nvPr/>
        </p:nvSpPr>
        <p:spPr>
          <a:xfrm>
            <a:off x="2247900"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Prefix(Polish Form)                </a:t>
            </a:r>
            <a:r>
              <a:rPr lang="zh-CN" altLang="en-US" kern="0" dirty="0"/>
              <a:t>（前缀表达式（波兰式））</a:t>
            </a:r>
          </a:p>
        </p:txBody>
      </p:sp>
      <p:sp>
        <p:nvSpPr>
          <p:cNvPr id="4" name="Rectangle 3">
            <a:extLst>
              <a:ext uri="{FF2B5EF4-FFF2-40B4-BE49-F238E27FC236}">
                <a16:creationId xmlns:a16="http://schemas.microsoft.com/office/drawing/2014/main" id="{2846D062-FBF4-4D50-B24D-D2DD484066C8}"/>
              </a:ext>
            </a:extLst>
          </p:cNvPr>
          <p:cNvSpPr txBox="1">
            <a:spLocks noChangeArrowheads="1"/>
          </p:cNvSpPr>
          <p:nvPr/>
        </p:nvSpPr>
        <p:spPr>
          <a:xfrm>
            <a:off x="394252" y="2017644"/>
            <a:ext cx="7772400" cy="1596887"/>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kern="0" dirty="0"/>
              <a:t>Unambiguously without parentheses</a:t>
            </a:r>
          </a:p>
          <a:p>
            <a:pPr>
              <a:lnSpc>
                <a:spcPct val="150000"/>
              </a:lnSpc>
            </a:pPr>
            <a:r>
              <a:rPr lang="en-US" altLang="zh-CN" sz="2800" kern="0" dirty="0"/>
              <a:t>from left to right   </a:t>
            </a:r>
            <a:r>
              <a:rPr lang="en-US" altLang="zh-CN" sz="2800" kern="0" dirty="0" err="1"/>
              <a:t>Fxy</a:t>
            </a:r>
            <a:endParaRPr lang="en-US" altLang="zh-CN" sz="2800" kern="0" dirty="0"/>
          </a:p>
          <a:p>
            <a:pPr>
              <a:lnSpc>
                <a:spcPct val="150000"/>
              </a:lnSpc>
            </a:pPr>
            <a:r>
              <a:rPr lang="en-US" altLang="zh-CN" sz="2800" kern="0" dirty="0"/>
              <a:t>operation symbol precedes the argument</a:t>
            </a:r>
          </a:p>
        </p:txBody>
      </p:sp>
      <p:pic>
        <p:nvPicPr>
          <p:cNvPr id="5" name="Picture 4">
            <a:extLst>
              <a:ext uri="{FF2B5EF4-FFF2-40B4-BE49-F238E27FC236}">
                <a16:creationId xmlns:a16="http://schemas.microsoft.com/office/drawing/2014/main" id="{8D8B74D1-FB2C-440A-A93A-AF8A830885A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4191000"/>
            <a:ext cx="8763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799240"/>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E295523D-ADA8-4678-9DFB-99097CCF6DBF}"/>
              </a:ext>
            </a:extLst>
          </p:cNvPr>
          <p:cNvSpPr txBox="1">
            <a:spLocks noChangeArrowheads="1"/>
          </p:cNvSpPr>
          <p:nvPr/>
        </p:nvSpPr>
        <p:spPr>
          <a:xfrm>
            <a:off x="2484782" y="73975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Infix notation</a:t>
            </a:r>
            <a:r>
              <a:rPr lang="zh-CN" altLang="en-US" kern="0"/>
              <a:t>（中缀表示法）</a:t>
            </a:r>
          </a:p>
        </p:txBody>
      </p:sp>
      <p:sp>
        <p:nvSpPr>
          <p:cNvPr id="4" name="Rectangle 3">
            <a:extLst>
              <a:ext uri="{FF2B5EF4-FFF2-40B4-BE49-F238E27FC236}">
                <a16:creationId xmlns:a16="http://schemas.microsoft.com/office/drawing/2014/main" id="{D24B6A7F-F74E-49EA-9853-DC6B3F20DC62}"/>
              </a:ext>
            </a:extLst>
          </p:cNvPr>
          <p:cNvSpPr txBox="1">
            <a:spLocks noChangeArrowheads="1"/>
          </p:cNvSpPr>
          <p:nvPr/>
        </p:nvSpPr>
        <p:spPr>
          <a:xfrm>
            <a:off x="579782" y="1592283"/>
            <a:ext cx="82296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r>
              <a:rPr lang="en-US" altLang="zh-CN" kern="0" dirty="0"/>
              <a:t>Ambiguous  </a:t>
            </a:r>
          </a:p>
        </p:txBody>
      </p:sp>
      <p:pic>
        <p:nvPicPr>
          <p:cNvPr id="5" name="Picture 4">
            <a:extLst>
              <a:ext uri="{FF2B5EF4-FFF2-40B4-BE49-F238E27FC236}">
                <a16:creationId xmlns:a16="http://schemas.microsoft.com/office/drawing/2014/main" id="{BF42CD52-B5D7-473A-BD4D-60F3855DB7B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8456" y="2372249"/>
            <a:ext cx="4057744" cy="4277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a:extLst>
              <a:ext uri="{FF2B5EF4-FFF2-40B4-BE49-F238E27FC236}">
                <a16:creationId xmlns:a16="http://schemas.microsoft.com/office/drawing/2014/main" id="{A1DA4BA5-2265-4E10-A557-AEE5D268C5C1}"/>
              </a:ext>
            </a:extLst>
          </p:cNvPr>
          <p:cNvSpPr txBox="1">
            <a:spLocks noChangeArrowheads="1"/>
          </p:cNvSpPr>
          <p:nvPr/>
        </p:nvSpPr>
        <p:spPr bwMode="auto">
          <a:xfrm>
            <a:off x="7823545" y="4325916"/>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a:t>
            </a:r>
            <a:endParaRPr lang="zh-CN" altLang="en-US" sz="1800"/>
          </a:p>
        </p:txBody>
      </p:sp>
    </p:spTree>
    <p:extLst>
      <p:ext uri="{BB962C8B-B14F-4D97-AF65-F5344CB8AC3E}">
        <p14:creationId xmlns:p14="http://schemas.microsoft.com/office/powerpoint/2010/main" val="997723032"/>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C663FA16-24AB-447B-9490-DFE403EBCBD6}"/>
              </a:ext>
            </a:extLst>
          </p:cNvPr>
          <p:cNvSpPr txBox="1">
            <a:spLocks noChangeArrowheads="1"/>
          </p:cNvSpPr>
          <p:nvPr/>
        </p:nvSpPr>
        <p:spPr>
          <a:xfrm>
            <a:off x="2232991" y="884238"/>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Postfix</a:t>
            </a:r>
            <a:r>
              <a:rPr lang="zh-CN" altLang="en-US" kern="0"/>
              <a:t>（后缀表达式）</a:t>
            </a:r>
          </a:p>
        </p:txBody>
      </p:sp>
      <p:pic>
        <p:nvPicPr>
          <p:cNvPr id="4" name="Picture 4">
            <a:extLst>
              <a:ext uri="{FF2B5EF4-FFF2-40B4-BE49-F238E27FC236}">
                <a16:creationId xmlns:a16="http://schemas.microsoft.com/office/drawing/2014/main" id="{6CF3D548-8A6C-4F83-99C0-CDB679501A6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9240" y="2198227"/>
            <a:ext cx="4303608" cy="453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a:extLst>
              <a:ext uri="{FF2B5EF4-FFF2-40B4-BE49-F238E27FC236}">
                <a16:creationId xmlns:a16="http://schemas.microsoft.com/office/drawing/2014/main" id="{31ECDEF7-9744-4A3F-AD91-8625AEB3BEFC}"/>
              </a:ext>
            </a:extLst>
          </p:cNvPr>
          <p:cNvSpPr txBox="1">
            <a:spLocks noChangeArrowheads="1"/>
          </p:cNvSpPr>
          <p:nvPr/>
        </p:nvSpPr>
        <p:spPr bwMode="auto">
          <a:xfrm>
            <a:off x="8024191" y="3538538"/>
            <a:ext cx="2716213"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folHlink"/>
              </a:buClr>
              <a:buSzPct val="60000"/>
              <a:buFont typeface="Wingdings" panose="05000000000000000000" pitchFamily="2" charset="2"/>
              <a:buChar char="n"/>
            </a:pPr>
            <a:r>
              <a:rPr kumimoji="1" lang="en-US" altLang="zh-CN">
                <a:latin typeface="Times New Roman" panose="02020603050405020304" pitchFamily="18" charset="0"/>
              </a:rPr>
              <a:t>ab-cde</a:t>
            </a:r>
            <a:r>
              <a:rPr kumimoji="1" lang="en-US" altLang="zh-CN">
                <a:latin typeface="Times New Roman" panose="02020603050405020304" pitchFamily="18" charset="0"/>
                <a:sym typeface="MT Symbol" pitchFamily="82" charset="2"/>
              </a:rPr>
              <a:t>/</a:t>
            </a:r>
            <a:r>
              <a:rPr kumimoji="1" lang="en-US" altLang="zh-CN">
                <a:latin typeface="Times New Roman" panose="02020603050405020304" pitchFamily="18" charset="0"/>
              </a:rPr>
              <a:t>+</a:t>
            </a:r>
            <a:r>
              <a:rPr kumimoji="1" lang="en-US" altLang="zh-CN">
                <a:latin typeface="Times New Roman" panose="02020603050405020304" pitchFamily="18" charset="0"/>
                <a:sym typeface="MT Symbol" pitchFamily="82" charset="2"/>
              </a:rPr>
              <a:t>*</a:t>
            </a:r>
          </a:p>
          <a:p>
            <a:pPr>
              <a:buClr>
                <a:schemeClr val="folHlink"/>
              </a:buClr>
              <a:buSzPct val="60000"/>
              <a:buFont typeface="Wingdings" panose="05000000000000000000" pitchFamily="2" charset="2"/>
              <a:buChar char="n"/>
            </a:pPr>
            <a:r>
              <a:rPr kumimoji="1" lang="en-US" altLang="zh-CN">
                <a:latin typeface="Times New Roman" panose="02020603050405020304" pitchFamily="18" charset="0"/>
                <a:sym typeface="MT Symbol" pitchFamily="82" charset="2"/>
              </a:rPr>
              <a:t>a=2,b=1,c=3</a:t>
            </a:r>
            <a:endParaRPr kumimoji="1" lang="en-US" altLang="zh-CN">
              <a:latin typeface="Times New Roman" panose="02020603050405020304" pitchFamily="18" charset="0"/>
            </a:endParaRPr>
          </a:p>
        </p:txBody>
      </p:sp>
    </p:spTree>
    <p:extLst>
      <p:ext uri="{BB962C8B-B14F-4D97-AF65-F5344CB8AC3E}">
        <p14:creationId xmlns:p14="http://schemas.microsoft.com/office/powerpoint/2010/main" val="2647331959"/>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1E8876F7-B95F-4A35-BA61-C24EF2923CCF}"/>
              </a:ext>
            </a:extLst>
          </p:cNvPr>
          <p:cNvSpPr txBox="1">
            <a:spLocks noChangeArrowheads="1"/>
          </p:cNvSpPr>
          <p:nvPr/>
        </p:nvSpPr>
        <p:spPr>
          <a:xfrm>
            <a:off x="2246244" y="810166"/>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Searching general trees</a:t>
            </a:r>
          </a:p>
        </p:txBody>
      </p:sp>
      <p:sp>
        <p:nvSpPr>
          <p:cNvPr id="4" name="Rectangle 3">
            <a:extLst>
              <a:ext uri="{FF2B5EF4-FFF2-40B4-BE49-F238E27FC236}">
                <a16:creationId xmlns:a16="http://schemas.microsoft.com/office/drawing/2014/main" id="{200D9EFC-378F-43EF-910C-CAEAC269B614}"/>
              </a:ext>
            </a:extLst>
          </p:cNvPr>
          <p:cNvSpPr txBox="1">
            <a:spLocks noChangeArrowheads="1"/>
          </p:cNvSpPr>
          <p:nvPr/>
        </p:nvSpPr>
        <p:spPr>
          <a:xfrm>
            <a:off x="457200" y="1953166"/>
            <a:ext cx="8229600"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r>
              <a:rPr lang="en-US" altLang="zh-CN" kern="0" dirty="0"/>
              <a:t>Define a B(T)</a:t>
            </a:r>
          </a:p>
        </p:txBody>
      </p:sp>
    </p:spTree>
    <p:extLst>
      <p:ext uri="{BB962C8B-B14F-4D97-AF65-F5344CB8AC3E}">
        <p14:creationId xmlns:p14="http://schemas.microsoft.com/office/powerpoint/2010/main" val="4183562903"/>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904E458A-C249-422C-A21C-1DBA44C29A94}"/>
              </a:ext>
            </a:extLst>
          </p:cNvPr>
          <p:cNvSpPr txBox="1">
            <a:spLocks noChangeArrowheads="1"/>
          </p:cNvSpPr>
          <p:nvPr/>
        </p:nvSpPr>
        <p:spPr>
          <a:xfrm>
            <a:off x="1504122" y="835294"/>
            <a:ext cx="9959008"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Define a binary positional tree B(T) :</a:t>
            </a:r>
          </a:p>
        </p:txBody>
      </p:sp>
      <p:sp>
        <p:nvSpPr>
          <p:cNvPr id="4" name="Rectangle 3">
            <a:extLst>
              <a:ext uri="{FF2B5EF4-FFF2-40B4-BE49-F238E27FC236}">
                <a16:creationId xmlns:a16="http://schemas.microsoft.com/office/drawing/2014/main" id="{554EF239-F456-4488-9A4E-056965934520}"/>
              </a:ext>
            </a:extLst>
          </p:cNvPr>
          <p:cNvSpPr txBox="1">
            <a:spLocks noChangeArrowheads="1"/>
          </p:cNvSpPr>
          <p:nvPr/>
        </p:nvSpPr>
        <p:spPr>
          <a:xfrm>
            <a:off x="364434" y="2025560"/>
            <a:ext cx="11522765" cy="4525963"/>
          </a:xfrm>
          <a:prstGeom prst="rect">
            <a:avLst/>
          </a:prstGeom>
        </p:spPr>
        <p:txBody>
          <a:bodyPr/>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kern="0" dirty="0"/>
              <a:t>If </a:t>
            </a:r>
            <a:r>
              <a:rPr lang="en-US" altLang="zh-CN" i="1" kern="0" dirty="0"/>
              <a:t>v</a:t>
            </a:r>
            <a:r>
              <a:rPr lang="en-US" altLang="zh-CN" kern="0" dirty="0"/>
              <a:t> in A, then the left offspring of </a:t>
            </a:r>
            <a:r>
              <a:rPr lang="en-US" altLang="zh-CN" i="1" kern="0" dirty="0"/>
              <a:t>V</a:t>
            </a:r>
            <a:r>
              <a:rPr lang="en-US" altLang="zh-CN" i="1" kern="0" baseline="-25000" dirty="0"/>
              <a:t>L</a:t>
            </a:r>
            <a:r>
              <a:rPr lang="en-US" altLang="zh-CN" kern="0" dirty="0"/>
              <a:t> of </a:t>
            </a:r>
            <a:r>
              <a:rPr lang="en-US" altLang="zh-CN" i="1" kern="0" dirty="0"/>
              <a:t>v</a:t>
            </a:r>
            <a:r>
              <a:rPr lang="en-US" altLang="zh-CN" kern="0" dirty="0"/>
              <a:t> in B(T) is the first offspring of </a:t>
            </a:r>
            <a:r>
              <a:rPr lang="en-US" altLang="zh-CN" i="1" kern="0" dirty="0"/>
              <a:t>v</a:t>
            </a:r>
            <a:r>
              <a:rPr lang="en-US" altLang="zh-CN" kern="0" dirty="0"/>
              <a:t> in T, if it exists. </a:t>
            </a:r>
          </a:p>
          <a:p>
            <a:pPr>
              <a:lnSpc>
                <a:spcPct val="150000"/>
              </a:lnSpc>
            </a:pPr>
            <a:r>
              <a:rPr lang="en-US" altLang="zh-CN" kern="0" dirty="0"/>
              <a:t>The right offspring of </a:t>
            </a:r>
            <a:r>
              <a:rPr lang="en-US" altLang="zh-CN" i="1" kern="0" dirty="0"/>
              <a:t>V</a:t>
            </a:r>
            <a:r>
              <a:rPr lang="en-US" altLang="zh-CN" i="1" kern="0" baseline="-25000" dirty="0"/>
              <a:t>R</a:t>
            </a:r>
            <a:r>
              <a:rPr lang="en-US" altLang="zh-CN" i="1" kern="0" dirty="0"/>
              <a:t> </a:t>
            </a:r>
            <a:r>
              <a:rPr lang="en-US" altLang="zh-CN" kern="0" dirty="0"/>
              <a:t>of </a:t>
            </a:r>
            <a:r>
              <a:rPr lang="en-US" altLang="zh-CN" i="1" kern="0" dirty="0"/>
              <a:t>V </a:t>
            </a:r>
            <a:r>
              <a:rPr lang="en-US" altLang="zh-CN" kern="0" dirty="0"/>
              <a:t> in B(T) is the next sibling of </a:t>
            </a:r>
            <a:r>
              <a:rPr lang="en-US" altLang="zh-CN" i="1" kern="0" dirty="0"/>
              <a:t>v</a:t>
            </a:r>
            <a:r>
              <a:rPr lang="en-US" altLang="zh-CN" kern="0" dirty="0"/>
              <a:t> in T, if it exists.</a:t>
            </a:r>
          </a:p>
        </p:txBody>
      </p:sp>
    </p:spTree>
    <p:extLst>
      <p:ext uri="{BB962C8B-B14F-4D97-AF65-F5344CB8AC3E}">
        <p14:creationId xmlns:p14="http://schemas.microsoft.com/office/powerpoint/2010/main" val="3640838050"/>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0C6A51CB-2C32-42C5-AF86-5D2CBF6FC873}"/>
              </a:ext>
            </a:extLst>
          </p:cNvPr>
          <p:cNvSpPr txBox="1">
            <a:spLocks noChangeArrowheads="1"/>
          </p:cNvSpPr>
          <p:nvPr/>
        </p:nvSpPr>
        <p:spPr>
          <a:xfrm>
            <a:off x="2367886" y="817944"/>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dirty="0"/>
              <a:t>Searching general trees</a:t>
            </a:r>
          </a:p>
        </p:txBody>
      </p:sp>
      <p:pic>
        <p:nvPicPr>
          <p:cNvPr id="4" name="Picture 4">
            <a:extLst>
              <a:ext uri="{FF2B5EF4-FFF2-40B4-BE49-F238E27FC236}">
                <a16:creationId xmlns:a16="http://schemas.microsoft.com/office/drawing/2014/main" id="{2BCF7121-7FE3-49A3-95F9-17DC73F8485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7886" y="1960944"/>
            <a:ext cx="308292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326EDEF7-3F4F-4998-A580-099C0B3A44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25289" y="2027619"/>
            <a:ext cx="32988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184411"/>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1CD5E204-8F1A-42BC-8E5D-809829D70FEF}"/>
              </a:ext>
            </a:extLst>
          </p:cNvPr>
          <p:cNvSpPr txBox="1">
            <a:spLocks noChangeArrowheads="1"/>
          </p:cNvSpPr>
          <p:nvPr/>
        </p:nvSpPr>
        <p:spPr>
          <a:xfrm>
            <a:off x="2579716" y="912813"/>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Linked-list representation of T</a:t>
            </a:r>
          </a:p>
        </p:txBody>
      </p:sp>
      <p:pic>
        <p:nvPicPr>
          <p:cNvPr id="4" name="Picture 3">
            <a:extLst>
              <a:ext uri="{FF2B5EF4-FFF2-40B4-BE49-F238E27FC236}">
                <a16:creationId xmlns:a16="http://schemas.microsoft.com/office/drawing/2014/main" id="{ADC0961B-6633-4183-8483-482780DC22C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0116" y="2228872"/>
            <a:ext cx="47244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extLst>
              <a:ext uri="{FF2B5EF4-FFF2-40B4-BE49-F238E27FC236}">
                <a16:creationId xmlns:a16="http://schemas.microsoft.com/office/drawing/2014/main" id="{8DE17333-D5B0-42A4-A635-69A8E5C16F4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13446" y="2373334"/>
            <a:ext cx="403860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59916"/>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5C6EE64F-05F8-4C62-81DD-B103FD9AC451}"/>
              </a:ext>
            </a:extLst>
          </p:cNvPr>
          <p:cNvSpPr txBox="1">
            <a:spLocks noChangeArrowheads="1"/>
          </p:cNvSpPr>
          <p:nvPr/>
        </p:nvSpPr>
        <p:spPr>
          <a:xfrm>
            <a:off x="2657061" y="897490"/>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Pseudocode versions</a:t>
            </a:r>
            <a:r>
              <a:rPr lang="zh-CN" altLang="en-US" kern="0"/>
              <a:t>（伪码）</a:t>
            </a:r>
          </a:p>
        </p:txBody>
      </p:sp>
      <p:pic>
        <p:nvPicPr>
          <p:cNvPr id="4" name="Picture 4">
            <a:extLst>
              <a:ext uri="{FF2B5EF4-FFF2-40B4-BE49-F238E27FC236}">
                <a16:creationId xmlns:a16="http://schemas.microsoft.com/office/drawing/2014/main" id="{C0628F6E-83C5-4CC3-A1FB-E344A32857D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4531" y="2309191"/>
            <a:ext cx="60198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722465"/>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11.3 Tree Traversal</a:t>
            </a:r>
          </a:p>
        </p:txBody>
      </p:sp>
      <p:sp>
        <p:nvSpPr>
          <p:cNvPr id="3" name="Rectangle 2">
            <a:extLst>
              <a:ext uri="{FF2B5EF4-FFF2-40B4-BE49-F238E27FC236}">
                <a16:creationId xmlns:a16="http://schemas.microsoft.com/office/drawing/2014/main" id="{0462B243-C048-470E-9ACF-CDE3BE133209}"/>
              </a:ext>
            </a:extLst>
          </p:cNvPr>
          <p:cNvSpPr txBox="1">
            <a:spLocks noChangeArrowheads="1"/>
          </p:cNvSpPr>
          <p:nvPr/>
        </p:nvSpPr>
        <p:spPr>
          <a:xfrm>
            <a:off x="2299252" y="910743"/>
            <a:ext cx="8229600" cy="1143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a:lstStyle>
          <a:p>
            <a:r>
              <a:rPr lang="en-US" altLang="zh-CN" kern="0"/>
              <a:t>Pseudocode versions</a:t>
            </a:r>
          </a:p>
        </p:txBody>
      </p:sp>
      <p:pic>
        <p:nvPicPr>
          <p:cNvPr id="4" name="Picture 4">
            <a:extLst>
              <a:ext uri="{FF2B5EF4-FFF2-40B4-BE49-F238E27FC236}">
                <a16:creationId xmlns:a16="http://schemas.microsoft.com/office/drawing/2014/main" id="{A75DEBC7-87E7-4ACF-8135-168E42D5A0B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7904" y="2397607"/>
            <a:ext cx="6019800" cy="354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011270"/>
      </p:ext>
    </p:extLst>
  </p:cSld>
  <p:clrMapOvr>
    <a:masterClrMapping/>
  </p:clrMapOvr>
  <p:transition>
    <p:fade/>
  </p:transition>
</p:sld>
</file>

<file path=ppt/theme/theme1.xml><?xml version="1.0" encoding="utf-8"?>
<a:theme xmlns:a="http://schemas.openxmlformats.org/drawingml/2006/main" name="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嘉迪</Template>
  <TotalTime>198</TotalTime>
  <Words>7157</Words>
  <Application>Microsoft Office PowerPoint</Application>
  <PresentationFormat>宽屏</PresentationFormat>
  <Paragraphs>820</Paragraphs>
  <Slides>140</Slides>
  <Notes>36</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6</vt:i4>
      </vt:variant>
      <vt:variant>
        <vt:lpstr>幻灯片标题</vt:lpstr>
      </vt:variant>
      <vt:variant>
        <vt:i4>140</vt:i4>
      </vt:variant>
    </vt:vector>
  </HeadingPairs>
  <TitlesOfParts>
    <vt:vector size="161" baseType="lpstr">
      <vt:lpstr>Microsoft JhengHei</vt:lpstr>
      <vt:lpstr>等线</vt:lpstr>
      <vt:lpstr>等线 Light</vt:lpstr>
      <vt:lpstr>隶书</vt:lpstr>
      <vt:lpstr>宋体</vt:lpstr>
      <vt:lpstr>Arial</vt:lpstr>
      <vt:lpstr>Calibri</vt:lpstr>
      <vt:lpstr>Cambria Math</vt:lpstr>
      <vt:lpstr>Courier New</vt:lpstr>
      <vt:lpstr>Tahoma</vt:lpstr>
      <vt:lpstr>Times New Roman</vt:lpstr>
      <vt:lpstr>Wingdings</vt:lpstr>
      <vt:lpstr>Wingdings 2</vt:lpstr>
      <vt:lpstr>嘉迪</vt:lpstr>
      <vt:lpstr>自定义设计方案</vt:lpstr>
      <vt:lpstr>图片</vt:lpstr>
      <vt:lpstr>Equation</vt:lpstr>
      <vt:lpstr>Worksheet</vt:lpstr>
      <vt:lpstr>公式</vt:lpstr>
      <vt:lpstr>文档</vt:lpstr>
      <vt:lpstr>Picture2</vt:lpstr>
      <vt:lpstr>离散数据及其应用 Discrete Mathematics and Its Applications （Eighth  Edition/Kenneth H.Rosen）  郭少勇 (syguo@bupt.edu.cn) 北京邮电大学 2022.6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balanced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PowerPoint 演示文稿</vt:lpstr>
      <vt:lpstr>PowerPoint 演示文稿</vt:lpstr>
    </vt:vector>
  </TitlesOfParts>
  <Company>metarnet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跨界数据创新</dc:title>
  <dc:creator>张龙</dc:creator>
  <cp:lastModifiedBy>杨 国铭</cp:lastModifiedBy>
  <cp:revision>2027</cp:revision>
  <dcterms:created xsi:type="dcterms:W3CDTF">2014-06-11T06:47:00Z</dcterms:created>
  <dcterms:modified xsi:type="dcterms:W3CDTF">2022-06-03T14:08:44Z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CEE855D6EC0646A5AC487CE6141A24AE</vt:lpwstr>
  </property>
  <property fmtid="{D5CDD505-2E9C-101B-9397-08002B2CF9AE}" pid="3" name="KSOProductBuildVer">
    <vt:lpwstr>2052-11.1.0.10700</vt:lpwstr>
  </property>
</Properties>
</file>