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24E8-A1A8-4C5B-B14B-94C45F516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FFDDE5-ED2E-49D4-9EE8-56233D9BC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1A9BF-CA1D-4D7D-A283-996A157D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EEA85-BEDC-4E80-9575-67B5CCAD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1315A-014E-4AF1-88F3-E4A79F1F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C811-EC6C-4AE8-A09B-B7234EED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3F811-ACA2-44B0-B173-18926F4E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EADBB-01A6-4FBF-91FF-631DEF1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F85AB-48E5-441C-B854-D6000137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E7AE1-D1CA-4685-A0E2-43C29A56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D7412-7328-4FE4-A27D-1239590E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5F5C6-6822-41E6-AEE6-6495A71C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CD7A-261B-4D27-B8B0-86B78FDE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33224-DF1B-45D0-8EC7-73E32C9B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73270-67CC-4416-8134-AD5D6324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AF79-59A2-4338-BD41-36375399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7DAF-235D-4157-961F-7B7A11D5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2B916-62EF-4FD9-8489-230123C7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C7B1A-2936-47BF-B9BB-6D63D14D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CED70-5257-4D09-B7BB-5097E830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42C3-583D-43D1-976A-207DEF7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5CABF-5289-4521-B71F-1F0D3F4D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FC67A-EF85-4F21-AD88-D1974953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43447-68B4-4280-9C76-403D8A98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0DFE3-A5D3-4FC5-89F0-08016EB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093CA-16BD-44F8-A14E-D8C433FD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DB330-9E23-46F0-B263-29698174B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3D440-F706-4FEB-BF3E-9D658A60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96695-D896-4F70-B0BC-F506924E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820B2-8569-496A-82A5-B905CFAE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87471-0EAD-4281-8ED7-E1759726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3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B3C1-E6CB-433B-89D0-4283A25B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EBFB5-DFA5-4B02-83C3-9488A579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F770C-C622-4FEB-ABD0-BEB4BF21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1E141B-4C5F-4E6C-9B58-D9749B303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FDBD73-42E5-48E0-B97B-6C0EAE75D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3998A-6A6E-481B-9DCE-06952C46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57F9B-8A42-4BBB-94DB-106AF4E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917EA-5239-4F70-8C00-F132C97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9DEE-2ADD-4E54-8DC1-CC642739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C0FB0-CEAC-4C29-B482-15089753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AA4E1-0799-4B4C-8068-D4D4B665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2AE19F-EF67-43E5-9B49-C1C30D9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D6019-33FD-4E7C-8620-2339D912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86B0E8-38AB-4C76-A6A1-BFE60F0C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FA40A-6D12-4A14-8511-967F4A80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B9E34-36A8-4F75-BEED-FFC4EEFA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0BA81-19A2-4A5D-B7CB-B6ACD3AB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916D6-CA50-4A10-A863-EB630F7EC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8FB14-DA72-43D9-AA04-40AC9339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419DD-8DE1-4F2E-B220-CFFAE2F5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1B204-C474-44CD-8596-43F05AD1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E395E-95A7-4E6A-9927-EB16ED62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5E8CA-DB98-4327-BB7E-B9CC7F1B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174C5-A5EA-48BF-9AF9-BF98A9F4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B7D66-48DA-43E6-B486-3A87925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73F30-F74E-4421-A78C-AF3B41B0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7EB3A-8DF2-48F1-88CF-2A509CAA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3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CDC6D-5DE8-43EF-BC66-99220DA6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A844E-E4EF-43CB-9FA8-AD9E9B55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B5EFC-F3B8-4A51-80D0-53C0CC29F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0499-51A5-4158-95A4-E20773C720E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78246-92A6-4CBE-BB25-09CBD462B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DC5B2-28CD-47C4-A185-D691EFB56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D236-5252-4D95-9AD7-CD9E5B2EA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地址无状态自动配置</a:t>
            </a:r>
            <a:r>
              <a:rPr lang="en-US" altLang="zh-CN" dirty="0"/>
              <a:t> </a:t>
            </a:r>
            <a:r>
              <a:rPr lang="zh-CN" altLang="en-US"/>
              <a:t>实验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2BB3A-8FFA-4C98-A0E2-25C6FA17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6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E54D2-4AC8-4CA1-A77B-9A95767C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505326"/>
            <a:ext cx="11815011" cy="63526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、下载安装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抓包协议分析软件，学习基本的使用方法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、复习课件中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终端的“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无状态地址自动配置过程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、复习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协议的几种报文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2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E54D2-4AC8-4CA1-A77B-9A95767C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505326"/>
            <a:ext cx="11815011" cy="63526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试验内容：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断开校园网（手机热点）的连接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最好断开的时间长一些，关闭无线网络的自动连接校园网的选项，开启终端的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协议，启动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抓包软件，选择准备连接校园网（手机热点）的网卡，启动抓包。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恢复校园网（手机热点）的连接，在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命令行模式，用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ipconfig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检查此网卡是否已经获取了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地址，并对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地址信息进行记录和截图。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抓包，对抓包的内容进行分析，筛选出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协议报文，结合抓到的报文，对本终端的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地址获取过程进行分析。分析时参照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协议和“无状态地址自动配置过程”。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实验报告要求：通过截图（报文截图、在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窗口显示的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地址信息的截图）和文字详细说明在地址获取的报文中，自己分析清楚的各个报文及其作用。报告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采用“实验报告模板”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来编写。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2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244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IPv6地址无状态自动配置 实验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GuoGanG</dc:creator>
  <cp:lastModifiedBy>654480289@qq.com</cp:lastModifiedBy>
  <cp:revision>17</cp:revision>
  <dcterms:created xsi:type="dcterms:W3CDTF">2020-04-23T09:38:37Z</dcterms:created>
  <dcterms:modified xsi:type="dcterms:W3CDTF">2021-04-28T23:16:16Z</dcterms:modified>
</cp:coreProperties>
</file>