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51" r:id="rId3"/>
    <p:sldId id="552" r:id="rId4"/>
    <p:sldId id="553" r:id="rId5"/>
    <p:sldId id="531" r:id="rId6"/>
    <p:sldId id="556" r:id="rId7"/>
    <p:sldId id="557" r:id="rId8"/>
    <p:sldId id="532" r:id="rId9"/>
    <p:sldId id="559" r:id="rId10"/>
    <p:sldId id="560" r:id="rId11"/>
    <p:sldId id="561" r:id="rId12"/>
    <p:sldId id="562" r:id="rId13"/>
    <p:sldId id="533" r:id="rId14"/>
    <p:sldId id="534" r:id="rId15"/>
    <p:sldId id="563" r:id="rId16"/>
    <p:sldId id="564" r:id="rId17"/>
    <p:sldId id="565" r:id="rId18"/>
    <p:sldId id="547" r:id="rId19"/>
    <p:sldId id="548" r:id="rId20"/>
    <p:sldId id="550" r:id="rId21"/>
    <p:sldId id="528" r:id="rId22"/>
    <p:sldId id="519" r:id="rId23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000"/>
    <a:srgbClr val="CCCCFF"/>
    <a:srgbClr val="CCECFF"/>
    <a:srgbClr val="E8E8E8"/>
    <a:srgbClr val="B2B2B2"/>
    <a:srgbClr val="EAEAEA"/>
    <a:srgbClr val="99CCFF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94301" autoAdjust="0"/>
  </p:normalViewPr>
  <p:slideViewPr>
    <p:cSldViewPr>
      <p:cViewPr varScale="1">
        <p:scale>
          <a:sx n="70" d="100"/>
          <a:sy n="70" d="100"/>
        </p:scale>
        <p:origin x="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CBD4A-2F48-4819-92A9-2CC16001E5C6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8B9B7-EF36-4FF0-8F4C-493622227D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00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+mn-ea"/>
              </a:defRPr>
            </a:lvl1pPr>
          </a:lstStyle>
          <a:p>
            <a:pPr>
              <a:defRPr/>
            </a:pPr>
            <a:fld id="{53785CAE-9519-47D0-B556-B0EA9D0B0E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2015-06-05</a:t>
            </a:r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2D1EB-BEFA-4DC5-BED1-CDFCF77075B7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2015-06-05</a:t>
            </a:r>
            <a:endParaRPr lang="zh-CN" altLang="en-US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72D1EB-BEFA-4DC5-BED1-CDFCF77075B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89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8"/>
          <p:cNvSpPr>
            <a:spLocks noChangeArrowheads="1"/>
          </p:cNvSpPr>
          <p:nvPr/>
        </p:nvSpPr>
        <p:spPr bwMode="gray">
          <a:xfrm>
            <a:off x="684213" y="333375"/>
            <a:ext cx="59055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ltGray">
          <a:xfrm>
            <a:off x="0" y="4437063"/>
            <a:ext cx="9144000" cy="17287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5" name="Oval 40"/>
          <p:cNvSpPr>
            <a:spLocks noChangeArrowheads="1"/>
          </p:cNvSpPr>
          <p:nvPr/>
        </p:nvSpPr>
        <p:spPr bwMode="gray">
          <a:xfrm>
            <a:off x="971550" y="1628775"/>
            <a:ext cx="3529013" cy="3671888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6" name="Oval 42"/>
          <p:cNvSpPr>
            <a:spLocks noChangeArrowheads="1"/>
          </p:cNvSpPr>
          <p:nvPr/>
        </p:nvSpPr>
        <p:spPr bwMode="gray">
          <a:xfrm>
            <a:off x="1258888" y="260350"/>
            <a:ext cx="935037" cy="9366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" name="Oval 43"/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001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8" name="Oval 49"/>
          <p:cNvSpPr>
            <a:spLocks noChangeArrowheads="1"/>
          </p:cNvSpPr>
          <p:nvPr/>
        </p:nvSpPr>
        <p:spPr bwMode="gray">
          <a:xfrm>
            <a:off x="993775" y="1651000"/>
            <a:ext cx="3490913" cy="362902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" name="Oval 50"/>
          <p:cNvSpPr>
            <a:spLocks noChangeArrowheads="1"/>
          </p:cNvSpPr>
          <p:nvPr/>
        </p:nvSpPr>
        <p:spPr bwMode="gray">
          <a:xfrm>
            <a:off x="1276350" y="277813"/>
            <a:ext cx="900113" cy="90011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" name="Oval 44"/>
          <p:cNvSpPr>
            <a:spLocks noChangeArrowheads="1"/>
          </p:cNvSpPr>
          <p:nvPr/>
        </p:nvSpPr>
        <p:spPr bwMode="gray">
          <a:xfrm>
            <a:off x="3856038" y="3500438"/>
            <a:ext cx="1582737" cy="1582737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" name="Oval 51"/>
          <p:cNvSpPr>
            <a:spLocks noChangeArrowheads="1"/>
          </p:cNvSpPr>
          <p:nvPr/>
        </p:nvSpPr>
        <p:spPr bwMode="gray">
          <a:xfrm>
            <a:off x="3881438" y="3521075"/>
            <a:ext cx="1533525" cy="154305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2" name="Oval 41"/>
          <p:cNvSpPr>
            <a:spLocks noChangeArrowheads="1"/>
          </p:cNvSpPr>
          <p:nvPr/>
        </p:nvSpPr>
        <p:spPr bwMode="gray">
          <a:xfrm>
            <a:off x="323850" y="1268413"/>
            <a:ext cx="1438275" cy="15113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3" name="Oval 52"/>
          <p:cNvSpPr>
            <a:spLocks noChangeArrowheads="1"/>
          </p:cNvSpPr>
          <p:nvPr/>
        </p:nvSpPr>
        <p:spPr bwMode="gray">
          <a:xfrm>
            <a:off x="330200" y="1287463"/>
            <a:ext cx="1419225" cy="146208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14" name="Picture 57" descr="中科院标志1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1908175" y="6237288"/>
            <a:ext cx="431800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219200"/>
            <a:ext cx="44958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692275" y="6237288"/>
            <a:ext cx="5184775" cy="388937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</p:txBody>
      </p:sp>
      <p:sp>
        <p:nvSpPr>
          <p:cNvPr id="16" name="Rectangle 6"/>
          <p:cNvSpPr>
            <a:spLocks noGrp="1" noChangeArrowheads="1"/>
          </p:cNvSpPr>
          <p:nvPr>
            <p:ph type="sldNum" sz="quarter" idx="11"/>
          </p:nvPr>
        </p:nvSpPr>
        <p:spPr bwMode="gray">
          <a:xfrm>
            <a:off x="381000" y="6400800"/>
            <a:ext cx="2133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charset="-122"/>
              </a:defRPr>
            </a:lvl1pPr>
          </a:lstStyle>
          <a:p>
            <a:pPr>
              <a:defRPr/>
            </a:pPr>
            <a:fld id="{AAAA373D-FC7D-4B9A-B5BC-8E569508A9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7975" y="609600"/>
            <a:ext cx="2066925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48375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676400"/>
            <a:ext cx="40576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alphaModFix amt="6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/>
          <p:cNvSpPr>
            <a:spLocks noChangeArrowheads="1"/>
          </p:cNvSpPr>
          <p:nvPr/>
        </p:nvSpPr>
        <p:spPr bwMode="gray">
          <a:xfrm>
            <a:off x="179388" y="0"/>
            <a:ext cx="6804025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0" name="Rectangle 106"/>
          <p:cNvSpPr>
            <a:spLocks noChangeArrowheads="1"/>
          </p:cNvSpPr>
          <p:nvPr/>
        </p:nvSpPr>
        <p:spPr bwMode="gray">
          <a:xfrm>
            <a:off x="0" y="549275"/>
            <a:ext cx="9144000" cy="6477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1" name="Oval 107"/>
          <p:cNvSpPr>
            <a:spLocks noChangeArrowheads="1"/>
          </p:cNvSpPr>
          <p:nvPr/>
        </p:nvSpPr>
        <p:spPr bwMode="gray">
          <a:xfrm>
            <a:off x="1116013" y="58738"/>
            <a:ext cx="865187" cy="8921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2" name="Oval 108"/>
          <p:cNvSpPr>
            <a:spLocks noChangeArrowheads="1"/>
          </p:cNvSpPr>
          <p:nvPr/>
        </p:nvSpPr>
        <p:spPr bwMode="gray">
          <a:xfrm>
            <a:off x="8101013" y="106363"/>
            <a:ext cx="790575" cy="83026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76400"/>
            <a:ext cx="82677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3"/>
            <a:r>
              <a:rPr lang="en-US" altLang="zh-CN"/>
              <a:t>Fifth level</a:t>
            </a:r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057400" y="609600"/>
            <a:ext cx="6019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2555875" y="6453188"/>
            <a:ext cx="46799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2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中科信软高级技术培训中心－</a:t>
            </a:r>
            <a:r>
              <a:rPr lang="en-US" altLang="zh-CN"/>
              <a:t>www.info-soft.cn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1135" name="Oval 111"/>
          <p:cNvSpPr>
            <a:spLocks noChangeArrowheads="1"/>
          </p:cNvSpPr>
          <p:nvPr/>
        </p:nvSpPr>
        <p:spPr bwMode="gray">
          <a:xfrm>
            <a:off x="1133475" y="76200"/>
            <a:ext cx="828675" cy="857250"/>
          </a:xfrm>
          <a:prstGeom prst="ellipse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3" name="Oval 109"/>
          <p:cNvSpPr>
            <a:spLocks noChangeArrowheads="1"/>
          </p:cNvSpPr>
          <p:nvPr/>
        </p:nvSpPr>
        <p:spPr bwMode="gray">
          <a:xfrm>
            <a:off x="179388" y="333375"/>
            <a:ext cx="1152525" cy="1223963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89803" dir="2700000" algn="ctr" rotWithShape="0">
              <a:srgbClr val="000000">
                <a:alpha val="19000"/>
              </a:srgbClr>
            </a:outerShdw>
          </a:effec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4" name="Oval 110"/>
          <p:cNvSpPr>
            <a:spLocks noChangeArrowheads="1"/>
          </p:cNvSpPr>
          <p:nvPr/>
        </p:nvSpPr>
        <p:spPr bwMode="gray">
          <a:xfrm>
            <a:off x="190500" y="352425"/>
            <a:ext cx="1128713" cy="1185863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136" name="Oval 112"/>
          <p:cNvSpPr>
            <a:spLocks noChangeArrowheads="1"/>
          </p:cNvSpPr>
          <p:nvPr/>
        </p:nvSpPr>
        <p:spPr bwMode="gray">
          <a:xfrm>
            <a:off x="8120063" y="123825"/>
            <a:ext cx="757237" cy="795338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9" r:id="rId1"/>
    <p:sldLayoutId id="2147484279" r:id="rId2"/>
    <p:sldLayoutId id="2147484280" r:id="rId3"/>
    <p:sldLayoutId id="2147484281" r:id="rId4"/>
    <p:sldLayoutId id="2147484282" r:id="rId5"/>
    <p:sldLayoutId id="2147484283" r:id="rId6"/>
    <p:sldLayoutId id="2147484284" r:id="rId7"/>
    <p:sldLayoutId id="2147484285" r:id="rId8"/>
    <p:sldLayoutId id="2147484286" r:id="rId9"/>
    <p:sldLayoutId id="2147484287" r:id="rId10"/>
    <p:sldLayoutId id="2147484288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614">
              <a:srgbClr val="E9F2FA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0383"/>
            <a:ext cx="8892480" cy="6276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255" y="2636912"/>
            <a:ext cx="900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dirty="0" err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GaussDB</a:t>
            </a:r>
            <a:r>
              <a:rPr lang="en-US" altLang="zh-CN" sz="48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(for </a:t>
            </a:r>
            <a:r>
              <a:rPr lang="en-US" altLang="zh-CN" sz="4800" dirty="0" err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openGauss</a:t>
            </a:r>
            <a:r>
              <a:rPr lang="en-US" altLang="zh-CN" sz="48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zh-CN" sz="48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数据库</a:t>
            </a:r>
            <a:endParaRPr lang="zh-CN" altLang="zh-CN" sz="4800" dirty="0">
              <a:solidFill>
                <a:srgbClr val="C00000"/>
              </a:solidFill>
              <a:effectLst>
                <a:outerShdw sx="0" sy="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96944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05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7"/>
            <a:ext cx="8280920" cy="4824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01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60848"/>
            <a:ext cx="8064895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9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064896" cy="4752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04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登录数据库实例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640960" cy="4612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13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登录数据库实例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280920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2842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登录数据库实例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48880"/>
            <a:ext cx="7848872" cy="3978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67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登录数据库实例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36904" cy="4104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76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46E76-9E8C-420D-95D4-35BCCD99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292" y="620688"/>
            <a:ext cx="7177608" cy="487363"/>
          </a:xfrm>
        </p:spPr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用户数据</a:t>
            </a:r>
            <a:r>
              <a:rPr lang="zh-CN" altLang="en-US" dirty="0" smtClean="0"/>
              <a:t>导入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196752"/>
            <a:ext cx="860444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46E76-9E8C-420D-95D4-35BCCD99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292" y="620688"/>
            <a:ext cx="7177608" cy="487363"/>
          </a:xfrm>
        </p:spPr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用户数据</a:t>
            </a:r>
            <a:r>
              <a:rPr lang="zh-CN" altLang="en-US" dirty="0" smtClean="0"/>
              <a:t>导入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1520" y="1108051"/>
            <a:ext cx="8892479" cy="1008112"/>
          </a:xfrm>
        </p:spPr>
        <p:txBody>
          <a:bodyPr/>
          <a:lstStyle/>
          <a:p>
            <a:pPr marL="0" indent="0">
              <a:buNone/>
            </a:pPr>
            <a:endParaRPr lang="en-US" altLang="zh-CN" sz="2000" b="1" dirty="0" smtClean="0">
              <a:effectLst>
                <a:outerShdw sx="0" sy="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effectLst>
                  <a:outerShdw sx="0" sy="0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endParaRPr lang="en-US" altLang="zh-CN" sz="2000" b="1" dirty="0" smtClean="0">
              <a:effectLst>
                <a:outerShdw sx="0" sy="0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9001000" cy="45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3454254" y="620270"/>
            <a:ext cx="50420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新魏"/>
              </a:rPr>
              <a:t>课件资料下载地址</a:t>
            </a:r>
            <a:endParaRPr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新魏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2060848"/>
            <a:ext cx="8532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FTP</a:t>
            </a:r>
            <a:r>
              <a:rPr lang="zh-CN" alt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服务器地址</a:t>
            </a:r>
            <a:r>
              <a:rPr lang="zh-CN" alt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：</a:t>
            </a:r>
            <a:r>
              <a:rPr lang="en-US" altLang="zh-CN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ftp://</a:t>
            </a:r>
            <a:r>
              <a:rPr lang="en-US" altLang="zh-CN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10.156.28</a:t>
            </a:r>
            <a:r>
              <a:rPr lang="en-US" altLang="zh-CN" sz="2800" dirty="0">
                <a:solidFill>
                  <a:srgbClr val="C00000"/>
                </a:solidFill>
                <a:latin typeface="Arial Black" panose="020B0A04020102020204" pitchFamily="34" charset="0"/>
              </a:rPr>
              <a:t>. 72</a:t>
            </a:r>
          </a:p>
          <a:p>
            <a:endParaRPr lang="en-US" altLang="zh-CN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用户名：</a:t>
            </a:r>
            <a:r>
              <a:rPr lang="en-US" altLang="zh-CN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student2024</a:t>
            </a:r>
            <a:endParaRPr lang="en-US" altLang="zh-CN" sz="2800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密码：</a:t>
            </a:r>
            <a:r>
              <a:rPr lang="en-US" altLang="zh-CN" sz="2800" smtClean="0">
                <a:solidFill>
                  <a:srgbClr val="C00000"/>
                </a:solidFill>
                <a:latin typeface="Arial Black" panose="020B0A04020102020204" pitchFamily="34" charset="0"/>
              </a:rPr>
              <a:t>student2024</a:t>
            </a:r>
            <a:endParaRPr lang="en-US" altLang="zh-CN" sz="2800" dirty="0" smtClean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endParaRPr lang="en-US" altLang="zh-CN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zh-CN" altLang="en-US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下载：</a:t>
            </a:r>
            <a:r>
              <a:rPr lang="en-US" altLang="zh-CN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FileZilla_3.56.0_win64-setup</a:t>
            </a:r>
            <a:r>
              <a:rPr lang="en-US" altLang="zh-CN" sz="2800" dirty="0">
                <a:solidFill>
                  <a:srgbClr val="C00000"/>
                </a:solidFill>
                <a:latin typeface="Arial Black" panose="020B0A04020102020204" pitchFamily="34" charset="0"/>
              </a:rPr>
              <a:t>.</a:t>
            </a:r>
            <a:r>
              <a:rPr lang="en-US" altLang="zh-CN" sz="2800" dirty="0" smtClean="0">
                <a:solidFill>
                  <a:srgbClr val="C00000"/>
                </a:solidFill>
                <a:latin typeface="Arial Black" panose="020B0A04020102020204" pitchFamily="34" charset="0"/>
              </a:rPr>
              <a:t>exe</a:t>
            </a:r>
            <a:endParaRPr lang="zh-CN" alt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8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D346E76-9E8C-420D-95D4-35BCCD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华</a:t>
            </a:r>
            <a:r>
              <a:rPr lang="zh-CN" altLang="en-US" dirty="0"/>
              <a:t>为</a:t>
            </a:r>
            <a:r>
              <a:rPr lang="zh-CN" altLang="en-US" dirty="0" smtClean="0"/>
              <a:t>云数据导入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" y="2636912"/>
            <a:ext cx="9036496" cy="26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780928"/>
            <a:ext cx="8267700" cy="1680592"/>
          </a:xfrm>
        </p:spPr>
        <p:txBody>
          <a:bodyPr/>
          <a:lstStyle/>
          <a:p>
            <a:r>
              <a:rPr lang="en-US" altLang="zh-CN" sz="3200" dirty="0"/>
              <a:t>http://www.postgres.cn/docs/9.4/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790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0383"/>
            <a:ext cx="8892480" cy="6276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4260" y="1772816"/>
            <a:ext cx="9001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谢谢</a:t>
            </a:r>
            <a:endParaRPr lang="zh-CN" altLang="zh-CN" sz="4800" dirty="0">
              <a:solidFill>
                <a:srgbClr val="C00000"/>
              </a:solidFill>
              <a:effectLst>
                <a:outerShdw sx="0" sy="0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54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IAM</a:t>
            </a:r>
            <a:r>
              <a:rPr lang="zh-CN" altLang="en-US" dirty="0" smtClean="0"/>
              <a:t>用户登录华为云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6" y="2060848"/>
            <a:ext cx="8280920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1265079" y="1560261"/>
            <a:ext cx="7596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登录华为官网</a:t>
            </a:r>
            <a:r>
              <a:rPr lang="en-US" altLang="zh-CN" dirty="0">
                <a:solidFill>
                  <a:srgbClr val="7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:https://www.huaweicloud.com/</a:t>
            </a:r>
          </a:p>
        </p:txBody>
      </p:sp>
    </p:spTree>
    <p:extLst>
      <p:ext uri="{BB962C8B-B14F-4D97-AF65-F5344CB8AC3E}">
        <p14:creationId xmlns:p14="http://schemas.microsoft.com/office/powerpoint/2010/main" val="210199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IAM</a:t>
            </a:r>
            <a:r>
              <a:rPr lang="zh-CN" altLang="en-US" dirty="0" smtClean="0"/>
              <a:t>用户登录华为云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8640960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04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IAM</a:t>
            </a:r>
            <a:r>
              <a:rPr lang="zh-CN" altLang="en-US" dirty="0" smtClean="0"/>
              <a:t>用户登录华为云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61030" y="5805264"/>
            <a:ext cx="676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IAM</a:t>
            </a:r>
            <a:r>
              <a:rPr lang="zh-CN" altLang="en-US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用户登录：用户名：</a:t>
            </a:r>
            <a:r>
              <a:rPr lang="en-US" altLang="zh-CN" dirty="0" err="1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bupt</a:t>
            </a:r>
            <a:r>
              <a:rPr lang="en-US" altLang="zh-CN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en-US" altLang="zh-CN" dirty="0" smtClean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初次密码</a:t>
            </a:r>
            <a:r>
              <a:rPr lang="zh-CN" altLang="en-US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bupt@123456</a:t>
            </a:r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9100"/>
            <a:ext cx="8267700" cy="35840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64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208911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01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72816"/>
            <a:ext cx="7992888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6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964488" cy="4896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90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IAM</a:t>
            </a:r>
            <a:r>
              <a:rPr lang="zh-CN" altLang="en-US" dirty="0"/>
              <a:t>用户</a:t>
            </a:r>
            <a:r>
              <a:rPr lang="zh-CN" altLang="en-US" dirty="0" smtClean="0"/>
              <a:t>登录</a:t>
            </a:r>
            <a:r>
              <a:rPr lang="zh-CN" altLang="en-US" dirty="0"/>
              <a:t>华为云</a:t>
            </a: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68952" cy="42646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71600" y="6309320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学生</a:t>
            </a:r>
            <a:r>
              <a:rPr lang="zh-CN" altLang="en-US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登录数据库实例：用户名：</a:t>
            </a:r>
            <a:r>
              <a:rPr lang="en-US" altLang="zh-CN" dirty="0" err="1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bupt</a:t>
            </a:r>
            <a:r>
              <a:rPr lang="en-US" altLang="zh-CN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学号</a:t>
            </a:r>
            <a:r>
              <a:rPr lang="en-US" altLang="zh-CN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密码：</a:t>
            </a:r>
            <a:r>
              <a:rPr lang="en-US" altLang="zh-CN" dirty="0">
                <a:solidFill>
                  <a:srgbClr val="7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bupt@2022</a:t>
            </a:r>
          </a:p>
        </p:txBody>
      </p:sp>
    </p:spTree>
    <p:extLst>
      <p:ext uri="{BB962C8B-B14F-4D97-AF65-F5344CB8AC3E}">
        <p14:creationId xmlns:p14="http://schemas.microsoft.com/office/powerpoint/2010/main" val="600315867"/>
      </p:ext>
    </p:extLst>
  </p:cSld>
  <p:clrMapOvr>
    <a:masterClrMapping/>
  </p:clrMapOvr>
</p:sld>
</file>

<file path=ppt/theme/theme1.xml><?xml version="1.0" encoding="utf-8"?>
<a:theme xmlns:a="http://schemas.openxmlformats.org/drawingml/2006/main" name="213TGp_natural_light_v2">
  <a:themeElements>
    <a:clrScheme name="213TGp_natural_light_v2 2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213TGp_natural_light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13TGp_natural_light_v2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2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3TGp_natural_light_v2 3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98C13D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CADDAF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5393</TotalTime>
  <Words>180</Words>
  <Application>Microsoft Office PowerPoint</Application>
  <PresentationFormat>全屏显示(4:3)</PresentationFormat>
  <Paragraphs>38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黑体</vt:lpstr>
      <vt:lpstr>华文新魏</vt:lpstr>
      <vt:lpstr>楷体</vt:lpstr>
      <vt:lpstr>隶书</vt:lpstr>
      <vt:lpstr>宋体</vt:lpstr>
      <vt:lpstr>微软雅黑</vt:lpstr>
      <vt:lpstr>Arial</vt:lpstr>
      <vt:lpstr>Arial Black</vt:lpstr>
      <vt:lpstr>Wingdings</vt:lpstr>
      <vt:lpstr>213TGp_natural_light_v2</vt:lpstr>
      <vt:lpstr>PowerPoint 演示文稿</vt:lpstr>
      <vt:lpstr>PowerPoint 演示文稿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IAM用户登录华为云</vt:lpstr>
      <vt:lpstr>IAM用户登录数据库实例</vt:lpstr>
      <vt:lpstr>IAM用户登录数据库实例</vt:lpstr>
      <vt:lpstr>IAM用户登录数据库实例</vt:lpstr>
      <vt:lpstr>IAM用户登录数据库实例</vt:lpstr>
      <vt:lpstr>IAM用户数据导入</vt:lpstr>
      <vt:lpstr>IAM用户数据导入</vt:lpstr>
      <vt:lpstr>华为云数据导入</vt:lpstr>
      <vt:lpstr>参考资料</vt:lpstr>
      <vt:lpstr>PowerPoint 演示文稿</vt:lpstr>
    </vt:vector>
  </TitlesOfParts>
  <Company>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sdu</dc:creator>
  <cp:lastModifiedBy>Administrator</cp:lastModifiedBy>
  <cp:revision>1429</cp:revision>
  <cp:lastPrinted>2022-10-04T03:29:59Z</cp:lastPrinted>
  <dcterms:created xsi:type="dcterms:W3CDTF">2008-10-08T11:57:27Z</dcterms:created>
  <dcterms:modified xsi:type="dcterms:W3CDTF">2024-10-21T00:10:30Z</dcterms:modified>
</cp:coreProperties>
</file>