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80" r:id="rId3"/>
    <p:sldId id="279" r:id="rId4"/>
    <p:sldId id="270" r:id="rId5"/>
    <p:sldId id="271" r:id="rId6"/>
    <p:sldId id="272" r:id="rId7"/>
    <p:sldId id="283" r:id="rId8"/>
    <p:sldId id="273" r:id="rId9"/>
    <p:sldId id="274" r:id="rId10"/>
    <p:sldId id="275" r:id="rId11"/>
    <p:sldId id="276" r:id="rId12"/>
    <p:sldId id="277" r:id="rId13"/>
    <p:sldId id="278" r:id="rId14"/>
    <p:sldId id="257" r:id="rId15"/>
    <p:sldId id="258" r:id="rId16"/>
    <p:sldId id="259" r:id="rId17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8" autoAdjust="0"/>
    <p:restoredTop sz="89419" autoAdjust="0"/>
  </p:normalViewPr>
  <p:slideViewPr>
    <p:cSldViewPr>
      <p:cViewPr varScale="1">
        <p:scale>
          <a:sx n="150" d="100"/>
          <a:sy n="150" d="100"/>
        </p:scale>
        <p:origin x="229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907"/>
            <a:ext cx="5438140" cy="4467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30091"/>
            <a:ext cx="2945659" cy="49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774BE1-6B14-4D9E-8AC0-B1CC787D2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rPr>
              <a:t>erase flash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74BE1-6B14-4D9E-8AC0-B1CC787D2807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74BE1-6B14-4D9E-8AC0-B1CC787D2807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8774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交换机上必须配有这个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才行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774BE1-6B14-4D9E-8AC0-B1CC787D2807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3F86DB-E492-46C9-9473-36A38708EC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CBB1EF-0BB6-4B4E-8F91-FBA80FE23D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67F-E3A9-4BEE-B311-0D7598D93E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CD30D-98D4-4E0C-9C1F-12AB1DE58C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66DED5-ED9A-48CB-B724-408EE6E96D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C9B45-FAAB-4D03-BF7C-850A414B03C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3C4C62-0C79-4C36-BC7D-F9266E7A5A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4CF6E3-3299-43CC-83E6-D444609AE80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E99EF4-80D8-4C39-AB6F-CAB81C4131A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692FD-355E-4C15-9B4E-6348CB751BA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447074-8B9C-40FA-9BCD-2E84A79BA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C4BF4D78-0147-40FA-A19B-AE4F0E5CC3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实验</a:t>
            </a:r>
            <a:r>
              <a:rPr lang="en-US" altLang="zh-CN" smtClean="0"/>
              <a:t>4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的第二部分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400" dirty="0" err="1" smtClean="0"/>
              <a:t>Vlan</a:t>
            </a:r>
            <a:r>
              <a:rPr lang="zh-CN" altLang="en-US" sz="2400" dirty="0" smtClean="0"/>
              <a:t>配置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启动</a:t>
            </a:r>
            <a:r>
              <a:rPr lang="en-US" altLang="zh-CN" sz="2400" dirty="0" smtClean="0"/>
              <a:t>SW1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SW2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PC1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PC3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Telnet</a:t>
            </a:r>
            <a:r>
              <a:rPr lang="zh-CN" altLang="en-US" sz="2400" dirty="0" smtClean="0"/>
              <a:t>到</a:t>
            </a:r>
            <a:r>
              <a:rPr lang="en-US" altLang="zh-CN" sz="2400" dirty="0" smtClean="0"/>
              <a:t>SW1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SW2</a:t>
            </a:r>
            <a:r>
              <a:rPr lang="zh-CN" altLang="en-US" sz="2400" dirty="0" smtClean="0"/>
              <a:t>， </a:t>
            </a:r>
            <a:r>
              <a:rPr lang="en-US" altLang="zh-CN" sz="2400" dirty="0" smtClean="0"/>
              <a:t>PC1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PC3</a:t>
            </a:r>
            <a:r>
              <a:rPr lang="zh-CN" altLang="en-US" sz="2400" dirty="0" smtClean="0"/>
              <a:t>上进行配置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PC1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F0/0</a:t>
            </a:r>
            <a:r>
              <a:rPr lang="zh-CN" altLang="en-US" sz="2400" dirty="0" smtClean="0"/>
              <a:t>接口配成</a:t>
            </a:r>
            <a:r>
              <a:rPr lang="en-US" altLang="zh-CN" sz="2400" dirty="0" smtClean="0"/>
              <a:t>1.1.1.1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 smtClean="0"/>
              <a:t>PC3</a:t>
            </a:r>
            <a:r>
              <a:rPr lang="zh-CN" altLang="en-US" sz="2400" dirty="0" smtClean="0"/>
              <a:t>的</a:t>
            </a:r>
            <a:r>
              <a:rPr lang="en-US" altLang="zh-CN" sz="2400" dirty="0" smtClean="0"/>
              <a:t>F0/0</a:t>
            </a:r>
            <a:r>
              <a:rPr lang="zh-CN" altLang="en-US" sz="2400" dirty="0" smtClean="0"/>
              <a:t>接口配成</a:t>
            </a:r>
            <a:r>
              <a:rPr lang="en-US" altLang="zh-CN" sz="2400" dirty="0" smtClean="0"/>
              <a:t>1.1.1.3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SW1</a:t>
            </a:r>
            <a:r>
              <a:rPr lang="zh-CN" altLang="en-US" sz="2400" dirty="0" smtClean="0"/>
              <a:t>的端口</a:t>
            </a:r>
            <a:r>
              <a:rPr lang="en-US" altLang="zh-CN" sz="2400" dirty="0" smtClean="0"/>
              <a:t>f1/11 </a:t>
            </a:r>
            <a:r>
              <a:rPr lang="zh-CN" altLang="en-US" sz="2400" dirty="0" smtClean="0"/>
              <a:t>配成</a:t>
            </a:r>
            <a:r>
              <a:rPr lang="en-US" altLang="zh-CN" sz="2400" dirty="0" err="1" smtClean="0"/>
              <a:t>Vlan</a:t>
            </a:r>
            <a:r>
              <a:rPr lang="en-US" altLang="zh-CN" sz="2400" dirty="0" smtClean="0"/>
              <a:t> 2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SW2</a:t>
            </a:r>
            <a:r>
              <a:rPr lang="zh-CN" altLang="en-US" sz="2400" dirty="0" smtClean="0"/>
              <a:t>的端口</a:t>
            </a:r>
            <a:r>
              <a:rPr lang="en-US" altLang="zh-CN" sz="2400" dirty="0" smtClean="0"/>
              <a:t>f1/11</a:t>
            </a:r>
            <a:r>
              <a:rPr lang="zh-CN" altLang="en-US" sz="2400" dirty="0" smtClean="0"/>
              <a:t>配成</a:t>
            </a:r>
            <a:r>
              <a:rPr lang="en-US" altLang="zh-CN" sz="2400" dirty="0" err="1" smtClean="0"/>
              <a:t>Vlan</a:t>
            </a:r>
            <a:r>
              <a:rPr lang="en-US" altLang="zh-CN" sz="2400" dirty="0" smtClean="0"/>
              <a:t> 2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是否能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通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SW2</a:t>
            </a:r>
            <a:r>
              <a:rPr lang="zh-CN" altLang="en-US" sz="2400" dirty="0" smtClean="0"/>
              <a:t>的端口</a:t>
            </a:r>
            <a:r>
              <a:rPr lang="en-US" altLang="zh-CN" sz="2400" dirty="0" smtClean="0"/>
              <a:t>f1/1</a:t>
            </a:r>
            <a:r>
              <a:rPr lang="zh-CN" altLang="en-US" sz="2400" dirty="0" smtClean="0"/>
              <a:t>配成</a:t>
            </a:r>
            <a:r>
              <a:rPr lang="en-US" altLang="zh-CN" sz="2400" dirty="0" smtClean="0"/>
              <a:t>trunk</a:t>
            </a:r>
            <a:r>
              <a:rPr lang="zh-CN" altLang="en-US" sz="2400" dirty="0" smtClean="0"/>
              <a:t>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将</a:t>
            </a:r>
            <a:r>
              <a:rPr lang="en-US" altLang="zh-CN" sz="2400" dirty="0" smtClean="0"/>
              <a:t>SW1</a:t>
            </a:r>
            <a:r>
              <a:rPr lang="zh-CN" altLang="en-US" sz="2400" dirty="0" smtClean="0"/>
              <a:t>的端口</a:t>
            </a:r>
            <a:r>
              <a:rPr lang="en-US" altLang="zh-CN" sz="2400" dirty="0" smtClean="0"/>
              <a:t>f1/2</a:t>
            </a:r>
            <a:r>
              <a:rPr lang="zh-CN" altLang="en-US" sz="2400" dirty="0" smtClean="0"/>
              <a:t>配成</a:t>
            </a:r>
            <a:r>
              <a:rPr lang="en-US" altLang="zh-CN" sz="2400" dirty="0" smtClean="0"/>
              <a:t>trunk</a:t>
            </a:r>
            <a:r>
              <a:rPr lang="zh-CN" altLang="en-US" sz="2400" dirty="0" smtClean="0"/>
              <a:t>模式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 smtClean="0"/>
              <a:t>是否能</a:t>
            </a:r>
            <a:r>
              <a:rPr lang="en-US" altLang="zh-CN" sz="2400" dirty="0" smtClean="0"/>
              <a:t>ping</a:t>
            </a:r>
            <a:r>
              <a:rPr lang="zh-CN" altLang="en-US" sz="2400" dirty="0" smtClean="0"/>
              <a:t>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409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393950"/>
          <a:ext cx="822960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Visio" r:id="rId3" imgW="10187562" imgH="3502594" progId="Visio.Drawing.11">
                  <p:embed/>
                </p:oleObj>
              </mc:Choice>
              <mc:Fallback>
                <p:oleObj name="Visio" r:id="rId3" imgW="10187562" imgH="350259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93950"/>
                        <a:ext cx="822960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#</a:t>
            </a:r>
            <a:r>
              <a:rPr lang="zh-CN" altLang="en-US" dirty="0" smtClean="0"/>
              <a:t>下输入</a:t>
            </a:r>
          </a:p>
          <a:p>
            <a:pPr eaLnBrk="1" hangingPunct="1"/>
            <a:r>
              <a:rPr lang="en-US" altLang="zh-CN" dirty="0" smtClean="0"/>
              <a:t>Interface f1/1</a:t>
            </a:r>
            <a:r>
              <a:rPr lang="zh-CN" altLang="en-US" dirty="0" smtClean="0"/>
              <a:t>进入接口</a:t>
            </a:r>
            <a:r>
              <a:rPr lang="en-US" altLang="zh-CN" dirty="0" smtClean="0"/>
              <a:t>f1/1</a:t>
            </a:r>
            <a:r>
              <a:rPr lang="zh-CN" altLang="en-US" dirty="0" smtClean="0"/>
              <a:t>的配置界面</a:t>
            </a:r>
          </a:p>
          <a:p>
            <a:pPr eaLnBrk="1" hangingPunct="1"/>
            <a:r>
              <a:rPr lang="en-US" altLang="zh-CN" dirty="0" err="1" smtClean="0"/>
              <a:t>Switchport</a:t>
            </a:r>
            <a:r>
              <a:rPr lang="en-US" altLang="zh-CN" dirty="0" smtClean="0"/>
              <a:t> mode Trunk</a:t>
            </a:r>
          </a:p>
          <a:p>
            <a:pPr eaLnBrk="1" hangingPunct="1"/>
            <a:r>
              <a:rPr lang="en-US" altLang="zh-CN" dirty="0" err="1" smtClean="0"/>
              <a:t>Switchport</a:t>
            </a:r>
            <a:r>
              <a:rPr lang="en-US" altLang="zh-CN" dirty="0" smtClean="0"/>
              <a:t> trunk allowed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all</a:t>
            </a:r>
          </a:p>
          <a:p>
            <a:pPr eaLnBrk="1" hangingPunct="1"/>
            <a:r>
              <a:rPr lang="zh-CN" altLang="en-US" dirty="0" smtClean="0"/>
              <a:t>（允许所有本交换机上配置的</a:t>
            </a:r>
            <a:r>
              <a:rPr lang="en-US" altLang="zh-CN" dirty="0" smtClean="0"/>
              <a:t>VLAN</a:t>
            </a:r>
            <a:r>
              <a:rPr lang="zh-CN" altLang="en-US" dirty="0"/>
              <a:t>通过，交换机上必须配有</a:t>
            </a:r>
            <a:r>
              <a:rPr lang="zh-CN" altLang="en-US" dirty="0" smtClean="0"/>
              <a:t>这个</a:t>
            </a:r>
            <a:r>
              <a:rPr lang="en-US" altLang="zh-CN" dirty="0"/>
              <a:t>VLAN</a:t>
            </a:r>
            <a:r>
              <a:rPr lang="zh-CN" altLang="en-US" dirty="0" smtClean="0"/>
              <a:t>才行）</a:t>
            </a:r>
            <a:endParaRPr lang="en-US" altLang="zh-CN" dirty="0" smtClean="0"/>
          </a:p>
          <a:p>
            <a:pPr eaLnBrk="1" hangingPunct="1"/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的第三部分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不同</a:t>
            </a:r>
            <a:r>
              <a:rPr lang="en-US" altLang="zh-CN" dirty="0" err="1" smtClean="0"/>
              <a:t>Vlan</a:t>
            </a:r>
            <a:r>
              <a:rPr lang="zh-CN" altLang="en-US" dirty="0" smtClean="0"/>
              <a:t>互联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1</a:t>
            </a:r>
          </a:p>
        </p:txBody>
      </p:sp>
      <p:graphicFrame>
        <p:nvGraphicFramePr>
          <p:cNvPr id="51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392363"/>
          <a:ext cx="82296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0" name="Visio" r:id="rId3" imgW="10187643" imgH="3502670" progId="Visio.Drawing.11">
                  <p:embed/>
                </p:oleObj>
              </mc:Choice>
              <mc:Fallback>
                <p:oleObj name="Visio" r:id="rId3" imgW="10187643" imgH="35026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92363"/>
                        <a:ext cx="822960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方法</a:t>
            </a:r>
            <a:r>
              <a:rPr lang="en-US" altLang="zh-CN" smtClean="0"/>
              <a:t>2</a:t>
            </a:r>
            <a:endParaRPr lang="zh-CN" altLang="zh-CN" smtClean="0"/>
          </a:p>
        </p:txBody>
      </p:sp>
      <p:graphicFrame>
        <p:nvGraphicFramePr>
          <p:cNvPr id="614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392363"/>
          <a:ext cx="8229600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4" name="Visio" r:id="rId3" imgW="10187643" imgH="3502670" progId="Visio.Drawing.11">
                  <p:embed/>
                </p:oleObj>
              </mc:Choice>
              <mc:Fallback>
                <p:oleObj name="Visio" r:id="rId3" imgW="10187643" imgH="350267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92363"/>
                        <a:ext cx="8229600" cy="294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Interface f1/0.1</a:t>
            </a:r>
          </a:p>
          <a:p>
            <a:pPr eaLnBrk="1" hangingPunct="1"/>
            <a:r>
              <a:rPr lang="en-US" altLang="zh-CN" dirty="0" smtClean="0"/>
              <a:t>Encapsulation dot1q 2</a:t>
            </a:r>
          </a:p>
          <a:p>
            <a:pPr eaLnBrk="1" hangingPunct="1"/>
            <a:r>
              <a:rPr lang="en-US" altLang="zh-CN" dirty="0" err="1" smtClean="0"/>
              <a:t>Ip</a:t>
            </a:r>
            <a:r>
              <a:rPr lang="en-US" altLang="zh-CN" dirty="0" smtClean="0"/>
              <a:t> add 1.1.1.1 255.0.0.0</a:t>
            </a:r>
          </a:p>
          <a:p>
            <a:pPr eaLnBrk="1" hangingPunct="1"/>
            <a:endParaRPr lang="en-US" altLang="zh-CN" dirty="0" smtClean="0"/>
          </a:p>
          <a:p>
            <a:pPr eaLnBrk="1" hangingPunct="1"/>
            <a:r>
              <a:rPr lang="en-US" altLang="zh-CN" dirty="0" smtClean="0"/>
              <a:t>Interface f1/0.2</a:t>
            </a:r>
          </a:p>
          <a:p>
            <a:pPr eaLnBrk="1" hangingPunct="1"/>
            <a:r>
              <a:rPr lang="en-US" altLang="zh-CN" dirty="0" smtClean="0"/>
              <a:t>Encapsulation dot1q 3</a:t>
            </a:r>
          </a:p>
          <a:p>
            <a:pPr eaLnBrk="1" hangingPunct="1"/>
            <a:r>
              <a:rPr lang="en-US" altLang="zh-CN" dirty="0" err="1" smtClean="0"/>
              <a:t>Ip</a:t>
            </a:r>
            <a:r>
              <a:rPr lang="en-US" altLang="zh-CN" dirty="0" smtClean="0"/>
              <a:t> add 3.1.1.1 255.0.0.0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 smtClean="0"/>
              <a:t>子接口对应的物理接口一定要启动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验收说明</a:t>
            </a:r>
          </a:p>
        </p:txBody>
      </p:sp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sz="2400" dirty="0" smtClean="0"/>
              <a:t>所有同学都需要提交实验报告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下周</a:t>
            </a:r>
            <a:r>
              <a:rPr lang="zh-CN" altLang="en-US" sz="2400" dirty="0" smtClean="0"/>
              <a:t>三（</a:t>
            </a:r>
            <a:r>
              <a:rPr lang="en-US" altLang="zh-CN" sz="2400" dirty="0" smtClean="0"/>
              <a:t>11</a:t>
            </a:r>
            <a:r>
              <a:rPr lang="zh-CN" altLang="en-US" sz="2400" dirty="0" smtClean="0"/>
              <a:t>月</a:t>
            </a:r>
            <a:r>
              <a:rPr lang="en-US" altLang="zh-CN" sz="2400" dirty="0" smtClean="0"/>
              <a:t>20</a:t>
            </a:r>
            <a:r>
              <a:rPr lang="zh-CN" altLang="en-US" sz="2400" dirty="0" smtClean="0"/>
              <a:t>日）上午</a:t>
            </a:r>
            <a:r>
              <a:rPr lang="en-US" altLang="zh-CN" sz="2400" dirty="0"/>
              <a:t>7:50-8:40</a:t>
            </a:r>
            <a:r>
              <a:rPr lang="zh-CN" altLang="en-US" sz="2400" dirty="0"/>
              <a:t>在外训楼</a:t>
            </a:r>
            <a:r>
              <a:rPr lang="en-US" altLang="zh-CN" sz="2400" dirty="0"/>
              <a:t>301</a:t>
            </a:r>
            <a:r>
              <a:rPr lang="zh-CN" altLang="en-US" sz="2400" dirty="0"/>
              <a:t>进行验收；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只验收第三部分；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要求不少于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台交换机和两台路由器（</a:t>
            </a:r>
            <a:r>
              <a:rPr lang="zh-CN" altLang="en-US" sz="2400" dirty="0">
                <a:solidFill>
                  <a:srgbClr val="FF0000"/>
                </a:solidFill>
              </a:rPr>
              <a:t>要求</a:t>
            </a:r>
            <a:r>
              <a:rPr lang="en-US" altLang="zh-CN" sz="2400" dirty="0">
                <a:solidFill>
                  <a:srgbClr val="FF0000"/>
                </a:solidFill>
              </a:rPr>
              <a:t>IP</a:t>
            </a:r>
            <a:r>
              <a:rPr lang="zh-CN" altLang="en-US" sz="2400" dirty="0">
                <a:solidFill>
                  <a:srgbClr val="FF0000"/>
                </a:solidFill>
              </a:rPr>
              <a:t>地址第一位</a:t>
            </a:r>
            <a:r>
              <a:rPr lang="zh-CN" altLang="en-US" sz="2400" dirty="0" smtClean="0">
                <a:solidFill>
                  <a:srgbClr val="FF0000"/>
                </a:solidFill>
              </a:rPr>
              <a:t>是</a:t>
            </a:r>
            <a:r>
              <a:rPr lang="en-US" altLang="zh-CN" sz="2400" dirty="0" smtClean="0">
                <a:solidFill>
                  <a:srgbClr val="FF0000"/>
                </a:solidFill>
              </a:rPr>
              <a:t>204</a:t>
            </a:r>
            <a:r>
              <a:rPr lang="zh-CN" altLang="en-US" sz="2400" dirty="0" smtClean="0">
                <a:solidFill>
                  <a:srgbClr val="FF0000"/>
                </a:solidFill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</a:rPr>
              <a:t>第二位是学号后三位</a:t>
            </a:r>
            <a:r>
              <a:rPr lang="en-US" altLang="zh-CN" sz="2400" dirty="0">
                <a:solidFill>
                  <a:srgbClr val="FF0000"/>
                </a:solidFill>
              </a:rPr>
              <a:t>%255 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至少</a:t>
            </a:r>
            <a:r>
              <a:rPr lang="en-US" altLang="zh-CN" sz="2400" dirty="0" smtClean="0"/>
              <a:t>8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，需要用两台以上的路由器将其连通，需要采用两种互联方法。路由器上可以静态或者动态配置路由；（不要用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内的主机间可以互相</a:t>
            </a:r>
            <a:r>
              <a:rPr lang="en-US" altLang="zh-CN" sz="2400" dirty="0" smtClean="0"/>
              <a:t>ping </a:t>
            </a:r>
            <a:r>
              <a:rPr lang="zh-CN" altLang="en-US" sz="2400" dirty="0" smtClean="0"/>
              <a:t>通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路由器上的路由表正确，清楚数据包走的路径</a:t>
            </a:r>
            <a:endParaRPr lang="en-US" altLang="zh-CN" sz="2400" dirty="0" smtClean="0"/>
          </a:p>
          <a:p>
            <a:pPr eaLnBrk="1" hangingPunct="1"/>
            <a:r>
              <a:rPr lang="zh-CN" altLang="en-US" sz="2400" dirty="0" smtClean="0"/>
              <a:t>能解释清楚不同</a:t>
            </a:r>
            <a:r>
              <a:rPr lang="en-US" altLang="zh-CN" sz="2400" dirty="0" smtClean="0"/>
              <a:t>VLAN</a:t>
            </a:r>
            <a:r>
              <a:rPr lang="zh-CN" altLang="en-US" sz="2400" dirty="0" smtClean="0"/>
              <a:t>配置的区别和原理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思考题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 smtClean="0"/>
              <a:t>如何在同一个局域网中，配置两个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网段（要求这两个网段的设备可以互相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通，采用两种以上的配置方法）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选择自己拓扑中两个不同</a:t>
            </a:r>
            <a:r>
              <a:rPr lang="en-US" altLang="zh-CN" sz="2800" dirty="0"/>
              <a:t>VLAN</a:t>
            </a:r>
            <a:r>
              <a:rPr lang="zh-CN" altLang="en-US" sz="2800" dirty="0" smtClean="0"/>
              <a:t>中的</a:t>
            </a:r>
            <a:r>
              <a:rPr lang="en-US" altLang="zh-CN" sz="2800" dirty="0" smtClean="0"/>
              <a:t>PC</a:t>
            </a:r>
            <a:r>
              <a:rPr lang="zh-CN" altLang="en-US" sz="2800" dirty="0" smtClean="0"/>
              <a:t>机，中间要经过</a:t>
            </a:r>
            <a:r>
              <a:rPr lang="en-US" altLang="zh-CN" sz="2800" dirty="0" smtClean="0"/>
              <a:t>trunk</a:t>
            </a:r>
            <a:r>
              <a:rPr lang="zh-CN" altLang="en-US" sz="2800" dirty="0" smtClean="0"/>
              <a:t>链路连接的路由器，阐述互相</a:t>
            </a:r>
            <a:r>
              <a:rPr lang="en-US" altLang="zh-CN" sz="2800" dirty="0" smtClean="0"/>
              <a:t>ping</a:t>
            </a:r>
            <a:r>
              <a:rPr lang="zh-CN" altLang="en-US" sz="2800" dirty="0" smtClean="0"/>
              <a:t>时的完整传输流程。（包括交换机和路由器的简单处理过程，并且要指出数据包中</a:t>
            </a:r>
            <a:r>
              <a:rPr lang="en-US" altLang="zh-CN" sz="2800" dirty="0"/>
              <a:t>VLAN</a:t>
            </a:r>
            <a:r>
              <a:rPr lang="zh-CN" altLang="en-US" sz="2800" dirty="0" smtClean="0"/>
              <a:t>标签的变化过程）</a:t>
            </a:r>
            <a:endParaRPr lang="en-US" altLang="zh-CN" sz="2800" dirty="0" smtClean="0"/>
          </a:p>
          <a:p>
            <a:pPr eaLnBrk="1" hangingPunct="1"/>
            <a:r>
              <a:rPr lang="zh-CN" altLang="en-US" sz="2800" dirty="0" smtClean="0"/>
              <a:t>请阐述</a:t>
            </a:r>
            <a:r>
              <a:rPr lang="zh-CN" altLang="en-US" sz="2800" dirty="0" smtClean="0"/>
              <a:t>物理以太网络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及</a:t>
            </a:r>
            <a:r>
              <a:rPr lang="en-US" altLang="zh-CN" sz="2800" dirty="0" smtClean="0"/>
              <a:t>IP</a:t>
            </a:r>
            <a:r>
              <a:rPr lang="zh-CN" altLang="en-US" sz="2800" dirty="0" smtClean="0"/>
              <a:t>网段的关系，说明路由器是如何把</a:t>
            </a:r>
            <a:r>
              <a:rPr lang="zh-CN" altLang="en-US" sz="2800" dirty="0" smtClean="0"/>
              <a:t>不同</a:t>
            </a:r>
            <a:r>
              <a:rPr lang="en-US" altLang="zh-CN" sz="2800" dirty="0" smtClean="0"/>
              <a:t>VLAN</a:t>
            </a:r>
            <a:r>
              <a:rPr lang="zh-CN" altLang="en-US" sz="2800" dirty="0" smtClean="0"/>
              <a:t>连通</a:t>
            </a:r>
            <a:r>
              <a:rPr lang="zh-CN" altLang="en-US" sz="2800" dirty="0" smtClean="0"/>
              <a:t>的。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实验</a:t>
            </a:r>
            <a:r>
              <a:rPr lang="en-US" altLang="zh-CN" dirty="0" smtClean="0"/>
              <a:t>4</a:t>
            </a:r>
            <a:r>
              <a:rPr lang="zh-CN" altLang="en-US" dirty="0" smtClean="0"/>
              <a:t>的第一部分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Vlan</a:t>
            </a:r>
            <a:r>
              <a:rPr lang="zh-CN" altLang="en-US" sz="2400" smtClean="0"/>
              <a:t>配置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启动</a:t>
            </a:r>
            <a:r>
              <a:rPr lang="en-US" altLang="zh-CN" sz="2400" smtClean="0"/>
              <a:t>SW1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Telnet</a:t>
            </a:r>
            <a:r>
              <a:rPr lang="zh-CN" altLang="en-US" sz="2400" smtClean="0"/>
              <a:t>到</a:t>
            </a:r>
            <a:r>
              <a:rPr lang="en-US" altLang="zh-CN" sz="2400" smtClean="0"/>
              <a:t>SW1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PC1</a:t>
            </a:r>
            <a:r>
              <a:rPr lang="zh-CN" altLang="en-US" sz="2400" smtClean="0"/>
              <a:t>，</a:t>
            </a:r>
            <a:r>
              <a:rPr lang="en-US" altLang="zh-CN" sz="2400" smtClean="0"/>
              <a:t>PC2</a:t>
            </a:r>
            <a:r>
              <a:rPr lang="zh-CN" altLang="en-US" sz="2400" smtClean="0"/>
              <a:t>上进行配置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PC1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F0/0</a:t>
            </a:r>
            <a:r>
              <a:rPr lang="zh-CN" altLang="en-US" sz="2400" smtClean="0"/>
              <a:t>接口配成</a:t>
            </a:r>
            <a:r>
              <a:rPr lang="en-US" altLang="zh-CN" sz="2400" smtClean="0"/>
              <a:t>1.1.1.1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smtClean="0"/>
              <a:t>PC2</a:t>
            </a:r>
            <a:r>
              <a:rPr lang="zh-CN" altLang="en-US" sz="2400" smtClean="0"/>
              <a:t>的</a:t>
            </a:r>
            <a:r>
              <a:rPr lang="en-US" altLang="zh-CN" sz="2400" smtClean="0"/>
              <a:t>F0/0</a:t>
            </a:r>
            <a:r>
              <a:rPr lang="zh-CN" altLang="en-US" sz="2400" smtClean="0"/>
              <a:t>接口配成</a:t>
            </a:r>
            <a:r>
              <a:rPr lang="en-US" altLang="zh-CN" sz="2400" smtClean="0"/>
              <a:t>1.1.1.2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f1/11 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f1/12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3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是否能</a:t>
            </a:r>
            <a:r>
              <a:rPr lang="en-US" altLang="zh-CN" sz="2400" smtClean="0"/>
              <a:t>ping</a:t>
            </a:r>
            <a:r>
              <a:rPr lang="zh-CN" altLang="en-US" sz="2400" smtClean="0"/>
              <a:t>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将</a:t>
            </a:r>
            <a:r>
              <a:rPr lang="en-US" altLang="zh-CN" sz="2400" smtClean="0"/>
              <a:t>SW1</a:t>
            </a:r>
            <a:r>
              <a:rPr lang="zh-CN" altLang="en-US" sz="2400" smtClean="0"/>
              <a:t>的端口</a:t>
            </a:r>
            <a:r>
              <a:rPr lang="en-US" altLang="zh-CN" sz="2400" smtClean="0"/>
              <a:t>f1/12</a:t>
            </a:r>
            <a:r>
              <a:rPr lang="zh-CN" altLang="en-US" sz="2400" smtClean="0"/>
              <a:t>配成</a:t>
            </a:r>
            <a:r>
              <a:rPr lang="en-US" altLang="zh-CN" sz="2400" smtClean="0"/>
              <a:t>Vlan 2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smtClean="0"/>
              <a:t>是否能</a:t>
            </a:r>
            <a:r>
              <a:rPr lang="en-US" altLang="zh-CN" sz="2400" smtClean="0"/>
              <a:t>ping</a:t>
            </a:r>
            <a:r>
              <a:rPr lang="zh-CN" altLang="en-US" sz="2400" smtClean="0"/>
              <a:t>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graphicFrame>
        <p:nvGraphicFramePr>
          <p:cNvPr id="3074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2393950"/>
          <a:ext cx="8229600" cy="293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Visio" r:id="rId3" imgW="10187562" imgH="3502594" progId="Visio.Drawing.11">
                  <p:embed/>
                </p:oleObj>
              </mc:Choice>
              <mc:Fallback>
                <p:oleObj name="Visio" r:id="rId3" imgW="10187562" imgH="3502594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393950"/>
                        <a:ext cx="8229600" cy="293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smtClean="0"/>
              <a:t>Vlan</a:t>
            </a:r>
            <a:r>
              <a:rPr lang="zh-CN" altLang="en-US" sz="2800" smtClean="0"/>
              <a:t>配法</a:t>
            </a:r>
          </a:p>
          <a:p>
            <a:pPr eaLnBrk="1" hangingPunct="1"/>
            <a:r>
              <a:rPr lang="zh-CN" altLang="en-US" sz="2800" smtClean="0"/>
              <a:t>登录</a:t>
            </a:r>
            <a:r>
              <a:rPr lang="en-US" altLang="zh-CN" sz="2800" smtClean="0"/>
              <a:t>SW1</a:t>
            </a:r>
          </a:p>
          <a:p>
            <a:pPr eaLnBrk="1" hangingPunct="1"/>
            <a:r>
              <a:rPr lang="zh-CN" altLang="en-US" sz="2800" smtClean="0"/>
              <a:t>在</a:t>
            </a:r>
            <a:r>
              <a:rPr lang="en-US" altLang="zh-CN" sz="2800" smtClean="0"/>
              <a:t>Router#</a:t>
            </a:r>
            <a:r>
              <a:rPr lang="zh-CN" altLang="en-US" sz="2800" smtClean="0"/>
              <a:t>下输入</a:t>
            </a:r>
          </a:p>
          <a:p>
            <a:pPr eaLnBrk="1" hangingPunct="1"/>
            <a:r>
              <a:rPr lang="en-US" altLang="zh-CN" sz="2800" smtClean="0"/>
              <a:t>vlan database</a:t>
            </a:r>
          </a:p>
          <a:p>
            <a:pPr eaLnBrk="1" hangingPunct="1"/>
            <a:r>
              <a:rPr lang="en-US" altLang="zh-CN" sz="2800" smtClean="0"/>
              <a:t>Vlan 2</a:t>
            </a:r>
          </a:p>
          <a:p>
            <a:pPr eaLnBrk="1" hangingPunct="1"/>
            <a:r>
              <a:rPr lang="en-US" altLang="zh-CN" sz="2800" smtClean="0"/>
              <a:t>Vlan 3</a:t>
            </a:r>
          </a:p>
          <a:p>
            <a:pPr eaLnBrk="1" hangingPunct="1"/>
            <a:r>
              <a:rPr lang="en-US" altLang="zh-CN" sz="2800" smtClean="0"/>
              <a:t>Exit</a:t>
            </a:r>
          </a:p>
          <a:p>
            <a:pPr eaLnBrk="1" hangingPunct="1"/>
            <a:r>
              <a:rPr lang="zh-CN" altLang="en-US" sz="2800" smtClean="0"/>
              <a:t>创建两个</a:t>
            </a:r>
            <a:r>
              <a:rPr lang="en-US" altLang="zh-CN" sz="2800" smtClean="0"/>
              <a:t>vlan 2</a:t>
            </a:r>
            <a:r>
              <a:rPr lang="zh-CN" altLang="en-US" sz="2800" smtClean="0"/>
              <a:t>，</a:t>
            </a:r>
            <a:r>
              <a:rPr lang="en-US" altLang="zh-CN" sz="2800" smtClean="0"/>
              <a:t>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 smtClean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6738" y="4868863"/>
            <a:ext cx="8001000" cy="1150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100" smtClean="0"/>
              <a:t>先用</a:t>
            </a:r>
            <a:r>
              <a:rPr lang="en-US" altLang="zh-CN" sz="2100" smtClean="0"/>
              <a:t>abort</a:t>
            </a:r>
            <a:r>
              <a:rPr lang="zh-CN" altLang="en-US" sz="2100" smtClean="0"/>
              <a:t>退出</a:t>
            </a:r>
            <a:r>
              <a:rPr lang="en-US" altLang="zh-CN" sz="2100" smtClean="0"/>
              <a:t>vlan database</a:t>
            </a:r>
            <a:r>
              <a:rPr lang="zh-CN" altLang="en-US" sz="2100" smtClean="0"/>
              <a:t>，</a:t>
            </a:r>
          </a:p>
          <a:p>
            <a:pPr>
              <a:lnSpc>
                <a:spcPct val="90000"/>
              </a:lnSpc>
            </a:pPr>
            <a:r>
              <a:rPr lang="zh-CN" altLang="en-US" sz="2100" smtClean="0"/>
              <a:t>然后输入 </a:t>
            </a:r>
            <a:r>
              <a:rPr lang="en-US" altLang="zh-CN" sz="2100" smtClean="0"/>
              <a:t>erase flash</a:t>
            </a:r>
          </a:p>
          <a:p>
            <a:pPr>
              <a:lnSpc>
                <a:spcPct val="90000"/>
              </a:lnSpc>
            </a:pPr>
            <a:r>
              <a:rPr lang="zh-CN" altLang="en-US" sz="2100" smtClean="0"/>
              <a:t>再进入</a:t>
            </a:r>
            <a:r>
              <a:rPr lang="en-US" altLang="zh-CN" sz="2100" smtClean="0"/>
              <a:t>vlan database</a:t>
            </a:r>
            <a:r>
              <a:rPr lang="zh-CN" altLang="en-US" sz="2100" smtClean="0"/>
              <a:t>配置就行了</a:t>
            </a:r>
          </a:p>
        </p:txBody>
      </p:sp>
      <p:pic>
        <p:nvPicPr>
          <p:cNvPr id="72708" name="Picture 4" descr="问题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700213"/>
            <a:ext cx="8604250" cy="274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2565511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Conf</a:t>
            </a:r>
          </a:p>
          <a:p>
            <a:pPr eaLnBrk="1" hangingPunct="1"/>
            <a:r>
              <a:rPr lang="zh-CN" altLang="en-US" smtClean="0"/>
              <a:t>在</a:t>
            </a:r>
            <a:r>
              <a:rPr lang="en-US" altLang="zh-CN" smtClean="0"/>
              <a:t>Router</a:t>
            </a:r>
            <a:r>
              <a:rPr lang="zh-CN" altLang="en-US" smtClean="0"/>
              <a:t>（</a:t>
            </a:r>
            <a:r>
              <a:rPr lang="en-US" altLang="zh-CN" smtClean="0"/>
              <a:t>config</a:t>
            </a:r>
            <a:r>
              <a:rPr lang="zh-CN" altLang="en-US" smtClean="0"/>
              <a:t>）</a:t>
            </a:r>
            <a:r>
              <a:rPr lang="en-US" altLang="zh-CN" smtClean="0"/>
              <a:t>#</a:t>
            </a:r>
            <a:r>
              <a:rPr lang="zh-CN" altLang="en-US" smtClean="0"/>
              <a:t>下输入</a:t>
            </a:r>
          </a:p>
          <a:p>
            <a:pPr eaLnBrk="1" hangingPunct="1"/>
            <a:r>
              <a:rPr lang="en-US" altLang="zh-CN" smtClean="0"/>
              <a:t>Interface vlan 2</a:t>
            </a:r>
          </a:p>
          <a:p>
            <a:pPr eaLnBrk="1" hangingPunct="1"/>
            <a:r>
              <a:rPr lang="en-US" altLang="zh-CN" smtClean="0"/>
              <a:t>exit</a:t>
            </a:r>
          </a:p>
          <a:p>
            <a:pPr eaLnBrk="1" hangingPunct="1"/>
            <a:r>
              <a:rPr lang="en-US" altLang="zh-CN" smtClean="0"/>
              <a:t>Interface vlan 3</a:t>
            </a:r>
          </a:p>
          <a:p>
            <a:pPr eaLnBrk="1" hangingPunct="1"/>
            <a:r>
              <a:rPr lang="en-US" altLang="zh-CN" smtClean="0"/>
              <a:t>Exit</a:t>
            </a:r>
          </a:p>
          <a:p>
            <a:pPr eaLnBrk="1" hangingPunct="1"/>
            <a:r>
              <a:rPr lang="zh-CN" altLang="en-US" smtClean="0"/>
              <a:t>激活两个</a:t>
            </a:r>
            <a:r>
              <a:rPr lang="en-US" altLang="zh-CN" smtClean="0"/>
              <a:t>vlan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在</a:t>
            </a:r>
            <a:r>
              <a:rPr lang="en-US" altLang="zh-CN" dirty="0" smtClean="0"/>
              <a:t>Router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）</a:t>
            </a:r>
            <a:r>
              <a:rPr lang="en-US" altLang="zh-CN" dirty="0" smtClean="0"/>
              <a:t>#</a:t>
            </a:r>
            <a:r>
              <a:rPr lang="zh-CN" altLang="en-US" dirty="0" smtClean="0"/>
              <a:t>下输入</a:t>
            </a:r>
          </a:p>
          <a:p>
            <a:pPr eaLnBrk="1" hangingPunct="1"/>
            <a:r>
              <a:rPr lang="en-US" altLang="zh-CN" dirty="0" smtClean="0"/>
              <a:t>Interface f1/11</a:t>
            </a:r>
            <a:r>
              <a:rPr lang="zh-CN" altLang="en-US" dirty="0" smtClean="0"/>
              <a:t>进入接口</a:t>
            </a:r>
            <a:r>
              <a:rPr lang="en-US" altLang="zh-CN" dirty="0" smtClean="0"/>
              <a:t>f1/11</a:t>
            </a:r>
            <a:r>
              <a:rPr lang="zh-CN" altLang="en-US" dirty="0" smtClean="0"/>
              <a:t>的配置界面</a:t>
            </a:r>
          </a:p>
          <a:p>
            <a:pPr eaLnBrk="1" hangingPunct="1"/>
            <a:r>
              <a:rPr lang="en-US" altLang="zh-CN" dirty="0" err="1" smtClean="0"/>
              <a:t>Switchport</a:t>
            </a:r>
            <a:r>
              <a:rPr lang="en-US" altLang="zh-CN" dirty="0" smtClean="0"/>
              <a:t> access </a:t>
            </a:r>
            <a:r>
              <a:rPr lang="en-US" altLang="zh-CN" dirty="0" err="1" smtClean="0"/>
              <a:t>vlan</a:t>
            </a:r>
            <a:r>
              <a:rPr lang="en-US" altLang="zh-CN" dirty="0" smtClean="0"/>
              <a:t> 2</a:t>
            </a:r>
          </a:p>
          <a:p>
            <a:pPr eaLnBrk="1" hangingPunct="1">
              <a:buFontTx/>
              <a:buNone/>
            </a:pPr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2714</TotalTime>
  <Words>581</Words>
  <Application>Microsoft Office PowerPoint</Application>
  <PresentationFormat>全屏显示(4:3)</PresentationFormat>
  <Paragraphs>81</Paragraphs>
  <Slides>16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宋体</vt:lpstr>
      <vt:lpstr>Arial</vt:lpstr>
      <vt:lpstr>默认设计模板</vt:lpstr>
      <vt:lpstr>Visio</vt:lpstr>
      <vt:lpstr>实验4</vt:lpstr>
      <vt:lpstr>验收说明</vt:lpstr>
      <vt:lpstr>思考题</vt:lpstr>
      <vt:lpstr>实验4的第一部分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实验4的第二部分</vt:lpstr>
      <vt:lpstr>PowerPoint 演示文稿</vt:lpstr>
      <vt:lpstr>PowerPoint 演示文稿</vt:lpstr>
      <vt:lpstr>实验4的第三部分</vt:lpstr>
      <vt:lpstr>方法1</vt:lpstr>
      <vt:lpstr>方法2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lixu</dc:creator>
  <cp:lastModifiedBy>zhhy_bupt@tom.com</cp:lastModifiedBy>
  <cp:revision>54</cp:revision>
  <cp:lastPrinted>2019-12-30T03:41:02Z</cp:lastPrinted>
  <dcterms:created xsi:type="dcterms:W3CDTF">1601-01-01T00:00:00Z</dcterms:created>
  <dcterms:modified xsi:type="dcterms:W3CDTF">2024-11-12T14:42:12Z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