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5"/>
  </p:notesMasterIdLst>
  <p:sldIdLst>
    <p:sldId id="366" r:id="rId2"/>
    <p:sldId id="365" r:id="rId3"/>
    <p:sldId id="367" r:id="rId4"/>
    <p:sldId id="472" r:id="rId5"/>
    <p:sldId id="422" r:id="rId6"/>
    <p:sldId id="421" r:id="rId7"/>
    <p:sldId id="473" r:id="rId8"/>
    <p:sldId id="475" r:id="rId9"/>
    <p:sldId id="496" r:id="rId10"/>
    <p:sldId id="497" r:id="rId11"/>
    <p:sldId id="368" r:id="rId12"/>
    <p:sldId id="479" r:id="rId13"/>
    <p:sldId id="424" r:id="rId14"/>
    <p:sldId id="257" r:id="rId15"/>
    <p:sldId id="425" r:id="rId16"/>
    <p:sldId id="427" r:id="rId17"/>
    <p:sldId id="428" r:id="rId18"/>
    <p:sldId id="429" r:id="rId19"/>
    <p:sldId id="430" r:id="rId20"/>
    <p:sldId id="431" r:id="rId21"/>
    <p:sldId id="432" r:id="rId22"/>
    <p:sldId id="433" r:id="rId23"/>
    <p:sldId id="434" r:id="rId24"/>
    <p:sldId id="435" r:id="rId25"/>
    <p:sldId id="436" r:id="rId26"/>
    <p:sldId id="437" r:id="rId27"/>
    <p:sldId id="438" r:id="rId28"/>
    <p:sldId id="439" r:id="rId29"/>
    <p:sldId id="440" r:id="rId30"/>
    <p:sldId id="441" r:id="rId31"/>
    <p:sldId id="442" r:id="rId32"/>
    <p:sldId id="443" r:id="rId33"/>
    <p:sldId id="444" r:id="rId34"/>
    <p:sldId id="445" r:id="rId35"/>
    <p:sldId id="446" r:id="rId36"/>
    <p:sldId id="447" r:id="rId37"/>
    <p:sldId id="448" r:id="rId38"/>
    <p:sldId id="449" r:id="rId39"/>
    <p:sldId id="450" r:id="rId40"/>
    <p:sldId id="451" r:id="rId41"/>
    <p:sldId id="452" r:id="rId42"/>
    <p:sldId id="453" r:id="rId43"/>
    <p:sldId id="454" r:id="rId44"/>
    <p:sldId id="455" r:id="rId45"/>
    <p:sldId id="456" r:id="rId46"/>
    <p:sldId id="457" r:id="rId47"/>
    <p:sldId id="458" r:id="rId48"/>
    <p:sldId id="466" r:id="rId49"/>
    <p:sldId id="459" r:id="rId50"/>
    <p:sldId id="460" r:id="rId51"/>
    <p:sldId id="461" r:id="rId52"/>
    <p:sldId id="462" r:id="rId53"/>
    <p:sldId id="463" r:id="rId54"/>
    <p:sldId id="464" r:id="rId55"/>
    <p:sldId id="465" r:id="rId56"/>
    <p:sldId id="418" r:id="rId57"/>
    <p:sldId id="410" r:id="rId58"/>
    <p:sldId id="411" r:id="rId59"/>
    <p:sldId id="412" r:id="rId60"/>
    <p:sldId id="413" r:id="rId61"/>
    <p:sldId id="414" r:id="rId62"/>
    <p:sldId id="420" r:id="rId63"/>
    <p:sldId id="487" r:id="rId64"/>
    <p:sldId id="488" r:id="rId65"/>
    <p:sldId id="415" r:id="rId66"/>
    <p:sldId id="478" r:id="rId67"/>
    <p:sldId id="489" r:id="rId68"/>
    <p:sldId id="495" r:id="rId69"/>
    <p:sldId id="491" r:id="rId70"/>
    <p:sldId id="492" r:id="rId71"/>
    <p:sldId id="490" r:id="rId72"/>
    <p:sldId id="493" r:id="rId73"/>
    <p:sldId id="494" r:id="rId74"/>
  </p:sldIdLst>
  <p:sldSz cx="9144000" cy="6858000" type="screen4x3"/>
  <p:notesSz cx="6858000" cy="9144000"/>
  <p:defaultTextStyle>
    <a:defPPr>
      <a:defRPr lang="zh-CN"/>
    </a:defPPr>
    <a:lvl1pPr algn="l" rtl="0" fontAlgn="base">
      <a:spcBef>
        <a:spcPct val="20000"/>
      </a:spcBef>
      <a:spcAft>
        <a:spcPct val="0"/>
      </a:spcAft>
      <a:buClr>
        <a:schemeClr val="accent2"/>
      </a:buClr>
      <a:buSzPct val="80000"/>
      <a:buFont typeface="Wingdings" pitchFamily="2" charset="2"/>
      <a:defRPr sz="2000" b="1" kern="1200">
        <a:solidFill>
          <a:schemeClr val="tx1"/>
        </a:solidFill>
        <a:latin typeface="Arial" charset="0"/>
        <a:ea typeface="楷体_GB2312" pitchFamily="49" charset="-122"/>
        <a:cs typeface="+mn-cs"/>
      </a:defRPr>
    </a:lvl1pPr>
    <a:lvl2pPr marL="457200" algn="l" rtl="0" fontAlgn="base">
      <a:spcBef>
        <a:spcPct val="20000"/>
      </a:spcBef>
      <a:spcAft>
        <a:spcPct val="0"/>
      </a:spcAft>
      <a:buClr>
        <a:schemeClr val="accent2"/>
      </a:buClr>
      <a:buSzPct val="80000"/>
      <a:buFont typeface="Wingdings" pitchFamily="2" charset="2"/>
      <a:defRPr sz="2000" b="1" kern="1200">
        <a:solidFill>
          <a:schemeClr val="tx1"/>
        </a:solidFill>
        <a:latin typeface="Arial" charset="0"/>
        <a:ea typeface="楷体_GB2312" pitchFamily="49" charset="-122"/>
        <a:cs typeface="+mn-cs"/>
      </a:defRPr>
    </a:lvl2pPr>
    <a:lvl3pPr marL="914400" algn="l" rtl="0" fontAlgn="base">
      <a:spcBef>
        <a:spcPct val="20000"/>
      </a:spcBef>
      <a:spcAft>
        <a:spcPct val="0"/>
      </a:spcAft>
      <a:buClr>
        <a:schemeClr val="accent2"/>
      </a:buClr>
      <a:buSzPct val="80000"/>
      <a:buFont typeface="Wingdings" pitchFamily="2" charset="2"/>
      <a:defRPr sz="2000" b="1" kern="1200">
        <a:solidFill>
          <a:schemeClr val="tx1"/>
        </a:solidFill>
        <a:latin typeface="Arial" charset="0"/>
        <a:ea typeface="楷体_GB2312" pitchFamily="49" charset="-122"/>
        <a:cs typeface="+mn-cs"/>
      </a:defRPr>
    </a:lvl3pPr>
    <a:lvl4pPr marL="1371600" algn="l" rtl="0" fontAlgn="base">
      <a:spcBef>
        <a:spcPct val="20000"/>
      </a:spcBef>
      <a:spcAft>
        <a:spcPct val="0"/>
      </a:spcAft>
      <a:buClr>
        <a:schemeClr val="accent2"/>
      </a:buClr>
      <a:buSzPct val="80000"/>
      <a:buFont typeface="Wingdings" pitchFamily="2" charset="2"/>
      <a:defRPr sz="2000" b="1" kern="1200">
        <a:solidFill>
          <a:schemeClr val="tx1"/>
        </a:solidFill>
        <a:latin typeface="Arial" charset="0"/>
        <a:ea typeface="楷体_GB2312" pitchFamily="49" charset="-122"/>
        <a:cs typeface="+mn-cs"/>
      </a:defRPr>
    </a:lvl4pPr>
    <a:lvl5pPr marL="1828800" algn="l" rtl="0" fontAlgn="base">
      <a:spcBef>
        <a:spcPct val="20000"/>
      </a:spcBef>
      <a:spcAft>
        <a:spcPct val="0"/>
      </a:spcAft>
      <a:buClr>
        <a:schemeClr val="accent2"/>
      </a:buClr>
      <a:buSzPct val="80000"/>
      <a:buFont typeface="Wingdings" pitchFamily="2" charset="2"/>
      <a:defRPr sz="2000" b="1" kern="1200">
        <a:solidFill>
          <a:schemeClr val="tx1"/>
        </a:solidFill>
        <a:latin typeface="Arial" charset="0"/>
        <a:ea typeface="楷体_GB2312" pitchFamily="49" charset="-122"/>
        <a:cs typeface="+mn-cs"/>
      </a:defRPr>
    </a:lvl5pPr>
    <a:lvl6pPr marL="2286000" algn="l" defTabSz="914400" rtl="0" eaLnBrk="1" latinLnBrk="0" hangingPunct="1">
      <a:defRPr sz="2000" b="1" kern="1200">
        <a:solidFill>
          <a:schemeClr val="tx1"/>
        </a:solidFill>
        <a:latin typeface="Arial" charset="0"/>
        <a:ea typeface="楷体_GB2312" pitchFamily="49" charset="-122"/>
        <a:cs typeface="+mn-cs"/>
      </a:defRPr>
    </a:lvl6pPr>
    <a:lvl7pPr marL="2743200" algn="l" defTabSz="914400" rtl="0" eaLnBrk="1" latinLnBrk="0" hangingPunct="1">
      <a:defRPr sz="2000" b="1" kern="1200">
        <a:solidFill>
          <a:schemeClr val="tx1"/>
        </a:solidFill>
        <a:latin typeface="Arial" charset="0"/>
        <a:ea typeface="楷体_GB2312" pitchFamily="49" charset="-122"/>
        <a:cs typeface="+mn-cs"/>
      </a:defRPr>
    </a:lvl7pPr>
    <a:lvl8pPr marL="3200400" algn="l" defTabSz="914400" rtl="0" eaLnBrk="1" latinLnBrk="0" hangingPunct="1">
      <a:defRPr sz="2000" b="1" kern="1200">
        <a:solidFill>
          <a:schemeClr val="tx1"/>
        </a:solidFill>
        <a:latin typeface="Arial" charset="0"/>
        <a:ea typeface="楷体_GB2312" pitchFamily="49" charset="-122"/>
        <a:cs typeface="+mn-cs"/>
      </a:defRPr>
    </a:lvl8pPr>
    <a:lvl9pPr marL="3657600" algn="l" defTabSz="914400" rtl="0" eaLnBrk="1" latinLnBrk="0" hangingPunct="1">
      <a:defRPr sz="2000" b="1" kern="1200">
        <a:solidFill>
          <a:schemeClr val="tx1"/>
        </a:solidFill>
        <a:latin typeface="Arial"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1" autoAdjust="0"/>
    <p:restoredTop sz="90000" autoAdjust="0"/>
  </p:normalViewPr>
  <p:slideViewPr>
    <p:cSldViewPr>
      <p:cViewPr varScale="1">
        <p:scale>
          <a:sx n="151" d="100"/>
          <a:sy n="151" d="100"/>
        </p:scale>
        <p:origin x="2100" y="1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kumimoji="1" sz="1200" b="0">
                <a:latin typeface="Times New Roman" pitchFamily="18" charset="0"/>
                <a:ea typeface="宋体" pitchFamily="2" charset="-122"/>
              </a:defRPr>
            </a:lvl1pPr>
          </a:lstStyle>
          <a:p>
            <a:pPr>
              <a:defRPr/>
            </a:pPr>
            <a:endParaRPr lang="en-US" altLang="zh-CN"/>
          </a:p>
        </p:txBody>
      </p:sp>
      <p:sp>
        <p:nvSpPr>
          <p:cNvPr id="1822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kumimoji="1" sz="1200" b="0">
                <a:latin typeface="Times New Roman" pitchFamily="18" charset="0"/>
                <a:ea typeface="宋体" pitchFamily="2" charset="-122"/>
              </a:defRPr>
            </a:lvl1pPr>
          </a:lstStyle>
          <a:p>
            <a:pPr>
              <a:defRPr/>
            </a:pPr>
            <a:endParaRPr lang="en-US" altLang="zh-CN"/>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22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822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kumimoji="1" sz="1200" b="0">
                <a:latin typeface="Times New Roman" pitchFamily="18" charset="0"/>
                <a:ea typeface="宋体" pitchFamily="2" charset="-122"/>
              </a:defRPr>
            </a:lvl1pPr>
          </a:lstStyle>
          <a:p>
            <a:pPr>
              <a:defRPr/>
            </a:pPr>
            <a:endParaRPr lang="en-US" altLang="zh-CN"/>
          </a:p>
        </p:txBody>
      </p:sp>
      <p:sp>
        <p:nvSpPr>
          <p:cNvPr id="1822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1" sz="1200" b="0">
                <a:latin typeface="Times New Roman" pitchFamily="18" charset="0"/>
                <a:ea typeface="宋体" pitchFamily="2" charset="-122"/>
              </a:defRPr>
            </a:lvl1pPr>
          </a:lstStyle>
          <a:p>
            <a:pPr>
              <a:defRPr/>
            </a:pPr>
            <a:fld id="{65FFD020-C51E-45C9-AFEA-13E81177D50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3A037E48-45F7-4792-8ED9-947A40A0505E}" type="slidenum">
              <a:rPr lang="en-US" altLang="zh-CN" smtClean="0"/>
              <a:pPr/>
              <a:t>4</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8AE2213-3DEE-4F6B-9B31-ADB85B695A74}" type="slidenum">
              <a:rPr lang="en-US" altLang="zh-CN" smtClean="0"/>
              <a:pPr/>
              <a:t>43</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385F3B3-521E-42B5-9E71-4CDAD0D4BCD2}" type="slidenum">
              <a:rPr lang="en-US" altLang="zh-CN" smtClean="0"/>
              <a:pPr/>
              <a:t>44</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4756CF6C-F4B8-4C10-B969-D58943D5FA58}" type="slidenum">
              <a:rPr lang="en-US" altLang="zh-CN" smtClean="0"/>
              <a:pPr/>
              <a:t>45</a:t>
            </a:fld>
            <a:endParaRPr lang="en-US" altLang="zh-CN"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8A9DF56-C332-4DE0-B0F7-5F7250668D22}" type="slidenum">
              <a:rPr lang="en-US" altLang="zh-CN" smtClean="0"/>
              <a:pPr/>
              <a:t>46</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5B5FC5C-B296-494E-9A87-C71B3790A63C}" type="slidenum">
              <a:rPr lang="en-US" altLang="zh-CN" smtClean="0"/>
              <a:pPr/>
              <a:t>47</a:t>
            </a:fld>
            <a:endParaRPr lang="en-US" altLang="zh-CN" smtClean="0"/>
          </a:p>
        </p:txBody>
      </p:sp>
      <p:sp>
        <p:nvSpPr>
          <p:cNvPr id="92163" name="Rectangle 2"/>
          <p:cNvSpPr>
            <a:spLocks noGrp="1" noRot="1" noChangeAspect="1" noChangeArrowheads="1" noTextEdit="1"/>
          </p:cNvSpPr>
          <p:nvPr>
            <p:ph type="sldImg"/>
          </p:nvPr>
        </p:nvSpPr>
        <p:spPr>
          <a:xfrm>
            <a:off x="990600" y="703263"/>
            <a:ext cx="4633913" cy="3475037"/>
          </a:xfrm>
          <a:ln/>
        </p:spPr>
      </p:sp>
      <p:sp>
        <p:nvSpPr>
          <p:cNvPr id="92164" name="Rectangle 3"/>
          <p:cNvSpPr>
            <a:spLocks noGrp="1" noChangeArrowheads="1"/>
          </p:cNvSpPr>
          <p:nvPr>
            <p:ph type="body" idx="1"/>
          </p:nvPr>
        </p:nvSpPr>
        <p:spPr>
          <a:xfrm>
            <a:off x="992188" y="4191000"/>
            <a:ext cx="5027612" cy="4113213"/>
          </a:xfrm>
          <a:no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82C8264-54EB-4269-B514-BF9D380BCC37}" type="slidenum">
              <a:rPr lang="en-US" altLang="zh-CN" smtClean="0"/>
              <a:pPr/>
              <a:t>49</a:t>
            </a:fld>
            <a:endParaRPr lang="en-US" altLang="zh-CN" smtClean="0"/>
          </a:p>
        </p:txBody>
      </p:sp>
      <p:sp>
        <p:nvSpPr>
          <p:cNvPr id="93187" name="Rectangle 2"/>
          <p:cNvSpPr>
            <a:spLocks noGrp="1" noRot="1" noChangeAspect="1" noChangeArrowheads="1" noTextEdit="1"/>
          </p:cNvSpPr>
          <p:nvPr>
            <p:ph type="sldImg"/>
          </p:nvPr>
        </p:nvSpPr>
        <p:spPr>
          <a:xfrm>
            <a:off x="727075" y="180975"/>
            <a:ext cx="5359400" cy="4019550"/>
          </a:xfrm>
          <a:ln/>
        </p:spPr>
      </p:sp>
      <p:sp>
        <p:nvSpPr>
          <p:cNvPr id="93188" name="Rectangle 3"/>
          <p:cNvSpPr>
            <a:spLocks noGrp="1" noChangeArrowheads="1"/>
          </p:cNvSpPr>
          <p:nvPr>
            <p:ph type="body" idx="1"/>
          </p:nvPr>
        </p:nvSpPr>
        <p:spPr>
          <a:xfrm>
            <a:off x="790575" y="4462463"/>
            <a:ext cx="5207000" cy="4044950"/>
          </a:xfrm>
          <a:noFill/>
          <a:ln/>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B0D658AB-AA5B-4FCB-A93F-860E69B943B9}" type="slidenum">
              <a:rPr lang="en-US" altLang="zh-CN" smtClean="0"/>
              <a:pPr/>
              <a:t>50</a:t>
            </a:fld>
            <a:endParaRPr lang="en-US" altLang="zh-CN" smtClean="0"/>
          </a:p>
        </p:txBody>
      </p:sp>
      <p:sp>
        <p:nvSpPr>
          <p:cNvPr id="94211" name="Rectangle 2"/>
          <p:cNvSpPr>
            <a:spLocks noGrp="1" noRot="1" noChangeAspect="1" noChangeArrowheads="1" noTextEdit="1"/>
          </p:cNvSpPr>
          <p:nvPr>
            <p:ph type="sldImg"/>
          </p:nvPr>
        </p:nvSpPr>
        <p:spPr>
          <a:xfrm>
            <a:off x="727075" y="180975"/>
            <a:ext cx="5359400" cy="4019550"/>
          </a:xfrm>
          <a:ln/>
        </p:spPr>
      </p:sp>
      <p:sp>
        <p:nvSpPr>
          <p:cNvPr id="94212" name="Rectangle 3"/>
          <p:cNvSpPr>
            <a:spLocks noGrp="1" noChangeArrowheads="1"/>
          </p:cNvSpPr>
          <p:nvPr>
            <p:ph type="body" idx="1"/>
          </p:nvPr>
        </p:nvSpPr>
        <p:spPr>
          <a:xfrm>
            <a:off x="790575" y="4462463"/>
            <a:ext cx="5207000" cy="4044950"/>
          </a:xfrm>
          <a:noFill/>
          <a:ln/>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A95D1A7D-8146-4ADE-8763-DDCB674BA724}" type="slidenum">
              <a:rPr lang="en-US" altLang="zh-CN" smtClean="0"/>
              <a:pPr/>
              <a:t>51</a:t>
            </a:fld>
            <a:endParaRPr lang="en-US" altLang="zh-CN" smtClean="0"/>
          </a:p>
        </p:txBody>
      </p:sp>
      <p:sp>
        <p:nvSpPr>
          <p:cNvPr id="95235" name="Rectangle 2"/>
          <p:cNvSpPr>
            <a:spLocks noGrp="1" noRot="1" noChangeAspect="1" noChangeArrowheads="1" noTextEdit="1"/>
          </p:cNvSpPr>
          <p:nvPr>
            <p:ph type="sldImg"/>
          </p:nvPr>
        </p:nvSpPr>
        <p:spPr>
          <a:xfrm>
            <a:off x="727075" y="180975"/>
            <a:ext cx="5359400" cy="4019550"/>
          </a:xfrm>
          <a:ln/>
        </p:spPr>
      </p:sp>
      <p:sp>
        <p:nvSpPr>
          <p:cNvPr id="95236" name="Rectangle 3"/>
          <p:cNvSpPr>
            <a:spLocks noGrp="1" noChangeArrowheads="1"/>
          </p:cNvSpPr>
          <p:nvPr>
            <p:ph type="body" idx="1"/>
          </p:nvPr>
        </p:nvSpPr>
        <p:spPr>
          <a:xfrm>
            <a:off x="790575" y="4462463"/>
            <a:ext cx="5207000" cy="4044950"/>
          </a:xfrm>
          <a:noFill/>
          <a:ln/>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BD44E5C1-CF38-42B9-A8DA-6165C2EA80FD}" type="slidenum">
              <a:rPr lang="en-US" altLang="zh-CN" smtClean="0"/>
              <a:pPr/>
              <a:t>52</a:t>
            </a:fld>
            <a:endParaRPr lang="en-US" altLang="zh-CN" smtClean="0"/>
          </a:p>
        </p:txBody>
      </p:sp>
      <p:sp>
        <p:nvSpPr>
          <p:cNvPr id="96259" name="Rectangle 2"/>
          <p:cNvSpPr>
            <a:spLocks noGrp="1" noRot="1" noChangeAspect="1" noChangeArrowheads="1" noTextEdit="1"/>
          </p:cNvSpPr>
          <p:nvPr>
            <p:ph type="sldImg"/>
          </p:nvPr>
        </p:nvSpPr>
        <p:spPr>
          <a:xfrm>
            <a:off x="727075" y="180975"/>
            <a:ext cx="5359400" cy="4019550"/>
          </a:xfrm>
          <a:ln/>
        </p:spPr>
      </p:sp>
      <p:sp>
        <p:nvSpPr>
          <p:cNvPr id="96260" name="Rectangle 3"/>
          <p:cNvSpPr>
            <a:spLocks noGrp="1" noChangeArrowheads="1"/>
          </p:cNvSpPr>
          <p:nvPr>
            <p:ph type="body" idx="1"/>
          </p:nvPr>
        </p:nvSpPr>
        <p:spPr>
          <a:xfrm>
            <a:off x="790575" y="4462463"/>
            <a:ext cx="5207000" cy="4044950"/>
          </a:xfrm>
          <a:noFill/>
          <a:ln/>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71A5FB0-A4B5-4FA0-8764-E29F76CF04E3}" type="slidenum">
              <a:rPr lang="en-US" altLang="zh-CN" smtClean="0"/>
              <a:pPr/>
              <a:t>53</a:t>
            </a:fld>
            <a:endParaRPr lang="en-US" altLang="zh-CN" smtClean="0"/>
          </a:p>
        </p:txBody>
      </p:sp>
      <p:sp>
        <p:nvSpPr>
          <p:cNvPr id="97283" name="Rectangle 2"/>
          <p:cNvSpPr>
            <a:spLocks noGrp="1" noRot="1" noChangeAspect="1" noChangeArrowheads="1" noTextEdit="1"/>
          </p:cNvSpPr>
          <p:nvPr>
            <p:ph type="sldImg"/>
          </p:nvPr>
        </p:nvSpPr>
        <p:spPr>
          <a:xfrm>
            <a:off x="727075" y="180975"/>
            <a:ext cx="5359400" cy="4019550"/>
          </a:xfrm>
          <a:ln/>
        </p:spPr>
      </p:sp>
      <p:sp>
        <p:nvSpPr>
          <p:cNvPr id="97284" name="Rectangle 3"/>
          <p:cNvSpPr>
            <a:spLocks noGrp="1" noChangeArrowheads="1"/>
          </p:cNvSpPr>
          <p:nvPr>
            <p:ph type="body" idx="1"/>
          </p:nvPr>
        </p:nvSpPr>
        <p:spPr>
          <a:xfrm>
            <a:off x="790575" y="4462463"/>
            <a:ext cx="5207000" cy="4044950"/>
          </a:xfrm>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02F9E60-0F0F-4DE1-A60C-C935230254A0}" type="slidenum">
              <a:rPr lang="en-US" altLang="zh-CN" smtClean="0"/>
              <a:pPr/>
              <a:t>5</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460B252-A085-4DB3-B515-BFD594DBD6C8}" type="slidenum">
              <a:rPr lang="en-US" altLang="zh-CN" smtClean="0"/>
              <a:pPr/>
              <a:t>54</a:t>
            </a:fld>
            <a:endParaRPr lang="en-US" altLang="zh-CN" smtClean="0"/>
          </a:p>
        </p:txBody>
      </p:sp>
      <p:sp>
        <p:nvSpPr>
          <p:cNvPr id="98307" name="Rectangle 2"/>
          <p:cNvSpPr>
            <a:spLocks noGrp="1" noRot="1" noChangeAspect="1" noChangeArrowheads="1" noTextEdit="1"/>
          </p:cNvSpPr>
          <p:nvPr>
            <p:ph type="sldImg"/>
          </p:nvPr>
        </p:nvSpPr>
        <p:spPr>
          <a:xfrm>
            <a:off x="727075" y="180975"/>
            <a:ext cx="5359400" cy="4019550"/>
          </a:xfrm>
          <a:ln/>
        </p:spPr>
      </p:sp>
      <p:sp>
        <p:nvSpPr>
          <p:cNvPr id="98308" name="Rectangle 3"/>
          <p:cNvSpPr>
            <a:spLocks noGrp="1" noChangeArrowheads="1"/>
          </p:cNvSpPr>
          <p:nvPr>
            <p:ph type="body" idx="1"/>
          </p:nvPr>
        </p:nvSpPr>
        <p:spPr>
          <a:xfrm>
            <a:off x="790575" y="4462463"/>
            <a:ext cx="5207000" cy="4044950"/>
          </a:xfrm>
          <a:noFill/>
          <a:ln/>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4C6DD9F-0ADA-466E-A400-5C359B58E201}" type="slidenum">
              <a:rPr lang="en-US" altLang="zh-CN" smtClean="0"/>
              <a:pPr/>
              <a:t>55</a:t>
            </a:fld>
            <a:endParaRPr lang="en-US" altLang="zh-CN" smtClean="0"/>
          </a:p>
        </p:txBody>
      </p:sp>
      <p:sp>
        <p:nvSpPr>
          <p:cNvPr id="99331" name="Rectangle 2"/>
          <p:cNvSpPr>
            <a:spLocks noGrp="1" noRot="1" noChangeAspect="1" noChangeArrowheads="1" noTextEdit="1"/>
          </p:cNvSpPr>
          <p:nvPr>
            <p:ph type="sldImg"/>
          </p:nvPr>
        </p:nvSpPr>
        <p:spPr>
          <a:xfrm>
            <a:off x="727075" y="180975"/>
            <a:ext cx="5359400" cy="4019550"/>
          </a:xfrm>
          <a:ln/>
        </p:spPr>
      </p:sp>
      <p:sp>
        <p:nvSpPr>
          <p:cNvPr id="99332" name="Rectangle 3"/>
          <p:cNvSpPr>
            <a:spLocks noGrp="1" noChangeArrowheads="1"/>
          </p:cNvSpPr>
          <p:nvPr>
            <p:ph type="body" idx="1"/>
          </p:nvPr>
        </p:nvSpPr>
        <p:spPr>
          <a:xfrm>
            <a:off x="790575" y="4462463"/>
            <a:ext cx="5207000" cy="4044950"/>
          </a:xfrm>
          <a:noFill/>
          <a:ln/>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75662D8-8CA9-4668-894C-D55F6F157051}" type="slidenum">
              <a:rPr lang="en-US" altLang="zh-CN" smtClean="0"/>
              <a:pPr/>
              <a:t>57</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6A45437-1954-41CB-B5FB-33984A92C924}" type="slidenum">
              <a:rPr lang="en-US" altLang="zh-CN" smtClean="0"/>
              <a:pPr/>
              <a:t>58</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79914325-79CD-4169-910F-592C02A2566C}" type="slidenum">
              <a:rPr lang="en-US" altLang="zh-CN" smtClean="0"/>
              <a:pPr/>
              <a:t>59</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1E489EA1-7C4D-44F3-8CD9-B4AF38BA0571}" type="slidenum">
              <a:rPr lang="en-US" altLang="zh-CN" smtClean="0"/>
              <a:pPr/>
              <a:t>60</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77D818E-BE77-4E1A-881E-CC6EEF54D65B}" type="slidenum">
              <a:rPr lang="en-US" altLang="zh-CN" smtClean="0"/>
              <a:pPr/>
              <a:t>62</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B5C411B-E2B4-4AE1-99C6-C7C9EB26EB7C}" type="slidenum">
              <a:rPr lang="en-US" altLang="zh-CN" smtClean="0"/>
              <a:pPr/>
              <a:t>65</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EAE63C4F-3675-4BBF-B4A7-3980BA216700}" type="slidenum">
              <a:rPr lang="en-US" altLang="zh-CN" smtClean="0"/>
              <a:pPr/>
              <a:t>66</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178E6B8-1612-49EF-962B-7B1DA1037372}" type="slidenum">
              <a:rPr lang="en-US" altLang="zh-CN" smtClean="0"/>
              <a:pPr/>
              <a:t>6</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8FFB57B-69A5-4C37-AAE8-A45238297DFB}" type="slidenum">
              <a:rPr lang="en-US" altLang="zh-CN" smtClean="0"/>
              <a:pPr/>
              <a:t>16</a:t>
            </a:fld>
            <a:endParaRPr lang="en-US" altLang="zh-CN"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A8F479F7-7DF0-4665-B66B-5F3CC011B515}" type="slidenum">
              <a:rPr lang="en-US" altLang="zh-CN" smtClean="0"/>
              <a:pPr/>
              <a:t>17</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A15D04-2CCB-481A-AE61-06FE47CD8A7B}" type="slidenum">
              <a:rPr lang="en-US" altLang="zh-CN" smtClean="0"/>
              <a:pPr/>
              <a:t>25</a:t>
            </a:fld>
            <a:endParaRPr lang="en-US" altLang="zh-CN"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D42509C-F639-49B2-9FA3-0063E8E2239E}" type="slidenum">
              <a:rPr lang="en-US" altLang="zh-CN" smtClean="0"/>
              <a:pPr/>
              <a:t>30</a:t>
            </a:fld>
            <a:endParaRPr lang="en-US" altLang="zh-CN"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289E66E-B1B6-4A7A-838F-9BE76A255542}" type="slidenum">
              <a:rPr lang="en-US" altLang="zh-CN" smtClean="0"/>
              <a:pPr/>
              <a:t>41</a:t>
            </a:fld>
            <a:endParaRPr lang="en-US" altLang="zh-CN"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B02CF11-4A13-442D-BC25-2466BFE314E1}" type="slidenum">
              <a:rPr lang="en-US" altLang="zh-CN" smtClean="0"/>
              <a:pPr/>
              <a:t>42</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90600" y="4267200"/>
            <a:ext cx="4648200" cy="4191000"/>
          </a:xfrm>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spcBef>
                <a:spcPct val="0"/>
              </a:spcBef>
              <a:buClrTx/>
              <a:buSzTx/>
              <a:buFontTx/>
              <a:buNone/>
              <a:defRPr/>
            </a:pPr>
            <a:endParaRPr lang="zh-CN" altLang="zh-CN" sz="2400" b="0">
              <a:latin typeface="Times New Roman" pitchFamily="18" charset="0"/>
              <a:ea typeface="宋体" pitchFamily="2" charset="-122"/>
            </a:endParaRPr>
          </a:p>
        </p:txBody>
      </p:sp>
      <p:sp>
        <p:nvSpPr>
          <p:cNvPr id="178178"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178179"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0156940-CB15-40E5-82F9-5492FA373845}" type="slidenum">
              <a:rPr lang="en-US" altLang="zh-CN"/>
              <a:pPr>
                <a:defRPr/>
              </a:pPr>
              <a:t>‹#›</a:t>
            </a:fld>
            <a:endParaRPr lang="en-US" altLang="zh-CN"/>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FD4A61E1-168C-4528-85D4-9B217290DD2F}" type="slidenum">
              <a:rPr lang="en-US" altLang="zh-CN"/>
              <a:pPr>
                <a:defRPr/>
              </a:pPr>
              <a:t>‹#›</a:t>
            </a:fld>
            <a:endParaRPr lang="en-US" altLang="zh-CN"/>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C675470-A172-4E48-8CBB-F1260CEDE92D}" type="slidenum">
              <a:rPr lang="en-US" altLang="zh-CN"/>
              <a:pPr>
                <a:defRPr/>
              </a:pPr>
              <a:t>‹#›</a:t>
            </a:fld>
            <a:endParaRPr lang="en-US" altLang="zh-CN"/>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304800"/>
            <a:ext cx="8001000" cy="762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66738" y="1371600"/>
            <a:ext cx="3924300" cy="2247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371600"/>
            <a:ext cx="3924300" cy="2247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66738" y="3771900"/>
            <a:ext cx="3924300" cy="2247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3438" y="3771900"/>
            <a:ext cx="3924300" cy="2247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D376EE60-9D52-4034-821E-6E1C83FAF5C4}" type="slidenum">
              <a:rPr lang="en-US" altLang="zh-CN"/>
              <a:pPr>
                <a:defRPr/>
              </a:pPr>
              <a:t>‹#›</a:t>
            </a:fld>
            <a:endParaRPr lang="en-US" altLang="zh-CN"/>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CF7941E-F7C1-45C2-B37A-98B3E334E2FF}" type="slidenum">
              <a:rPr lang="en-US" altLang="zh-CN"/>
              <a:pPr>
                <a:defRPr/>
              </a:pPr>
              <a:t>‹#›</a:t>
            </a:fld>
            <a:endParaRPr lang="en-US" altLang="zh-CN"/>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ACFDC389-D267-49BA-AE12-1D1A3B312F33}" type="slidenum">
              <a:rPr lang="en-US" altLang="zh-CN"/>
              <a:pPr>
                <a:defRPr/>
              </a:pPr>
              <a:t>‹#›</a:t>
            </a:fld>
            <a:endParaRPr lang="en-US" altLang="zh-CN"/>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371600"/>
            <a:ext cx="39243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371600"/>
            <a:ext cx="39243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04AE855-8056-4EAA-8670-21C2B988381F}" type="slidenum">
              <a:rPr lang="en-US" altLang="zh-CN"/>
              <a:pPr>
                <a:defRPr/>
              </a:pPr>
              <a:t>‹#›</a:t>
            </a:fld>
            <a:endParaRPr lang="en-US" altLang="zh-CN"/>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089B6900-D03E-4D3E-B139-026BEC1C1A78}" type="slidenum">
              <a:rPr lang="en-US" altLang="zh-CN"/>
              <a:pPr>
                <a:defRPr/>
              </a:pPr>
              <a:t>‹#›</a:t>
            </a:fld>
            <a:endParaRPr lang="en-US" altLang="zh-CN"/>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99F0F9E1-A023-4E9A-BB3F-847AA318237B}" type="slidenum">
              <a:rPr lang="en-US" altLang="zh-CN"/>
              <a:pPr>
                <a:defRPr/>
              </a:pPr>
              <a:t>‹#›</a:t>
            </a:fld>
            <a:endParaRPr lang="en-US" altLang="zh-CN"/>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201C6897-5902-42C1-8539-60F0DDC9A330}" type="slidenum">
              <a:rPr lang="en-US" altLang="zh-CN"/>
              <a:pPr>
                <a:defRPr/>
              </a:pPr>
              <a:t>‹#›</a:t>
            </a:fld>
            <a:endParaRPr lang="en-US" altLang="zh-CN"/>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715C3BE-C668-4345-BFE8-760AFBAC6C4E}" type="slidenum">
              <a:rPr lang="en-US" altLang="zh-CN"/>
              <a:pPr>
                <a:defRPr/>
              </a:pPr>
              <a:t>‹#›</a:t>
            </a:fld>
            <a:endParaRPr lang="en-US" altLang="zh-CN"/>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BD13C654-29B2-4F4E-B4FC-1B03A57740F9}" type="slidenum">
              <a:rPr lang="en-US" altLang="zh-CN"/>
              <a:pPr>
                <a:defRPr/>
              </a:pPr>
              <a:t>‹#›</a:t>
            </a:fld>
            <a:endParaRPr lang="en-US" altLang="zh-CN"/>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74675" y="304800"/>
            <a:ext cx="80010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1267" name="Rectangle 3"/>
          <p:cNvSpPr>
            <a:spLocks noGrp="1" noChangeArrowheads="1"/>
          </p:cNvSpPr>
          <p:nvPr>
            <p:ph type="body" idx="1"/>
          </p:nvPr>
        </p:nvSpPr>
        <p:spPr bwMode="auto">
          <a:xfrm>
            <a:off x="566738" y="1371600"/>
            <a:ext cx="8001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7156" name="AutoShape 4"/>
          <p:cNvSpPr>
            <a:spLocks noChangeArrowheads="1"/>
          </p:cNvSpPr>
          <p:nvPr/>
        </p:nvSpPr>
        <p:spPr bwMode="auto">
          <a:xfrm>
            <a:off x="609600" y="1143000"/>
            <a:ext cx="7958138"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spcBef>
                <a:spcPct val="0"/>
              </a:spcBef>
              <a:buClrTx/>
              <a:buSzTx/>
              <a:buFontTx/>
              <a:buNone/>
              <a:defRPr/>
            </a:pPr>
            <a:endParaRPr lang="zh-CN" altLang="zh-CN" sz="2400" b="0">
              <a:latin typeface="Times New Roman" pitchFamily="18" charset="0"/>
              <a:ea typeface="宋体" pitchFamily="2" charset="-122"/>
            </a:endParaRPr>
          </a:p>
        </p:txBody>
      </p:sp>
      <p:sp>
        <p:nvSpPr>
          <p:cNvPr id="177157"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177158"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b="0">
                <a:latin typeface="+mn-lt"/>
                <a:ea typeface="+mn-ea"/>
              </a:defRPr>
            </a:lvl1pPr>
          </a:lstStyle>
          <a:p>
            <a:pPr>
              <a:defRPr/>
            </a:pPr>
            <a:endParaRPr lang="en-US" altLang="zh-CN"/>
          </a:p>
        </p:txBody>
      </p:sp>
      <p:sp>
        <p:nvSpPr>
          <p:cNvPr id="177159"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200" b="0">
                <a:latin typeface="+mn-lt"/>
                <a:ea typeface="+mn-ea"/>
              </a:defRPr>
            </a:lvl1pPr>
          </a:lstStyle>
          <a:p>
            <a:pPr>
              <a:defRPr/>
            </a:pPr>
            <a:endParaRPr lang="en-US" altLang="zh-CN"/>
          </a:p>
        </p:txBody>
      </p:sp>
      <p:sp>
        <p:nvSpPr>
          <p:cNvPr id="177160"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b="0">
                <a:latin typeface="+mn-lt"/>
                <a:ea typeface="+mn-ea"/>
              </a:defRPr>
            </a:lvl1pPr>
          </a:lstStyle>
          <a:p>
            <a:pPr>
              <a:defRPr/>
            </a:pPr>
            <a:fld id="{F086ABC5-FA81-4853-9A95-5A87D200A84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7"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spd="slow"/>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6.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4.wmf"/><Relationship Id="rId10" Type="http://schemas.openxmlformats.org/officeDocument/2006/relationships/image" Target="../media/image17.png"/><Relationship Id="rId4" Type="http://schemas.openxmlformats.org/officeDocument/2006/relationships/oleObject" Target="../embeddings/oleObject4.bin"/><Relationship Id="rId9" Type="http://schemas.openxmlformats.org/officeDocument/2006/relationships/image" Target="../media/image1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1.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12.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11" Type="http://schemas.openxmlformats.org/officeDocument/2006/relationships/image" Target="../media/image21.wmf"/><Relationship Id="rId5" Type="http://schemas.openxmlformats.org/officeDocument/2006/relationships/image" Target="../media/image22.wmf"/><Relationship Id="rId10" Type="http://schemas.openxmlformats.org/officeDocument/2006/relationships/image" Target="../media/image20.jpeg"/><Relationship Id="rId4" Type="http://schemas.openxmlformats.org/officeDocument/2006/relationships/oleObject" Target="../embeddings/oleObject9.bin"/><Relationship Id="rId9" Type="http://schemas.openxmlformats.org/officeDocument/2006/relationships/oleObject" Target="../embeddings/oleObject12.bin"/></Relationships>
</file>

<file path=ppt/slides/_rels/slide4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13.bin"/></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image" Target="../media/image27.wmf"/></Relationships>
</file>

<file path=ppt/slides/_rels/slide5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5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wmf"/></Relationships>
</file>

<file path=ppt/slides/_rels/slide53.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27.w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25.wmf"/><Relationship Id="rId4" Type="http://schemas.openxmlformats.org/officeDocument/2006/relationships/image" Target="../media/image28.wmf"/></Relationships>
</file>

<file path=ppt/slides/_rels/slide5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image" Target="../media/image25.wmf"/><Relationship Id="rId4" Type="http://schemas.openxmlformats.org/officeDocument/2006/relationships/image" Target="../media/image29.wmf"/></Relationships>
</file>

<file path=ppt/slides/_rels/slide5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25.wmf"/><Relationship Id="rId4" Type="http://schemas.openxmlformats.org/officeDocument/2006/relationships/image" Target="../media/image26.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31.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3.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4.e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467544" y="692696"/>
            <a:ext cx="7772400" cy="1371600"/>
          </a:xfrm>
        </p:spPr>
        <p:txBody>
          <a:bodyPr/>
          <a:lstStyle/>
          <a:p>
            <a:pPr algn="ctr" eaLnBrk="1" hangingPunct="1"/>
            <a:r>
              <a:rPr lang="zh-CN" altLang="en-US" dirty="0" smtClean="0"/>
              <a:t>第三章 交换机与</a:t>
            </a:r>
            <a:r>
              <a:rPr lang="en-US" altLang="zh-CN" dirty="0" smtClean="0"/>
              <a:t>VLAN</a:t>
            </a:r>
          </a:p>
        </p:txBody>
      </p:sp>
      <p:sp>
        <p:nvSpPr>
          <p:cNvPr id="13315" name="Rectangle 3"/>
          <p:cNvSpPr>
            <a:spLocks noGrp="1" noChangeArrowheads="1"/>
          </p:cNvSpPr>
          <p:nvPr>
            <p:ph type="subTitle" idx="1"/>
          </p:nvPr>
        </p:nvSpPr>
        <p:spPr>
          <a:xfrm>
            <a:off x="685800" y="3212976"/>
            <a:ext cx="7010400" cy="1600200"/>
          </a:xfrm>
        </p:spPr>
        <p:txBody>
          <a:bodyPr/>
          <a:lstStyle/>
          <a:p>
            <a:pPr algn="ctr" eaLnBrk="1" hangingPunct="1"/>
            <a:r>
              <a:rPr lang="zh-CN" altLang="en-US" dirty="0" smtClean="0"/>
              <a:t>张海旸</a:t>
            </a:r>
            <a:endParaRPr lang="en-US" altLang="zh-CN" dirty="0" smtClean="0"/>
          </a:p>
          <a:p>
            <a:pPr algn="ctr" eaLnBrk="1" hangingPunct="1"/>
            <a:r>
              <a:rPr lang="zh-CN" altLang="en-US" dirty="0" smtClean="0"/>
              <a:t>计算机网络技术中心</a:t>
            </a:r>
            <a:endParaRPr lang="zh-CN" altLang="zh-CN" dirty="0" smtClean="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endParaRPr lang="zh-CN" altLang="zh-CN" smtClean="0"/>
          </a:p>
        </p:txBody>
      </p:sp>
      <p:sp>
        <p:nvSpPr>
          <p:cNvPr id="73731" name="Rectangle 3"/>
          <p:cNvSpPr>
            <a:spLocks noGrp="1" noChangeArrowheads="1"/>
          </p:cNvSpPr>
          <p:nvPr>
            <p:ph type="body" idx="1"/>
          </p:nvPr>
        </p:nvSpPr>
        <p:spPr/>
        <p:txBody>
          <a:bodyPr/>
          <a:lstStyle/>
          <a:p>
            <a:pPr eaLnBrk="1" hangingPunct="1">
              <a:lnSpc>
                <a:spcPct val="90000"/>
              </a:lnSpc>
            </a:pPr>
            <a:r>
              <a:rPr lang="en-US" altLang="zh-CN" sz="2600" dirty="0" smtClean="0"/>
              <a:t>PC2</a:t>
            </a:r>
          </a:p>
          <a:p>
            <a:pPr eaLnBrk="1" hangingPunct="1">
              <a:lnSpc>
                <a:spcPct val="90000"/>
              </a:lnSpc>
            </a:pPr>
            <a:r>
              <a:rPr lang="en-US" altLang="zh-CN" sz="2600" dirty="0" err="1" smtClean="0"/>
              <a:t>ip</a:t>
            </a:r>
            <a:r>
              <a:rPr lang="en-US" altLang="zh-CN" sz="2600" dirty="0" smtClean="0"/>
              <a:t> route 2.0.0.0 255.0.0.0 f0/0</a:t>
            </a:r>
          </a:p>
          <a:p>
            <a:pPr eaLnBrk="1" hangingPunct="1">
              <a:lnSpc>
                <a:spcPct val="90000"/>
              </a:lnSpc>
            </a:pPr>
            <a:r>
              <a:rPr lang="en-US" altLang="zh-CN" sz="2600" dirty="0" smtClean="0"/>
              <a:t>show </a:t>
            </a:r>
            <a:r>
              <a:rPr lang="en-US" altLang="zh-CN" sz="2600" dirty="0" err="1" smtClean="0"/>
              <a:t>arp</a:t>
            </a:r>
            <a:endParaRPr lang="en-US" altLang="zh-CN" sz="2600" dirty="0" smtClean="0"/>
          </a:p>
          <a:p>
            <a:pPr eaLnBrk="1" hangingPunct="1">
              <a:lnSpc>
                <a:spcPct val="90000"/>
              </a:lnSpc>
            </a:pPr>
            <a:r>
              <a:rPr lang="en-US" altLang="zh-CN" sz="2600" dirty="0" smtClean="0"/>
              <a:t>2.1.1.2   mac</a:t>
            </a:r>
          </a:p>
          <a:p>
            <a:pPr eaLnBrk="1" hangingPunct="1">
              <a:lnSpc>
                <a:spcPct val="90000"/>
              </a:lnSpc>
            </a:pPr>
            <a:endParaRPr lang="en-US" altLang="zh-CN" sz="2600" dirty="0" smtClean="0"/>
          </a:p>
          <a:p>
            <a:pPr eaLnBrk="1" hangingPunct="1">
              <a:lnSpc>
                <a:spcPct val="90000"/>
              </a:lnSpc>
            </a:pPr>
            <a:r>
              <a:rPr lang="en-US" altLang="zh-CN" sz="2600" dirty="0" smtClean="0"/>
              <a:t>PC2</a:t>
            </a:r>
          </a:p>
          <a:p>
            <a:pPr eaLnBrk="1" hangingPunct="1">
              <a:lnSpc>
                <a:spcPct val="90000"/>
              </a:lnSpc>
            </a:pPr>
            <a:r>
              <a:rPr lang="en-US" altLang="zh-CN" sz="2600" dirty="0" err="1" smtClean="0"/>
              <a:t>ip</a:t>
            </a:r>
            <a:r>
              <a:rPr lang="en-US" altLang="zh-CN" sz="2600" dirty="0" smtClean="0"/>
              <a:t> route 2.0.0.0 255.0.0.0 3.1.1.1</a:t>
            </a:r>
          </a:p>
          <a:p>
            <a:pPr eaLnBrk="1" hangingPunct="1">
              <a:lnSpc>
                <a:spcPct val="90000"/>
              </a:lnSpc>
            </a:pPr>
            <a:r>
              <a:rPr lang="en-US" altLang="zh-CN" sz="2600" dirty="0" smtClean="0"/>
              <a:t>show </a:t>
            </a:r>
            <a:r>
              <a:rPr lang="en-US" altLang="zh-CN" sz="2600" dirty="0" err="1" smtClean="0"/>
              <a:t>arp</a:t>
            </a:r>
            <a:endParaRPr lang="en-US" altLang="zh-CN" sz="2600" dirty="0" smtClean="0"/>
          </a:p>
          <a:p>
            <a:pPr eaLnBrk="1" hangingPunct="1">
              <a:lnSpc>
                <a:spcPct val="90000"/>
              </a:lnSpc>
            </a:pPr>
            <a:r>
              <a:rPr lang="en-US" altLang="zh-CN" sz="2600" dirty="0" smtClean="0"/>
              <a:t>3.1.1.1 mac</a:t>
            </a:r>
          </a:p>
        </p:txBody>
      </p:sp>
    </p:spTree>
    <p:extLst>
      <p:ext uri="{BB962C8B-B14F-4D97-AF65-F5344CB8AC3E}">
        <p14:creationId xmlns:p14="http://schemas.microsoft.com/office/powerpoint/2010/main" val="2873278130"/>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3.2</a:t>
            </a:r>
            <a:r>
              <a:rPr lang="zh-CN" altLang="en-US" smtClean="0"/>
              <a:t>交换机与</a:t>
            </a:r>
            <a:r>
              <a:rPr lang="en-US" altLang="zh-CN" smtClean="0"/>
              <a:t>vlan</a:t>
            </a:r>
          </a:p>
        </p:txBody>
      </p:sp>
      <p:sp>
        <p:nvSpPr>
          <p:cNvPr id="21507" name="Rectangle 3"/>
          <p:cNvSpPr>
            <a:spLocks noGrp="1" noChangeArrowheads="1"/>
          </p:cNvSpPr>
          <p:nvPr>
            <p:ph type="body" idx="1"/>
          </p:nvPr>
        </p:nvSpPr>
        <p:spPr/>
        <p:txBody>
          <a:bodyPr/>
          <a:lstStyle/>
          <a:p>
            <a:pPr eaLnBrk="1" hangingPunct="1"/>
            <a:r>
              <a:rPr lang="en-US" altLang="zh-CN" smtClean="0"/>
              <a:t>Vlan</a:t>
            </a:r>
            <a:r>
              <a:rPr lang="zh-CN" altLang="en-US" smtClean="0"/>
              <a:t>的工作原理</a:t>
            </a:r>
          </a:p>
          <a:p>
            <a:pPr eaLnBrk="1" hangingPunct="1"/>
            <a:r>
              <a:rPr lang="zh-CN" altLang="en-US" smtClean="0"/>
              <a:t>三层交换机</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endParaRPr lang="zh-CN" altLang="zh-CN" smtClean="0"/>
          </a:p>
        </p:txBody>
      </p:sp>
      <p:graphicFrame>
        <p:nvGraphicFramePr>
          <p:cNvPr id="1026" name="Object 3"/>
          <p:cNvGraphicFramePr>
            <a:graphicFrameLocks noGrp="1" noChangeAspect="1"/>
          </p:cNvGraphicFramePr>
          <p:nvPr>
            <p:ph idx="1"/>
          </p:nvPr>
        </p:nvGraphicFramePr>
        <p:xfrm>
          <a:off x="684213" y="2349500"/>
          <a:ext cx="7772400" cy="2671763"/>
        </p:xfrm>
        <a:graphic>
          <a:graphicData uri="http://schemas.openxmlformats.org/presentationml/2006/ole">
            <mc:AlternateContent xmlns:mc="http://schemas.openxmlformats.org/markup-compatibility/2006">
              <mc:Choice xmlns:v="urn:schemas-microsoft-com:vml" Requires="v">
                <p:oleObj spid="_x0000_s1030" name="Visio" r:id="rId3" imgW="10187643" imgH="3502670" progId="Visio.Drawing.11">
                  <p:embed/>
                </p:oleObj>
              </mc:Choice>
              <mc:Fallback>
                <p:oleObj name="Visio" r:id="rId3" imgW="10187643" imgH="350267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349500"/>
                        <a:ext cx="7772400"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b="1" smtClean="0"/>
              <a:t> </a:t>
            </a:r>
            <a:r>
              <a:rPr lang="zh-CN" altLang="en-US" b="1" smtClean="0"/>
              <a:t>虚拟局域网</a:t>
            </a:r>
          </a:p>
        </p:txBody>
      </p:sp>
      <p:pic>
        <p:nvPicPr>
          <p:cNvPr id="22531" name="Picture 3"/>
          <p:cNvPicPr>
            <a:picLocks noChangeAspect="1" noChangeArrowheads="1"/>
          </p:cNvPicPr>
          <p:nvPr/>
        </p:nvPicPr>
        <p:blipFill>
          <a:blip r:embed="rId2"/>
          <a:srcRect/>
          <a:stretch>
            <a:fillRect/>
          </a:stretch>
        </p:blipFill>
        <p:spPr bwMode="auto">
          <a:xfrm>
            <a:off x="827088" y="1844675"/>
            <a:ext cx="3248025" cy="466725"/>
          </a:xfrm>
          <a:prstGeom prst="rect">
            <a:avLst/>
          </a:prstGeom>
          <a:noFill/>
          <a:ln w="9525">
            <a:noFill/>
            <a:miter lim="800000"/>
            <a:headEnd/>
            <a:tailEnd/>
          </a:ln>
        </p:spPr>
      </p:pic>
      <p:pic>
        <p:nvPicPr>
          <p:cNvPr id="314372" name="Picture 4"/>
          <p:cNvPicPr>
            <a:picLocks noChangeAspect="1" noChangeArrowheads="1"/>
          </p:cNvPicPr>
          <p:nvPr/>
        </p:nvPicPr>
        <p:blipFill>
          <a:blip r:embed="rId3"/>
          <a:srcRect/>
          <a:stretch>
            <a:fillRect/>
          </a:stretch>
        </p:blipFill>
        <p:spPr bwMode="auto">
          <a:xfrm>
            <a:off x="1260475" y="2427288"/>
            <a:ext cx="6983413" cy="3810000"/>
          </a:xfrm>
          <a:prstGeom prst="rect">
            <a:avLst/>
          </a:prstGeom>
          <a:noFill/>
          <a:ln w="9525">
            <a:noFill/>
            <a:miter lim="800000"/>
            <a:headEnd/>
            <a:tailEnd/>
          </a:ln>
        </p:spPr>
      </p:pic>
      <p:pic>
        <p:nvPicPr>
          <p:cNvPr id="314373" name="Picture 5"/>
          <p:cNvPicPr>
            <a:picLocks noChangeAspect="1" noChangeArrowheads="1"/>
          </p:cNvPicPr>
          <p:nvPr/>
        </p:nvPicPr>
        <p:blipFill>
          <a:blip r:embed="rId4"/>
          <a:srcRect/>
          <a:stretch>
            <a:fillRect/>
          </a:stretch>
        </p:blipFill>
        <p:spPr bwMode="auto">
          <a:xfrm>
            <a:off x="1116013" y="2349500"/>
            <a:ext cx="7056437" cy="4208463"/>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4372"/>
                                        </p:tgtEl>
                                        <p:attrNameLst>
                                          <p:attrName>style.visibility</p:attrName>
                                        </p:attrNameLst>
                                      </p:cBhvr>
                                      <p:to>
                                        <p:strVal val="visible"/>
                                      </p:to>
                                    </p:set>
                                    <p:animEffect transition="in" filter="dissolve">
                                      <p:cBhvr>
                                        <p:cTn id="7" dur="500"/>
                                        <p:tgtEl>
                                          <p:spTgt spid="3143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4373"/>
                                        </p:tgtEl>
                                        <p:attrNameLst>
                                          <p:attrName>style.visibility</p:attrName>
                                        </p:attrNameLst>
                                      </p:cBhvr>
                                      <p:to>
                                        <p:strVal val="visible"/>
                                      </p:to>
                                    </p:set>
                                    <p:animEffect transition="in" filter="dissolve">
                                      <p:cBhvr>
                                        <p:cTn id="12" dur="500"/>
                                        <p:tgtEl>
                                          <p:spTgt spid="314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3.2.1  VLAN</a:t>
            </a:r>
            <a:r>
              <a:rPr lang="zh-CN" altLang="en-US" smtClean="0"/>
              <a:t>的含义</a:t>
            </a:r>
          </a:p>
        </p:txBody>
      </p:sp>
      <p:sp>
        <p:nvSpPr>
          <p:cNvPr id="23555" name="Rectangle 3"/>
          <p:cNvSpPr>
            <a:spLocks noGrp="1" noChangeArrowheads="1"/>
          </p:cNvSpPr>
          <p:nvPr>
            <p:ph type="body" idx="1"/>
          </p:nvPr>
        </p:nvSpPr>
        <p:spPr/>
        <p:txBody>
          <a:bodyPr/>
          <a:lstStyle/>
          <a:p>
            <a:pPr eaLnBrk="1" hangingPunct="1"/>
            <a:r>
              <a:rPr lang="en-US" altLang="zh-CN" dirty="0" smtClean="0"/>
              <a:t>    VLAN</a:t>
            </a:r>
            <a:r>
              <a:rPr lang="zh-CN" altLang="en-US" dirty="0" smtClean="0"/>
              <a:t>，即虚拟局域网（</a:t>
            </a:r>
            <a:r>
              <a:rPr lang="en-US" altLang="zh-CN" dirty="0" smtClean="0"/>
              <a:t>Virtual LAN</a:t>
            </a:r>
            <a:r>
              <a:rPr lang="zh-CN" altLang="en-US" dirty="0" smtClean="0"/>
              <a:t>），它也是一种局域网（</a:t>
            </a:r>
            <a:r>
              <a:rPr lang="en-US" altLang="zh-CN" dirty="0" smtClean="0"/>
              <a:t>LAN</a:t>
            </a:r>
            <a:r>
              <a:rPr lang="zh-CN" altLang="en-US" dirty="0" smtClean="0"/>
              <a:t>）。</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endParaRPr lang="zh-CN" altLang="zh-CN" smtClean="0"/>
          </a:p>
        </p:txBody>
      </p:sp>
      <p:sp>
        <p:nvSpPr>
          <p:cNvPr id="24579" name="Rectangle 3"/>
          <p:cNvSpPr>
            <a:spLocks noGrp="1" noChangeArrowheads="1"/>
          </p:cNvSpPr>
          <p:nvPr>
            <p:ph type="body" idx="1"/>
          </p:nvPr>
        </p:nvSpPr>
        <p:spPr>
          <a:xfrm>
            <a:off x="1042988" y="1773238"/>
            <a:ext cx="7772400" cy="4535487"/>
          </a:xfrm>
        </p:spPr>
        <p:txBody>
          <a:bodyPr/>
          <a:lstStyle/>
          <a:p>
            <a:pPr eaLnBrk="1" hangingPunct="1">
              <a:lnSpc>
                <a:spcPct val="80000"/>
              </a:lnSpc>
            </a:pPr>
            <a:r>
              <a:rPr lang="zh-CN" altLang="en-US" sz="1900" dirty="0" smtClean="0"/>
              <a:t>网桥</a:t>
            </a:r>
            <a:r>
              <a:rPr lang="en-US" altLang="zh-CN" sz="1900" dirty="0" smtClean="0"/>
              <a:t>/</a:t>
            </a:r>
            <a:r>
              <a:rPr lang="zh-CN" altLang="en-US" sz="1900" dirty="0" smtClean="0"/>
              <a:t>交换机分割广播域</a:t>
            </a:r>
          </a:p>
          <a:p>
            <a:pPr lvl="1" eaLnBrk="1" hangingPunct="1">
              <a:lnSpc>
                <a:spcPct val="80000"/>
              </a:lnSpc>
            </a:pPr>
            <a:r>
              <a:rPr lang="zh-CN" altLang="en-US" sz="1700" dirty="0" smtClean="0"/>
              <a:t>通过将网络分割成多个冲突域提供增强的网络服务，然而网桥</a:t>
            </a:r>
            <a:r>
              <a:rPr lang="en-US" altLang="zh-CN" sz="1700" dirty="0" smtClean="0"/>
              <a:t>/</a:t>
            </a:r>
            <a:r>
              <a:rPr lang="zh-CN" altLang="en-US" sz="1700" dirty="0" smtClean="0"/>
              <a:t>交换机仍是一个广播域，一个广播数据包可被网桥</a:t>
            </a:r>
            <a:r>
              <a:rPr lang="en-US" altLang="zh-CN" sz="1700" dirty="0" smtClean="0"/>
              <a:t>/</a:t>
            </a:r>
            <a:r>
              <a:rPr lang="zh-CN" altLang="en-US" sz="1700" dirty="0" smtClean="0"/>
              <a:t>交换机转发至全网。虽然</a:t>
            </a:r>
            <a:r>
              <a:rPr lang="en-US" altLang="zh-CN" sz="1700" dirty="0" smtClean="0"/>
              <a:t>OSI</a:t>
            </a:r>
            <a:r>
              <a:rPr lang="zh-CN" altLang="en-US" sz="1700" dirty="0" smtClean="0"/>
              <a:t>模型的第三层的路由器提供了广播域分段，但交换机也提供了一种称为</a:t>
            </a:r>
            <a:r>
              <a:rPr lang="en-US" altLang="zh-CN" sz="1700" dirty="0" smtClean="0"/>
              <a:t>VLAN</a:t>
            </a:r>
            <a:r>
              <a:rPr lang="zh-CN" altLang="en-US" sz="1700" dirty="0" smtClean="0"/>
              <a:t>的广播域分段方法。</a:t>
            </a:r>
          </a:p>
          <a:p>
            <a:pPr eaLnBrk="1" hangingPunct="1">
              <a:lnSpc>
                <a:spcPct val="80000"/>
              </a:lnSpc>
            </a:pPr>
            <a:r>
              <a:rPr lang="zh-CN" altLang="en-US" sz="1900" dirty="0" smtClean="0"/>
              <a:t>一个</a:t>
            </a:r>
            <a:r>
              <a:rPr lang="en-US" altLang="zh-CN" sz="1900" dirty="0" smtClean="0"/>
              <a:t>VLAN</a:t>
            </a:r>
            <a:r>
              <a:rPr lang="zh-CN" altLang="en-US" sz="1900" dirty="0" smtClean="0"/>
              <a:t>＝一个广播域＝逻辑网段</a:t>
            </a:r>
          </a:p>
          <a:p>
            <a:pPr eaLnBrk="1" hangingPunct="1">
              <a:lnSpc>
                <a:spcPct val="80000"/>
              </a:lnSpc>
            </a:pPr>
            <a:r>
              <a:rPr lang="en-US" altLang="zh-CN" sz="1900" dirty="0" smtClean="0"/>
              <a:t>VLAN</a:t>
            </a:r>
            <a:r>
              <a:rPr lang="zh-CN" altLang="en-US" sz="1900" dirty="0" smtClean="0"/>
              <a:t>的优点： </a:t>
            </a:r>
          </a:p>
          <a:p>
            <a:pPr lvl="1" eaLnBrk="1" hangingPunct="1">
              <a:lnSpc>
                <a:spcPct val="80000"/>
              </a:lnSpc>
            </a:pPr>
            <a:r>
              <a:rPr lang="zh-CN" altLang="en-US" sz="1700" dirty="0" smtClean="0"/>
              <a:t>安全性。一个</a:t>
            </a:r>
            <a:r>
              <a:rPr lang="en-US" altLang="zh-CN" sz="1700" dirty="0" smtClean="0"/>
              <a:t>VLAN</a:t>
            </a:r>
            <a:r>
              <a:rPr lang="zh-CN" altLang="en-US" sz="1700" dirty="0" smtClean="0"/>
              <a:t>里的广播帧不会扩散到其他</a:t>
            </a:r>
            <a:r>
              <a:rPr lang="en-US" altLang="zh-CN" sz="1700" dirty="0" smtClean="0"/>
              <a:t>VLAN</a:t>
            </a:r>
            <a:r>
              <a:rPr lang="zh-CN" altLang="en-US" sz="1700" dirty="0" smtClean="0"/>
              <a:t>中。 </a:t>
            </a:r>
          </a:p>
          <a:p>
            <a:pPr lvl="1" eaLnBrk="1" hangingPunct="1">
              <a:lnSpc>
                <a:spcPct val="80000"/>
              </a:lnSpc>
            </a:pPr>
            <a:r>
              <a:rPr lang="zh-CN" altLang="en-US" sz="1700" dirty="0" smtClean="0"/>
              <a:t>网络分段。将物理网段按需要划分成几个逻辑网段 </a:t>
            </a:r>
          </a:p>
          <a:p>
            <a:pPr lvl="1" eaLnBrk="1" hangingPunct="1">
              <a:lnSpc>
                <a:spcPct val="80000"/>
              </a:lnSpc>
            </a:pPr>
            <a:r>
              <a:rPr lang="zh-CN" altLang="en-US" sz="1700" dirty="0" smtClean="0"/>
              <a:t>灵活性。可将交换端口和连接用户逻辑的分成利益团体，例如以同一部门的工作人员，项目小组等多种用户组来分段。 </a:t>
            </a:r>
          </a:p>
          <a:p>
            <a:pPr eaLnBrk="1" hangingPunct="1">
              <a:lnSpc>
                <a:spcPct val="80000"/>
              </a:lnSpc>
            </a:pPr>
            <a:r>
              <a:rPr lang="en-US" altLang="zh-CN" sz="1900" dirty="0" smtClean="0"/>
              <a:t>VLAN</a:t>
            </a:r>
            <a:r>
              <a:rPr lang="zh-CN" altLang="en-US" sz="1900" dirty="0" smtClean="0"/>
              <a:t>如何操作： </a:t>
            </a:r>
          </a:p>
          <a:p>
            <a:pPr lvl="1" eaLnBrk="1" hangingPunct="1">
              <a:lnSpc>
                <a:spcPct val="80000"/>
              </a:lnSpc>
            </a:pPr>
            <a:r>
              <a:rPr lang="zh-CN" altLang="en-US" sz="1700" dirty="0" smtClean="0"/>
              <a:t>配置在交换机上的每一个</a:t>
            </a:r>
            <a:r>
              <a:rPr lang="en-US" altLang="zh-CN" sz="1700" dirty="0" smtClean="0"/>
              <a:t>VLAN</a:t>
            </a:r>
            <a:r>
              <a:rPr lang="zh-CN" altLang="en-US" sz="1700" dirty="0" smtClean="0"/>
              <a:t>都能执行地址学习、转发</a:t>
            </a:r>
            <a:r>
              <a:rPr lang="en-US" altLang="zh-CN" sz="1700" dirty="0" smtClean="0"/>
              <a:t>/</a:t>
            </a:r>
            <a:r>
              <a:rPr lang="zh-CN" altLang="en-US" sz="1700" dirty="0" smtClean="0"/>
              <a:t>过滤和消除回路机制，就像一个独立的物理网桥一样。</a:t>
            </a:r>
            <a:r>
              <a:rPr lang="en-US" altLang="zh-CN" sz="1700" dirty="0" smtClean="0"/>
              <a:t>VLAN</a:t>
            </a:r>
            <a:r>
              <a:rPr lang="zh-CN" altLang="en-US" sz="1700" dirty="0" smtClean="0"/>
              <a:t>可能包括几个端口 </a:t>
            </a:r>
          </a:p>
          <a:p>
            <a:pPr lvl="1" eaLnBrk="1" hangingPunct="1">
              <a:lnSpc>
                <a:spcPct val="80000"/>
              </a:lnSpc>
            </a:pPr>
            <a:r>
              <a:rPr lang="zh-CN" altLang="en-US" sz="1700" dirty="0" smtClean="0"/>
              <a:t>交换机通过将数据转发到与发起端口同一</a:t>
            </a:r>
            <a:r>
              <a:rPr lang="en-US" altLang="zh-CN" sz="1700" dirty="0" smtClean="0"/>
              <a:t>VLAN</a:t>
            </a:r>
            <a:r>
              <a:rPr lang="zh-CN" altLang="en-US" sz="1700" dirty="0" smtClean="0"/>
              <a:t>的目的端口实现</a:t>
            </a:r>
            <a:r>
              <a:rPr lang="en-US" altLang="zh-CN" sz="1700" dirty="0" smtClean="0"/>
              <a:t>VLAN</a:t>
            </a:r>
            <a:r>
              <a:rPr lang="zh-CN" altLang="en-US" sz="1700" dirty="0" smtClean="0"/>
              <a:t>。 </a:t>
            </a:r>
          </a:p>
          <a:p>
            <a:pPr lvl="1" eaLnBrk="1" hangingPunct="1">
              <a:lnSpc>
                <a:spcPct val="80000"/>
              </a:lnSpc>
            </a:pPr>
            <a:r>
              <a:rPr lang="zh-CN" altLang="en-US" sz="1700" dirty="0" smtClean="0"/>
              <a:t>通常一个端口只运载它所属</a:t>
            </a:r>
            <a:r>
              <a:rPr lang="en-US" altLang="zh-CN" sz="1700" dirty="0" smtClean="0"/>
              <a:t>VLAN</a:t>
            </a:r>
            <a:r>
              <a:rPr lang="zh-CN" altLang="en-US" sz="1700" dirty="0" smtClean="0"/>
              <a:t>的通信量。</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flipH="1" flipV="1">
            <a:off x="5759450" y="4292600"/>
            <a:ext cx="215900" cy="936625"/>
          </a:xfrm>
          <a:prstGeom prst="line">
            <a:avLst/>
          </a:prstGeom>
          <a:noFill/>
          <a:ln w="25400">
            <a:solidFill>
              <a:srgbClr val="008080"/>
            </a:solidFill>
            <a:round/>
            <a:headEnd/>
            <a:tailEnd/>
          </a:ln>
        </p:spPr>
        <p:txBody>
          <a:bodyPr/>
          <a:lstStyle/>
          <a:p>
            <a:endParaRPr lang="zh-CN" altLang="en-US"/>
          </a:p>
        </p:txBody>
      </p:sp>
      <p:sp>
        <p:nvSpPr>
          <p:cNvPr id="25603" name="Line 3"/>
          <p:cNvSpPr>
            <a:spLocks noChangeShapeType="1"/>
          </p:cNvSpPr>
          <p:nvPr/>
        </p:nvSpPr>
        <p:spPr bwMode="auto">
          <a:xfrm flipV="1">
            <a:off x="5040313" y="4292600"/>
            <a:ext cx="503237" cy="1008063"/>
          </a:xfrm>
          <a:prstGeom prst="line">
            <a:avLst/>
          </a:prstGeom>
          <a:noFill/>
          <a:ln w="25400">
            <a:solidFill>
              <a:srgbClr val="008080"/>
            </a:solidFill>
            <a:round/>
            <a:headEnd/>
            <a:tailEnd/>
          </a:ln>
        </p:spPr>
        <p:txBody>
          <a:bodyPr/>
          <a:lstStyle/>
          <a:p>
            <a:endParaRPr lang="zh-CN" altLang="en-US"/>
          </a:p>
        </p:txBody>
      </p:sp>
      <p:sp>
        <p:nvSpPr>
          <p:cNvPr id="25604" name="Line 4"/>
          <p:cNvSpPr>
            <a:spLocks noChangeShapeType="1"/>
          </p:cNvSpPr>
          <p:nvPr/>
        </p:nvSpPr>
        <p:spPr bwMode="auto">
          <a:xfrm flipH="1" flipV="1">
            <a:off x="3311525" y="4292600"/>
            <a:ext cx="215900" cy="936625"/>
          </a:xfrm>
          <a:prstGeom prst="line">
            <a:avLst/>
          </a:prstGeom>
          <a:noFill/>
          <a:ln w="25400">
            <a:solidFill>
              <a:srgbClr val="008080"/>
            </a:solidFill>
            <a:round/>
            <a:headEnd/>
            <a:tailEnd/>
          </a:ln>
        </p:spPr>
        <p:txBody>
          <a:bodyPr/>
          <a:lstStyle/>
          <a:p>
            <a:endParaRPr lang="zh-CN" altLang="en-US"/>
          </a:p>
        </p:txBody>
      </p:sp>
      <p:sp>
        <p:nvSpPr>
          <p:cNvPr id="25605" name="Line 5"/>
          <p:cNvSpPr>
            <a:spLocks noChangeShapeType="1"/>
          </p:cNvSpPr>
          <p:nvPr/>
        </p:nvSpPr>
        <p:spPr bwMode="auto">
          <a:xfrm flipV="1">
            <a:off x="2592388" y="4292600"/>
            <a:ext cx="503237" cy="1008063"/>
          </a:xfrm>
          <a:prstGeom prst="line">
            <a:avLst/>
          </a:prstGeom>
          <a:noFill/>
          <a:ln w="25400">
            <a:solidFill>
              <a:srgbClr val="008080"/>
            </a:solidFill>
            <a:round/>
            <a:headEnd/>
            <a:tailEnd/>
          </a:ln>
        </p:spPr>
        <p:txBody>
          <a:bodyPr/>
          <a:lstStyle/>
          <a:p>
            <a:endParaRPr lang="zh-CN" altLang="en-US"/>
          </a:p>
        </p:txBody>
      </p:sp>
      <p:sp>
        <p:nvSpPr>
          <p:cNvPr id="25606" name="Line 6"/>
          <p:cNvSpPr>
            <a:spLocks noChangeShapeType="1"/>
          </p:cNvSpPr>
          <p:nvPr/>
        </p:nvSpPr>
        <p:spPr bwMode="auto">
          <a:xfrm flipV="1">
            <a:off x="1366838" y="4292600"/>
            <a:ext cx="431800" cy="1008063"/>
          </a:xfrm>
          <a:prstGeom prst="line">
            <a:avLst/>
          </a:prstGeom>
          <a:noFill/>
          <a:ln w="25400">
            <a:solidFill>
              <a:srgbClr val="008080"/>
            </a:solidFill>
            <a:round/>
            <a:headEnd/>
            <a:tailEnd/>
          </a:ln>
        </p:spPr>
        <p:txBody>
          <a:bodyPr/>
          <a:lstStyle/>
          <a:p>
            <a:endParaRPr lang="zh-CN" altLang="en-US"/>
          </a:p>
        </p:txBody>
      </p:sp>
      <p:sp>
        <p:nvSpPr>
          <p:cNvPr id="25607" name="Line 7"/>
          <p:cNvSpPr>
            <a:spLocks noChangeShapeType="1"/>
          </p:cNvSpPr>
          <p:nvPr/>
        </p:nvSpPr>
        <p:spPr bwMode="auto">
          <a:xfrm>
            <a:off x="5183188" y="1844675"/>
            <a:ext cx="1223962" cy="792163"/>
          </a:xfrm>
          <a:prstGeom prst="line">
            <a:avLst/>
          </a:prstGeom>
          <a:noFill/>
          <a:ln w="38100">
            <a:solidFill>
              <a:srgbClr val="008080"/>
            </a:solidFill>
            <a:round/>
            <a:headEnd/>
            <a:tailEnd/>
          </a:ln>
        </p:spPr>
        <p:txBody>
          <a:bodyPr wrap="none" anchor="ctr"/>
          <a:lstStyle/>
          <a:p>
            <a:endParaRPr lang="zh-CN" altLang="en-US"/>
          </a:p>
        </p:txBody>
      </p:sp>
      <p:sp>
        <p:nvSpPr>
          <p:cNvPr id="25608" name="Line 8"/>
          <p:cNvSpPr>
            <a:spLocks noChangeShapeType="1"/>
          </p:cNvSpPr>
          <p:nvPr/>
        </p:nvSpPr>
        <p:spPr bwMode="auto">
          <a:xfrm flipV="1">
            <a:off x="3382963" y="1773238"/>
            <a:ext cx="1223962" cy="792162"/>
          </a:xfrm>
          <a:prstGeom prst="line">
            <a:avLst/>
          </a:prstGeom>
          <a:noFill/>
          <a:ln w="38100">
            <a:solidFill>
              <a:srgbClr val="008080"/>
            </a:solidFill>
            <a:round/>
            <a:headEnd/>
            <a:tailEnd/>
          </a:ln>
        </p:spPr>
        <p:txBody>
          <a:bodyPr wrap="none" anchor="ctr"/>
          <a:lstStyle/>
          <a:p>
            <a:endParaRPr lang="zh-CN" altLang="en-US"/>
          </a:p>
        </p:txBody>
      </p:sp>
      <p:sp>
        <p:nvSpPr>
          <p:cNvPr id="317449" name="Rectangle 9"/>
          <p:cNvSpPr>
            <a:spLocks noGrp="1" noChangeArrowheads="1"/>
          </p:cNvSpPr>
          <p:nvPr>
            <p:ph type="title" sz="quarter"/>
          </p:nvPr>
        </p:nvSpPr>
        <p:spPr>
          <a:effectLst>
            <a:outerShdw dist="17961" dir="2700000" algn="ctr" rotWithShape="0">
              <a:srgbClr val="DDDDDD"/>
            </a:outerShdw>
          </a:effectLst>
        </p:spPr>
        <p:txBody>
          <a:bodyPr anchor="ctr"/>
          <a:lstStyle/>
          <a:p>
            <a:pPr eaLnBrk="1" hangingPunct="1">
              <a:defRPr/>
            </a:pPr>
            <a:r>
              <a:rPr lang="en-US" altLang="zh-CN" smtClean="0"/>
              <a:t>VLAN</a:t>
            </a:r>
            <a:r>
              <a:rPr lang="zh-CN" altLang="en-US" smtClean="0"/>
              <a:t>的产生原因－广播风暴</a:t>
            </a:r>
          </a:p>
        </p:txBody>
      </p:sp>
      <p:sp>
        <p:nvSpPr>
          <p:cNvPr id="25610" name="Line 10"/>
          <p:cNvSpPr>
            <a:spLocks noChangeShapeType="1"/>
          </p:cNvSpPr>
          <p:nvPr/>
        </p:nvSpPr>
        <p:spPr bwMode="auto">
          <a:xfrm flipH="1" flipV="1">
            <a:off x="3094038" y="2852738"/>
            <a:ext cx="360362" cy="1008062"/>
          </a:xfrm>
          <a:prstGeom prst="line">
            <a:avLst/>
          </a:prstGeom>
          <a:noFill/>
          <a:ln w="38100">
            <a:solidFill>
              <a:srgbClr val="008080"/>
            </a:solidFill>
            <a:round/>
            <a:headEnd/>
            <a:tailEnd/>
          </a:ln>
        </p:spPr>
        <p:txBody>
          <a:bodyPr wrap="none" anchor="ctr"/>
          <a:lstStyle/>
          <a:p>
            <a:endParaRPr lang="zh-CN" altLang="en-US"/>
          </a:p>
        </p:txBody>
      </p:sp>
      <p:sp>
        <p:nvSpPr>
          <p:cNvPr id="25611" name="Line 11"/>
          <p:cNvSpPr>
            <a:spLocks noChangeShapeType="1"/>
          </p:cNvSpPr>
          <p:nvPr/>
        </p:nvSpPr>
        <p:spPr bwMode="auto">
          <a:xfrm flipV="1">
            <a:off x="1943100" y="2852738"/>
            <a:ext cx="935038" cy="1152525"/>
          </a:xfrm>
          <a:prstGeom prst="line">
            <a:avLst/>
          </a:prstGeom>
          <a:noFill/>
          <a:ln w="38100">
            <a:solidFill>
              <a:srgbClr val="008080"/>
            </a:solidFill>
            <a:round/>
            <a:headEnd/>
            <a:tailEnd/>
          </a:ln>
        </p:spPr>
        <p:txBody>
          <a:bodyPr wrap="none" anchor="ctr"/>
          <a:lstStyle/>
          <a:p>
            <a:endParaRPr lang="zh-CN" altLang="en-US"/>
          </a:p>
        </p:txBody>
      </p:sp>
      <p:sp>
        <p:nvSpPr>
          <p:cNvPr id="317452" name="Text Box 12"/>
          <p:cNvSpPr txBox="1">
            <a:spLocks noChangeArrowheads="1"/>
          </p:cNvSpPr>
          <p:nvPr/>
        </p:nvSpPr>
        <p:spPr bwMode="auto">
          <a:xfrm>
            <a:off x="3898900" y="4365625"/>
            <a:ext cx="996950" cy="579438"/>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3200" b="0">
                <a:effectLst>
                  <a:outerShdw blurRad="38100" dist="38100" dir="2700000" algn="tl">
                    <a:srgbClr val="C0C0C0"/>
                  </a:outerShdw>
                </a:effectLst>
                <a:latin typeface="Times New Roman" pitchFamily="18" charset="0"/>
                <a:ea typeface="宋体" pitchFamily="2" charset="-122"/>
              </a:rPr>
              <a:t>……</a:t>
            </a:r>
          </a:p>
        </p:txBody>
      </p:sp>
      <p:sp>
        <p:nvSpPr>
          <p:cNvPr id="25613" name="Line 13"/>
          <p:cNvSpPr>
            <a:spLocks noChangeShapeType="1"/>
          </p:cNvSpPr>
          <p:nvPr/>
        </p:nvSpPr>
        <p:spPr bwMode="auto">
          <a:xfrm flipH="1" flipV="1">
            <a:off x="7559675" y="4292600"/>
            <a:ext cx="215900" cy="936625"/>
          </a:xfrm>
          <a:prstGeom prst="line">
            <a:avLst/>
          </a:prstGeom>
          <a:noFill/>
          <a:ln w="25400">
            <a:solidFill>
              <a:srgbClr val="008080"/>
            </a:solidFill>
            <a:round/>
            <a:headEnd/>
            <a:tailEnd/>
          </a:ln>
        </p:spPr>
        <p:txBody>
          <a:bodyPr/>
          <a:lstStyle/>
          <a:p>
            <a:endParaRPr lang="zh-CN" altLang="en-US"/>
          </a:p>
        </p:txBody>
      </p:sp>
      <p:sp>
        <p:nvSpPr>
          <p:cNvPr id="25614" name="Line 14"/>
          <p:cNvSpPr>
            <a:spLocks noChangeShapeType="1"/>
          </p:cNvSpPr>
          <p:nvPr/>
        </p:nvSpPr>
        <p:spPr bwMode="auto">
          <a:xfrm flipV="1">
            <a:off x="6840538" y="4292600"/>
            <a:ext cx="503237" cy="1008063"/>
          </a:xfrm>
          <a:prstGeom prst="line">
            <a:avLst/>
          </a:prstGeom>
          <a:noFill/>
          <a:ln w="25400">
            <a:solidFill>
              <a:srgbClr val="008080"/>
            </a:solidFill>
            <a:round/>
            <a:headEnd/>
            <a:tailEnd/>
          </a:ln>
        </p:spPr>
        <p:txBody>
          <a:bodyPr/>
          <a:lstStyle/>
          <a:p>
            <a:endParaRPr lang="zh-CN" altLang="en-US"/>
          </a:p>
        </p:txBody>
      </p:sp>
      <p:sp>
        <p:nvSpPr>
          <p:cNvPr id="25615" name="Line 15"/>
          <p:cNvSpPr>
            <a:spLocks noChangeShapeType="1"/>
          </p:cNvSpPr>
          <p:nvPr/>
        </p:nvSpPr>
        <p:spPr bwMode="auto">
          <a:xfrm flipH="1" flipV="1">
            <a:off x="6696075" y="2852738"/>
            <a:ext cx="576263" cy="1081087"/>
          </a:xfrm>
          <a:prstGeom prst="line">
            <a:avLst/>
          </a:prstGeom>
          <a:noFill/>
          <a:ln w="38100">
            <a:solidFill>
              <a:srgbClr val="008080"/>
            </a:solidFill>
            <a:round/>
            <a:headEnd/>
            <a:tailEnd/>
          </a:ln>
        </p:spPr>
        <p:txBody>
          <a:bodyPr wrap="none" anchor="ctr"/>
          <a:lstStyle/>
          <a:p>
            <a:endParaRPr lang="zh-CN" altLang="en-US"/>
          </a:p>
        </p:txBody>
      </p:sp>
      <p:sp>
        <p:nvSpPr>
          <p:cNvPr id="25616" name="Line 16"/>
          <p:cNvSpPr>
            <a:spLocks noChangeShapeType="1"/>
          </p:cNvSpPr>
          <p:nvPr/>
        </p:nvSpPr>
        <p:spPr bwMode="auto">
          <a:xfrm flipV="1">
            <a:off x="5759450" y="2852738"/>
            <a:ext cx="720725" cy="1081087"/>
          </a:xfrm>
          <a:prstGeom prst="line">
            <a:avLst/>
          </a:prstGeom>
          <a:noFill/>
          <a:ln w="38100">
            <a:solidFill>
              <a:srgbClr val="008080"/>
            </a:solidFill>
            <a:round/>
            <a:headEnd/>
            <a:tailEnd/>
          </a:ln>
        </p:spPr>
        <p:txBody>
          <a:bodyPr wrap="none" anchor="ctr"/>
          <a:lstStyle/>
          <a:p>
            <a:endParaRPr lang="zh-CN" altLang="en-US"/>
          </a:p>
        </p:txBody>
      </p:sp>
      <p:sp>
        <p:nvSpPr>
          <p:cNvPr id="25617" name="Line 17"/>
          <p:cNvSpPr>
            <a:spLocks noChangeShapeType="1"/>
          </p:cNvSpPr>
          <p:nvPr/>
        </p:nvSpPr>
        <p:spPr bwMode="auto">
          <a:xfrm flipV="1">
            <a:off x="1295400" y="4437063"/>
            <a:ext cx="287338" cy="647700"/>
          </a:xfrm>
          <a:prstGeom prst="line">
            <a:avLst/>
          </a:prstGeom>
          <a:noFill/>
          <a:ln w="9525">
            <a:solidFill>
              <a:schemeClr val="accent2"/>
            </a:solidFill>
            <a:round/>
            <a:headEnd/>
            <a:tailEnd type="triangle" w="med" len="med"/>
          </a:ln>
        </p:spPr>
        <p:txBody>
          <a:bodyPr/>
          <a:lstStyle/>
          <a:p>
            <a:endParaRPr lang="zh-CN" altLang="en-US"/>
          </a:p>
        </p:txBody>
      </p:sp>
      <p:sp>
        <p:nvSpPr>
          <p:cNvPr id="25618" name="Line 18"/>
          <p:cNvSpPr>
            <a:spLocks noChangeShapeType="1"/>
          </p:cNvSpPr>
          <p:nvPr/>
        </p:nvSpPr>
        <p:spPr bwMode="auto">
          <a:xfrm flipV="1">
            <a:off x="2016125" y="2997200"/>
            <a:ext cx="574675" cy="720725"/>
          </a:xfrm>
          <a:prstGeom prst="line">
            <a:avLst/>
          </a:prstGeom>
          <a:noFill/>
          <a:ln w="9525">
            <a:solidFill>
              <a:schemeClr val="accent2"/>
            </a:solidFill>
            <a:round/>
            <a:headEnd/>
            <a:tailEnd type="triangle" w="med" len="med"/>
          </a:ln>
        </p:spPr>
        <p:txBody>
          <a:bodyPr/>
          <a:lstStyle/>
          <a:p>
            <a:endParaRPr lang="zh-CN" altLang="en-US"/>
          </a:p>
        </p:txBody>
      </p:sp>
      <p:sp>
        <p:nvSpPr>
          <p:cNvPr id="25619" name="Line 19"/>
          <p:cNvSpPr>
            <a:spLocks noChangeShapeType="1"/>
          </p:cNvSpPr>
          <p:nvPr/>
        </p:nvSpPr>
        <p:spPr bwMode="auto">
          <a:xfrm flipV="1">
            <a:off x="3454400" y="1916113"/>
            <a:ext cx="720725" cy="433387"/>
          </a:xfrm>
          <a:prstGeom prst="line">
            <a:avLst/>
          </a:prstGeom>
          <a:noFill/>
          <a:ln w="9525">
            <a:solidFill>
              <a:schemeClr val="accent2"/>
            </a:solidFill>
            <a:round/>
            <a:headEnd/>
            <a:tailEnd type="triangle" w="med" len="med"/>
          </a:ln>
        </p:spPr>
        <p:txBody>
          <a:bodyPr/>
          <a:lstStyle/>
          <a:p>
            <a:endParaRPr lang="zh-CN" altLang="en-US"/>
          </a:p>
        </p:txBody>
      </p:sp>
      <p:sp>
        <p:nvSpPr>
          <p:cNvPr id="25620" name="Line 20"/>
          <p:cNvSpPr>
            <a:spLocks noChangeShapeType="1"/>
          </p:cNvSpPr>
          <p:nvPr/>
        </p:nvSpPr>
        <p:spPr bwMode="auto">
          <a:xfrm>
            <a:off x="3238500" y="2997200"/>
            <a:ext cx="288925" cy="719138"/>
          </a:xfrm>
          <a:prstGeom prst="line">
            <a:avLst/>
          </a:prstGeom>
          <a:noFill/>
          <a:ln w="9525">
            <a:solidFill>
              <a:schemeClr val="accent2"/>
            </a:solidFill>
            <a:round/>
            <a:headEnd/>
            <a:tailEnd type="triangle" w="med" len="med"/>
          </a:ln>
        </p:spPr>
        <p:txBody>
          <a:bodyPr/>
          <a:lstStyle/>
          <a:p>
            <a:endParaRPr lang="zh-CN" altLang="en-US"/>
          </a:p>
        </p:txBody>
      </p:sp>
      <p:sp>
        <p:nvSpPr>
          <p:cNvPr id="25621" name="Line 21"/>
          <p:cNvSpPr>
            <a:spLocks noChangeShapeType="1"/>
          </p:cNvSpPr>
          <p:nvPr/>
        </p:nvSpPr>
        <p:spPr bwMode="auto">
          <a:xfrm>
            <a:off x="3454400" y="4365625"/>
            <a:ext cx="217488" cy="719138"/>
          </a:xfrm>
          <a:prstGeom prst="line">
            <a:avLst/>
          </a:prstGeom>
          <a:noFill/>
          <a:ln w="9525">
            <a:solidFill>
              <a:schemeClr val="accent2"/>
            </a:solidFill>
            <a:round/>
            <a:headEnd/>
            <a:tailEnd type="triangle" w="med" len="med"/>
          </a:ln>
        </p:spPr>
        <p:txBody>
          <a:bodyPr/>
          <a:lstStyle/>
          <a:p>
            <a:endParaRPr lang="zh-CN" altLang="en-US"/>
          </a:p>
        </p:txBody>
      </p:sp>
      <p:sp>
        <p:nvSpPr>
          <p:cNvPr id="25622" name="Line 22"/>
          <p:cNvSpPr>
            <a:spLocks noChangeShapeType="1"/>
          </p:cNvSpPr>
          <p:nvPr/>
        </p:nvSpPr>
        <p:spPr bwMode="auto">
          <a:xfrm flipH="1">
            <a:off x="2590800" y="4365625"/>
            <a:ext cx="360363" cy="719138"/>
          </a:xfrm>
          <a:prstGeom prst="line">
            <a:avLst/>
          </a:prstGeom>
          <a:noFill/>
          <a:ln w="9525">
            <a:solidFill>
              <a:schemeClr val="accent2"/>
            </a:solidFill>
            <a:round/>
            <a:headEnd/>
            <a:tailEnd type="triangle" w="med" len="med"/>
          </a:ln>
        </p:spPr>
        <p:txBody>
          <a:bodyPr/>
          <a:lstStyle/>
          <a:p>
            <a:endParaRPr lang="zh-CN" altLang="en-US"/>
          </a:p>
        </p:txBody>
      </p:sp>
      <p:sp>
        <p:nvSpPr>
          <p:cNvPr id="25623" name="Line 23"/>
          <p:cNvSpPr>
            <a:spLocks noChangeShapeType="1"/>
          </p:cNvSpPr>
          <p:nvPr/>
        </p:nvSpPr>
        <p:spPr bwMode="auto">
          <a:xfrm>
            <a:off x="5470525" y="1844675"/>
            <a:ext cx="720725" cy="503238"/>
          </a:xfrm>
          <a:prstGeom prst="line">
            <a:avLst/>
          </a:prstGeom>
          <a:noFill/>
          <a:ln w="9525">
            <a:solidFill>
              <a:schemeClr val="accent2"/>
            </a:solidFill>
            <a:round/>
            <a:headEnd/>
            <a:tailEnd type="triangle" w="med" len="med"/>
          </a:ln>
        </p:spPr>
        <p:txBody>
          <a:bodyPr/>
          <a:lstStyle/>
          <a:p>
            <a:endParaRPr lang="zh-CN" altLang="en-US"/>
          </a:p>
        </p:txBody>
      </p:sp>
      <p:sp>
        <p:nvSpPr>
          <p:cNvPr id="25624" name="Line 24"/>
          <p:cNvSpPr>
            <a:spLocks noChangeShapeType="1"/>
          </p:cNvSpPr>
          <p:nvPr/>
        </p:nvSpPr>
        <p:spPr bwMode="auto">
          <a:xfrm flipH="1">
            <a:off x="5759450" y="2997200"/>
            <a:ext cx="503238" cy="719138"/>
          </a:xfrm>
          <a:prstGeom prst="line">
            <a:avLst/>
          </a:prstGeom>
          <a:noFill/>
          <a:ln w="9525">
            <a:solidFill>
              <a:schemeClr val="accent2"/>
            </a:solidFill>
            <a:round/>
            <a:headEnd/>
            <a:tailEnd type="triangle" w="med" len="med"/>
          </a:ln>
        </p:spPr>
        <p:txBody>
          <a:bodyPr/>
          <a:lstStyle/>
          <a:p>
            <a:endParaRPr lang="zh-CN" altLang="en-US"/>
          </a:p>
        </p:txBody>
      </p:sp>
      <p:sp>
        <p:nvSpPr>
          <p:cNvPr id="25625" name="Line 25"/>
          <p:cNvSpPr>
            <a:spLocks noChangeShapeType="1"/>
          </p:cNvSpPr>
          <p:nvPr/>
        </p:nvSpPr>
        <p:spPr bwMode="auto">
          <a:xfrm>
            <a:off x="6910388" y="2997200"/>
            <a:ext cx="433387" cy="719138"/>
          </a:xfrm>
          <a:prstGeom prst="line">
            <a:avLst/>
          </a:prstGeom>
          <a:noFill/>
          <a:ln w="9525">
            <a:solidFill>
              <a:schemeClr val="accent2"/>
            </a:solidFill>
            <a:round/>
            <a:headEnd/>
            <a:tailEnd type="triangle" w="med" len="med"/>
          </a:ln>
        </p:spPr>
        <p:txBody>
          <a:bodyPr/>
          <a:lstStyle/>
          <a:p>
            <a:endParaRPr lang="zh-CN" altLang="en-US"/>
          </a:p>
        </p:txBody>
      </p:sp>
      <p:sp>
        <p:nvSpPr>
          <p:cNvPr id="317466" name="Text Box 26"/>
          <p:cNvSpPr txBox="1">
            <a:spLocks noChangeArrowheads="1"/>
          </p:cNvSpPr>
          <p:nvPr/>
        </p:nvSpPr>
        <p:spPr bwMode="auto">
          <a:xfrm>
            <a:off x="827088" y="4581525"/>
            <a:ext cx="590550"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600">
                <a:solidFill>
                  <a:srgbClr val="800080"/>
                </a:solidFill>
                <a:effectLst>
                  <a:outerShdw blurRad="38100" dist="38100" dir="2700000" algn="tl">
                    <a:srgbClr val="C0C0C0"/>
                  </a:outerShdw>
                </a:effectLst>
                <a:latin typeface="Times New Roman" pitchFamily="18" charset="0"/>
                <a:ea typeface="宋体" pitchFamily="2" charset="-122"/>
              </a:rPr>
              <a:t>广播</a:t>
            </a:r>
          </a:p>
        </p:txBody>
      </p:sp>
      <p:sp>
        <p:nvSpPr>
          <p:cNvPr id="25627" name="Line 27"/>
          <p:cNvSpPr>
            <a:spLocks noChangeShapeType="1"/>
          </p:cNvSpPr>
          <p:nvPr/>
        </p:nvSpPr>
        <p:spPr bwMode="auto">
          <a:xfrm flipH="1">
            <a:off x="5038725" y="4365625"/>
            <a:ext cx="360363" cy="720725"/>
          </a:xfrm>
          <a:prstGeom prst="line">
            <a:avLst/>
          </a:prstGeom>
          <a:noFill/>
          <a:ln w="9525">
            <a:solidFill>
              <a:schemeClr val="accent2"/>
            </a:solidFill>
            <a:round/>
            <a:headEnd/>
            <a:tailEnd type="triangle" w="med" len="med"/>
          </a:ln>
        </p:spPr>
        <p:txBody>
          <a:bodyPr/>
          <a:lstStyle/>
          <a:p>
            <a:endParaRPr lang="zh-CN" altLang="en-US"/>
          </a:p>
        </p:txBody>
      </p:sp>
      <p:sp>
        <p:nvSpPr>
          <p:cNvPr id="25628" name="Line 28"/>
          <p:cNvSpPr>
            <a:spLocks noChangeShapeType="1"/>
          </p:cNvSpPr>
          <p:nvPr/>
        </p:nvSpPr>
        <p:spPr bwMode="auto">
          <a:xfrm>
            <a:off x="5903913" y="4365625"/>
            <a:ext cx="142875" cy="719138"/>
          </a:xfrm>
          <a:prstGeom prst="line">
            <a:avLst/>
          </a:prstGeom>
          <a:noFill/>
          <a:ln w="9525">
            <a:solidFill>
              <a:schemeClr val="accent2"/>
            </a:solidFill>
            <a:round/>
            <a:headEnd/>
            <a:tailEnd type="triangle" w="med" len="med"/>
          </a:ln>
        </p:spPr>
        <p:txBody>
          <a:bodyPr/>
          <a:lstStyle/>
          <a:p>
            <a:endParaRPr lang="zh-CN" altLang="en-US"/>
          </a:p>
        </p:txBody>
      </p:sp>
      <p:sp>
        <p:nvSpPr>
          <p:cNvPr id="25629" name="Line 29"/>
          <p:cNvSpPr>
            <a:spLocks noChangeShapeType="1"/>
          </p:cNvSpPr>
          <p:nvPr/>
        </p:nvSpPr>
        <p:spPr bwMode="auto">
          <a:xfrm flipH="1">
            <a:off x="6911975" y="4365625"/>
            <a:ext cx="287338" cy="647700"/>
          </a:xfrm>
          <a:prstGeom prst="line">
            <a:avLst/>
          </a:prstGeom>
          <a:noFill/>
          <a:ln w="9525">
            <a:solidFill>
              <a:schemeClr val="accent2"/>
            </a:solidFill>
            <a:round/>
            <a:headEnd/>
            <a:tailEnd type="triangle" w="med" len="med"/>
          </a:ln>
        </p:spPr>
        <p:txBody>
          <a:bodyPr/>
          <a:lstStyle/>
          <a:p>
            <a:endParaRPr lang="zh-CN" altLang="en-US"/>
          </a:p>
        </p:txBody>
      </p:sp>
      <p:sp>
        <p:nvSpPr>
          <p:cNvPr id="25630" name="Line 30"/>
          <p:cNvSpPr>
            <a:spLocks noChangeShapeType="1"/>
          </p:cNvSpPr>
          <p:nvPr/>
        </p:nvSpPr>
        <p:spPr bwMode="auto">
          <a:xfrm>
            <a:off x="7702550" y="4365625"/>
            <a:ext cx="144463" cy="647700"/>
          </a:xfrm>
          <a:prstGeom prst="line">
            <a:avLst/>
          </a:prstGeom>
          <a:noFill/>
          <a:ln w="9525">
            <a:solidFill>
              <a:schemeClr val="accent2"/>
            </a:solidFill>
            <a:round/>
            <a:headEnd/>
            <a:tailEnd type="triangle" w="med" len="med"/>
          </a:ln>
        </p:spPr>
        <p:txBody>
          <a:bodyPr/>
          <a:lstStyle/>
          <a:p>
            <a:endParaRPr lang="zh-CN" altLang="en-US"/>
          </a:p>
        </p:txBody>
      </p:sp>
      <p:pic>
        <p:nvPicPr>
          <p:cNvPr id="25631" name="Picture 31" descr="02 交换机通用"/>
          <p:cNvPicPr>
            <a:picLocks noChangeAspect="1" noChangeArrowheads="1"/>
          </p:cNvPicPr>
          <p:nvPr/>
        </p:nvPicPr>
        <p:blipFill>
          <a:blip r:embed="rId3"/>
          <a:srcRect/>
          <a:stretch>
            <a:fillRect/>
          </a:stretch>
        </p:blipFill>
        <p:spPr bwMode="auto">
          <a:xfrm>
            <a:off x="1438275" y="3754438"/>
            <a:ext cx="936625" cy="682625"/>
          </a:xfrm>
          <a:prstGeom prst="rect">
            <a:avLst/>
          </a:prstGeom>
          <a:noFill/>
          <a:ln w="9525">
            <a:noFill/>
            <a:miter lim="800000"/>
            <a:headEnd/>
            <a:tailEnd/>
          </a:ln>
        </p:spPr>
      </p:pic>
      <p:pic>
        <p:nvPicPr>
          <p:cNvPr id="25632" name="Picture 32" descr="02 交换机通用"/>
          <p:cNvPicPr>
            <a:picLocks noChangeAspect="1" noChangeArrowheads="1"/>
          </p:cNvPicPr>
          <p:nvPr/>
        </p:nvPicPr>
        <p:blipFill>
          <a:blip r:embed="rId3"/>
          <a:srcRect/>
          <a:stretch>
            <a:fillRect/>
          </a:stretch>
        </p:blipFill>
        <p:spPr bwMode="auto">
          <a:xfrm>
            <a:off x="4391025" y="1377950"/>
            <a:ext cx="936625" cy="682625"/>
          </a:xfrm>
          <a:prstGeom prst="rect">
            <a:avLst/>
          </a:prstGeom>
          <a:noFill/>
          <a:ln w="9525">
            <a:noFill/>
            <a:miter lim="800000"/>
            <a:headEnd/>
            <a:tailEnd/>
          </a:ln>
        </p:spPr>
      </p:pic>
      <p:pic>
        <p:nvPicPr>
          <p:cNvPr id="25633" name="Picture 33" descr="02 交换机通用"/>
          <p:cNvPicPr>
            <a:picLocks noChangeAspect="1" noChangeArrowheads="1"/>
          </p:cNvPicPr>
          <p:nvPr/>
        </p:nvPicPr>
        <p:blipFill>
          <a:blip r:embed="rId3"/>
          <a:srcRect/>
          <a:stretch>
            <a:fillRect/>
          </a:stretch>
        </p:blipFill>
        <p:spPr bwMode="auto">
          <a:xfrm>
            <a:off x="6119813" y="2349500"/>
            <a:ext cx="936625" cy="682625"/>
          </a:xfrm>
          <a:prstGeom prst="rect">
            <a:avLst/>
          </a:prstGeom>
          <a:noFill/>
          <a:ln w="9525">
            <a:noFill/>
            <a:miter lim="800000"/>
            <a:headEnd/>
            <a:tailEnd/>
          </a:ln>
        </p:spPr>
      </p:pic>
      <p:pic>
        <p:nvPicPr>
          <p:cNvPr id="25634" name="Picture 34" descr="02 交换机通用"/>
          <p:cNvPicPr>
            <a:picLocks noChangeAspect="1" noChangeArrowheads="1"/>
          </p:cNvPicPr>
          <p:nvPr/>
        </p:nvPicPr>
        <p:blipFill>
          <a:blip r:embed="rId3"/>
          <a:srcRect/>
          <a:stretch>
            <a:fillRect/>
          </a:stretch>
        </p:blipFill>
        <p:spPr bwMode="auto">
          <a:xfrm>
            <a:off x="2590800" y="2349500"/>
            <a:ext cx="936625" cy="682625"/>
          </a:xfrm>
          <a:prstGeom prst="rect">
            <a:avLst/>
          </a:prstGeom>
          <a:noFill/>
          <a:ln w="9525">
            <a:noFill/>
            <a:miter lim="800000"/>
            <a:headEnd/>
            <a:tailEnd/>
          </a:ln>
        </p:spPr>
      </p:pic>
      <p:pic>
        <p:nvPicPr>
          <p:cNvPr id="25635" name="Picture 35" descr="02 交换机通用"/>
          <p:cNvPicPr>
            <a:picLocks noChangeAspect="1" noChangeArrowheads="1"/>
          </p:cNvPicPr>
          <p:nvPr/>
        </p:nvPicPr>
        <p:blipFill>
          <a:blip r:embed="rId3"/>
          <a:srcRect/>
          <a:stretch>
            <a:fillRect/>
          </a:stretch>
        </p:blipFill>
        <p:spPr bwMode="auto">
          <a:xfrm>
            <a:off x="6911975" y="3754438"/>
            <a:ext cx="936625" cy="682625"/>
          </a:xfrm>
          <a:prstGeom prst="rect">
            <a:avLst/>
          </a:prstGeom>
          <a:noFill/>
          <a:ln w="9525">
            <a:noFill/>
            <a:miter lim="800000"/>
            <a:headEnd/>
            <a:tailEnd/>
          </a:ln>
        </p:spPr>
      </p:pic>
      <p:pic>
        <p:nvPicPr>
          <p:cNvPr id="25636" name="Picture 36" descr="02 交换机通用"/>
          <p:cNvPicPr>
            <a:picLocks noChangeAspect="1" noChangeArrowheads="1"/>
          </p:cNvPicPr>
          <p:nvPr/>
        </p:nvPicPr>
        <p:blipFill>
          <a:blip r:embed="rId3"/>
          <a:srcRect/>
          <a:stretch>
            <a:fillRect/>
          </a:stretch>
        </p:blipFill>
        <p:spPr bwMode="auto">
          <a:xfrm>
            <a:off x="5254625" y="3754438"/>
            <a:ext cx="936625" cy="682625"/>
          </a:xfrm>
          <a:prstGeom prst="rect">
            <a:avLst/>
          </a:prstGeom>
          <a:noFill/>
          <a:ln w="9525">
            <a:noFill/>
            <a:miter lim="800000"/>
            <a:headEnd/>
            <a:tailEnd/>
          </a:ln>
        </p:spPr>
      </p:pic>
      <p:pic>
        <p:nvPicPr>
          <p:cNvPr id="25637" name="Picture 37" descr="02 交换机通用"/>
          <p:cNvPicPr>
            <a:picLocks noChangeAspect="1" noChangeArrowheads="1"/>
          </p:cNvPicPr>
          <p:nvPr/>
        </p:nvPicPr>
        <p:blipFill>
          <a:blip r:embed="rId3"/>
          <a:srcRect/>
          <a:stretch>
            <a:fillRect/>
          </a:stretch>
        </p:blipFill>
        <p:spPr bwMode="auto">
          <a:xfrm>
            <a:off x="2806700" y="3754438"/>
            <a:ext cx="936625" cy="682625"/>
          </a:xfrm>
          <a:prstGeom prst="rect">
            <a:avLst/>
          </a:prstGeom>
          <a:noFill/>
          <a:ln w="9525">
            <a:noFill/>
            <a:miter lim="800000"/>
            <a:headEnd/>
            <a:tailEnd/>
          </a:ln>
        </p:spPr>
      </p:pic>
      <p:pic>
        <p:nvPicPr>
          <p:cNvPr id="25638" name="Picture 38" descr="05 台式机"/>
          <p:cNvPicPr>
            <a:picLocks noChangeAspect="1" noChangeArrowheads="1"/>
          </p:cNvPicPr>
          <p:nvPr/>
        </p:nvPicPr>
        <p:blipFill>
          <a:blip r:embed="rId4"/>
          <a:srcRect/>
          <a:stretch>
            <a:fillRect/>
          </a:stretch>
        </p:blipFill>
        <p:spPr bwMode="auto">
          <a:xfrm>
            <a:off x="1006475" y="5157788"/>
            <a:ext cx="684213" cy="649287"/>
          </a:xfrm>
          <a:prstGeom prst="rect">
            <a:avLst/>
          </a:prstGeom>
          <a:noFill/>
          <a:ln w="9525">
            <a:noFill/>
            <a:miter lim="800000"/>
            <a:headEnd/>
            <a:tailEnd/>
          </a:ln>
        </p:spPr>
      </p:pic>
      <p:pic>
        <p:nvPicPr>
          <p:cNvPr id="25639" name="Picture 39" descr="05 台式机"/>
          <p:cNvPicPr>
            <a:picLocks noChangeAspect="1" noChangeArrowheads="1"/>
          </p:cNvPicPr>
          <p:nvPr/>
        </p:nvPicPr>
        <p:blipFill>
          <a:blip r:embed="rId4"/>
          <a:srcRect/>
          <a:stretch>
            <a:fillRect/>
          </a:stretch>
        </p:blipFill>
        <p:spPr bwMode="auto">
          <a:xfrm>
            <a:off x="7559675" y="5157788"/>
            <a:ext cx="684213" cy="649287"/>
          </a:xfrm>
          <a:prstGeom prst="rect">
            <a:avLst/>
          </a:prstGeom>
          <a:noFill/>
          <a:ln w="9525">
            <a:noFill/>
            <a:miter lim="800000"/>
            <a:headEnd/>
            <a:tailEnd/>
          </a:ln>
        </p:spPr>
      </p:pic>
      <p:pic>
        <p:nvPicPr>
          <p:cNvPr id="25640" name="Picture 40" descr="05 台式机"/>
          <p:cNvPicPr>
            <a:picLocks noChangeAspect="1" noChangeArrowheads="1"/>
          </p:cNvPicPr>
          <p:nvPr/>
        </p:nvPicPr>
        <p:blipFill>
          <a:blip r:embed="rId4"/>
          <a:srcRect/>
          <a:stretch>
            <a:fillRect/>
          </a:stretch>
        </p:blipFill>
        <p:spPr bwMode="auto">
          <a:xfrm>
            <a:off x="6623050" y="5157788"/>
            <a:ext cx="684213" cy="649287"/>
          </a:xfrm>
          <a:prstGeom prst="rect">
            <a:avLst/>
          </a:prstGeom>
          <a:noFill/>
          <a:ln w="9525">
            <a:noFill/>
            <a:miter lim="800000"/>
            <a:headEnd/>
            <a:tailEnd/>
          </a:ln>
        </p:spPr>
      </p:pic>
      <p:pic>
        <p:nvPicPr>
          <p:cNvPr id="25641" name="Picture 41" descr="05 台式机"/>
          <p:cNvPicPr>
            <a:picLocks noChangeAspect="1" noChangeArrowheads="1"/>
          </p:cNvPicPr>
          <p:nvPr/>
        </p:nvPicPr>
        <p:blipFill>
          <a:blip r:embed="rId4"/>
          <a:srcRect/>
          <a:stretch>
            <a:fillRect/>
          </a:stretch>
        </p:blipFill>
        <p:spPr bwMode="auto">
          <a:xfrm>
            <a:off x="5759450" y="5157788"/>
            <a:ext cx="684213" cy="649287"/>
          </a:xfrm>
          <a:prstGeom prst="rect">
            <a:avLst/>
          </a:prstGeom>
          <a:noFill/>
          <a:ln w="9525">
            <a:noFill/>
            <a:miter lim="800000"/>
            <a:headEnd/>
            <a:tailEnd/>
          </a:ln>
        </p:spPr>
      </p:pic>
      <p:pic>
        <p:nvPicPr>
          <p:cNvPr id="25642" name="Picture 42" descr="05 台式机"/>
          <p:cNvPicPr>
            <a:picLocks noChangeAspect="1" noChangeArrowheads="1"/>
          </p:cNvPicPr>
          <p:nvPr/>
        </p:nvPicPr>
        <p:blipFill>
          <a:blip r:embed="rId4"/>
          <a:srcRect/>
          <a:stretch>
            <a:fillRect/>
          </a:stretch>
        </p:blipFill>
        <p:spPr bwMode="auto">
          <a:xfrm>
            <a:off x="4606925" y="5157788"/>
            <a:ext cx="684213" cy="649287"/>
          </a:xfrm>
          <a:prstGeom prst="rect">
            <a:avLst/>
          </a:prstGeom>
          <a:noFill/>
          <a:ln w="9525">
            <a:noFill/>
            <a:miter lim="800000"/>
            <a:headEnd/>
            <a:tailEnd/>
          </a:ln>
        </p:spPr>
      </p:pic>
      <p:pic>
        <p:nvPicPr>
          <p:cNvPr id="25643" name="Picture 43" descr="05 台式机"/>
          <p:cNvPicPr>
            <a:picLocks noChangeAspect="1" noChangeArrowheads="1"/>
          </p:cNvPicPr>
          <p:nvPr/>
        </p:nvPicPr>
        <p:blipFill>
          <a:blip r:embed="rId4"/>
          <a:srcRect/>
          <a:stretch>
            <a:fillRect/>
          </a:stretch>
        </p:blipFill>
        <p:spPr bwMode="auto">
          <a:xfrm>
            <a:off x="3311525" y="5157788"/>
            <a:ext cx="684213" cy="649287"/>
          </a:xfrm>
          <a:prstGeom prst="rect">
            <a:avLst/>
          </a:prstGeom>
          <a:noFill/>
          <a:ln w="9525">
            <a:noFill/>
            <a:miter lim="800000"/>
            <a:headEnd/>
            <a:tailEnd/>
          </a:ln>
        </p:spPr>
      </p:pic>
      <p:pic>
        <p:nvPicPr>
          <p:cNvPr id="25644" name="Picture 44" descr="05 台式机"/>
          <p:cNvPicPr>
            <a:picLocks noChangeAspect="1" noChangeArrowheads="1"/>
          </p:cNvPicPr>
          <p:nvPr/>
        </p:nvPicPr>
        <p:blipFill>
          <a:blip r:embed="rId4"/>
          <a:srcRect/>
          <a:stretch>
            <a:fillRect/>
          </a:stretch>
        </p:blipFill>
        <p:spPr bwMode="auto">
          <a:xfrm>
            <a:off x="2303463" y="5157788"/>
            <a:ext cx="684212" cy="64928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effectLst>
            <a:outerShdw dist="17961" dir="2700000" algn="ctr" rotWithShape="0">
              <a:srgbClr val="DDDDDD"/>
            </a:outerShdw>
          </a:effectLst>
        </p:spPr>
        <p:txBody>
          <a:bodyPr anchor="ctr"/>
          <a:lstStyle/>
          <a:p>
            <a:pPr eaLnBrk="1" hangingPunct="1">
              <a:defRPr/>
            </a:pPr>
            <a:r>
              <a:rPr lang="zh-CN" altLang="en-US" smtClean="0"/>
              <a:t>通过路由器将网络分段</a:t>
            </a:r>
          </a:p>
        </p:txBody>
      </p:sp>
      <p:sp>
        <p:nvSpPr>
          <p:cNvPr id="319491" name="Text Box 3"/>
          <p:cNvSpPr txBox="1">
            <a:spLocks noChangeArrowheads="1"/>
          </p:cNvSpPr>
          <p:nvPr/>
        </p:nvSpPr>
        <p:spPr bwMode="auto">
          <a:xfrm>
            <a:off x="4387850" y="1196975"/>
            <a:ext cx="798513"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600">
                <a:solidFill>
                  <a:srgbClr val="800080"/>
                </a:solidFill>
                <a:effectLst>
                  <a:outerShdw blurRad="38100" dist="38100" dir="2700000" algn="tl">
                    <a:srgbClr val="C0C0C0"/>
                  </a:outerShdw>
                </a:effectLst>
                <a:latin typeface="Times New Roman" pitchFamily="18" charset="0"/>
                <a:ea typeface="宋体" pitchFamily="2" charset="-122"/>
              </a:rPr>
              <a:t>路由器</a:t>
            </a:r>
          </a:p>
        </p:txBody>
      </p:sp>
      <p:sp>
        <p:nvSpPr>
          <p:cNvPr id="26628" name="Line 4"/>
          <p:cNvSpPr>
            <a:spLocks noChangeShapeType="1"/>
          </p:cNvSpPr>
          <p:nvPr/>
        </p:nvSpPr>
        <p:spPr bwMode="auto">
          <a:xfrm flipH="1" flipV="1">
            <a:off x="5688013" y="4292600"/>
            <a:ext cx="215900" cy="936625"/>
          </a:xfrm>
          <a:prstGeom prst="line">
            <a:avLst/>
          </a:prstGeom>
          <a:noFill/>
          <a:ln w="25400">
            <a:solidFill>
              <a:srgbClr val="008080"/>
            </a:solidFill>
            <a:round/>
            <a:headEnd/>
            <a:tailEnd/>
          </a:ln>
        </p:spPr>
        <p:txBody>
          <a:bodyPr/>
          <a:lstStyle/>
          <a:p>
            <a:endParaRPr lang="zh-CN" altLang="en-US"/>
          </a:p>
        </p:txBody>
      </p:sp>
      <p:sp>
        <p:nvSpPr>
          <p:cNvPr id="26629" name="Line 5"/>
          <p:cNvSpPr>
            <a:spLocks noChangeShapeType="1"/>
          </p:cNvSpPr>
          <p:nvPr/>
        </p:nvSpPr>
        <p:spPr bwMode="auto">
          <a:xfrm flipV="1">
            <a:off x="4968875" y="4292600"/>
            <a:ext cx="503238" cy="1008063"/>
          </a:xfrm>
          <a:prstGeom prst="line">
            <a:avLst/>
          </a:prstGeom>
          <a:noFill/>
          <a:ln w="25400">
            <a:solidFill>
              <a:srgbClr val="008080"/>
            </a:solidFill>
            <a:round/>
            <a:headEnd/>
            <a:tailEnd/>
          </a:ln>
        </p:spPr>
        <p:txBody>
          <a:bodyPr/>
          <a:lstStyle/>
          <a:p>
            <a:endParaRPr lang="zh-CN" altLang="en-US"/>
          </a:p>
        </p:txBody>
      </p:sp>
      <p:sp>
        <p:nvSpPr>
          <p:cNvPr id="26630" name="Line 6"/>
          <p:cNvSpPr>
            <a:spLocks noChangeShapeType="1"/>
          </p:cNvSpPr>
          <p:nvPr/>
        </p:nvSpPr>
        <p:spPr bwMode="auto">
          <a:xfrm flipH="1" flipV="1">
            <a:off x="3240088" y="4292600"/>
            <a:ext cx="215900" cy="936625"/>
          </a:xfrm>
          <a:prstGeom prst="line">
            <a:avLst/>
          </a:prstGeom>
          <a:noFill/>
          <a:ln w="25400">
            <a:solidFill>
              <a:srgbClr val="008080"/>
            </a:solidFill>
            <a:round/>
            <a:headEnd/>
            <a:tailEnd/>
          </a:ln>
        </p:spPr>
        <p:txBody>
          <a:bodyPr/>
          <a:lstStyle/>
          <a:p>
            <a:endParaRPr lang="zh-CN" altLang="en-US"/>
          </a:p>
        </p:txBody>
      </p:sp>
      <p:sp>
        <p:nvSpPr>
          <p:cNvPr id="26631" name="Line 7"/>
          <p:cNvSpPr>
            <a:spLocks noChangeShapeType="1"/>
          </p:cNvSpPr>
          <p:nvPr/>
        </p:nvSpPr>
        <p:spPr bwMode="auto">
          <a:xfrm flipV="1">
            <a:off x="2520950" y="4292600"/>
            <a:ext cx="503238" cy="1008063"/>
          </a:xfrm>
          <a:prstGeom prst="line">
            <a:avLst/>
          </a:prstGeom>
          <a:noFill/>
          <a:ln w="25400">
            <a:solidFill>
              <a:srgbClr val="008080"/>
            </a:solidFill>
            <a:round/>
            <a:headEnd/>
            <a:tailEnd/>
          </a:ln>
        </p:spPr>
        <p:txBody>
          <a:bodyPr/>
          <a:lstStyle/>
          <a:p>
            <a:endParaRPr lang="zh-CN" altLang="en-US"/>
          </a:p>
        </p:txBody>
      </p:sp>
      <p:sp>
        <p:nvSpPr>
          <p:cNvPr id="26632" name="Line 8"/>
          <p:cNvSpPr>
            <a:spLocks noChangeShapeType="1"/>
          </p:cNvSpPr>
          <p:nvPr/>
        </p:nvSpPr>
        <p:spPr bwMode="auto">
          <a:xfrm flipV="1">
            <a:off x="1295400" y="4292600"/>
            <a:ext cx="431800" cy="1008063"/>
          </a:xfrm>
          <a:prstGeom prst="line">
            <a:avLst/>
          </a:prstGeom>
          <a:noFill/>
          <a:ln w="25400">
            <a:solidFill>
              <a:srgbClr val="008080"/>
            </a:solidFill>
            <a:round/>
            <a:headEnd/>
            <a:tailEnd/>
          </a:ln>
        </p:spPr>
        <p:txBody>
          <a:bodyPr/>
          <a:lstStyle/>
          <a:p>
            <a:endParaRPr lang="zh-CN" altLang="en-US"/>
          </a:p>
        </p:txBody>
      </p:sp>
      <p:sp>
        <p:nvSpPr>
          <p:cNvPr id="26633" name="Line 9"/>
          <p:cNvSpPr>
            <a:spLocks noChangeShapeType="1"/>
          </p:cNvSpPr>
          <p:nvPr/>
        </p:nvSpPr>
        <p:spPr bwMode="auto">
          <a:xfrm>
            <a:off x="5111750" y="1844675"/>
            <a:ext cx="1223963" cy="792163"/>
          </a:xfrm>
          <a:prstGeom prst="line">
            <a:avLst/>
          </a:prstGeom>
          <a:noFill/>
          <a:ln w="38100">
            <a:solidFill>
              <a:srgbClr val="008080"/>
            </a:solidFill>
            <a:round/>
            <a:headEnd/>
            <a:tailEnd/>
          </a:ln>
        </p:spPr>
        <p:txBody>
          <a:bodyPr wrap="none" anchor="ctr"/>
          <a:lstStyle/>
          <a:p>
            <a:endParaRPr lang="zh-CN" altLang="en-US"/>
          </a:p>
        </p:txBody>
      </p:sp>
      <p:sp>
        <p:nvSpPr>
          <p:cNvPr id="26634" name="Line 10"/>
          <p:cNvSpPr>
            <a:spLocks noChangeShapeType="1"/>
          </p:cNvSpPr>
          <p:nvPr/>
        </p:nvSpPr>
        <p:spPr bwMode="auto">
          <a:xfrm flipV="1">
            <a:off x="3311525" y="1773238"/>
            <a:ext cx="1223963" cy="792162"/>
          </a:xfrm>
          <a:prstGeom prst="line">
            <a:avLst/>
          </a:prstGeom>
          <a:noFill/>
          <a:ln w="38100">
            <a:solidFill>
              <a:srgbClr val="008080"/>
            </a:solidFill>
            <a:round/>
            <a:headEnd/>
            <a:tailEnd/>
          </a:ln>
        </p:spPr>
        <p:txBody>
          <a:bodyPr wrap="none" anchor="ctr"/>
          <a:lstStyle/>
          <a:p>
            <a:endParaRPr lang="zh-CN" altLang="en-US"/>
          </a:p>
        </p:txBody>
      </p:sp>
      <p:sp>
        <p:nvSpPr>
          <p:cNvPr id="26635" name="Line 11"/>
          <p:cNvSpPr>
            <a:spLocks noChangeShapeType="1"/>
          </p:cNvSpPr>
          <p:nvPr/>
        </p:nvSpPr>
        <p:spPr bwMode="auto">
          <a:xfrm flipH="1" flipV="1">
            <a:off x="3022600" y="2852738"/>
            <a:ext cx="360363" cy="1008062"/>
          </a:xfrm>
          <a:prstGeom prst="line">
            <a:avLst/>
          </a:prstGeom>
          <a:noFill/>
          <a:ln w="38100">
            <a:solidFill>
              <a:srgbClr val="008080"/>
            </a:solidFill>
            <a:round/>
            <a:headEnd/>
            <a:tailEnd/>
          </a:ln>
        </p:spPr>
        <p:txBody>
          <a:bodyPr wrap="none" anchor="ctr"/>
          <a:lstStyle/>
          <a:p>
            <a:endParaRPr lang="zh-CN" altLang="en-US"/>
          </a:p>
        </p:txBody>
      </p:sp>
      <p:sp>
        <p:nvSpPr>
          <p:cNvPr id="26636" name="Line 12"/>
          <p:cNvSpPr>
            <a:spLocks noChangeShapeType="1"/>
          </p:cNvSpPr>
          <p:nvPr/>
        </p:nvSpPr>
        <p:spPr bwMode="auto">
          <a:xfrm flipV="1">
            <a:off x="1871663" y="2852738"/>
            <a:ext cx="935037" cy="1152525"/>
          </a:xfrm>
          <a:prstGeom prst="line">
            <a:avLst/>
          </a:prstGeom>
          <a:noFill/>
          <a:ln w="38100">
            <a:solidFill>
              <a:srgbClr val="008080"/>
            </a:solidFill>
            <a:round/>
            <a:headEnd/>
            <a:tailEnd/>
          </a:ln>
        </p:spPr>
        <p:txBody>
          <a:bodyPr wrap="none" anchor="ctr"/>
          <a:lstStyle/>
          <a:p>
            <a:endParaRPr lang="zh-CN" altLang="en-US"/>
          </a:p>
        </p:txBody>
      </p:sp>
      <p:sp>
        <p:nvSpPr>
          <p:cNvPr id="319501" name="Text Box 13"/>
          <p:cNvSpPr txBox="1">
            <a:spLocks noChangeArrowheads="1"/>
          </p:cNvSpPr>
          <p:nvPr/>
        </p:nvSpPr>
        <p:spPr bwMode="auto">
          <a:xfrm>
            <a:off x="3827463" y="4365625"/>
            <a:ext cx="996950" cy="579438"/>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3200" b="0">
                <a:effectLst>
                  <a:outerShdw blurRad="38100" dist="38100" dir="2700000" algn="tl">
                    <a:srgbClr val="C0C0C0"/>
                  </a:outerShdw>
                </a:effectLst>
                <a:latin typeface="Times New Roman" pitchFamily="18" charset="0"/>
                <a:ea typeface="宋体" pitchFamily="2" charset="-122"/>
              </a:rPr>
              <a:t>……</a:t>
            </a:r>
          </a:p>
        </p:txBody>
      </p:sp>
      <p:sp>
        <p:nvSpPr>
          <p:cNvPr id="26638" name="Line 14"/>
          <p:cNvSpPr>
            <a:spLocks noChangeShapeType="1"/>
          </p:cNvSpPr>
          <p:nvPr/>
        </p:nvSpPr>
        <p:spPr bwMode="auto">
          <a:xfrm flipH="1" flipV="1">
            <a:off x="7488238" y="4292600"/>
            <a:ext cx="215900" cy="936625"/>
          </a:xfrm>
          <a:prstGeom prst="line">
            <a:avLst/>
          </a:prstGeom>
          <a:noFill/>
          <a:ln w="25400">
            <a:solidFill>
              <a:srgbClr val="008080"/>
            </a:solidFill>
            <a:round/>
            <a:headEnd/>
            <a:tailEnd/>
          </a:ln>
        </p:spPr>
        <p:txBody>
          <a:bodyPr/>
          <a:lstStyle/>
          <a:p>
            <a:endParaRPr lang="zh-CN" altLang="en-US"/>
          </a:p>
        </p:txBody>
      </p:sp>
      <p:sp>
        <p:nvSpPr>
          <p:cNvPr id="26639" name="Line 15"/>
          <p:cNvSpPr>
            <a:spLocks noChangeShapeType="1"/>
          </p:cNvSpPr>
          <p:nvPr/>
        </p:nvSpPr>
        <p:spPr bwMode="auto">
          <a:xfrm flipV="1">
            <a:off x="6769100" y="4292600"/>
            <a:ext cx="503238" cy="1008063"/>
          </a:xfrm>
          <a:prstGeom prst="line">
            <a:avLst/>
          </a:prstGeom>
          <a:noFill/>
          <a:ln w="25400">
            <a:solidFill>
              <a:srgbClr val="008080"/>
            </a:solidFill>
            <a:round/>
            <a:headEnd/>
            <a:tailEnd/>
          </a:ln>
        </p:spPr>
        <p:txBody>
          <a:bodyPr/>
          <a:lstStyle/>
          <a:p>
            <a:endParaRPr lang="zh-CN" altLang="en-US"/>
          </a:p>
        </p:txBody>
      </p:sp>
      <p:sp>
        <p:nvSpPr>
          <p:cNvPr id="26640" name="Line 16"/>
          <p:cNvSpPr>
            <a:spLocks noChangeShapeType="1"/>
          </p:cNvSpPr>
          <p:nvPr/>
        </p:nvSpPr>
        <p:spPr bwMode="auto">
          <a:xfrm flipH="1" flipV="1">
            <a:off x="6624638" y="2852738"/>
            <a:ext cx="576262" cy="1081087"/>
          </a:xfrm>
          <a:prstGeom prst="line">
            <a:avLst/>
          </a:prstGeom>
          <a:noFill/>
          <a:ln w="38100">
            <a:solidFill>
              <a:srgbClr val="008080"/>
            </a:solidFill>
            <a:round/>
            <a:headEnd/>
            <a:tailEnd/>
          </a:ln>
        </p:spPr>
        <p:txBody>
          <a:bodyPr wrap="none" anchor="ctr"/>
          <a:lstStyle/>
          <a:p>
            <a:endParaRPr lang="zh-CN" altLang="en-US"/>
          </a:p>
        </p:txBody>
      </p:sp>
      <p:sp>
        <p:nvSpPr>
          <p:cNvPr id="26641" name="Line 17"/>
          <p:cNvSpPr>
            <a:spLocks noChangeShapeType="1"/>
          </p:cNvSpPr>
          <p:nvPr/>
        </p:nvSpPr>
        <p:spPr bwMode="auto">
          <a:xfrm flipV="1">
            <a:off x="5688013" y="2852738"/>
            <a:ext cx="720725" cy="1081087"/>
          </a:xfrm>
          <a:prstGeom prst="line">
            <a:avLst/>
          </a:prstGeom>
          <a:noFill/>
          <a:ln w="38100">
            <a:solidFill>
              <a:srgbClr val="008080"/>
            </a:solidFill>
            <a:round/>
            <a:headEnd/>
            <a:tailEnd/>
          </a:ln>
        </p:spPr>
        <p:txBody>
          <a:bodyPr wrap="none" anchor="ctr"/>
          <a:lstStyle/>
          <a:p>
            <a:endParaRPr lang="zh-CN" altLang="en-US"/>
          </a:p>
        </p:txBody>
      </p:sp>
      <p:sp>
        <p:nvSpPr>
          <p:cNvPr id="26642" name="Line 18"/>
          <p:cNvSpPr>
            <a:spLocks noChangeShapeType="1"/>
          </p:cNvSpPr>
          <p:nvPr/>
        </p:nvSpPr>
        <p:spPr bwMode="auto">
          <a:xfrm flipV="1">
            <a:off x="1223963" y="4437063"/>
            <a:ext cx="287337" cy="647700"/>
          </a:xfrm>
          <a:prstGeom prst="line">
            <a:avLst/>
          </a:prstGeom>
          <a:noFill/>
          <a:ln w="9525">
            <a:solidFill>
              <a:schemeClr val="accent2"/>
            </a:solidFill>
            <a:round/>
            <a:headEnd/>
            <a:tailEnd type="triangle" w="med" len="med"/>
          </a:ln>
        </p:spPr>
        <p:txBody>
          <a:bodyPr/>
          <a:lstStyle/>
          <a:p>
            <a:endParaRPr lang="zh-CN" altLang="en-US"/>
          </a:p>
        </p:txBody>
      </p:sp>
      <p:sp>
        <p:nvSpPr>
          <p:cNvPr id="26643" name="Line 19"/>
          <p:cNvSpPr>
            <a:spLocks noChangeShapeType="1"/>
          </p:cNvSpPr>
          <p:nvPr/>
        </p:nvSpPr>
        <p:spPr bwMode="auto">
          <a:xfrm flipV="1">
            <a:off x="1944688" y="2997200"/>
            <a:ext cx="574675" cy="720725"/>
          </a:xfrm>
          <a:prstGeom prst="line">
            <a:avLst/>
          </a:prstGeom>
          <a:noFill/>
          <a:ln w="9525">
            <a:solidFill>
              <a:schemeClr val="accent2"/>
            </a:solidFill>
            <a:round/>
            <a:headEnd/>
            <a:tailEnd type="triangle" w="med" len="med"/>
          </a:ln>
        </p:spPr>
        <p:txBody>
          <a:bodyPr/>
          <a:lstStyle/>
          <a:p>
            <a:endParaRPr lang="zh-CN" altLang="en-US"/>
          </a:p>
        </p:txBody>
      </p:sp>
      <p:sp>
        <p:nvSpPr>
          <p:cNvPr id="26644" name="Line 20"/>
          <p:cNvSpPr>
            <a:spLocks noChangeShapeType="1"/>
          </p:cNvSpPr>
          <p:nvPr/>
        </p:nvSpPr>
        <p:spPr bwMode="auto">
          <a:xfrm flipV="1">
            <a:off x="3382963" y="1916113"/>
            <a:ext cx="720725" cy="433387"/>
          </a:xfrm>
          <a:prstGeom prst="line">
            <a:avLst/>
          </a:prstGeom>
          <a:noFill/>
          <a:ln w="9525">
            <a:solidFill>
              <a:schemeClr val="accent2"/>
            </a:solidFill>
            <a:round/>
            <a:headEnd/>
            <a:tailEnd type="triangle" w="med" len="med"/>
          </a:ln>
        </p:spPr>
        <p:txBody>
          <a:bodyPr/>
          <a:lstStyle/>
          <a:p>
            <a:endParaRPr lang="zh-CN" altLang="en-US"/>
          </a:p>
        </p:txBody>
      </p:sp>
      <p:sp>
        <p:nvSpPr>
          <p:cNvPr id="26645" name="Line 21"/>
          <p:cNvSpPr>
            <a:spLocks noChangeShapeType="1"/>
          </p:cNvSpPr>
          <p:nvPr/>
        </p:nvSpPr>
        <p:spPr bwMode="auto">
          <a:xfrm>
            <a:off x="3167063" y="2997200"/>
            <a:ext cx="288925" cy="719138"/>
          </a:xfrm>
          <a:prstGeom prst="line">
            <a:avLst/>
          </a:prstGeom>
          <a:noFill/>
          <a:ln w="9525">
            <a:solidFill>
              <a:schemeClr val="accent2"/>
            </a:solidFill>
            <a:round/>
            <a:headEnd/>
            <a:tailEnd type="triangle" w="med" len="med"/>
          </a:ln>
        </p:spPr>
        <p:txBody>
          <a:bodyPr/>
          <a:lstStyle/>
          <a:p>
            <a:endParaRPr lang="zh-CN" altLang="en-US"/>
          </a:p>
        </p:txBody>
      </p:sp>
      <p:sp>
        <p:nvSpPr>
          <p:cNvPr id="26646" name="Line 22"/>
          <p:cNvSpPr>
            <a:spLocks noChangeShapeType="1"/>
          </p:cNvSpPr>
          <p:nvPr/>
        </p:nvSpPr>
        <p:spPr bwMode="auto">
          <a:xfrm>
            <a:off x="3382963" y="4365625"/>
            <a:ext cx="217487" cy="719138"/>
          </a:xfrm>
          <a:prstGeom prst="line">
            <a:avLst/>
          </a:prstGeom>
          <a:noFill/>
          <a:ln w="9525">
            <a:solidFill>
              <a:schemeClr val="accent2"/>
            </a:solidFill>
            <a:round/>
            <a:headEnd/>
            <a:tailEnd type="triangle" w="med" len="med"/>
          </a:ln>
        </p:spPr>
        <p:txBody>
          <a:bodyPr/>
          <a:lstStyle/>
          <a:p>
            <a:endParaRPr lang="zh-CN" altLang="en-US"/>
          </a:p>
        </p:txBody>
      </p:sp>
      <p:sp>
        <p:nvSpPr>
          <p:cNvPr id="26647" name="Line 23"/>
          <p:cNvSpPr>
            <a:spLocks noChangeShapeType="1"/>
          </p:cNvSpPr>
          <p:nvPr/>
        </p:nvSpPr>
        <p:spPr bwMode="auto">
          <a:xfrm flipH="1">
            <a:off x="2519363" y="4365625"/>
            <a:ext cx="360362" cy="719138"/>
          </a:xfrm>
          <a:prstGeom prst="line">
            <a:avLst/>
          </a:prstGeom>
          <a:noFill/>
          <a:ln w="9525">
            <a:solidFill>
              <a:schemeClr val="accent2"/>
            </a:solidFill>
            <a:round/>
            <a:headEnd/>
            <a:tailEnd type="triangle" w="med" len="med"/>
          </a:ln>
        </p:spPr>
        <p:txBody>
          <a:bodyPr/>
          <a:lstStyle/>
          <a:p>
            <a:endParaRPr lang="zh-CN" altLang="en-US"/>
          </a:p>
        </p:txBody>
      </p:sp>
      <p:sp>
        <p:nvSpPr>
          <p:cNvPr id="26648" name="Line 24"/>
          <p:cNvSpPr>
            <a:spLocks noChangeShapeType="1"/>
          </p:cNvSpPr>
          <p:nvPr/>
        </p:nvSpPr>
        <p:spPr bwMode="auto">
          <a:xfrm>
            <a:off x="5399088" y="1844675"/>
            <a:ext cx="720725" cy="503238"/>
          </a:xfrm>
          <a:prstGeom prst="line">
            <a:avLst/>
          </a:prstGeom>
          <a:noFill/>
          <a:ln w="9525">
            <a:solidFill>
              <a:schemeClr val="accent2"/>
            </a:solidFill>
            <a:round/>
            <a:headEnd/>
            <a:tailEnd type="triangle" w="med" len="med"/>
          </a:ln>
        </p:spPr>
        <p:txBody>
          <a:bodyPr/>
          <a:lstStyle/>
          <a:p>
            <a:endParaRPr lang="zh-CN" altLang="en-US"/>
          </a:p>
        </p:txBody>
      </p:sp>
      <p:sp>
        <p:nvSpPr>
          <p:cNvPr id="26649" name="Line 25"/>
          <p:cNvSpPr>
            <a:spLocks noChangeShapeType="1"/>
          </p:cNvSpPr>
          <p:nvPr/>
        </p:nvSpPr>
        <p:spPr bwMode="auto">
          <a:xfrm flipH="1">
            <a:off x="5688013" y="2997200"/>
            <a:ext cx="503237" cy="719138"/>
          </a:xfrm>
          <a:prstGeom prst="line">
            <a:avLst/>
          </a:prstGeom>
          <a:noFill/>
          <a:ln w="9525">
            <a:solidFill>
              <a:schemeClr val="accent2"/>
            </a:solidFill>
            <a:round/>
            <a:headEnd/>
            <a:tailEnd type="triangle" w="med" len="med"/>
          </a:ln>
        </p:spPr>
        <p:txBody>
          <a:bodyPr/>
          <a:lstStyle/>
          <a:p>
            <a:endParaRPr lang="zh-CN" altLang="en-US"/>
          </a:p>
        </p:txBody>
      </p:sp>
      <p:sp>
        <p:nvSpPr>
          <p:cNvPr id="26650" name="Line 26"/>
          <p:cNvSpPr>
            <a:spLocks noChangeShapeType="1"/>
          </p:cNvSpPr>
          <p:nvPr/>
        </p:nvSpPr>
        <p:spPr bwMode="auto">
          <a:xfrm>
            <a:off x="6838950" y="2997200"/>
            <a:ext cx="433388" cy="719138"/>
          </a:xfrm>
          <a:prstGeom prst="line">
            <a:avLst/>
          </a:prstGeom>
          <a:noFill/>
          <a:ln w="9525">
            <a:solidFill>
              <a:schemeClr val="accent2"/>
            </a:solidFill>
            <a:round/>
            <a:headEnd/>
            <a:tailEnd type="triangle" w="med" len="med"/>
          </a:ln>
        </p:spPr>
        <p:txBody>
          <a:bodyPr/>
          <a:lstStyle/>
          <a:p>
            <a:endParaRPr lang="zh-CN" altLang="en-US"/>
          </a:p>
        </p:txBody>
      </p:sp>
      <p:sp>
        <p:nvSpPr>
          <p:cNvPr id="319515" name="Text Box 27"/>
          <p:cNvSpPr txBox="1">
            <a:spLocks noChangeArrowheads="1"/>
          </p:cNvSpPr>
          <p:nvPr/>
        </p:nvSpPr>
        <p:spPr bwMode="auto">
          <a:xfrm>
            <a:off x="755650" y="4581525"/>
            <a:ext cx="590550"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600">
                <a:solidFill>
                  <a:srgbClr val="800080"/>
                </a:solidFill>
                <a:effectLst>
                  <a:outerShdw blurRad="38100" dist="38100" dir="2700000" algn="tl">
                    <a:srgbClr val="C0C0C0"/>
                  </a:outerShdw>
                </a:effectLst>
                <a:latin typeface="Times New Roman" pitchFamily="18" charset="0"/>
                <a:ea typeface="宋体" pitchFamily="2" charset="-122"/>
              </a:rPr>
              <a:t>广播</a:t>
            </a:r>
          </a:p>
        </p:txBody>
      </p:sp>
      <p:sp>
        <p:nvSpPr>
          <p:cNvPr id="26652" name="Line 28"/>
          <p:cNvSpPr>
            <a:spLocks noChangeShapeType="1"/>
          </p:cNvSpPr>
          <p:nvPr/>
        </p:nvSpPr>
        <p:spPr bwMode="auto">
          <a:xfrm flipH="1">
            <a:off x="4967288" y="4365625"/>
            <a:ext cx="360362" cy="720725"/>
          </a:xfrm>
          <a:prstGeom prst="line">
            <a:avLst/>
          </a:prstGeom>
          <a:noFill/>
          <a:ln w="9525">
            <a:solidFill>
              <a:schemeClr val="accent2"/>
            </a:solidFill>
            <a:round/>
            <a:headEnd/>
            <a:tailEnd type="triangle" w="med" len="med"/>
          </a:ln>
        </p:spPr>
        <p:txBody>
          <a:bodyPr/>
          <a:lstStyle/>
          <a:p>
            <a:endParaRPr lang="zh-CN" altLang="en-US"/>
          </a:p>
        </p:txBody>
      </p:sp>
      <p:sp>
        <p:nvSpPr>
          <p:cNvPr id="26653" name="Line 29"/>
          <p:cNvSpPr>
            <a:spLocks noChangeShapeType="1"/>
          </p:cNvSpPr>
          <p:nvPr/>
        </p:nvSpPr>
        <p:spPr bwMode="auto">
          <a:xfrm>
            <a:off x="5832475" y="4365625"/>
            <a:ext cx="142875" cy="719138"/>
          </a:xfrm>
          <a:prstGeom prst="line">
            <a:avLst/>
          </a:prstGeom>
          <a:noFill/>
          <a:ln w="9525">
            <a:solidFill>
              <a:schemeClr val="accent2"/>
            </a:solidFill>
            <a:round/>
            <a:headEnd/>
            <a:tailEnd type="triangle" w="med" len="med"/>
          </a:ln>
        </p:spPr>
        <p:txBody>
          <a:bodyPr/>
          <a:lstStyle/>
          <a:p>
            <a:endParaRPr lang="zh-CN" altLang="en-US"/>
          </a:p>
        </p:txBody>
      </p:sp>
      <p:sp>
        <p:nvSpPr>
          <p:cNvPr id="26654" name="Line 30"/>
          <p:cNvSpPr>
            <a:spLocks noChangeShapeType="1"/>
          </p:cNvSpPr>
          <p:nvPr/>
        </p:nvSpPr>
        <p:spPr bwMode="auto">
          <a:xfrm flipH="1">
            <a:off x="6840538" y="4365625"/>
            <a:ext cx="287337" cy="647700"/>
          </a:xfrm>
          <a:prstGeom prst="line">
            <a:avLst/>
          </a:prstGeom>
          <a:noFill/>
          <a:ln w="9525">
            <a:solidFill>
              <a:schemeClr val="accent2"/>
            </a:solidFill>
            <a:round/>
            <a:headEnd/>
            <a:tailEnd type="triangle" w="med" len="med"/>
          </a:ln>
        </p:spPr>
        <p:txBody>
          <a:bodyPr/>
          <a:lstStyle/>
          <a:p>
            <a:endParaRPr lang="zh-CN" altLang="en-US"/>
          </a:p>
        </p:txBody>
      </p:sp>
      <p:sp>
        <p:nvSpPr>
          <p:cNvPr id="26655" name="Line 31"/>
          <p:cNvSpPr>
            <a:spLocks noChangeShapeType="1"/>
          </p:cNvSpPr>
          <p:nvPr/>
        </p:nvSpPr>
        <p:spPr bwMode="auto">
          <a:xfrm>
            <a:off x="7631113" y="4365625"/>
            <a:ext cx="144462" cy="647700"/>
          </a:xfrm>
          <a:prstGeom prst="line">
            <a:avLst/>
          </a:prstGeom>
          <a:noFill/>
          <a:ln w="9525">
            <a:solidFill>
              <a:schemeClr val="accent2"/>
            </a:solidFill>
            <a:round/>
            <a:headEnd/>
            <a:tailEnd type="triangle" w="med" len="med"/>
          </a:ln>
        </p:spPr>
        <p:txBody>
          <a:bodyPr/>
          <a:lstStyle/>
          <a:p>
            <a:endParaRPr lang="zh-CN" altLang="en-US"/>
          </a:p>
        </p:txBody>
      </p:sp>
      <p:pic>
        <p:nvPicPr>
          <p:cNvPr id="26656" name="Picture 32" descr="02 交换机通用"/>
          <p:cNvPicPr>
            <a:picLocks noChangeAspect="1" noChangeArrowheads="1"/>
          </p:cNvPicPr>
          <p:nvPr/>
        </p:nvPicPr>
        <p:blipFill>
          <a:blip r:embed="rId3"/>
          <a:srcRect/>
          <a:stretch>
            <a:fillRect/>
          </a:stretch>
        </p:blipFill>
        <p:spPr bwMode="auto">
          <a:xfrm>
            <a:off x="1366838" y="3754438"/>
            <a:ext cx="936625" cy="682625"/>
          </a:xfrm>
          <a:prstGeom prst="rect">
            <a:avLst/>
          </a:prstGeom>
          <a:noFill/>
          <a:ln w="9525">
            <a:noFill/>
            <a:miter lim="800000"/>
            <a:headEnd/>
            <a:tailEnd/>
          </a:ln>
        </p:spPr>
      </p:pic>
      <p:pic>
        <p:nvPicPr>
          <p:cNvPr id="26657" name="Picture 33" descr="02 交换机通用"/>
          <p:cNvPicPr>
            <a:picLocks noChangeAspect="1" noChangeArrowheads="1"/>
          </p:cNvPicPr>
          <p:nvPr/>
        </p:nvPicPr>
        <p:blipFill>
          <a:blip r:embed="rId3"/>
          <a:srcRect/>
          <a:stretch>
            <a:fillRect/>
          </a:stretch>
        </p:blipFill>
        <p:spPr bwMode="auto">
          <a:xfrm>
            <a:off x="6048375" y="2349500"/>
            <a:ext cx="936625" cy="682625"/>
          </a:xfrm>
          <a:prstGeom prst="rect">
            <a:avLst/>
          </a:prstGeom>
          <a:noFill/>
          <a:ln w="9525">
            <a:noFill/>
            <a:miter lim="800000"/>
            <a:headEnd/>
            <a:tailEnd/>
          </a:ln>
        </p:spPr>
      </p:pic>
      <p:pic>
        <p:nvPicPr>
          <p:cNvPr id="26658" name="Picture 34" descr="02 交换机通用"/>
          <p:cNvPicPr>
            <a:picLocks noChangeAspect="1" noChangeArrowheads="1"/>
          </p:cNvPicPr>
          <p:nvPr/>
        </p:nvPicPr>
        <p:blipFill>
          <a:blip r:embed="rId3"/>
          <a:srcRect/>
          <a:stretch>
            <a:fillRect/>
          </a:stretch>
        </p:blipFill>
        <p:spPr bwMode="auto">
          <a:xfrm>
            <a:off x="2519363" y="2349500"/>
            <a:ext cx="936625" cy="682625"/>
          </a:xfrm>
          <a:prstGeom prst="rect">
            <a:avLst/>
          </a:prstGeom>
          <a:noFill/>
          <a:ln w="9525">
            <a:noFill/>
            <a:miter lim="800000"/>
            <a:headEnd/>
            <a:tailEnd/>
          </a:ln>
        </p:spPr>
      </p:pic>
      <p:pic>
        <p:nvPicPr>
          <p:cNvPr id="26659" name="Picture 35" descr="02 交换机通用"/>
          <p:cNvPicPr>
            <a:picLocks noChangeAspect="1" noChangeArrowheads="1"/>
          </p:cNvPicPr>
          <p:nvPr/>
        </p:nvPicPr>
        <p:blipFill>
          <a:blip r:embed="rId3"/>
          <a:srcRect/>
          <a:stretch>
            <a:fillRect/>
          </a:stretch>
        </p:blipFill>
        <p:spPr bwMode="auto">
          <a:xfrm>
            <a:off x="6840538" y="3754438"/>
            <a:ext cx="936625" cy="682625"/>
          </a:xfrm>
          <a:prstGeom prst="rect">
            <a:avLst/>
          </a:prstGeom>
          <a:noFill/>
          <a:ln w="9525">
            <a:noFill/>
            <a:miter lim="800000"/>
            <a:headEnd/>
            <a:tailEnd/>
          </a:ln>
        </p:spPr>
      </p:pic>
      <p:pic>
        <p:nvPicPr>
          <p:cNvPr id="26660" name="Picture 36" descr="02 交换机通用"/>
          <p:cNvPicPr>
            <a:picLocks noChangeAspect="1" noChangeArrowheads="1"/>
          </p:cNvPicPr>
          <p:nvPr/>
        </p:nvPicPr>
        <p:blipFill>
          <a:blip r:embed="rId3"/>
          <a:srcRect/>
          <a:stretch>
            <a:fillRect/>
          </a:stretch>
        </p:blipFill>
        <p:spPr bwMode="auto">
          <a:xfrm>
            <a:off x="5183188" y="3754438"/>
            <a:ext cx="936625" cy="682625"/>
          </a:xfrm>
          <a:prstGeom prst="rect">
            <a:avLst/>
          </a:prstGeom>
          <a:noFill/>
          <a:ln w="9525">
            <a:noFill/>
            <a:miter lim="800000"/>
            <a:headEnd/>
            <a:tailEnd/>
          </a:ln>
        </p:spPr>
      </p:pic>
      <p:pic>
        <p:nvPicPr>
          <p:cNvPr id="26661" name="Picture 37" descr="02 交换机通用"/>
          <p:cNvPicPr>
            <a:picLocks noChangeAspect="1" noChangeArrowheads="1"/>
          </p:cNvPicPr>
          <p:nvPr/>
        </p:nvPicPr>
        <p:blipFill>
          <a:blip r:embed="rId3"/>
          <a:srcRect/>
          <a:stretch>
            <a:fillRect/>
          </a:stretch>
        </p:blipFill>
        <p:spPr bwMode="auto">
          <a:xfrm>
            <a:off x="2735263" y="3754438"/>
            <a:ext cx="936625" cy="682625"/>
          </a:xfrm>
          <a:prstGeom prst="rect">
            <a:avLst/>
          </a:prstGeom>
          <a:noFill/>
          <a:ln w="9525">
            <a:noFill/>
            <a:miter lim="800000"/>
            <a:headEnd/>
            <a:tailEnd/>
          </a:ln>
        </p:spPr>
      </p:pic>
      <p:pic>
        <p:nvPicPr>
          <p:cNvPr id="26662" name="Picture 38" descr="05 台式机"/>
          <p:cNvPicPr>
            <a:picLocks noChangeAspect="1" noChangeArrowheads="1"/>
          </p:cNvPicPr>
          <p:nvPr/>
        </p:nvPicPr>
        <p:blipFill>
          <a:blip r:embed="rId4"/>
          <a:srcRect/>
          <a:stretch>
            <a:fillRect/>
          </a:stretch>
        </p:blipFill>
        <p:spPr bwMode="auto">
          <a:xfrm>
            <a:off x="935038" y="5157788"/>
            <a:ext cx="684212" cy="649287"/>
          </a:xfrm>
          <a:prstGeom prst="rect">
            <a:avLst/>
          </a:prstGeom>
          <a:noFill/>
          <a:ln w="9525">
            <a:noFill/>
            <a:miter lim="800000"/>
            <a:headEnd/>
            <a:tailEnd/>
          </a:ln>
        </p:spPr>
      </p:pic>
      <p:pic>
        <p:nvPicPr>
          <p:cNvPr id="26663" name="Picture 39" descr="05 台式机"/>
          <p:cNvPicPr>
            <a:picLocks noChangeAspect="1" noChangeArrowheads="1"/>
          </p:cNvPicPr>
          <p:nvPr/>
        </p:nvPicPr>
        <p:blipFill>
          <a:blip r:embed="rId4"/>
          <a:srcRect/>
          <a:stretch>
            <a:fillRect/>
          </a:stretch>
        </p:blipFill>
        <p:spPr bwMode="auto">
          <a:xfrm>
            <a:off x="7488238" y="5157788"/>
            <a:ext cx="684212" cy="649287"/>
          </a:xfrm>
          <a:prstGeom prst="rect">
            <a:avLst/>
          </a:prstGeom>
          <a:noFill/>
          <a:ln w="9525">
            <a:noFill/>
            <a:miter lim="800000"/>
            <a:headEnd/>
            <a:tailEnd/>
          </a:ln>
        </p:spPr>
      </p:pic>
      <p:pic>
        <p:nvPicPr>
          <p:cNvPr id="26664" name="Picture 40" descr="05 台式机"/>
          <p:cNvPicPr>
            <a:picLocks noChangeAspect="1" noChangeArrowheads="1"/>
          </p:cNvPicPr>
          <p:nvPr/>
        </p:nvPicPr>
        <p:blipFill>
          <a:blip r:embed="rId4"/>
          <a:srcRect/>
          <a:stretch>
            <a:fillRect/>
          </a:stretch>
        </p:blipFill>
        <p:spPr bwMode="auto">
          <a:xfrm>
            <a:off x="6551613" y="5157788"/>
            <a:ext cx="684212" cy="649287"/>
          </a:xfrm>
          <a:prstGeom prst="rect">
            <a:avLst/>
          </a:prstGeom>
          <a:noFill/>
          <a:ln w="9525">
            <a:noFill/>
            <a:miter lim="800000"/>
            <a:headEnd/>
            <a:tailEnd/>
          </a:ln>
        </p:spPr>
      </p:pic>
      <p:pic>
        <p:nvPicPr>
          <p:cNvPr id="26665" name="Picture 41" descr="05 台式机"/>
          <p:cNvPicPr>
            <a:picLocks noChangeAspect="1" noChangeArrowheads="1"/>
          </p:cNvPicPr>
          <p:nvPr/>
        </p:nvPicPr>
        <p:blipFill>
          <a:blip r:embed="rId4"/>
          <a:srcRect/>
          <a:stretch>
            <a:fillRect/>
          </a:stretch>
        </p:blipFill>
        <p:spPr bwMode="auto">
          <a:xfrm>
            <a:off x="5688013" y="5157788"/>
            <a:ext cx="684212" cy="649287"/>
          </a:xfrm>
          <a:prstGeom prst="rect">
            <a:avLst/>
          </a:prstGeom>
          <a:noFill/>
          <a:ln w="9525">
            <a:noFill/>
            <a:miter lim="800000"/>
            <a:headEnd/>
            <a:tailEnd/>
          </a:ln>
        </p:spPr>
      </p:pic>
      <p:pic>
        <p:nvPicPr>
          <p:cNvPr id="26666" name="Picture 42" descr="05 台式机"/>
          <p:cNvPicPr>
            <a:picLocks noChangeAspect="1" noChangeArrowheads="1"/>
          </p:cNvPicPr>
          <p:nvPr/>
        </p:nvPicPr>
        <p:blipFill>
          <a:blip r:embed="rId4"/>
          <a:srcRect/>
          <a:stretch>
            <a:fillRect/>
          </a:stretch>
        </p:blipFill>
        <p:spPr bwMode="auto">
          <a:xfrm>
            <a:off x="4535488" y="5157788"/>
            <a:ext cx="684212" cy="649287"/>
          </a:xfrm>
          <a:prstGeom prst="rect">
            <a:avLst/>
          </a:prstGeom>
          <a:noFill/>
          <a:ln w="9525">
            <a:noFill/>
            <a:miter lim="800000"/>
            <a:headEnd/>
            <a:tailEnd/>
          </a:ln>
        </p:spPr>
      </p:pic>
      <p:pic>
        <p:nvPicPr>
          <p:cNvPr id="26667" name="Picture 43" descr="05 台式机"/>
          <p:cNvPicPr>
            <a:picLocks noChangeAspect="1" noChangeArrowheads="1"/>
          </p:cNvPicPr>
          <p:nvPr/>
        </p:nvPicPr>
        <p:blipFill>
          <a:blip r:embed="rId4"/>
          <a:srcRect/>
          <a:stretch>
            <a:fillRect/>
          </a:stretch>
        </p:blipFill>
        <p:spPr bwMode="auto">
          <a:xfrm>
            <a:off x="3240088" y="5157788"/>
            <a:ext cx="684212" cy="649287"/>
          </a:xfrm>
          <a:prstGeom prst="rect">
            <a:avLst/>
          </a:prstGeom>
          <a:noFill/>
          <a:ln w="9525">
            <a:noFill/>
            <a:miter lim="800000"/>
            <a:headEnd/>
            <a:tailEnd/>
          </a:ln>
        </p:spPr>
      </p:pic>
      <p:pic>
        <p:nvPicPr>
          <p:cNvPr id="26668" name="Picture 44" descr="05 台式机"/>
          <p:cNvPicPr>
            <a:picLocks noChangeAspect="1" noChangeArrowheads="1"/>
          </p:cNvPicPr>
          <p:nvPr/>
        </p:nvPicPr>
        <p:blipFill>
          <a:blip r:embed="rId4"/>
          <a:srcRect/>
          <a:stretch>
            <a:fillRect/>
          </a:stretch>
        </p:blipFill>
        <p:spPr bwMode="auto">
          <a:xfrm>
            <a:off x="2232025" y="5157788"/>
            <a:ext cx="684213" cy="649287"/>
          </a:xfrm>
          <a:prstGeom prst="rect">
            <a:avLst/>
          </a:prstGeom>
          <a:noFill/>
          <a:ln w="9525">
            <a:noFill/>
            <a:miter lim="800000"/>
            <a:headEnd/>
            <a:tailEnd/>
          </a:ln>
        </p:spPr>
      </p:pic>
      <p:pic>
        <p:nvPicPr>
          <p:cNvPr id="26669" name="Picture 45" descr="01 路由器通用"/>
          <p:cNvPicPr>
            <a:picLocks noChangeAspect="1" noChangeArrowheads="1"/>
          </p:cNvPicPr>
          <p:nvPr/>
        </p:nvPicPr>
        <p:blipFill>
          <a:blip r:embed="rId5"/>
          <a:srcRect/>
          <a:stretch>
            <a:fillRect/>
          </a:stretch>
        </p:blipFill>
        <p:spPr bwMode="auto">
          <a:xfrm>
            <a:off x="4319588" y="1484313"/>
            <a:ext cx="936625" cy="6953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与普通的局域网不同的是：</a:t>
            </a:r>
          </a:p>
        </p:txBody>
      </p:sp>
      <p:sp>
        <p:nvSpPr>
          <p:cNvPr id="27651" name="Rectangle 3"/>
          <p:cNvSpPr>
            <a:spLocks noGrp="1" noChangeArrowheads="1"/>
          </p:cNvSpPr>
          <p:nvPr>
            <p:ph type="body" idx="1"/>
          </p:nvPr>
        </p:nvSpPr>
        <p:spPr/>
        <p:txBody>
          <a:bodyPr/>
          <a:lstStyle/>
          <a:p>
            <a:pPr eaLnBrk="1" hangingPunct="1"/>
            <a:r>
              <a:rPr lang="zh-CN" altLang="en-US" smtClean="0"/>
              <a:t>（</a:t>
            </a:r>
            <a:r>
              <a:rPr lang="en-US" altLang="zh-CN" smtClean="0"/>
              <a:t>1</a:t>
            </a:r>
            <a:r>
              <a:rPr lang="zh-CN" altLang="en-US" smtClean="0"/>
              <a:t>）</a:t>
            </a:r>
            <a:r>
              <a:rPr lang="en-US" altLang="zh-CN" smtClean="0"/>
              <a:t>VLAN</a:t>
            </a:r>
            <a:r>
              <a:rPr lang="zh-CN" altLang="en-US" smtClean="0"/>
              <a:t>中的工作站一般属于不同的</a:t>
            </a:r>
            <a:r>
              <a:rPr lang="en-US" altLang="zh-CN" smtClean="0"/>
              <a:t>LAN</a:t>
            </a:r>
            <a:r>
              <a:rPr lang="zh-CN" altLang="en-US" smtClean="0"/>
              <a:t>或</a:t>
            </a:r>
            <a:r>
              <a:rPr lang="en-US" altLang="zh-CN" smtClean="0"/>
              <a:t>LAN</a:t>
            </a:r>
            <a:r>
              <a:rPr lang="zh-CN" altLang="en-US" smtClean="0"/>
              <a:t>网段。</a:t>
            </a:r>
          </a:p>
          <a:p>
            <a:pPr eaLnBrk="1" hangingPunct="1"/>
            <a:r>
              <a:rPr lang="zh-CN" altLang="en-US" smtClean="0"/>
              <a:t>（</a:t>
            </a:r>
            <a:r>
              <a:rPr lang="en-US" altLang="zh-CN" smtClean="0"/>
              <a:t>2</a:t>
            </a:r>
            <a:r>
              <a:rPr lang="zh-CN" altLang="en-US" smtClean="0"/>
              <a:t>）先有</a:t>
            </a:r>
            <a:r>
              <a:rPr lang="en-US" altLang="zh-CN" smtClean="0"/>
              <a:t>LAN</a:t>
            </a:r>
            <a:r>
              <a:rPr lang="zh-CN" altLang="en-US" smtClean="0"/>
              <a:t>，后有</a:t>
            </a:r>
            <a:r>
              <a:rPr lang="en-US" altLang="zh-CN" smtClean="0"/>
              <a:t>VLAN</a:t>
            </a:r>
            <a:r>
              <a:rPr lang="zh-CN" altLang="en-US" smtClean="0"/>
              <a:t>。换句话说，</a:t>
            </a:r>
            <a:r>
              <a:rPr lang="en-US" altLang="zh-CN" smtClean="0"/>
              <a:t>VLAN</a:t>
            </a:r>
            <a:r>
              <a:rPr lang="zh-CN" altLang="en-US" smtClean="0"/>
              <a:t>是建立在</a:t>
            </a:r>
            <a:r>
              <a:rPr lang="en-US" altLang="zh-CN" smtClean="0"/>
              <a:t>LAN</a:t>
            </a:r>
            <a:r>
              <a:rPr lang="zh-CN" altLang="en-US" smtClean="0"/>
              <a:t>之上的。</a:t>
            </a:r>
            <a:r>
              <a:rPr lang="en-US" altLang="zh-CN" smtClean="0"/>
              <a:t>VLAN</a:t>
            </a:r>
            <a:r>
              <a:rPr lang="zh-CN" altLang="en-US" smtClean="0"/>
              <a:t>是通过将</a:t>
            </a:r>
            <a:r>
              <a:rPr lang="en-US" altLang="zh-CN" smtClean="0"/>
              <a:t>LAN</a:t>
            </a:r>
            <a:r>
              <a:rPr lang="zh-CN" altLang="en-US" smtClean="0"/>
              <a:t>中的工作站按一定的方法划分到逻辑组中而形成的。</a:t>
            </a:r>
            <a:r>
              <a:rPr lang="en-US" altLang="zh-CN" smtClean="0"/>
              <a:t>VLAN</a:t>
            </a:r>
            <a:r>
              <a:rPr lang="zh-CN" altLang="en-US" smtClean="0"/>
              <a:t>的形成并没有改变原有网络的拓扑，在用户看来，网络的视图是一致的。</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5288" y="304800"/>
            <a:ext cx="8353425" cy="762000"/>
          </a:xfrm>
        </p:spPr>
        <p:txBody>
          <a:bodyPr/>
          <a:lstStyle/>
          <a:p>
            <a:pPr eaLnBrk="1" hangingPunct="1"/>
            <a:r>
              <a:rPr lang="en-US" altLang="zh-CN" sz="3000" smtClean="0"/>
              <a:t>VLAN </a:t>
            </a:r>
            <a:r>
              <a:rPr lang="zh-CN" altLang="en-US" sz="3000" smtClean="0"/>
              <a:t>主要解决以下</a:t>
            </a:r>
            <a:r>
              <a:rPr lang="en-US" altLang="zh-CN" sz="3000" smtClean="0"/>
              <a:t>2</a:t>
            </a:r>
            <a:r>
              <a:rPr lang="zh-CN" altLang="en-US" sz="3000" smtClean="0"/>
              <a:t>个方面的问题：</a:t>
            </a:r>
          </a:p>
        </p:txBody>
      </p:sp>
      <p:sp>
        <p:nvSpPr>
          <p:cNvPr id="28675" name="Rectangle 3"/>
          <p:cNvSpPr>
            <a:spLocks noGrp="1" noChangeArrowheads="1"/>
          </p:cNvSpPr>
          <p:nvPr>
            <p:ph type="body" idx="1"/>
          </p:nvPr>
        </p:nvSpPr>
        <p:spPr>
          <a:xfrm>
            <a:off x="76200" y="1916113"/>
            <a:ext cx="9067800" cy="5170487"/>
          </a:xfrm>
        </p:spPr>
        <p:txBody>
          <a:bodyPr/>
          <a:lstStyle/>
          <a:p>
            <a:pPr eaLnBrk="1" hangingPunct="1"/>
            <a:r>
              <a:rPr lang="zh-CN" altLang="en-US" smtClean="0"/>
              <a:t>（</a:t>
            </a:r>
            <a:r>
              <a:rPr lang="en-US" altLang="zh-CN" smtClean="0"/>
              <a:t>1</a:t>
            </a:r>
            <a:r>
              <a:rPr lang="zh-CN" altLang="en-US" smtClean="0"/>
              <a:t>）保持网络的广播通信方式，将对路由器的依赖减少到最小程度。</a:t>
            </a:r>
          </a:p>
          <a:p>
            <a:pPr eaLnBrk="1" hangingPunct="1"/>
            <a:r>
              <a:rPr lang="zh-CN" altLang="en-US" smtClean="0"/>
              <a:t>（</a:t>
            </a:r>
            <a:r>
              <a:rPr lang="en-US" altLang="zh-CN" smtClean="0"/>
              <a:t>2</a:t>
            </a:r>
            <a:r>
              <a:rPr lang="zh-CN" altLang="en-US" smtClean="0"/>
              <a:t>）减少网络移动和变化的成本。</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内容</a:t>
            </a:r>
          </a:p>
        </p:txBody>
      </p:sp>
      <p:sp>
        <p:nvSpPr>
          <p:cNvPr id="14339" name="Rectangle 3"/>
          <p:cNvSpPr>
            <a:spLocks noGrp="1" noChangeArrowheads="1"/>
          </p:cNvSpPr>
          <p:nvPr>
            <p:ph type="body" idx="1"/>
          </p:nvPr>
        </p:nvSpPr>
        <p:spPr/>
        <p:txBody>
          <a:bodyPr/>
          <a:lstStyle/>
          <a:p>
            <a:pPr eaLnBrk="1" hangingPunct="1"/>
            <a:r>
              <a:rPr lang="en-US" altLang="zh-CN" smtClean="0"/>
              <a:t>3.1</a:t>
            </a:r>
            <a:r>
              <a:rPr lang="zh-CN" altLang="en-US" smtClean="0"/>
              <a:t>路由器实验回顾</a:t>
            </a:r>
          </a:p>
          <a:p>
            <a:pPr eaLnBrk="1" hangingPunct="1"/>
            <a:r>
              <a:rPr lang="en-US" altLang="zh-CN" smtClean="0"/>
              <a:t>3.2</a:t>
            </a:r>
            <a:r>
              <a:rPr lang="zh-CN" altLang="en-US" smtClean="0"/>
              <a:t>交换机与</a:t>
            </a:r>
            <a:r>
              <a:rPr lang="en-US" altLang="zh-CN" smtClean="0"/>
              <a:t>vlan</a:t>
            </a:r>
          </a:p>
          <a:p>
            <a:pPr eaLnBrk="1" hangingPunct="1"/>
            <a:r>
              <a:rPr lang="en-US" altLang="zh-CN" smtClean="0"/>
              <a:t>3.3</a:t>
            </a:r>
            <a:r>
              <a:rPr lang="zh-CN" altLang="en-US" smtClean="0"/>
              <a:t>交换机实验内容</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ChangeArrowheads="1"/>
          </p:cNvSpPr>
          <p:nvPr/>
        </p:nvSpPr>
        <p:spPr bwMode="auto">
          <a:xfrm flipH="1">
            <a:off x="827088" y="4111625"/>
            <a:ext cx="7561262" cy="1398588"/>
          </a:xfrm>
          <a:prstGeom prst="cube">
            <a:avLst>
              <a:gd name="adj" fmla="val 93745"/>
            </a:avLst>
          </a:prstGeom>
          <a:solidFill>
            <a:schemeClr val="bg1"/>
          </a:solidFill>
          <a:ln w="9525">
            <a:solidFill>
              <a:schemeClr val="tx1"/>
            </a:solidFill>
            <a:miter lim="800000"/>
            <a:headEnd/>
            <a:tailEnd/>
          </a:ln>
        </p:spPr>
        <p:txBody>
          <a:bodyPr wrap="none" anchor="ctr"/>
          <a:lstStyle/>
          <a:p>
            <a:endParaRPr lang="zh-CN" altLang="en-US"/>
          </a:p>
        </p:txBody>
      </p:sp>
      <p:sp>
        <p:nvSpPr>
          <p:cNvPr id="29699" name="Line 3"/>
          <p:cNvSpPr>
            <a:spLocks noChangeShapeType="1"/>
          </p:cNvSpPr>
          <p:nvPr/>
        </p:nvSpPr>
        <p:spPr bwMode="auto">
          <a:xfrm>
            <a:off x="2247900" y="6208713"/>
            <a:ext cx="1568450" cy="0"/>
          </a:xfrm>
          <a:prstGeom prst="line">
            <a:avLst/>
          </a:prstGeom>
          <a:noFill/>
          <a:ln w="76200">
            <a:solidFill>
              <a:srgbClr val="333399"/>
            </a:solidFill>
            <a:round/>
            <a:headEnd/>
            <a:tailEnd/>
          </a:ln>
        </p:spPr>
        <p:txBody>
          <a:bodyPr wrap="none" anchor="ctr"/>
          <a:lstStyle/>
          <a:p>
            <a:endParaRPr lang="zh-CN" altLang="en-US"/>
          </a:p>
        </p:txBody>
      </p:sp>
      <p:sp>
        <p:nvSpPr>
          <p:cNvPr id="29700" name="AutoShape 4"/>
          <p:cNvSpPr>
            <a:spLocks noChangeArrowheads="1"/>
          </p:cNvSpPr>
          <p:nvPr/>
        </p:nvSpPr>
        <p:spPr bwMode="auto">
          <a:xfrm flipH="1">
            <a:off x="827088" y="2170113"/>
            <a:ext cx="7561262" cy="1397000"/>
          </a:xfrm>
          <a:prstGeom prst="cube">
            <a:avLst>
              <a:gd name="adj" fmla="val 93745"/>
            </a:avLst>
          </a:prstGeom>
          <a:solidFill>
            <a:schemeClr val="bg1"/>
          </a:solidFill>
          <a:ln w="9525">
            <a:solidFill>
              <a:schemeClr val="tx1"/>
            </a:solidFill>
            <a:miter lim="800000"/>
            <a:headEnd/>
            <a:tailEnd/>
          </a:ln>
        </p:spPr>
        <p:txBody>
          <a:bodyPr wrap="none" anchor="ctr"/>
          <a:lstStyle/>
          <a:p>
            <a:endParaRPr lang="zh-CN" altLang="en-US"/>
          </a:p>
        </p:txBody>
      </p:sp>
      <p:sp>
        <p:nvSpPr>
          <p:cNvPr id="29701" name="AutoShape 5"/>
          <p:cNvSpPr>
            <a:spLocks noChangeArrowheads="1"/>
          </p:cNvSpPr>
          <p:nvPr/>
        </p:nvSpPr>
        <p:spPr bwMode="auto">
          <a:xfrm flipH="1">
            <a:off x="901700" y="304800"/>
            <a:ext cx="7412038" cy="1398588"/>
          </a:xfrm>
          <a:prstGeom prst="cube">
            <a:avLst>
              <a:gd name="adj" fmla="val 93745"/>
            </a:avLst>
          </a:prstGeom>
          <a:solidFill>
            <a:schemeClr val="bg1"/>
          </a:solidFill>
          <a:ln w="9525">
            <a:solidFill>
              <a:schemeClr val="tx1"/>
            </a:solidFill>
            <a:miter lim="800000"/>
            <a:headEnd/>
            <a:tailEnd/>
          </a:ln>
        </p:spPr>
        <p:txBody>
          <a:bodyPr wrap="none" anchor="ctr"/>
          <a:lstStyle/>
          <a:p>
            <a:endParaRPr lang="zh-CN" altLang="en-US"/>
          </a:p>
        </p:txBody>
      </p:sp>
      <p:sp>
        <p:nvSpPr>
          <p:cNvPr id="29702" name="Line 6"/>
          <p:cNvSpPr>
            <a:spLocks noChangeShapeType="1"/>
          </p:cNvSpPr>
          <p:nvPr/>
        </p:nvSpPr>
        <p:spPr bwMode="auto">
          <a:xfrm>
            <a:off x="2679700" y="693738"/>
            <a:ext cx="3917950" cy="0"/>
          </a:xfrm>
          <a:prstGeom prst="line">
            <a:avLst/>
          </a:prstGeom>
          <a:noFill/>
          <a:ln w="28575">
            <a:solidFill>
              <a:srgbClr val="333399"/>
            </a:solidFill>
            <a:round/>
            <a:headEnd/>
            <a:tailEnd/>
          </a:ln>
        </p:spPr>
        <p:txBody>
          <a:bodyPr wrap="none" anchor="ctr"/>
          <a:lstStyle/>
          <a:p>
            <a:endParaRPr lang="zh-CN" altLang="en-US"/>
          </a:p>
        </p:txBody>
      </p:sp>
      <p:sp>
        <p:nvSpPr>
          <p:cNvPr id="29703" name="Line 7"/>
          <p:cNvSpPr>
            <a:spLocks noChangeShapeType="1"/>
          </p:cNvSpPr>
          <p:nvPr/>
        </p:nvSpPr>
        <p:spPr bwMode="auto">
          <a:xfrm>
            <a:off x="2828925" y="849313"/>
            <a:ext cx="2362200" cy="0"/>
          </a:xfrm>
          <a:prstGeom prst="line">
            <a:avLst/>
          </a:prstGeom>
          <a:noFill/>
          <a:ln w="28575">
            <a:solidFill>
              <a:srgbClr val="333399"/>
            </a:solidFill>
            <a:round/>
            <a:headEnd/>
            <a:tailEnd/>
          </a:ln>
        </p:spPr>
        <p:txBody>
          <a:bodyPr wrap="none" anchor="ctr"/>
          <a:lstStyle/>
          <a:p>
            <a:endParaRPr lang="zh-CN" altLang="en-US"/>
          </a:p>
        </p:txBody>
      </p:sp>
      <p:sp>
        <p:nvSpPr>
          <p:cNvPr id="29704" name="Line 8"/>
          <p:cNvSpPr>
            <a:spLocks noChangeShapeType="1"/>
          </p:cNvSpPr>
          <p:nvPr/>
        </p:nvSpPr>
        <p:spPr bwMode="auto">
          <a:xfrm>
            <a:off x="2976563" y="1003300"/>
            <a:ext cx="519112" cy="0"/>
          </a:xfrm>
          <a:prstGeom prst="line">
            <a:avLst/>
          </a:prstGeom>
          <a:noFill/>
          <a:ln w="28575">
            <a:solidFill>
              <a:srgbClr val="333399"/>
            </a:solidFill>
            <a:round/>
            <a:headEnd/>
            <a:tailEnd/>
          </a:ln>
        </p:spPr>
        <p:txBody>
          <a:bodyPr wrap="none" anchor="ctr"/>
          <a:lstStyle/>
          <a:p>
            <a:endParaRPr lang="zh-CN" altLang="en-US"/>
          </a:p>
        </p:txBody>
      </p:sp>
      <p:sp>
        <p:nvSpPr>
          <p:cNvPr id="29705" name="Line 9"/>
          <p:cNvSpPr>
            <a:spLocks noChangeShapeType="1"/>
          </p:cNvSpPr>
          <p:nvPr/>
        </p:nvSpPr>
        <p:spPr bwMode="auto">
          <a:xfrm>
            <a:off x="2976563" y="2946400"/>
            <a:ext cx="519112" cy="0"/>
          </a:xfrm>
          <a:prstGeom prst="line">
            <a:avLst/>
          </a:prstGeom>
          <a:noFill/>
          <a:ln w="28575">
            <a:solidFill>
              <a:srgbClr val="333399"/>
            </a:solidFill>
            <a:round/>
            <a:headEnd/>
            <a:tailEnd/>
          </a:ln>
        </p:spPr>
        <p:txBody>
          <a:bodyPr wrap="none" anchor="ctr"/>
          <a:lstStyle/>
          <a:p>
            <a:endParaRPr lang="zh-CN" altLang="en-US"/>
          </a:p>
        </p:txBody>
      </p:sp>
      <p:sp>
        <p:nvSpPr>
          <p:cNvPr id="29706" name="Line 10"/>
          <p:cNvSpPr>
            <a:spLocks noChangeShapeType="1"/>
          </p:cNvSpPr>
          <p:nvPr/>
        </p:nvSpPr>
        <p:spPr bwMode="auto">
          <a:xfrm>
            <a:off x="2828925" y="2713038"/>
            <a:ext cx="2616200" cy="0"/>
          </a:xfrm>
          <a:prstGeom prst="line">
            <a:avLst/>
          </a:prstGeom>
          <a:noFill/>
          <a:ln w="28575">
            <a:solidFill>
              <a:srgbClr val="333399"/>
            </a:solidFill>
            <a:round/>
            <a:headEnd/>
            <a:tailEnd/>
          </a:ln>
        </p:spPr>
        <p:txBody>
          <a:bodyPr wrap="none" anchor="ctr"/>
          <a:lstStyle/>
          <a:p>
            <a:endParaRPr lang="zh-CN" altLang="en-US"/>
          </a:p>
        </p:txBody>
      </p:sp>
      <p:sp>
        <p:nvSpPr>
          <p:cNvPr id="29707" name="Line 11"/>
          <p:cNvSpPr>
            <a:spLocks noChangeShapeType="1"/>
          </p:cNvSpPr>
          <p:nvPr/>
        </p:nvSpPr>
        <p:spPr bwMode="auto">
          <a:xfrm>
            <a:off x="2606675" y="2479675"/>
            <a:ext cx="3978275" cy="0"/>
          </a:xfrm>
          <a:prstGeom prst="line">
            <a:avLst/>
          </a:prstGeom>
          <a:noFill/>
          <a:ln w="28575">
            <a:solidFill>
              <a:srgbClr val="333399"/>
            </a:solidFill>
            <a:round/>
            <a:headEnd/>
            <a:tailEnd/>
          </a:ln>
        </p:spPr>
        <p:txBody>
          <a:bodyPr wrap="none" anchor="ctr"/>
          <a:lstStyle/>
          <a:p>
            <a:endParaRPr lang="zh-CN" altLang="en-US"/>
          </a:p>
        </p:txBody>
      </p:sp>
      <p:sp>
        <p:nvSpPr>
          <p:cNvPr id="29708" name="Line 12"/>
          <p:cNvSpPr>
            <a:spLocks noChangeShapeType="1"/>
          </p:cNvSpPr>
          <p:nvPr/>
        </p:nvSpPr>
        <p:spPr bwMode="auto">
          <a:xfrm>
            <a:off x="2754313" y="4732338"/>
            <a:ext cx="1408112" cy="0"/>
          </a:xfrm>
          <a:prstGeom prst="line">
            <a:avLst/>
          </a:prstGeom>
          <a:noFill/>
          <a:ln w="28575">
            <a:solidFill>
              <a:srgbClr val="333399"/>
            </a:solidFill>
            <a:round/>
            <a:headEnd/>
            <a:tailEnd/>
          </a:ln>
        </p:spPr>
        <p:txBody>
          <a:bodyPr wrap="none" anchor="ctr"/>
          <a:lstStyle/>
          <a:p>
            <a:endParaRPr lang="zh-CN" altLang="en-US"/>
          </a:p>
        </p:txBody>
      </p:sp>
      <p:sp>
        <p:nvSpPr>
          <p:cNvPr id="29709" name="Line 13"/>
          <p:cNvSpPr>
            <a:spLocks noChangeShapeType="1"/>
          </p:cNvSpPr>
          <p:nvPr/>
        </p:nvSpPr>
        <p:spPr bwMode="auto">
          <a:xfrm>
            <a:off x="2754313" y="4887913"/>
            <a:ext cx="746125" cy="0"/>
          </a:xfrm>
          <a:prstGeom prst="line">
            <a:avLst/>
          </a:prstGeom>
          <a:noFill/>
          <a:ln w="28575">
            <a:solidFill>
              <a:srgbClr val="333399"/>
            </a:solidFill>
            <a:round/>
            <a:headEnd/>
            <a:tailEnd/>
          </a:ln>
        </p:spPr>
        <p:txBody>
          <a:bodyPr wrap="none" anchor="ctr"/>
          <a:lstStyle/>
          <a:p>
            <a:endParaRPr lang="zh-CN" altLang="en-US"/>
          </a:p>
        </p:txBody>
      </p:sp>
      <p:sp>
        <p:nvSpPr>
          <p:cNvPr id="29710" name="Line 14"/>
          <p:cNvSpPr>
            <a:spLocks noChangeShapeType="1"/>
          </p:cNvSpPr>
          <p:nvPr/>
        </p:nvSpPr>
        <p:spPr bwMode="auto">
          <a:xfrm>
            <a:off x="2405063" y="4422775"/>
            <a:ext cx="4241800" cy="0"/>
          </a:xfrm>
          <a:prstGeom prst="line">
            <a:avLst/>
          </a:prstGeom>
          <a:noFill/>
          <a:ln w="28575">
            <a:solidFill>
              <a:srgbClr val="333399"/>
            </a:solidFill>
            <a:round/>
            <a:headEnd/>
            <a:tailEnd/>
          </a:ln>
        </p:spPr>
        <p:txBody>
          <a:bodyPr wrap="none" anchor="ctr"/>
          <a:lstStyle/>
          <a:p>
            <a:endParaRPr lang="zh-CN" altLang="en-US"/>
          </a:p>
        </p:txBody>
      </p:sp>
      <p:sp>
        <p:nvSpPr>
          <p:cNvPr id="29711" name="Line 15"/>
          <p:cNvSpPr>
            <a:spLocks noChangeShapeType="1"/>
          </p:cNvSpPr>
          <p:nvPr/>
        </p:nvSpPr>
        <p:spPr bwMode="auto">
          <a:xfrm>
            <a:off x="2606675" y="4578350"/>
            <a:ext cx="2643188" cy="0"/>
          </a:xfrm>
          <a:prstGeom prst="line">
            <a:avLst/>
          </a:prstGeom>
          <a:noFill/>
          <a:ln w="28575">
            <a:solidFill>
              <a:srgbClr val="333399"/>
            </a:solidFill>
            <a:round/>
            <a:headEnd/>
            <a:tailEnd/>
          </a:ln>
        </p:spPr>
        <p:txBody>
          <a:bodyPr wrap="none" anchor="ctr"/>
          <a:lstStyle/>
          <a:p>
            <a:endParaRPr lang="zh-CN" altLang="en-US"/>
          </a:p>
        </p:txBody>
      </p:sp>
      <p:sp>
        <p:nvSpPr>
          <p:cNvPr id="29712" name="AutoShape 16"/>
          <p:cNvSpPr>
            <a:spLocks noChangeArrowheads="1"/>
          </p:cNvSpPr>
          <p:nvPr/>
        </p:nvSpPr>
        <p:spPr bwMode="auto">
          <a:xfrm flipH="1">
            <a:off x="1790700" y="4189413"/>
            <a:ext cx="1185863" cy="931862"/>
          </a:xfrm>
          <a:prstGeom prst="cube">
            <a:avLst>
              <a:gd name="adj" fmla="val 28329"/>
            </a:avLst>
          </a:prstGeom>
          <a:solidFill>
            <a:srgbClr val="99FFCC"/>
          </a:solidFill>
          <a:ln w="9525">
            <a:solidFill>
              <a:schemeClr val="tx1"/>
            </a:solidFill>
            <a:miter lim="800000"/>
            <a:headEnd/>
            <a:tailEnd/>
          </a:ln>
        </p:spPr>
        <p:txBody>
          <a:bodyPr wrap="none" anchor="ctr"/>
          <a:lstStyle/>
          <a:p>
            <a:pPr algn="ctr">
              <a:spcBef>
                <a:spcPct val="0"/>
              </a:spcBef>
              <a:buClrTx/>
              <a:buSzTx/>
              <a:buFontTx/>
              <a:buNone/>
            </a:pPr>
            <a:r>
              <a:rPr kumimoji="1" lang="zh-CN" altLang="en-US" b="0">
                <a:solidFill>
                  <a:srgbClr val="333399"/>
                </a:solidFill>
                <a:ea typeface="黑体" pitchFamily="2" charset="-122"/>
              </a:rPr>
              <a:t>以太网</a:t>
            </a:r>
          </a:p>
          <a:p>
            <a:pPr algn="ctr">
              <a:spcBef>
                <a:spcPct val="0"/>
              </a:spcBef>
              <a:buClrTx/>
              <a:buSzTx/>
              <a:buFontTx/>
              <a:buNone/>
            </a:pPr>
            <a:r>
              <a:rPr kumimoji="1" lang="zh-CN" altLang="en-US" b="0">
                <a:solidFill>
                  <a:srgbClr val="333399"/>
                </a:solidFill>
                <a:ea typeface="黑体" pitchFamily="2" charset="-122"/>
              </a:rPr>
              <a:t>交换机</a:t>
            </a:r>
          </a:p>
        </p:txBody>
      </p:sp>
      <p:sp>
        <p:nvSpPr>
          <p:cNvPr id="29713" name="Text Box 17"/>
          <p:cNvSpPr txBox="1">
            <a:spLocks noChangeArrowheads="1"/>
          </p:cNvSpPr>
          <p:nvPr/>
        </p:nvSpPr>
        <p:spPr bwMode="auto">
          <a:xfrm>
            <a:off x="3838575" y="858838"/>
            <a:ext cx="446088"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A</a:t>
            </a:r>
            <a:r>
              <a:rPr kumimoji="1" lang="en-US" altLang="zh-CN" b="0" baseline="-25000">
                <a:solidFill>
                  <a:srgbClr val="333399"/>
                </a:solidFill>
                <a:ea typeface="黑体" pitchFamily="2" charset="-122"/>
              </a:rPr>
              <a:t>4</a:t>
            </a:r>
            <a:endParaRPr kumimoji="1" lang="en-US" altLang="zh-CN" b="0">
              <a:solidFill>
                <a:srgbClr val="333399"/>
              </a:solidFill>
              <a:ea typeface="黑体" pitchFamily="2" charset="-122"/>
            </a:endParaRPr>
          </a:p>
        </p:txBody>
      </p:sp>
      <p:sp>
        <p:nvSpPr>
          <p:cNvPr id="29714" name="Text Box 18"/>
          <p:cNvSpPr txBox="1">
            <a:spLocks noChangeArrowheads="1"/>
          </p:cNvSpPr>
          <p:nvPr/>
        </p:nvSpPr>
        <p:spPr bwMode="auto">
          <a:xfrm>
            <a:off x="5646738" y="4457700"/>
            <a:ext cx="446087"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B</a:t>
            </a:r>
            <a:r>
              <a:rPr kumimoji="1" lang="en-US" altLang="zh-CN" b="0" baseline="-25000">
                <a:solidFill>
                  <a:srgbClr val="333399"/>
                </a:solidFill>
                <a:ea typeface="黑体" pitchFamily="2" charset="-122"/>
              </a:rPr>
              <a:t>1</a:t>
            </a:r>
            <a:endParaRPr kumimoji="1" lang="en-US" altLang="zh-CN" b="0">
              <a:solidFill>
                <a:srgbClr val="333399"/>
              </a:solidFill>
              <a:ea typeface="黑体" pitchFamily="2" charset="-122"/>
            </a:endParaRPr>
          </a:p>
        </p:txBody>
      </p:sp>
      <p:sp>
        <p:nvSpPr>
          <p:cNvPr id="29715" name="AutoShape 19"/>
          <p:cNvSpPr>
            <a:spLocks noChangeArrowheads="1"/>
          </p:cNvSpPr>
          <p:nvPr/>
        </p:nvSpPr>
        <p:spPr bwMode="auto">
          <a:xfrm flipH="1">
            <a:off x="1790700" y="382588"/>
            <a:ext cx="1185863" cy="931862"/>
          </a:xfrm>
          <a:prstGeom prst="cube">
            <a:avLst>
              <a:gd name="adj" fmla="val 28329"/>
            </a:avLst>
          </a:prstGeom>
          <a:solidFill>
            <a:srgbClr val="99FFCC"/>
          </a:solidFill>
          <a:ln w="9525">
            <a:solidFill>
              <a:schemeClr val="tx1"/>
            </a:solidFill>
            <a:miter lim="800000"/>
            <a:headEnd/>
            <a:tailEnd/>
          </a:ln>
        </p:spPr>
        <p:txBody>
          <a:bodyPr wrap="none" anchor="ctr"/>
          <a:lstStyle/>
          <a:p>
            <a:pPr algn="ctr">
              <a:spcBef>
                <a:spcPct val="0"/>
              </a:spcBef>
              <a:buClrTx/>
              <a:buSzTx/>
              <a:buFontTx/>
              <a:buNone/>
            </a:pPr>
            <a:r>
              <a:rPr kumimoji="1" lang="zh-CN" altLang="en-US" b="0">
                <a:solidFill>
                  <a:srgbClr val="333399"/>
                </a:solidFill>
                <a:ea typeface="黑体" pitchFamily="2" charset="-122"/>
              </a:rPr>
              <a:t>以太网</a:t>
            </a:r>
          </a:p>
          <a:p>
            <a:pPr algn="ctr">
              <a:spcBef>
                <a:spcPct val="0"/>
              </a:spcBef>
              <a:buClrTx/>
              <a:buSzTx/>
              <a:buFontTx/>
              <a:buNone/>
            </a:pPr>
            <a:r>
              <a:rPr kumimoji="1" lang="zh-CN" altLang="en-US" b="0">
                <a:solidFill>
                  <a:srgbClr val="333399"/>
                </a:solidFill>
                <a:ea typeface="黑体" pitchFamily="2" charset="-122"/>
              </a:rPr>
              <a:t>交换机</a:t>
            </a:r>
          </a:p>
        </p:txBody>
      </p:sp>
      <p:sp>
        <p:nvSpPr>
          <p:cNvPr id="29716" name="Line 20"/>
          <p:cNvSpPr>
            <a:spLocks noChangeShapeType="1"/>
          </p:cNvSpPr>
          <p:nvPr/>
        </p:nvSpPr>
        <p:spPr bwMode="auto">
          <a:xfrm>
            <a:off x="1568450" y="938213"/>
            <a:ext cx="0" cy="5037137"/>
          </a:xfrm>
          <a:prstGeom prst="line">
            <a:avLst/>
          </a:prstGeom>
          <a:noFill/>
          <a:ln w="38100">
            <a:solidFill>
              <a:srgbClr val="333399"/>
            </a:solidFill>
            <a:round/>
            <a:headEnd/>
            <a:tailEnd/>
          </a:ln>
        </p:spPr>
        <p:txBody>
          <a:bodyPr wrap="none" anchor="ctr"/>
          <a:lstStyle/>
          <a:p>
            <a:endParaRPr lang="zh-CN" altLang="en-US"/>
          </a:p>
        </p:txBody>
      </p:sp>
      <p:sp>
        <p:nvSpPr>
          <p:cNvPr id="29717" name="Line 21"/>
          <p:cNvSpPr>
            <a:spLocks noChangeShapeType="1"/>
          </p:cNvSpPr>
          <p:nvPr/>
        </p:nvSpPr>
        <p:spPr bwMode="auto">
          <a:xfrm>
            <a:off x="1554163" y="927100"/>
            <a:ext cx="458787" cy="0"/>
          </a:xfrm>
          <a:prstGeom prst="line">
            <a:avLst/>
          </a:prstGeom>
          <a:noFill/>
          <a:ln w="38100">
            <a:solidFill>
              <a:srgbClr val="333399"/>
            </a:solidFill>
            <a:round/>
            <a:headEnd/>
            <a:tailEnd/>
          </a:ln>
        </p:spPr>
        <p:txBody>
          <a:bodyPr wrap="none" anchor="ctr"/>
          <a:lstStyle/>
          <a:p>
            <a:endParaRPr lang="zh-CN" altLang="en-US"/>
          </a:p>
        </p:txBody>
      </p:sp>
      <p:sp>
        <p:nvSpPr>
          <p:cNvPr id="29718" name="Text Box 22"/>
          <p:cNvSpPr txBox="1">
            <a:spLocks noChangeArrowheads="1"/>
          </p:cNvSpPr>
          <p:nvPr/>
        </p:nvSpPr>
        <p:spPr bwMode="auto">
          <a:xfrm>
            <a:off x="6865938" y="455613"/>
            <a:ext cx="460375"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C</a:t>
            </a:r>
            <a:r>
              <a:rPr kumimoji="1" lang="en-US" altLang="zh-CN" b="0" baseline="-25000">
                <a:solidFill>
                  <a:srgbClr val="333399"/>
                </a:solidFill>
                <a:ea typeface="黑体" pitchFamily="2" charset="-122"/>
              </a:rPr>
              <a:t>3</a:t>
            </a:r>
            <a:endParaRPr kumimoji="1" lang="en-US" altLang="zh-CN" b="0">
              <a:solidFill>
                <a:srgbClr val="333399"/>
              </a:solidFill>
              <a:ea typeface="黑体" pitchFamily="2" charset="-122"/>
            </a:endParaRPr>
          </a:p>
        </p:txBody>
      </p:sp>
      <p:sp>
        <p:nvSpPr>
          <p:cNvPr id="29719" name="Text Box 23"/>
          <p:cNvSpPr txBox="1">
            <a:spLocks noChangeArrowheads="1"/>
          </p:cNvSpPr>
          <p:nvPr/>
        </p:nvSpPr>
        <p:spPr bwMode="auto">
          <a:xfrm>
            <a:off x="5459413" y="735013"/>
            <a:ext cx="446087"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B</a:t>
            </a:r>
            <a:r>
              <a:rPr kumimoji="1" lang="en-US" altLang="zh-CN" b="0" baseline="-25000">
                <a:solidFill>
                  <a:srgbClr val="333399"/>
                </a:solidFill>
                <a:ea typeface="黑体" pitchFamily="2" charset="-122"/>
              </a:rPr>
              <a:t>3</a:t>
            </a:r>
            <a:endParaRPr kumimoji="1" lang="en-US" altLang="zh-CN" b="0">
              <a:solidFill>
                <a:srgbClr val="333399"/>
              </a:solidFill>
              <a:ea typeface="黑体" pitchFamily="2" charset="-122"/>
            </a:endParaRPr>
          </a:p>
        </p:txBody>
      </p:sp>
      <p:sp>
        <p:nvSpPr>
          <p:cNvPr id="29720" name="Text Box 24"/>
          <p:cNvSpPr txBox="1">
            <a:spLocks noChangeArrowheads="1"/>
          </p:cNvSpPr>
          <p:nvPr/>
        </p:nvSpPr>
        <p:spPr bwMode="auto">
          <a:xfrm>
            <a:off x="6907213" y="4160838"/>
            <a:ext cx="460375"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C</a:t>
            </a:r>
            <a:r>
              <a:rPr kumimoji="1" lang="en-US" altLang="zh-CN" b="0" baseline="-25000">
                <a:solidFill>
                  <a:srgbClr val="333399"/>
                </a:solidFill>
                <a:ea typeface="黑体" pitchFamily="2" charset="-122"/>
              </a:rPr>
              <a:t>1</a:t>
            </a:r>
            <a:endParaRPr kumimoji="1" lang="en-US" altLang="zh-CN" b="0">
              <a:solidFill>
                <a:srgbClr val="333399"/>
              </a:solidFill>
              <a:ea typeface="黑体" pitchFamily="2" charset="-122"/>
            </a:endParaRPr>
          </a:p>
        </p:txBody>
      </p:sp>
      <p:sp>
        <p:nvSpPr>
          <p:cNvPr id="29721" name="Text Box 25"/>
          <p:cNvSpPr txBox="1">
            <a:spLocks noChangeArrowheads="1"/>
          </p:cNvSpPr>
          <p:nvPr/>
        </p:nvSpPr>
        <p:spPr bwMode="auto">
          <a:xfrm>
            <a:off x="4433888" y="4573588"/>
            <a:ext cx="446087"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A</a:t>
            </a:r>
            <a:r>
              <a:rPr kumimoji="1" lang="en-US" altLang="zh-CN" b="0" baseline="-25000">
                <a:solidFill>
                  <a:srgbClr val="333399"/>
                </a:solidFill>
                <a:ea typeface="黑体" pitchFamily="2" charset="-122"/>
              </a:rPr>
              <a:t>2</a:t>
            </a:r>
            <a:endParaRPr kumimoji="1" lang="en-US" altLang="zh-CN" b="0">
              <a:solidFill>
                <a:srgbClr val="333399"/>
              </a:solidFill>
              <a:ea typeface="黑体" pitchFamily="2" charset="-122"/>
            </a:endParaRPr>
          </a:p>
        </p:txBody>
      </p:sp>
      <p:sp>
        <p:nvSpPr>
          <p:cNvPr id="29722" name="Text Box 26"/>
          <p:cNvSpPr txBox="1">
            <a:spLocks noChangeArrowheads="1"/>
          </p:cNvSpPr>
          <p:nvPr/>
        </p:nvSpPr>
        <p:spPr bwMode="auto">
          <a:xfrm>
            <a:off x="3792538" y="5018088"/>
            <a:ext cx="446087"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A</a:t>
            </a:r>
            <a:r>
              <a:rPr kumimoji="1" lang="en-US" altLang="zh-CN" b="0" baseline="-25000">
                <a:solidFill>
                  <a:srgbClr val="333399"/>
                </a:solidFill>
                <a:ea typeface="黑体" pitchFamily="2" charset="-122"/>
              </a:rPr>
              <a:t>1</a:t>
            </a:r>
            <a:endParaRPr kumimoji="1" lang="en-US" altLang="zh-CN" b="0">
              <a:solidFill>
                <a:srgbClr val="333399"/>
              </a:solidFill>
              <a:ea typeface="黑体" pitchFamily="2" charset="-122"/>
            </a:endParaRPr>
          </a:p>
        </p:txBody>
      </p:sp>
      <p:sp>
        <p:nvSpPr>
          <p:cNvPr id="29723" name="Text Box 27"/>
          <p:cNvSpPr txBox="1">
            <a:spLocks noChangeArrowheads="1"/>
          </p:cNvSpPr>
          <p:nvPr/>
        </p:nvSpPr>
        <p:spPr bwMode="auto">
          <a:xfrm>
            <a:off x="3822700" y="2816225"/>
            <a:ext cx="446088"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A</a:t>
            </a:r>
            <a:r>
              <a:rPr kumimoji="1" lang="en-US" altLang="zh-CN" b="0" baseline="-25000">
                <a:solidFill>
                  <a:srgbClr val="333399"/>
                </a:solidFill>
                <a:ea typeface="黑体" pitchFamily="2" charset="-122"/>
              </a:rPr>
              <a:t>3</a:t>
            </a:r>
            <a:endParaRPr kumimoji="1" lang="en-US" altLang="zh-CN" b="0">
              <a:solidFill>
                <a:srgbClr val="333399"/>
              </a:solidFill>
              <a:ea typeface="黑体" pitchFamily="2" charset="-122"/>
            </a:endParaRPr>
          </a:p>
        </p:txBody>
      </p:sp>
      <p:sp>
        <p:nvSpPr>
          <p:cNvPr id="29724" name="Text Box 28"/>
          <p:cNvSpPr txBox="1">
            <a:spLocks noChangeArrowheads="1"/>
          </p:cNvSpPr>
          <p:nvPr/>
        </p:nvSpPr>
        <p:spPr bwMode="auto">
          <a:xfrm>
            <a:off x="6932613" y="2301875"/>
            <a:ext cx="460375"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C</a:t>
            </a:r>
            <a:r>
              <a:rPr kumimoji="1" lang="en-US" altLang="zh-CN" b="0" baseline="-25000">
                <a:solidFill>
                  <a:srgbClr val="333399"/>
                </a:solidFill>
                <a:ea typeface="黑体" pitchFamily="2" charset="-122"/>
              </a:rPr>
              <a:t>2</a:t>
            </a:r>
            <a:endParaRPr kumimoji="1" lang="en-US" altLang="zh-CN" b="0">
              <a:solidFill>
                <a:srgbClr val="333399"/>
              </a:solidFill>
              <a:ea typeface="黑体" pitchFamily="2" charset="-122"/>
            </a:endParaRPr>
          </a:p>
        </p:txBody>
      </p:sp>
      <p:sp>
        <p:nvSpPr>
          <p:cNvPr id="29725" name="Text Box 29"/>
          <p:cNvSpPr txBox="1">
            <a:spLocks noChangeArrowheads="1"/>
          </p:cNvSpPr>
          <p:nvPr/>
        </p:nvSpPr>
        <p:spPr bwMode="auto">
          <a:xfrm>
            <a:off x="5688013" y="2454275"/>
            <a:ext cx="446087"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B</a:t>
            </a:r>
            <a:r>
              <a:rPr kumimoji="1" lang="en-US" altLang="zh-CN" b="0" baseline="-25000">
                <a:solidFill>
                  <a:srgbClr val="333399"/>
                </a:solidFill>
                <a:ea typeface="黑体" pitchFamily="2" charset="-122"/>
              </a:rPr>
              <a:t>2</a:t>
            </a:r>
            <a:endParaRPr kumimoji="1" lang="en-US" altLang="zh-CN" b="0">
              <a:solidFill>
                <a:srgbClr val="333399"/>
              </a:solidFill>
              <a:ea typeface="黑体" pitchFamily="2" charset="-122"/>
            </a:endParaRPr>
          </a:p>
        </p:txBody>
      </p:sp>
      <p:pic>
        <p:nvPicPr>
          <p:cNvPr id="29726" name="Picture 30"/>
          <p:cNvPicPr>
            <a:picLocks noChangeArrowheads="1"/>
          </p:cNvPicPr>
          <p:nvPr/>
        </p:nvPicPr>
        <p:blipFill>
          <a:blip r:embed="rId2"/>
          <a:srcRect/>
          <a:stretch>
            <a:fillRect/>
          </a:stretch>
        </p:blipFill>
        <p:spPr bwMode="auto">
          <a:xfrm>
            <a:off x="3348038" y="927100"/>
            <a:ext cx="509587" cy="536575"/>
          </a:xfrm>
          <a:prstGeom prst="rect">
            <a:avLst/>
          </a:prstGeom>
          <a:noFill/>
          <a:ln w="9525">
            <a:noFill/>
            <a:miter lim="800000"/>
            <a:headEnd/>
            <a:tailEnd/>
          </a:ln>
        </p:spPr>
      </p:pic>
      <p:pic>
        <p:nvPicPr>
          <p:cNvPr id="29727" name="Picture 31"/>
          <p:cNvPicPr>
            <a:picLocks noChangeArrowheads="1"/>
          </p:cNvPicPr>
          <p:nvPr/>
        </p:nvPicPr>
        <p:blipFill>
          <a:blip r:embed="rId2"/>
          <a:srcRect/>
          <a:stretch>
            <a:fillRect/>
          </a:stretch>
        </p:blipFill>
        <p:spPr bwMode="auto">
          <a:xfrm>
            <a:off x="6461125" y="538163"/>
            <a:ext cx="509588" cy="536575"/>
          </a:xfrm>
          <a:prstGeom prst="rect">
            <a:avLst/>
          </a:prstGeom>
          <a:noFill/>
          <a:ln w="9525">
            <a:noFill/>
            <a:miter lim="800000"/>
            <a:headEnd/>
            <a:tailEnd/>
          </a:ln>
        </p:spPr>
      </p:pic>
      <p:pic>
        <p:nvPicPr>
          <p:cNvPr id="29728" name="Picture 32"/>
          <p:cNvPicPr>
            <a:picLocks noChangeArrowheads="1"/>
          </p:cNvPicPr>
          <p:nvPr/>
        </p:nvPicPr>
        <p:blipFill>
          <a:blip r:embed="rId2"/>
          <a:srcRect/>
          <a:stretch>
            <a:fillRect/>
          </a:stretch>
        </p:blipFill>
        <p:spPr bwMode="auto">
          <a:xfrm>
            <a:off x="5053013" y="771525"/>
            <a:ext cx="509587" cy="536575"/>
          </a:xfrm>
          <a:prstGeom prst="rect">
            <a:avLst/>
          </a:prstGeom>
          <a:noFill/>
          <a:ln w="9525">
            <a:noFill/>
            <a:miter lim="800000"/>
            <a:headEnd/>
            <a:tailEnd/>
          </a:ln>
        </p:spPr>
      </p:pic>
      <p:pic>
        <p:nvPicPr>
          <p:cNvPr id="29729" name="Picture 33"/>
          <p:cNvPicPr>
            <a:picLocks noChangeArrowheads="1"/>
          </p:cNvPicPr>
          <p:nvPr/>
        </p:nvPicPr>
        <p:blipFill>
          <a:blip r:embed="rId2"/>
          <a:srcRect/>
          <a:stretch>
            <a:fillRect/>
          </a:stretch>
        </p:blipFill>
        <p:spPr bwMode="auto">
          <a:xfrm>
            <a:off x="6470650" y="2324100"/>
            <a:ext cx="509588" cy="538163"/>
          </a:xfrm>
          <a:prstGeom prst="rect">
            <a:avLst/>
          </a:prstGeom>
          <a:noFill/>
          <a:ln w="9525">
            <a:noFill/>
            <a:miter lim="800000"/>
            <a:headEnd/>
            <a:tailEnd/>
          </a:ln>
        </p:spPr>
      </p:pic>
      <p:pic>
        <p:nvPicPr>
          <p:cNvPr id="29730" name="Picture 34"/>
          <p:cNvPicPr>
            <a:picLocks noChangeArrowheads="1"/>
          </p:cNvPicPr>
          <p:nvPr/>
        </p:nvPicPr>
        <p:blipFill>
          <a:blip r:embed="rId2"/>
          <a:srcRect/>
          <a:stretch>
            <a:fillRect/>
          </a:stretch>
        </p:blipFill>
        <p:spPr bwMode="auto">
          <a:xfrm>
            <a:off x="5284788" y="2557463"/>
            <a:ext cx="509587" cy="538162"/>
          </a:xfrm>
          <a:prstGeom prst="rect">
            <a:avLst/>
          </a:prstGeom>
          <a:noFill/>
          <a:ln w="9525">
            <a:noFill/>
            <a:miter lim="800000"/>
            <a:headEnd/>
            <a:tailEnd/>
          </a:ln>
        </p:spPr>
      </p:pic>
      <p:pic>
        <p:nvPicPr>
          <p:cNvPr id="29731" name="Picture 35"/>
          <p:cNvPicPr>
            <a:picLocks noChangeArrowheads="1"/>
          </p:cNvPicPr>
          <p:nvPr/>
        </p:nvPicPr>
        <p:blipFill>
          <a:blip r:embed="rId2"/>
          <a:srcRect/>
          <a:stretch>
            <a:fillRect/>
          </a:stretch>
        </p:blipFill>
        <p:spPr bwMode="auto">
          <a:xfrm>
            <a:off x="3348038" y="2790825"/>
            <a:ext cx="509587" cy="538163"/>
          </a:xfrm>
          <a:prstGeom prst="rect">
            <a:avLst/>
          </a:prstGeom>
          <a:noFill/>
          <a:ln w="9525">
            <a:noFill/>
            <a:miter lim="800000"/>
            <a:headEnd/>
            <a:tailEnd/>
          </a:ln>
        </p:spPr>
      </p:pic>
      <p:pic>
        <p:nvPicPr>
          <p:cNvPr id="29732" name="Picture 36"/>
          <p:cNvPicPr>
            <a:picLocks noChangeArrowheads="1"/>
          </p:cNvPicPr>
          <p:nvPr/>
        </p:nvPicPr>
        <p:blipFill>
          <a:blip r:embed="rId2"/>
          <a:srcRect/>
          <a:stretch>
            <a:fillRect/>
          </a:stretch>
        </p:blipFill>
        <p:spPr bwMode="auto">
          <a:xfrm>
            <a:off x="3348038" y="4740275"/>
            <a:ext cx="509587" cy="536575"/>
          </a:xfrm>
          <a:prstGeom prst="rect">
            <a:avLst/>
          </a:prstGeom>
          <a:noFill/>
          <a:ln w="9525">
            <a:noFill/>
            <a:miter lim="800000"/>
            <a:headEnd/>
            <a:tailEnd/>
          </a:ln>
        </p:spPr>
      </p:pic>
      <p:pic>
        <p:nvPicPr>
          <p:cNvPr id="29733" name="Picture 37"/>
          <p:cNvPicPr>
            <a:picLocks noChangeArrowheads="1"/>
          </p:cNvPicPr>
          <p:nvPr/>
        </p:nvPicPr>
        <p:blipFill>
          <a:blip r:embed="rId2"/>
          <a:srcRect/>
          <a:stretch>
            <a:fillRect/>
          </a:stretch>
        </p:blipFill>
        <p:spPr bwMode="auto">
          <a:xfrm>
            <a:off x="4014788" y="4578350"/>
            <a:ext cx="509587" cy="536575"/>
          </a:xfrm>
          <a:prstGeom prst="rect">
            <a:avLst/>
          </a:prstGeom>
          <a:noFill/>
          <a:ln w="9525">
            <a:noFill/>
            <a:miter lim="800000"/>
            <a:headEnd/>
            <a:tailEnd/>
          </a:ln>
        </p:spPr>
      </p:pic>
      <p:pic>
        <p:nvPicPr>
          <p:cNvPr id="29734" name="Picture 38"/>
          <p:cNvPicPr>
            <a:picLocks noChangeArrowheads="1"/>
          </p:cNvPicPr>
          <p:nvPr/>
        </p:nvPicPr>
        <p:blipFill>
          <a:blip r:embed="rId2"/>
          <a:srcRect/>
          <a:stretch>
            <a:fillRect/>
          </a:stretch>
        </p:blipFill>
        <p:spPr bwMode="auto">
          <a:xfrm>
            <a:off x="5126038" y="4422775"/>
            <a:ext cx="509587" cy="536575"/>
          </a:xfrm>
          <a:prstGeom prst="rect">
            <a:avLst/>
          </a:prstGeom>
          <a:noFill/>
          <a:ln w="9525">
            <a:noFill/>
            <a:miter lim="800000"/>
            <a:headEnd/>
            <a:tailEnd/>
          </a:ln>
        </p:spPr>
      </p:pic>
      <p:pic>
        <p:nvPicPr>
          <p:cNvPr id="29735" name="Picture 39"/>
          <p:cNvPicPr>
            <a:picLocks noChangeArrowheads="1"/>
          </p:cNvPicPr>
          <p:nvPr/>
        </p:nvPicPr>
        <p:blipFill>
          <a:blip r:embed="rId2"/>
          <a:srcRect/>
          <a:stretch>
            <a:fillRect/>
          </a:stretch>
        </p:blipFill>
        <p:spPr bwMode="auto">
          <a:xfrm>
            <a:off x="6461125" y="4267200"/>
            <a:ext cx="509588" cy="536575"/>
          </a:xfrm>
          <a:prstGeom prst="rect">
            <a:avLst/>
          </a:prstGeom>
          <a:noFill/>
          <a:ln w="9525">
            <a:noFill/>
            <a:miter lim="800000"/>
            <a:headEnd/>
            <a:tailEnd/>
          </a:ln>
        </p:spPr>
      </p:pic>
      <p:sp>
        <p:nvSpPr>
          <p:cNvPr id="29736" name="AutoShape 40"/>
          <p:cNvSpPr>
            <a:spLocks noChangeArrowheads="1"/>
          </p:cNvSpPr>
          <p:nvPr/>
        </p:nvSpPr>
        <p:spPr bwMode="auto">
          <a:xfrm flipH="1">
            <a:off x="1790700" y="2246313"/>
            <a:ext cx="1185863" cy="933450"/>
          </a:xfrm>
          <a:prstGeom prst="cube">
            <a:avLst>
              <a:gd name="adj" fmla="val 28329"/>
            </a:avLst>
          </a:prstGeom>
          <a:solidFill>
            <a:srgbClr val="99FFCC"/>
          </a:solidFill>
          <a:ln w="9525">
            <a:solidFill>
              <a:schemeClr val="tx1"/>
            </a:solidFill>
            <a:miter lim="800000"/>
            <a:headEnd/>
            <a:tailEnd/>
          </a:ln>
        </p:spPr>
        <p:txBody>
          <a:bodyPr wrap="none" anchor="ctr"/>
          <a:lstStyle/>
          <a:p>
            <a:pPr algn="ctr">
              <a:spcBef>
                <a:spcPct val="0"/>
              </a:spcBef>
              <a:buClrTx/>
              <a:buSzTx/>
              <a:buFontTx/>
              <a:buNone/>
            </a:pPr>
            <a:r>
              <a:rPr kumimoji="1" lang="zh-CN" altLang="en-US" b="0">
                <a:solidFill>
                  <a:srgbClr val="333399"/>
                </a:solidFill>
                <a:ea typeface="黑体" pitchFamily="2" charset="-122"/>
              </a:rPr>
              <a:t>以太网</a:t>
            </a:r>
          </a:p>
          <a:p>
            <a:pPr algn="ctr">
              <a:spcBef>
                <a:spcPct val="0"/>
              </a:spcBef>
              <a:buClrTx/>
              <a:buSzTx/>
              <a:buFontTx/>
              <a:buNone/>
            </a:pPr>
            <a:r>
              <a:rPr kumimoji="1" lang="zh-CN" altLang="en-US" b="0">
                <a:solidFill>
                  <a:srgbClr val="333399"/>
                </a:solidFill>
                <a:ea typeface="黑体" pitchFamily="2" charset="-122"/>
              </a:rPr>
              <a:t>交换机</a:t>
            </a:r>
          </a:p>
        </p:txBody>
      </p:sp>
      <p:sp>
        <p:nvSpPr>
          <p:cNvPr id="29737" name="Line 41"/>
          <p:cNvSpPr>
            <a:spLocks noChangeShapeType="1"/>
          </p:cNvSpPr>
          <p:nvPr/>
        </p:nvSpPr>
        <p:spPr bwMode="auto">
          <a:xfrm>
            <a:off x="1716088" y="2784475"/>
            <a:ext cx="0" cy="3346450"/>
          </a:xfrm>
          <a:prstGeom prst="line">
            <a:avLst/>
          </a:prstGeom>
          <a:noFill/>
          <a:ln w="38100">
            <a:solidFill>
              <a:srgbClr val="333399"/>
            </a:solidFill>
            <a:round/>
            <a:headEnd/>
            <a:tailEnd/>
          </a:ln>
        </p:spPr>
        <p:txBody>
          <a:bodyPr wrap="none" anchor="ctr"/>
          <a:lstStyle/>
          <a:p>
            <a:endParaRPr lang="zh-CN" altLang="en-US"/>
          </a:p>
        </p:txBody>
      </p:sp>
      <p:sp>
        <p:nvSpPr>
          <p:cNvPr id="29738" name="Line 42"/>
          <p:cNvSpPr>
            <a:spLocks noChangeShapeType="1"/>
          </p:cNvSpPr>
          <p:nvPr/>
        </p:nvSpPr>
        <p:spPr bwMode="auto">
          <a:xfrm>
            <a:off x="1703388" y="2790825"/>
            <a:ext cx="276225" cy="0"/>
          </a:xfrm>
          <a:prstGeom prst="line">
            <a:avLst/>
          </a:prstGeom>
          <a:noFill/>
          <a:ln w="38100">
            <a:solidFill>
              <a:srgbClr val="333399"/>
            </a:solidFill>
            <a:round/>
            <a:headEnd/>
            <a:tailEnd/>
          </a:ln>
        </p:spPr>
        <p:txBody>
          <a:bodyPr wrap="none" anchor="ctr"/>
          <a:lstStyle/>
          <a:p>
            <a:endParaRPr lang="zh-CN" altLang="en-US"/>
          </a:p>
        </p:txBody>
      </p:sp>
      <p:sp>
        <p:nvSpPr>
          <p:cNvPr id="29739" name="Line 43"/>
          <p:cNvSpPr>
            <a:spLocks noChangeShapeType="1"/>
          </p:cNvSpPr>
          <p:nvPr/>
        </p:nvSpPr>
        <p:spPr bwMode="auto">
          <a:xfrm>
            <a:off x="1865313" y="4772025"/>
            <a:ext cx="0" cy="1514475"/>
          </a:xfrm>
          <a:prstGeom prst="line">
            <a:avLst/>
          </a:prstGeom>
          <a:noFill/>
          <a:ln w="38100">
            <a:solidFill>
              <a:srgbClr val="333399"/>
            </a:solidFill>
            <a:round/>
            <a:headEnd/>
            <a:tailEnd/>
          </a:ln>
        </p:spPr>
        <p:txBody>
          <a:bodyPr wrap="none" anchor="ctr"/>
          <a:lstStyle/>
          <a:p>
            <a:endParaRPr lang="zh-CN" altLang="en-US"/>
          </a:p>
        </p:txBody>
      </p:sp>
      <p:sp>
        <p:nvSpPr>
          <p:cNvPr id="29740" name="Line 44"/>
          <p:cNvSpPr>
            <a:spLocks noChangeShapeType="1"/>
          </p:cNvSpPr>
          <p:nvPr/>
        </p:nvSpPr>
        <p:spPr bwMode="auto">
          <a:xfrm>
            <a:off x="1851025" y="4772025"/>
            <a:ext cx="152400" cy="0"/>
          </a:xfrm>
          <a:prstGeom prst="line">
            <a:avLst/>
          </a:prstGeom>
          <a:noFill/>
          <a:ln w="38100">
            <a:solidFill>
              <a:srgbClr val="333399"/>
            </a:solidFill>
            <a:round/>
            <a:headEnd/>
            <a:tailEnd/>
          </a:ln>
        </p:spPr>
        <p:txBody>
          <a:bodyPr wrap="none" anchor="ctr"/>
          <a:lstStyle/>
          <a:p>
            <a:endParaRPr lang="zh-CN" altLang="en-US"/>
          </a:p>
        </p:txBody>
      </p:sp>
      <p:sp>
        <p:nvSpPr>
          <p:cNvPr id="29741" name="AutoShape 45"/>
          <p:cNvSpPr>
            <a:spLocks noChangeArrowheads="1"/>
          </p:cNvSpPr>
          <p:nvPr/>
        </p:nvSpPr>
        <p:spPr bwMode="auto">
          <a:xfrm flipH="1">
            <a:off x="1196975" y="5665788"/>
            <a:ext cx="1187450" cy="931862"/>
          </a:xfrm>
          <a:prstGeom prst="cube">
            <a:avLst>
              <a:gd name="adj" fmla="val 28329"/>
            </a:avLst>
          </a:prstGeom>
          <a:solidFill>
            <a:srgbClr val="99FFCC"/>
          </a:solidFill>
          <a:ln w="9525">
            <a:solidFill>
              <a:schemeClr val="tx1"/>
            </a:solidFill>
            <a:miter lim="800000"/>
            <a:headEnd/>
            <a:tailEnd/>
          </a:ln>
        </p:spPr>
        <p:txBody>
          <a:bodyPr wrap="none" anchor="ctr"/>
          <a:lstStyle/>
          <a:p>
            <a:pPr algn="ctr">
              <a:spcBef>
                <a:spcPct val="0"/>
              </a:spcBef>
              <a:buClrTx/>
              <a:buSzTx/>
              <a:buFontTx/>
              <a:buNone/>
            </a:pPr>
            <a:r>
              <a:rPr kumimoji="1" lang="zh-CN" altLang="en-US" b="0">
                <a:solidFill>
                  <a:srgbClr val="333399"/>
                </a:solidFill>
                <a:ea typeface="黑体" pitchFamily="2" charset="-122"/>
              </a:rPr>
              <a:t>以太网</a:t>
            </a:r>
          </a:p>
          <a:p>
            <a:pPr algn="ctr">
              <a:spcBef>
                <a:spcPct val="0"/>
              </a:spcBef>
              <a:buClrTx/>
              <a:buSzTx/>
              <a:buFontTx/>
              <a:buNone/>
            </a:pPr>
            <a:r>
              <a:rPr kumimoji="1" lang="zh-CN" altLang="en-US" b="0">
                <a:solidFill>
                  <a:srgbClr val="333399"/>
                </a:solidFill>
                <a:ea typeface="黑体" pitchFamily="2" charset="-122"/>
              </a:rPr>
              <a:t>交换机</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flipH="1">
            <a:off x="827088" y="4111625"/>
            <a:ext cx="7561262" cy="1398588"/>
          </a:xfrm>
          <a:prstGeom prst="cube">
            <a:avLst>
              <a:gd name="adj" fmla="val 93745"/>
            </a:avLst>
          </a:prstGeom>
          <a:solidFill>
            <a:schemeClr val="bg1"/>
          </a:solidFill>
          <a:ln w="9525">
            <a:solidFill>
              <a:schemeClr val="tx1"/>
            </a:solidFill>
            <a:miter lim="800000"/>
            <a:headEnd/>
            <a:tailEnd/>
          </a:ln>
        </p:spPr>
        <p:txBody>
          <a:bodyPr wrap="none" anchor="ctr"/>
          <a:lstStyle/>
          <a:p>
            <a:endParaRPr lang="zh-CN" altLang="en-US"/>
          </a:p>
        </p:txBody>
      </p:sp>
      <p:sp>
        <p:nvSpPr>
          <p:cNvPr id="30723" name="Line 3"/>
          <p:cNvSpPr>
            <a:spLocks noChangeShapeType="1"/>
          </p:cNvSpPr>
          <p:nvPr/>
        </p:nvSpPr>
        <p:spPr bwMode="auto">
          <a:xfrm>
            <a:off x="2247900" y="6208713"/>
            <a:ext cx="1568450" cy="0"/>
          </a:xfrm>
          <a:prstGeom prst="line">
            <a:avLst/>
          </a:prstGeom>
          <a:noFill/>
          <a:ln w="76200">
            <a:solidFill>
              <a:srgbClr val="333399"/>
            </a:solidFill>
            <a:round/>
            <a:headEnd/>
            <a:tailEnd/>
          </a:ln>
        </p:spPr>
        <p:txBody>
          <a:bodyPr wrap="none" anchor="ctr"/>
          <a:lstStyle/>
          <a:p>
            <a:endParaRPr lang="zh-CN" altLang="en-US"/>
          </a:p>
        </p:txBody>
      </p:sp>
      <p:sp>
        <p:nvSpPr>
          <p:cNvPr id="30724" name="AutoShape 4"/>
          <p:cNvSpPr>
            <a:spLocks noChangeArrowheads="1"/>
          </p:cNvSpPr>
          <p:nvPr/>
        </p:nvSpPr>
        <p:spPr bwMode="auto">
          <a:xfrm flipH="1">
            <a:off x="827088" y="2170113"/>
            <a:ext cx="7561262" cy="1397000"/>
          </a:xfrm>
          <a:prstGeom prst="cube">
            <a:avLst>
              <a:gd name="adj" fmla="val 93745"/>
            </a:avLst>
          </a:prstGeom>
          <a:solidFill>
            <a:schemeClr val="bg1"/>
          </a:solidFill>
          <a:ln w="9525">
            <a:solidFill>
              <a:schemeClr val="tx1"/>
            </a:solidFill>
            <a:miter lim="800000"/>
            <a:headEnd/>
            <a:tailEnd/>
          </a:ln>
        </p:spPr>
        <p:txBody>
          <a:bodyPr wrap="none" anchor="ctr"/>
          <a:lstStyle/>
          <a:p>
            <a:endParaRPr lang="zh-CN" altLang="en-US"/>
          </a:p>
        </p:txBody>
      </p:sp>
      <p:sp>
        <p:nvSpPr>
          <p:cNvPr id="30725" name="AutoShape 5"/>
          <p:cNvSpPr>
            <a:spLocks noChangeArrowheads="1"/>
          </p:cNvSpPr>
          <p:nvPr/>
        </p:nvSpPr>
        <p:spPr bwMode="auto">
          <a:xfrm flipH="1">
            <a:off x="901700" y="304800"/>
            <a:ext cx="7412038" cy="1398588"/>
          </a:xfrm>
          <a:prstGeom prst="cube">
            <a:avLst>
              <a:gd name="adj" fmla="val 93745"/>
            </a:avLst>
          </a:prstGeom>
          <a:solidFill>
            <a:schemeClr val="bg1"/>
          </a:solidFill>
          <a:ln w="9525">
            <a:solidFill>
              <a:schemeClr val="tx1"/>
            </a:solidFill>
            <a:miter lim="800000"/>
            <a:headEnd/>
            <a:tailEnd/>
          </a:ln>
        </p:spPr>
        <p:txBody>
          <a:bodyPr wrap="none" anchor="ctr"/>
          <a:lstStyle/>
          <a:p>
            <a:endParaRPr lang="zh-CN" altLang="en-US"/>
          </a:p>
        </p:txBody>
      </p:sp>
      <p:sp>
        <p:nvSpPr>
          <p:cNvPr id="30726" name="Line 6"/>
          <p:cNvSpPr>
            <a:spLocks noChangeShapeType="1"/>
          </p:cNvSpPr>
          <p:nvPr/>
        </p:nvSpPr>
        <p:spPr bwMode="auto">
          <a:xfrm>
            <a:off x="2679700" y="693738"/>
            <a:ext cx="3917950" cy="0"/>
          </a:xfrm>
          <a:prstGeom prst="line">
            <a:avLst/>
          </a:prstGeom>
          <a:noFill/>
          <a:ln w="28575">
            <a:solidFill>
              <a:srgbClr val="333399"/>
            </a:solidFill>
            <a:round/>
            <a:headEnd/>
            <a:tailEnd/>
          </a:ln>
        </p:spPr>
        <p:txBody>
          <a:bodyPr wrap="none" anchor="ctr"/>
          <a:lstStyle/>
          <a:p>
            <a:endParaRPr lang="zh-CN" altLang="en-US"/>
          </a:p>
        </p:txBody>
      </p:sp>
      <p:sp>
        <p:nvSpPr>
          <p:cNvPr id="30727" name="Line 7"/>
          <p:cNvSpPr>
            <a:spLocks noChangeShapeType="1"/>
          </p:cNvSpPr>
          <p:nvPr/>
        </p:nvSpPr>
        <p:spPr bwMode="auto">
          <a:xfrm>
            <a:off x="2828925" y="849313"/>
            <a:ext cx="2362200" cy="0"/>
          </a:xfrm>
          <a:prstGeom prst="line">
            <a:avLst/>
          </a:prstGeom>
          <a:noFill/>
          <a:ln w="28575">
            <a:solidFill>
              <a:srgbClr val="333399"/>
            </a:solidFill>
            <a:round/>
            <a:headEnd/>
            <a:tailEnd/>
          </a:ln>
        </p:spPr>
        <p:txBody>
          <a:bodyPr wrap="none" anchor="ctr"/>
          <a:lstStyle/>
          <a:p>
            <a:endParaRPr lang="zh-CN" altLang="en-US"/>
          </a:p>
        </p:txBody>
      </p:sp>
      <p:sp>
        <p:nvSpPr>
          <p:cNvPr id="30728" name="Line 8"/>
          <p:cNvSpPr>
            <a:spLocks noChangeShapeType="1"/>
          </p:cNvSpPr>
          <p:nvPr/>
        </p:nvSpPr>
        <p:spPr bwMode="auto">
          <a:xfrm>
            <a:off x="2976563" y="1003300"/>
            <a:ext cx="519112" cy="0"/>
          </a:xfrm>
          <a:prstGeom prst="line">
            <a:avLst/>
          </a:prstGeom>
          <a:noFill/>
          <a:ln w="28575">
            <a:solidFill>
              <a:srgbClr val="333399"/>
            </a:solidFill>
            <a:round/>
            <a:headEnd/>
            <a:tailEnd/>
          </a:ln>
        </p:spPr>
        <p:txBody>
          <a:bodyPr wrap="none" anchor="ctr"/>
          <a:lstStyle/>
          <a:p>
            <a:endParaRPr lang="zh-CN" altLang="en-US"/>
          </a:p>
        </p:txBody>
      </p:sp>
      <p:sp>
        <p:nvSpPr>
          <p:cNvPr id="30729" name="Line 9"/>
          <p:cNvSpPr>
            <a:spLocks noChangeShapeType="1"/>
          </p:cNvSpPr>
          <p:nvPr/>
        </p:nvSpPr>
        <p:spPr bwMode="auto">
          <a:xfrm>
            <a:off x="2976563" y="2946400"/>
            <a:ext cx="519112" cy="0"/>
          </a:xfrm>
          <a:prstGeom prst="line">
            <a:avLst/>
          </a:prstGeom>
          <a:noFill/>
          <a:ln w="28575">
            <a:solidFill>
              <a:srgbClr val="333399"/>
            </a:solidFill>
            <a:round/>
            <a:headEnd/>
            <a:tailEnd/>
          </a:ln>
        </p:spPr>
        <p:txBody>
          <a:bodyPr wrap="none" anchor="ctr"/>
          <a:lstStyle/>
          <a:p>
            <a:endParaRPr lang="zh-CN" altLang="en-US"/>
          </a:p>
        </p:txBody>
      </p:sp>
      <p:sp>
        <p:nvSpPr>
          <p:cNvPr id="30730" name="Line 10"/>
          <p:cNvSpPr>
            <a:spLocks noChangeShapeType="1"/>
          </p:cNvSpPr>
          <p:nvPr/>
        </p:nvSpPr>
        <p:spPr bwMode="auto">
          <a:xfrm>
            <a:off x="2828925" y="2713038"/>
            <a:ext cx="2616200" cy="0"/>
          </a:xfrm>
          <a:prstGeom prst="line">
            <a:avLst/>
          </a:prstGeom>
          <a:noFill/>
          <a:ln w="28575">
            <a:solidFill>
              <a:srgbClr val="333399"/>
            </a:solidFill>
            <a:round/>
            <a:headEnd/>
            <a:tailEnd/>
          </a:ln>
        </p:spPr>
        <p:txBody>
          <a:bodyPr wrap="none" anchor="ctr"/>
          <a:lstStyle/>
          <a:p>
            <a:endParaRPr lang="zh-CN" altLang="en-US"/>
          </a:p>
        </p:txBody>
      </p:sp>
      <p:sp>
        <p:nvSpPr>
          <p:cNvPr id="30731" name="Line 11"/>
          <p:cNvSpPr>
            <a:spLocks noChangeShapeType="1"/>
          </p:cNvSpPr>
          <p:nvPr/>
        </p:nvSpPr>
        <p:spPr bwMode="auto">
          <a:xfrm>
            <a:off x="2606675" y="2479675"/>
            <a:ext cx="3978275" cy="0"/>
          </a:xfrm>
          <a:prstGeom prst="line">
            <a:avLst/>
          </a:prstGeom>
          <a:noFill/>
          <a:ln w="28575">
            <a:solidFill>
              <a:srgbClr val="333399"/>
            </a:solidFill>
            <a:round/>
            <a:headEnd/>
            <a:tailEnd/>
          </a:ln>
        </p:spPr>
        <p:txBody>
          <a:bodyPr wrap="none" anchor="ctr"/>
          <a:lstStyle/>
          <a:p>
            <a:endParaRPr lang="zh-CN" altLang="en-US"/>
          </a:p>
        </p:txBody>
      </p:sp>
      <p:sp>
        <p:nvSpPr>
          <p:cNvPr id="30732" name="Line 12"/>
          <p:cNvSpPr>
            <a:spLocks noChangeShapeType="1"/>
          </p:cNvSpPr>
          <p:nvPr/>
        </p:nvSpPr>
        <p:spPr bwMode="auto">
          <a:xfrm>
            <a:off x="2754313" y="4732338"/>
            <a:ext cx="1408112" cy="0"/>
          </a:xfrm>
          <a:prstGeom prst="line">
            <a:avLst/>
          </a:prstGeom>
          <a:noFill/>
          <a:ln w="28575">
            <a:solidFill>
              <a:srgbClr val="333399"/>
            </a:solidFill>
            <a:round/>
            <a:headEnd/>
            <a:tailEnd/>
          </a:ln>
        </p:spPr>
        <p:txBody>
          <a:bodyPr wrap="none" anchor="ctr"/>
          <a:lstStyle/>
          <a:p>
            <a:endParaRPr lang="zh-CN" altLang="en-US"/>
          </a:p>
        </p:txBody>
      </p:sp>
      <p:sp>
        <p:nvSpPr>
          <p:cNvPr id="30733" name="Line 13"/>
          <p:cNvSpPr>
            <a:spLocks noChangeShapeType="1"/>
          </p:cNvSpPr>
          <p:nvPr/>
        </p:nvSpPr>
        <p:spPr bwMode="auto">
          <a:xfrm>
            <a:off x="2754313" y="4887913"/>
            <a:ext cx="746125" cy="0"/>
          </a:xfrm>
          <a:prstGeom prst="line">
            <a:avLst/>
          </a:prstGeom>
          <a:noFill/>
          <a:ln w="28575">
            <a:solidFill>
              <a:srgbClr val="333399"/>
            </a:solidFill>
            <a:round/>
            <a:headEnd/>
            <a:tailEnd/>
          </a:ln>
        </p:spPr>
        <p:txBody>
          <a:bodyPr wrap="none" anchor="ctr"/>
          <a:lstStyle/>
          <a:p>
            <a:endParaRPr lang="zh-CN" altLang="en-US"/>
          </a:p>
        </p:txBody>
      </p:sp>
      <p:sp>
        <p:nvSpPr>
          <p:cNvPr id="30734" name="Line 14"/>
          <p:cNvSpPr>
            <a:spLocks noChangeShapeType="1"/>
          </p:cNvSpPr>
          <p:nvPr/>
        </p:nvSpPr>
        <p:spPr bwMode="auto">
          <a:xfrm>
            <a:off x="2405063" y="4422775"/>
            <a:ext cx="4241800" cy="0"/>
          </a:xfrm>
          <a:prstGeom prst="line">
            <a:avLst/>
          </a:prstGeom>
          <a:noFill/>
          <a:ln w="28575">
            <a:solidFill>
              <a:srgbClr val="333399"/>
            </a:solidFill>
            <a:round/>
            <a:headEnd/>
            <a:tailEnd/>
          </a:ln>
        </p:spPr>
        <p:txBody>
          <a:bodyPr wrap="none" anchor="ctr"/>
          <a:lstStyle/>
          <a:p>
            <a:endParaRPr lang="zh-CN" altLang="en-US"/>
          </a:p>
        </p:txBody>
      </p:sp>
      <p:sp>
        <p:nvSpPr>
          <p:cNvPr id="30735" name="Line 15"/>
          <p:cNvSpPr>
            <a:spLocks noChangeShapeType="1"/>
          </p:cNvSpPr>
          <p:nvPr/>
        </p:nvSpPr>
        <p:spPr bwMode="auto">
          <a:xfrm>
            <a:off x="2606675" y="4578350"/>
            <a:ext cx="2643188" cy="0"/>
          </a:xfrm>
          <a:prstGeom prst="line">
            <a:avLst/>
          </a:prstGeom>
          <a:noFill/>
          <a:ln w="28575">
            <a:solidFill>
              <a:srgbClr val="333399"/>
            </a:solidFill>
            <a:round/>
            <a:headEnd/>
            <a:tailEnd/>
          </a:ln>
        </p:spPr>
        <p:txBody>
          <a:bodyPr wrap="none" anchor="ctr"/>
          <a:lstStyle/>
          <a:p>
            <a:endParaRPr lang="zh-CN" altLang="en-US"/>
          </a:p>
        </p:txBody>
      </p:sp>
      <p:sp>
        <p:nvSpPr>
          <p:cNvPr id="30736" name="AutoShape 16"/>
          <p:cNvSpPr>
            <a:spLocks noChangeArrowheads="1"/>
          </p:cNvSpPr>
          <p:nvPr/>
        </p:nvSpPr>
        <p:spPr bwMode="auto">
          <a:xfrm flipH="1">
            <a:off x="1790700" y="4189413"/>
            <a:ext cx="1185863" cy="931862"/>
          </a:xfrm>
          <a:prstGeom prst="cube">
            <a:avLst>
              <a:gd name="adj" fmla="val 28329"/>
            </a:avLst>
          </a:prstGeom>
          <a:solidFill>
            <a:srgbClr val="99FFCC"/>
          </a:solidFill>
          <a:ln w="9525">
            <a:solidFill>
              <a:schemeClr val="tx1"/>
            </a:solidFill>
            <a:miter lim="800000"/>
            <a:headEnd/>
            <a:tailEnd/>
          </a:ln>
        </p:spPr>
        <p:txBody>
          <a:bodyPr wrap="none" anchor="ctr"/>
          <a:lstStyle/>
          <a:p>
            <a:pPr algn="ctr">
              <a:spcBef>
                <a:spcPct val="0"/>
              </a:spcBef>
              <a:buClrTx/>
              <a:buSzTx/>
              <a:buFontTx/>
              <a:buNone/>
            </a:pPr>
            <a:r>
              <a:rPr kumimoji="1" lang="zh-CN" altLang="en-US" b="0">
                <a:solidFill>
                  <a:srgbClr val="333399"/>
                </a:solidFill>
                <a:ea typeface="黑体" pitchFamily="2" charset="-122"/>
              </a:rPr>
              <a:t>以太网</a:t>
            </a:r>
          </a:p>
          <a:p>
            <a:pPr algn="ctr">
              <a:spcBef>
                <a:spcPct val="0"/>
              </a:spcBef>
              <a:buClrTx/>
              <a:buSzTx/>
              <a:buFontTx/>
              <a:buNone/>
            </a:pPr>
            <a:r>
              <a:rPr kumimoji="1" lang="zh-CN" altLang="en-US" b="0">
                <a:solidFill>
                  <a:srgbClr val="333399"/>
                </a:solidFill>
                <a:ea typeface="黑体" pitchFamily="2" charset="-122"/>
              </a:rPr>
              <a:t>交换机</a:t>
            </a:r>
          </a:p>
        </p:txBody>
      </p:sp>
      <p:sp>
        <p:nvSpPr>
          <p:cNvPr id="30737" name="AutoShape 17"/>
          <p:cNvSpPr>
            <a:spLocks noChangeArrowheads="1"/>
          </p:cNvSpPr>
          <p:nvPr/>
        </p:nvSpPr>
        <p:spPr bwMode="auto">
          <a:xfrm>
            <a:off x="4978400" y="538163"/>
            <a:ext cx="1111250" cy="4583112"/>
          </a:xfrm>
          <a:prstGeom prst="roundRect">
            <a:avLst>
              <a:gd name="adj" fmla="val 50000"/>
            </a:avLst>
          </a:prstGeom>
          <a:solidFill>
            <a:srgbClr val="FFFF66">
              <a:alpha val="50195"/>
            </a:srgbClr>
          </a:solidFill>
          <a:ln w="19050">
            <a:solidFill>
              <a:schemeClr val="tx1"/>
            </a:solidFill>
            <a:prstDash val="dash"/>
            <a:round/>
            <a:headEnd/>
            <a:tailEnd/>
          </a:ln>
        </p:spPr>
        <p:txBody>
          <a:bodyPr wrap="none" anchor="ctr"/>
          <a:lstStyle/>
          <a:p>
            <a:endParaRPr lang="zh-CN" altLang="en-US"/>
          </a:p>
        </p:txBody>
      </p:sp>
      <p:sp>
        <p:nvSpPr>
          <p:cNvPr id="30738" name="AutoShape 18"/>
          <p:cNvSpPr>
            <a:spLocks noChangeArrowheads="1"/>
          </p:cNvSpPr>
          <p:nvPr/>
        </p:nvSpPr>
        <p:spPr bwMode="auto">
          <a:xfrm>
            <a:off x="3273425" y="538163"/>
            <a:ext cx="1557338" cy="5127625"/>
          </a:xfrm>
          <a:prstGeom prst="roundRect">
            <a:avLst>
              <a:gd name="adj" fmla="val 50000"/>
            </a:avLst>
          </a:prstGeom>
          <a:solidFill>
            <a:srgbClr val="CCECFF">
              <a:alpha val="50195"/>
            </a:srgbClr>
          </a:solidFill>
          <a:ln w="19050">
            <a:solidFill>
              <a:schemeClr val="tx1"/>
            </a:solidFill>
            <a:prstDash val="dash"/>
            <a:round/>
            <a:headEnd/>
            <a:tailEnd/>
          </a:ln>
        </p:spPr>
        <p:txBody>
          <a:bodyPr wrap="none" anchor="ctr"/>
          <a:lstStyle/>
          <a:p>
            <a:endParaRPr lang="zh-CN" altLang="en-US"/>
          </a:p>
        </p:txBody>
      </p:sp>
      <p:sp>
        <p:nvSpPr>
          <p:cNvPr id="30739" name="Text Box 19"/>
          <p:cNvSpPr txBox="1">
            <a:spLocks noChangeArrowheads="1"/>
          </p:cNvSpPr>
          <p:nvPr/>
        </p:nvSpPr>
        <p:spPr bwMode="auto">
          <a:xfrm>
            <a:off x="3838575" y="858838"/>
            <a:ext cx="446088"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A</a:t>
            </a:r>
            <a:r>
              <a:rPr kumimoji="1" lang="en-US" altLang="zh-CN" b="0" baseline="-25000">
                <a:solidFill>
                  <a:srgbClr val="333399"/>
                </a:solidFill>
                <a:ea typeface="黑体" pitchFamily="2" charset="-122"/>
              </a:rPr>
              <a:t>4</a:t>
            </a:r>
            <a:endParaRPr kumimoji="1" lang="en-US" altLang="zh-CN" b="0">
              <a:solidFill>
                <a:srgbClr val="333399"/>
              </a:solidFill>
              <a:ea typeface="黑体" pitchFamily="2" charset="-122"/>
            </a:endParaRPr>
          </a:p>
        </p:txBody>
      </p:sp>
      <p:sp>
        <p:nvSpPr>
          <p:cNvPr id="30740" name="Text Box 20"/>
          <p:cNvSpPr txBox="1">
            <a:spLocks noChangeArrowheads="1"/>
          </p:cNvSpPr>
          <p:nvPr/>
        </p:nvSpPr>
        <p:spPr bwMode="auto">
          <a:xfrm>
            <a:off x="5646738" y="4457700"/>
            <a:ext cx="446087"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B</a:t>
            </a:r>
            <a:r>
              <a:rPr kumimoji="1" lang="en-US" altLang="zh-CN" b="0" baseline="-25000">
                <a:solidFill>
                  <a:srgbClr val="333399"/>
                </a:solidFill>
                <a:ea typeface="黑体" pitchFamily="2" charset="-122"/>
              </a:rPr>
              <a:t>1</a:t>
            </a:r>
            <a:endParaRPr kumimoji="1" lang="en-US" altLang="zh-CN" b="0">
              <a:solidFill>
                <a:srgbClr val="333399"/>
              </a:solidFill>
              <a:ea typeface="黑体" pitchFamily="2" charset="-122"/>
            </a:endParaRPr>
          </a:p>
        </p:txBody>
      </p:sp>
      <p:sp>
        <p:nvSpPr>
          <p:cNvPr id="30741" name="AutoShape 21"/>
          <p:cNvSpPr>
            <a:spLocks noChangeArrowheads="1"/>
          </p:cNvSpPr>
          <p:nvPr/>
        </p:nvSpPr>
        <p:spPr bwMode="auto">
          <a:xfrm>
            <a:off x="6313488" y="382588"/>
            <a:ext cx="1036637" cy="4583112"/>
          </a:xfrm>
          <a:prstGeom prst="roundRect">
            <a:avLst>
              <a:gd name="adj" fmla="val 50000"/>
            </a:avLst>
          </a:prstGeom>
          <a:solidFill>
            <a:srgbClr val="FF99CC">
              <a:alpha val="50195"/>
            </a:srgbClr>
          </a:solidFill>
          <a:ln w="19050">
            <a:solidFill>
              <a:schemeClr val="tx1"/>
            </a:solidFill>
            <a:prstDash val="dash"/>
            <a:round/>
            <a:headEnd/>
            <a:tailEnd/>
          </a:ln>
        </p:spPr>
        <p:txBody>
          <a:bodyPr wrap="none" anchor="ctr"/>
          <a:lstStyle/>
          <a:p>
            <a:endParaRPr lang="zh-CN" altLang="en-US"/>
          </a:p>
        </p:txBody>
      </p:sp>
      <p:sp>
        <p:nvSpPr>
          <p:cNvPr id="30742" name="AutoShape 22"/>
          <p:cNvSpPr>
            <a:spLocks noChangeArrowheads="1"/>
          </p:cNvSpPr>
          <p:nvPr/>
        </p:nvSpPr>
        <p:spPr bwMode="auto">
          <a:xfrm flipH="1">
            <a:off x="1790700" y="382588"/>
            <a:ext cx="1185863" cy="931862"/>
          </a:xfrm>
          <a:prstGeom prst="cube">
            <a:avLst>
              <a:gd name="adj" fmla="val 28329"/>
            </a:avLst>
          </a:prstGeom>
          <a:solidFill>
            <a:srgbClr val="99FFCC"/>
          </a:solidFill>
          <a:ln w="9525">
            <a:solidFill>
              <a:schemeClr val="tx1"/>
            </a:solidFill>
            <a:miter lim="800000"/>
            <a:headEnd/>
            <a:tailEnd/>
          </a:ln>
        </p:spPr>
        <p:txBody>
          <a:bodyPr wrap="none" anchor="ctr"/>
          <a:lstStyle/>
          <a:p>
            <a:pPr algn="ctr">
              <a:spcBef>
                <a:spcPct val="0"/>
              </a:spcBef>
              <a:buClrTx/>
              <a:buSzTx/>
              <a:buFontTx/>
              <a:buNone/>
            </a:pPr>
            <a:r>
              <a:rPr kumimoji="1" lang="zh-CN" altLang="en-US" b="0">
                <a:solidFill>
                  <a:srgbClr val="333399"/>
                </a:solidFill>
                <a:ea typeface="黑体" pitchFamily="2" charset="-122"/>
              </a:rPr>
              <a:t>以太网</a:t>
            </a:r>
          </a:p>
          <a:p>
            <a:pPr algn="ctr">
              <a:spcBef>
                <a:spcPct val="0"/>
              </a:spcBef>
              <a:buClrTx/>
              <a:buSzTx/>
              <a:buFontTx/>
              <a:buNone/>
            </a:pPr>
            <a:r>
              <a:rPr kumimoji="1" lang="zh-CN" altLang="en-US" b="0">
                <a:solidFill>
                  <a:srgbClr val="333399"/>
                </a:solidFill>
                <a:ea typeface="黑体" pitchFamily="2" charset="-122"/>
              </a:rPr>
              <a:t>交换机</a:t>
            </a:r>
          </a:p>
        </p:txBody>
      </p:sp>
      <p:sp>
        <p:nvSpPr>
          <p:cNvPr id="30743" name="Line 23"/>
          <p:cNvSpPr>
            <a:spLocks noChangeShapeType="1"/>
          </p:cNvSpPr>
          <p:nvPr/>
        </p:nvSpPr>
        <p:spPr bwMode="auto">
          <a:xfrm>
            <a:off x="1568450" y="938213"/>
            <a:ext cx="0" cy="5037137"/>
          </a:xfrm>
          <a:prstGeom prst="line">
            <a:avLst/>
          </a:prstGeom>
          <a:noFill/>
          <a:ln w="38100">
            <a:solidFill>
              <a:srgbClr val="333399"/>
            </a:solidFill>
            <a:round/>
            <a:headEnd/>
            <a:tailEnd/>
          </a:ln>
        </p:spPr>
        <p:txBody>
          <a:bodyPr wrap="none" anchor="ctr"/>
          <a:lstStyle/>
          <a:p>
            <a:endParaRPr lang="zh-CN" altLang="en-US"/>
          </a:p>
        </p:txBody>
      </p:sp>
      <p:sp>
        <p:nvSpPr>
          <p:cNvPr id="30744" name="Line 24"/>
          <p:cNvSpPr>
            <a:spLocks noChangeShapeType="1"/>
          </p:cNvSpPr>
          <p:nvPr/>
        </p:nvSpPr>
        <p:spPr bwMode="auto">
          <a:xfrm>
            <a:off x="1554163" y="927100"/>
            <a:ext cx="458787" cy="0"/>
          </a:xfrm>
          <a:prstGeom prst="line">
            <a:avLst/>
          </a:prstGeom>
          <a:noFill/>
          <a:ln w="38100">
            <a:solidFill>
              <a:srgbClr val="333399"/>
            </a:solidFill>
            <a:round/>
            <a:headEnd/>
            <a:tailEnd/>
          </a:ln>
        </p:spPr>
        <p:txBody>
          <a:bodyPr wrap="none" anchor="ctr"/>
          <a:lstStyle/>
          <a:p>
            <a:endParaRPr lang="zh-CN" altLang="en-US"/>
          </a:p>
        </p:txBody>
      </p:sp>
      <p:sp>
        <p:nvSpPr>
          <p:cNvPr id="30745" name="Text Box 25"/>
          <p:cNvSpPr txBox="1">
            <a:spLocks noChangeArrowheads="1"/>
          </p:cNvSpPr>
          <p:nvPr/>
        </p:nvSpPr>
        <p:spPr bwMode="auto">
          <a:xfrm>
            <a:off x="6865938" y="455613"/>
            <a:ext cx="460375"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C</a:t>
            </a:r>
            <a:r>
              <a:rPr kumimoji="1" lang="en-US" altLang="zh-CN" b="0" baseline="-25000">
                <a:solidFill>
                  <a:srgbClr val="333399"/>
                </a:solidFill>
                <a:ea typeface="黑体" pitchFamily="2" charset="-122"/>
              </a:rPr>
              <a:t>3</a:t>
            </a:r>
            <a:endParaRPr kumimoji="1" lang="en-US" altLang="zh-CN" b="0">
              <a:solidFill>
                <a:srgbClr val="333399"/>
              </a:solidFill>
              <a:ea typeface="黑体" pitchFamily="2" charset="-122"/>
            </a:endParaRPr>
          </a:p>
        </p:txBody>
      </p:sp>
      <p:sp>
        <p:nvSpPr>
          <p:cNvPr id="30746" name="Text Box 26"/>
          <p:cNvSpPr txBox="1">
            <a:spLocks noChangeArrowheads="1"/>
          </p:cNvSpPr>
          <p:nvPr/>
        </p:nvSpPr>
        <p:spPr bwMode="auto">
          <a:xfrm>
            <a:off x="5459413" y="735013"/>
            <a:ext cx="446087"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B</a:t>
            </a:r>
            <a:r>
              <a:rPr kumimoji="1" lang="en-US" altLang="zh-CN" b="0" baseline="-25000">
                <a:solidFill>
                  <a:srgbClr val="333399"/>
                </a:solidFill>
                <a:ea typeface="黑体" pitchFamily="2" charset="-122"/>
              </a:rPr>
              <a:t>3</a:t>
            </a:r>
            <a:endParaRPr kumimoji="1" lang="en-US" altLang="zh-CN" b="0">
              <a:solidFill>
                <a:srgbClr val="333399"/>
              </a:solidFill>
              <a:ea typeface="黑体" pitchFamily="2" charset="-122"/>
            </a:endParaRPr>
          </a:p>
        </p:txBody>
      </p:sp>
      <p:sp>
        <p:nvSpPr>
          <p:cNvPr id="30747" name="Text Box 27"/>
          <p:cNvSpPr txBox="1">
            <a:spLocks noChangeArrowheads="1"/>
          </p:cNvSpPr>
          <p:nvPr/>
        </p:nvSpPr>
        <p:spPr bwMode="auto">
          <a:xfrm>
            <a:off x="6907213" y="4160838"/>
            <a:ext cx="460375"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C</a:t>
            </a:r>
            <a:r>
              <a:rPr kumimoji="1" lang="en-US" altLang="zh-CN" b="0" baseline="-25000">
                <a:solidFill>
                  <a:srgbClr val="333399"/>
                </a:solidFill>
                <a:ea typeface="黑体" pitchFamily="2" charset="-122"/>
              </a:rPr>
              <a:t>1</a:t>
            </a:r>
            <a:endParaRPr kumimoji="1" lang="en-US" altLang="zh-CN" b="0">
              <a:solidFill>
                <a:srgbClr val="333399"/>
              </a:solidFill>
              <a:ea typeface="黑体" pitchFamily="2" charset="-122"/>
            </a:endParaRPr>
          </a:p>
        </p:txBody>
      </p:sp>
      <p:sp>
        <p:nvSpPr>
          <p:cNvPr id="30748" name="Text Box 28"/>
          <p:cNvSpPr txBox="1">
            <a:spLocks noChangeArrowheads="1"/>
          </p:cNvSpPr>
          <p:nvPr/>
        </p:nvSpPr>
        <p:spPr bwMode="auto">
          <a:xfrm>
            <a:off x="4433888" y="4573588"/>
            <a:ext cx="446087"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A</a:t>
            </a:r>
            <a:r>
              <a:rPr kumimoji="1" lang="en-US" altLang="zh-CN" b="0" baseline="-25000">
                <a:solidFill>
                  <a:srgbClr val="333399"/>
                </a:solidFill>
                <a:ea typeface="黑体" pitchFamily="2" charset="-122"/>
              </a:rPr>
              <a:t>2</a:t>
            </a:r>
            <a:endParaRPr kumimoji="1" lang="en-US" altLang="zh-CN" b="0">
              <a:solidFill>
                <a:srgbClr val="333399"/>
              </a:solidFill>
              <a:ea typeface="黑体" pitchFamily="2" charset="-122"/>
            </a:endParaRPr>
          </a:p>
        </p:txBody>
      </p:sp>
      <p:sp>
        <p:nvSpPr>
          <p:cNvPr id="30749" name="Text Box 29"/>
          <p:cNvSpPr txBox="1">
            <a:spLocks noChangeArrowheads="1"/>
          </p:cNvSpPr>
          <p:nvPr/>
        </p:nvSpPr>
        <p:spPr bwMode="auto">
          <a:xfrm>
            <a:off x="3792538" y="5018088"/>
            <a:ext cx="446087"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A</a:t>
            </a:r>
            <a:r>
              <a:rPr kumimoji="1" lang="en-US" altLang="zh-CN" b="0" baseline="-25000">
                <a:solidFill>
                  <a:srgbClr val="333399"/>
                </a:solidFill>
                <a:ea typeface="黑体" pitchFamily="2" charset="-122"/>
              </a:rPr>
              <a:t>1</a:t>
            </a:r>
            <a:endParaRPr kumimoji="1" lang="en-US" altLang="zh-CN" b="0">
              <a:solidFill>
                <a:srgbClr val="333399"/>
              </a:solidFill>
              <a:ea typeface="黑体" pitchFamily="2" charset="-122"/>
            </a:endParaRPr>
          </a:p>
        </p:txBody>
      </p:sp>
      <p:sp>
        <p:nvSpPr>
          <p:cNvPr id="30750" name="Text Box 30"/>
          <p:cNvSpPr txBox="1">
            <a:spLocks noChangeArrowheads="1"/>
          </p:cNvSpPr>
          <p:nvPr/>
        </p:nvSpPr>
        <p:spPr bwMode="auto">
          <a:xfrm>
            <a:off x="3822700" y="2816225"/>
            <a:ext cx="446088"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A</a:t>
            </a:r>
            <a:r>
              <a:rPr kumimoji="1" lang="en-US" altLang="zh-CN" b="0" baseline="-25000">
                <a:solidFill>
                  <a:srgbClr val="333399"/>
                </a:solidFill>
                <a:ea typeface="黑体" pitchFamily="2" charset="-122"/>
              </a:rPr>
              <a:t>3</a:t>
            </a:r>
            <a:endParaRPr kumimoji="1" lang="en-US" altLang="zh-CN" b="0">
              <a:solidFill>
                <a:srgbClr val="333399"/>
              </a:solidFill>
              <a:ea typeface="黑体" pitchFamily="2" charset="-122"/>
            </a:endParaRPr>
          </a:p>
        </p:txBody>
      </p:sp>
      <p:sp>
        <p:nvSpPr>
          <p:cNvPr id="30751" name="Text Box 31"/>
          <p:cNvSpPr txBox="1">
            <a:spLocks noChangeArrowheads="1"/>
          </p:cNvSpPr>
          <p:nvPr/>
        </p:nvSpPr>
        <p:spPr bwMode="auto">
          <a:xfrm>
            <a:off x="6932613" y="2301875"/>
            <a:ext cx="460375"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C</a:t>
            </a:r>
            <a:r>
              <a:rPr kumimoji="1" lang="en-US" altLang="zh-CN" b="0" baseline="-25000">
                <a:solidFill>
                  <a:srgbClr val="333399"/>
                </a:solidFill>
                <a:ea typeface="黑体" pitchFamily="2" charset="-122"/>
              </a:rPr>
              <a:t>2</a:t>
            </a:r>
            <a:endParaRPr kumimoji="1" lang="en-US" altLang="zh-CN" b="0">
              <a:solidFill>
                <a:srgbClr val="333399"/>
              </a:solidFill>
              <a:ea typeface="黑体" pitchFamily="2" charset="-122"/>
            </a:endParaRPr>
          </a:p>
        </p:txBody>
      </p:sp>
      <p:sp>
        <p:nvSpPr>
          <p:cNvPr id="30752" name="Text Box 32"/>
          <p:cNvSpPr txBox="1">
            <a:spLocks noChangeArrowheads="1"/>
          </p:cNvSpPr>
          <p:nvPr/>
        </p:nvSpPr>
        <p:spPr bwMode="auto">
          <a:xfrm>
            <a:off x="5688013" y="2454275"/>
            <a:ext cx="446087" cy="3968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b="0">
                <a:solidFill>
                  <a:srgbClr val="333399"/>
                </a:solidFill>
                <a:ea typeface="黑体" pitchFamily="2" charset="-122"/>
              </a:rPr>
              <a:t>B</a:t>
            </a:r>
            <a:r>
              <a:rPr kumimoji="1" lang="en-US" altLang="zh-CN" b="0" baseline="-25000">
                <a:solidFill>
                  <a:srgbClr val="333399"/>
                </a:solidFill>
                <a:ea typeface="黑体" pitchFamily="2" charset="-122"/>
              </a:rPr>
              <a:t>2</a:t>
            </a:r>
            <a:endParaRPr kumimoji="1" lang="en-US" altLang="zh-CN" b="0">
              <a:solidFill>
                <a:srgbClr val="333399"/>
              </a:solidFill>
              <a:ea typeface="黑体" pitchFamily="2" charset="-122"/>
            </a:endParaRPr>
          </a:p>
        </p:txBody>
      </p:sp>
      <p:pic>
        <p:nvPicPr>
          <p:cNvPr id="30753" name="Picture 33"/>
          <p:cNvPicPr>
            <a:picLocks noChangeArrowheads="1"/>
          </p:cNvPicPr>
          <p:nvPr/>
        </p:nvPicPr>
        <p:blipFill>
          <a:blip r:embed="rId2"/>
          <a:srcRect/>
          <a:stretch>
            <a:fillRect/>
          </a:stretch>
        </p:blipFill>
        <p:spPr bwMode="auto">
          <a:xfrm>
            <a:off x="3348038" y="927100"/>
            <a:ext cx="509587" cy="536575"/>
          </a:xfrm>
          <a:prstGeom prst="rect">
            <a:avLst/>
          </a:prstGeom>
          <a:noFill/>
          <a:ln w="9525">
            <a:noFill/>
            <a:miter lim="800000"/>
            <a:headEnd/>
            <a:tailEnd/>
          </a:ln>
        </p:spPr>
      </p:pic>
      <p:pic>
        <p:nvPicPr>
          <p:cNvPr id="30754" name="Picture 34"/>
          <p:cNvPicPr>
            <a:picLocks noChangeArrowheads="1"/>
          </p:cNvPicPr>
          <p:nvPr/>
        </p:nvPicPr>
        <p:blipFill>
          <a:blip r:embed="rId2"/>
          <a:srcRect/>
          <a:stretch>
            <a:fillRect/>
          </a:stretch>
        </p:blipFill>
        <p:spPr bwMode="auto">
          <a:xfrm>
            <a:off x="6461125" y="538163"/>
            <a:ext cx="509588" cy="536575"/>
          </a:xfrm>
          <a:prstGeom prst="rect">
            <a:avLst/>
          </a:prstGeom>
          <a:noFill/>
          <a:ln w="9525">
            <a:noFill/>
            <a:miter lim="800000"/>
            <a:headEnd/>
            <a:tailEnd/>
          </a:ln>
        </p:spPr>
      </p:pic>
      <p:pic>
        <p:nvPicPr>
          <p:cNvPr id="30755" name="Picture 35"/>
          <p:cNvPicPr>
            <a:picLocks noChangeArrowheads="1"/>
          </p:cNvPicPr>
          <p:nvPr/>
        </p:nvPicPr>
        <p:blipFill>
          <a:blip r:embed="rId2"/>
          <a:srcRect/>
          <a:stretch>
            <a:fillRect/>
          </a:stretch>
        </p:blipFill>
        <p:spPr bwMode="auto">
          <a:xfrm>
            <a:off x="5053013" y="771525"/>
            <a:ext cx="509587" cy="536575"/>
          </a:xfrm>
          <a:prstGeom prst="rect">
            <a:avLst/>
          </a:prstGeom>
          <a:noFill/>
          <a:ln w="9525">
            <a:noFill/>
            <a:miter lim="800000"/>
            <a:headEnd/>
            <a:tailEnd/>
          </a:ln>
        </p:spPr>
      </p:pic>
      <p:pic>
        <p:nvPicPr>
          <p:cNvPr id="30756" name="Picture 36"/>
          <p:cNvPicPr>
            <a:picLocks noChangeArrowheads="1"/>
          </p:cNvPicPr>
          <p:nvPr/>
        </p:nvPicPr>
        <p:blipFill>
          <a:blip r:embed="rId2"/>
          <a:srcRect/>
          <a:stretch>
            <a:fillRect/>
          </a:stretch>
        </p:blipFill>
        <p:spPr bwMode="auto">
          <a:xfrm>
            <a:off x="6470650" y="2324100"/>
            <a:ext cx="509588" cy="538163"/>
          </a:xfrm>
          <a:prstGeom prst="rect">
            <a:avLst/>
          </a:prstGeom>
          <a:noFill/>
          <a:ln w="9525">
            <a:noFill/>
            <a:miter lim="800000"/>
            <a:headEnd/>
            <a:tailEnd/>
          </a:ln>
        </p:spPr>
      </p:pic>
      <p:pic>
        <p:nvPicPr>
          <p:cNvPr id="30757" name="Picture 37"/>
          <p:cNvPicPr>
            <a:picLocks noChangeArrowheads="1"/>
          </p:cNvPicPr>
          <p:nvPr/>
        </p:nvPicPr>
        <p:blipFill>
          <a:blip r:embed="rId2"/>
          <a:srcRect/>
          <a:stretch>
            <a:fillRect/>
          </a:stretch>
        </p:blipFill>
        <p:spPr bwMode="auto">
          <a:xfrm>
            <a:off x="5284788" y="2557463"/>
            <a:ext cx="509587" cy="538162"/>
          </a:xfrm>
          <a:prstGeom prst="rect">
            <a:avLst/>
          </a:prstGeom>
          <a:noFill/>
          <a:ln w="9525">
            <a:noFill/>
            <a:miter lim="800000"/>
            <a:headEnd/>
            <a:tailEnd/>
          </a:ln>
        </p:spPr>
      </p:pic>
      <p:pic>
        <p:nvPicPr>
          <p:cNvPr id="30758" name="Picture 38"/>
          <p:cNvPicPr>
            <a:picLocks noChangeArrowheads="1"/>
          </p:cNvPicPr>
          <p:nvPr/>
        </p:nvPicPr>
        <p:blipFill>
          <a:blip r:embed="rId2"/>
          <a:srcRect/>
          <a:stretch>
            <a:fillRect/>
          </a:stretch>
        </p:blipFill>
        <p:spPr bwMode="auto">
          <a:xfrm>
            <a:off x="3348038" y="2790825"/>
            <a:ext cx="509587" cy="538163"/>
          </a:xfrm>
          <a:prstGeom prst="rect">
            <a:avLst/>
          </a:prstGeom>
          <a:noFill/>
          <a:ln w="9525">
            <a:noFill/>
            <a:miter lim="800000"/>
            <a:headEnd/>
            <a:tailEnd/>
          </a:ln>
        </p:spPr>
      </p:pic>
      <p:pic>
        <p:nvPicPr>
          <p:cNvPr id="30759" name="Picture 39"/>
          <p:cNvPicPr>
            <a:picLocks noChangeArrowheads="1"/>
          </p:cNvPicPr>
          <p:nvPr/>
        </p:nvPicPr>
        <p:blipFill>
          <a:blip r:embed="rId2"/>
          <a:srcRect/>
          <a:stretch>
            <a:fillRect/>
          </a:stretch>
        </p:blipFill>
        <p:spPr bwMode="auto">
          <a:xfrm>
            <a:off x="3348038" y="4740275"/>
            <a:ext cx="509587" cy="536575"/>
          </a:xfrm>
          <a:prstGeom prst="rect">
            <a:avLst/>
          </a:prstGeom>
          <a:noFill/>
          <a:ln w="9525">
            <a:noFill/>
            <a:miter lim="800000"/>
            <a:headEnd/>
            <a:tailEnd/>
          </a:ln>
        </p:spPr>
      </p:pic>
      <p:pic>
        <p:nvPicPr>
          <p:cNvPr id="30760" name="Picture 40"/>
          <p:cNvPicPr>
            <a:picLocks noChangeArrowheads="1"/>
          </p:cNvPicPr>
          <p:nvPr/>
        </p:nvPicPr>
        <p:blipFill>
          <a:blip r:embed="rId2"/>
          <a:srcRect/>
          <a:stretch>
            <a:fillRect/>
          </a:stretch>
        </p:blipFill>
        <p:spPr bwMode="auto">
          <a:xfrm>
            <a:off x="4014788" y="4578350"/>
            <a:ext cx="509587" cy="536575"/>
          </a:xfrm>
          <a:prstGeom prst="rect">
            <a:avLst/>
          </a:prstGeom>
          <a:noFill/>
          <a:ln w="9525">
            <a:noFill/>
            <a:miter lim="800000"/>
            <a:headEnd/>
            <a:tailEnd/>
          </a:ln>
        </p:spPr>
      </p:pic>
      <p:pic>
        <p:nvPicPr>
          <p:cNvPr id="30761" name="Picture 41"/>
          <p:cNvPicPr>
            <a:picLocks noChangeArrowheads="1"/>
          </p:cNvPicPr>
          <p:nvPr/>
        </p:nvPicPr>
        <p:blipFill>
          <a:blip r:embed="rId2"/>
          <a:srcRect/>
          <a:stretch>
            <a:fillRect/>
          </a:stretch>
        </p:blipFill>
        <p:spPr bwMode="auto">
          <a:xfrm>
            <a:off x="5126038" y="4422775"/>
            <a:ext cx="509587" cy="536575"/>
          </a:xfrm>
          <a:prstGeom prst="rect">
            <a:avLst/>
          </a:prstGeom>
          <a:noFill/>
          <a:ln w="9525">
            <a:noFill/>
            <a:miter lim="800000"/>
            <a:headEnd/>
            <a:tailEnd/>
          </a:ln>
        </p:spPr>
      </p:pic>
      <p:pic>
        <p:nvPicPr>
          <p:cNvPr id="30762" name="Picture 42"/>
          <p:cNvPicPr>
            <a:picLocks noChangeArrowheads="1"/>
          </p:cNvPicPr>
          <p:nvPr/>
        </p:nvPicPr>
        <p:blipFill>
          <a:blip r:embed="rId2"/>
          <a:srcRect/>
          <a:stretch>
            <a:fillRect/>
          </a:stretch>
        </p:blipFill>
        <p:spPr bwMode="auto">
          <a:xfrm>
            <a:off x="6461125" y="4267200"/>
            <a:ext cx="509588" cy="536575"/>
          </a:xfrm>
          <a:prstGeom prst="rect">
            <a:avLst/>
          </a:prstGeom>
          <a:noFill/>
          <a:ln w="9525">
            <a:noFill/>
            <a:miter lim="800000"/>
            <a:headEnd/>
            <a:tailEnd/>
          </a:ln>
        </p:spPr>
      </p:pic>
      <p:sp>
        <p:nvSpPr>
          <p:cNvPr id="30763" name="AutoShape 43"/>
          <p:cNvSpPr>
            <a:spLocks noChangeArrowheads="1"/>
          </p:cNvSpPr>
          <p:nvPr/>
        </p:nvSpPr>
        <p:spPr bwMode="auto">
          <a:xfrm flipH="1">
            <a:off x="1790700" y="2246313"/>
            <a:ext cx="1185863" cy="933450"/>
          </a:xfrm>
          <a:prstGeom prst="cube">
            <a:avLst>
              <a:gd name="adj" fmla="val 28329"/>
            </a:avLst>
          </a:prstGeom>
          <a:solidFill>
            <a:srgbClr val="99FFCC"/>
          </a:solidFill>
          <a:ln w="9525">
            <a:solidFill>
              <a:schemeClr val="tx1"/>
            </a:solidFill>
            <a:miter lim="800000"/>
            <a:headEnd/>
            <a:tailEnd/>
          </a:ln>
        </p:spPr>
        <p:txBody>
          <a:bodyPr wrap="none" anchor="ctr"/>
          <a:lstStyle/>
          <a:p>
            <a:pPr algn="ctr">
              <a:spcBef>
                <a:spcPct val="0"/>
              </a:spcBef>
              <a:buClrTx/>
              <a:buSzTx/>
              <a:buFontTx/>
              <a:buNone/>
            </a:pPr>
            <a:r>
              <a:rPr kumimoji="1" lang="zh-CN" altLang="en-US" b="0">
                <a:solidFill>
                  <a:srgbClr val="333399"/>
                </a:solidFill>
                <a:ea typeface="黑体" pitchFamily="2" charset="-122"/>
              </a:rPr>
              <a:t>以太网</a:t>
            </a:r>
          </a:p>
          <a:p>
            <a:pPr algn="ctr">
              <a:spcBef>
                <a:spcPct val="0"/>
              </a:spcBef>
              <a:buClrTx/>
              <a:buSzTx/>
              <a:buFontTx/>
              <a:buNone/>
            </a:pPr>
            <a:r>
              <a:rPr kumimoji="1" lang="zh-CN" altLang="en-US" b="0">
                <a:solidFill>
                  <a:srgbClr val="333399"/>
                </a:solidFill>
                <a:ea typeface="黑体" pitchFamily="2" charset="-122"/>
              </a:rPr>
              <a:t>交换机</a:t>
            </a:r>
          </a:p>
        </p:txBody>
      </p:sp>
      <p:sp>
        <p:nvSpPr>
          <p:cNvPr id="30764" name="Line 44"/>
          <p:cNvSpPr>
            <a:spLocks noChangeShapeType="1"/>
          </p:cNvSpPr>
          <p:nvPr/>
        </p:nvSpPr>
        <p:spPr bwMode="auto">
          <a:xfrm>
            <a:off x="1716088" y="2784475"/>
            <a:ext cx="0" cy="3346450"/>
          </a:xfrm>
          <a:prstGeom prst="line">
            <a:avLst/>
          </a:prstGeom>
          <a:noFill/>
          <a:ln w="38100">
            <a:solidFill>
              <a:srgbClr val="333399"/>
            </a:solidFill>
            <a:round/>
            <a:headEnd/>
            <a:tailEnd/>
          </a:ln>
        </p:spPr>
        <p:txBody>
          <a:bodyPr wrap="none" anchor="ctr"/>
          <a:lstStyle/>
          <a:p>
            <a:endParaRPr lang="zh-CN" altLang="en-US"/>
          </a:p>
        </p:txBody>
      </p:sp>
      <p:sp>
        <p:nvSpPr>
          <p:cNvPr id="30765" name="Line 45"/>
          <p:cNvSpPr>
            <a:spLocks noChangeShapeType="1"/>
          </p:cNvSpPr>
          <p:nvPr/>
        </p:nvSpPr>
        <p:spPr bwMode="auto">
          <a:xfrm>
            <a:off x="1703388" y="2790825"/>
            <a:ext cx="276225" cy="0"/>
          </a:xfrm>
          <a:prstGeom prst="line">
            <a:avLst/>
          </a:prstGeom>
          <a:noFill/>
          <a:ln w="38100">
            <a:solidFill>
              <a:srgbClr val="333399"/>
            </a:solidFill>
            <a:round/>
            <a:headEnd/>
            <a:tailEnd/>
          </a:ln>
        </p:spPr>
        <p:txBody>
          <a:bodyPr wrap="none" anchor="ctr"/>
          <a:lstStyle/>
          <a:p>
            <a:endParaRPr lang="zh-CN" altLang="en-US"/>
          </a:p>
        </p:txBody>
      </p:sp>
      <p:sp>
        <p:nvSpPr>
          <p:cNvPr id="30766" name="Line 46"/>
          <p:cNvSpPr>
            <a:spLocks noChangeShapeType="1"/>
          </p:cNvSpPr>
          <p:nvPr/>
        </p:nvSpPr>
        <p:spPr bwMode="auto">
          <a:xfrm>
            <a:off x="1865313" y="4772025"/>
            <a:ext cx="0" cy="1514475"/>
          </a:xfrm>
          <a:prstGeom prst="line">
            <a:avLst/>
          </a:prstGeom>
          <a:noFill/>
          <a:ln w="38100">
            <a:solidFill>
              <a:srgbClr val="333399"/>
            </a:solidFill>
            <a:round/>
            <a:headEnd/>
            <a:tailEnd/>
          </a:ln>
        </p:spPr>
        <p:txBody>
          <a:bodyPr wrap="none" anchor="ctr"/>
          <a:lstStyle/>
          <a:p>
            <a:endParaRPr lang="zh-CN" altLang="en-US"/>
          </a:p>
        </p:txBody>
      </p:sp>
      <p:sp>
        <p:nvSpPr>
          <p:cNvPr id="30767" name="Line 47"/>
          <p:cNvSpPr>
            <a:spLocks noChangeShapeType="1"/>
          </p:cNvSpPr>
          <p:nvPr/>
        </p:nvSpPr>
        <p:spPr bwMode="auto">
          <a:xfrm>
            <a:off x="1851025" y="4772025"/>
            <a:ext cx="152400" cy="0"/>
          </a:xfrm>
          <a:prstGeom prst="line">
            <a:avLst/>
          </a:prstGeom>
          <a:noFill/>
          <a:ln w="38100">
            <a:solidFill>
              <a:srgbClr val="333399"/>
            </a:solidFill>
            <a:round/>
            <a:headEnd/>
            <a:tailEnd/>
          </a:ln>
        </p:spPr>
        <p:txBody>
          <a:bodyPr wrap="none" anchor="ctr"/>
          <a:lstStyle/>
          <a:p>
            <a:endParaRPr lang="zh-CN" altLang="en-US"/>
          </a:p>
        </p:txBody>
      </p:sp>
      <p:sp>
        <p:nvSpPr>
          <p:cNvPr id="30768" name="AutoShape 48"/>
          <p:cNvSpPr>
            <a:spLocks noChangeArrowheads="1"/>
          </p:cNvSpPr>
          <p:nvPr/>
        </p:nvSpPr>
        <p:spPr bwMode="auto">
          <a:xfrm flipH="1">
            <a:off x="1196975" y="5665788"/>
            <a:ext cx="1187450" cy="931862"/>
          </a:xfrm>
          <a:prstGeom prst="cube">
            <a:avLst>
              <a:gd name="adj" fmla="val 28329"/>
            </a:avLst>
          </a:prstGeom>
          <a:solidFill>
            <a:srgbClr val="99FFCC"/>
          </a:solidFill>
          <a:ln w="9525">
            <a:solidFill>
              <a:schemeClr val="tx1"/>
            </a:solidFill>
            <a:miter lim="800000"/>
            <a:headEnd/>
            <a:tailEnd/>
          </a:ln>
        </p:spPr>
        <p:txBody>
          <a:bodyPr wrap="none" anchor="ctr"/>
          <a:lstStyle/>
          <a:p>
            <a:pPr algn="ctr">
              <a:spcBef>
                <a:spcPct val="0"/>
              </a:spcBef>
              <a:buClrTx/>
              <a:buSzTx/>
              <a:buFontTx/>
              <a:buNone/>
            </a:pPr>
            <a:r>
              <a:rPr kumimoji="1" lang="zh-CN" altLang="en-US" b="0">
                <a:solidFill>
                  <a:srgbClr val="333399"/>
                </a:solidFill>
                <a:ea typeface="黑体" pitchFamily="2" charset="-122"/>
              </a:rPr>
              <a:t>以太网</a:t>
            </a:r>
          </a:p>
          <a:p>
            <a:pPr algn="ctr">
              <a:spcBef>
                <a:spcPct val="0"/>
              </a:spcBef>
              <a:buClrTx/>
              <a:buSzTx/>
              <a:buFontTx/>
              <a:buNone/>
            </a:pPr>
            <a:r>
              <a:rPr kumimoji="1" lang="zh-CN" altLang="en-US" b="0">
                <a:solidFill>
                  <a:srgbClr val="333399"/>
                </a:solidFill>
                <a:ea typeface="黑体" pitchFamily="2" charset="-122"/>
              </a:rPr>
              <a:t>交换机</a:t>
            </a:r>
          </a:p>
        </p:txBody>
      </p:sp>
      <p:sp>
        <p:nvSpPr>
          <p:cNvPr id="30769" name="Text Box 49"/>
          <p:cNvSpPr txBox="1">
            <a:spLocks noChangeArrowheads="1"/>
          </p:cNvSpPr>
          <p:nvPr/>
        </p:nvSpPr>
        <p:spPr bwMode="auto">
          <a:xfrm>
            <a:off x="4629150" y="5715000"/>
            <a:ext cx="3903663" cy="457200"/>
          </a:xfrm>
          <a:prstGeom prst="rect">
            <a:avLst/>
          </a:prstGeom>
          <a:noFill/>
          <a:ln w="9525">
            <a:noFill/>
            <a:miter lim="800000"/>
            <a:headEnd/>
            <a:tailEnd/>
          </a:ln>
        </p:spPr>
        <p:txBody>
          <a:bodyPr>
            <a:spAutoFit/>
          </a:bodyPr>
          <a:lstStyle/>
          <a:p>
            <a:pPr algn="ctr">
              <a:spcBef>
                <a:spcPct val="0"/>
              </a:spcBef>
              <a:buClrTx/>
              <a:buSzTx/>
              <a:buFontTx/>
              <a:buNone/>
            </a:pPr>
            <a:r>
              <a:rPr lang="zh-CN" altLang="en-US" sz="2400">
                <a:solidFill>
                  <a:srgbClr val="333399"/>
                </a:solidFill>
                <a:ea typeface="黑体" pitchFamily="2" charset="-122"/>
              </a:rPr>
              <a:t>地理位置超越了逻辑结构</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smtClean="0"/>
              <a:t>虚拟的网络</a:t>
            </a:r>
          </a:p>
        </p:txBody>
      </p:sp>
      <p:graphicFrame>
        <p:nvGraphicFramePr>
          <p:cNvPr id="2050" name="Object 3"/>
          <p:cNvGraphicFramePr>
            <a:graphicFrameLocks noGrp="1" noChangeAspect="1"/>
          </p:cNvGraphicFramePr>
          <p:nvPr>
            <p:ph idx="1"/>
          </p:nvPr>
        </p:nvGraphicFramePr>
        <p:xfrm>
          <a:off x="2268538" y="1844675"/>
          <a:ext cx="4608512" cy="4532313"/>
        </p:xfrm>
        <a:graphic>
          <a:graphicData uri="http://schemas.openxmlformats.org/presentationml/2006/ole">
            <mc:AlternateContent xmlns:mc="http://schemas.openxmlformats.org/markup-compatibility/2006">
              <mc:Choice xmlns:v="urn:schemas-microsoft-com:vml" Requires="v">
                <p:oleObj spid="_x0000_s2054" r:id="rId3" imgW="4116324" imgH="4047744" progId="Visio.Drawing.6">
                  <p:embed/>
                </p:oleObj>
              </mc:Choice>
              <mc:Fallback>
                <p:oleObj r:id="rId3" imgW="4116324" imgH="4047744"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844675"/>
                        <a:ext cx="4608512" cy="4532313"/>
                      </a:xfrm>
                      <a:prstGeom prst="rect">
                        <a:avLst/>
                      </a:prstGeom>
                      <a:solidFill>
                        <a:srgbClr val="FF9900"/>
                      </a:solidFill>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为什么需要</a:t>
            </a:r>
            <a:r>
              <a:rPr lang="en-US" altLang="zh-CN" smtClean="0"/>
              <a:t>VLAN</a:t>
            </a:r>
          </a:p>
        </p:txBody>
      </p:sp>
      <p:sp>
        <p:nvSpPr>
          <p:cNvPr id="31747" name="Rectangle 3"/>
          <p:cNvSpPr>
            <a:spLocks noGrp="1" noChangeArrowheads="1"/>
          </p:cNvSpPr>
          <p:nvPr>
            <p:ph type="body" idx="1"/>
          </p:nvPr>
        </p:nvSpPr>
        <p:spPr/>
        <p:txBody>
          <a:bodyPr/>
          <a:lstStyle/>
          <a:p>
            <a:pPr eaLnBrk="1" hangingPunct="1"/>
            <a:r>
              <a:rPr lang="zh-CN" altLang="en-US" smtClean="0"/>
              <a:t>主要因为以下</a:t>
            </a:r>
            <a:r>
              <a:rPr lang="en-US" altLang="zh-CN" smtClean="0"/>
              <a:t>2</a:t>
            </a:r>
            <a:r>
              <a:rPr lang="zh-CN" altLang="en-US" smtClean="0"/>
              <a:t>个原因：</a:t>
            </a:r>
            <a:br>
              <a:rPr lang="zh-CN" altLang="en-US" smtClean="0"/>
            </a:br>
            <a:r>
              <a:rPr lang="zh-CN" altLang="en-US" smtClean="0"/>
              <a:t>（</a:t>
            </a:r>
            <a:r>
              <a:rPr lang="en-US" altLang="zh-CN" smtClean="0"/>
              <a:t>1</a:t>
            </a:r>
            <a:r>
              <a:rPr lang="zh-CN" altLang="en-US" smtClean="0"/>
              <a:t>）</a:t>
            </a:r>
            <a:r>
              <a:rPr lang="zh-CN" altLang="en-US" smtClean="0">
                <a:latin typeface="Arial" charset="0"/>
                <a:cs typeface="Times New Roman" pitchFamily="18" charset="0"/>
              </a:rPr>
              <a:t>      </a:t>
            </a:r>
            <a:r>
              <a:rPr lang="zh-CN" altLang="en-US" smtClean="0">
                <a:cs typeface="Times New Roman" pitchFamily="18" charset="0"/>
              </a:rPr>
              <a:t> </a:t>
            </a:r>
            <a:r>
              <a:rPr lang="zh-CN" altLang="en-US" smtClean="0"/>
              <a:t>需求驱动。</a:t>
            </a:r>
            <a:br>
              <a:rPr lang="zh-CN" altLang="en-US" smtClean="0"/>
            </a:br>
            <a:r>
              <a:rPr lang="zh-CN" altLang="en-US" smtClean="0"/>
              <a:t>（</a:t>
            </a:r>
            <a:r>
              <a:rPr lang="en-US" altLang="zh-CN" smtClean="0"/>
              <a:t>2</a:t>
            </a:r>
            <a:r>
              <a:rPr lang="zh-CN" altLang="en-US" smtClean="0"/>
              <a:t>）</a:t>
            </a:r>
            <a:r>
              <a:rPr lang="zh-CN" altLang="en-US" smtClean="0">
                <a:latin typeface="Arial" charset="0"/>
                <a:cs typeface="Times New Roman" pitchFamily="18" charset="0"/>
              </a:rPr>
              <a:t>      </a:t>
            </a:r>
            <a:r>
              <a:rPr lang="zh-CN" altLang="en-US" smtClean="0">
                <a:cs typeface="Times New Roman" pitchFamily="18" charset="0"/>
              </a:rPr>
              <a:t> </a:t>
            </a:r>
            <a:r>
              <a:rPr lang="zh-CN" altLang="en-US" smtClean="0"/>
              <a:t>技术驱动。</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t>1  </a:t>
            </a:r>
            <a:r>
              <a:rPr lang="zh-CN" altLang="en-US" smtClean="0"/>
              <a:t>需求驱动</a:t>
            </a:r>
          </a:p>
        </p:txBody>
      </p:sp>
      <p:sp>
        <p:nvSpPr>
          <p:cNvPr id="32771" name="Rectangle 3"/>
          <p:cNvSpPr>
            <a:spLocks noGrp="1" noChangeArrowheads="1"/>
          </p:cNvSpPr>
          <p:nvPr>
            <p:ph type="body" idx="1"/>
          </p:nvPr>
        </p:nvSpPr>
        <p:spPr/>
        <p:txBody>
          <a:bodyPr/>
          <a:lstStyle/>
          <a:p>
            <a:pPr eaLnBrk="1" hangingPunct="1"/>
            <a:r>
              <a:rPr lang="en-US" altLang="zh-CN" smtClean="0"/>
              <a:t>VLAN</a:t>
            </a:r>
            <a:r>
              <a:rPr lang="zh-CN" altLang="en-US" smtClean="0"/>
              <a:t>的引入首先是由于用户需求的驱动。</a:t>
            </a:r>
          </a:p>
          <a:p>
            <a:pPr eaLnBrk="1" hangingPunct="1"/>
            <a:r>
              <a:rPr lang="zh-CN" altLang="en-US" smtClean="0"/>
              <a:t>需要有一种办法，在尽量不改动网络固有配置的前提下，通过灵活的、标准的、基于软件的做法将具有相同需求的用户放到一起，使之就象在一个</a:t>
            </a:r>
            <a:r>
              <a:rPr lang="en-US" altLang="zh-CN" smtClean="0"/>
              <a:t>LAN</a:t>
            </a:r>
            <a:r>
              <a:rPr lang="zh-CN" altLang="en-US" smtClean="0"/>
              <a:t>中那样工作。</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effectLst>
            <a:outerShdw dist="17961" dir="2700000" algn="ctr" rotWithShape="0">
              <a:srgbClr val="DDDDDD"/>
            </a:outerShdw>
          </a:effectLst>
        </p:spPr>
        <p:txBody>
          <a:bodyPr anchor="ctr"/>
          <a:lstStyle/>
          <a:p>
            <a:pPr eaLnBrk="1" hangingPunct="1">
              <a:defRPr/>
            </a:pPr>
            <a:r>
              <a:rPr lang="en-US" altLang="en-US" smtClean="0"/>
              <a:t>通过VLAN划分广播域</a:t>
            </a:r>
            <a:endParaRPr lang="zh-CN" altLang="en-US" smtClean="0"/>
          </a:p>
        </p:txBody>
      </p:sp>
      <p:sp>
        <p:nvSpPr>
          <p:cNvPr id="3078" name="Rectangle 3"/>
          <p:cNvSpPr>
            <a:spLocks noChangeAspect="1" noChangeArrowheads="1"/>
          </p:cNvSpPr>
          <p:nvPr/>
        </p:nvSpPr>
        <p:spPr bwMode="auto">
          <a:xfrm>
            <a:off x="3563938" y="1665288"/>
            <a:ext cx="1223962" cy="755650"/>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3079" name="AutoShape 4"/>
          <p:cNvSpPr>
            <a:spLocks noChangeArrowheads="1"/>
          </p:cNvSpPr>
          <p:nvPr/>
        </p:nvSpPr>
        <p:spPr bwMode="auto">
          <a:xfrm flipV="1">
            <a:off x="3654425" y="1700213"/>
            <a:ext cx="196850" cy="73025"/>
          </a:xfrm>
          <a:prstGeom prst="bevel">
            <a:avLst>
              <a:gd name="adj" fmla="val 1870"/>
            </a:avLst>
          </a:prstGeom>
          <a:gradFill rotWithShape="0">
            <a:gsLst>
              <a:gs pos="0">
                <a:srgbClr val="FFCC00"/>
              </a:gs>
              <a:gs pos="50000">
                <a:srgbClr val="FFEEA9"/>
              </a:gs>
              <a:gs pos="100000">
                <a:srgbClr val="FFCC00"/>
              </a:gs>
            </a:gsLst>
            <a:lin ang="2700000" scaled="1"/>
          </a:gradFill>
          <a:ln w="9525">
            <a:noFill/>
            <a:miter lim="800000"/>
            <a:headEnd/>
            <a:tailEnd/>
          </a:ln>
        </p:spPr>
        <p:txBody>
          <a:bodyPr lIns="82550" tIns="41275" rIns="82550" bIns="41275" anchor="ctr">
            <a:spAutoFit/>
          </a:bodyPr>
          <a:lstStyle/>
          <a:p>
            <a:endParaRPr lang="zh-CN" altLang="en-US"/>
          </a:p>
        </p:txBody>
      </p:sp>
      <p:sp>
        <p:nvSpPr>
          <p:cNvPr id="3080" name="AutoShape 5"/>
          <p:cNvSpPr>
            <a:spLocks noChangeArrowheads="1"/>
          </p:cNvSpPr>
          <p:nvPr/>
        </p:nvSpPr>
        <p:spPr bwMode="auto">
          <a:xfrm flipV="1">
            <a:off x="3654425" y="1844675"/>
            <a:ext cx="196850" cy="73025"/>
          </a:xfrm>
          <a:prstGeom prst="bevel">
            <a:avLst>
              <a:gd name="adj" fmla="val 1870"/>
            </a:avLst>
          </a:prstGeom>
          <a:gradFill rotWithShape="0">
            <a:gsLst>
              <a:gs pos="0">
                <a:srgbClr val="FFCC00"/>
              </a:gs>
              <a:gs pos="50000">
                <a:srgbClr val="FFEEA9"/>
              </a:gs>
              <a:gs pos="100000">
                <a:srgbClr val="FFCC00"/>
              </a:gs>
            </a:gsLst>
            <a:lin ang="2700000" scaled="1"/>
          </a:gradFill>
          <a:ln w="9525">
            <a:noFill/>
            <a:miter lim="800000"/>
            <a:headEnd/>
            <a:tailEnd/>
          </a:ln>
        </p:spPr>
        <p:txBody>
          <a:bodyPr lIns="82550" tIns="41275" rIns="82550" bIns="41275" anchor="ctr">
            <a:spAutoFit/>
          </a:bodyPr>
          <a:lstStyle/>
          <a:p>
            <a:endParaRPr lang="zh-CN" altLang="en-US"/>
          </a:p>
        </p:txBody>
      </p:sp>
      <p:sp>
        <p:nvSpPr>
          <p:cNvPr id="3081" name="AutoShape 6"/>
          <p:cNvSpPr>
            <a:spLocks noChangeArrowheads="1"/>
          </p:cNvSpPr>
          <p:nvPr/>
        </p:nvSpPr>
        <p:spPr bwMode="auto">
          <a:xfrm flipV="1">
            <a:off x="3654425" y="1989138"/>
            <a:ext cx="196850" cy="73025"/>
          </a:xfrm>
          <a:prstGeom prst="bevel">
            <a:avLst>
              <a:gd name="adj" fmla="val 1870"/>
            </a:avLst>
          </a:prstGeom>
          <a:gradFill rotWithShape="0">
            <a:gsLst>
              <a:gs pos="0">
                <a:srgbClr val="FFCC00"/>
              </a:gs>
              <a:gs pos="50000">
                <a:srgbClr val="FFEEA9"/>
              </a:gs>
              <a:gs pos="100000">
                <a:srgbClr val="FFCC00"/>
              </a:gs>
            </a:gsLst>
            <a:lin ang="2700000" scaled="1"/>
          </a:gradFill>
          <a:ln w="9525">
            <a:noFill/>
            <a:miter lim="800000"/>
            <a:headEnd/>
            <a:tailEnd/>
          </a:ln>
        </p:spPr>
        <p:txBody>
          <a:bodyPr lIns="82550" tIns="41275" rIns="82550" bIns="41275" anchor="ctr">
            <a:spAutoFit/>
          </a:bodyPr>
          <a:lstStyle/>
          <a:p>
            <a:endParaRPr lang="zh-CN" altLang="en-US"/>
          </a:p>
        </p:txBody>
      </p:sp>
      <p:sp>
        <p:nvSpPr>
          <p:cNvPr id="3082" name="AutoShape 7"/>
          <p:cNvSpPr>
            <a:spLocks noChangeArrowheads="1"/>
          </p:cNvSpPr>
          <p:nvPr/>
        </p:nvSpPr>
        <p:spPr bwMode="auto">
          <a:xfrm flipV="1">
            <a:off x="3654425" y="2133600"/>
            <a:ext cx="196850" cy="73025"/>
          </a:xfrm>
          <a:prstGeom prst="bevel">
            <a:avLst>
              <a:gd name="adj" fmla="val 1870"/>
            </a:avLst>
          </a:prstGeom>
          <a:gradFill rotWithShape="0">
            <a:gsLst>
              <a:gs pos="0">
                <a:srgbClr val="FFCC00"/>
              </a:gs>
              <a:gs pos="50000">
                <a:srgbClr val="FFEEA9"/>
              </a:gs>
              <a:gs pos="100000">
                <a:srgbClr val="FFCC00"/>
              </a:gs>
            </a:gsLst>
            <a:lin ang="2700000" scaled="1"/>
          </a:gradFill>
          <a:ln w="9525">
            <a:noFill/>
            <a:miter lim="800000"/>
            <a:headEnd/>
            <a:tailEnd/>
          </a:ln>
        </p:spPr>
        <p:txBody>
          <a:bodyPr lIns="82550" tIns="41275" rIns="82550" bIns="41275" anchor="ctr">
            <a:spAutoFit/>
          </a:bodyPr>
          <a:lstStyle/>
          <a:p>
            <a:endParaRPr lang="zh-CN" altLang="en-US"/>
          </a:p>
        </p:txBody>
      </p:sp>
      <p:sp>
        <p:nvSpPr>
          <p:cNvPr id="3083" name="AutoShape 8"/>
          <p:cNvSpPr>
            <a:spLocks noChangeArrowheads="1"/>
          </p:cNvSpPr>
          <p:nvPr/>
        </p:nvSpPr>
        <p:spPr bwMode="auto">
          <a:xfrm flipV="1">
            <a:off x="3654425" y="2276475"/>
            <a:ext cx="196850" cy="73025"/>
          </a:xfrm>
          <a:prstGeom prst="bevel">
            <a:avLst>
              <a:gd name="adj" fmla="val 1870"/>
            </a:avLst>
          </a:prstGeom>
          <a:gradFill rotWithShape="0">
            <a:gsLst>
              <a:gs pos="0">
                <a:srgbClr val="FFCC00"/>
              </a:gs>
              <a:gs pos="50000">
                <a:srgbClr val="FFEEA9"/>
              </a:gs>
              <a:gs pos="100000">
                <a:srgbClr val="FFCC00"/>
              </a:gs>
            </a:gsLst>
            <a:lin ang="2700000" scaled="1"/>
          </a:gradFill>
          <a:ln w="9525">
            <a:noFill/>
            <a:miter lim="800000"/>
            <a:headEnd/>
            <a:tailEnd/>
          </a:ln>
        </p:spPr>
        <p:txBody>
          <a:bodyPr lIns="82550" tIns="41275" rIns="82550" bIns="41275" anchor="ctr">
            <a:spAutoFit/>
          </a:bodyPr>
          <a:lstStyle/>
          <a:p>
            <a:endParaRPr lang="zh-CN" altLang="en-US"/>
          </a:p>
        </p:txBody>
      </p:sp>
      <p:grpSp>
        <p:nvGrpSpPr>
          <p:cNvPr id="3084" name="Group 9"/>
          <p:cNvGrpSpPr>
            <a:grpSpLocks/>
          </p:cNvGrpSpPr>
          <p:nvPr/>
        </p:nvGrpSpPr>
        <p:grpSpPr bwMode="auto">
          <a:xfrm>
            <a:off x="3924300" y="1844675"/>
            <a:ext cx="217488" cy="71438"/>
            <a:chOff x="144" y="2160"/>
            <a:chExt cx="650" cy="406"/>
          </a:xfrm>
        </p:grpSpPr>
        <p:sp>
          <p:nvSpPr>
            <p:cNvPr id="3189" name="Freeform 10"/>
            <p:cNvSpPr>
              <a:spLocks/>
            </p:cNvSpPr>
            <p:nvPr/>
          </p:nvSpPr>
          <p:spPr bwMode="ltGray">
            <a:xfrm>
              <a:off x="144" y="2160"/>
              <a:ext cx="650" cy="406"/>
            </a:xfrm>
            <a:custGeom>
              <a:avLst/>
              <a:gdLst>
                <a:gd name="T0" fmla="*/ 650 w 912"/>
                <a:gd name="T1" fmla="*/ 0 h 480"/>
                <a:gd name="T2" fmla="*/ 0 w 912"/>
                <a:gd name="T3" fmla="*/ 0 h 480"/>
                <a:gd name="T4" fmla="*/ 0 w 912"/>
                <a:gd name="T5" fmla="*/ 406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CCFFFF"/>
              </a:solidFill>
              <a:round/>
              <a:headEnd type="none" w="sm" len="sm"/>
              <a:tailEnd type="none" w="sm" len="sm"/>
            </a:ln>
          </p:spPr>
          <p:txBody>
            <a:bodyPr lIns="22467" tIns="11234" rIns="22467" bIns="11234" anchor="ctr" anchorCtr="1">
              <a:spAutoFit/>
            </a:bodyPr>
            <a:lstStyle/>
            <a:p>
              <a:endParaRPr lang="zh-CN" altLang="en-US"/>
            </a:p>
          </p:txBody>
        </p:sp>
        <p:sp>
          <p:nvSpPr>
            <p:cNvPr id="3190" name="Freeform 11"/>
            <p:cNvSpPr>
              <a:spLocks/>
            </p:cNvSpPr>
            <p:nvPr/>
          </p:nvSpPr>
          <p:spPr bwMode="ltGray">
            <a:xfrm>
              <a:off x="144" y="2211"/>
              <a:ext cx="650" cy="355"/>
            </a:xfrm>
            <a:custGeom>
              <a:avLst/>
              <a:gdLst>
                <a:gd name="T0" fmla="*/ 650 w 912"/>
                <a:gd name="T1" fmla="*/ 0 h 480"/>
                <a:gd name="T2" fmla="*/ 650 w 912"/>
                <a:gd name="T3" fmla="*/ 355 h 480"/>
                <a:gd name="T4" fmla="*/ 0 w 912"/>
                <a:gd name="T5" fmla="*/ 355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33CCCC"/>
              </a:solidFill>
              <a:round/>
              <a:headEnd type="none" w="sm" len="sm"/>
              <a:tailEnd type="none" w="sm" len="sm"/>
            </a:ln>
          </p:spPr>
          <p:txBody>
            <a:bodyPr lIns="22467" tIns="11234" rIns="22467" bIns="11234" anchor="ctr" anchorCtr="1">
              <a:spAutoFit/>
            </a:bodyPr>
            <a:lstStyle/>
            <a:p>
              <a:endParaRPr lang="zh-CN" altLang="en-US"/>
            </a:p>
          </p:txBody>
        </p:sp>
        <p:grpSp>
          <p:nvGrpSpPr>
            <p:cNvPr id="3191" name="Group 12"/>
            <p:cNvGrpSpPr>
              <a:grpSpLocks/>
            </p:cNvGrpSpPr>
            <p:nvPr/>
          </p:nvGrpSpPr>
          <p:grpSpPr bwMode="auto">
            <a:xfrm>
              <a:off x="144" y="2162"/>
              <a:ext cx="650" cy="404"/>
              <a:chOff x="1680" y="1440"/>
              <a:chExt cx="912" cy="480"/>
            </a:xfrm>
          </p:grpSpPr>
          <p:sp>
            <p:nvSpPr>
              <p:cNvPr id="3192" name="Rectangle 13"/>
              <p:cNvSpPr>
                <a:spLocks noChangeArrowheads="1"/>
              </p:cNvSpPr>
              <p:nvPr/>
            </p:nvSpPr>
            <p:spPr bwMode="ltGray">
              <a:xfrm>
                <a:off x="1680" y="1440"/>
                <a:ext cx="912" cy="480"/>
              </a:xfrm>
              <a:prstGeom prst="rect">
                <a:avLst/>
              </a:prstGeom>
              <a:gradFill rotWithShape="0">
                <a:gsLst>
                  <a:gs pos="0">
                    <a:srgbClr val="008AAE"/>
                  </a:gs>
                  <a:gs pos="100000">
                    <a:srgbClr val="005368"/>
                  </a:gs>
                </a:gsLst>
                <a:lin ang="2700000" scaled="1"/>
              </a:gradFill>
              <a:ln w="9525" cap="rnd">
                <a:noFill/>
                <a:miter lim="800000"/>
                <a:headEnd/>
                <a:tailEnd/>
              </a:ln>
            </p:spPr>
            <p:txBody>
              <a:bodyPr lIns="22467" tIns="11234" rIns="22467" bIns="11234" anchor="ctr" anchorCtr="1">
                <a:spAutoFit/>
              </a:bodyPr>
              <a:lstStyle/>
              <a:p>
                <a:endParaRPr lang="zh-CN" altLang="en-US"/>
              </a:p>
            </p:txBody>
          </p:sp>
          <p:sp>
            <p:nvSpPr>
              <p:cNvPr id="3193" name="Freeform 14"/>
              <p:cNvSpPr>
                <a:spLocks/>
              </p:cNvSpPr>
              <p:nvPr/>
            </p:nvSpPr>
            <p:spPr bwMode="ltGray">
              <a:xfrm>
                <a:off x="1680" y="1440"/>
                <a:ext cx="912" cy="480"/>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66E0FF"/>
                </a:solidFill>
                <a:round/>
                <a:headEnd type="none" w="sm" len="sm"/>
                <a:tailEnd type="none" w="sm" len="sm"/>
              </a:ln>
            </p:spPr>
            <p:txBody>
              <a:bodyPr lIns="22467" tIns="11234" rIns="22467" bIns="11234" anchor="ctr" anchorCtr="1">
                <a:spAutoFit/>
              </a:bodyPr>
              <a:lstStyle/>
              <a:p>
                <a:endParaRPr lang="zh-CN" altLang="en-US"/>
              </a:p>
            </p:txBody>
          </p:sp>
          <p:sp>
            <p:nvSpPr>
              <p:cNvPr id="3194" name="Freeform 15"/>
              <p:cNvSpPr>
                <a:spLocks/>
              </p:cNvSpPr>
              <p:nvPr/>
            </p:nvSpPr>
            <p:spPr bwMode="ltGray">
              <a:xfrm>
                <a:off x="1680" y="1440"/>
                <a:ext cx="912" cy="480"/>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002F3A"/>
                </a:solidFill>
                <a:round/>
                <a:headEnd type="none" w="sm" len="sm"/>
                <a:tailEnd type="none" w="sm" len="sm"/>
              </a:ln>
            </p:spPr>
            <p:txBody>
              <a:bodyPr lIns="22467" tIns="11234" rIns="22467" bIns="11234" anchor="ctr" anchorCtr="1">
                <a:spAutoFit/>
              </a:bodyPr>
              <a:lstStyle/>
              <a:p>
                <a:endParaRPr lang="zh-CN" altLang="en-US"/>
              </a:p>
            </p:txBody>
          </p:sp>
        </p:grpSp>
      </p:grpSp>
      <p:grpSp>
        <p:nvGrpSpPr>
          <p:cNvPr id="3085" name="Group 16"/>
          <p:cNvGrpSpPr>
            <a:grpSpLocks/>
          </p:cNvGrpSpPr>
          <p:nvPr/>
        </p:nvGrpSpPr>
        <p:grpSpPr bwMode="auto">
          <a:xfrm>
            <a:off x="3924300" y="1989138"/>
            <a:ext cx="217488" cy="71437"/>
            <a:chOff x="144" y="2160"/>
            <a:chExt cx="650" cy="406"/>
          </a:xfrm>
        </p:grpSpPr>
        <p:sp>
          <p:nvSpPr>
            <p:cNvPr id="3183" name="Freeform 17"/>
            <p:cNvSpPr>
              <a:spLocks/>
            </p:cNvSpPr>
            <p:nvPr/>
          </p:nvSpPr>
          <p:spPr bwMode="ltGray">
            <a:xfrm>
              <a:off x="144" y="2160"/>
              <a:ext cx="650" cy="406"/>
            </a:xfrm>
            <a:custGeom>
              <a:avLst/>
              <a:gdLst>
                <a:gd name="T0" fmla="*/ 650 w 912"/>
                <a:gd name="T1" fmla="*/ 0 h 480"/>
                <a:gd name="T2" fmla="*/ 0 w 912"/>
                <a:gd name="T3" fmla="*/ 0 h 480"/>
                <a:gd name="T4" fmla="*/ 0 w 912"/>
                <a:gd name="T5" fmla="*/ 406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CCFFFF"/>
              </a:solidFill>
              <a:round/>
              <a:headEnd type="none" w="sm" len="sm"/>
              <a:tailEnd type="none" w="sm" len="sm"/>
            </a:ln>
          </p:spPr>
          <p:txBody>
            <a:bodyPr lIns="22467" tIns="11234" rIns="22467" bIns="11234" anchor="ctr" anchorCtr="1">
              <a:spAutoFit/>
            </a:bodyPr>
            <a:lstStyle/>
            <a:p>
              <a:endParaRPr lang="zh-CN" altLang="en-US"/>
            </a:p>
          </p:txBody>
        </p:sp>
        <p:sp>
          <p:nvSpPr>
            <p:cNvPr id="3184" name="Freeform 18"/>
            <p:cNvSpPr>
              <a:spLocks/>
            </p:cNvSpPr>
            <p:nvPr/>
          </p:nvSpPr>
          <p:spPr bwMode="ltGray">
            <a:xfrm>
              <a:off x="144" y="2211"/>
              <a:ext cx="650" cy="355"/>
            </a:xfrm>
            <a:custGeom>
              <a:avLst/>
              <a:gdLst>
                <a:gd name="T0" fmla="*/ 650 w 912"/>
                <a:gd name="T1" fmla="*/ 0 h 480"/>
                <a:gd name="T2" fmla="*/ 650 w 912"/>
                <a:gd name="T3" fmla="*/ 355 h 480"/>
                <a:gd name="T4" fmla="*/ 0 w 912"/>
                <a:gd name="T5" fmla="*/ 355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33CCCC"/>
              </a:solidFill>
              <a:round/>
              <a:headEnd type="none" w="sm" len="sm"/>
              <a:tailEnd type="none" w="sm" len="sm"/>
            </a:ln>
          </p:spPr>
          <p:txBody>
            <a:bodyPr lIns="22467" tIns="11234" rIns="22467" bIns="11234" anchor="ctr" anchorCtr="1">
              <a:spAutoFit/>
            </a:bodyPr>
            <a:lstStyle/>
            <a:p>
              <a:endParaRPr lang="zh-CN" altLang="en-US"/>
            </a:p>
          </p:txBody>
        </p:sp>
        <p:grpSp>
          <p:nvGrpSpPr>
            <p:cNvPr id="3185" name="Group 19"/>
            <p:cNvGrpSpPr>
              <a:grpSpLocks/>
            </p:cNvGrpSpPr>
            <p:nvPr/>
          </p:nvGrpSpPr>
          <p:grpSpPr bwMode="auto">
            <a:xfrm>
              <a:off x="144" y="2162"/>
              <a:ext cx="650" cy="404"/>
              <a:chOff x="1680" y="1440"/>
              <a:chExt cx="912" cy="480"/>
            </a:xfrm>
          </p:grpSpPr>
          <p:sp>
            <p:nvSpPr>
              <p:cNvPr id="3186" name="Rectangle 20"/>
              <p:cNvSpPr>
                <a:spLocks noChangeArrowheads="1"/>
              </p:cNvSpPr>
              <p:nvPr/>
            </p:nvSpPr>
            <p:spPr bwMode="ltGray">
              <a:xfrm>
                <a:off x="1680" y="1440"/>
                <a:ext cx="912" cy="480"/>
              </a:xfrm>
              <a:prstGeom prst="rect">
                <a:avLst/>
              </a:prstGeom>
              <a:gradFill rotWithShape="0">
                <a:gsLst>
                  <a:gs pos="0">
                    <a:srgbClr val="008AAE"/>
                  </a:gs>
                  <a:gs pos="100000">
                    <a:srgbClr val="005368"/>
                  </a:gs>
                </a:gsLst>
                <a:lin ang="2700000" scaled="1"/>
              </a:gradFill>
              <a:ln w="9525" cap="rnd">
                <a:noFill/>
                <a:miter lim="800000"/>
                <a:headEnd/>
                <a:tailEnd/>
              </a:ln>
            </p:spPr>
            <p:txBody>
              <a:bodyPr lIns="22467" tIns="11234" rIns="22467" bIns="11234" anchor="ctr" anchorCtr="1">
                <a:spAutoFit/>
              </a:bodyPr>
              <a:lstStyle/>
              <a:p>
                <a:endParaRPr lang="zh-CN" altLang="en-US"/>
              </a:p>
            </p:txBody>
          </p:sp>
          <p:sp>
            <p:nvSpPr>
              <p:cNvPr id="3187" name="Freeform 21"/>
              <p:cNvSpPr>
                <a:spLocks/>
              </p:cNvSpPr>
              <p:nvPr/>
            </p:nvSpPr>
            <p:spPr bwMode="ltGray">
              <a:xfrm>
                <a:off x="1680" y="1440"/>
                <a:ext cx="912" cy="480"/>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66E0FF"/>
                </a:solidFill>
                <a:round/>
                <a:headEnd type="none" w="sm" len="sm"/>
                <a:tailEnd type="none" w="sm" len="sm"/>
              </a:ln>
            </p:spPr>
            <p:txBody>
              <a:bodyPr lIns="22467" tIns="11234" rIns="22467" bIns="11234" anchor="ctr" anchorCtr="1">
                <a:spAutoFit/>
              </a:bodyPr>
              <a:lstStyle/>
              <a:p>
                <a:endParaRPr lang="zh-CN" altLang="en-US"/>
              </a:p>
            </p:txBody>
          </p:sp>
          <p:sp>
            <p:nvSpPr>
              <p:cNvPr id="3188" name="Freeform 22"/>
              <p:cNvSpPr>
                <a:spLocks/>
              </p:cNvSpPr>
              <p:nvPr/>
            </p:nvSpPr>
            <p:spPr bwMode="ltGray">
              <a:xfrm>
                <a:off x="1680" y="1440"/>
                <a:ext cx="912" cy="480"/>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002F3A"/>
                </a:solidFill>
                <a:round/>
                <a:headEnd type="none" w="sm" len="sm"/>
                <a:tailEnd type="none" w="sm" len="sm"/>
              </a:ln>
            </p:spPr>
            <p:txBody>
              <a:bodyPr lIns="22467" tIns="11234" rIns="22467" bIns="11234" anchor="ctr" anchorCtr="1">
                <a:spAutoFit/>
              </a:bodyPr>
              <a:lstStyle/>
              <a:p>
                <a:endParaRPr lang="zh-CN" altLang="en-US"/>
              </a:p>
            </p:txBody>
          </p:sp>
        </p:grpSp>
      </p:grpSp>
      <p:grpSp>
        <p:nvGrpSpPr>
          <p:cNvPr id="3086" name="Group 23"/>
          <p:cNvGrpSpPr>
            <a:grpSpLocks/>
          </p:cNvGrpSpPr>
          <p:nvPr/>
        </p:nvGrpSpPr>
        <p:grpSpPr bwMode="auto">
          <a:xfrm>
            <a:off x="3924300" y="2133600"/>
            <a:ext cx="217488" cy="71438"/>
            <a:chOff x="144" y="2160"/>
            <a:chExt cx="650" cy="406"/>
          </a:xfrm>
        </p:grpSpPr>
        <p:sp>
          <p:nvSpPr>
            <p:cNvPr id="3177" name="Freeform 24"/>
            <p:cNvSpPr>
              <a:spLocks/>
            </p:cNvSpPr>
            <p:nvPr/>
          </p:nvSpPr>
          <p:spPr bwMode="ltGray">
            <a:xfrm>
              <a:off x="144" y="2160"/>
              <a:ext cx="650" cy="406"/>
            </a:xfrm>
            <a:custGeom>
              <a:avLst/>
              <a:gdLst>
                <a:gd name="T0" fmla="*/ 650 w 912"/>
                <a:gd name="T1" fmla="*/ 0 h 480"/>
                <a:gd name="T2" fmla="*/ 0 w 912"/>
                <a:gd name="T3" fmla="*/ 0 h 480"/>
                <a:gd name="T4" fmla="*/ 0 w 912"/>
                <a:gd name="T5" fmla="*/ 406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CCFFFF"/>
              </a:solidFill>
              <a:round/>
              <a:headEnd type="none" w="sm" len="sm"/>
              <a:tailEnd type="none" w="sm" len="sm"/>
            </a:ln>
          </p:spPr>
          <p:txBody>
            <a:bodyPr lIns="22467" tIns="11234" rIns="22467" bIns="11234" anchor="ctr" anchorCtr="1">
              <a:spAutoFit/>
            </a:bodyPr>
            <a:lstStyle/>
            <a:p>
              <a:endParaRPr lang="zh-CN" altLang="en-US"/>
            </a:p>
          </p:txBody>
        </p:sp>
        <p:sp>
          <p:nvSpPr>
            <p:cNvPr id="3178" name="Freeform 25"/>
            <p:cNvSpPr>
              <a:spLocks/>
            </p:cNvSpPr>
            <p:nvPr/>
          </p:nvSpPr>
          <p:spPr bwMode="ltGray">
            <a:xfrm>
              <a:off x="144" y="2211"/>
              <a:ext cx="650" cy="355"/>
            </a:xfrm>
            <a:custGeom>
              <a:avLst/>
              <a:gdLst>
                <a:gd name="T0" fmla="*/ 650 w 912"/>
                <a:gd name="T1" fmla="*/ 0 h 480"/>
                <a:gd name="T2" fmla="*/ 650 w 912"/>
                <a:gd name="T3" fmla="*/ 355 h 480"/>
                <a:gd name="T4" fmla="*/ 0 w 912"/>
                <a:gd name="T5" fmla="*/ 355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33CCCC"/>
              </a:solidFill>
              <a:round/>
              <a:headEnd type="none" w="sm" len="sm"/>
              <a:tailEnd type="none" w="sm" len="sm"/>
            </a:ln>
          </p:spPr>
          <p:txBody>
            <a:bodyPr lIns="22467" tIns="11234" rIns="22467" bIns="11234" anchor="ctr" anchorCtr="1">
              <a:spAutoFit/>
            </a:bodyPr>
            <a:lstStyle/>
            <a:p>
              <a:endParaRPr lang="zh-CN" altLang="en-US"/>
            </a:p>
          </p:txBody>
        </p:sp>
        <p:grpSp>
          <p:nvGrpSpPr>
            <p:cNvPr id="3179" name="Group 26"/>
            <p:cNvGrpSpPr>
              <a:grpSpLocks/>
            </p:cNvGrpSpPr>
            <p:nvPr/>
          </p:nvGrpSpPr>
          <p:grpSpPr bwMode="auto">
            <a:xfrm>
              <a:off x="144" y="2162"/>
              <a:ext cx="650" cy="404"/>
              <a:chOff x="1680" y="1440"/>
              <a:chExt cx="912" cy="480"/>
            </a:xfrm>
          </p:grpSpPr>
          <p:sp>
            <p:nvSpPr>
              <p:cNvPr id="3180" name="Rectangle 27"/>
              <p:cNvSpPr>
                <a:spLocks noChangeArrowheads="1"/>
              </p:cNvSpPr>
              <p:nvPr/>
            </p:nvSpPr>
            <p:spPr bwMode="ltGray">
              <a:xfrm>
                <a:off x="1680" y="1440"/>
                <a:ext cx="912" cy="480"/>
              </a:xfrm>
              <a:prstGeom prst="rect">
                <a:avLst/>
              </a:prstGeom>
              <a:gradFill rotWithShape="0">
                <a:gsLst>
                  <a:gs pos="0">
                    <a:srgbClr val="008AAE"/>
                  </a:gs>
                  <a:gs pos="100000">
                    <a:srgbClr val="005368"/>
                  </a:gs>
                </a:gsLst>
                <a:lin ang="2700000" scaled="1"/>
              </a:gradFill>
              <a:ln w="9525" cap="rnd">
                <a:noFill/>
                <a:miter lim="800000"/>
                <a:headEnd/>
                <a:tailEnd/>
              </a:ln>
            </p:spPr>
            <p:txBody>
              <a:bodyPr lIns="22467" tIns="11234" rIns="22467" bIns="11234" anchor="ctr" anchorCtr="1">
                <a:spAutoFit/>
              </a:bodyPr>
              <a:lstStyle/>
              <a:p>
                <a:endParaRPr lang="zh-CN" altLang="en-US"/>
              </a:p>
            </p:txBody>
          </p:sp>
          <p:sp>
            <p:nvSpPr>
              <p:cNvPr id="3181" name="Freeform 28"/>
              <p:cNvSpPr>
                <a:spLocks/>
              </p:cNvSpPr>
              <p:nvPr/>
            </p:nvSpPr>
            <p:spPr bwMode="ltGray">
              <a:xfrm>
                <a:off x="1680" y="1440"/>
                <a:ext cx="912" cy="480"/>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66E0FF"/>
                </a:solidFill>
                <a:round/>
                <a:headEnd type="none" w="sm" len="sm"/>
                <a:tailEnd type="none" w="sm" len="sm"/>
              </a:ln>
            </p:spPr>
            <p:txBody>
              <a:bodyPr lIns="22467" tIns="11234" rIns="22467" bIns="11234" anchor="ctr" anchorCtr="1">
                <a:spAutoFit/>
              </a:bodyPr>
              <a:lstStyle/>
              <a:p>
                <a:endParaRPr lang="zh-CN" altLang="en-US"/>
              </a:p>
            </p:txBody>
          </p:sp>
          <p:sp>
            <p:nvSpPr>
              <p:cNvPr id="3182" name="Freeform 29"/>
              <p:cNvSpPr>
                <a:spLocks/>
              </p:cNvSpPr>
              <p:nvPr/>
            </p:nvSpPr>
            <p:spPr bwMode="ltGray">
              <a:xfrm>
                <a:off x="1680" y="1440"/>
                <a:ext cx="912" cy="480"/>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002F3A"/>
                </a:solidFill>
                <a:round/>
                <a:headEnd type="none" w="sm" len="sm"/>
                <a:tailEnd type="none" w="sm" len="sm"/>
              </a:ln>
            </p:spPr>
            <p:txBody>
              <a:bodyPr lIns="22467" tIns="11234" rIns="22467" bIns="11234" anchor="ctr" anchorCtr="1">
                <a:spAutoFit/>
              </a:bodyPr>
              <a:lstStyle/>
              <a:p>
                <a:endParaRPr lang="zh-CN" altLang="en-US"/>
              </a:p>
            </p:txBody>
          </p:sp>
        </p:grpSp>
      </p:grpSp>
      <p:grpSp>
        <p:nvGrpSpPr>
          <p:cNvPr id="3087" name="Group 30"/>
          <p:cNvGrpSpPr>
            <a:grpSpLocks/>
          </p:cNvGrpSpPr>
          <p:nvPr/>
        </p:nvGrpSpPr>
        <p:grpSpPr bwMode="auto">
          <a:xfrm>
            <a:off x="3924300" y="2276475"/>
            <a:ext cx="217488" cy="71438"/>
            <a:chOff x="144" y="2160"/>
            <a:chExt cx="650" cy="406"/>
          </a:xfrm>
        </p:grpSpPr>
        <p:sp>
          <p:nvSpPr>
            <p:cNvPr id="3171" name="Freeform 31"/>
            <p:cNvSpPr>
              <a:spLocks/>
            </p:cNvSpPr>
            <p:nvPr/>
          </p:nvSpPr>
          <p:spPr bwMode="ltGray">
            <a:xfrm>
              <a:off x="144" y="2160"/>
              <a:ext cx="650" cy="406"/>
            </a:xfrm>
            <a:custGeom>
              <a:avLst/>
              <a:gdLst>
                <a:gd name="T0" fmla="*/ 650 w 912"/>
                <a:gd name="T1" fmla="*/ 0 h 480"/>
                <a:gd name="T2" fmla="*/ 0 w 912"/>
                <a:gd name="T3" fmla="*/ 0 h 480"/>
                <a:gd name="T4" fmla="*/ 0 w 912"/>
                <a:gd name="T5" fmla="*/ 406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CCFFFF"/>
              </a:solidFill>
              <a:round/>
              <a:headEnd type="none" w="sm" len="sm"/>
              <a:tailEnd type="none" w="sm" len="sm"/>
            </a:ln>
          </p:spPr>
          <p:txBody>
            <a:bodyPr lIns="22467" tIns="11234" rIns="22467" bIns="11234" anchor="ctr" anchorCtr="1">
              <a:spAutoFit/>
            </a:bodyPr>
            <a:lstStyle/>
            <a:p>
              <a:endParaRPr lang="zh-CN" altLang="en-US"/>
            </a:p>
          </p:txBody>
        </p:sp>
        <p:sp>
          <p:nvSpPr>
            <p:cNvPr id="3172" name="Freeform 32"/>
            <p:cNvSpPr>
              <a:spLocks/>
            </p:cNvSpPr>
            <p:nvPr/>
          </p:nvSpPr>
          <p:spPr bwMode="ltGray">
            <a:xfrm>
              <a:off x="144" y="2211"/>
              <a:ext cx="650" cy="355"/>
            </a:xfrm>
            <a:custGeom>
              <a:avLst/>
              <a:gdLst>
                <a:gd name="T0" fmla="*/ 650 w 912"/>
                <a:gd name="T1" fmla="*/ 0 h 480"/>
                <a:gd name="T2" fmla="*/ 650 w 912"/>
                <a:gd name="T3" fmla="*/ 355 h 480"/>
                <a:gd name="T4" fmla="*/ 0 w 912"/>
                <a:gd name="T5" fmla="*/ 355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33CCCC"/>
              </a:solidFill>
              <a:round/>
              <a:headEnd type="none" w="sm" len="sm"/>
              <a:tailEnd type="none" w="sm" len="sm"/>
            </a:ln>
          </p:spPr>
          <p:txBody>
            <a:bodyPr lIns="22467" tIns="11234" rIns="22467" bIns="11234" anchor="ctr" anchorCtr="1">
              <a:spAutoFit/>
            </a:bodyPr>
            <a:lstStyle/>
            <a:p>
              <a:endParaRPr lang="zh-CN" altLang="en-US"/>
            </a:p>
          </p:txBody>
        </p:sp>
        <p:grpSp>
          <p:nvGrpSpPr>
            <p:cNvPr id="3173" name="Group 33"/>
            <p:cNvGrpSpPr>
              <a:grpSpLocks/>
            </p:cNvGrpSpPr>
            <p:nvPr/>
          </p:nvGrpSpPr>
          <p:grpSpPr bwMode="auto">
            <a:xfrm>
              <a:off x="144" y="2162"/>
              <a:ext cx="650" cy="404"/>
              <a:chOff x="1680" y="1440"/>
              <a:chExt cx="912" cy="480"/>
            </a:xfrm>
          </p:grpSpPr>
          <p:sp>
            <p:nvSpPr>
              <p:cNvPr id="3174" name="Rectangle 34"/>
              <p:cNvSpPr>
                <a:spLocks noChangeArrowheads="1"/>
              </p:cNvSpPr>
              <p:nvPr/>
            </p:nvSpPr>
            <p:spPr bwMode="ltGray">
              <a:xfrm>
                <a:off x="1680" y="1440"/>
                <a:ext cx="912" cy="480"/>
              </a:xfrm>
              <a:prstGeom prst="rect">
                <a:avLst/>
              </a:prstGeom>
              <a:gradFill rotWithShape="0">
                <a:gsLst>
                  <a:gs pos="0">
                    <a:srgbClr val="008AAE"/>
                  </a:gs>
                  <a:gs pos="100000">
                    <a:srgbClr val="005368"/>
                  </a:gs>
                </a:gsLst>
                <a:lin ang="2700000" scaled="1"/>
              </a:gradFill>
              <a:ln w="9525" cap="rnd">
                <a:noFill/>
                <a:miter lim="800000"/>
                <a:headEnd/>
                <a:tailEnd/>
              </a:ln>
            </p:spPr>
            <p:txBody>
              <a:bodyPr lIns="22467" tIns="11234" rIns="22467" bIns="11234" anchor="ctr" anchorCtr="1">
                <a:spAutoFit/>
              </a:bodyPr>
              <a:lstStyle/>
              <a:p>
                <a:endParaRPr lang="zh-CN" altLang="en-US"/>
              </a:p>
            </p:txBody>
          </p:sp>
          <p:sp>
            <p:nvSpPr>
              <p:cNvPr id="3175" name="Freeform 35"/>
              <p:cNvSpPr>
                <a:spLocks/>
              </p:cNvSpPr>
              <p:nvPr/>
            </p:nvSpPr>
            <p:spPr bwMode="ltGray">
              <a:xfrm>
                <a:off x="1680" y="1440"/>
                <a:ext cx="912" cy="480"/>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66E0FF"/>
                </a:solidFill>
                <a:round/>
                <a:headEnd type="none" w="sm" len="sm"/>
                <a:tailEnd type="none" w="sm" len="sm"/>
              </a:ln>
            </p:spPr>
            <p:txBody>
              <a:bodyPr lIns="22467" tIns="11234" rIns="22467" bIns="11234" anchor="ctr" anchorCtr="1">
                <a:spAutoFit/>
              </a:bodyPr>
              <a:lstStyle/>
              <a:p>
                <a:endParaRPr lang="zh-CN" altLang="en-US"/>
              </a:p>
            </p:txBody>
          </p:sp>
          <p:sp>
            <p:nvSpPr>
              <p:cNvPr id="3176" name="Freeform 36"/>
              <p:cNvSpPr>
                <a:spLocks/>
              </p:cNvSpPr>
              <p:nvPr/>
            </p:nvSpPr>
            <p:spPr bwMode="ltGray">
              <a:xfrm>
                <a:off x="1680" y="1440"/>
                <a:ext cx="912" cy="480"/>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002F3A"/>
                </a:solidFill>
                <a:round/>
                <a:headEnd type="none" w="sm" len="sm"/>
                <a:tailEnd type="none" w="sm" len="sm"/>
              </a:ln>
            </p:spPr>
            <p:txBody>
              <a:bodyPr lIns="22467" tIns="11234" rIns="22467" bIns="11234" anchor="ctr" anchorCtr="1">
                <a:spAutoFit/>
              </a:bodyPr>
              <a:lstStyle/>
              <a:p>
                <a:endParaRPr lang="zh-CN" altLang="en-US"/>
              </a:p>
            </p:txBody>
          </p:sp>
        </p:grpSp>
      </p:grpSp>
      <p:grpSp>
        <p:nvGrpSpPr>
          <p:cNvPr id="3088" name="Group 37"/>
          <p:cNvGrpSpPr>
            <a:grpSpLocks/>
          </p:cNvGrpSpPr>
          <p:nvPr/>
        </p:nvGrpSpPr>
        <p:grpSpPr bwMode="auto">
          <a:xfrm>
            <a:off x="4211638" y="2133600"/>
            <a:ext cx="217487" cy="71438"/>
            <a:chOff x="144" y="2160"/>
            <a:chExt cx="650" cy="406"/>
          </a:xfrm>
        </p:grpSpPr>
        <p:sp>
          <p:nvSpPr>
            <p:cNvPr id="3165" name="Freeform 38"/>
            <p:cNvSpPr>
              <a:spLocks/>
            </p:cNvSpPr>
            <p:nvPr/>
          </p:nvSpPr>
          <p:spPr bwMode="ltGray">
            <a:xfrm>
              <a:off x="144" y="2160"/>
              <a:ext cx="650" cy="406"/>
            </a:xfrm>
            <a:custGeom>
              <a:avLst/>
              <a:gdLst>
                <a:gd name="T0" fmla="*/ 650 w 912"/>
                <a:gd name="T1" fmla="*/ 0 h 480"/>
                <a:gd name="T2" fmla="*/ 0 w 912"/>
                <a:gd name="T3" fmla="*/ 0 h 480"/>
                <a:gd name="T4" fmla="*/ 0 w 912"/>
                <a:gd name="T5" fmla="*/ 406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CCFFFF"/>
              </a:solidFill>
              <a:round/>
              <a:headEnd type="none" w="sm" len="sm"/>
              <a:tailEnd type="none" w="sm" len="sm"/>
            </a:ln>
          </p:spPr>
          <p:txBody>
            <a:bodyPr lIns="22467" tIns="11234" rIns="22467" bIns="11234" anchor="ctr" anchorCtr="1">
              <a:spAutoFit/>
            </a:bodyPr>
            <a:lstStyle/>
            <a:p>
              <a:endParaRPr lang="zh-CN" altLang="en-US"/>
            </a:p>
          </p:txBody>
        </p:sp>
        <p:sp>
          <p:nvSpPr>
            <p:cNvPr id="3166" name="Freeform 39"/>
            <p:cNvSpPr>
              <a:spLocks/>
            </p:cNvSpPr>
            <p:nvPr/>
          </p:nvSpPr>
          <p:spPr bwMode="ltGray">
            <a:xfrm>
              <a:off x="144" y="2211"/>
              <a:ext cx="650" cy="355"/>
            </a:xfrm>
            <a:custGeom>
              <a:avLst/>
              <a:gdLst>
                <a:gd name="T0" fmla="*/ 650 w 912"/>
                <a:gd name="T1" fmla="*/ 0 h 480"/>
                <a:gd name="T2" fmla="*/ 650 w 912"/>
                <a:gd name="T3" fmla="*/ 355 h 480"/>
                <a:gd name="T4" fmla="*/ 0 w 912"/>
                <a:gd name="T5" fmla="*/ 355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33CCCC"/>
              </a:solidFill>
              <a:round/>
              <a:headEnd type="none" w="sm" len="sm"/>
              <a:tailEnd type="none" w="sm" len="sm"/>
            </a:ln>
          </p:spPr>
          <p:txBody>
            <a:bodyPr lIns="22467" tIns="11234" rIns="22467" bIns="11234" anchor="ctr" anchorCtr="1">
              <a:spAutoFit/>
            </a:bodyPr>
            <a:lstStyle/>
            <a:p>
              <a:endParaRPr lang="zh-CN" altLang="en-US"/>
            </a:p>
          </p:txBody>
        </p:sp>
        <p:grpSp>
          <p:nvGrpSpPr>
            <p:cNvPr id="3167" name="Group 40"/>
            <p:cNvGrpSpPr>
              <a:grpSpLocks/>
            </p:cNvGrpSpPr>
            <p:nvPr/>
          </p:nvGrpSpPr>
          <p:grpSpPr bwMode="auto">
            <a:xfrm>
              <a:off x="144" y="2162"/>
              <a:ext cx="650" cy="404"/>
              <a:chOff x="1680" y="1440"/>
              <a:chExt cx="912" cy="480"/>
            </a:xfrm>
          </p:grpSpPr>
          <p:sp>
            <p:nvSpPr>
              <p:cNvPr id="3168" name="Rectangle 41"/>
              <p:cNvSpPr>
                <a:spLocks noChangeArrowheads="1"/>
              </p:cNvSpPr>
              <p:nvPr/>
            </p:nvSpPr>
            <p:spPr bwMode="ltGray">
              <a:xfrm>
                <a:off x="1680" y="1440"/>
                <a:ext cx="912" cy="480"/>
              </a:xfrm>
              <a:prstGeom prst="rect">
                <a:avLst/>
              </a:prstGeom>
              <a:gradFill rotWithShape="0">
                <a:gsLst>
                  <a:gs pos="0">
                    <a:srgbClr val="008AAE"/>
                  </a:gs>
                  <a:gs pos="100000">
                    <a:srgbClr val="005368"/>
                  </a:gs>
                </a:gsLst>
                <a:lin ang="2700000" scaled="1"/>
              </a:gradFill>
              <a:ln w="9525" cap="rnd">
                <a:noFill/>
                <a:miter lim="800000"/>
                <a:headEnd/>
                <a:tailEnd/>
              </a:ln>
            </p:spPr>
            <p:txBody>
              <a:bodyPr lIns="22467" tIns="11234" rIns="22467" bIns="11234" anchor="ctr" anchorCtr="1">
                <a:spAutoFit/>
              </a:bodyPr>
              <a:lstStyle/>
              <a:p>
                <a:endParaRPr lang="zh-CN" altLang="en-US"/>
              </a:p>
            </p:txBody>
          </p:sp>
          <p:sp>
            <p:nvSpPr>
              <p:cNvPr id="3169" name="Freeform 42"/>
              <p:cNvSpPr>
                <a:spLocks/>
              </p:cNvSpPr>
              <p:nvPr/>
            </p:nvSpPr>
            <p:spPr bwMode="ltGray">
              <a:xfrm>
                <a:off x="1680" y="1440"/>
                <a:ext cx="912" cy="480"/>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66E0FF"/>
                </a:solidFill>
                <a:round/>
                <a:headEnd type="none" w="sm" len="sm"/>
                <a:tailEnd type="none" w="sm" len="sm"/>
              </a:ln>
            </p:spPr>
            <p:txBody>
              <a:bodyPr lIns="22467" tIns="11234" rIns="22467" bIns="11234" anchor="ctr" anchorCtr="1">
                <a:spAutoFit/>
              </a:bodyPr>
              <a:lstStyle/>
              <a:p>
                <a:endParaRPr lang="zh-CN" altLang="en-US"/>
              </a:p>
            </p:txBody>
          </p:sp>
          <p:sp>
            <p:nvSpPr>
              <p:cNvPr id="3170" name="Freeform 43"/>
              <p:cNvSpPr>
                <a:spLocks/>
              </p:cNvSpPr>
              <p:nvPr/>
            </p:nvSpPr>
            <p:spPr bwMode="ltGray">
              <a:xfrm>
                <a:off x="1680" y="1440"/>
                <a:ext cx="912" cy="480"/>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002F3A"/>
                </a:solidFill>
                <a:round/>
                <a:headEnd type="none" w="sm" len="sm"/>
                <a:tailEnd type="none" w="sm" len="sm"/>
              </a:ln>
            </p:spPr>
            <p:txBody>
              <a:bodyPr lIns="22467" tIns="11234" rIns="22467" bIns="11234" anchor="ctr" anchorCtr="1">
                <a:spAutoFit/>
              </a:bodyPr>
              <a:lstStyle/>
              <a:p>
                <a:endParaRPr lang="zh-CN" altLang="en-US"/>
              </a:p>
            </p:txBody>
          </p:sp>
        </p:grpSp>
      </p:grpSp>
      <p:grpSp>
        <p:nvGrpSpPr>
          <p:cNvPr id="3089" name="Group 44"/>
          <p:cNvGrpSpPr>
            <a:grpSpLocks/>
          </p:cNvGrpSpPr>
          <p:nvPr/>
        </p:nvGrpSpPr>
        <p:grpSpPr bwMode="auto">
          <a:xfrm>
            <a:off x="4500563" y="2133600"/>
            <a:ext cx="217487" cy="71438"/>
            <a:chOff x="144" y="2160"/>
            <a:chExt cx="650" cy="406"/>
          </a:xfrm>
        </p:grpSpPr>
        <p:sp>
          <p:nvSpPr>
            <p:cNvPr id="3159" name="Freeform 45"/>
            <p:cNvSpPr>
              <a:spLocks/>
            </p:cNvSpPr>
            <p:nvPr/>
          </p:nvSpPr>
          <p:spPr bwMode="ltGray">
            <a:xfrm>
              <a:off x="144" y="2160"/>
              <a:ext cx="650" cy="406"/>
            </a:xfrm>
            <a:custGeom>
              <a:avLst/>
              <a:gdLst>
                <a:gd name="T0" fmla="*/ 650 w 912"/>
                <a:gd name="T1" fmla="*/ 0 h 480"/>
                <a:gd name="T2" fmla="*/ 0 w 912"/>
                <a:gd name="T3" fmla="*/ 0 h 480"/>
                <a:gd name="T4" fmla="*/ 0 w 912"/>
                <a:gd name="T5" fmla="*/ 406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CCFFFF"/>
              </a:solidFill>
              <a:round/>
              <a:headEnd type="none" w="sm" len="sm"/>
              <a:tailEnd type="none" w="sm" len="sm"/>
            </a:ln>
          </p:spPr>
          <p:txBody>
            <a:bodyPr lIns="22467" tIns="11234" rIns="22467" bIns="11234" anchor="ctr" anchorCtr="1">
              <a:spAutoFit/>
            </a:bodyPr>
            <a:lstStyle/>
            <a:p>
              <a:endParaRPr lang="zh-CN" altLang="en-US"/>
            </a:p>
          </p:txBody>
        </p:sp>
        <p:sp>
          <p:nvSpPr>
            <p:cNvPr id="3160" name="Freeform 46"/>
            <p:cNvSpPr>
              <a:spLocks/>
            </p:cNvSpPr>
            <p:nvPr/>
          </p:nvSpPr>
          <p:spPr bwMode="ltGray">
            <a:xfrm>
              <a:off x="144" y="2211"/>
              <a:ext cx="650" cy="355"/>
            </a:xfrm>
            <a:custGeom>
              <a:avLst/>
              <a:gdLst>
                <a:gd name="T0" fmla="*/ 650 w 912"/>
                <a:gd name="T1" fmla="*/ 0 h 480"/>
                <a:gd name="T2" fmla="*/ 650 w 912"/>
                <a:gd name="T3" fmla="*/ 355 h 480"/>
                <a:gd name="T4" fmla="*/ 0 w 912"/>
                <a:gd name="T5" fmla="*/ 355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33CCCC"/>
              </a:solidFill>
              <a:round/>
              <a:headEnd type="none" w="sm" len="sm"/>
              <a:tailEnd type="none" w="sm" len="sm"/>
            </a:ln>
          </p:spPr>
          <p:txBody>
            <a:bodyPr lIns="22467" tIns="11234" rIns="22467" bIns="11234" anchor="ctr" anchorCtr="1">
              <a:spAutoFit/>
            </a:bodyPr>
            <a:lstStyle/>
            <a:p>
              <a:endParaRPr lang="zh-CN" altLang="en-US"/>
            </a:p>
          </p:txBody>
        </p:sp>
        <p:grpSp>
          <p:nvGrpSpPr>
            <p:cNvPr id="3161" name="Group 47"/>
            <p:cNvGrpSpPr>
              <a:grpSpLocks/>
            </p:cNvGrpSpPr>
            <p:nvPr/>
          </p:nvGrpSpPr>
          <p:grpSpPr bwMode="auto">
            <a:xfrm>
              <a:off x="144" y="2162"/>
              <a:ext cx="650" cy="404"/>
              <a:chOff x="1680" y="1440"/>
              <a:chExt cx="912" cy="480"/>
            </a:xfrm>
          </p:grpSpPr>
          <p:sp>
            <p:nvSpPr>
              <p:cNvPr id="3162" name="Rectangle 48"/>
              <p:cNvSpPr>
                <a:spLocks noChangeArrowheads="1"/>
              </p:cNvSpPr>
              <p:nvPr/>
            </p:nvSpPr>
            <p:spPr bwMode="ltGray">
              <a:xfrm>
                <a:off x="1680" y="1440"/>
                <a:ext cx="912" cy="480"/>
              </a:xfrm>
              <a:prstGeom prst="rect">
                <a:avLst/>
              </a:prstGeom>
              <a:gradFill rotWithShape="0">
                <a:gsLst>
                  <a:gs pos="0">
                    <a:srgbClr val="008AAE"/>
                  </a:gs>
                  <a:gs pos="100000">
                    <a:srgbClr val="005368"/>
                  </a:gs>
                </a:gsLst>
                <a:lin ang="2700000" scaled="1"/>
              </a:gradFill>
              <a:ln w="9525" cap="rnd">
                <a:noFill/>
                <a:miter lim="800000"/>
                <a:headEnd/>
                <a:tailEnd/>
              </a:ln>
            </p:spPr>
            <p:txBody>
              <a:bodyPr lIns="22467" tIns="11234" rIns="22467" bIns="11234" anchor="ctr" anchorCtr="1">
                <a:spAutoFit/>
              </a:bodyPr>
              <a:lstStyle/>
              <a:p>
                <a:endParaRPr lang="zh-CN" altLang="en-US"/>
              </a:p>
            </p:txBody>
          </p:sp>
          <p:sp>
            <p:nvSpPr>
              <p:cNvPr id="3163" name="Freeform 49"/>
              <p:cNvSpPr>
                <a:spLocks/>
              </p:cNvSpPr>
              <p:nvPr/>
            </p:nvSpPr>
            <p:spPr bwMode="ltGray">
              <a:xfrm>
                <a:off x="1680" y="1440"/>
                <a:ext cx="912" cy="480"/>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66E0FF"/>
                </a:solidFill>
                <a:round/>
                <a:headEnd type="none" w="sm" len="sm"/>
                <a:tailEnd type="none" w="sm" len="sm"/>
              </a:ln>
            </p:spPr>
            <p:txBody>
              <a:bodyPr lIns="22467" tIns="11234" rIns="22467" bIns="11234" anchor="ctr" anchorCtr="1">
                <a:spAutoFit/>
              </a:bodyPr>
              <a:lstStyle/>
              <a:p>
                <a:endParaRPr lang="zh-CN" altLang="en-US"/>
              </a:p>
            </p:txBody>
          </p:sp>
          <p:sp>
            <p:nvSpPr>
              <p:cNvPr id="3164" name="Freeform 50"/>
              <p:cNvSpPr>
                <a:spLocks/>
              </p:cNvSpPr>
              <p:nvPr/>
            </p:nvSpPr>
            <p:spPr bwMode="ltGray">
              <a:xfrm>
                <a:off x="1680" y="1440"/>
                <a:ext cx="912" cy="480"/>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002F3A"/>
                </a:solidFill>
                <a:round/>
                <a:headEnd type="none" w="sm" len="sm"/>
                <a:tailEnd type="none" w="sm" len="sm"/>
              </a:ln>
            </p:spPr>
            <p:txBody>
              <a:bodyPr lIns="22467" tIns="11234" rIns="22467" bIns="11234" anchor="ctr" anchorCtr="1">
                <a:spAutoFit/>
              </a:bodyPr>
              <a:lstStyle/>
              <a:p>
                <a:endParaRPr lang="zh-CN" altLang="en-US"/>
              </a:p>
            </p:txBody>
          </p:sp>
        </p:grpSp>
      </p:grpSp>
      <p:grpSp>
        <p:nvGrpSpPr>
          <p:cNvPr id="3090" name="Group 51"/>
          <p:cNvGrpSpPr>
            <a:grpSpLocks/>
          </p:cNvGrpSpPr>
          <p:nvPr/>
        </p:nvGrpSpPr>
        <p:grpSpPr bwMode="auto">
          <a:xfrm>
            <a:off x="4211638" y="2276475"/>
            <a:ext cx="217487" cy="71438"/>
            <a:chOff x="144" y="2160"/>
            <a:chExt cx="650" cy="406"/>
          </a:xfrm>
        </p:grpSpPr>
        <p:sp>
          <p:nvSpPr>
            <p:cNvPr id="3153" name="Freeform 52"/>
            <p:cNvSpPr>
              <a:spLocks/>
            </p:cNvSpPr>
            <p:nvPr/>
          </p:nvSpPr>
          <p:spPr bwMode="ltGray">
            <a:xfrm>
              <a:off x="144" y="2160"/>
              <a:ext cx="650" cy="406"/>
            </a:xfrm>
            <a:custGeom>
              <a:avLst/>
              <a:gdLst>
                <a:gd name="T0" fmla="*/ 650 w 912"/>
                <a:gd name="T1" fmla="*/ 0 h 480"/>
                <a:gd name="T2" fmla="*/ 0 w 912"/>
                <a:gd name="T3" fmla="*/ 0 h 480"/>
                <a:gd name="T4" fmla="*/ 0 w 912"/>
                <a:gd name="T5" fmla="*/ 406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CCFFFF"/>
              </a:solidFill>
              <a:round/>
              <a:headEnd type="none" w="sm" len="sm"/>
              <a:tailEnd type="none" w="sm" len="sm"/>
            </a:ln>
          </p:spPr>
          <p:txBody>
            <a:bodyPr lIns="22467" tIns="11234" rIns="22467" bIns="11234" anchor="ctr" anchorCtr="1">
              <a:spAutoFit/>
            </a:bodyPr>
            <a:lstStyle/>
            <a:p>
              <a:endParaRPr lang="zh-CN" altLang="en-US"/>
            </a:p>
          </p:txBody>
        </p:sp>
        <p:sp>
          <p:nvSpPr>
            <p:cNvPr id="3154" name="Freeform 53"/>
            <p:cNvSpPr>
              <a:spLocks/>
            </p:cNvSpPr>
            <p:nvPr/>
          </p:nvSpPr>
          <p:spPr bwMode="ltGray">
            <a:xfrm>
              <a:off x="144" y="2211"/>
              <a:ext cx="650" cy="355"/>
            </a:xfrm>
            <a:custGeom>
              <a:avLst/>
              <a:gdLst>
                <a:gd name="T0" fmla="*/ 650 w 912"/>
                <a:gd name="T1" fmla="*/ 0 h 480"/>
                <a:gd name="T2" fmla="*/ 650 w 912"/>
                <a:gd name="T3" fmla="*/ 355 h 480"/>
                <a:gd name="T4" fmla="*/ 0 w 912"/>
                <a:gd name="T5" fmla="*/ 355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33CCCC"/>
              </a:solidFill>
              <a:round/>
              <a:headEnd type="none" w="sm" len="sm"/>
              <a:tailEnd type="none" w="sm" len="sm"/>
            </a:ln>
          </p:spPr>
          <p:txBody>
            <a:bodyPr lIns="22467" tIns="11234" rIns="22467" bIns="11234" anchor="ctr" anchorCtr="1">
              <a:spAutoFit/>
            </a:bodyPr>
            <a:lstStyle/>
            <a:p>
              <a:endParaRPr lang="zh-CN" altLang="en-US"/>
            </a:p>
          </p:txBody>
        </p:sp>
        <p:grpSp>
          <p:nvGrpSpPr>
            <p:cNvPr id="3155" name="Group 54"/>
            <p:cNvGrpSpPr>
              <a:grpSpLocks/>
            </p:cNvGrpSpPr>
            <p:nvPr/>
          </p:nvGrpSpPr>
          <p:grpSpPr bwMode="auto">
            <a:xfrm>
              <a:off x="144" y="2162"/>
              <a:ext cx="650" cy="404"/>
              <a:chOff x="1680" y="1440"/>
              <a:chExt cx="912" cy="480"/>
            </a:xfrm>
          </p:grpSpPr>
          <p:sp>
            <p:nvSpPr>
              <p:cNvPr id="3156" name="Rectangle 55"/>
              <p:cNvSpPr>
                <a:spLocks noChangeArrowheads="1"/>
              </p:cNvSpPr>
              <p:nvPr/>
            </p:nvSpPr>
            <p:spPr bwMode="ltGray">
              <a:xfrm>
                <a:off x="1680" y="1440"/>
                <a:ext cx="912" cy="480"/>
              </a:xfrm>
              <a:prstGeom prst="rect">
                <a:avLst/>
              </a:prstGeom>
              <a:gradFill rotWithShape="0">
                <a:gsLst>
                  <a:gs pos="0">
                    <a:srgbClr val="008AAE"/>
                  </a:gs>
                  <a:gs pos="100000">
                    <a:srgbClr val="005368"/>
                  </a:gs>
                </a:gsLst>
                <a:lin ang="2700000" scaled="1"/>
              </a:gradFill>
              <a:ln w="9525" cap="rnd">
                <a:noFill/>
                <a:miter lim="800000"/>
                <a:headEnd/>
                <a:tailEnd/>
              </a:ln>
            </p:spPr>
            <p:txBody>
              <a:bodyPr lIns="22467" tIns="11234" rIns="22467" bIns="11234" anchor="ctr" anchorCtr="1">
                <a:spAutoFit/>
              </a:bodyPr>
              <a:lstStyle/>
              <a:p>
                <a:endParaRPr lang="zh-CN" altLang="en-US"/>
              </a:p>
            </p:txBody>
          </p:sp>
          <p:sp>
            <p:nvSpPr>
              <p:cNvPr id="3157" name="Freeform 56"/>
              <p:cNvSpPr>
                <a:spLocks/>
              </p:cNvSpPr>
              <p:nvPr/>
            </p:nvSpPr>
            <p:spPr bwMode="ltGray">
              <a:xfrm>
                <a:off x="1680" y="1440"/>
                <a:ext cx="912" cy="480"/>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66E0FF"/>
                </a:solidFill>
                <a:round/>
                <a:headEnd type="none" w="sm" len="sm"/>
                <a:tailEnd type="none" w="sm" len="sm"/>
              </a:ln>
            </p:spPr>
            <p:txBody>
              <a:bodyPr lIns="22467" tIns="11234" rIns="22467" bIns="11234" anchor="ctr" anchorCtr="1">
                <a:spAutoFit/>
              </a:bodyPr>
              <a:lstStyle/>
              <a:p>
                <a:endParaRPr lang="zh-CN" altLang="en-US"/>
              </a:p>
            </p:txBody>
          </p:sp>
          <p:sp>
            <p:nvSpPr>
              <p:cNvPr id="3158" name="Freeform 57"/>
              <p:cNvSpPr>
                <a:spLocks/>
              </p:cNvSpPr>
              <p:nvPr/>
            </p:nvSpPr>
            <p:spPr bwMode="ltGray">
              <a:xfrm>
                <a:off x="1680" y="1440"/>
                <a:ext cx="912" cy="480"/>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002F3A"/>
                </a:solidFill>
                <a:round/>
                <a:headEnd type="none" w="sm" len="sm"/>
                <a:tailEnd type="none" w="sm" len="sm"/>
              </a:ln>
            </p:spPr>
            <p:txBody>
              <a:bodyPr lIns="22467" tIns="11234" rIns="22467" bIns="11234" anchor="ctr" anchorCtr="1">
                <a:spAutoFit/>
              </a:bodyPr>
              <a:lstStyle/>
              <a:p>
                <a:endParaRPr lang="zh-CN" altLang="en-US"/>
              </a:p>
            </p:txBody>
          </p:sp>
        </p:grpSp>
      </p:grpSp>
      <p:grpSp>
        <p:nvGrpSpPr>
          <p:cNvPr id="3091" name="Group 58"/>
          <p:cNvGrpSpPr>
            <a:grpSpLocks/>
          </p:cNvGrpSpPr>
          <p:nvPr/>
        </p:nvGrpSpPr>
        <p:grpSpPr bwMode="auto">
          <a:xfrm>
            <a:off x="4498975" y="2276475"/>
            <a:ext cx="217488" cy="71438"/>
            <a:chOff x="144" y="2160"/>
            <a:chExt cx="650" cy="406"/>
          </a:xfrm>
        </p:grpSpPr>
        <p:sp>
          <p:nvSpPr>
            <p:cNvPr id="3147" name="Freeform 59"/>
            <p:cNvSpPr>
              <a:spLocks/>
            </p:cNvSpPr>
            <p:nvPr/>
          </p:nvSpPr>
          <p:spPr bwMode="ltGray">
            <a:xfrm>
              <a:off x="144" y="2160"/>
              <a:ext cx="650" cy="406"/>
            </a:xfrm>
            <a:custGeom>
              <a:avLst/>
              <a:gdLst>
                <a:gd name="T0" fmla="*/ 650 w 912"/>
                <a:gd name="T1" fmla="*/ 0 h 480"/>
                <a:gd name="T2" fmla="*/ 0 w 912"/>
                <a:gd name="T3" fmla="*/ 0 h 480"/>
                <a:gd name="T4" fmla="*/ 0 w 912"/>
                <a:gd name="T5" fmla="*/ 406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CCFFFF"/>
              </a:solidFill>
              <a:round/>
              <a:headEnd type="none" w="sm" len="sm"/>
              <a:tailEnd type="none" w="sm" len="sm"/>
            </a:ln>
          </p:spPr>
          <p:txBody>
            <a:bodyPr lIns="22467" tIns="11234" rIns="22467" bIns="11234" anchor="ctr" anchorCtr="1">
              <a:spAutoFit/>
            </a:bodyPr>
            <a:lstStyle/>
            <a:p>
              <a:endParaRPr lang="zh-CN" altLang="en-US"/>
            </a:p>
          </p:txBody>
        </p:sp>
        <p:sp>
          <p:nvSpPr>
            <p:cNvPr id="3148" name="Freeform 60"/>
            <p:cNvSpPr>
              <a:spLocks/>
            </p:cNvSpPr>
            <p:nvPr/>
          </p:nvSpPr>
          <p:spPr bwMode="ltGray">
            <a:xfrm>
              <a:off x="144" y="2211"/>
              <a:ext cx="650" cy="355"/>
            </a:xfrm>
            <a:custGeom>
              <a:avLst/>
              <a:gdLst>
                <a:gd name="T0" fmla="*/ 650 w 912"/>
                <a:gd name="T1" fmla="*/ 0 h 480"/>
                <a:gd name="T2" fmla="*/ 650 w 912"/>
                <a:gd name="T3" fmla="*/ 355 h 480"/>
                <a:gd name="T4" fmla="*/ 0 w 912"/>
                <a:gd name="T5" fmla="*/ 355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33CCCC"/>
              </a:solidFill>
              <a:round/>
              <a:headEnd type="none" w="sm" len="sm"/>
              <a:tailEnd type="none" w="sm" len="sm"/>
            </a:ln>
          </p:spPr>
          <p:txBody>
            <a:bodyPr lIns="22467" tIns="11234" rIns="22467" bIns="11234" anchor="ctr" anchorCtr="1">
              <a:spAutoFit/>
            </a:bodyPr>
            <a:lstStyle/>
            <a:p>
              <a:endParaRPr lang="zh-CN" altLang="en-US"/>
            </a:p>
          </p:txBody>
        </p:sp>
        <p:grpSp>
          <p:nvGrpSpPr>
            <p:cNvPr id="3149" name="Group 61"/>
            <p:cNvGrpSpPr>
              <a:grpSpLocks/>
            </p:cNvGrpSpPr>
            <p:nvPr/>
          </p:nvGrpSpPr>
          <p:grpSpPr bwMode="auto">
            <a:xfrm>
              <a:off x="144" y="2162"/>
              <a:ext cx="650" cy="404"/>
              <a:chOff x="1680" y="1440"/>
              <a:chExt cx="912" cy="480"/>
            </a:xfrm>
          </p:grpSpPr>
          <p:sp>
            <p:nvSpPr>
              <p:cNvPr id="3150" name="Rectangle 62"/>
              <p:cNvSpPr>
                <a:spLocks noChangeArrowheads="1"/>
              </p:cNvSpPr>
              <p:nvPr/>
            </p:nvSpPr>
            <p:spPr bwMode="ltGray">
              <a:xfrm>
                <a:off x="1680" y="1440"/>
                <a:ext cx="912" cy="480"/>
              </a:xfrm>
              <a:prstGeom prst="rect">
                <a:avLst/>
              </a:prstGeom>
              <a:gradFill rotWithShape="0">
                <a:gsLst>
                  <a:gs pos="0">
                    <a:srgbClr val="008AAE"/>
                  </a:gs>
                  <a:gs pos="100000">
                    <a:srgbClr val="005368"/>
                  </a:gs>
                </a:gsLst>
                <a:lin ang="2700000" scaled="1"/>
              </a:gradFill>
              <a:ln w="9525" cap="rnd">
                <a:noFill/>
                <a:miter lim="800000"/>
                <a:headEnd/>
                <a:tailEnd/>
              </a:ln>
            </p:spPr>
            <p:txBody>
              <a:bodyPr lIns="22467" tIns="11234" rIns="22467" bIns="11234" anchor="ctr" anchorCtr="1">
                <a:spAutoFit/>
              </a:bodyPr>
              <a:lstStyle/>
              <a:p>
                <a:endParaRPr lang="zh-CN" altLang="en-US"/>
              </a:p>
            </p:txBody>
          </p:sp>
          <p:sp>
            <p:nvSpPr>
              <p:cNvPr id="3151" name="Freeform 63"/>
              <p:cNvSpPr>
                <a:spLocks/>
              </p:cNvSpPr>
              <p:nvPr/>
            </p:nvSpPr>
            <p:spPr bwMode="ltGray">
              <a:xfrm>
                <a:off x="1680" y="1440"/>
                <a:ext cx="912" cy="480"/>
              </a:xfrm>
              <a:custGeom>
                <a:avLst/>
                <a:gdLst>
                  <a:gd name="T0" fmla="*/ 912 w 912"/>
                  <a:gd name="T1" fmla="*/ 0 h 480"/>
                  <a:gd name="T2" fmla="*/ 0 w 912"/>
                  <a:gd name="T3" fmla="*/ 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0" y="0"/>
                    </a:lnTo>
                    <a:lnTo>
                      <a:pt x="0" y="480"/>
                    </a:lnTo>
                  </a:path>
                </a:pathLst>
              </a:custGeom>
              <a:noFill/>
              <a:ln w="12700" cap="rnd">
                <a:solidFill>
                  <a:srgbClr val="66E0FF"/>
                </a:solidFill>
                <a:round/>
                <a:headEnd type="none" w="sm" len="sm"/>
                <a:tailEnd type="none" w="sm" len="sm"/>
              </a:ln>
            </p:spPr>
            <p:txBody>
              <a:bodyPr lIns="22467" tIns="11234" rIns="22467" bIns="11234" anchor="ctr" anchorCtr="1">
                <a:spAutoFit/>
              </a:bodyPr>
              <a:lstStyle/>
              <a:p>
                <a:endParaRPr lang="zh-CN" altLang="en-US"/>
              </a:p>
            </p:txBody>
          </p:sp>
          <p:sp>
            <p:nvSpPr>
              <p:cNvPr id="3152" name="Freeform 64"/>
              <p:cNvSpPr>
                <a:spLocks/>
              </p:cNvSpPr>
              <p:nvPr/>
            </p:nvSpPr>
            <p:spPr bwMode="ltGray">
              <a:xfrm>
                <a:off x="1680" y="1440"/>
                <a:ext cx="912" cy="480"/>
              </a:xfrm>
              <a:custGeom>
                <a:avLst/>
                <a:gdLst>
                  <a:gd name="T0" fmla="*/ 912 w 912"/>
                  <a:gd name="T1" fmla="*/ 0 h 480"/>
                  <a:gd name="T2" fmla="*/ 912 w 912"/>
                  <a:gd name="T3" fmla="*/ 480 h 480"/>
                  <a:gd name="T4" fmla="*/ 0 w 912"/>
                  <a:gd name="T5" fmla="*/ 480 h 480"/>
                  <a:gd name="T6" fmla="*/ 0 60000 65536"/>
                  <a:gd name="T7" fmla="*/ 0 60000 65536"/>
                  <a:gd name="T8" fmla="*/ 0 60000 65536"/>
                  <a:gd name="T9" fmla="*/ 0 w 912"/>
                  <a:gd name="T10" fmla="*/ 0 h 480"/>
                  <a:gd name="T11" fmla="*/ 912 w 912"/>
                  <a:gd name="T12" fmla="*/ 480 h 480"/>
                </a:gdLst>
                <a:ahLst/>
                <a:cxnLst>
                  <a:cxn ang="T6">
                    <a:pos x="T0" y="T1"/>
                  </a:cxn>
                  <a:cxn ang="T7">
                    <a:pos x="T2" y="T3"/>
                  </a:cxn>
                  <a:cxn ang="T8">
                    <a:pos x="T4" y="T5"/>
                  </a:cxn>
                </a:cxnLst>
                <a:rect l="T9" t="T10" r="T11" b="T12"/>
                <a:pathLst>
                  <a:path w="912" h="480">
                    <a:moveTo>
                      <a:pt x="912" y="0"/>
                    </a:moveTo>
                    <a:lnTo>
                      <a:pt x="912" y="480"/>
                    </a:lnTo>
                    <a:lnTo>
                      <a:pt x="0" y="480"/>
                    </a:lnTo>
                  </a:path>
                </a:pathLst>
              </a:custGeom>
              <a:noFill/>
              <a:ln w="12700" cap="rnd">
                <a:solidFill>
                  <a:srgbClr val="002F3A"/>
                </a:solidFill>
                <a:round/>
                <a:headEnd type="none" w="sm" len="sm"/>
                <a:tailEnd type="none" w="sm" len="sm"/>
              </a:ln>
            </p:spPr>
            <p:txBody>
              <a:bodyPr lIns="22467" tIns="11234" rIns="22467" bIns="11234" anchor="ctr" anchorCtr="1">
                <a:spAutoFit/>
              </a:bodyPr>
              <a:lstStyle/>
              <a:p>
                <a:endParaRPr lang="zh-CN" altLang="en-US"/>
              </a:p>
            </p:txBody>
          </p:sp>
        </p:grpSp>
      </p:grpSp>
      <p:grpSp>
        <p:nvGrpSpPr>
          <p:cNvPr id="3092" name="Group 65"/>
          <p:cNvGrpSpPr>
            <a:grpSpLocks/>
          </p:cNvGrpSpPr>
          <p:nvPr/>
        </p:nvGrpSpPr>
        <p:grpSpPr bwMode="auto">
          <a:xfrm>
            <a:off x="4211638" y="1700213"/>
            <a:ext cx="215900" cy="73025"/>
            <a:chOff x="2544" y="2400"/>
            <a:chExt cx="960" cy="478"/>
          </a:xfrm>
        </p:grpSpPr>
        <p:sp>
          <p:nvSpPr>
            <p:cNvPr id="3144" name="Rectangle 66"/>
            <p:cNvSpPr>
              <a:spLocks noChangeArrowheads="1"/>
            </p:cNvSpPr>
            <p:nvPr/>
          </p:nvSpPr>
          <p:spPr bwMode="ltGray">
            <a:xfrm>
              <a:off x="2544" y="2400"/>
              <a:ext cx="959" cy="477"/>
            </a:xfrm>
            <a:prstGeom prst="rect">
              <a:avLst/>
            </a:prstGeom>
            <a:gradFill rotWithShape="0">
              <a:gsLst>
                <a:gs pos="0">
                  <a:srgbClr val="CF0E30"/>
                </a:gs>
                <a:gs pos="100000">
                  <a:srgbClr val="84091F"/>
                </a:gs>
              </a:gsLst>
              <a:lin ang="2700000" scaled="1"/>
            </a:gradFill>
            <a:ln w="9525">
              <a:noFill/>
              <a:miter lim="800000"/>
              <a:headEnd/>
              <a:tailEnd/>
            </a:ln>
          </p:spPr>
          <p:txBody>
            <a:bodyPr lIns="22467" tIns="11234" rIns="22467" bIns="11234" anchor="ctr" anchorCtr="1">
              <a:spAutoFit/>
            </a:bodyPr>
            <a:lstStyle/>
            <a:p>
              <a:endParaRPr lang="zh-CN" altLang="en-US"/>
            </a:p>
          </p:txBody>
        </p:sp>
        <p:sp>
          <p:nvSpPr>
            <p:cNvPr id="3145" name="Freeform 67"/>
            <p:cNvSpPr>
              <a:spLocks/>
            </p:cNvSpPr>
            <p:nvPr/>
          </p:nvSpPr>
          <p:spPr bwMode="ltGray">
            <a:xfrm>
              <a:off x="2544" y="2400"/>
              <a:ext cx="960" cy="478"/>
            </a:xfrm>
            <a:custGeom>
              <a:avLst/>
              <a:gdLst>
                <a:gd name="T0" fmla="*/ 959 w 865"/>
                <a:gd name="T1" fmla="*/ 0 h 481"/>
                <a:gd name="T2" fmla="*/ 959 w 865"/>
                <a:gd name="T3" fmla="*/ 477 h 481"/>
                <a:gd name="T4" fmla="*/ 0 w 865"/>
                <a:gd name="T5" fmla="*/ 477 h 481"/>
                <a:gd name="T6" fmla="*/ 0 60000 65536"/>
                <a:gd name="T7" fmla="*/ 0 60000 65536"/>
                <a:gd name="T8" fmla="*/ 0 60000 65536"/>
                <a:gd name="T9" fmla="*/ 0 w 865"/>
                <a:gd name="T10" fmla="*/ 0 h 481"/>
                <a:gd name="T11" fmla="*/ 865 w 865"/>
                <a:gd name="T12" fmla="*/ 481 h 481"/>
              </a:gdLst>
              <a:ahLst/>
              <a:cxnLst>
                <a:cxn ang="T6">
                  <a:pos x="T0" y="T1"/>
                </a:cxn>
                <a:cxn ang="T7">
                  <a:pos x="T2" y="T3"/>
                </a:cxn>
                <a:cxn ang="T8">
                  <a:pos x="T4" y="T5"/>
                </a:cxn>
              </a:cxnLst>
              <a:rect l="T9" t="T10" r="T11" b="T12"/>
              <a:pathLst>
                <a:path w="865" h="481">
                  <a:moveTo>
                    <a:pt x="864" y="0"/>
                  </a:moveTo>
                  <a:lnTo>
                    <a:pt x="864" y="480"/>
                  </a:lnTo>
                  <a:lnTo>
                    <a:pt x="0" y="480"/>
                  </a:lnTo>
                </a:path>
              </a:pathLst>
            </a:custGeom>
            <a:noFill/>
            <a:ln w="12700" cap="rnd">
              <a:solidFill>
                <a:srgbClr val="900A21"/>
              </a:solidFill>
              <a:round/>
              <a:headEnd type="none" w="sm" len="sm"/>
              <a:tailEnd type="none" w="sm" len="sm"/>
            </a:ln>
          </p:spPr>
          <p:txBody>
            <a:bodyPr lIns="22467" tIns="11234" rIns="22467" bIns="11234" anchor="ctr" anchorCtr="1">
              <a:spAutoFit/>
            </a:bodyPr>
            <a:lstStyle/>
            <a:p>
              <a:endParaRPr lang="zh-CN" altLang="en-US"/>
            </a:p>
          </p:txBody>
        </p:sp>
        <p:sp>
          <p:nvSpPr>
            <p:cNvPr id="3146" name="Freeform 68"/>
            <p:cNvSpPr>
              <a:spLocks/>
            </p:cNvSpPr>
            <p:nvPr/>
          </p:nvSpPr>
          <p:spPr bwMode="ltGray">
            <a:xfrm>
              <a:off x="2544" y="2400"/>
              <a:ext cx="960" cy="478"/>
            </a:xfrm>
            <a:custGeom>
              <a:avLst/>
              <a:gdLst>
                <a:gd name="T0" fmla="*/ 959 w 865"/>
                <a:gd name="T1" fmla="*/ 0 h 481"/>
                <a:gd name="T2" fmla="*/ 0 w 865"/>
                <a:gd name="T3" fmla="*/ 0 h 481"/>
                <a:gd name="T4" fmla="*/ 0 w 865"/>
                <a:gd name="T5" fmla="*/ 477 h 481"/>
                <a:gd name="T6" fmla="*/ 0 60000 65536"/>
                <a:gd name="T7" fmla="*/ 0 60000 65536"/>
                <a:gd name="T8" fmla="*/ 0 60000 65536"/>
                <a:gd name="T9" fmla="*/ 0 w 865"/>
                <a:gd name="T10" fmla="*/ 0 h 481"/>
                <a:gd name="T11" fmla="*/ 865 w 865"/>
                <a:gd name="T12" fmla="*/ 481 h 481"/>
              </a:gdLst>
              <a:ahLst/>
              <a:cxnLst>
                <a:cxn ang="T6">
                  <a:pos x="T0" y="T1"/>
                </a:cxn>
                <a:cxn ang="T7">
                  <a:pos x="T2" y="T3"/>
                </a:cxn>
                <a:cxn ang="T8">
                  <a:pos x="T4" y="T5"/>
                </a:cxn>
              </a:cxnLst>
              <a:rect l="T9" t="T10" r="T11" b="T12"/>
              <a:pathLst>
                <a:path w="865" h="481">
                  <a:moveTo>
                    <a:pt x="864" y="0"/>
                  </a:moveTo>
                  <a:lnTo>
                    <a:pt x="0" y="0"/>
                  </a:lnTo>
                  <a:lnTo>
                    <a:pt x="0" y="480"/>
                  </a:lnTo>
                </a:path>
              </a:pathLst>
            </a:custGeom>
            <a:noFill/>
            <a:ln w="12700" cap="rnd">
              <a:solidFill>
                <a:srgbClr val="FCCDD5"/>
              </a:solidFill>
              <a:round/>
              <a:headEnd type="none" w="sm" len="sm"/>
              <a:tailEnd type="none" w="sm" len="sm"/>
            </a:ln>
          </p:spPr>
          <p:txBody>
            <a:bodyPr lIns="22467" tIns="11234" rIns="22467" bIns="11234" anchor="ctr" anchorCtr="1">
              <a:spAutoFit/>
            </a:bodyPr>
            <a:lstStyle/>
            <a:p>
              <a:endParaRPr lang="zh-CN" altLang="en-US"/>
            </a:p>
          </p:txBody>
        </p:sp>
      </p:grpSp>
      <p:grpSp>
        <p:nvGrpSpPr>
          <p:cNvPr id="3093" name="Group 69"/>
          <p:cNvGrpSpPr>
            <a:grpSpLocks/>
          </p:cNvGrpSpPr>
          <p:nvPr/>
        </p:nvGrpSpPr>
        <p:grpSpPr bwMode="auto">
          <a:xfrm>
            <a:off x="4211638" y="1843088"/>
            <a:ext cx="215900" cy="73025"/>
            <a:chOff x="2544" y="2400"/>
            <a:chExt cx="960" cy="478"/>
          </a:xfrm>
        </p:grpSpPr>
        <p:sp>
          <p:nvSpPr>
            <p:cNvPr id="3141" name="Rectangle 70"/>
            <p:cNvSpPr>
              <a:spLocks noChangeArrowheads="1"/>
            </p:cNvSpPr>
            <p:nvPr/>
          </p:nvSpPr>
          <p:spPr bwMode="ltGray">
            <a:xfrm>
              <a:off x="2544" y="2400"/>
              <a:ext cx="959" cy="477"/>
            </a:xfrm>
            <a:prstGeom prst="rect">
              <a:avLst/>
            </a:prstGeom>
            <a:gradFill rotWithShape="0">
              <a:gsLst>
                <a:gs pos="0">
                  <a:srgbClr val="CF0E30"/>
                </a:gs>
                <a:gs pos="100000">
                  <a:srgbClr val="84091F"/>
                </a:gs>
              </a:gsLst>
              <a:lin ang="2700000" scaled="1"/>
            </a:gradFill>
            <a:ln w="9525">
              <a:noFill/>
              <a:miter lim="800000"/>
              <a:headEnd/>
              <a:tailEnd/>
            </a:ln>
          </p:spPr>
          <p:txBody>
            <a:bodyPr lIns="22467" tIns="11234" rIns="22467" bIns="11234" anchor="ctr" anchorCtr="1">
              <a:spAutoFit/>
            </a:bodyPr>
            <a:lstStyle/>
            <a:p>
              <a:endParaRPr lang="zh-CN" altLang="en-US"/>
            </a:p>
          </p:txBody>
        </p:sp>
        <p:sp>
          <p:nvSpPr>
            <p:cNvPr id="3142" name="Freeform 71"/>
            <p:cNvSpPr>
              <a:spLocks/>
            </p:cNvSpPr>
            <p:nvPr/>
          </p:nvSpPr>
          <p:spPr bwMode="ltGray">
            <a:xfrm>
              <a:off x="2544" y="2400"/>
              <a:ext cx="960" cy="478"/>
            </a:xfrm>
            <a:custGeom>
              <a:avLst/>
              <a:gdLst>
                <a:gd name="T0" fmla="*/ 959 w 865"/>
                <a:gd name="T1" fmla="*/ 0 h 481"/>
                <a:gd name="T2" fmla="*/ 959 w 865"/>
                <a:gd name="T3" fmla="*/ 477 h 481"/>
                <a:gd name="T4" fmla="*/ 0 w 865"/>
                <a:gd name="T5" fmla="*/ 477 h 481"/>
                <a:gd name="T6" fmla="*/ 0 60000 65536"/>
                <a:gd name="T7" fmla="*/ 0 60000 65536"/>
                <a:gd name="T8" fmla="*/ 0 60000 65536"/>
                <a:gd name="T9" fmla="*/ 0 w 865"/>
                <a:gd name="T10" fmla="*/ 0 h 481"/>
                <a:gd name="T11" fmla="*/ 865 w 865"/>
                <a:gd name="T12" fmla="*/ 481 h 481"/>
              </a:gdLst>
              <a:ahLst/>
              <a:cxnLst>
                <a:cxn ang="T6">
                  <a:pos x="T0" y="T1"/>
                </a:cxn>
                <a:cxn ang="T7">
                  <a:pos x="T2" y="T3"/>
                </a:cxn>
                <a:cxn ang="T8">
                  <a:pos x="T4" y="T5"/>
                </a:cxn>
              </a:cxnLst>
              <a:rect l="T9" t="T10" r="T11" b="T12"/>
              <a:pathLst>
                <a:path w="865" h="481">
                  <a:moveTo>
                    <a:pt x="864" y="0"/>
                  </a:moveTo>
                  <a:lnTo>
                    <a:pt x="864" y="480"/>
                  </a:lnTo>
                  <a:lnTo>
                    <a:pt x="0" y="480"/>
                  </a:lnTo>
                </a:path>
              </a:pathLst>
            </a:custGeom>
            <a:noFill/>
            <a:ln w="12700" cap="rnd">
              <a:solidFill>
                <a:srgbClr val="900A21"/>
              </a:solidFill>
              <a:round/>
              <a:headEnd type="none" w="sm" len="sm"/>
              <a:tailEnd type="none" w="sm" len="sm"/>
            </a:ln>
          </p:spPr>
          <p:txBody>
            <a:bodyPr lIns="22467" tIns="11234" rIns="22467" bIns="11234" anchor="ctr" anchorCtr="1">
              <a:spAutoFit/>
            </a:bodyPr>
            <a:lstStyle/>
            <a:p>
              <a:endParaRPr lang="zh-CN" altLang="en-US"/>
            </a:p>
          </p:txBody>
        </p:sp>
        <p:sp>
          <p:nvSpPr>
            <p:cNvPr id="3143" name="Freeform 72"/>
            <p:cNvSpPr>
              <a:spLocks/>
            </p:cNvSpPr>
            <p:nvPr/>
          </p:nvSpPr>
          <p:spPr bwMode="ltGray">
            <a:xfrm>
              <a:off x="2544" y="2400"/>
              <a:ext cx="960" cy="478"/>
            </a:xfrm>
            <a:custGeom>
              <a:avLst/>
              <a:gdLst>
                <a:gd name="T0" fmla="*/ 959 w 865"/>
                <a:gd name="T1" fmla="*/ 0 h 481"/>
                <a:gd name="T2" fmla="*/ 0 w 865"/>
                <a:gd name="T3" fmla="*/ 0 h 481"/>
                <a:gd name="T4" fmla="*/ 0 w 865"/>
                <a:gd name="T5" fmla="*/ 477 h 481"/>
                <a:gd name="T6" fmla="*/ 0 60000 65536"/>
                <a:gd name="T7" fmla="*/ 0 60000 65536"/>
                <a:gd name="T8" fmla="*/ 0 60000 65536"/>
                <a:gd name="T9" fmla="*/ 0 w 865"/>
                <a:gd name="T10" fmla="*/ 0 h 481"/>
                <a:gd name="T11" fmla="*/ 865 w 865"/>
                <a:gd name="T12" fmla="*/ 481 h 481"/>
              </a:gdLst>
              <a:ahLst/>
              <a:cxnLst>
                <a:cxn ang="T6">
                  <a:pos x="T0" y="T1"/>
                </a:cxn>
                <a:cxn ang="T7">
                  <a:pos x="T2" y="T3"/>
                </a:cxn>
                <a:cxn ang="T8">
                  <a:pos x="T4" y="T5"/>
                </a:cxn>
              </a:cxnLst>
              <a:rect l="T9" t="T10" r="T11" b="T12"/>
              <a:pathLst>
                <a:path w="865" h="481">
                  <a:moveTo>
                    <a:pt x="864" y="0"/>
                  </a:moveTo>
                  <a:lnTo>
                    <a:pt x="0" y="0"/>
                  </a:lnTo>
                  <a:lnTo>
                    <a:pt x="0" y="480"/>
                  </a:lnTo>
                </a:path>
              </a:pathLst>
            </a:custGeom>
            <a:noFill/>
            <a:ln w="12700" cap="rnd">
              <a:solidFill>
                <a:srgbClr val="FCCDD5"/>
              </a:solidFill>
              <a:round/>
              <a:headEnd type="none" w="sm" len="sm"/>
              <a:tailEnd type="none" w="sm" len="sm"/>
            </a:ln>
          </p:spPr>
          <p:txBody>
            <a:bodyPr lIns="22467" tIns="11234" rIns="22467" bIns="11234" anchor="ctr" anchorCtr="1">
              <a:spAutoFit/>
            </a:bodyPr>
            <a:lstStyle/>
            <a:p>
              <a:endParaRPr lang="zh-CN" altLang="en-US"/>
            </a:p>
          </p:txBody>
        </p:sp>
      </p:grpSp>
      <p:grpSp>
        <p:nvGrpSpPr>
          <p:cNvPr id="3094" name="Group 73"/>
          <p:cNvGrpSpPr>
            <a:grpSpLocks/>
          </p:cNvGrpSpPr>
          <p:nvPr/>
        </p:nvGrpSpPr>
        <p:grpSpPr bwMode="auto">
          <a:xfrm>
            <a:off x="4211638" y="1989138"/>
            <a:ext cx="215900" cy="73025"/>
            <a:chOff x="2544" y="2400"/>
            <a:chExt cx="960" cy="478"/>
          </a:xfrm>
        </p:grpSpPr>
        <p:sp>
          <p:nvSpPr>
            <p:cNvPr id="3138" name="Rectangle 74"/>
            <p:cNvSpPr>
              <a:spLocks noChangeArrowheads="1"/>
            </p:cNvSpPr>
            <p:nvPr/>
          </p:nvSpPr>
          <p:spPr bwMode="ltGray">
            <a:xfrm>
              <a:off x="2544" y="2400"/>
              <a:ext cx="959" cy="477"/>
            </a:xfrm>
            <a:prstGeom prst="rect">
              <a:avLst/>
            </a:prstGeom>
            <a:gradFill rotWithShape="0">
              <a:gsLst>
                <a:gs pos="0">
                  <a:srgbClr val="CF0E30"/>
                </a:gs>
                <a:gs pos="100000">
                  <a:srgbClr val="84091F"/>
                </a:gs>
              </a:gsLst>
              <a:lin ang="2700000" scaled="1"/>
            </a:gradFill>
            <a:ln w="9525">
              <a:noFill/>
              <a:miter lim="800000"/>
              <a:headEnd/>
              <a:tailEnd/>
            </a:ln>
          </p:spPr>
          <p:txBody>
            <a:bodyPr lIns="22467" tIns="11234" rIns="22467" bIns="11234" anchor="ctr" anchorCtr="1">
              <a:spAutoFit/>
            </a:bodyPr>
            <a:lstStyle/>
            <a:p>
              <a:endParaRPr lang="zh-CN" altLang="en-US"/>
            </a:p>
          </p:txBody>
        </p:sp>
        <p:sp>
          <p:nvSpPr>
            <p:cNvPr id="3139" name="Freeform 75"/>
            <p:cNvSpPr>
              <a:spLocks/>
            </p:cNvSpPr>
            <p:nvPr/>
          </p:nvSpPr>
          <p:spPr bwMode="ltGray">
            <a:xfrm>
              <a:off x="2544" y="2400"/>
              <a:ext cx="960" cy="478"/>
            </a:xfrm>
            <a:custGeom>
              <a:avLst/>
              <a:gdLst>
                <a:gd name="T0" fmla="*/ 959 w 865"/>
                <a:gd name="T1" fmla="*/ 0 h 481"/>
                <a:gd name="T2" fmla="*/ 959 w 865"/>
                <a:gd name="T3" fmla="*/ 477 h 481"/>
                <a:gd name="T4" fmla="*/ 0 w 865"/>
                <a:gd name="T5" fmla="*/ 477 h 481"/>
                <a:gd name="T6" fmla="*/ 0 60000 65536"/>
                <a:gd name="T7" fmla="*/ 0 60000 65536"/>
                <a:gd name="T8" fmla="*/ 0 60000 65536"/>
                <a:gd name="T9" fmla="*/ 0 w 865"/>
                <a:gd name="T10" fmla="*/ 0 h 481"/>
                <a:gd name="T11" fmla="*/ 865 w 865"/>
                <a:gd name="T12" fmla="*/ 481 h 481"/>
              </a:gdLst>
              <a:ahLst/>
              <a:cxnLst>
                <a:cxn ang="T6">
                  <a:pos x="T0" y="T1"/>
                </a:cxn>
                <a:cxn ang="T7">
                  <a:pos x="T2" y="T3"/>
                </a:cxn>
                <a:cxn ang="T8">
                  <a:pos x="T4" y="T5"/>
                </a:cxn>
              </a:cxnLst>
              <a:rect l="T9" t="T10" r="T11" b="T12"/>
              <a:pathLst>
                <a:path w="865" h="481">
                  <a:moveTo>
                    <a:pt x="864" y="0"/>
                  </a:moveTo>
                  <a:lnTo>
                    <a:pt x="864" y="480"/>
                  </a:lnTo>
                  <a:lnTo>
                    <a:pt x="0" y="480"/>
                  </a:lnTo>
                </a:path>
              </a:pathLst>
            </a:custGeom>
            <a:noFill/>
            <a:ln w="12700" cap="rnd">
              <a:solidFill>
                <a:srgbClr val="900A21"/>
              </a:solidFill>
              <a:round/>
              <a:headEnd type="none" w="sm" len="sm"/>
              <a:tailEnd type="none" w="sm" len="sm"/>
            </a:ln>
          </p:spPr>
          <p:txBody>
            <a:bodyPr lIns="22467" tIns="11234" rIns="22467" bIns="11234" anchor="ctr" anchorCtr="1">
              <a:spAutoFit/>
            </a:bodyPr>
            <a:lstStyle/>
            <a:p>
              <a:endParaRPr lang="zh-CN" altLang="en-US"/>
            </a:p>
          </p:txBody>
        </p:sp>
        <p:sp>
          <p:nvSpPr>
            <p:cNvPr id="3140" name="Freeform 76"/>
            <p:cNvSpPr>
              <a:spLocks/>
            </p:cNvSpPr>
            <p:nvPr/>
          </p:nvSpPr>
          <p:spPr bwMode="ltGray">
            <a:xfrm>
              <a:off x="2544" y="2400"/>
              <a:ext cx="960" cy="478"/>
            </a:xfrm>
            <a:custGeom>
              <a:avLst/>
              <a:gdLst>
                <a:gd name="T0" fmla="*/ 959 w 865"/>
                <a:gd name="T1" fmla="*/ 0 h 481"/>
                <a:gd name="T2" fmla="*/ 0 w 865"/>
                <a:gd name="T3" fmla="*/ 0 h 481"/>
                <a:gd name="T4" fmla="*/ 0 w 865"/>
                <a:gd name="T5" fmla="*/ 477 h 481"/>
                <a:gd name="T6" fmla="*/ 0 60000 65536"/>
                <a:gd name="T7" fmla="*/ 0 60000 65536"/>
                <a:gd name="T8" fmla="*/ 0 60000 65536"/>
                <a:gd name="T9" fmla="*/ 0 w 865"/>
                <a:gd name="T10" fmla="*/ 0 h 481"/>
                <a:gd name="T11" fmla="*/ 865 w 865"/>
                <a:gd name="T12" fmla="*/ 481 h 481"/>
              </a:gdLst>
              <a:ahLst/>
              <a:cxnLst>
                <a:cxn ang="T6">
                  <a:pos x="T0" y="T1"/>
                </a:cxn>
                <a:cxn ang="T7">
                  <a:pos x="T2" y="T3"/>
                </a:cxn>
                <a:cxn ang="T8">
                  <a:pos x="T4" y="T5"/>
                </a:cxn>
              </a:cxnLst>
              <a:rect l="T9" t="T10" r="T11" b="T12"/>
              <a:pathLst>
                <a:path w="865" h="481">
                  <a:moveTo>
                    <a:pt x="864" y="0"/>
                  </a:moveTo>
                  <a:lnTo>
                    <a:pt x="0" y="0"/>
                  </a:lnTo>
                  <a:lnTo>
                    <a:pt x="0" y="480"/>
                  </a:lnTo>
                </a:path>
              </a:pathLst>
            </a:custGeom>
            <a:noFill/>
            <a:ln w="12700" cap="rnd">
              <a:solidFill>
                <a:srgbClr val="FCCDD5"/>
              </a:solidFill>
              <a:round/>
              <a:headEnd type="none" w="sm" len="sm"/>
              <a:tailEnd type="none" w="sm" len="sm"/>
            </a:ln>
          </p:spPr>
          <p:txBody>
            <a:bodyPr lIns="22467" tIns="11234" rIns="22467" bIns="11234" anchor="ctr" anchorCtr="1">
              <a:spAutoFit/>
            </a:bodyPr>
            <a:lstStyle/>
            <a:p>
              <a:endParaRPr lang="zh-CN" altLang="en-US"/>
            </a:p>
          </p:txBody>
        </p:sp>
      </p:grpSp>
      <p:grpSp>
        <p:nvGrpSpPr>
          <p:cNvPr id="3095" name="Group 77"/>
          <p:cNvGrpSpPr>
            <a:grpSpLocks/>
          </p:cNvGrpSpPr>
          <p:nvPr/>
        </p:nvGrpSpPr>
        <p:grpSpPr bwMode="auto">
          <a:xfrm>
            <a:off x="4500563" y="1700213"/>
            <a:ext cx="215900" cy="73025"/>
            <a:chOff x="2544" y="2400"/>
            <a:chExt cx="960" cy="478"/>
          </a:xfrm>
        </p:grpSpPr>
        <p:sp>
          <p:nvSpPr>
            <p:cNvPr id="3135" name="Rectangle 78"/>
            <p:cNvSpPr>
              <a:spLocks noChangeArrowheads="1"/>
            </p:cNvSpPr>
            <p:nvPr/>
          </p:nvSpPr>
          <p:spPr bwMode="ltGray">
            <a:xfrm>
              <a:off x="2544" y="2400"/>
              <a:ext cx="959" cy="477"/>
            </a:xfrm>
            <a:prstGeom prst="rect">
              <a:avLst/>
            </a:prstGeom>
            <a:gradFill rotWithShape="0">
              <a:gsLst>
                <a:gs pos="0">
                  <a:srgbClr val="CF0E30"/>
                </a:gs>
                <a:gs pos="100000">
                  <a:srgbClr val="84091F"/>
                </a:gs>
              </a:gsLst>
              <a:lin ang="2700000" scaled="1"/>
            </a:gradFill>
            <a:ln w="9525">
              <a:noFill/>
              <a:miter lim="800000"/>
              <a:headEnd/>
              <a:tailEnd/>
            </a:ln>
          </p:spPr>
          <p:txBody>
            <a:bodyPr lIns="22467" tIns="11234" rIns="22467" bIns="11234" anchor="ctr" anchorCtr="1">
              <a:spAutoFit/>
            </a:bodyPr>
            <a:lstStyle/>
            <a:p>
              <a:endParaRPr lang="zh-CN" altLang="en-US"/>
            </a:p>
          </p:txBody>
        </p:sp>
        <p:sp>
          <p:nvSpPr>
            <p:cNvPr id="3136" name="Freeform 79"/>
            <p:cNvSpPr>
              <a:spLocks/>
            </p:cNvSpPr>
            <p:nvPr/>
          </p:nvSpPr>
          <p:spPr bwMode="ltGray">
            <a:xfrm>
              <a:off x="2544" y="2400"/>
              <a:ext cx="960" cy="478"/>
            </a:xfrm>
            <a:custGeom>
              <a:avLst/>
              <a:gdLst>
                <a:gd name="T0" fmla="*/ 959 w 865"/>
                <a:gd name="T1" fmla="*/ 0 h 481"/>
                <a:gd name="T2" fmla="*/ 959 w 865"/>
                <a:gd name="T3" fmla="*/ 477 h 481"/>
                <a:gd name="T4" fmla="*/ 0 w 865"/>
                <a:gd name="T5" fmla="*/ 477 h 481"/>
                <a:gd name="T6" fmla="*/ 0 60000 65536"/>
                <a:gd name="T7" fmla="*/ 0 60000 65536"/>
                <a:gd name="T8" fmla="*/ 0 60000 65536"/>
                <a:gd name="T9" fmla="*/ 0 w 865"/>
                <a:gd name="T10" fmla="*/ 0 h 481"/>
                <a:gd name="T11" fmla="*/ 865 w 865"/>
                <a:gd name="T12" fmla="*/ 481 h 481"/>
              </a:gdLst>
              <a:ahLst/>
              <a:cxnLst>
                <a:cxn ang="T6">
                  <a:pos x="T0" y="T1"/>
                </a:cxn>
                <a:cxn ang="T7">
                  <a:pos x="T2" y="T3"/>
                </a:cxn>
                <a:cxn ang="T8">
                  <a:pos x="T4" y="T5"/>
                </a:cxn>
              </a:cxnLst>
              <a:rect l="T9" t="T10" r="T11" b="T12"/>
              <a:pathLst>
                <a:path w="865" h="481">
                  <a:moveTo>
                    <a:pt x="864" y="0"/>
                  </a:moveTo>
                  <a:lnTo>
                    <a:pt x="864" y="480"/>
                  </a:lnTo>
                  <a:lnTo>
                    <a:pt x="0" y="480"/>
                  </a:lnTo>
                </a:path>
              </a:pathLst>
            </a:custGeom>
            <a:noFill/>
            <a:ln w="12700" cap="rnd">
              <a:solidFill>
                <a:srgbClr val="900A21"/>
              </a:solidFill>
              <a:round/>
              <a:headEnd type="none" w="sm" len="sm"/>
              <a:tailEnd type="none" w="sm" len="sm"/>
            </a:ln>
          </p:spPr>
          <p:txBody>
            <a:bodyPr lIns="22467" tIns="11234" rIns="22467" bIns="11234" anchor="ctr" anchorCtr="1">
              <a:spAutoFit/>
            </a:bodyPr>
            <a:lstStyle/>
            <a:p>
              <a:endParaRPr lang="zh-CN" altLang="en-US"/>
            </a:p>
          </p:txBody>
        </p:sp>
        <p:sp>
          <p:nvSpPr>
            <p:cNvPr id="3137" name="Freeform 80"/>
            <p:cNvSpPr>
              <a:spLocks/>
            </p:cNvSpPr>
            <p:nvPr/>
          </p:nvSpPr>
          <p:spPr bwMode="ltGray">
            <a:xfrm>
              <a:off x="2544" y="2400"/>
              <a:ext cx="960" cy="478"/>
            </a:xfrm>
            <a:custGeom>
              <a:avLst/>
              <a:gdLst>
                <a:gd name="T0" fmla="*/ 959 w 865"/>
                <a:gd name="T1" fmla="*/ 0 h 481"/>
                <a:gd name="T2" fmla="*/ 0 w 865"/>
                <a:gd name="T3" fmla="*/ 0 h 481"/>
                <a:gd name="T4" fmla="*/ 0 w 865"/>
                <a:gd name="T5" fmla="*/ 477 h 481"/>
                <a:gd name="T6" fmla="*/ 0 60000 65536"/>
                <a:gd name="T7" fmla="*/ 0 60000 65536"/>
                <a:gd name="T8" fmla="*/ 0 60000 65536"/>
                <a:gd name="T9" fmla="*/ 0 w 865"/>
                <a:gd name="T10" fmla="*/ 0 h 481"/>
                <a:gd name="T11" fmla="*/ 865 w 865"/>
                <a:gd name="T12" fmla="*/ 481 h 481"/>
              </a:gdLst>
              <a:ahLst/>
              <a:cxnLst>
                <a:cxn ang="T6">
                  <a:pos x="T0" y="T1"/>
                </a:cxn>
                <a:cxn ang="T7">
                  <a:pos x="T2" y="T3"/>
                </a:cxn>
                <a:cxn ang="T8">
                  <a:pos x="T4" y="T5"/>
                </a:cxn>
              </a:cxnLst>
              <a:rect l="T9" t="T10" r="T11" b="T12"/>
              <a:pathLst>
                <a:path w="865" h="481">
                  <a:moveTo>
                    <a:pt x="864" y="0"/>
                  </a:moveTo>
                  <a:lnTo>
                    <a:pt x="0" y="0"/>
                  </a:lnTo>
                  <a:lnTo>
                    <a:pt x="0" y="480"/>
                  </a:lnTo>
                </a:path>
              </a:pathLst>
            </a:custGeom>
            <a:noFill/>
            <a:ln w="12700" cap="rnd">
              <a:solidFill>
                <a:srgbClr val="FCCDD5"/>
              </a:solidFill>
              <a:round/>
              <a:headEnd type="none" w="sm" len="sm"/>
              <a:tailEnd type="none" w="sm" len="sm"/>
            </a:ln>
          </p:spPr>
          <p:txBody>
            <a:bodyPr lIns="22467" tIns="11234" rIns="22467" bIns="11234" anchor="ctr" anchorCtr="1">
              <a:spAutoFit/>
            </a:bodyPr>
            <a:lstStyle/>
            <a:p>
              <a:endParaRPr lang="zh-CN" altLang="en-US"/>
            </a:p>
          </p:txBody>
        </p:sp>
      </p:grpSp>
      <p:grpSp>
        <p:nvGrpSpPr>
          <p:cNvPr id="3096" name="Group 81"/>
          <p:cNvGrpSpPr>
            <a:grpSpLocks/>
          </p:cNvGrpSpPr>
          <p:nvPr/>
        </p:nvGrpSpPr>
        <p:grpSpPr bwMode="auto">
          <a:xfrm>
            <a:off x="4500563" y="1843088"/>
            <a:ext cx="215900" cy="73025"/>
            <a:chOff x="2544" y="2400"/>
            <a:chExt cx="960" cy="478"/>
          </a:xfrm>
        </p:grpSpPr>
        <p:sp>
          <p:nvSpPr>
            <p:cNvPr id="3132" name="Rectangle 82"/>
            <p:cNvSpPr>
              <a:spLocks noChangeArrowheads="1"/>
            </p:cNvSpPr>
            <p:nvPr/>
          </p:nvSpPr>
          <p:spPr bwMode="ltGray">
            <a:xfrm>
              <a:off x="2544" y="2400"/>
              <a:ext cx="959" cy="477"/>
            </a:xfrm>
            <a:prstGeom prst="rect">
              <a:avLst/>
            </a:prstGeom>
            <a:gradFill rotWithShape="0">
              <a:gsLst>
                <a:gs pos="0">
                  <a:srgbClr val="CF0E30"/>
                </a:gs>
                <a:gs pos="100000">
                  <a:srgbClr val="84091F"/>
                </a:gs>
              </a:gsLst>
              <a:lin ang="2700000" scaled="1"/>
            </a:gradFill>
            <a:ln w="9525">
              <a:noFill/>
              <a:miter lim="800000"/>
              <a:headEnd/>
              <a:tailEnd/>
            </a:ln>
          </p:spPr>
          <p:txBody>
            <a:bodyPr lIns="22467" tIns="11234" rIns="22467" bIns="11234" anchor="ctr" anchorCtr="1">
              <a:spAutoFit/>
            </a:bodyPr>
            <a:lstStyle/>
            <a:p>
              <a:endParaRPr lang="zh-CN" altLang="en-US"/>
            </a:p>
          </p:txBody>
        </p:sp>
        <p:sp>
          <p:nvSpPr>
            <p:cNvPr id="3133" name="Freeform 83"/>
            <p:cNvSpPr>
              <a:spLocks/>
            </p:cNvSpPr>
            <p:nvPr/>
          </p:nvSpPr>
          <p:spPr bwMode="ltGray">
            <a:xfrm>
              <a:off x="2544" y="2400"/>
              <a:ext cx="960" cy="478"/>
            </a:xfrm>
            <a:custGeom>
              <a:avLst/>
              <a:gdLst>
                <a:gd name="T0" fmla="*/ 959 w 865"/>
                <a:gd name="T1" fmla="*/ 0 h 481"/>
                <a:gd name="T2" fmla="*/ 959 w 865"/>
                <a:gd name="T3" fmla="*/ 477 h 481"/>
                <a:gd name="T4" fmla="*/ 0 w 865"/>
                <a:gd name="T5" fmla="*/ 477 h 481"/>
                <a:gd name="T6" fmla="*/ 0 60000 65536"/>
                <a:gd name="T7" fmla="*/ 0 60000 65536"/>
                <a:gd name="T8" fmla="*/ 0 60000 65536"/>
                <a:gd name="T9" fmla="*/ 0 w 865"/>
                <a:gd name="T10" fmla="*/ 0 h 481"/>
                <a:gd name="T11" fmla="*/ 865 w 865"/>
                <a:gd name="T12" fmla="*/ 481 h 481"/>
              </a:gdLst>
              <a:ahLst/>
              <a:cxnLst>
                <a:cxn ang="T6">
                  <a:pos x="T0" y="T1"/>
                </a:cxn>
                <a:cxn ang="T7">
                  <a:pos x="T2" y="T3"/>
                </a:cxn>
                <a:cxn ang="T8">
                  <a:pos x="T4" y="T5"/>
                </a:cxn>
              </a:cxnLst>
              <a:rect l="T9" t="T10" r="T11" b="T12"/>
              <a:pathLst>
                <a:path w="865" h="481">
                  <a:moveTo>
                    <a:pt x="864" y="0"/>
                  </a:moveTo>
                  <a:lnTo>
                    <a:pt x="864" y="480"/>
                  </a:lnTo>
                  <a:lnTo>
                    <a:pt x="0" y="480"/>
                  </a:lnTo>
                </a:path>
              </a:pathLst>
            </a:custGeom>
            <a:noFill/>
            <a:ln w="12700" cap="rnd">
              <a:solidFill>
                <a:srgbClr val="900A21"/>
              </a:solidFill>
              <a:round/>
              <a:headEnd type="none" w="sm" len="sm"/>
              <a:tailEnd type="none" w="sm" len="sm"/>
            </a:ln>
          </p:spPr>
          <p:txBody>
            <a:bodyPr lIns="22467" tIns="11234" rIns="22467" bIns="11234" anchor="ctr" anchorCtr="1">
              <a:spAutoFit/>
            </a:bodyPr>
            <a:lstStyle/>
            <a:p>
              <a:endParaRPr lang="zh-CN" altLang="en-US"/>
            </a:p>
          </p:txBody>
        </p:sp>
        <p:sp>
          <p:nvSpPr>
            <p:cNvPr id="3134" name="Freeform 84"/>
            <p:cNvSpPr>
              <a:spLocks/>
            </p:cNvSpPr>
            <p:nvPr/>
          </p:nvSpPr>
          <p:spPr bwMode="ltGray">
            <a:xfrm>
              <a:off x="2544" y="2400"/>
              <a:ext cx="960" cy="478"/>
            </a:xfrm>
            <a:custGeom>
              <a:avLst/>
              <a:gdLst>
                <a:gd name="T0" fmla="*/ 959 w 865"/>
                <a:gd name="T1" fmla="*/ 0 h 481"/>
                <a:gd name="T2" fmla="*/ 0 w 865"/>
                <a:gd name="T3" fmla="*/ 0 h 481"/>
                <a:gd name="T4" fmla="*/ 0 w 865"/>
                <a:gd name="T5" fmla="*/ 477 h 481"/>
                <a:gd name="T6" fmla="*/ 0 60000 65536"/>
                <a:gd name="T7" fmla="*/ 0 60000 65536"/>
                <a:gd name="T8" fmla="*/ 0 60000 65536"/>
                <a:gd name="T9" fmla="*/ 0 w 865"/>
                <a:gd name="T10" fmla="*/ 0 h 481"/>
                <a:gd name="T11" fmla="*/ 865 w 865"/>
                <a:gd name="T12" fmla="*/ 481 h 481"/>
              </a:gdLst>
              <a:ahLst/>
              <a:cxnLst>
                <a:cxn ang="T6">
                  <a:pos x="T0" y="T1"/>
                </a:cxn>
                <a:cxn ang="T7">
                  <a:pos x="T2" y="T3"/>
                </a:cxn>
                <a:cxn ang="T8">
                  <a:pos x="T4" y="T5"/>
                </a:cxn>
              </a:cxnLst>
              <a:rect l="T9" t="T10" r="T11" b="T12"/>
              <a:pathLst>
                <a:path w="865" h="481">
                  <a:moveTo>
                    <a:pt x="864" y="0"/>
                  </a:moveTo>
                  <a:lnTo>
                    <a:pt x="0" y="0"/>
                  </a:lnTo>
                  <a:lnTo>
                    <a:pt x="0" y="480"/>
                  </a:lnTo>
                </a:path>
              </a:pathLst>
            </a:custGeom>
            <a:noFill/>
            <a:ln w="12700" cap="rnd">
              <a:solidFill>
                <a:srgbClr val="FCCDD5"/>
              </a:solidFill>
              <a:round/>
              <a:headEnd type="none" w="sm" len="sm"/>
              <a:tailEnd type="none" w="sm" len="sm"/>
            </a:ln>
          </p:spPr>
          <p:txBody>
            <a:bodyPr lIns="22467" tIns="11234" rIns="22467" bIns="11234" anchor="ctr" anchorCtr="1">
              <a:spAutoFit/>
            </a:bodyPr>
            <a:lstStyle/>
            <a:p>
              <a:endParaRPr lang="zh-CN" altLang="en-US"/>
            </a:p>
          </p:txBody>
        </p:sp>
      </p:grpSp>
      <p:grpSp>
        <p:nvGrpSpPr>
          <p:cNvPr id="3097" name="Group 85"/>
          <p:cNvGrpSpPr>
            <a:grpSpLocks/>
          </p:cNvGrpSpPr>
          <p:nvPr/>
        </p:nvGrpSpPr>
        <p:grpSpPr bwMode="auto">
          <a:xfrm>
            <a:off x="4500563" y="1989138"/>
            <a:ext cx="215900" cy="73025"/>
            <a:chOff x="2544" y="2400"/>
            <a:chExt cx="960" cy="478"/>
          </a:xfrm>
        </p:grpSpPr>
        <p:sp>
          <p:nvSpPr>
            <p:cNvPr id="3129" name="Rectangle 86"/>
            <p:cNvSpPr>
              <a:spLocks noChangeArrowheads="1"/>
            </p:cNvSpPr>
            <p:nvPr/>
          </p:nvSpPr>
          <p:spPr bwMode="ltGray">
            <a:xfrm>
              <a:off x="2544" y="2400"/>
              <a:ext cx="959" cy="477"/>
            </a:xfrm>
            <a:prstGeom prst="rect">
              <a:avLst/>
            </a:prstGeom>
            <a:gradFill rotWithShape="0">
              <a:gsLst>
                <a:gs pos="0">
                  <a:srgbClr val="CF0E30"/>
                </a:gs>
                <a:gs pos="100000">
                  <a:srgbClr val="84091F"/>
                </a:gs>
              </a:gsLst>
              <a:lin ang="2700000" scaled="1"/>
            </a:gradFill>
            <a:ln w="9525">
              <a:noFill/>
              <a:miter lim="800000"/>
              <a:headEnd/>
              <a:tailEnd/>
            </a:ln>
          </p:spPr>
          <p:txBody>
            <a:bodyPr lIns="22467" tIns="11234" rIns="22467" bIns="11234" anchor="ctr" anchorCtr="1">
              <a:spAutoFit/>
            </a:bodyPr>
            <a:lstStyle/>
            <a:p>
              <a:endParaRPr lang="zh-CN" altLang="en-US"/>
            </a:p>
          </p:txBody>
        </p:sp>
        <p:sp>
          <p:nvSpPr>
            <p:cNvPr id="3130" name="Freeform 87"/>
            <p:cNvSpPr>
              <a:spLocks/>
            </p:cNvSpPr>
            <p:nvPr/>
          </p:nvSpPr>
          <p:spPr bwMode="ltGray">
            <a:xfrm>
              <a:off x="2544" y="2400"/>
              <a:ext cx="960" cy="478"/>
            </a:xfrm>
            <a:custGeom>
              <a:avLst/>
              <a:gdLst>
                <a:gd name="T0" fmla="*/ 959 w 865"/>
                <a:gd name="T1" fmla="*/ 0 h 481"/>
                <a:gd name="T2" fmla="*/ 959 w 865"/>
                <a:gd name="T3" fmla="*/ 477 h 481"/>
                <a:gd name="T4" fmla="*/ 0 w 865"/>
                <a:gd name="T5" fmla="*/ 477 h 481"/>
                <a:gd name="T6" fmla="*/ 0 60000 65536"/>
                <a:gd name="T7" fmla="*/ 0 60000 65536"/>
                <a:gd name="T8" fmla="*/ 0 60000 65536"/>
                <a:gd name="T9" fmla="*/ 0 w 865"/>
                <a:gd name="T10" fmla="*/ 0 h 481"/>
                <a:gd name="T11" fmla="*/ 865 w 865"/>
                <a:gd name="T12" fmla="*/ 481 h 481"/>
              </a:gdLst>
              <a:ahLst/>
              <a:cxnLst>
                <a:cxn ang="T6">
                  <a:pos x="T0" y="T1"/>
                </a:cxn>
                <a:cxn ang="T7">
                  <a:pos x="T2" y="T3"/>
                </a:cxn>
                <a:cxn ang="T8">
                  <a:pos x="T4" y="T5"/>
                </a:cxn>
              </a:cxnLst>
              <a:rect l="T9" t="T10" r="T11" b="T12"/>
              <a:pathLst>
                <a:path w="865" h="481">
                  <a:moveTo>
                    <a:pt x="864" y="0"/>
                  </a:moveTo>
                  <a:lnTo>
                    <a:pt x="864" y="480"/>
                  </a:lnTo>
                  <a:lnTo>
                    <a:pt x="0" y="480"/>
                  </a:lnTo>
                </a:path>
              </a:pathLst>
            </a:custGeom>
            <a:noFill/>
            <a:ln w="12700" cap="rnd">
              <a:solidFill>
                <a:srgbClr val="900A21"/>
              </a:solidFill>
              <a:round/>
              <a:headEnd type="none" w="sm" len="sm"/>
              <a:tailEnd type="none" w="sm" len="sm"/>
            </a:ln>
          </p:spPr>
          <p:txBody>
            <a:bodyPr lIns="22467" tIns="11234" rIns="22467" bIns="11234" anchor="ctr" anchorCtr="1">
              <a:spAutoFit/>
            </a:bodyPr>
            <a:lstStyle/>
            <a:p>
              <a:endParaRPr lang="zh-CN" altLang="en-US"/>
            </a:p>
          </p:txBody>
        </p:sp>
        <p:sp>
          <p:nvSpPr>
            <p:cNvPr id="3131" name="Freeform 88"/>
            <p:cNvSpPr>
              <a:spLocks/>
            </p:cNvSpPr>
            <p:nvPr/>
          </p:nvSpPr>
          <p:spPr bwMode="ltGray">
            <a:xfrm>
              <a:off x="2544" y="2400"/>
              <a:ext cx="960" cy="478"/>
            </a:xfrm>
            <a:custGeom>
              <a:avLst/>
              <a:gdLst>
                <a:gd name="T0" fmla="*/ 959 w 865"/>
                <a:gd name="T1" fmla="*/ 0 h 481"/>
                <a:gd name="T2" fmla="*/ 0 w 865"/>
                <a:gd name="T3" fmla="*/ 0 h 481"/>
                <a:gd name="T4" fmla="*/ 0 w 865"/>
                <a:gd name="T5" fmla="*/ 477 h 481"/>
                <a:gd name="T6" fmla="*/ 0 60000 65536"/>
                <a:gd name="T7" fmla="*/ 0 60000 65536"/>
                <a:gd name="T8" fmla="*/ 0 60000 65536"/>
                <a:gd name="T9" fmla="*/ 0 w 865"/>
                <a:gd name="T10" fmla="*/ 0 h 481"/>
                <a:gd name="T11" fmla="*/ 865 w 865"/>
                <a:gd name="T12" fmla="*/ 481 h 481"/>
              </a:gdLst>
              <a:ahLst/>
              <a:cxnLst>
                <a:cxn ang="T6">
                  <a:pos x="T0" y="T1"/>
                </a:cxn>
                <a:cxn ang="T7">
                  <a:pos x="T2" y="T3"/>
                </a:cxn>
                <a:cxn ang="T8">
                  <a:pos x="T4" y="T5"/>
                </a:cxn>
              </a:cxnLst>
              <a:rect l="T9" t="T10" r="T11" b="T12"/>
              <a:pathLst>
                <a:path w="865" h="481">
                  <a:moveTo>
                    <a:pt x="864" y="0"/>
                  </a:moveTo>
                  <a:lnTo>
                    <a:pt x="0" y="0"/>
                  </a:lnTo>
                  <a:lnTo>
                    <a:pt x="0" y="480"/>
                  </a:lnTo>
                </a:path>
              </a:pathLst>
            </a:custGeom>
            <a:noFill/>
            <a:ln w="12700" cap="rnd">
              <a:solidFill>
                <a:srgbClr val="FCCDD5"/>
              </a:solidFill>
              <a:round/>
              <a:headEnd type="none" w="sm" len="sm"/>
              <a:tailEnd type="none" w="sm" len="sm"/>
            </a:ln>
          </p:spPr>
          <p:txBody>
            <a:bodyPr lIns="22467" tIns="11234" rIns="22467" bIns="11234" anchor="ctr" anchorCtr="1">
              <a:spAutoFit/>
            </a:bodyPr>
            <a:lstStyle/>
            <a:p>
              <a:endParaRPr lang="zh-CN" altLang="en-US"/>
            </a:p>
          </p:txBody>
        </p:sp>
      </p:grpSp>
      <p:grpSp>
        <p:nvGrpSpPr>
          <p:cNvPr id="3098" name="Group 89"/>
          <p:cNvGrpSpPr>
            <a:grpSpLocks/>
          </p:cNvGrpSpPr>
          <p:nvPr/>
        </p:nvGrpSpPr>
        <p:grpSpPr bwMode="auto">
          <a:xfrm>
            <a:off x="3924300" y="1700213"/>
            <a:ext cx="215900" cy="73025"/>
            <a:chOff x="2544" y="2400"/>
            <a:chExt cx="960" cy="478"/>
          </a:xfrm>
        </p:grpSpPr>
        <p:sp>
          <p:nvSpPr>
            <p:cNvPr id="3126" name="Rectangle 90"/>
            <p:cNvSpPr>
              <a:spLocks noChangeArrowheads="1"/>
            </p:cNvSpPr>
            <p:nvPr/>
          </p:nvSpPr>
          <p:spPr bwMode="ltGray">
            <a:xfrm>
              <a:off x="2544" y="2400"/>
              <a:ext cx="959" cy="477"/>
            </a:xfrm>
            <a:prstGeom prst="rect">
              <a:avLst/>
            </a:prstGeom>
            <a:gradFill rotWithShape="0">
              <a:gsLst>
                <a:gs pos="0">
                  <a:srgbClr val="CF0E30"/>
                </a:gs>
                <a:gs pos="100000">
                  <a:srgbClr val="84091F"/>
                </a:gs>
              </a:gsLst>
              <a:lin ang="2700000" scaled="1"/>
            </a:gradFill>
            <a:ln w="9525">
              <a:noFill/>
              <a:miter lim="800000"/>
              <a:headEnd/>
              <a:tailEnd/>
            </a:ln>
          </p:spPr>
          <p:txBody>
            <a:bodyPr lIns="22467" tIns="11234" rIns="22467" bIns="11234" anchor="ctr" anchorCtr="1">
              <a:spAutoFit/>
            </a:bodyPr>
            <a:lstStyle/>
            <a:p>
              <a:endParaRPr lang="zh-CN" altLang="en-US"/>
            </a:p>
          </p:txBody>
        </p:sp>
        <p:sp>
          <p:nvSpPr>
            <p:cNvPr id="3127" name="Freeform 91"/>
            <p:cNvSpPr>
              <a:spLocks/>
            </p:cNvSpPr>
            <p:nvPr/>
          </p:nvSpPr>
          <p:spPr bwMode="ltGray">
            <a:xfrm>
              <a:off x="2544" y="2400"/>
              <a:ext cx="960" cy="478"/>
            </a:xfrm>
            <a:custGeom>
              <a:avLst/>
              <a:gdLst>
                <a:gd name="T0" fmla="*/ 959 w 865"/>
                <a:gd name="T1" fmla="*/ 0 h 481"/>
                <a:gd name="T2" fmla="*/ 959 w 865"/>
                <a:gd name="T3" fmla="*/ 477 h 481"/>
                <a:gd name="T4" fmla="*/ 0 w 865"/>
                <a:gd name="T5" fmla="*/ 477 h 481"/>
                <a:gd name="T6" fmla="*/ 0 60000 65536"/>
                <a:gd name="T7" fmla="*/ 0 60000 65536"/>
                <a:gd name="T8" fmla="*/ 0 60000 65536"/>
                <a:gd name="T9" fmla="*/ 0 w 865"/>
                <a:gd name="T10" fmla="*/ 0 h 481"/>
                <a:gd name="T11" fmla="*/ 865 w 865"/>
                <a:gd name="T12" fmla="*/ 481 h 481"/>
              </a:gdLst>
              <a:ahLst/>
              <a:cxnLst>
                <a:cxn ang="T6">
                  <a:pos x="T0" y="T1"/>
                </a:cxn>
                <a:cxn ang="T7">
                  <a:pos x="T2" y="T3"/>
                </a:cxn>
                <a:cxn ang="T8">
                  <a:pos x="T4" y="T5"/>
                </a:cxn>
              </a:cxnLst>
              <a:rect l="T9" t="T10" r="T11" b="T12"/>
              <a:pathLst>
                <a:path w="865" h="481">
                  <a:moveTo>
                    <a:pt x="864" y="0"/>
                  </a:moveTo>
                  <a:lnTo>
                    <a:pt x="864" y="480"/>
                  </a:lnTo>
                  <a:lnTo>
                    <a:pt x="0" y="480"/>
                  </a:lnTo>
                </a:path>
              </a:pathLst>
            </a:custGeom>
            <a:noFill/>
            <a:ln w="12700" cap="rnd">
              <a:solidFill>
                <a:srgbClr val="900A21"/>
              </a:solidFill>
              <a:round/>
              <a:headEnd type="none" w="sm" len="sm"/>
              <a:tailEnd type="none" w="sm" len="sm"/>
            </a:ln>
          </p:spPr>
          <p:txBody>
            <a:bodyPr lIns="22467" tIns="11234" rIns="22467" bIns="11234" anchor="ctr" anchorCtr="1">
              <a:spAutoFit/>
            </a:bodyPr>
            <a:lstStyle/>
            <a:p>
              <a:endParaRPr lang="zh-CN" altLang="en-US"/>
            </a:p>
          </p:txBody>
        </p:sp>
        <p:sp>
          <p:nvSpPr>
            <p:cNvPr id="3128" name="Freeform 92"/>
            <p:cNvSpPr>
              <a:spLocks/>
            </p:cNvSpPr>
            <p:nvPr/>
          </p:nvSpPr>
          <p:spPr bwMode="ltGray">
            <a:xfrm>
              <a:off x="2544" y="2400"/>
              <a:ext cx="960" cy="478"/>
            </a:xfrm>
            <a:custGeom>
              <a:avLst/>
              <a:gdLst>
                <a:gd name="T0" fmla="*/ 959 w 865"/>
                <a:gd name="T1" fmla="*/ 0 h 481"/>
                <a:gd name="T2" fmla="*/ 0 w 865"/>
                <a:gd name="T3" fmla="*/ 0 h 481"/>
                <a:gd name="T4" fmla="*/ 0 w 865"/>
                <a:gd name="T5" fmla="*/ 477 h 481"/>
                <a:gd name="T6" fmla="*/ 0 60000 65536"/>
                <a:gd name="T7" fmla="*/ 0 60000 65536"/>
                <a:gd name="T8" fmla="*/ 0 60000 65536"/>
                <a:gd name="T9" fmla="*/ 0 w 865"/>
                <a:gd name="T10" fmla="*/ 0 h 481"/>
                <a:gd name="T11" fmla="*/ 865 w 865"/>
                <a:gd name="T12" fmla="*/ 481 h 481"/>
              </a:gdLst>
              <a:ahLst/>
              <a:cxnLst>
                <a:cxn ang="T6">
                  <a:pos x="T0" y="T1"/>
                </a:cxn>
                <a:cxn ang="T7">
                  <a:pos x="T2" y="T3"/>
                </a:cxn>
                <a:cxn ang="T8">
                  <a:pos x="T4" y="T5"/>
                </a:cxn>
              </a:cxnLst>
              <a:rect l="T9" t="T10" r="T11" b="T12"/>
              <a:pathLst>
                <a:path w="865" h="481">
                  <a:moveTo>
                    <a:pt x="864" y="0"/>
                  </a:moveTo>
                  <a:lnTo>
                    <a:pt x="0" y="0"/>
                  </a:lnTo>
                  <a:lnTo>
                    <a:pt x="0" y="480"/>
                  </a:lnTo>
                </a:path>
              </a:pathLst>
            </a:custGeom>
            <a:noFill/>
            <a:ln w="12700" cap="rnd">
              <a:solidFill>
                <a:srgbClr val="FCCDD5"/>
              </a:solidFill>
              <a:round/>
              <a:headEnd type="none" w="sm" len="sm"/>
              <a:tailEnd type="none" w="sm" len="sm"/>
            </a:ln>
          </p:spPr>
          <p:txBody>
            <a:bodyPr lIns="22467" tIns="11234" rIns="22467" bIns="11234" anchor="ctr" anchorCtr="1">
              <a:spAutoFit/>
            </a:bodyPr>
            <a:lstStyle/>
            <a:p>
              <a:endParaRPr lang="zh-CN" altLang="en-US"/>
            </a:p>
          </p:txBody>
        </p:sp>
      </p:grpSp>
      <p:graphicFrame>
        <p:nvGraphicFramePr>
          <p:cNvPr id="3074" name="Object 93"/>
          <p:cNvGraphicFramePr>
            <a:graphicFrameLocks noChangeAspect="1"/>
          </p:cNvGraphicFramePr>
          <p:nvPr/>
        </p:nvGraphicFramePr>
        <p:xfrm>
          <a:off x="2484438" y="2349500"/>
          <a:ext cx="319087" cy="1366838"/>
        </p:xfrm>
        <a:graphic>
          <a:graphicData uri="http://schemas.openxmlformats.org/presentationml/2006/ole">
            <mc:AlternateContent xmlns:mc="http://schemas.openxmlformats.org/markup-compatibility/2006">
              <mc:Choice xmlns:v="urn:schemas-microsoft-com:vml" Requires="v">
                <p:oleObj spid="_x0000_s3086" name="绘图" r:id="rId4" imgW="457200" imgH="1958400" progId="FLW3Drawing">
                  <p:embed/>
                </p:oleObj>
              </mc:Choice>
              <mc:Fallback>
                <p:oleObj name="绘图" r:id="rId4" imgW="457200" imgH="1958400" progId="FLW3Drawing">
                  <p:embed/>
                  <p:pic>
                    <p:nvPicPr>
                      <p:cNvPr id="0" name="Object 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2349500"/>
                        <a:ext cx="319087" cy="136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8798" name="Text Box 94"/>
          <p:cNvSpPr txBox="1">
            <a:spLocks noChangeArrowheads="1"/>
          </p:cNvSpPr>
          <p:nvPr/>
        </p:nvSpPr>
        <p:spPr bwMode="auto">
          <a:xfrm>
            <a:off x="1571625" y="2565400"/>
            <a:ext cx="2063750" cy="6413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009900"/>
                </a:solidFill>
                <a:effectLst>
                  <a:outerShdw blurRad="38100" dist="38100" dir="2700000" algn="tl">
                    <a:srgbClr val="C0C0C0"/>
                  </a:outerShdw>
                </a:effectLst>
                <a:latin typeface="Times New Roman" pitchFamily="18" charset="0"/>
                <a:ea typeface="宋体" pitchFamily="2" charset="-122"/>
              </a:rPr>
              <a:t>Broadcast Domain 1</a:t>
            </a:r>
          </a:p>
          <a:p>
            <a:pPr algn="ctr">
              <a:spcBef>
                <a:spcPct val="0"/>
              </a:spcBef>
              <a:buClrTx/>
              <a:buSzTx/>
              <a:buFontTx/>
              <a:buNone/>
              <a:defRPr/>
            </a:pPr>
            <a:r>
              <a:rPr kumimoji="1" lang="en-US" altLang="zh-CN" sz="1800" b="0">
                <a:solidFill>
                  <a:srgbClr val="009900"/>
                </a:solidFill>
                <a:effectLst>
                  <a:outerShdw blurRad="38100" dist="38100" dir="2700000" algn="tl">
                    <a:srgbClr val="C0C0C0"/>
                  </a:outerShdw>
                </a:effectLst>
                <a:ea typeface="宋体" pitchFamily="2" charset="-122"/>
              </a:rPr>
              <a:t>VLAN 10</a:t>
            </a:r>
          </a:p>
        </p:txBody>
      </p:sp>
      <p:graphicFrame>
        <p:nvGraphicFramePr>
          <p:cNvPr id="3075" name="Object 95"/>
          <p:cNvGraphicFramePr>
            <a:graphicFrameLocks noChangeAspect="1"/>
          </p:cNvGraphicFramePr>
          <p:nvPr/>
        </p:nvGraphicFramePr>
        <p:xfrm>
          <a:off x="3492500" y="3213100"/>
          <a:ext cx="1582738" cy="287338"/>
        </p:xfrm>
        <a:graphic>
          <a:graphicData uri="http://schemas.openxmlformats.org/presentationml/2006/ole">
            <mc:AlternateContent xmlns:mc="http://schemas.openxmlformats.org/markup-compatibility/2006">
              <mc:Choice xmlns:v="urn:schemas-microsoft-com:vml" Requires="v">
                <p:oleObj spid="_x0000_s3087" name="绘图" r:id="rId6" imgW="3754800" imgH="453600" progId="FLW3Drawing">
                  <p:embed/>
                </p:oleObj>
              </mc:Choice>
              <mc:Fallback>
                <p:oleObj name="绘图" r:id="rId6" imgW="3754800" imgH="453600" progId="FLW3Drawing">
                  <p:embed/>
                  <p:pic>
                    <p:nvPicPr>
                      <p:cNvPr id="0" name="Object 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00" y="3213100"/>
                        <a:ext cx="1582738"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8800" name="Text Box 96"/>
          <p:cNvSpPr txBox="1">
            <a:spLocks noChangeArrowheads="1"/>
          </p:cNvSpPr>
          <p:nvPr/>
        </p:nvSpPr>
        <p:spPr bwMode="auto">
          <a:xfrm>
            <a:off x="3300413" y="2924175"/>
            <a:ext cx="2063750" cy="6413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chemeClr val="accent2"/>
                </a:solidFill>
                <a:effectLst>
                  <a:outerShdw blurRad="38100" dist="38100" dir="2700000" algn="tl">
                    <a:srgbClr val="C0C0C0"/>
                  </a:outerShdw>
                </a:effectLst>
                <a:latin typeface="Times New Roman" pitchFamily="18" charset="0"/>
                <a:ea typeface="宋体" pitchFamily="2" charset="-122"/>
              </a:rPr>
              <a:t>Broadcast Domain 2</a:t>
            </a:r>
          </a:p>
          <a:p>
            <a:pPr algn="ctr">
              <a:spcBef>
                <a:spcPct val="0"/>
              </a:spcBef>
              <a:buClrTx/>
              <a:buSzTx/>
              <a:buFontTx/>
              <a:buNone/>
              <a:defRPr/>
            </a:pPr>
            <a:r>
              <a:rPr kumimoji="1" lang="en-US" altLang="zh-CN" sz="1800" b="0">
                <a:solidFill>
                  <a:schemeClr val="accent2"/>
                </a:solidFill>
                <a:effectLst>
                  <a:outerShdw blurRad="38100" dist="38100" dir="2700000" algn="tl">
                    <a:srgbClr val="C0C0C0"/>
                  </a:outerShdw>
                </a:effectLst>
                <a:ea typeface="宋体" pitchFamily="2" charset="-122"/>
              </a:rPr>
              <a:t>VLAN 20</a:t>
            </a:r>
          </a:p>
        </p:txBody>
      </p:sp>
      <p:graphicFrame>
        <p:nvGraphicFramePr>
          <p:cNvPr id="3076" name="Object 97"/>
          <p:cNvGraphicFramePr>
            <a:graphicFrameLocks noChangeAspect="1"/>
          </p:cNvGraphicFramePr>
          <p:nvPr/>
        </p:nvGraphicFramePr>
        <p:xfrm>
          <a:off x="6011863" y="2205038"/>
          <a:ext cx="360362" cy="1366837"/>
        </p:xfrm>
        <a:graphic>
          <a:graphicData uri="http://schemas.openxmlformats.org/presentationml/2006/ole">
            <mc:AlternateContent xmlns:mc="http://schemas.openxmlformats.org/markup-compatibility/2006">
              <mc:Choice xmlns:v="urn:schemas-microsoft-com:vml" Requires="v">
                <p:oleObj spid="_x0000_s3088" name="绘图" r:id="rId8" imgW="684000" imgH="1515600" progId="FLW3Drawing">
                  <p:embed/>
                </p:oleObj>
              </mc:Choice>
              <mc:Fallback>
                <p:oleObj name="绘图" r:id="rId8" imgW="684000" imgH="1515600" progId="FLW3Drawing">
                  <p:embed/>
                  <p:pic>
                    <p:nvPicPr>
                      <p:cNvPr id="0" name="Object 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1863" y="2205038"/>
                        <a:ext cx="3603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8802" name="Text Box 98"/>
          <p:cNvSpPr txBox="1">
            <a:spLocks noChangeArrowheads="1"/>
          </p:cNvSpPr>
          <p:nvPr/>
        </p:nvSpPr>
        <p:spPr bwMode="auto">
          <a:xfrm>
            <a:off x="5245100" y="2565400"/>
            <a:ext cx="2063750" cy="6413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CC3300"/>
                </a:solidFill>
                <a:effectLst>
                  <a:outerShdw blurRad="38100" dist="38100" dir="2700000" algn="tl">
                    <a:srgbClr val="C0C0C0"/>
                  </a:outerShdw>
                </a:effectLst>
                <a:latin typeface="Times New Roman" pitchFamily="18" charset="0"/>
                <a:ea typeface="宋体" pitchFamily="2" charset="-122"/>
              </a:rPr>
              <a:t>Broadcast Domain 3</a:t>
            </a:r>
          </a:p>
          <a:p>
            <a:pPr algn="ctr">
              <a:spcBef>
                <a:spcPct val="0"/>
              </a:spcBef>
              <a:buClrTx/>
              <a:buSzTx/>
              <a:buFontTx/>
              <a:buNone/>
              <a:defRPr/>
            </a:pPr>
            <a:r>
              <a:rPr kumimoji="1" lang="en-US" altLang="zh-CN" sz="1800" b="0">
                <a:solidFill>
                  <a:srgbClr val="CC3300"/>
                </a:solidFill>
                <a:effectLst>
                  <a:outerShdw blurRad="38100" dist="38100" dir="2700000" algn="tl">
                    <a:srgbClr val="C0C0C0"/>
                  </a:outerShdw>
                </a:effectLst>
                <a:ea typeface="宋体" pitchFamily="2" charset="-122"/>
              </a:rPr>
              <a:t>VLAN 30</a:t>
            </a:r>
          </a:p>
        </p:txBody>
      </p:sp>
      <p:sp>
        <p:nvSpPr>
          <p:cNvPr id="3102" name="Text Box 99"/>
          <p:cNvSpPr txBox="1">
            <a:spLocks noChangeArrowheads="1"/>
          </p:cNvSpPr>
          <p:nvPr/>
        </p:nvSpPr>
        <p:spPr bwMode="auto">
          <a:xfrm>
            <a:off x="3952875" y="5700713"/>
            <a:ext cx="946150" cy="396875"/>
          </a:xfrm>
          <a:prstGeom prst="rect">
            <a:avLst/>
          </a:prstGeom>
          <a:noFill/>
          <a:ln w="9525" algn="ctr">
            <a:noFill/>
            <a:miter lim="800000"/>
            <a:headEnd/>
            <a:tailEnd/>
          </a:ln>
        </p:spPr>
        <p:txBody>
          <a:bodyPr wrap="none">
            <a:spAutoFit/>
          </a:bodyPr>
          <a:lstStyle/>
          <a:p>
            <a:pPr algn="ctr">
              <a:spcBef>
                <a:spcPct val="0"/>
              </a:spcBef>
              <a:buClrTx/>
              <a:buSzTx/>
              <a:buFontTx/>
              <a:buNone/>
            </a:pPr>
            <a:r>
              <a:rPr kumimoji="1" lang="zh-CN" altLang="en-US" b="0">
                <a:latin typeface="Times New Roman" pitchFamily="18" charset="0"/>
                <a:ea typeface="宋体" pitchFamily="2" charset="-122"/>
              </a:rPr>
              <a:t>市场部</a:t>
            </a:r>
          </a:p>
        </p:txBody>
      </p:sp>
      <p:sp>
        <p:nvSpPr>
          <p:cNvPr id="3103" name="Text Box 100"/>
          <p:cNvSpPr txBox="1">
            <a:spLocks noChangeArrowheads="1"/>
          </p:cNvSpPr>
          <p:nvPr/>
        </p:nvSpPr>
        <p:spPr bwMode="auto">
          <a:xfrm>
            <a:off x="1465263" y="4724400"/>
            <a:ext cx="946150" cy="396875"/>
          </a:xfrm>
          <a:prstGeom prst="rect">
            <a:avLst/>
          </a:prstGeom>
          <a:noFill/>
          <a:ln w="9525" algn="ctr">
            <a:noFill/>
            <a:miter lim="800000"/>
            <a:headEnd/>
            <a:tailEnd/>
          </a:ln>
        </p:spPr>
        <p:txBody>
          <a:bodyPr wrap="none">
            <a:spAutoFit/>
          </a:bodyPr>
          <a:lstStyle/>
          <a:p>
            <a:pPr algn="ctr">
              <a:spcBef>
                <a:spcPct val="0"/>
              </a:spcBef>
              <a:buClrTx/>
              <a:buSzTx/>
              <a:buFontTx/>
              <a:buNone/>
            </a:pPr>
            <a:r>
              <a:rPr kumimoji="1" lang="zh-CN" altLang="en-US" b="0">
                <a:latin typeface="Times New Roman" pitchFamily="18" charset="0"/>
                <a:ea typeface="宋体" pitchFamily="2" charset="-122"/>
              </a:rPr>
              <a:t>工程部</a:t>
            </a:r>
          </a:p>
        </p:txBody>
      </p:sp>
      <p:sp>
        <p:nvSpPr>
          <p:cNvPr id="3104" name="Text Box 101"/>
          <p:cNvSpPr txBox="1">
            <a:spLocks noChangeArrowheads="1"/>
          </p:cNvSpPr>
          <p:nvPr/>
        </p:nvSpPr>
        <p:spPr bwMode="auto">
          <a:xfrm>
            <a:off x="6804025" y="4797425"/>
            <a:ext cx="946150" cy="396875"/>
          </a:xfrm>
          <a:prstGeom prst="rect">
            <a:avLst/>
          </a:prstGeom>
          <a:noFill/>
          <a:ln w="9525" algn="ctr">
            <a:noFill/>
            <a:miter lim="800000"/>
            <a:headEnd/>
            <a:tailEnd/>
          </a:ln>
        </p:spPr>
        <p:txBody>
          <a:bodyPr wrap="none">
            <a:spAutoFit/>
          </a:bodyPr>
          <a:lstStyle/>
          <a:p>
            <a:pPr algn="ctr">
              <a:spcBef>
                <a:spcPct val="0"/>
              </a:spcBef>
              <a:buClrTx/>
              <a:buSzTx/>
              <a:buFontTx/>
              <a:buNone/>
            </a:pPr>
            <a:r>
              <a:rPr kumimoji="1" lang="zh-CN" altLang="en-US" b="0">
                <a:latin typeface="Times New Roman" pitchFamily="18" charset="0"/>
                <a:ea typeface="宋体" pitchFamily="2" charset="-122"/>
              </a:rPr>
              <a:t>财务部</a:t>
            </a:r>
          </a:p>
        </p:txBody>
      </p:sp>
      <p:sp>
        <p:nvSpPr>
          <p:cNvPr id="3105" name="Line 102"/>
          <p:cNvSpPr>
            <a:spLocks noChangeShapeType="1"/>
          </p:cNvSpPr>
          <p:nvPr/>
        </p:nvSpPr>
        <p:spPr bwMode="auto">
          <a:xfrm flipH="1">
            <a:off x="2124075" y="1700213"/>
            <a:ext cx="1584325" cy="1728787"/>
          </a:xfrm>
          <a:prstGeom prst="line">
            <a:avLst/>
          </a:prstGeom>
          <a:noFill/>
          <a:ln w="9525">
            <a:solidFill>
              <a:schemeClr val="tx1"/>
            </a:solidFill>
            <a:round/>
            <a:headEnd/>
            <a:tailEnd/>
          </a:ln>
        </p:spPr>
        <p:txBody>
          <a:bodyPr/>
          <a:lstStyle/>
          <a:p>
            <a:endParaRPr lang="zh-CN" altLang="en-US"/>
          </a:p>
        </p:txBody>
      </p:sp>
      <p:sp>
        <p:nvSpPr>
          <p:cNvPr id="3106" name="Line 103"/>
          <p:cNvSpPr>
            <a:spLocks noChangeShapeType="1"/>
          </p:cNvSpPr>
          <p:nvPr/>
        </p:nvSpPr>
        <p:spPr bwMode="auto">
          <a:xfrm flipH="1">
            <a:off x="2195513" y="1844675"/>
            <a:ext cx="1512887" cy="1655763"/>
          </a:xfrm>
          <a:prstGeom prst="line">
            <a:avLst/>
          </a:prstGeom>
          <a:noFill/>
          <a:ln w="9525">
            <a:solidFill>
              <a:schemeClr val="tx1"/>
            </a:solidFill>
            <a:round/>
            <a:headEnd/>
            <a:tailEnd/>
          </a:ln>
        </p:spPr>
        <p:txBody>
          <a:bodyPr/>
          <a:lstStyle/>
          <a:p>
            <a:endParaRPr lang="zh-CN" altLang="en-US"/>
          </a:p>
        </p:txBody>
      </p:sp>
      <p:sp>
        <p:nvSpPr>
          <p:cNvPr id="3107" name="Line 104"/>
          <p:cNvSpPr>
            <a:spLocks noChangeShapeType="1"/>
          </p:cNvSpPr>
          <p:nvPr/>
        </p:nvSpPr>
        <p:spPr bwMode="auto">
          <a:xfrm flipH="1">
            <a:off x="2195513" y="1989138"/>
            <a:ext cx="1512887" cy="1655762"/>
          </a:xfrm>
          <a:prstGeom prst="line">
            <a:avLst/>
          </a:prstGeom>
          <a:noFill/>
          <a:ln w="9525">
            <a:solidFill>
              <a:schemeClr val="tx1"/>
            </a:solidFill>
            <a:round/>
            <a:headEnd/>
            <a:tailEnd/>
          </a:ln>
        </p:spPr>
        <p:txBody>
          <a:bodyPr/>
          <a:lstStyle/>
          <a:p>
            <a:endParaRPr lang="zh-CN" altLang="en-US"/>
          </a:p>
        </p:txBody>
      </p:sp>
      <p:sp>
        <p:nvSpPr>
          <p:cNvPr id="3108" name="Line 105"/>
          <p:cNvSpPr>
            <a:spLocks noChangeShapeType="1"/>
          </p:cNvSpPr>
          <p:nvPr/>
        </p:nvSpPr>
        <p:spPr bwMode="auto">
          <a:xfrm flipH="1">
            <a:off x="2195513" y="2133600"/>
            <a:ext cx="1512887" cy="1655763"/>
          </a:xfrm>
          <a:prstGeom prst="line">
            <a:avLst/>
          </a:prstGeom>
          <a:noFill/>
          <a:ln w="9525">
            <a:solidFill>
              <a:schemeClr val="tx1"/>
            </a:solidFill>
            <a:round/>
            <a:headEnd/>
            <a:tailEnd/>
          </a:ln>
        </p:spPr>
        <p:txBody>
          <a:bodyPr/>
          <a:lstStyle/>
          <a:p>
            <a:endParaRPr lang="zh-CN" altLang="en-US"/>
          </a:p>
        </p:txBody>
      </p:sp>
      <p:sp>
        <p:nvSpPr>
          <p:cNvPr id="3109" name="Line 106"/>
          <p:cNvSpPr>
            <a:spLocks noChangeShapeType="1"/>
          </p:cNvSpPr>
          <p:nvPr/>
        </p:nvSpPr>
        <p:spPr bwMode="auto">
          <a:xfrm flipH="1">
            <a:off x="2195513" y="2276475"/>
            <a:ext cx="1512887" cy="1657350"/>
          </a:xfrm>
          <a:prstGeom prst="line">
            <a:avLst/>
          </a:prstGeom>
          <a:noFill/>
          <a:ln w="9525">
            <a:solidFill>
              <a:schemeClr val="tx1"/>
            </a:solidFill>
            <a:round/>
            <a:headEnd/>
            <a:tailEnd/>
          </a:ln>
        </p:spPr>
        <p:txBody>
          <a:bodyPr/>
          <a:lstStyle/>
          <a:p>
            <a:endParaRPr lang="zh-CN" altLang="en-US"/>
          </a:p>
        </p:txBody>
      </p:sp>
      <p:sp>
        <p:nvSpPr>
          <p:cNvPr id="3110" name="Line 107"/>
          <p:cNvSpPr>
            <a:spLocks noChangeShapeType="1"/>
          </p:cNvSpPr>
          <p:nvPr/>
        </p:nvSpPr>
        <p:spPr bwMode="auto">
          <a:xfrm>
            <a:off x="4067175" y="1844675"/>
            <a:ext cx="217488" cy="2376488"/>
          </a:xfrm>
          <a:prstGeom prst="line">
            <a:avLst/>
          </a:prstGeom>
          <a:noFill/>
          <a:ln w="9525">
            <a:solidFill>
              <a:schemeClr val="tx1"/>
            </a:solidFill>
            <a:round/>
            <a:headEnd/>
            <a:tailEnd/>
          </a:ln>
        </p:spPr>
        <p:txBody>
          <a:bodyPr/>
          <a:lstStyle/>
          <a:p>
            <a:endParaRPr lang="zh-CN" altLang="en-US"/>
          </a:p>
        </p:txBody>
      </p:sp>
      <p:sp>
        <p:nvSpPr>
          <p:cNvPr id="3111" name="Line 108"/>
          <p:cNvSpPr>
            <a:spLocks noChangeShapeType="1"/>
          </p:cNvSpPr>
          <p:nvPr/>
        </p:nvSpPr>
        <p:spPr bwMode="auto">
          <a:xfrm>
            <a:off x="3995738" y="2349500"/>
            <a:ext cx="71437" cy="2016125"/>
          </a:xfrm>
          <a:prstGeom prst="line">
            <a:avLst/>
          </a:prstGeom>
          <a:noFill/>
          <a:ln w="9525">
            <a:solidFill>
              <a:schemeClr val="tx1"/>
            </a:solidFill>
            <a:round/>
            <a:headEnd/>
            <a:tailEnd/>
          </a:ln>
        </p:spPr>
        <p:txBody>
          <a:bodyPr/>
          <a:lstStyle/>
          <a:p>
            <a:endParaRPr lang="zh-CN" altLang="en-US"/>
          </a:p>
        </p:txBody>
      </p:sp>
      <p:sp>
        <p:nvSpPr>
          <p:cNvPr id="3112" name="Line 109"/>
          <p:cNvSpPr>
            <a:spLocks noChangeShapeType="1"/>
          </p:cNvSpPr>
          <p:nvPr/>
        </p:nvSpPr>
        <p:spPr bwMode="auto">
          <a:xfrm>
            <a:off x="3995738" y="2133600"/>
            <a:ext cx="144462" cy="2159000"/>
          </a:xfrm>
          <a:prstGeom prst="line">
            <a:avLst/>
          </a:prstGeom>
          <a:noFill/>
          <a:ln w="9525">
            <a:solidFill>
              <a:schemeClr val="tx1"/>
            </a:solidFill>
            <a:round/>
            <a:headEnd/>
            <a:tailEnd/>
          </a:ln>
        </p:spPr>
        <p:txBody>
          <a:bodyPr/>
          <a:lstStyle/>
          <a:p>
            <a:endParaRPr lang="zh-CN" altLang="en-US"/>
          </a:p>
        </p:txBody>
      </p:sp>
      <p:sp>
        <p:nvSpPr>
          <p:cNvPr id="3113" name="Line 110"/>
          <p:cNvSpPr>
            <a:spLocks noChangeShapeType="1"/>
          </p:cNvSpPr>
          <p:nvPr/>
        </p:nvSpPr>
        <p:spPr bwMode="auto">
          <a:xfrm>
            <a:off x="4284663" y="2133600"/>
            <a:ext cx="142875" cy="2159000"/>
          </a:xfrm>
          <a:prstGeom prst="line">
            <a:avLst/>
          </a:prstGeom>
          <a:noFill/>
          <a:ln w="9525">
            <a:solidFill>
              <a:schemeClr val="tx1"/>
            </a:solidFill>
            <a:round/>
            <a:headEnd/>
            <a:tailEnd/>
          </a:ln>
        </p:spPr>
        <p:txBody>
          <a:bodyPr/>
          <a:lstStyle/>
          <a:p>
            <a:endParaRPr lang="zh-CN" altLang="en-US"/>
          </a:p>
        </p:txBody>
      </p:sp>
      <p:sp>
        <p:nvSpPr>
          <p:cNvPr id="3114" name="Line 111"/>
          <p:cNvSpPr>
            <a:spLocks noChangeShapeType="1"/>
          </p:cNvSpPr>
          <p:nvPr/>
        </p:nvSpPr>
        <p:spPr bwMode="auto">
          <a:xfrm>
            <a:off x="4356100" y="2276475"/>
            <a:ext cx="144463" cy="2016125"/>
          </a:xfrm>
          <a:prstGeom prst="line">
            <a:avLst/>
          </a:prstGeom>
          <a:noFill/>
          <a:ln w="9525">
            <a:solidFill>
              <a:schemeClr val="tx1"/>
            </a:solidFill>
            <a:round/>
            <a:headEnd/>
            <a:tailEnd/>
          </a:ln>
        </p:spPr>
        <p:txBody>
          <a:bodyPr/>
          <a:lstStyle/>
          <a:p>
            <a:endParaRPr lang="zh-CN" altLang="en-US"/>
          </a:p>
        </p:txBody>
      </p:sp>
      <p:sp>
        <p:nvSpPr>
          <p:cNvPr id="3115" name="Line 112"/>
          <p:cNvSpPr>
            <a:spLocks noChangeShapeType="1"/>
          </p:cNvSpPr>
          <p:nvPr/>
        </p:nvSpPr>
        <p:spPr bwMode="auto">
          <a:xfrm>
            <a:off x="4572000" y="2133600"/>
            <a:ext cx="71438" cy="2232025"/>
          </a:xfrm>
          <a:prstGeom prst="line">
            <a:avLst/>
          </a:prstGeom>
          <a:noFill/>
          <a:ln w="9525">
            <a:solidFill>
              <a:schemeClr val="tx1"/>
            </a:solidFill>
            <a:round/>
            <a:headEnd/>
            <a:tailEnd/>
          </a:ln>
        </p:spPr>
        <p:txBody>
          <a:bodyPr/>
          <a:lstStyle/>
          <a:p>
            <a:endParaRPr lang="zh-CN" altLang="en-US"/>
          </a:p>
        </p:txBody>
      </p:sp>
      <p:sp>
        <p:nvSpPr>
          <p:cNvPr id="3116" name="Line 113"/>
          <p:cNvSpPr>
            <a:spLocks noChangeShapeType="1"/>
          </p:cNvSpPr>
          <p:nvPr/>
        </p:nvSpPr>
        <p:spPr bwMode="auto">
          <a:xfrm>
            <a:off x="4643438" y="2276475"/>
            <a:ext cx="73025" cy="2160588"/>
          </a:xfrm>
          <a:prstGeom prst="line">
            <a:avLst/>
          </a:prstGeom>
          <a:noFill/>
          <a:ln w="9525">
            <a:solidFill>
              <a:schemeClr val="tx1"/>
            </a:solidFill>
            <a:round/>
            <a:headEnd/>
            <a:tailEnd/>
          </a:ln>
        </p:spPr>
        <p:txBody>
          <a:bodyPr/>
          <a:lstStyle/>
          <a:p>
            <a:endParaRPr lang="zh-CN" altLang="en-US"/>
          </a:p>
        </p:txBody>
      </p:sp>
      <p:sp>
        <p:nvSpPr>
          <p:cNvPr id="3117" name="Line 114"/>
          <p:cNvSpPr>
            <a:spLocks noChangeShapeType="1"/>
          </p:cNvSpPr>
          <p:nvPr/>
        </p:nvSpPr>
        <p:spPr bwMode="auto">
          <a:xfrm>
            <a:off x="4427538" y="2060575"/>
            <a:ext cx="2376487" cy="1800225"/>
          </a:xfrm>
          <a:prstGeom prst="line">
            <a:avLst/>
          </a:prstGeom>
          <a:noFill/>
          <a:ln w="9525">
            <a:solidFill>
              <a:schemeClr val="tx1"/>
            </a:solidFill>
            <a:round/>
            <a:headEnd/>
            <a:tailEnd/>
          </a:ln>
        </p:spPr>
        <p:txBody>
          <a:bodyPr/>
          <a:lstStyle/>
          <a:p>
            <a:endParaRPr lang="zh-CN" altLang="en-US"/>
          </a:p>
        </p:txBody>
      </p:sp>
      <p:sp>
        <p:nvSpPr>
          <p:cNvPr id="3118" name="Line 115"/>
          <p:cNvSpPr>
            <a:spLocks noChangeShapeType="1"/>
          </p:cNvSpPr>
          <p:nvPr/>
        </p:nvSpPr>
        <p:spPr bwMode="auto">
          <a:xfrm>
            <a:off x="4356100" y="1844675"/>
            <a:ext cx="2447925" cy="1871663"/>
          </a:xfrm>
          <a:prstGeom prst="line">
            <a:avLst/>
          </a:prstGeom>
          <a:noFill/>
          <a:ln w="9525">
            <a:solidFill>
              <a:schemeClr val="tx1"/>
            </a:solidFill>
            <a:round/>
            <a:headEnd/>
            <a:tailEnd/>
          </a:ln>
        </p:spPr>
        <p:txBody>
          <a:bodyPr/>
          <a:lstStyle/>
          <a:p>
            <a:endParaRPr lang="zh-CN" altLang="en-US"/>
          </a:p>
        </p:txBody>
      </p:sp>
      <p:sp>
        <p:nvSpPr>
          <p:cNvPr id="3119" name="Line 116"/>
          <p:cNvSpPr>
            <a:spLocks noChangeShapeType="1"/>
          </p:cNvSpPr>
          <p:nvPr/>
        </p:nvSpPr>
        <p:spPr bwMode="auto">
          <a:xfrm>
            <a:off x="4356100" y="1773238"/>
            <a:ext cx="2447925" cy="1727200"/>
          </a:xfrm>
          <a:prstGeom prst="line">
            <a:avLst/>
          </a:prstGeom>
          <a:noFill/>
          <a:ln w="9525">
            <a:solidFill>
              <a:schemeClr val="tx1"/>
            </a:solidFill>
            <a:round/>
            <a:headEnd/>
            <a:tailEnd/>
          </a:ln>
        </p:spPr>
        <p:txBody>
          <a:bodyPr/>
          <a:lstStyle/>
          <a:p>
            <a:endParaRPr lang="zh-CN" altLang="en-US"/>
          </a:p>
        </p:txBody>
      </p:sp>
      <p:sp>
        <p:nvSpPr>
          <p:cNvPr id="3120" name="Line 117"/>
          <p:cNvSpPr>
            <a:spLocks noChangeShapeType="1"/>
          </p:cNvSpPr>
          <p:nvPr/>
        </p:nvSpPr>
        <p:spPr bwMode="auto">
          <a:xfrm>
            <a:off x="4643438" y="1844675"/>
            <a:ext cx="2305050" cy="1584325"/>
          </a:xfrm>
          <a:prstGeom prst="line">
            <a:avLst/>
          </a:prstGeom>
          <a:noFill/>
          <a:ln w="9525">
            <a:solidFill>
              <a:schemeClr val="tx1"/>
            </a:solidFill>
            <a:round/>
            <a:headEnd/>
            <a:tailEnd/>
          </a:ln>
        </p:spPr>
        <p:txBody>
          <a:bodyPr/>
          <a:lstStyle/>
          <a:p>
            <a:endParaRPr lang="zh-CN" altLang="en-US"/>
          </a:p>
        </p:txBody>
      </p:sp>
      <p:sp>
        <p:nvSpPr>
          <p:cNvPr id="3121" name="Line 118"/>
          <p:cNvSpPr>
            <a:spLocks noChangeShapeType="1"/>
          </p:cNvSpPr>
          <p:nvPr/>
        </p:nvSpPr>
        <p:spPr bwMode="auto">
          <a:xfrm>
            <a:off x="4643438" y="1700213"/>
            <a:ext cx="2449512" cy="1584325"/>
          </a:xfrm>
          <a:prstGeom prst="line">
            <a:avLst/>
          </a:prstGeom>
          <a:noFill/>
          <a:ln w="9525">
            <a:solidFill>
              <a:schemeClr val="tx1"/>
            </a:solidFill>
            <a:round/>
            <a:headEnd/>
            <a:tailEnd/>
          </a:ln>
        </p:spPr>
        <p:txBody>
          <a:bodyPr/>
          <a:lstStyle/>
          <a:p>
            <a:endParaRPr lang="zh-CN" altLang="en-US"/>
          </a:p>
        </p:txBody>
      </p:sp>
      <p:pic>
        <p:nvPicPr>
          <p:cNvPr id="3122" name="Picture 119" descr="大楼通用_04"/>
          <p:cNvPicPr>
            <a:picLocks noChangeAspect="1" noChangeArrowheads="1"/>
          </p:cNvPicPr>
          <p:nvPr/>
        </p:nvPicPr>
        <p:blipFill>
          <a:blip r:embed="rId10"/>
          <a:srcRect/>
          <a:stretch>
            <a:fillRect/>
          </a:stretch>
        </p:blipFill>
        <p:spPr bwMode="auto">
          <a:xfrm>
            <a:off x="1079500" y="3213100"/>
            <a:ext cx="1476375" cy="1397000"/>
          </a:xfrm>
          <a:prstGeom prst="rect">
            <a:avLst/>
          </a:prstGeom>
          <a:noFill/>
          <a:ln w="9525">
            <a:noFill/>
            <a:miter lim="800000"/>
            <a:headEnd/>
            <a:tailEnd/>
          </a:ln>
        </p:spPr>
      </p:pic>
      <p:pic>
        <p:nvPicPr>
          <p:cNvPr id="3123" name="Picture 120" descr="大楼通用_04"/>
          <p:cNvPicPr>
            <a:picLocks noChangeAspect="1" noChangeArrowheads="1"/>
          </p:cNvPicPr>
          <p:nvPr/>
        </p:nvPicPr>
        <p:blipFill>
          <a:blip r:embed="rId10"/>
          <a:srcRect/>
          <a:stretch>
            <a:fillRect/>
          </a:stretch>
        </p:blipFill>
        <p:spPr bwMode="auto">
          <a:xfrm>
            <a:off x="6300788" y="3213100"/>
            <a:ext cx="1692275" cy="1397000"/>
          </a:xfrm>
          <a:prstGeom prst="rect">
            <a:avLst/>
          </a:prstGeom>
          <a:noFill/>
          <a:ln w="9525">
            <a:noFill/>
            <a:miter lim="800000"/>
            <a:headEnd/>
            <a:tailEnd/>
          </a:ln>
        </p:spPr>
      </p:pic>
      <p:sp>
        <p:nvSpPr>
          <p:cNvPr id="3124" name="Line 121"/>
          <p:cNvSpPr>
            <a:spLocks noChangeShapeType="1"/>
          </p:cNvSpPr>
          <p:nvPr/>
        </p:nvSpPr>
        <p:spPr bwMode="auto">
          <a:xfrm>
            <a:off x="4067175" y="1989138"/>
            <a:ext cx="144463" cy="2303462"/>
          </a:xfrm>
          <a:prstGeom prst="line">
            <a:avLst/>
          </a:prstGeom>
          <a:noFill/>
          <a:ln w="9525">
            <a:solidFill>
              <a:schemeClr val="tx1"/>
            </a:solidFill>
            <a:round/>
            <a:headEnd/>
            <a:tailEnd/>
          </a:ln>
        </p:spPr>
        <p:txBody>
          <a:bodyPr/>
          <a:lstStyle/>
          <a:p>
            <a:endParaRPr lang="zh-CN" altLang="en-US"/>
          </a:p>
        </p:txBody>
      </p:sp>
      <p:pic>
        <p:nvPicPr>
          <p:cNvPr id="3125" name="Picture 122" descr="大楼通用_04"/>
          <p:cNvPicPr>
            <a:picLocks noChangeAspect="1" noChangeArrowheads="1"/>
          </p:cNvPicPr>
          <p:nvPr/>
        </p:nvPicPr>
        <p:blipFill>
          <a:blip r:embed="rId10"/>
          <a:srcRect/>
          <a:stretch>
            <a:fillRect/>
          </a:stretch>
        </p:blipFill>
        <p:spPr bwMode="auto">
          <a:xfrm>
            <a:off x="3419475" y="4149725"/>
            <a:ext cx="1871663" cy="13970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2  </a:t>
            </a:r>
            <a:r>
              <a:rPr lang="zh-CN" altLang="en-US" smtClean="0"/>
              <a:t>技术驱动</a:t>
            </a:r>
          </a:p>
        </p:txBody>
      </p:sp>
      <p:sp>
        <p:nvSpPr>
          <p:cNvPr id="33795" name="Rectangle 3"/>
          <p:cNvSpPr>
            <a:spLocks noGrp="1" noChangeArrowheads="1"/>
          </p:cNvSpPr>
          <p:nvPr>
            <p:ph type="body" idx="1"/>
          </p:nvPr>
        </p:nvSpPr>
        <p:spPr/>
        <p:txBody>
          <a:bodyPr/>
          <a:lstStyle/>
          <a:p>
            <a:pPr eaLnBrk="1" hangingPunct="1"/>
            <a:r>
              <a:rPr lang="zh-CN" altLang="en-US" smtClean="0"/>
              <a:t>但是怎样使网络延伸扩展呢？这就需要技术支持，需要更高级的技术，它不但能够在物理上使网络延伸，还能使对网络实施更灵活强大的控制功能成为可能。使</a:t>
            </a:r>
            <a:r>
              <a:rPr lang="en-US" altLang="zh-CN" smtClean="0"/>
              <a:t>VLAN</a:t>
            </a:r>
            <a:r>
              <a:rPr lang="zh-CN" altLang="en-US" smtClean="0"/>
              <a:t>成为可能的技术包括：</a:t>
            </a:r>
            <a:br>
              <a:rPr lang="zh-CN" altLang="en-US" smtClean="0"/>
            </a:br>
            <a:r>
              <a:rPr lang="zh-CN" altLang="en-US" smtClean="0"/>
              <a:t>    （</a:t>
            </a:r>
            <a:r>
              <a:rPr lang="en-US" altLang="zh-CN" smtClean="0"/>
              <a:t>1</a:t>
            </a:r>
            <a:r>
              <a:rPr lang="zh-CN" altLang="en-US" smtClean="0"/>
              <a:t>）</a:t>
            </a:r>
            <a:r>
              <a:rPr lang="en-US" altLang="zh-CN" smtClean="0"/>
              <a:t>LAN</a:t>
            </a:r>
            <a:r>
              <a:rPr lang="zh-CN" altLang="en-US" smtClean="0"/>
              <a:t>交换技术</a:t>
            </a:r>
            <a:br>
              <a:rPr lang="zh-CN" altLang="en-US" smtClean="0"/>
            </a:br>
            <a:r>
              <a:rPr lang="zh-CN" altLang="en-US" smtClean="0"/>
              <a:t>    （</a:t>
            </a:r>
            <a:r>
              <a:rPr lang="en-US" altLang="zh-CN" smtClean="0"/>
              <a:t>2</a:t>
            </a:r>
            <a:r>
              <a:rPr lang="zh-CN" altLang="en-US" smtClean="0"/>
              <a:t>）生成树算法（</a:t>
            </a:r>
            <a:r>
              <a:rPr lang="en-US" altLang="zh-CN" smtClean="0"/>
              <a:t>IEEE802.1D</a:t>
            </a:r>
            <a:r>
              <a:rPr lang="zh-CN" altLang="en-US" smtClean="0"/>
              <a:t>）</a:t>
            </a:r>
            <a:br>
              <a:rPr lang="zh-CN" altLang="en-US" smtClean="0"/>
            </a:br>
            <a:r>
              <a:rPr lang="zh-CN" altLang="en-US" smtClean="0"/>
              <a:t>    （</a:t>
            </a:r>
            <a:r>
              <a:rPr lang="en-US" altLang="zh-CN" smtClean="0"/>
              <a:t>3</a:t>
            </a:r>
            <a:r>
              <a:rPr lang="zh-CN" altLang="en-US" smtClean="0"/>
              <a:t>）过滤服务（</a:t>
            </a:r>
            <a:r>
              <a:rPr lang="en-US" altLang="zh-CN" smtClean="0"/>
              <a:t>IEEE802.1p</a:t>
            </a:r>
            <a:r>
              <a:rPr lang="zh-CN" altLang="en-US" smtClean="0"/>
              <a:t>）</a:t>
            </a:r>
            <a:br>
              <a:rPr lang="zh-CN" altLang="en-US" smtClean="0"/>
            </a:br>
            <a:r>
              <a:rPr lang="zh-CN" altLang="en-US" smtClean="0"/>
              <a:t>    （</a:t>
            </a:r>
            <a:r>
              <a:rPr lang="en-US" altLang="zh-CN" smtClean="0"/>
              <a:t>4</a:t>
            </a:r>
            <a:r>
              <a:rPr lang="zh-CN" altLang="en-US" smtClean="0"/>
              <a:t>）帧标签技术（</a:t>
            </a:r>
            <a:r>
              <a:rPr lang="en-US" altLang="zh-CN" smtClean="0"/>
              <a:t>IEEE802.1Q</a:t>
            </a:r>
            <a:r>
              <a:rPr lang="zh-CN" altLang="en-US" smtClean="0"/>
              <a:t>）</a:t>
            </a:r>
            <a:br>
              <a:rPr lang="zh-CN" altLang="en-US" smtClean="0"/>
            </a:br>
            <a:r>
              <a:rPr lang="zh-CN" altLang="en-US" smtClean="0"/>
              <a:t>    （</a:t>
            </a:r>
            <a:r>
              <a:rPr lang="en-US" altLang="zh-CN" smtClean="0"/>
              <a:t>5</a:t>
            </a:r>
            <a:r>
              <a:rPr lang="zh-CN" altLang="en-US" smtClean="0"/>
              <a:t>）</a:t>
            </a:r>
            <a:r>
              <a:rPr lang="en-US" altLang="zh-CN" smtClean="0"/>
              <a:t>LAN</a:t>
            </a:r>
            <a:r>
              <a:rPr lang="zh-CN" altLang="en-US" smtClean="0"/>
              <a:t>安全标准（</a:t>
            </a:r>
            <a:r>
              <a:rPr lang="en-US" altLang="zh-CN" smtClean="0"/>
              <a:t>IEEE802.1O</a:t>
            </a:r>
            <a:r>
              <a:rPr lang="zh-CN" altLang="en-US" smtClean="0"/>
              <a:t>）</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smtClean="0"/>
              <a:t>3.2.3  VLAN</a:t>
            </a:r>
            <a:r>
              <a:rPr lang="zh-CN" altLang="en-US" smtClean="0"/>
              <a:t>的种类</a:t>
            </a:r>
          </a:p>
        </p:txBody>
      </p:sp>
      <p:sp>
        <p:nvSpPr>
          <p:cNvPr id="34819" name="Rectangle 3"/>
          <p:cNvSpPr>
            <a:spLocks noGrp="1" noChangeArrowheads="1"/>
          </p:cNvSpPr>
          <p:nvPr>
            <p:ph type="body" idx="1"/>
          </p:nvPr>
        </p:nvSpPr>
        <p:spPr/>
        <p:txBody>
          <a:bodyPr/>
          <a:lstStyle/>
          <a:p>
            <a:pPr eaLnBrk="1" hangingPunct="1"/>
            <a:r>
              <a:rPr lang="zh-CN" altLang="en-US" sz="2600" smtClean="0"/>
              <a:t>从简到繁依次是：</a:t>
            </a:r>
            <a:br>
              <a:rPr lang="zh-CN" altLang="en-US" sz="2600" smtClean="0"/>
            </a:br>
            <a:r>
              <a:rPr lang="zh-CN" altLang="en-US" sz="2600" smtClean="0"/>
              <a:t>    （</a:t>
            </a:r>
            <a:r>
              <a:rPr lang="en-US" altLang="zh-CN" sz="2600" smtClean="0"/>
              <a:t>1</a:t>
            </a:r>
            <a:r>
              <a:rPr lang="zh-CN" altLang="en-US" sz="2600" smtClean="0"/>
              <a:t>）基于端口的</a:t>
            </a:r>
            <a:r>
              <a:rPr lang="en-US" altLang="zh-CN" sz="2600" smtClean="0"/>
              <a:t>VLAN (Port-Based)</a:t>
            </a:r>
            <a:br>
              <a:rPr lang="en-US" altLang="zh-CN" sz="2600" smtClean="0"/>
            </a:br>
            <a:r>
              <a:rPr lang="en-US" altLang="zh-CN" sz="2600" smtClean="0"/>
              <a:t>    </a:t>
            </a:r>
            <a:r>
              <a:rPr lang="zh-CN" altLang="en-US" sz="2600" smtClean="0"/>
              <a:t>（</a:t>
            </a:r>
            <a:r>
              <a:rPr lang="en-US" altLang="zh-CN" sz="2600" smtClean="0"/>
              <a:t>2</a:t>
            </a:r>
            <a:r>
              <a:rPr lang="zh-CN" altLang="en-US" sz="2600" smtClean="0"/>
              <a:t>）基于协议的</a:t>
            </a:r>
            <a:r>
              <a:rPr lang="en-US" altLang="zh-CN" sz="2600" smtClean="0"/>
              <a:t>VLAN (Protocol-Based)</a:t>
            </a:r>
            <a:br>
              <a:rPr lang="en-US" altLang="zh-CN" sz="2600" smtClean="0"/>
            </a:br>
            <a:r>
              <a:rPr lang="en-US" altLang="zh-CN" sz="2600" smtClean="0"/>
              <a:t>    </a:t>
            </a:r>
            <a:r>
              <a:rPr lang="zh-CN" altLang="en-US" sz="2600" smtClean="0"/>
              <a:t>（</a:t>
            </a:r>
            <a:r>
              <a:rPr lang="en-US" altLang="zh-CN" sz="2600" smtClean="0"/>
              <a:t>3</a:t>
            </a:r>
            <a:r>
              <a:rPr lang="zh-CN" altLang="en-US" sz="2600" smtClean="0"/>
              <a:t>）基于</a:t>
            </a:r>
            <a:r>
              <a:rPr lang="en-US" altLang="zh-CN" sz="2600" smtClean="0"/>
              <a:t>MAC</a:t>
            </a:r>
            <a:r>
              <a:rPr lang="zh-CN" altLang="en-US" sz="2600" smtClean="0"/>
              <a:t>层分组的</a:t>
            </a:r>
            <a:r>
              <a:rPr lang="en-US" altLang="zh-CN" sz="2600" smtClean="0"/>
              <a:t>VLAN (MAC-Layer Grouping)</a:t>
            </a:r>
            <a:br>
              <a:rPr lang="en-US" altLang="zh-CN" sz="2600" smtClean="0"/>
            </a:br>
            <a:r>
              <a:rPr lang="en-US" altLang="zh-CN" sz="2600" smtClean="0"/>
              <a:t>    </a:t>
            </a:r>
            <a:r>
              <a:rPr lang="zh-CN" altLang="en-US" sz="2600" smtClean="0"/>
              <a:t>（</a:t>
            </a:r>
            <a:r>
              <a:rPr lang="en-US" altLang="zh-CN" sz="2600" smtClean="0"/>
              <a:t>4</a:t>
            </a:r>
            <a:r>
              <a:rPr lang="zh-CN" altLang="en-US" sz="2600" smtClean="0"/>
              <a:t>）基于网络层分组的</a:t>
            </a:r>
            <a:r>
              <a:rPr lang="en-US" altLang="zh-CN" sz="2600" smtClean="0"/>
              <a:t>VLAN (Network-Layer Grouping)</a:t>
            </a:r>
            <a:br>
              <a:rPr lang="en-US" altLang="zh-CN" sz="2600" smtClean="0"/>
            </a:br>
            <a:r>
              <a:rPr lang="en-US" altLang="zh-CN" sz="2600" smtClean="0"/>
              <a:t>    </a:t>
            </a:r>
            <a:r>
              <a:rPr lang="zh-CN" altLang="en-US" sz="2600" smtClean="0"/>
              <a:t>（</a:t>
            </a:r>
            <a:r>
              <a:rPr lang="en-US" altLang="zh-CN" sz="2600" smtClean="0"/>
              <a:t>5</a:t>
            </a:r>
            <a:r>
              <a:rPr lang="zh-CN" altLang="en-US" sz="2600" smtClean="0"/>
              <a:t>）基于</a:t>
            </a:r>
            <a:r>
              <a:rPr lang="en-US" altLang="zh-CN" sz="2600" smtClean="0"/>
              <a:t>IP</a:t>
            </a:r>
            <a:r>
              <a:rPr lang="zh-CN" altLang="en-US" sz="2600" smtClean="0"/>
              <a:t>组播分组的</a:t>
            </a:r>
            <a:r>
              <a:rPr lang="en-US" altLang="zh-CN" sz="2600" smtClean="0"/>
              <a:t>VLAN (IP Multicast Grouping)</a:t>
            </a:r>
            <a:br>
              <a:rPr lang="en-US" altLang="zh-CN" sz="2600" smtClean="0"/>
            </a:br>
            <a:r>
              <a:rPr lang="en-US" altLang="zh-CN" sz="2600" smtClean="0"/>
              <a:t>    </a:t>
            </a:r>
            <a:r>
              <a:rPr lang="zh-CN" altLang="en-US" sz="2600" smtClean="0"/>
              <a:t>（</a:t>
            </a:r>
            <a:r>
              <a:rPr lang="en-US" altLang="zh-CN" sz="2600" smtClean="0"/>
              <a:t>6</a:t>
            </a:r>
            <a:r>
              <a:rPr lang="zh-CN" altLang="en-US" sz="2600" smtClean="0"/>
              <a:t>）组合的</a:t>
            </a:r>
            <a:r>
              <a:rPr lang="en-US" altLang="zh-CN" sz="2600" smtClean="0"/>
              <a:t>VLAN</a:t>
            </a:r>
            <a:br>
              <a:rPr lang="en-US" altLang="zh-CN" sz="2600" smtClean="0"/>
            </a:br>
            <a:r>
              <a:rPr lang="en-US" altLang="zh-CN" sz="2600" smtClean="0"/>
              <a:t>    </a:t>
            </a:r>
            <a:r>
              <a:rPr lang="zh-CN" altLang="en-US" sz="2600" smtClean="0"/>
              <a:t>（</a:t>
            </a:r>
            <a:r>
              <a:rPr lang="en-US" altLang="zh-CN" sz="2600" smtClean="0"/>
              <a:t>7</a:t>
            </a:r>
            <a:r>
              <a:rPr lang="zh-CN" altLang="en-US" sz="2600" smtClean="0"/>
              <a:t>）基于策略的</a:t>
            </a:r>
            <a:r>
              <a:rPr lang="en-US" altLang="zh-CN" sz="2600" smtClean="0"/>
              <a:t>VLAN (Policy-Based)</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t>1 </a:t>
            </a:r>
            <a:r>
              <a:rPr lang="zh-CN" altLang="en-US" smtClean="0"/>
              <a:t>基于端口分组的</a:t>
            </a:r>
            <a:r>
              <a:rPr lang="en-US" altLang="zh-CN" smtClean="0"/>
              <a:t>VLAN</a:t>
            </a:r>
          </a:p>
        </p:txBody>
      </p:sp>
      <p:sp>
        <p:nvSpPr>
          <p:cNvPr id="35843" name="Rectangle 3"/>
          <p:cNvSpPr>
            <a:spLocks noGrp="1" noChangeArrowheads="1"/>
          </p:cNvSpPr>
          <p:nvPr>
            <p:ph type="body" idx="1"/>
          </p:nvPr>
        </p:nvSpPr>
        <p:spPr/>
        <p:txBody>
          <a:bodyPr/>
          <a:lstStyle/>
          <a:p>
            <a:pPr eaLnBrk="1" hangingPunct="1"/>
            <a:r>
              <a:rPr lang="zh-CN" altLang="en-US" sz="2100" smtClean="0"/>
              <a:t>按端口分组是早期定义</a:t>
            </a:r>
            <a:r>
              <a:rPr lang="en-US" altLang="zh-CN" sz="2100" smtClean="0"/>
              <a:t>VLAN</a:t>
            </a:r>
            <a:r>
              <a:rPr lang="zh-CN" altLang="en-US" sz="2100" smtClean="0"/>
              <a:t>成员关系的方法。在这种定义方法中，某个交换机上的端口（例如端口</a:t>
            </a:r>
            <a:r>
              <a:rPr lang="en-US" altLang="zh-CN" sz="2100" smtClean="0"/>
              <a:t>1</a:t>
            </a:r>
            <a:r>
              <a:rPr lang="zh-CN" altLang="en-US" sz="2100" smtClean="0"/>
              <a:t>、</a:t>
            </a:r>
            <a:r>
              <a:rPr lang="en-US" altLang="zh-CN" sz="2100" smtClean="0"/>
              <a:t>3</a:t>
            </a:r>
            <a:r>
              <a:rPr lang="zh-CN" altLang="en-US" sz="2100" smtClean="0"/>
              <a:t>、</a:t>
            </a:r>
            <a:r>
              <a:rPr lang="en-US" altLang="zh-CN" sz="2100" smtClean="0"/>
              <a:t>5</a:t>
            </a:r>
            <a:r>
              <a:rPr lang="zh-CN" altLang="en-US" sz="2100" smtClean="0"/>
              <a:t>）构成</a:t>
            </a:r>
            <a:r>
              <a:rPr lang="en-US" altLang="zh-CN" sz="2100" smtClean="0"/>
              <a:t>VLANA</a:t>
            </a:r>
            <a:r>
              <a:rPr lang="zh-CN" altLang="en-US" sz="2100" smtClean="0"/>
              <a:t>，而该交换机上的其他端口构成</a:t>
            </a:r>
            <a:r>
              <a:rPr lang="en-US" altLang="zh-CN" sz="2100" smtClean="0"/>
              <a:t>VLANB</a:t>
            </a:r>
            <a:r>
              <a:rPr lang="zh-CN" altLang="en-US" sz="2100" smtClean="0"/>
              <a:t>。早期基于端口的</a:t>
            </a:r>
            <a:r>
              <a:rPr lang="en-US" altLang="zh-CN" sz="2100" smtClean="0"/>
              <a:t>VLAN</a:t>
            </a:r>
            <a:r>
              <a:rPr lang="zh-CN" altLang="en-US" sz="2100" smtClean="0"/>
              <a:t>成员只能位于一个交换机中。第二代基于端口的</a:t>
            </a:r>
            <a:r>
              <a:rPr lang="en-US" altLang="zh-CN" sz="2100" smtClean="0"/>
              <a:t>VLAN</a:t>
            </a:r>
            <a:r>
              <a:rPr lang="zh-CN" altLang="en-US" sz="2100" smtClean="0"/>
              <a:t>支持多个交换机，例如交换机</a:t>
            </a:r>
            <a:r>
              <a:rPr lang="en-US" altLang="zh-CN" sz="2100" smtClean="0"/>
              <a:t>X</a:t>
            </a:r>
            <a:r>
              <a:rPr lang="zh-CN" altLang="en-US" sz="2100" smtClean="0"/>
              <a:t>上的端口</a:t>
            </a:r>
            <a:r>
              <a:rPr lang="en-US" altLang="zh-CN" sz="2100" smtClean="0"/>
              <a:t>1</a:t>
            </a:r>
            <a:r>
              <a:rPr lang="zh-CN" altLang="en-US" sz="2100" smtClean="0"/>
              <a:t>和端口</a:t>
            </a:r>
            <a:r>
              <a:rPr lang="en-US" altLang="zh-CN" sz="2100" smtClean="0"/>
              <a:t>2</a:t>
            </a:r>
            <a:r>
              <a:rPr lang="zh-CN" altLang="en-US" sz="2100" smtClean="0"/>
              <a:t>与交换机</a:t>
            </a:r>
            <a:r>
              <a:rPr lang="en-US" altLang="zh-CN" sz="2100" smtClean="0"/>
              <a:t>Y</a:t>
            </a:r>
            <a:r>
              <a:rPr lang="zh-CN" altLang="en-US" sz="2100" smtClean="0"/>
              <a:t>上的端口</a:t>
            </a:r>
            <a:r>
              <a:rPr lang="en-US" altLang="zh-CN" sz="2100" smtClean="0"/>
              <a:t>3</a:t>
            </a:r>
            <a:r>
              <a:rPr lang="zh-CN" altLang="en-US" sz="2100" smtClean="0"/>
              <a:t>和端口</a:t>
            </a:r>
            <a:r>
              <a:rPr lang="en-US" altLang="zh-CN" sz="2100" smtClean="0"/>
              <a:t>4</a:t>
            </a:r>
            <a:r>
              <a:rPr lang="zh-CN" altLang="en-US" sz="2100" smtClean="0"/>
              <a:t>构成一个</a:t>
            </a:r>
            <a:r>
              <a:rPr lang="en-US" altLang="zh-CN" sz="2100" smtClean="0"/>
              <a:t>VLAN</a:t>
            </a:r>
            <a:r>
              <a:rPr lang="zh-CN" altLang="en-US" sz="2100" smtClean="0"/>
              <a:t>。</a:t>
            </a:r>
            <a:br>
              <a:rPr lang="zh-CN" altLang="en-US" sz="2100" smtClean="0"/>
            </a:br>
            <a:r>
              <a:rPr lang="zh-CN" altLang="en-US" sz="2100" smtClean="0"/>
              <a:t>    基于端口</a:t>
            </a:r>
            <a:r>
              <a:rPr lang="en-US" altLang="zh-CN" sz="2100" smtClean="0"/>
              <a:t>VLAN</a:t>
            </a:r>
            <a:r>
              <a:rPr lang="zh-CN" altLang="en-US" sz="2100" smtClean="0"/>
              <a:t>的示意图</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smtClean="0"/>
              <a:t>图</a:t>
            </a:r>
            <a:r>
              <a:rPr lang="en-US" altLang="zh-CN" smtClean="0"/>
              <a:t>3-1  </a:t>
            </a:r>
            <a:r>
              <a:rPr lang="zh-CN" altLang="en-US" smtClean="0"/>
              <a:t>基于端口分组的</a:t>
            </a:r>
            <a:r>
              <a:rPr lang="en-US" altLang="zh-CN" smtClean="0"/>
              <a:t>VLAN </a:t>
            </a:r>
          </a:p>
        </p:txBody>
      </p:sp>
      <p:sp>
        <p:nvSpPr>
          <p:cNvPr id="4100" name="Rectangle 3"/>
          <p:cNvSpPr>
            <a:spLocks noChangeArrowheads="1"/>
          </p:cNvSpPr>
          <p:nvPr/>
        </p:nvSpPr>
        <p:spPr bwMode="auto">
          <a:xfrm>
            <a:off x="2438400" y="2128838"/>
            <a:ext cx="9144000" cy="0"/>
          </a:xfrm>
          <a:prstGeom prst="rect">
            <a:avLst/>
          </a:prstGeom>
          <a:noFill/>
          <a:ln w="9525">
            <a:noFill/>
            <a:miter lim="800000"/>
            <a:headEnd/>
            <a:tailEnd/>
          </a:ln>
        </p:spPr>
        <p:txBody>
          <a:bodyPr>
            <a:spAutoFit/>
          </a:bodyPr>
          <a:lstStyle/>
          <a:p>
            <a:endParaRPr lang="zh-CN" altLang="en-US"/>
          </a:p>
        </p:txBody>
      </p:sp>
      <p:graphicFrame>
        <p:nvGraphicFramePr>
          <p:cNvPr id="4098" name="Object 4"/>
          <p:cNvGraphicFramePr>
            <a:graphicFrameLocks noChangeAspect="1"/>
          </p:cNvGraphicFramePr>
          <p:nvPr/>
        </p:nvGraphicFramePr>
        <p:xfrm>
          <a:off x="0" y="914400"/>
          <a:ext cx="9144000" cy="5573713"/>
        </p:xfrm>
        <a:graphic>
          <a:graphicData uri="http://schemas.openxmlformats.org/presentationml/2006/ole">
            <mc:AlternateContent xmlns:mc="http://schemas.openxmlformats.org/markup-compatibility/2006">
              <mc:Choice xmlns:v="urn:schemas-microsoft-com:vml" Requires="v">
                <p:oleObj spid="_x0000_s4102" r:id="rId3" imgW="4951476" imgH="3012948" progId="Visio.Drawing.6">
                  <p:embed/>
                </p:oleObj>
              </mc:Choice>
              <mc:Fallback>
                <p:oleObj r:id="rId3" imgW="4951476" imgH="301294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14400"/>
                        <a:ext cx="9144000" cy="557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3.1</a:t>
            </a:r>
            <a:r>
              <a:rPr lang="zh-CN" altLang="en-US" smtClean="0"/>
              <a:t>路由器实验回顾</a:t>
            </a:r>
          </a:p>
        </p:txBody>
      </p:sp>
      <p:sp>
        <p:nvSpPr>
          <p:cNvPr id="15363" name="Rectangle 3"/>
          <p:cNvSpPr>
            <a:spLocks noGrp="1" noChangeArrowheads="1"/>
          </p:cNvSpPr>
          <p:nvPr>
            <p:ph type="body" idx="1"/>
          </p:nvPr>
        </p:nvSpPr>
        <p:spPr/>
        <p:txBody>
          <a:bodyPr/>
          <a:lstStyle/>
          <a:p>
            <a:pPr eaLnBrk="1" hangingPunct="1"/>
            <a:r>
              <a:rPr lang="zh-CN" altLang="en-US" smtClean="0"/>
              <a:t>路由器实验中的问题：</a:t>
            </a:r>
          </a:p>
          <a:p>
            <a:pPr lvl="1" eaLnBrk="1" hangingPunct="1"/>
            <a:r>
              <a:rPr lang="en-US" altLang="zh-CN" smtClean="0"/>
              <a:t>PC</a:t>
            </a:r>
            <a:r>
              <a:rPr lang="zh-CN" altLang="en-US" smtClean="0"/>
              <a:t>机上的路由</a:t>
            </a:r>
          </a:p>
          <a:p>
            <a:pPr lvl="2" eaLnBrk="1" hangingPunct="1"/>
            <a:r>
              <a:rPr lang="zh-CN" altLang="en-US" smtClean="0"/>
              <a:t>默认路由：</a:t>
            </a:r>
          </a:p>
          <a:p>
            <a:pPr lvl="2" eaLnBrk="1" hangingPunct="1"/>
            <a:r>
              <a:rPr lang="en-US" altLang="zh-CN" smtClean="0"/>
              <a:t>Ip route 0.0.0.0 0.0.0.0 f0/0</a:t>
            </a:r>
          </a:p>
          <a:p>
            <a:pPr lvl="1" eaLnBrk="1" hangingPunct="1"/>
            <a:r>
              <a:rPr lang="en-US" altLang="zh-CN" smtClean="0"/>
              <a:t>Rip</a:t>
            </a:r>
            <a:r>
              <a:rPr lang="zh-CN" altLang="en-US" smtClean="0"/>
              <a:t>协议观察</a:t>
            </a:r>
          </a:p>
          <a:p>
            <a:pPr lvl="2" eaLnBrk="1" hangingPunct="1"/>
            <a:r>
              <a:rPr lang="en-US" altLang="zh-CN" smtClean="0"/>
              <a:t>224.0.0.9   </a:t>
            </a:r>
            <a:r>
              <a:rPr lang="zh-CN" altLang="en-US" smtClean="0"/>
              <a:t>组播地址</a:t>
            </a:r>
          </a:p>
          <a:p>
            <a:pPr lvl="1" eaLnBrk="1" hangingPunct="1"/>
            <a:r>
              <a:rPr lang="en-US" altLang="zh-CN" smtClean="0"/>
              <a:t>Ospf</a:t>
            </a:r>
            <a:r>
              <a:rPr lang="zh-CN" altLang="en-US" smtClean="0"/>
              <a:t>协议观察</a:t>
            </a:r>
          </a:p>
          <a:p>
            <a:pPr lvl="2" eaLnBrk="1" hangingPunct="1"/>
            <a:r>
              <a:rPr lang="en-US" altLang="zh-CN" smtClean="0"/>
              <a:t>Debug ip ospf events</a:t>
            </a:r>
          </a:p>
          <a:p>
            <a:pPr lvl="2" eaLnBrk="1" hangingPunct="1"/>
            <a:r>
              <a:rPr lang="en-US" altLang="zh-CN" smtClean="0"/>
              <a:t>Debug ip ospf flood</a:t>
            </a:r>
          </a:p>
          <a:p>
            <a:pPr lvl="1" eaLnBrk="1" hangingPunct="1"/>
            <a:r>
              <a:rPr lang="en-US" altLang="zh-CN" smtClean="0"/>
              <a:t>Encapsulation</a:t>
            </a:r>
            <a:r>
              <a:rPr lang="zh-CN" altLang="en-US" smtClean="0"/>
              <a:t>用法</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a:off x="2843213" y="2636838"/>
            <a:ext cx="1441450" cy="1655762"/>
          </a:xfrm>
          <a:prstGeom prst="line">
            <a:avLst/>
          </a:prstGeom>
          <a:noFill/>
          <a:ln w="25400">
            <a:solidFill>
              <a:srgbClr val="00CCFF"/>
            </a:solidFill>
            <a:round/>
            <a:headEnd/>
            <a:tailEnd/>
          </a:ln>
        </p:spPr>
        <p:txBody>
          <a:bodyPr/>
          <a:lstStyle/>
          <a:p>
            <a:endParaRPr lang="zh-CN" altLang="en-US"/>
          </a:p>
        </p:txBody>
      </p:sp>
      <p:sp>
        <p:nvSpPr>
          <p:cNvPr id="36867" name="Line 3"/>
          <p:cNvSpPr>
            <a:spLocks noChangeShapeType="1"/>
          </p:cNvSpPr>
          <p:nvPr/>
        </p:nvSpPr>
        <p:spPr bwMode="auto">
          <a:xfrm flipH="1">
            <a:off x="2124075" y="2779713"/>
            <a:ext cx="287338" cy="1512887"/>
          </a:xfrm>
          <a:prstGeom prst="line">
            <a:avLst/>
          </a:prstGeom>
          <a:noFill/>
          <a:ln w="25400">
            <a:solidFill>
              <a:srgbClr val="00CCFF"/>
            </a:solidFill>
            <a:round/>
            <a:headEnd/>
            <a:tailEnd/>
          </a:ln>
        </p:spPr>
        <p:txBody>
          <a:bodyPr/>
          <a:lstStyle/>
          <a:p>
            <a:endParaRPr lang="zh-CN" altLang="en-US"/>
          </a:p>
        </p:txBody>
      </p:sp>
      <p:sp>
        <p:nvSpPr>
          <p:cNvPr id="36868" name="Line 4"/>
          <p:cNvSpPr>
            <a:spLocks noChangeShapeType="1"/>
          </p:cNvSpPr>
          <p:nvPr/>
        </p:nvSpPr>
        <p:spPr bwMode="auto">
          <a:xfrm>
            <a:off x="2700338" y="2779713"/>
            <a:ext cx="503237" cy="1584325"/>
          </a:xfrm>
          <a:prstGeom prst="line">
            <a:avLst/>
          </a:prstGeom>
          <a:noFill/>
          <a:ln w="25400">
            <a:solidFill>
              <a:srgbClr val="00CCFF"/>
            </a:solidFill>
            <a:round/>
            <a:headEnd/>
            <a:tailEnd/>
          </a:ln>
        </p:spPr>
        <p:txBody>
          <a:bodyPr/>
          <a:lstStyle/>
          <a:p>
            <a:endParaRPr lang="zh-CN" altLang="en-US"/>
          </a:p>
        </p:txBody>
      </p:sp>
      <p:sp>
        <p:nvSpPr>
          <p:cNvPr id="36869" name="Line 5"/>
          <p:cNvSpPr>
            <a:spLocks noChangeShapeType="1"/>
          </p:cNvSpPr>
          <p:nvPr/>
        </p:nvSpPr>
        <p:spPr bwMode="auto">
          <a:xfrm flipH="1">
            <a:off x="1042988" y="2708275"/>
            <a:ext cx="1152525" cy="1655763"/>
          </a:xfrm>
          <a:prstGeom prst="line">
            <a:avLst/>
          </a:prstGeom>
          <a:noFill/>
          <a:ln w="25400">
            <a:solidFill>
              <a:srgbClr val="00CCFF"/>
            </a:solidFill>
            <a:round/>
            <a:headEnd/>
            <a:tailEnd/>
          </a:ln>
        </p:spPr>
        <p:txBody>
          <a:bodyPr/>
          <a:lstStyle/>
          <a:p>
            <a:endParaRPr lang="zh-CN" altLang="en-US"/>
          </a:p>
        </p:txBody>
      </p:sp>
      <p:sp>
        <p:nvSpPr>
          <p:cNvPr id="36870" name="Rectangle 6"/>
          <p:cNvSpPr>
            <a:spLocks noGrp="1" noChangeArrowheads="1"/>
          </p:cNvSpPr>
          <p:nvPr>
            <p:ph type="title"/>
          </p:nvPr>
        </p:nvSpPr>
        <p:spPr/>
        <p:txBody>
          <a:bodyPr/>
          <a:lstStyle/>
          <a:p>
            <a:pPr eaLnBrk="1" hangingPunct="1"/>
            <a:r>
              <a:rPr lang="en-US" altLang="en-US" smtClean="0"/>
              <a:t>基于端口的VLAN</a:t>
            </a:r>
            <a:endParaRPr lang="en-US" altLang="zh-CN" smtClean="0"/>
          </a:p>
        </p:txBody>
      </p:sp>
      <p:sp>
        <p:nvSpPr>
          <p:cNvPr id="334855" name="Text Box 7"/>
          <p:cNvSpPr txBox="1">
            <a:spLocks noChangeArrowheads="1"/>
          </p:cNvSpPr>
          <p:nvPr/>
        </p:nvSpPr>
        <p:spPr bwMode="auto">
          <a:xfrm>
            <a:off x="717550" y="4964113"/>
            <a:ext cx="7397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600">
                <a:solidFill>
                  <a:schemeClr val="accent2"/>
                </a:solidFill>
                <a:effectLst>
                  <a:outerShdw blurRad="38100" dist="38100" dir="2700000" algn="tl">
                    <a:srgbClr val="C0C0C0"/>
                  </a:outerShdw>
                </a:effectLst>
                <a:latin typeface="Times New Roman" pitchFamily="18" charset="0"/>
                <a:ea typeface="宋体" pitchFamily="2" charset="-122"/>
              </a:rPr>
              <a:t>主机</a:t>
            </a:r>
            <a:r>
              <a:rPr kumimoji="1" lang="en-US" altLang="zh-CN" sz="1600">
                <a:solidFill>
                  <a:schemeClr val="accent2"/>
                </a:solidFill>
                <a:effectLst>
                  <a:outerShdw blurRad="38100" dist="38100" dir="2700000" algn="tl">
                    <a:srgbClr val="C0C0C0"/>
                  </a:outerShdw>
                </a:effectLst>
                <a:latin typeface="Times New Roman" pitchFamily="18" charset="0"/>
                <a:ea typeface="宋体" pitchFamily="2" charset="-122"/>
              </a:rPr>
              <a:t>A</a:t>
            </a:r>
          </a:p>
        </p:txBody>
      </p:sp>
      <p:sp>
        <p:nvSpPr>
          <p:cNvPr id="334856" name="Text Box 8"/>
          <p:cNvSpPr txBox="1">
            <a:spLocks noChangeArrowheads="1"/>
          </p:cNvSpPr>
          <p:nvPr/>
        </p:nvSpPr>
        <p:spPr bwMode="auto">
          <a:xfrm>
            <a:off x="1865313" y="4964113"/>
            <a:ext cx="728662"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600">
                <a:solidFill>
                  <a:srgbClr val="FF0000"/>
                </a:solidFill>
                <a:effectLst>
                  <a:outerShdw blurRad="38100" dist="38100" dir="2700000" algn="tl">
                    <a:srgbClr val="C0C0C0"/>
                  </a:outerShdw>
                </a:effectLst>
                <a:latin typeface="Times New Roman" pitchFamily="18" charset="0"/>
                <a:ea typeface="宋体" pitchFamily="2" charset="-122"/>
              </a:rPr>
              <a:t>主机</a:t>
            </a:r>
            <a:r>
              <a:rPr kumimoji="1" lang="en-US" altLang="zh-CN" sz="1600">
                <a:solidFill>
                  <a:srgbClr val="FF0000"/>
                </a:solidFill>
                <a:effectLst>
                  <a:outerShdw blurRad="38100" dist="38100" dir="2700000" algn="tl">
                    <a:srgbClr val="C0C0C0"/>
                  </a:outerShdw>
                </a:effectLst>
                <a:latin typeface="Times New Roman" pitchFamily="18" charset="0"/>
                <a:ea typeface="宋体" pitchFamily="2" charset="-122"/>
              </a:rPr>
              <a:t>B</a:t>
            </a:r>
          </a:p>
        </p:txBody>
      </p:sp>
      <p:sp>
        <p:nvSpPr>
          <p:cNvPr id="334857" name="Text Box 9"/>
          <p:cNvSpPr txBox="1">
            <a:spLocks noChangeArrowheads="1"/>
          </p:cNvSpPr>
          <p:nvPr/>
        </p:nvSpPr>
        <p:spPr bwMode="auto">
          <a:xfrm>
            <a:off x="2943225" y="4964113"/>
            <a:ext cx="7397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600">
                <a:solidFill>
                  <a:schemeClr val="accent2"/>
                </a:solidFill>
                <a:effectLst>
                  <a:outerShdw blurRad="38100" dist="38100" dir="2700000" algn="tl">
                    <a:srgbClr val="C0C0C0"/>
                  </a:outerShdw>
                </a:effectLst>
                <a:latin typeface="Times New Roman" pitchFamily="18" charset="0"/>
                <a:ea typeface="宋体" pitchFamily="2" charset="-122"/>
              </a:rPr>
              <a:t>主机</a:t>
            </a:r>
            <a:r>
              <a:rPr kumimoji="1" lang="en-US" altLang="zh-CN" sz="1600">
                <a:solidFill>
                  <a:schemeClr val="accent2"/>
                </a:solidFill>
                <a:effectLst>
                  <a:outerShdw blurRad="38100" dist="38100" dir="2700000" algn="tl">
                    <a:srgbClr val="C0C0C0"/>
                  </a:outerShdw>
                </a:effectLst>
                <a:latin typeface="Times New Roman" pitchFamily="18" charset="0"/>
                <a:ea typeface="宋体" pitchFamily="2" charset="-122"/>
              </a:rPr>
              <a:t>C</a:t>
            </a:r>
          </a:p>
        </p:txBody>
      </p:sp>
      <p:sp>
        <p:nvSpPr>
          <p:cNvPr id="334858" name="Text Box 10"/>
          <p:cNvSpPr txBox="1">
            <a:spLocks noChangeArrowheads="1"/>
          </p:cNvSpPr>
          <p:nvPr/>
        </p:nvSpPr>
        <p:spPr bwMode="auto">
          <a:xfrm>
            <a:off x="4029075" y="4964113"/>
            <a:ext cx="7397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600">
                <a:solidFill>
                  <a:srgbClr val="FF0000"/>
                </a:solidFill>
                <a:effectLst>
                  <a:outerShdw blurRad="38100" dist="38100" dir="2700000" algn="tl">
                    <a:srgbClr val="C0C0C0"/>
                  </a:outerShdw>
                </a:effectLst>
                <a:latin typeface="Times New Roman" pitchFamily="18" charset="0"/>
                <a:ea typeface="宋体" pitchFamily="2" charset="-122"/>
              </a:rPr>
              <a:t>主机</a:t>
            </a:r>
            <a:r>
              <a:rPr kumimoji="1" lang="en-US" altLang="zh-CN" sz="1600">
                <a:solidFill>
                  <a:srgbClr val="FF0000"/>
                </a:solidFill>
                <a:effectLst>
                  <a:outerShdw blurRad="38100" dist="38100" dir="2700000" algn="tl">
                    <a:srgbClr val="C0C0C0"/>
                  </a:outerShdw>
                </a:effectLst>
                <a:latin typeface="Times New Roman" pitchFamily="18" charset="0"/>
                <a:ea typeface="宋体" pitchFamily="2" charset="-122"/>
              </a:rPr>
              <a:t>D</a:t>
            </a:r>
          </a:p>
        </p:txBody>
      </p:sp>
      <p:sp>
        <p:nvSpPr>
          <p:cNvPr id="334859" name="Text Box 11"/>
          <p:cNvSpPr txBox="1">
            <a:spLocks noChangeArrowheads="1"/>
          </p:cNvSpPr>
          <p:nvPr/>
        </p:nvSpPr>
        <p:spPr bwMode="auto">
          <a:xfrm>
            <a:off x="1908175" y="1844675"/>
            <a:ext cx="1371600" cy="304800"/>
          </a:xfrm>
          <a:prstGeom prst="rect">
            <a:avLst/>
          </a:prstGeom>
          <a:noFill/>
          <a:ln w="9525" algn="ctr">
            <a:noFill/>
            <a:miter lim="800000"/>
            <a:headEnd/>
            <a:tailEnd/>
          </a:ln>
          <a:effectLst/>
        </p:spPr>
        <p:txBody>
          <a:bodyPr>
            <a:spAutoFit/>
          </a:bodyPr>
          <a:lstStyle/>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latin typeface="Times New Roman" pitchFamily="18" charset="0"/>
                <a:ea typeface="宋体" pitchFamily="2" charset="-122"/>
              </a:rPr>
              <a:t>以太网交换机</a:t>
            </a:r>
          </a:p>
        </p:txBody>
      </p:sp>
      <p:sp>
        <p:nvSpPr>
          <p:cNvPr id="334860" name="Text Box 12"/>
          <p:cNvSpPr txBox="1">
            <a:spLocks noChangeArrowheads="1"/>
          </p:cNvSpPr>
          <p:nvPr/>
        </p:nvSpPr>
        <p:spPr bwMode="auto">
          <a:xfrm>
            <a:off x="6265863" y="1770063"/>
            <a:ext cx="1036637" cy="366712"/>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a:solidFill>
                  <a:schemeClr val="accent2"/>
                </a:solidFill>
                <a:effectLst>
                  <a:outerShdw blurRad="38100" dist="38100" dir="2700000" algn="tl">
                    <a:srgbClr val="C0C0C0"/>
                  </a:outerShdw>
                </a:effectLst>
                <a:ea typeface="宋体" pitchFamily="2" charset="-122"/>
              </a:rPr>
              <a:t>VLAN</a:t>
            </a:r>
            <a:r>
              <a:rPr kumimoji="1" lang="zh-CN" altLang="en-US" sz="1800">
                <a:solidFill>
                  <a:schemeClr val="accent2"/>
                </a:solidFill>
                <a:effectLst>
                  <a:outerShdw blurRad="38100" dist="38100" dir="2700000" algn="tl">
                    <a:srgbClr val="C0C0C0"/>
                  </a:outerShdw>
                </a:effectLst>
                <a:latin typeface="Times New Roman" pitchFamily="18" charset="0"/>
                <a:ea typeface="宋体" pitchFamily="2" charset="-122"/>
              </a:rPr>
              <a:t>表</a:t>
            </a:r>
          </a:p>
        </p:txBody>
      </p:sp>
      <p:sp>
        <p:nvSpPr>
          <p:cNvPr id="36877" name="Rectangle 13"/>
          <p:cNvSpPr>
            <a:spLocks noChangeAspect="1" noChangeArrowheads="1"/>
          </p:cNvSpPr>
          <p:nvPr/>
        </p:nvSpPr>
        <p:spPr bwMode="auto">
          <a:xfrm>
            <a:off x="5510213" y="2203450"/>
            <a:ext cx="1295400" cy="431800"/>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334862" name="Text Box 14"/>
          <p:cNvSpPr txBox="1">
            <a:spLocks noChangeArrowheads="1"/>
          </p:cNvSpPr>
          <p:nvPr/>
        </p:nvSpPr>
        <p:spPr bwMode="auto">
          <a:xfrm>
            <a:off x="5795963" y="2230438"/>
            <a:ext cx="765175" cy="336550"/>
          </a:xfrm>
          <a:prstGeom prst="rect">
            <a:avLst/>
          </a:prstGeom>
          <a:noFill/>
          <a:ln w="9525" algn="ctr">
            <a:noFill/>
            <a:miter lim="800000"/>
            <a:headEnd/>
            <a:tailEnd/>
          </a:ln>
          <a:effectLst/>
        </p:spPr>
        <p:txBody>
          <a:bodyPr>
            <a:spAutoFit/>
          </a:bodyPr>
          <a:lstStyle/>
          <a:p>
            <a:pPr algn="ctr">
              <a:spcBef>
                <a:spcPct val="0"/>
              </a:spcBef>
              <a:buClrTx/>
              <a:buSzTx/>
              <a:buFontTx/>
              <a:buNone/>
              <a:defRPr/>
            </a:pPr>
            <a:r>
              <a:rPr kumimoji="1" lang="zh-CN" altLang="en-US" sz="1600">
                <a:solidFill>
                  <a:schemeClr val="accent2"/>
                </a:solidFill>
                <a:effectLst>
                  <a:outerShdw blurRad="38100" dist="38100" dir="2700000" algn="tl">
                    <a:srgbClr val="C0C0C0"/>
                  </a:outerShdw>
                </a:effectLst>
                <a:latin typeface="Times New Roman" pitchFamily="18" charset="0"/>
                <a:ea typeface="宋体" pitchFamily="2" charset="-122"/>
              </a:rPr>
              <a:t>端口</a:t>
            </a:r>
          </a:p>
        </p:txBody>
      </p:sp>
      <p:sp>
        <p:nvSpPr>
          <p:cNvPr id="36879" name="Rectangle 15"/>
          <p:cNvSpPr>
            <a:spLocks noChangeAspect="1" noChangeArrowheads="1"/>
          </p:cNvSpPr>
          <p:nvPr/>
        </p:nvSpPr>
        <p:spPr bwMode="auto">
          <a:xfrm>
            <a:off x="6805613" y="2203450"/>
            <a:ext cx="1295400" cy="431800"/>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334864" name="Text Box 16"/>
          <p:cNvSpPr txBox="1">
            <a:spLocks noChangeArrowheads="1"/>
          </p:cNvSpPr>
          <p:nvPr/>
        </p:nvSpPr>
        <p:spPr bwMode="auto">
          <a:xfrm>
            <a:off x="6732588" y="2243138"/>
            <a:ext cx="1487487" cy="336550"/>
          </a:xfrm>
          <a:prstGeom prst="rect">
            <a:avLst/>
          </a:prstGeom>
          <a:noFill/>
          <a:ln w="9525" algn="ctr">
            <a:noFill/>
            <a:miter lim="800000"/>
            <a:headEnd/>
            <a:tailEnd/>
          </a:ln>
          <a:effectLst/>
        </p:spPr>
        <p:txBody>
          <a:bodyPr>
            <a:spAutoFit/>
          </a:bodyPr>
          <a:lstStyle/>
          <a:p>
            <a:pPr algn="ctr">
              <a:spcBef>
                <a:spcPct val="0"/>
              </a:spcBef>
              <a:buClrTx/>
              <a:buSzTx/>
              <a:buFontTx/>
              <a:buNone/>
              <a:defRPr/>
            </a:pPr>
            <a:r>
              <a:rPr kumimoji="1" lang="zh-CN" altLang="en-US" sz="1600">
                <a:solidFill>
                  <a:schemeClr val="accent2"/>
                </a:solidFill>
                <a:effectLst>
                  <a:outerShdw blurRad="38100" dist="38100" dir="2700000" algn="tl">
                    <a:srgbClr val="C0C0C0"/>
                  </a:outerShdw>
                </a:effectLst>
                <a:latin typeface="Times New Roman" pitchFamily="18" charset="0"/>
                <a:ea typeface="宋体" pitchFamily="2" charset="-122"/>
              </a:rPr>
              <a:t>所属</a:t>
            </a:r>
            <a:r>
              <a:rPr kumimoji="1" lang="en-US" altLang="zh-CN" sz="1600">
                <a:solidFill>
                  <a:schemeClr val="accent2"/>
                </a:solidFill>
                <a:effectLst>
                  <a:outerShdw blurRad="38100" dist="38100" dir="2700000" algn="tl">
                    <a:srgbClr val="C0C0C0"/>
                  </a:outerShdw>
                </a:effectLst>
                <a:ea typeface="宋体" pitchFamily="2" charset="-122"/>
              </a:rPr>
              <a:t>VLAN</a:t>
            </a:r>
          </a:p>
        </p:txBody>
      </p:sp>
      <p:sp>
        <p:nvSpPr>
          <p:cNvPr id="36881" name="Rectangle 17"/>
          <p:cNvSpPr>
            <a:spLocks noChangeAspect="1" noChangeArrowheads="1"/>
          </p:cNvSpPr>
          <p:nvPr/>
        </p:nvSpPr>
        <p:spPr bwMode="auto">
          <a:xfrm>
            <a:off x="5510213" y="2635250"/>
            <a:ext cx="1295400" cy="431800"/>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334866" name="Text Box 18"/>
          <p:cNvSpPr txBox="1">
            <a:spLocks noChangeArrowheads="1"/>
          </p:cNvSpPr>
          <p:nvPr/>
        </p:nvSpPr>
        <p:spPr bwMode="auto">
          <a:xfrm>
            <a:off x="5811838" y="2673350"/>
            <a:ext cx="760412"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Port 1</a:t>
            </a:r>
          </a:p>
        </p:txBody>
      </p:sp>
      <p:sp>
        <p:nvSpPr>
          <p:cNvPr id="36883" name="Rectangle 19"/>
          <p:cNvSpPr>
            <a:spLocks noChangeAspect="1" noChangeArrowheads="1"/>
          </p:cNvSpPr>
          <p:nvPr/>
        </p:nvSpPr>
        <p:spPr bwMode="auto">
          <a:xfrm>
            <a:off x="6805613" y="2635250"/>
            <a:ext cx="1295400" cy="431800"/>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334868" name="Text Box 20"/>
          <p:cNvSpPr txBox="1">
            <a:spLocks noChangeArrowheads="1"/>
          </p:cNvSpPr>
          <p:nvPr/>
        </p:nvSpPr>
        <p:spPr bwMode="auto">
          <a:xfrm>
            <a:off x="7029450" y="2673350"/>
            <a:ext cx="9048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VLAN 5</a:t>
            </a:r>
          </a:p>
        </p:txBody>
      </p:sp>
      <p:sp>
        <p:nvSpPr>
          <p:cNvPr id="36885" name="Rectangle 21"/>
          <p:cNvSpPr>
            <a:spLocks noChangeAspect="1" noChangeArrowheads="1"/>
          </p:cNvSpPr>
          <p:nvPr/>
        </p:nvSpPr>
        <p:spPr bwMode="auto">
          <a:xfrm>
            <a:off x="5508625" y="3067050"/>
            <a:ext cx="1295400" cy="431800"/>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334870" name="Text Box 22"/>
          <p:cNvSpPr txBox="1">
            <a:spLocks noChangeArrowheads="1"/>
          </p:cNvSpPr>
          <p:nvPr/>
        </p:nvSpPr>
        <p:spPr bwMode="auto">
          <a:xfrm>
            <a:off x="5810250" y="3105150"/>
            <a:ext cx="760413"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Port 2</a:t>
            </a:r>
          </a:p>
        </p:txBody>
      </p:sp>
      <p:sp>
        <p:nvSpPr>
          <p:cNvPr id="36887" name="Rectangle 23"/>
          <p:cNvSpPr>
            <a:spLocks noChangeAspect="1" noChangeArrowheads="1"/>
          </p:cNvSpPr>
          <p:nvPr/>
        </p:nvSpPr>
        <p:spPr bwMode="auto">
          <a:xfrm>
            <a:off x="6804025" y="3067050"/>
            <a:ext cx="1295400" cy="431800"/>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334872" name="Text Box 24"/>
          <p:cNvSpPr txBox="1">
            <a:spLocks noChangeArrowheads="1"/>
          </p:cNvSpPr>
          <p:nvPr/>
        </p:nvSpPr>
        <p:spPr bwMode="auto">
          <a:xfrm>
            <a:off x="6972300" y="3105150"/>
            <a:ext cx="1017588"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VLAN 10</a:t>
            </a:r>
          </a:p>
        </p:txBody>
      </p:sp>
      <p:sp>
        <p:nvSpPr>
          <p:cNvPr id="36889" name="Rectangle 25"/>
          <p:cNvSpPr>
            <a:spLocks noChangeAspect="1" noChangeArrowheads="1"/>
          </p:cNvSpPr>
          <p:nvPr/>
        </p:nvSpPr>
        <p:spPr bwMode="auto">
          <a:xfrm>
            <a:off x="5508625" y="3500438"/>
            <a:ext cx="1295400" cy="431800"/>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334874" name="Text Box 26"/>
          <p:cNvSpPr txBox="1">
            <a:spLocks noChangeArrowheads="1"/>
          </p:cNvSpPr>
          <p:nvPr/>
        </p:nvSpPr>
        <p:spPr bwMode="auto">
          <a:xfrm>
            <a:off x="5892800" y="3540125"/>
            <a:ext cx="590550"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a:t>
            </a:r>
          </a:p>
        </p:txBody>
      </p:sp>
      <p:sp>
        <p:nvSpPr>
          <p:cNvPr id="36891" name="Rectangle 27"/>
          <p:cNvSpPr>
            <a:spLocks noChangeAspect="1" noChangeArrowheads="1"/>
          </p:cNvSpPr>
          <p:nvPr/>
        </p:nvSpPr>
        <p:spPr bwMode="auto">
          <a:xfrm>
            <a:off x="6804025" y="3500438"/>
            <a:ext cx="1295400" cy="431800"/>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334876" name="Text Box 28"/>
          <p:cNvSpPr txBox="1">
            <a:spLocks noChangeArrowheads="1"/>
          </p:cNvSpPr>
          <p:nvPr/>
        </p:nvSpPr>
        <p:spPr bwMode="auto">
          <a:xfrm>
            <a:off x="7185025" y="3540125"/>
            <a:ext cx="590550"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a:t>
            </a:r>
          </a:p>
        </p:txBody>
      </p:sp>
      <p:sp>
        <p:nvSpPr>
          <p:cNvPr id="36893" name="Rectangle 29"/>
          <p:cNvSpPr>
            <a:spLocks noChangeAspect="1" noChangeArrowheads="1"/>
          </p:cNvSpPr>
          <p:nvPr/>
        </p:nvSpPr>
        <p:spPr bwMode="auto">
          <a:xfrm>
            <a:off x="5508625" y="3932238"/>
            <a:ext cx="1295400" cy="431800"/>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334878" name="Text Box 30"/>
          <p:cNvSpPr txBox="1">
            <a:spLocks noChangeArrowheads="1"/>
          </p:cNvSpPr>
          <p:nvPr/>
        </p:nvSpPr>
        <p:spPr bwMode="auto">
          <a:xfrm>
            <a:off x="5810250" y="3970338"/>
            <a:ext cx="760413"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Port 7</a:t>
            </a:r>
          </a:p>
        </p:txBody>
      </p:sp>
      <p:sp>
        <p:nvSpPr>
          <p:cNvPr id="36895" name="Rectangle 31"/>
          <p:cNvSpPr>
            <a:spLocks noChangeAspect="1" noChangeArrowheads="1"/>
          </p:cNvSpPr>
          <p:nvPr/>
        </p:nvSpPr>
        <p:spPr bwMode="auto">
          <a:xfrm>
            <a:off x="6804025" y="3932238"/>
            <a:ext cx="1295400" cy="431800"/>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334880" name="Text Box 32"/>
          <p:cNvSpPr txBox="1">
            <a:spLocks noChangeArrowheads="1"/>
          </p:cNvSpPr>
          <p:nvPr/>
        </p:nvSpPr>
        <p:spPr bwMode="auto">
          <a:xfrm>
            <a:off x="7027863" y="3970338"/>
            <a:ext cx="9048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VLAN 5</a:t>
            </a:r>
          </a:p>
        </p:txBody>
      </p:sp>
      <p:sp>
        <p:nvSpPr>
          <p:cNvPr id="36897" name="Rectangle 33"/>
          <p:cNvSpPr>
            <a:spLocks noChangeAspect="1" noChangeArrowheads="1"/>
          </p:cNvSpPr>
          <p:nvPr/>
        </p:nvSpPr>
        <p:spPr bwMode="auto">
          <a:xfrm>
            <a:off x="5508625" y="4364038"/>
            <a:ext cx="1295400" cy="431800"/>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334882" name="Text Box 34"/>
          <p:cNvSpPr txBox="1">
            <a:spLocks noChangeArrowheads="1"/>
          </p:cNvSpPr>
          <p:nvPr/>
        </p:nvSpPr>
        <p:spPr bwMode="auto">
          <a:xfrm>
            <a:off x="5892800" y="4403725"/>
            <a:ext cx="590550"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a:t>
            </a:r>
          </a:p>
        </p:txBody>
      </p:sp>
      <p:sp>
        <p:nvSpPr>
          <p:cNvPr id="36899" name="Rectangle 35"/>
          <p:cNvSpPr>
            <a:spLocks noChangeAspect="1" noChangeArrowheads="1"/>
          </p:cNvSpPr>
          <p:nvPr/>
        </p:nvSpPr>
        <p:spPr bwMode="auto">
          <a:xfrm>
            <a:off x="6804025" y="4364038"/>
            <a:ext cx="1295400" cy="431800"/>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334884" name="Text Box 36"/>
          <p:cNvSpPr txBox="1">
            <a:spLocks noChangeArrowheads="1"/>
          </p:cNvSpPr>
          <p:nvPr/>
        </p:nvSpPr>
        <p:spPr bwMode="auto">
          <a:xfrm>
            <a:off x="7185025" y="4403725"/>
            <a:ext cx="590550"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a:t>
            </a:r>
          </a:p>
        </p:txBody>
      </p:sp>
      <p:sp>
        <p:nvSpPr>
          <p:cNvPr id="36901" name="Rectangle 37"/>
          <p:cNvSpPr>
            <a:spLocks noChangeAspect="1" noChangeArrowheads="1"/>
          </p:cNvSpPr>
          <p:nvPr/>
        </p:nvSpPr>
        <p:spPr bwMode="auto">
          <a:xfrm>
            <a:off x="5508625" y="4795838"/>
            <a:ext cx="1295400" cy="431800"/>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334886" name="Text Box 38"/>
          <p:cNvSpPr txBox="1">
            <a:spLocks noChangeArrowheads="1"/>
          </p:cNvSpPr>
          <p:nvPr/>
        </p:nvSpPr>
        <p:spPr bwMode="auto">
          <a:xfrm>
            <a:off x="5753100" y="4833938"/>
            <a:ext cx="87312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Port 10</a:t>
            </a:r>
          </a:p>
        </p:txBody>
      </p:sp>
      <p:sp>
        <p:nvSpPr>
          <p:cNvPr id="36903" name="Rectangle 39"/>
          <p:cNvSpPr>
            <a:spLocks noChangeAspect="1" noChangeArrowheads="1"/>
          </p:cNvSpPr>
          <p:nvPr/>
        </p:nvSpPr>
        <p:spPr bwMode="auto">
          <a:xfrm>
            <a:off x="6804025" y="4795838"/>
            <a:ext cx="1295400" cy="431800"/>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334888" name="Text Box 40"/>
          <p:cNvSpPr txBox="1">
            <a:spLocks noChangeArrowheads="1"/>
          </p:cNvSpPr>
          <p:nvPr/>
        </p:nvSpPr>
        <p:spPr bwMode="auto">
          <a:xfrm>
            <a:off x="6972300" y="4833938"/>
            <a:ext cx="1017588"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VLAN 10</a:t>
            </a:r>
          </a:p>
        </p:txBody>
      </p:sp>
      <p:sp>
        <p:nvSpPr>
          <p:cNvPr id="334889" name="Text Box 41"/>
          <p:cNvSpPr txBox="1">
            <a:spLocks noChangeArrowheads="1"/>
          </p:cNvSpPr>
          <p:nvPr/>
        </p:nvSpPr>
        <p:spPr bwMode="auto">
          <a:xfrm>
            <a:off x="1530350" y="2906713"/>
            <a:ext cx="687388" cy="30480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400">
                <a:solidFill>
                  <a:schemeClr val="accent2"/>
                </a:solidFill>
                <a:effectLst>
                  <a:outerShdw blurRad="38100" dist="38100" dir="2700000" algn="tl">
                    <a:srgbClr val="C0C0C0"/>
                  </a:outerShdw>
                </a:effectLst>
                <a:ea typeface="宋体" pitchFamily="2" charset="-122"/>
              </a:rPr>
              <a:t>Port 1</a:t>
            </a:r>
          </a:p>
        </p:txBody>
      </p:sp>
      <p:sp>
        <p:nvSpPr>
          <p:cNvPr id="334890" name="Text Box 42"/>
          <p:cNvSpPr txBox="1">
            <a:spLocks noChangeArrowheads="1"/>
          </p:cNvSpPr>
          <p:nvPr/>
        </p:nvSpPr>
        <p:spPr bwMode="auto">
          <a:xfrm>
            <a:off x="2030413" y="2906713"/>
            <a:ext cx="687387" cy="30480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400">
                <a:solidFill>
                  <a:srgbClr val="FF0000"/>
                </a:solidFill>
                <a:effectLst>
                  <a:outerShdw blurRad="38100" dist="38100" dir="2700000" algn="tl">
                    <a:srgbClr val="C0C0C0"/>
                  </a:outerShdw>
                </a:effectLst>
                <a:ea typeface="宋体" pitchFamily="2" charset="-122"/>
              </a:rPr>
              <a:t>Port 2</a:t>
            </a:r>
          </a:p>
        </p:txBody>
      </p:sp>
      <p:sp>
        <p:nvSpPr>
          <p:cNvPr id="334891" name="Text Box 43"/>
          <p:cNvSpPr txBox="1">
            <a:spLocks noChangeArrowheads="1"/>
          </p:cNvSpPr>
          <p:nvPr/>
        </p:nvSpPr>
        <p:spPr bwMode="auto">
          <a:xfrm>
            <a:off x="2533650" y="2906713"/>
            <a:ext cx="687388" cy="30480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400">
                <a:solidFill>
                  <a:schemeClr val="accent2"/>
                </a:solidFill>
                <a:effectLst>
                  <a:outerShdw blurRad="38100" dist="38100" dir="2700000" algn="tl">
                    <a:srgbClr val="C0C0C0"/>
                  </a:outerShdw>
                </a:effectLst>
                <a:ea typeface="宋体" pitchFamily="2" charset="-122"/>
              </a:rPr>
              <a:t>Port 7</a:t>
            </a:r>
          </a:p>
        </p:txBody>
      </p:sp>
      <p:sp>
        <p:nvSpPr>
          <p:cNvPr id="334892" name="Text Box 44"/>
          <p:cNvSpPr txBox="1">
            <a:spLocks noChangeArrowheads="1"/>
          </p:cNvSpPr>
          <p:nvPr/>
        </p:nvSpPr>
        <p:spPr bwMode="auto">
          <a:xfrm>
            <a:off x="3036888" y="2906713"/>
            <a:ext cx="785812" cy="30480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400">
                <a:solidFill>
                  <a:srgbClr val="FF0000"/>
                </a:solidFill>
                <a:effectLst>
                  <a:outerShdw blurRad="38100" dist="38100" dir="2700000" algn="tl">
                    <a:srgbClr val="C0C0C0"/>
                  </a:outerShdw>
                </a:effectLst>
                <a:ea typeface="宋体" pitchFamily="2" charset="-122"/>
              </a:rPr>
              <a:t>Port 10</a:t>
            </a:r>
          </a:p>
        </p:txBody>
      </p:sp>
      <p:pic>
        <p:nvPicPr>
          <p:cNvPr id="36909" name="Picture 45" descr="02 交换机通用"/>
          <p:cNvPicPr>
            <a:picLocks noChangeAspect="1" noChangeArrowheads="1"/>
          </p:cNvPicPr>
          <p:nvPr/>
        </p:nvPicPr>
        <p:blipFill>
          <a:blip r:embed="rId3"/>
          <a:srcRect/>
          <a:stretch>
            <a:fillRect/>
          </a:stretch>
        </p:blipFill>
        <p:spPr bwMode="auto">
          <a:xfrm>
            <a:off x="2051050" y="2203450"/>
            <a:ext cx="936625" cy="682625"/>
          </a:xfrm>
          <a:prstGeom prst="rect">
            <a:avLst/>
          </a:prstGeom>
          <a:noFill/>
          <a:ln w="9525">
            <a:noFill/>
            <a:miter lim="800000"/>
            <a:headEnd/>
            <a:tailEnd/>
          </a:ln>
        </p:spPr>
      </p:pic>
      <p:pic>
        <p:nvPicPr>
          <p:cNvPr id="36910" name="Picture 46" descr="05 台式机"/>
          <p:cNvPicPr>
            <a:picLocks noChangeAspect="1" noChangeArrowheads="1"/>
          </p:cNvPicPr>
          <p:nvPr/>
        </p:nvPicPr>
        <p:blipFill>
          <a:blip r:embed="rId4"/>
          <a:srcRect/>
          <a:stretch>
            <a:fillRect/>
          </a:stretch>
        </p:blipFill>
        <p:spPr bwMode="auto">
          <a:xfrm>
            <a:off x="684213" y="4184650"/>
            <a:ext cx="684212" cy="649288"/>
          </a:xfrm>
          <a:prstGeom prst="rect">
            <a:avLst/>
          </a:prstGeom>
          <a:noFill/>
          <a:ln w="9525">
            <a:noFill/>
            <a:miter lim="800000"/>
            <a:headEnd/>
            <a:tailEnd/>
          </a:ln>
        </p:spPr>
      </p:pic>
      <p:pic>
        <p:nvPicPr>
          <p:cNvPr id="36911" name="Picture 47" descr="05 台式机"/>
          <p:cNvPicPr>
            <a:picLocks noChangeAspect="1" noChangeArrowheads="1"/>
          </p:cNvPicPr>
          <p:nvPr/>
        </p:nvPicPr>
        <p:blipFill>
          <a:blip r:embed="rId4"/>
          <a:srcRect/>
          <a:stretch>
            <a:fillRect/>
          </a:stretch>
        </p:blipFill>
        <p:spPr bwMode="auto">
          <a:xfrm>
            <a:off x="3995738" y="4183063"/>
            <a:ext cx="684212" cy="649287"/>
          </a:xfrm>
          <a:prstGeom prst="rect">
            <a:avLst/>
          </a:prstGeom>
          <a:noFill/>
          <a:ln w="9525">
            <a:noFill/>
            <a:miter lim="800000"/>
            <a:headEnd/>
            <a:tailEnd/>
          </a:ln>
        </p:spPr>
      </p:pic>
      <p:pic>
        <p:nvPicPr>
          <p:cNvPr id="36912" name="Picture 48" descr="05 台式机"/>
          <p:cNvPicPr>
            <a:picLocks noChangeAspect="1" noChangeArrowheads="1"/>
          </p:cNvPicPr>
          <p:nvPr/>
        </p:nvPicPr>
        <p:blipFill>
          <a:blip r:embed="rId4"/>
          <a:srcRect/>
          <a:stretch>
            <a:fillRect/>
          </a:stretch>
        </p:blipFill>
        <p:spPr bwMode="auto">
          <a:xfrm>
            <a:off x="2916238" y="4184650"/>
            <a:ext cx="684212" cy="649288"/>
          </a:xfrm>
          <a:prstGeom prst="rect">
            <a:avLst/>
          </a:prstGeom>
          <a:noFill/>
          <a:ln w="9525">
            <a:noFill/>
            <a:miter lim="800000"/>
            <a:headEnd/>
            <a:tailEnd/>
          </a:ln>
        </p:spPr>
      </p:pic>
      <p:pic>
        <p:nvPicPr>
          <p:cNvPr id="36913" name="Picture 49" descr="05 台式机"/>
          <p:cNvPicPr>
            <a:picLocks noChangeAspect="1" noChangeArrowheads="1"/>
          </p:cNvPicPr>
          <p:nvPr/>
        </p:nvPicPr>
        <p:blipFill>
          <a:blip r:embed="rId4"/>
          <a:srcRect/>
          <a:stretch>
            <a:fillRect/>
          </a:stretch>
        </p:blipFill>
        <p:spPr bwMode="auto">
          <a:xfrm>
            <a:off x="1763713" y="4183063"/>
            <a:ext cx="684212" cy="64928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t>VLAN</a:t>
            </a:r>
            <a:r>
              <a:rPr lang="zh-CN" altLang="en-US" smtClean="0"/>
              <a:t>成员之间信息通信</a:t>
            </a:r>
          </a:p>
        </p:txBody>
      </p:sp>
      <p:sp>
        <p:nvSpPr>
          <p:cNvPr id="37891" name="Rectangle 3"/>
          <p:cNvSpPr>
            <a:spLocks noGrp="1" noChangeArrowheads="1"/>
          </p:cNvSpPr>
          <p:nvPr>
            <p:ph type="body" idx="1"/>
          </p:nvPr>
        </p:nvSpPr>
        <p:spPr/>
        <p:txBody>
          <a:bodyPr/>
          <a:lstStyle/>
          <a:p>
            <a:pPr eaLnBrk="1" hangingPunct="1"/>
            <a:r>
              <a:rPr lang="zh-CN" altLang="en-US" smtClean="0"/>
              <a:t>第</a:t>
            </a:r>
            <a:r>
              <a:rPr lang="en-US" altLang="zh-CN" smtClean="0"/>
              <a:t>2</a:t>
            </a:r>
            <a:r>
              <a:rPr lang="zh-CN" altLang="en-US" smtClean="0"/>
              <a:t>层</a:t>
            </a:r>
            <a:r>
              <a:rPr lang="en-US" altLang="zh-CN" smtClean="0"/>
              <a:t>VLAN</a:t>
            </a:r>
            <a:r>
              <a:rPr lang="zh-CN" altLang="en-US" smtClean="0"/>
              <a:t>成员间的通信</a:t>
            </a:r>
            <a:br>
              <a:rPr lang="zh-CN" altLang="en-US" smtClean="0"/>
            </a:br>
            <a:r>
              <a:rPr lang="zh-CN" altLang="en-US" smtClean="0"/>
              <a:t>我们知道第</a:t>
            </a:r>
            <a:r>
              <a:rPr lang="en-US" altLang="zh-CN" smtClean="0"/>
              <a:t>2</a:t>
            </a:r>
            <a:r>
              <a:rPr lang="zh-CN" altLang="en-US" smtClean="0"/>
              <a:t>层</a:t>
            </a:r>
            <a:r>
              <a:rPr lang="en-US" altLang="zh-CN" smtClean="0"/>
              <a:t>LAN</a:t>
            </a:r>
            <a:r>
              <a:rPr lang="zh-CN" altLang="en-US" smtClean="0"/>
              <a:t>成员之间的通信是根据帧中</a:t>
            </a:r>
            <a:r>
              <a:rPr lang="en-US" altLang="zh-CN" smtClean="0"/>
              <a:t>MAC</a:t>
            </a:r>
            <a:r>
              <a:rPr lang="zh-CN" altLang="en-US" smtClean="0"/>
              <a:t>地址寻址的，第</a:t>
            </a:r>
            <a:r>
              <a:rPr lang="en-US" altLang="zh-CN" smtClean="0"/>
              <a:t>2</a:t>
            </a:r>
            <a:r>
              <a:rPr lang="zh-CN" altLang="en-US" smtClean="0"/>
              <a:t>层</a:t>
            </a:r>
            <a:r>
              <a:rPr lang="en-US" altLang="zh-CN" smtClean="0"/>
              <a:t>VLAN</a:t>
            </a:r>
            <a:r>
              <a:rPr lang="zh-CN" altLang="en-US" smtClean="0"/>
              <a:t>成员之间的通信还要使用新增加的</a:t>
            </a:r>
            <a:r>
              <a:rPr lang="en-US" altLang="zh-CN" smtClean="0"/>
              <a:t>VLAN</a:t>
            </a:r>
            <a:r>
              <a:rPr lang="zh-CN" altLang="en-US" smtClean="0"/>
              <a:t>标签中的</a:t>
            </a:r>
            <a:r>
              <a:rPr lang="en-US" altLang="zh-CN" smtClean="0"/>
              <a:t>VLAN</a:t>
            </a:r>
            <a:r>
              <a:rPr lang="zh-CN" altLang="en-US" smtClean="0"/>
              <a:t>标识符（</a:t>
            </a:r>
            <a:r>
              <a:rPr lang="en-US" altLang="zh-CN" smtClean="0"/>
              <a:t>VLAN ID</a:t>
            </a:r>
            <a:r>
              <a:rPr lang="zh-CN" altLang="en-US" smtClean="0"/>
              <a:t>）进行寻址。</a:t>
            </a:r>
            <a:r>
              <a:rPr lang="en-US" altLang="zh-CN" smtClean="0"/>
              <a:t>VLAN</a:t>
            </a:r>
            <a:r>
              <a:rPr lang="zh-CN" altLang="en-US" smtClean="0"/>
              <a:t>标签的标准是</a:t>
            </a:r>
            <a:r>
              <a:rPr lang="en-US" altLang="zh-CN" smtClean="0"/>
              <a:t>IEEE802.1Q</a:t>
            </a:r>
            <a:r>
              <a:rPr lang="zh-CN" altLang="en-US" smtClean="0"/>
              <a:t>，我们在</a:t>
            </a:r>
            <a:r>
              <a:rPr lang="en-US" altLang="zh-CN" smtClean="0"/>
              <a:t>3.2.6</a:t>
            </a:r>
            <a:r>
              <a:rPr lang="zh-CN" altLang="en-US" smtClean="0"/>
              <a:t>节介绍。</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第</a:t>
            </a:r>
            <a:r>
              <a:rPr lang="en-US" altLang="zh-CN" smtClean="0"/>
              <a:t>2</a:t>
            </a:r>
            <a:r>
              <a:rPr lang="zh-CN" altLang="en-US" smtClean="0"/>
              <a:t>层</a:t>
            </a:r>
            <a:r>
              <a:rPr lang="en-US" altLang="zh-CN" smtClean="0"/>
              <a:t>VLAN</a:t>
            </a:r>
            <a:r>
              <a:rPr lang="zh-CN" altLang="en-US" smtClean="0"/>
              <a:t>寻址包括</a:t>
            </a:r>
            <a:r>
              <a:rPr lang="en-US" altLang="zh-CN" smtClean="0"/>
              <a:t>2</a:t>
            </a:r>
            <a:r>
              <a:rPr lang="zh-CN" altLang="en-US" smtClean="0"/>
              <a:t>个步骤：</a:t>
            </a:r>
          </a:p>
        </p:txBody>
      </p:sp>
      <p:sp>
        <p:nvSpPr>
          <p:cNvPr id="38915" name="Rectangle 3"/>
          <p:cNvSpPr>
            <a:spLocks noGrp="1" noChangeArrowheads="1"/>
          </p:cNvSpPr>
          <p:nvPr>
            <p:ph type="body" idx="1"/>
          </p:nvPr>
        </p:nvSpPr>
        <p:spPr/>
        <p:txBody>
          <a:bodyPr/>
          <a:lstStyle/>
          <a:p>
            <a:pPr eaLnBrk="1" hangingPunct="1"/>
            <a:r>
              <a:rPr lang="zh-CN" altLang="en-US" smtClean="0"/>
              <a:t>（</a:t>
            </a:r>
            <a:r>
              <a:rPr lang="en-US" altLang="zh-CN" smtClean="0"/>
              <a:t>1</a:t>
            </a:r>
            <a:r>
              <a:rPr lang="zh-CN" altLang="en-US" smtClean="0"/>
              <a:t>）先根据</a:t>
            </a:r>
            <a:r>
              <a:rPr lang="en-US" altLang="zh-CN" smtClean="0"/>
              <a:t>VLAN ID</a:t>
            </a:r>
            <a:r>
              <a:rPr lang="zh-CN" altLang="en-US" smtClean="0"/>
              <a:t>找到目的</a:t>
            </a:r>
            <a:r>
              <a:rPr lang="en-US" altLang="zh-CN" smtClean="0"/>
              <a:t>VLAN</a:t>
            </a:r>
            <a:r>
              <a:rPr lang="zh-CN" altLang="en-US" smtClean="0"/>
              <a:t>。</a:t>
            </a:r>
            <a:br>
              <a:rPr lang="zh-CN" altLang="en-US" smtClean="0"/>
            </a:br>
            <a:r>
              <a:rPr lang="zh-CN" altLang="en-US" smtClean="0"/>
              <a:t>（</a:t>
            </a:r>
            <a:r>
              <a:rPr lang="en-US" altLang="zh-CN" smtClean="0"/>
              <a:t>2</a:t>
            </a:r>
            <a:r>
              <a:rPr lang="zh-CN" altLang="en-US" smtClean="0"/>
              <a:t>）再根据</a:t>
            </a:r>
            <a:r>
              <a:rPr lang="en-US" altLang="zh-CN" smtClean="0"/>
              <a:t>MAC</a:t>
            </a:r>
            <a:r>
              <a:rPr lang="zh-CN" altLang="en-US" smtClean="0"/>
              <a:t>地址找到目的主机。</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举例</a:t>
            </a:r>
          </a:p>
        </p:txBody>
      </p:sp>
      <p:sp>
        <p:nvSpPr>
          <p:cNvPr id="39939" name="Rectangle 3"/>
          <p:cNvSpPr>
            <a:spLocks noGrp="1" noChangeArrowheads="1"/>
          </p:cNvSpPr>
          <p:nvPr>
            <p:ph type="body" idx="1"/>
          </p:nvPr>
        </p:nvSpPr>
        <p:spPr/>
        <p:txBody>
          <a:bodyPr/>
          <a:lstStyle/>
          <a:p>
            <a:pPr eaLnBrk="1" hangingPunct="1"/>
            <a:r>
              <a:rPr lang="zh-CN" altLang="en-US" sz="2200" smtClean="0"/>
              <a:t>（</a:t>
            </a:r>
            <a:r>
              <a:rPr lang="en-US" altLang="zh-CN" sz="2200" smtClean="0"/>
              <a:t>1</a:t>
            </a:r>
            <a:r>
              <a:rPr lang="zh-CN" altLang="en-US" sz="2200" smtClean="0"/>
              <a:t>）假设</a:t>
            </a:r>
            <a:r>
              <a:rPr lang="en-US" altLang="zh-CN" sz="2200" smtClean="0"/>
              <a:t>aaa</a:t>
            </a:r>
            <a:r>
              <a:rPr lang="zh-CN" altLang="en-US" sz="2200" smtClean="0"/>
              <a:t>向</a:t>
            </a:r>
            <a:r>
              <a:rPr lang="en-US" altLang="zh-CN" sz="2200" smtClean="0"/>
              <a:t>ddd</a:t>
            </a:r>
            <a:r>
              <a:rPr lang="zh-CN" altLang="en-US" sz="2200" smtClean="0"/>
              <a:t>发送数据。</a:t>
            </a:r>
            <a:r>
              <a:rPr lang="en-US" altLang="zh-CN" sz="2200" smtClean="0"/>
              <a:t>aaa</a:t>
            </a:r>
            <a:r>
              <a:rPr lang="zh-CN" altLang="en-US" sz="2200" smtClean="0"/>
              <a:t>的数据帧</a:t>
            </a:r>
            <a:r>
              <a:rPr lang="en-US" altLang="zh-CN" sz="2200" smtClean="0"/>
              <a:t>Faaa</a:t>
            </a:r>
            <a:r>
              <a:rPr lang="zh-CN" altLang="en-US" sz="2200" smtClean="0"/>
              <a:t>通过端口</a:t>
            </a:r>
            <a:r>
              <a:rPr lang="en-US" altLang="zh-CN" sz="2200" smtClean="0"/>
              <a:t>1</a:t>
            </a:r>
            <a:r>
              <a:rPr lang="zh-CN" altLang="en-US" sz="2200" smtClean="0"/>
              <a:t>被交换机</a:t>
            </a:r>
            <a:r>
              <a:rPr lang="en-US" altLang="zh-CN" sz="2200" smtClean="0"/>
              <a:t>S1</a:t>
            </a:r>
            <a:r>
              <a:rPr lang="zh-CN" altLang="en-US" sz="2200" smtClean="0"/>
              <a:t>接收，</a:t>
            </a:r>
            <a:r>
              <a:rPr lang="en-US" altLang="zh-CN" sz="2200" smtClean="0"/>
              <a:t>S1</a:t>
            </a:r>
            <a:r>
              <a:rPr lang="zh-CN" altLang="en-US" sz="2200" smtClean="0"/>
              <a:t>发现</a:t>
            </a:r>
            <a:r>
              <a:rPr lang="en-US" altLang="zh-CN" sz="2200" smtClean="0"/>
              <a:t>Faaa</a:t>
            </a:r>
            <a:r>
              <a:rPr lang="zh-CN" altLang="en-US" sz="2200" smtClean="0"/>
              <a:t>的目的地址是</a:t>
            </a:r>
            <a:r>
              <a:rPr lang="en-US" altLang="zh-CN" sz="2200" smtClean="0"/>
              <a:t>ddd</a:t>
            </a:r>
            <a:r>
              <a:rPr lang="zh-CN" altLang="en-US" sz="2200" smtClean="0"/>
              <a:t>，</a:t>
            </a:r>
            <a:r>
              <a:rPr lang="en-US" altLang="zh-CN" sz="2200" smtClean="0"/>
              <a:t>S1</a:t>
            </a:r>
            <a:r>
              <a:rPr lang="zh-CN" altLang="en-US" sz="2200" smtClean="0"/>
              <a:t>通过查阅</a:t>
            </a:r>
            <a:r>
              <a:rPr lang="en-US" altLang="zh-CN" sz="2200" smtClean="0"/>
              <a:t>VLAN</a:t>
            </a:r>
            <a:r>
              <a:rPr lang="zh-CN" altLang="en-US" sz="2200" smtClean="0"/>
              <a:t>成员关系数据库（如表</a:t>
            </a:r>
            <a:r>
              <a:rPr lang="en-US" altLang="zh-CN" sz="2200" smtClean="0"/>
              <a:t>3-2</a:t>
            </a:r>
            <a:r>
              <a:rPr lang="zh-CN" altLang="en-US" sz="2200" smtClean="0"/>
              <a:t>所示）得知</a:t>
            </a:r>
            <a:r>
              <a:rPr lang="en-US" altLang="zh-CN" sz="2200" smtClean="0"/>
              <a:t>ddd</a:t>
            </a:r>
            <a:r>
              <a:rPr lang="zh-CN" altLang="en-US" sz="2200" smtClean="0"/>
              <a:t>属于</a:t>
            </a:r>
            <a:r>
              <a:rPr lang="en-US" altLang="zh-CN" sz="2200" smtClean="0"/>
              <a:t>VLAN B</a:t>
            </a:r>
            <a:r>
              <a:rPr lang="zh-CN" altLang="en-US" sz="2200" smtClean="0"/>
              <a:t>，并且</a:t>
            </a:r>
            <a:r>
              <a:rPr lang="en-US" altLang="zh-CN" sz="2200" smtClean="0"/>
              <a:t>ddd</a:t>
            </a:r>
            <a:r>
              <a:rPr lang="zh-CN" altLang="en-US" sz="2200" smtClean="0"/>
              <a:t>位于</a:t>
            </a:r>
            <a:r>
              <a:rPr lang="en-US" altLang="zh-CN" sz="2200" smtClean="0"/>
              <a:t>S2</a:t>
            </a:r>
            <a:r>
              <a:rPr lang="zh-CN" altLang="en-US" sz="2200" smtClean="0"/>
              <a:t>。</a:t>
            </a:r>
            <a:br>
              <a:rPr lang="zh-CN" altLang="en-US" sz="2200" smtClean="0"/>
            </a:br>
            <a:r>
              <a:rPr lang="zh-CN" altLang="en-US" sz="2200" smtClean="0"/>
              <a:t>（</a:t>
            </a:r>
            <a:r>
              <a:rPr lang="en-US" altLang="zh-CN" sz="2200" smtClean="0"/>
              <a:t>2</a:t>
            </a:r>
            <a:r>
              <a:rPr lang="zh-CN" altLang="en-US" sz="2200" smtClean="0"/>
              <a:t>）于是</a:t>
            </a:r>
            <a:r>
              <a:rPr lang="en-US" altLang="zh-CN" sz="2200" smtClean="0"/>
              <a:t>S1</a:t>
            </a:r>
            <a:r>
              <a:rPr lang="zh-CN" altLang="en-US" sz="2200" smtClean="0"/>
              <a:t>给</a:t>
            </a:r>
            <a:r>
              <a:rPr lang="en-US" altLang="zh-CN" sz="2200" smtClean="0"/>
              <a:t>Faaa</a:t>
            </a:r>
            <a:r>
              <a:rPr lang="zh-CN" altLang="en-US" sz="2200" smtClean="0"/>
              <a:t>加上</a:t>
            </a:r>
            <a:r>
              <a:rPr lang="en-US" altLang="zh-CN" sz="2200" smtClean="0"/>
              <a:t>VLAN A</a:t>
            </a:r>
            <a:r>
              <a:rPr lang="zh-CN" altLang="en-US" sz="2200" smtClean="0"/>
              <a:t>的标识符（</a:t>
            </a:r>
            <a:r>
              <a:rPr lang="en-US" altLang="zh-CN" sz="2200" smtClean="0"/>
              <a:t>Faaa</a:t>
            </a:r>
            <a:r>
              <a:rPr lang="zh-CN" altLang="en-US" sz="2200" smtClean="0"/>
              <a:t>记为</a:t>
            </a:r>
            <a:r>
              <a:rPr lang="en-US" altLang="zh-CN" sz="2200" smtClean="0"/>
              <a:t>Faaa</a:t>
            </a:r>
            <a:r>
              <a:rPr lang="en-US" altLang="zh-CN" sz="2200" smtClean="0">
                <a:latin typeface="Arial" charset="0"/>
              </a:rPr>
              <a:t>’</a:t>
            </a:r>
            <a:r>
              <a:rPr lang="zh-CN" altLang="en-US" sz="2200" smtClean="0"/>
              <a:t>）。</a:t>
            </a:r>
            <a:r>
              <a:rPr lang="en-US" altLang="zh-CN" sz="2200" smtClean="0"/>
              <a:t>Faaa</a:t>
            </a:r>
            <a:r>
              <a:rPr lang="en-US" altLang="zh-CN" sz="2200" smtClean="0">
                <a:latin typeface="Arial" charset="0"/>
              </a:rPr>
              <a:t>’</a:t>
            </a:r>
            <a:r>
              <a:rPr lang="zh-CN" altLang="en-US" sz="2200" smtClean="0"/>
              <a:t>经</a:t>
            </a:r>
            <a:r>
              <a:rPr lang="en-US" altLang="zh-CN" sz="2200" smtClean="0"/>
              <a:t>S1</a:t>
            </a:r>
            <a:r>
              <a:rPr lang="zh-CN" altLang="en-US" sz="2200" smtClean="0"/>
              <a:t>与</a:t>
            </a:r>
            <a:r>
              <a:rPr lang="en-US" altLang="zh-CN" sz="2200" smtClean="0"/>
              <a:t>S2</a:t>
            </a:r>
            <a:r>
              <a:rPr lang="zh-CN" altLang="en-US" sz="2200" smtClean="0"/>
              <a:t>之间的链路发送到</a:t>
            </a:r>
            <a:r>
              <a:rPr lang="en-US" altLang="zh-CN" sz="2200" smtClean="0"/>
              <a:t>S2</a:t>
            </a:r>
            <a:r>
              <a:rPr lang="zh-CN" altLang="en-US" sz="2200" smtClean="0"/>
              <a:t>。</a:t>
            </a:r>
            <a:r>
              <a:rPr lang="en-US" altLang="zh-CN" sz="2200" smtClean="0"/>
              <a:t>S2</a:t>
            </a:r>
            <a:r>
              <a:rPr lang="zh-CN" altLang="en-US" sz="2200" smtClean="0"/>
              <a:t>接收到</a:t>
            </a:r>
            <a:r>
              <a:rPr lang="en-US" altLang="zh-CN" sz="2200" smtClean="0"/>
              <a:t>Faaa</a:t>
            </a:r>
            <a:r>
              <a:rPr lang="en-US" altLang="zh-CN" sz="2200" smtClean="0">
                <a:latin typeface="Arial" charset="0"/>
              </a:rPr>
              <a:t>’</a:t>
            </a:r>
            <a:r>
              <a:rPr lang="zh-CN" altLang="en-US" sz="2200" smtClean="0"/>
              <a:t>后，通过检查</a:t>
            </a:r>
            <a:r>
              <a:rPr lang="en-US" altLang="zh-CN" sz="2200" smtClean="0"/>
              <a:t>VLAN ID</a:t>
            </a:r>
            <a:r>
              <a:rPr lang="zh-CN" altLang="en-US" sz="2200" smtClean="0"/>
              <a:t>知道此帧来自</a:t>
            </a:r>
            <a:r>
              <a:rPr lang="en-US" altLang="zh-CN" sz="2200" smtClean="0"/>
              <a:t>VLAN A</a:t>
            </a:r>
            <a:r>
              <a:rPr lang="zh-CN" altLang="en-US" sz="2200" smtClean="0"/>
              <a:t>，目的地址是</a:t>
            </a:r>
            <a:r>
              <a:rPr lang="en-US" altLang="zh-CN" sz="2200" smtClean="0"/>
              <a:t>ddd</a:t>
            </a:r>
            <a:r>
              <a:rPr lang="zh-CN" altLang="en-US" sz="2200" smtClean="0"/>
              <a:t>。</a:t>
            </a:r>
            <a:r>
              <a:rPr lang="en-US" altLang="zh-CN" sz="2200" smtClean="0"/>
              <a:t>S2</a:t>
            </a:r>
            <a:r>
              <a:rPr lang="zh-CN" altLang="en-US" sz="2200" smtClean="0"/>
              <a:t>查表</a:t>
            </a:r>
            <a:r>
              <a:rPr lang="en-US" altLang="zh-CN" sz="2200" smtClean="0"/>
              <a:t>5-2</a:t>
            </a:r>
            <a:r>
              <a:rPr lang="zh-CN" altLang="en-US" sz="2200" smtClean="0"/>
              <a:t>（</a:t>
            </a:r>
            <a:r>
              <a:rPr lang="en-US" altLang="zh-CN" sz="2200" smtClean="0"/>
              <a:t>S2</a:t>
            </a:r>
            <a:r>
              <a:rPr lang="zh-CN" altLang="en-US" sz="2200" smtClean="0"/>
              <a:t>中也有该表）判断</a:t>
            </a:r>
            <a:r>
              <a:rPr lang="en-US" altLang="zh-CN" sz="2200" smtClean="0"/>
              <a:t>ddd</a:t>
            </a:r>
            <a:r>
              <a:rPr lang="zh-CN" altLang="en-US" sz="2200" smtClean="0"/>
              <a:t>所属的</a:t>
            </a:r>
            <a:r>
              <a:rPr lang="en-US" altLang="zh-CN" sz="2200" smtClean="0"/>
              <a:t>VALN</a:t>
            </a:r>
            <a:r>
              <a:rPr lang="zh-CN" altLang="en-US" sz="2200" smtClean="0"/>
              <a:t>，发现</a:t>
            </a:r>
            <a:r>
              <a:rPr lang="en-US" altLang="zh-CN" sz="2200" smtClean="0"/>
              <a:t>ddd</a:t>
            </a:r>
            <a:r>
              <a:rPr lang="zh-CN" altLang="en-US" sz="2200" smtClean="0"/>
              <a:t>属于</a:t>
            </a:r>
            <a:r>
              <a:rPr lang="en-US" altLang="zh-CN" sz="2200" smtClean="0"/>
              <a:t>VALN B</a:t>
            </a:r>
            <a:r>
              <a:rPr lang="zh-CN" altLang="en-US" sz="2200" smtClean="0"/>
              <a:t>。</a:t>
            </a:r>
            <a:br>
              <a:rPr lang="zh-CN" altLang="en-US" sz="2200" smtClean="0"/>
            </a:br>
            <a:r>
              <a:rPr lang="zh-CN" altLang="en-US" sz="2200" smtClean="0"/>
              <a:t>（</a:t>
            </a:r>
            <a:r>
              <a:rPr lang="en-US" altLang="zh-CN" sz="2200" smtClean="0"/>
              <a:t>3</a:t>
            </a:r>
            <a:r>
              <a:rPr lang="zh-CN" altLang="en-US" sz="2200" smtClean="0"/>
              <a:t>）如果</a:t>
            </a:r>
            <a:r>
              <a:rPr lang="en-US" altLang="zh-CN" sz="2200" smtClean="0"/>
              <a:t>S2</a:t>
            </a:r>
            <a:r>
              <a:rPr lang="zh-CN" altLang="en-US" sz="2200" smtClean="0"/>
              <a:t>允许</a:t>
            </a:r>
            <a:r>
              <a:rPr lang="en-US" altLang="zh-CN" sz="2200" smtClean="0"/>
              <a:t>VALN A</a:t>
            </a:r>
            <a:r>
              <a:rPr lang="zh-CN" altLang="en-US" sz="2200" smtClean="0"/>
              <a:t>到</a:t>
            </a:r>
            <a:r>
              <a:rPr lang="en-US" altLang="zh-CN" sz="2200" smtClean="0"/>
              <a:t>VLAN B</a:t>
            </a:r>
            <a:r>
              <a:rPr lang="zh-CN" altLang="en-US" sz="2200" smtClean="0"/>
              <a:t>的转发（符合过滤规则，由</a:t>
            </a:r>
            <a:r>
              <a:rPr lang="en-US" altLang="zh-CN" sz="2200" smtClean="0"/>
              <a:t>802.1p</a:t>
            </a:r>
            <a:r>
              <a:rPr lang="zh-CN" altLang="en-US" sz="2200" smtClean="0"/>
              <a:t>标准化），则查表</a:t>
            </a:r>
            <a:r>
              <a:rPr lang="en-US" altLang="zh-CN" sz="2200" smtClean="0"/>
              <a:t>3-3</a:t>
            </a:r>
            <a:r>
              <a:rPr lang="zh-CN" altLang="en-US" sz="2200" smtClean="0"/>
              <a:t>确定</a:t>
            </a:r>
            <a:r>
              <a:rPr lang="en-US" altLang="zh-CN" sz="2200" smtClean="0"/>
              <a:t>ddd</a:t>
            </a:r>
            <a:r>
              <a:rPr lang="zh-CN" altLang="en-US" sz="2200" smtClean="0"/>
              <a:t>所在的端口（</a:t>
            </a:r>
            <a:r>
              <a:rPr lang="en-US" altLang="zh-CN" sz="2200" smtClean="0"/>
              <a:t>4</a:t>
            </a:r>
            <a:r>
              <a:rPr lang="zh-CN" altLang="en-US" sz="2200" smtClean="0"/>
              <a:t>），然后将</a:t>
            </a:r>
            <a:r>
              <a:rPr lang="en-US" altLang="zh-CN" sz="2200" smtClean="0"/>
              <a:t>Faaa</a:t>
            </a:r>
            <a:r>
              <a:rPr lang="en-US" altLang="zh-CN" sz="2200" smtClean="0">
                <a:latin typeface="Arial" charset="0"/>
              </a:rPr>
              <a:t>’</a:t>
            </a:r>
            <a:r>
              <a:rPr lang="zh-CN" altLang="en-US" sz="2200" smtClean="0"/>
              <a:t>去掉标签，通过端口</a:t>
            </a:r>
            <a:r>
              <a:rPr lang="en-US" altLang="zh-CN" sz="2200" smtClean="0"/>
              <a:t>4</a:t>
            </a:r>
            <a:r>
              <a:rPr lang="zh-CN" altLang="en-US" sz="2200" smtClean="0"/>
              <a:t>交给</a:t>
            </a:r>
            <a:r>
              <a:rPr lang="en-US" altLang="zh-CN" sz="2200" smtClean="0"/>
              <a:t>ddd</a:t>
            </a:r>
            <a:r>
              <a:rPr lang="zh-CN" altLang="en-US" sz="2200" smtClean="0"/>
              <a:t>。</a:t>
            </a:r>
          </a:p>
          <a:p>
            <a:pPr eaLnBrk="1" hangingPunct="1"/>
            <a:r>
              <a:rPr lang="zh-CN" altLang="en-US" sz="2200" smtClean="0"/>
              <a:t>如图</a:t>
            </a:r>
            <a:r>
              <a:rPr lang="en-US" altLang="zh-CN" sz="2200" smtClean="0"/>
              <a:t>3-6</a:t>
            </a:r>
            <a:r>
              <a:rPr lang="zh-CN" altLang="en-US" sz="2200" smtClean="0"/>
              <a:t>所示</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表</a:t>
            </a:r>
            <a:r>
              <a:rPr lang="en-US" altLang="zh-CN" smtClean="0"/>
              <a:t>3-2 VLAN</a:t>
            </a:r>
            <a:r>
              <a:rPr lang="zh-CN" altLang="en-US" smtClean="0"/>
              <a:t>成员关系</a:t>
            </a:r>
          </a:p>
        </p:txBody>
      </p:sp>
      <p:grpSp>
        <p:nvGrpSpPr>
          <p:cNvPr id="40963" name="Group 3"/>
          <p:cNvGrpSpPr>
            <a:grpSpLocks/>
          </p:cNvGrpSpPr>
          <p:nvPr/>
        </p:nvGrpSpPr>
        <p:grpSpPr bwMode="auto">
          <a:xfrm>
            <a:off x="2195513" y="1484313"/>
            <a:ext cx="5621337" cy="4576762"/>
            <a:chOff x="-3" y="-3"/>
            <a:chExt cx="2954" cy="1926"/>
          </a:xfrm>
        </p:grpSpPr>
        <p:grpSp>
          <p:nvGrpSpPr>
            <p:cNvPr id="40964" name="Group 4"/>
            <p:cNvGrpSpPr>
              <a:grpSpLocks/>
            </p:cNvGrpSpPr>
            <p:nvPr/>
          </p:nvGrpSpPr>
          <p:grpSpPr bwMode="auto">
            <a:xfrm>
              <a:off x="0" y="0"/>
              <a:ext cx="2948" cy="1920"/>
              <a:chOff x="0" y="0"/>
              <a:chExt cx="2948" cy="1920"/>
            </a:xfrm>
          </p:grpSpPr>
          <p:grpSp>
            <p:nvGrpSpPr>
              <p:cNvPr id="40966" name="Group 5"/>
              <p:cNvGrpSpPr>
                <a:grpSpLocks/>
              </p:cNvGrpSpPr>
              <p:nvPr/>
            </p:nvGrpSpPr>
            <p:grpSpPr bwMode="auto">
              <a:xfrm>
                <a:off x="0" y="0"/>
                <a:ext cx="1474" cy="384"/>
                <a:chOff x="0" y="0"/>
                <a:chExt cx="1474" cy="384"/>
              </a:xfrm>
            </p:grpSpPr>
            <p:sp>
              <p:nvSpPr>
                <p:cNvPr id="40994" name="Rectangle 6"/>
                <p:cNvSpPr>
                  <a:spLocks noChangeArrowheads="1"/>
                </p:cNvSpPr>
                <p:nvPr/>
              </p:nvSpPr>
              <p:spPr bwMode="auto">
                <a:xfrm>
                  <a:off x="43" y="0"/>
                  <a:ext cx="1388" cy="384"/>
                </a:xfrm>
                <a:prstGeom prst="rect">
                  <a:avLst/>
                </a:prstGeom>
                <a:noFill/>
                <a:ln w="9525">
                  <a:noFill/>
                  <a:miter lim="800000"/>
                  <a:headEnd/>
                  <a:tailEnd/>
                </a:ln>
              </p:spPr>
              <p:txBody>
                <a:bodyPr anchor="b"/>
                <a:lstStyle/>
                <a:p>
                  <a:pPr algn="ctr">
                    <a:spcBef>
                      <a:spcPct val="0"/>
                    </a:spcBef>
                    <a:buClrTx/>
                    <a:buSzTx/>
                    <a:buFontTx/>
                    <a:buNone/>
                  </a:pPr>
                  <a:r>
                    <a:rPr kumimoji="1" lang="en-US" altLang="zh-CN" sz="1800" b="0">
                      <a:latin typeface="Times New Roman" pitchFamily="18" charset="0"/>
                      <a:ea typeface="宋体" pitchFamily="2" charset="-122"/>
                    </a:rPr>
                    <a:t>MAC</a:t>
                  </a:r>
                  <a:r>
                    <a:rPr kumimoji="1" lang="zh-CN" altLang="en-US" sz="1800" b="0">
                      <a:latin typeface="Times New Roman" pitchFamily="18" charset="0"/>
                      <a:ea typeface="宋体" pitchFamily="2" charset="-122"/>
                    </a:rPr>
                    <a:t>地址</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0995" name="Rectangle 7"/>
                <p:cNvSpPr>
                  <a:spLocks noChangeArrowheads="1"/>
                </p:cNvSpPr>
                <p:nvPr/>
              </p:nvSpPr>
              <p:spPr bwMode="auto">
                <a:xfrm>
                  <a:off x="0" y="0"/>
                  <a:ext cx="1474" cy="384"/>
                </a:xfrm>
                <a:prstGeom prst="rect">
                  <a:avLst/>
                </a:prstGeom>
                <a:noFill/>
                <a:ln w="7">
                  <a:solidFill>
                    <a:srgbClr val="A0A0A0"/>
                  </a:solidFill>
                  <a:miter lim="800000"/>
                  <a:headEnd/>
                  <a:tailEnd/>
                </a:ln>
              </p:spPr>
              <p:txBody>
                <a:bodyPr anchor="b"/>
                <a:lstStyle/>
                <a:p>
                  <a:endParaRPr lang="zh-CN" altLang="en-US"/>
                </a:p>
              </p:txBody>
            </p:sp>
          </p:grpSp>
          <p:grpSp>
            <p:nvGrpSpPr>
              <p:cNvPr id="40967" name="Group 8"/>
              <p:cNvGrpSpPr>
                <a:grpSpLocks/>
              </p:cNvGrpSpPr>
              <p:nvPr/>
            </p:nvGrpSpPr>
            <p:grpSpPr bwMode="auto">
              <a:xfrm>
                <a:off x="1474" y="0"/>
                <a:ext cx="1474" cy="384"/>
                <a:chOff x="1474" y="0"/>
                <a:chExt cx="1474" cy="384"/>
              </a:xfrm>
            </p:grpSpPr>
            <p:sp>
              <p:nvSpPr>
                <p:cNvPr id="40992" name="Rectangle 9"/>
                <p:cNvSpPr>
                  <a:spLocks noChangeArrowheads="1"/>
                </p:cNvSpPr>
                <p:nvPr/>
              </p:nvSpPr>
              <p:spPr bwMode="auto">
                <a:xfrm>
                  <a:off x="1517" y="0"/>
                  <a:ext cx="1388" cy="384"/>
                </a:xfrm>
                <a:prstGeom prst="rect">
                  <a:avLst/>
                </a:prstGeom>
                <a:noFill/>
                <a:ln w="9525">
                  <a:noFill/>
                  <a:miter lim="800000"/>
                  <a:headEnd/>
                  <a:tailEnd/>
                </a:ln>
              </p:spPr>
              <p:txBody>
                <a:bodyPr anchor="b"/>
                <a:lstStyle/>
                <a:p>
                  <a:pPr algn="ctr">
                    <a:spcBef>
                      <a:spcPct val="0"/>
                    </a:spcBef>
                    <a:buClrTx/>
                    <a:buSzTx/>
                    <a:buFontTx/>
                    <a:buNone/>
                  </a:pPr>
                  <a:r>
                    <a:rPr kumimoji="1" lang="en-US" altLang="zh-CN" sz="1800" b="0">
                      <a:latin typeface="Times New Roman" pitchFamily="18" charset="0"/>
                      <a:ea typeface="宋体" pitchFamily="2" charset="-122"/>
                    </a:rPr>
                    <a:t>VALN ID</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0993" name="Rectangle 10"/>
                <p:cNvSpPr>
                  <a:spLocks noChangeArrowheads="1"/>
                </p:cNvSpPr>
                <p:nvPr/>
              </p:nvSpPr>
              <p:spPr bwMode="auto">
                <a:xfrm>
                  <a:off x="1474" y="0"/>
                  <a:ext cx="1474" cy="384"/>
                </a:xfrm>
                <a:prstGeom prst="rect">
                  <a:avLst/>
                </a:prstGeom>
                <a:noFill/>
                <a:ln w="7">
                  <a:solidFill>
                    <a:srgbClr val="A0A0A0"/>
                  </a:solidFill>
                  <a:miter lim="800000"/>
                  <a:headEnd/>
                  <a:tailEnd/>
                </a:ln>
              </p:spPr>
              <p:txBody>
                <a:bodyPr anchor="b"/>
                <a:lstStyle/>
                <a:p>
                  <a:endParaRPr lang="zh-CN" altLang="en-US"/>
                </a:p>
              </p:txBody>
            </p:sp>
          </p:grpSp>
          <p:grpSp>
            <p:nvGrpSpPr>
              <p:cNvPr id="40968" name="Group 11"/>
              <p:cNvGrpSpPr>
                <a:grpSpLocks/>
              </p:cNvGrpSpPr>
              <p:nvPr/>
            </p:nvGrpSpPr>
            <p:grpSpPr bwMode="auto">
              <a:xfrm>
                <a:off x="0" y="384"/>
                <a:ext cx="1474" cy="384"/>
                <a:chOff x="0" y="384"/>
                <a:chExt cx="1474" cy="384"/>
              </a:xfrm>
            </p:grpSpPr>
            <p:sp>
              <p:nvSpPr>
                <p:cNvPr id="40990" name="Rectangle 12"/>
                <p:cNvSpPr>
                  <a:spLocks noChangeArrowheads="1"/>
                </p:cNvSpPr>
                <p:nvPr/>
              </p:nvSpPr>
              <p:spPr bwMode="auto">
                <a:xfrm>
                  <a:off x="43" y="384"/>
                  <a:ext cx="1388" cy="384"/>
                </a:xfrm>
                <a:prstGeom prst="rect">
                  <a:avLst/>
                </a:prstGeom>
                <a:noFill/>
                <a:ln w="9525">
                  <a:noFill/>
                  <a:miter lim="800000"/>
                  <a:headEnd/>
                  <a:tailEnd/>
                </a:ln>
              </p:spPr>
              <p:txBody>
                <a:bodyPr anchor="b"/>
                <a:lstStyle/>
                <a:p>
                  <a:pPr algn="ctr">
                    <a:spcBef>
                      <a:spcPct val="0"/>
                    </a:spcBef>
                    <a:buClrTx/>
                    <a:buSzTx/>
                    <a:buFontTx/>
                    <a:buNone/>
                  </a:pPr>
                  <a:r>
                    <a:rPr kumimoji="1" lang="en-US" altLang="zh-CN" sz="1800" b="0">
                      <a:latin typeface="Times New Roman" pitchFamily="18" charset="0"/>
                      <a:ea typeface="宋体" pitchFamily="2" charset="-122"/>
                    </a:rPr>
                    <a:t>Aaa</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0991" name="Rectangle 13"/>
                <p:cNvSpPr>
                  <a:spLocks noChangeArrowheads="1"/>
                </p:cNvSpPr>
                <p:nvPr/>
              </p:nvSpPr>
              <p:spPr bwMode="auto">
                <a:xfrm>
                  <a:off x="0" y="384"/>
                  <a:ext cx="1474" cy="384"/>
                </a:xfrm>
                <a:prstGeom prst="rect">
                  <a:avLst/>
                </a:prstGeom>
                <a:noFill/>
                <a:ln w="7">
                  <a:solidFill>
                    <a:srgbClr val="A0A0A0"/>
                  </a:solidFill>
                  <a:miter lim="800000"/>
                  <a:headEnd/>
                  <a:tailEnd/>
                </a:ln>
              </p:spPr>
              <p:txBody>
                <a:bodyPr anchor="b"/>
                <a:lstStyle/>
                <a:p>
                  <a:endParaRPr lang="zh-CN" altLang="en-US"/>
                </a:p>
              </p:txBody>
            </p:sp>
          </p:grpSp>
          <p:grpSp>
            <p:nvGrpSpPr>
              <p:cNvPr id="40969" name="Group 14"/>
              <p:cNvGrpSpPr>
                <a:grpSpLocks/>
              </p:cNvGrpSpPr>
              <p:nvPr/>
            </p:nvGrpSpPr>
            <p:grpSpPr bwMode="auto">
              <a:xfrm>
                <a:off x="1474" y="384"/>
                <a:ext cx="1474" cy="384"/>
                <a:chOff x="1474" y="384"/>
                <a:chExt cx="1474" cy="384"/>
              </a:xfrm>
            </p:grpSpPr>
            <p:sp>
              <p:nvSpPr>
                <p:cNvPr id="40988" name="Rectangle 15"/>
                <p:cNvSpPr>
                  <a:spLocks noChangeArrowheads="1"/>
                </p:cNvSpPr>
                <p:nvPr/>
              </p:nvSpPr>
              <p:spPr bwMode="auto">
                <a:xfrm>
                  <a:off x="1517" y="384"/>
                  <a:ext cx="1388" cy="384"/>
                </a:xfrm>
                <a:prstGeom prst="rect">
                  <a:avLst/>
                </a:prstGeom>
                <a:noFill/>
                <a:ln w="9525">
                  <a:noFill/>
                  <a:miter lim="800000"/>
                  <a:headEnd/>
                  <a:tailEnd/>
                </a:ln>
              </p:spPr>
              <p:txBody>
                <a:bodyPr anchor="b"/>
                <a:lstStyle/>
                <a:p>
                  <a:pPr algn="ctr">
                    <a:spcBef>
                      <a:spcPct val="0"/>
                    </a:spcBef>
                    <a:buClrTx/>
                    <a:buSzTx/>
                    <a:buFontTx/>
                    <a:buNone/>
                  </a:pPr>
                  <a:r>
                    <a:rPr kumimoji="1" lang="en-US" altLang="zh-CN" sz="1800" b="0">
                      <a:latin typeface="Times New Roman" pitchFamily="18" charset="0"/>
                      <a:ea typeface="宋体" pitchFamily="2" charset="-122"/>
                    </a:rPr>
                    <a:t>A</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0989" name="Rectangle 16"/>
                <p:cNvSpPr>
                  <a:spLocks noChangeArrowheads="1"/>
                </p:cNvSpPr>
                <p:nvPr/>
              </p:nvSpPr>
              <p:spPr bwMode="auto">
                <a:xfrm>
                  <a:off x="1474" y="384"/>
                  <a:ext cx="1474" cy="384"/>
                </a:xfrm>
                <a:prstGeom prst="rect">
                  <a:avLst/>
                </a:prstGeom>
                <a:noFill/>
                <a:ln w="7">
                  <a:solidFill>
                    <a:srgbClr val="A0A0A0"/>
                  </a:solidFill>
                  <a:miter lim="800000"/>
                  <a:headEnd/>
                  <a:tailEnd/>
                </a:ln>
              </p:spPr>
              <p:txBody>
                <a:bodyPr anchor="b"/>
                <a:lstStyle/>
                <a:p>
                  <a:endParaRPr lang="zh-CN" altLang="en-US"/>
                </a:p>
              </p:txBody>
            </p:sp>
          </p:grpSp>
          <p:grpSp>
            <p:nvGrpSpPr>
              <p:cNvPr id="40970" name="Group 17"/>
              <p:cNvGrpSpPr>
                <a:grpSpLocks/>
              </p:cNvGrpSpPr>
              <p:nvPr/>
            </p:nvGrpSpPr>
            <p:grpSpPr bwMode="auto">
              <a:xfrm>
                <a:off x="0" y="768"/>
                <a:ext cx="1474" cy="384"/>
                <a:chOff x="0" y="768"/>
                <a:chExt cx="1474" cy="384"/>
              </a:xfrm>
            </p:grpSpPr>
            <p:sp>
              <p:nvSpPr>
                <p:cNvPr id="40986" name="Rectangle 18"/>
                <p:cNvSpPr>
                  <a:spLocks noChangeArrowheads="1"/>
                </p:cNvSpPr>
                <p:nvPr/>
              </p:nvSpPr>
              <p:spPr bwMode="auto">
                <a:xfrm>
                  <a:off x="43" y="768"/>
                  <a:ext cx="1388" cy="384"/>
                </a:xfrm>
                <a:prstGeom prst="rect">
                  <a:avLst/>
                </a:prstGeom>
                <a:noFill/>
                <a:ln w="9525">
                  <a:noFill/>
                  <a:miter lim="800000"/>
                  <a:headEnd/>
                  <a:tailEnd/>
                </a:ln>
              </p:spPr>
              <p:txBody>
                <a:bodyPr anchor="b"/>
                <a:lstStyle/>
                <a:p>
                  <a:pPr algn="ctr">
                    <a:spcBef>
                      <a:spcPct val="0"/>
                    </a:spcBef>
                    <a:buClrTx/>
                    <a:buSzTx/>
                    <a:buFontTx/>
                    <a:buNone/>
                  </a:pPr>
                  <a:r>
                    <a:rPr kumimoji="1" lang="en-US" altLang="zh-CN" sz="1800" b="0">
                      <a:latin typeface="Times New Roman" pitchFamily="18" charset="0"/>
                      <a:ea typeface="宋体" pitchFamily="2" charset="-122"/>
                    </a:rPr>
                    <a:t>Bbb</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0987" name="Rectangle 19"/>
                <p:cNvSpPr>
                  <a:spLocks noChangeArrowheads="1"/>
                </p:cNvSpPr>
                <p:nvPr/>
              </p:nvSpPr>
              <p:spPr bwMode="auto">
                <a:xfrm>
                  <a:off x="0" y="768"/>
                  <a:ext cx="1474" cy="384"/>
                </a:xfrm>
                <a:prstGeom prst="rect">
                  <a:avLst/>
                </a:prstGeom>
                <a:noFill/>
                <a:ln w="7">
                  <a:solidFill>
                    <a:srgbClr val="A0A0A0"/>
                  </a:solidFill>
                  <a:miter lim="800000"/>
                  <a:headEnd/>
                  <a:tailEnd/>
                </a:ln>
              </p:spPr>
              <p:txBody>
                <a:bodyPr anchor="b"/>
                <a:lstStyle/>
                <a:p>
                  <a:endParaRPr lang="zh-CN" altLang="en-US"/>
                </a:p>
              </p:txBody>
            </p:sp>
          </p:grpSp>
          <p:grpSp>
            <p:nvGrpSpPr>
              <p:cNvPr id="40971" name="Group 20"/>
              <p:cNvGrpSpPr>
                <a:grpSpLocks/>
              </p:cNvGrpSpPr>
              <p:nvPr/>
            </p:nvGrpSpPr>
            <p:grpSpPr bwMode="auto">
              <a:xfrm>
                <a:off x="1474" y="768"/>
                <a:ext cx="1474" cy="384"/>
                <a:chOff x="1474" y="768"/>
                <a:chExt cx="1474" cy="384"/>
              </a:xfrm>
            </p:grpSpPr>
            <p:sp>
              <p:nvSpPr>
                <p:cNvPr id="40984" name="Rectangle 21"/>
                <p:cNvSpPr>
                  <a:spLocks noChangeArrowheads="1"/>
                </p:cNvSpPr>
                <p:nvPr/>
              </p:nvSpPr>
              <p:spPr bwMode="auto">
                <a:xfrm>
                  <a:off x="1517" y="768"/>
                  <a:ext cx="1388" cy="384"/>
                </a:xfrm>
                <a:prstGeom prst="rect">
                  <a:avLst/>
                </a:prstGeom>
                <a:noFill/>
                <a:ln w="9525">
                  <a:noFill/>
                  <a:miter lim="800000"/>
                  <a:headEnd/>
                  <a:tailEnd/>
                </a:ln>
              </p:spPr>
              <p:txBody>
                <a:bodyPr anchor="b"/>
                <a:lstStyle/>
                <a:p>
                  <a:pPr algn="ctr">
                    <a:spcBef>
                      <a:spcPct val="0"/>
                    </a:spcBef>
                    <a:buClrTx/>
                    <a:buSzTx/>
                    <a:buFontTx/>
                    <a:buNone/>
                  </a:pPr>
                  <a:r>
                    <a:rPr kumimoji="1" lang="en-US" altLang="zh-CN" sz="1800" b="0">
                      <a:latin typeface="Times New Roman" pitchFamily="18" charset="0"/>
                      <a:ea typeface="宋体" pitchFamily="2" charset="-122"/>
                    </a:rPr>
                    <a:t>B</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0985" name="Rectangle 22"/>
                <p:cNvSpPr>
                  <a:spLocks noChangeArrowheads="1"/>
                </p:cNvSpPr>
                <p:nvPr/>
              </p:nvSpPr>
              <p:spPr bwMode="auto">
                <a:xfrm>
                  <a:off x="1474" y="768"/>
                  <a:ext cx="1474" cy="384"/>
                </a:xfrm>
                <a:prstGeom prst="rect">
                  <a:avLst/>
                </a:prstGeom>
                <a:noFill/>
                <a:ln w="7">
                  <a:solidFill>
                    <a:srgbClr val="A0A0A0"/>
                  </a:solidFill>
                  <a:miter lim="800000"/>
                  <a:headEnd/>
                  <a:tailEnd/>
                </a:ln>
              </p:spPr>
              <p:txBody>
                <a:bodyPr anchor="b"/>
                <a:lstStyle/>
                <a:p>
                  <a:endParaRPr lang="zh-CN" altLang="en-US"/>
                </a:p>
              </p:txBody>
            </p:sp>
          </p:grpSp>
          <p:grpSp>
            <p:nvGrpSpPr>
              <p:cNvPr id="40972" name="Group 23"/>
              <p:cNvGrpSpPr>
                <a:grpSpLocks/>
              </p:cNvGrpSpPr>
              <p:nvPr/>
            </p:nvGrpSpPr>
            <p:grpSpPr bwMode="auto">
              <a:xfrm>
                <a:off x="0" y="1152"/>
                <a:ext cx="1474" cy="384"/>
                <a:chOff x="0" y="1152"/>
                <a:chExt cx="1474" cy="384"/>
              </a:xfrm>
            </p:grpSpPr>
            <p:sp>
              <p:nvSpPr>
                <p:cNvPr id="40982" name="Rectangle 24"/>
                <p:cNvSpPr>
                  <a:spLocks noChangeArrowheads="1"/>
                </p:cNvSpPr>
                <p:nvPr/>
              </p:nvSpPr>
              <p:spPr bwMode="auto">
                <a:xfrm>
                  <a:off x="43" y="1152"/>
                  <a:ext cx="1388" cy="384"/>
                </a:xfrm>
                <a:prstGeom prst="rect">
                  <a:avLst/>
                </a:prstGeom>
                <a:noFill/>
                <a:ln w="9525">
                  <a:noFill/>
                  <a:miter lim="800000"/>
                  <a:headEnd/>
                  <a:tailEnd/>
                </a:ln>
              </p:spPr>
              <p:txBody>
                <a:bodyPr anchor="b"/>
                <a:lstStyle/>
                <a:p>
                  <a:pPr algn="ctr">
                    <a:spcBef>
                      <a:spcPct val="0"/>
                    </a:spcBef>
                    <a:buClrTx/>
                    <a:buSzTx/>
                    <a:buFontTx/>
                    <a:buNone/>
                  </a:pPr>
                  <a:r>
                    <a:rPr kumimoji="1" lang="en-US" altLang="zh-CN" sz="1800" b="0">
                      <a:latin typeface="Times New Roman" pitchFamily="18" charset="0"/>
                      <a:ea typeface="宋体" pitchFamily="2" charset="-122"/>
                    </a:rPr>
                    <a:t>Ccc</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0983" name="Rectangle 25"/>
                <p:cNvSpPr>
                  <a:spLocks noChangeArrowheads="1"/>
                </p:cNvSpPr>
                <p:nvPr/>
              </p:nvSpPr>
              <p:spPr bwMode="auto">
                <a:xfrm>
                  <a:off x="0" y="1152"/>
                  <a:ext cx="1474" cy="384"/>
                </a:xfrm>
                <a:prstGeom prst="rect">
                  <a:avLst/>
                </a:prstGeom>
                <a:noFill/>
                <a:ln w="7">
                  <a:solidFill>
                    <a:srgbClr val="A0A0A0"/>
                  </a:solidFill>
                  <a:miter lim="800000"/>
                  <a:headEnd/>
                  <a:tailEnd/>
                </a:ln>
              </p:spPr>
              <p:txBody>
                <a:bodyPr anchor="b"/>
                <a:lstStyle/>
                <a:p>
                  <a:endParaRPr lang="zh-CN" altLang="en-US"/>
                </a:p>
              </p:txBody>
            </p:sp>
          </p:grpSp>
          <p:grpSp>
            <p:nvGrpSpPr>
              <p:cNvPr id="40973" name="Group 26"/>
              <p:cNvGrpSpPr>
                <a:grpSpLocks/>
              </p:cNvGrpSpPr>
              <p:nvPr/>
            </p:nvGrpSpPr>
            <p:grpSpPr bwMode="auto">
              <a:xfrm>
                <a:off x="1474" y="1152"/>
                <a:ext cx="1474" cy="384"/>
                <a:chOff x="1474" y="1152"/>
                <a:chExt cx="1474" cy="384"/>
              </a:xfrm>
            </p:grpSpPr>
            <p:sp>
              <p:nvSpPr>
                <p:cNvPr id="40980" name="Rectangle 27"/>
                <p:cNvSpPr>
                  <a:spLocks noChangeArrowheads="1"/>
                </p:cNvSpPr>
                <p:nvPr/>
              </p:nvSpPr>
              <p:spPr bwMode="auto">
                <a:xfrm>
                  <a:off x="1517" y="1152"/>
                  <a:ext cx="1388" cy="384"/>
                </a:xfrm>
                <a:prstGeom prst="rect">
                  <a:avLst/>
                </a:prstGeom>
                <a:noFill/>
                <a:ln w="9525">
                  <a:noFill/>
                  <a:miter lim="800000"/>
                  <a:headEnd/>
                  <a:tailEnd/>
                </a:ln>
              </p:spPr>
              <p:txBody>
                <a:bodyPr anchor="b"/>
                <a:lstStyle/>
                <a:p>
                  <a:pPr algn="ctr">
                    <a:spcBef>
                      <a:spcPct val="0"/>
                    </a:spcBef>
                    <a:buClrTx/>
                    <a:buSzTx/>
                    <a:buFontTx/>
                    <a:buNone/>
                  </a:pPr>
                  <a:r>
                    <a:rPr kumimoji="1" lang="en-US" altLang="zh-CN" sz="1800" b="0">
                      <a:latin typeface="Times New Roman" pitchFamily="18" charset="0"/>
                      <a:ea typeface="宋体" pitchFamily="2" charset="-122"/>
                    </a:rPr>
                    <a:t>A</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0981" name="Rectangle 28"/>
                <p:cNvSpPr>
                  <a:spLocks noChangeArrowheads="1"/>
                </p:cNvSpPr>
                <p:nvPr/>
              </p:nvSpPr>
              <p:spPr bwMode="auto">
                <a:xfrm>
                  <a:off x="1474" y="1152"/>
                  <a:ext cx="1474" cy="384"/>
                </a:xfrm>
                <a:prstGeom prst="rect">
                  <a:avLst/>
                </a:prstGeom>
                <a:noFill/>
                <a:ln w="7">
                  <a:solidFill>
                    <a:srgbClr val="A0A0A0"/>
                  </a:solidFill>
                  <a:miter lim="800000"/>
                  <a:headEnd/>
                  <a:tailEnd/>
                </a:ln>
              </p:spPr>
              <p:txBody>
                <a:bodyPr anchor="b"/>
                <a:lstStyle/>
                <a:p>
                  <a:endParaRPr lang="zh-CN" altLang="en-US"/>
                </a:p>
              </p:txBody>
            </p:sp>
          </p:grpSp>
          <p:grpSp>
            <p:nvGrpSpPr>
              <p:cNvPr id="40974" name="Group 29"/>
              <p:cNvGrpSpPr>
                <a:grpSpLocks/>
              </p:cNvGrpSpPr>
              <p:nvPr/>
            </p:nvGrpSpPr>
            <p:grpSpPr bwMode="auto">
              <a:xfrm>
                <a:off x="0" y="1536"/>
                <a:ext cx="1474" cy="384"/>
                <a:chOff x="0" y="1536"/>
                <a:chExt cx="1474" cy="384"/>
              </a:xfrm>
            </p:grpSpPr>
            <p:sp>
              <p:nvSpPr>
                <p:cNvPr id="40978" name="Rectangle 30"/>
                <p:cNvSpPr>
                  <a:spLocks noChangeArrowheads="1"/>
                </p:cNvSpPr>
                <p:nvPr/>
              </p:nvSpPr>
              <p:spPr bwMode="auto">
                <a:xfrm>
                  <a:off x="43" y="1536"/>
                  <a:ext cx="1388" cy="384"/>
                </a:xfrm>
                <a:prstGeom prst="rect">
                  <a:avLst/>
                </a:prstGeom>
                <a:noFill/>
                <a:ln w="9525">
                  <a:noFill/>
                  <a:miter lim="800000"/>
                  <a:headEnd/>
                  <a:tailEnd/>
                </a:ln>
              </p:spPr>
              <p:txBody>
                <a:bodyPr anchor="b"/>
                <a:lstStyle/>
                <a:p>
                  <a:pPr algn="ctr">
                    <a:spcBef>
                      <a:spcPct val="0"/>
                    </a:spcBef>
                    <a:buClrTx/>
                    <a:buSzTx/>
                    <a:buFontTx/>
                    <a:buNone/>
                  </a:pPr>
                  <a:r>
                    <a:rPr kumimoji="1" lang="en-US" altLang="zh-CN" sz="1800" b="0">
                      <a:latin typeface="Times New Roman" pitchFamily="18" charset="0"/>
                      <a:ea typeface="宋体" pitchFamily="2" charset="-122"/>
                    </a:rPr>
                    <a:t>Ddd</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0979" name="Rectangle 31"/>
                <p:cNvSpPr>
                  <a:spLocks noChangeArrowheads="1"/>
                </p:cNvSpPr>
                <p:nvPr/>
              </p:nvSpPr>
              <p:spPr bwMode="auto">
                <a:xfrm>
                  <a:off x="0" y="1536"/>
                  <a:ext cx="1474" cy="384"/>
                </a:xfrm>
                <a:prstGeom prst="rect">
                  <a:avLst/>
                </a:prstGeom>
                <a:noFill/>
                <a:ln w="7">
                  <a:solidFill>
                    <a:srgbClr val="A0A0A0"/>
                  </a:solidFill>
                  <a:miter lim="800000"/>
                  <a:headEnd/>
                  <a:tailEnd/>
                </a:ln>
              </p:spPr>
              <p:txBody>
                <a:bodyPr anchor="b"/>
                <a:lstStyle/>
                <a:p>
                  <a:endParaRPr lang="zh-CN" altLang="en-US"/>
                </a:p>
              </p:txBody>
            </p:sp>
          </p:grpSp>
          <p:grpSp>
            <p:nvGrpSpPr>
              <p:cNvPr id="40975" name="Group 32"/>
              <p:cNvGrpSpPr>
                <a:grpSpLocks/>
              </p:cNvGrpSpPr>
              <p:nvPr/>
            </p:nvGrpSpPr>
            <p:grpSpPr bwMode="auto">
              <a:xfrm>
                <a:off x="1474" y="1536"/>
                <a:ext cx="1474" cy="384"/>
                <a:chOff x="1474" y="1536"/>
                <a:chExt cx="1474" cy="384"/>
              </a:xfrm>
            </p:grpSpPr>
            <p:sp>
              <p:nvSpPr>
                <p:cNvPr id="40976" name="Rectangle 33"/>
                <p:cNvSpPr>
                  <a:spLocks noChangeArrowheads="1"/>
                </p:cNvSpPr>
                <p:nvPr/>
              </p:nvSpPr>
              <p:spPr bwMode="auto">
                <a:xfrm>
                  <a:off x="1517" y="1536"/>
                  <a:ext cx="1388" cy="384"/>
                </a:xfrm>
                <a:prstGeom prst="rect">
                  <a:avLst/>
                </a:prstGeom>
                <a:noFill/>
                <a:ln w="9525">
                  <a:noFill/>
                  <a:miter lim="800000"/>
                  <a:headEnd/>
                  <a:tailEnd/>
                </a:ln>
              </p:spPr>
              <p:txBody>
                <a:bodyPr anchor="b"/>
                <a:lstStyle/>
                <a:p>
                  <a:pPr algn="ctr">
                    <a:spcBef>
                      <a:spcPct val="0"/>
                    </a:spcBef>
                    <a:buClrTx/>
                    <a:buSzTx/>
                    <a:buFontTx/>
                    <a:buNone/>
                  </a:pPr>
                  <a:r>
                    <a:rPr kumimoji="1" lang="en-US" altLang="zh-CN" sz="1800" b="0">
                      <a:latin typeface="Times New Roman" pitchFamily="18" charset="0"/>
                      <a:ea typeface="宋体" pitchFamily="2" charset="-122"/>
                    </a:rPr>
                    <a:t>B</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0977" name="Rectangle 34"/>
                <p:cNvSpPr>
                  <a:spLocks noChangeArrowheads="1"/>
                </p:cNvSpPr>
                <p:nvPr/>
              </p:nvSpPr>
              <p:spPr bwMode="auto">
                <a:xfrm>
                  <a:off x="1474" y="1536"/>
                  <a:ext cx="1474" cy="384"/>
                </a:xfrm>
                <a:prstGeom prst="rect">
                  <a:avLst/>
                </a:prstGeom>
                <a:noFill/>
                <a:ln w="7">
                  <a:solidFill>
                    <a:srgbClr val="A0A0A0"/>
                  </a:solidFill>
                  <a:miter lim="800000"/>
                  <a:headEnd/>
                  <a:tailEnd/>
                </a:ln>
              </p:spPr>
              <p:txBody>
                <a:bodyPr anchor="b"/>
                <a:lstStyle/>
                <a:p>
                  <a:endParaRPr lang="zh-CN" altLang="en-US"/>
                </a:p>
              </p:txBody>
            </p:sp>
          </p:grpSp>
        </p:grpSp>
        <p:sp>
          <p:nvSpPr>
            <p:cNvPr id="40965" name="Rectangle 35"/>
            <p:cNvSpPr>
              <a:spLocks noChangeArrowheads="1"/>
            </p:cNvSpPr>
            <p:nvPr/>
          </p:nvSpPr>
          <p:spPr bwMode="auto">
            <a:xfrm>
              <a:off x="-3" y="-3"/>
              <a:ext cx="2954" cy="1926"/>
            </a:xfrm>
            <a:prstGeom prst="rect">
              <a:avLst/>
            </a:prstGeom>
            <a:noFill/>
            <a:ln w="9525">
              <a:solidFill>
                <a:srgbClr val="A0A0A0"/>
              </a:solidFill>
              <a:miter lim="800000"/>
              <a:headEnd/>
              <a:tailEnd/>
            </a:ln>
          </p:spPr>
          <p:txBody>
            <a:bodyPr anchor="b"/>
            <a:lstStyle/>
            <a:p>
              <a:endParaRPr lang="zh-CN" altLang="en-US"/>
            </a:p>
          </p:txBody>
        </p:sp>
      </p:gr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表</a:t>
            </a:r>
            <a:r>
              <a:rPr lang="en-US" altLang="zh-CN" smtClean="0"/>
              <a:t>3-3 S2</a:t>
            </a:r>
            <a:r>
              <a:rPr lang="zh-CN" altLang="en-US" smtClean="0"/>
              <a:t>的交换表 </a:t>
            </a:r>
          </a:p>
        </p:txBody>
      </p:sp>
      <p:grpSp>
        <p:nvGrpSpPr>
          <p:cNvPr id="41987" name="Group 3"/>
          <p:cNvGrpSpPr>
            <a:grpSpLocks/>
          </p:cNvGrpSpPr>
          <p:nvPr/>
        </p:nvGrpSpPr>
        <p:grpSpPr bwMode="auto">
          <a:xfrm>
            <a:off x="1295400" y="2438400"/>
            <a:ext cx="6705600" cy="3657600"/>
            <a:chOff x="-3" y="-3"/>
            <a:chExt cx="2954" cy="1158"/>
          </a:xfrm>
        </p:grpSpPr>
        <p:grpSp>
          <p:nvGrpSpPr>
            <p:cNvPr id="41988" name="Group 4"/>
            <p:cNvGrpSpPr>
              <a:grpSpLocks/>
            </p:cNvGrpSpPr>
            <p:nvPr/>
          </p:nvGrpSpPr>
          <p:grpSpPr bwMode="auto">
            <a:xfrm>
              <a:off x="0" y="0"/>
              <a:ext cx="2948" cy="1152"/>
              <a:chOff x="0" y="0"/>
              <a:chExt cx="2948" cy="1152"/>
            </a:xfrm>
          </p:grpSpPr>
          <p:grpSp>
            <p:nvGrpSpPr>
              <p:cNvPr id="41990" name="Group 5"/>
              <p:cNvGrpSpPr>
                <a:grpSpLocks/>
              </p:cNvGrpSpPr>
              <p:nvPr/>
            </p:nvGrpSpPr>
            <p:grpSpPr bwMode="auto">
              <a:xfrm>
                <a:off x="0" y="0"/>
                <a:ext cx="1474" cy="384"/>
                <a:chOff x="0" y="0"/>
                <a:chExt cx="1474" cy="384"/>
              </a:xfrm>
            </p:grpSpPr>
            <p:sp>
              <p:nvSpPr>
                <p:cNvPr id="42006" name="Rectangle 6"/>
                <p:cNvSpPr>
                  <a:spLocks noChangeArrowheads="1"/>
                </p:cNvSpPr>
                <p:nvPr/>
              </p:nvSpPr>
              <p:spPr bwMode="auto">
                <a:xfrm>
                  <a:off x="43" y="0"/>
                  <a:ext cx="1388" cy="384"/>
                </a:xfrm>
                <a:prstGeom prst="rect">
                  <a:avLst/>
                </a:prstGeom>
                <a:noFill/>
                <a:ln w="9525">
                  <a:noFill/>
                  <a:miter lim="800000"/>
                  <a:headEnd/>
                  <a:tailEnd/>
                </a:ln>
              </p:spPr>
              <p:txBody>
                <a:bodyPr anchor="b"/>
                <a:lstStyle/>
                <a:p>
                  <a:pPr algn="ctr">
                    <a:spcBef>
                      <a:spcPct val="0"/>
                    </a:spcBef>
                    <a:buClrTx/>
                    <a:buSzTx/>
                    <a:buFontTx/>
                    <a:buNone/>
                  </a:pPr>
                  <a:r>
                    <a:rPr kumimoji="1" lang="en-US" altLang="zh-CN" sz="1800" b="0">
                      <a:latin typeface="Times New Roman" pitchFamily="18" charset="0"/>
                      <a:ea typeface="宋体" pitchFamily="2" charset="-122"/>
                    </a:rPr>
                    <a:t>MAC</a:t>
                  </a:r>
                  <a:r>
                    <a:rPr kumimoji="1" lang="zh-CN" altLang="en-US" sz="1800" b="0">
                      <a:latin typeface="Times New Roman" pitchFamily="18" charset="0"/>
                      <a:ea typeface="宋体" pitchFamily="2" charset="-122"/>
                    </a:rPr>
                    <a:t>地址</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2007" name="Rectangle 7"/>
                <p:cNvSpPr>
                  <a:spLocks noChangeArrowheads="1"/>
                </p:cNvSpPr>
                <p:nvPr/>
              </p:nvSpPr>
              <p:spPr bwMode="auto">
                <a:xfrm>
                  <a:off x="0" y="0"/>
                  <a:ext cx="1474" cy="384"/>
                </a:xfrm>
                <a:prstGeom prst="rect">
                  <a:avLst/>
                </a:prstGeom>
                <a:noFill/>
                <a:ln w="7">
                  <a:solidFill>
                    <a:srgbClr val="A0A0A0"/>
                  </a:solidFill>
                  <a:miter lim="800000"/>
                  <a:headEnd/>
                  <a:tailEnd/>
                </a:ln>
              </p:spPr>
              <p:txBody>
                <a:bodyPr anchor="b"/>
                <a:lstStyle/>
                <a:p>
                  <a:endParaRPr lang="zh-CN" altLang="en-US"/>
                </a:p>
              </p:txBody>
            </p:sp>
          </p:grpSp>
          <p:grpSp>
            <p:nvGrpSpPr>
              <p:cNvPr id="41991" name="Group 8"/>
              <p:cNvGrpSpPr>
                <a:grpSpLocks/>
              </p:cNvGrpSpPr>
              <p:nvPr/>
            </p:nvGrpSpPr>
            <p:grpSpPr bwMode="auto">
              <a:xfrm>
                <a:off x="1474" y="0"/>
                <a:ext cx="1474" cy="384"/>
                <a:chOff x="1474" y="0"/>
                <a:chExt cx="1474" cy="384"/>
              </a:xfrm>
            </p:grpSpPr>
            <p:sp>
              <p:nvSpPr>
                <p:cNvPr id="42004" name="Rectangle 9"/>
                <p:cNvSpPr>
                  <a:spLocks noChangeArrowheads="1"/>
                </p:cNvSpPr>
                <p:nvPr/>
              </p:nvSpPr>
              <p:spPr bwMode="auto">
                <a:xfrm>
                  <a:off x="1517" y="0"/>
                  <a:ext cx="1388" cy="384"/>
                </a:xfrm>
                <a:prstGeom prst="rect">
                  <a:avLst/>
                </a:prstGeom>
                <a:noFill/>
                <a:ln w="9525">
                  <a:noFill/>
                  <a:miter lim="800000"/>
                  <a:headEnd/>
                  <a:tailEnd/>
                </a:ln>
              </p:spPr>
              <p:txBody>
                <a:bodyPr anchor="b"/>
                <a:lstStyle/>
                <a:p>
                  <a:pPr algn="ctr">
                    <a:spcBef>
                      <a:spcPct val="0"/>
                    </a:spcBef>
                    <a:buClrTx/>
                    <a:buSzTx/>
                    <a:buFontTx/>
                    <a:buNone/>
                  </a:pPr>
                  <a:r>
                    <a:rPr kumimoji="1" lang="zh-CN" altLang="en-US" sz="1800" b="0">
                      <a:latin typeface="Times New Roman" pitchFamily="18" charset="0"/>
                      <a:ea typeface="宋体" pitchFamily="2" charset="-122"/>
                    </a:rPr>
                    <a:t>端口</a:t>
                  </a:r>
                  <a:r>
                    <a:rPr kumimoji="1" lang="en-US" altLang="zh-CN" sz="1800" b="0">
                      <a:latin typeface="Times New Roman" pitchFamily="18" charset="0"/>
                      <a:ea typeface="宋体" pitchFamily="2" charset="-122"/>
                    </a:rPr>
                    <a:t>ID</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2005" name="Rectangle 10"/>
                <p:cNvSpPr>
                  <a:spLocks noChangeArrowheads="1"/>
                </p:cNvSpPr>
                <p:nvPr/>
              </p:nvSpPr>
              <p:spPr bwMode="auto">
                <a:xfrm>
                  <a:off x="1474" y="0"/>
                  <a:ext cx="1474" cy="384"/>
                </a:xfrm>
                <a:prstGeom prst="rect">
                  <a:avLst/>
                </a:prstGeom>
                <a:noFill/>
                <a:ln w="7">
                  <a:solidFill>
                    <a:srgbClr val="A0A0A0"/>
                  </a:solidFill>
                  <a:miter lim="800000"/>
                  <a:headEnd/>
                  <a:tailEnd/>
                </a:ln>
              </p:spPr>
              <p:txBody>
                <a:bodyPr anchor="b"/>
                <a:lstStyle/>
                <a:p>
                  <a:endParaRPr lang="zh-CN" altLang="en-US"/>
                </a:p>
              </p:txBody>
            </p:sp>
          </p:grpSp>
          <p:grpSp>
            <p:nvGrpSpPr>
              <p:cNvPr id="41992" name="Group 11"/>
              <p:cNvGrpSpPr>
                <a:grpSpLocks/>
              </p:cNvGrpSpPr>
              <p:nvPr/>
            </p:nvGrpSpPr>
            <p:grpSpPr bwMode="auto">
              <a:xfrm>
                <a:off x="0" y="384"/>
                <a:ext cx="1474" cy="384"/>
                <a:chOff x="0" y="384"/>
                <a:chExt cx="1474" cy="384"/>
              </a:xfrm>
            </p:grpSpPr>
            <p:sp>
              <p:nvSpPr>
                <p:cNvPr id="42002" name="Rectangle 12"/>
                <p:cNvSpPr>
                  <a:spLocks noChangeArrowheads="1"/>
                </p:cNvSpPr>
                <p:nvPr/>
              </p:nvSpPr>
              <p:spPr bwMode="auto">
                <a:xfrm>
                  <a:off x="43" y="384"/>
                  <a:ext cx="1388" cy="384"/>
                </a:xfrm>
                <a:prstGeom prst="rect">
                  <a:avLst/>
                </a:prstGeom>
                <a:noFill/>
                <a:ln w="9525">
                  <a:noFill/>
                  <a:miter lim="800000"/>
                  <a:headEnd/>
                  <a:tailEnd/>
                </a:ln>
              </p:spPr>
              <p:txBody>
                <a:bodyPr anchor="b"/>
                <a:lstStyle/>
                <a:p>
                  <a:pPr algn="ctr">
                    <a:spcBef>
                      <a:spcPct val="0"/>
                    </a:spcBef>
                    <a:buClrTx/>
                    <a:buSzTx/>
                    <a:buFontTx/>
                    <a:buNone/>
                  </a:pPr>
                  <a:r>
                    <a:rPr kumimoji="1" lang="en-US" altLang="zh-CN" sz="1800" b="0">
                      <a:latin typeface="Times New Roman" pitchFamily="18" charset="0"/>
                      <a:ea typeface="宋体" pitchFamily="2" charset="-122"/>
                    </a:rPr>
                    <a:t>ccc</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2003" name="Rectangle 13"/>
                <p:cNvSpPr>
                  <a:spLocks noChangeArrowheads="1"/>
                </p:cNvSpPr>
                <p:nvPr/>
              </p:nvSpPr>
              <p:spPr bwMode="auto">
                <a:xfrm>
                  <a:off x="0" y="384"/>
                  <a:ext cx="1474" cy="384"/>
                </a:xfrm>
                <a:prstGeom prst="rect">
                  <a:avLst/>
                </a:prstGeom>
                <a:noFill/>
                <a:ln w="7">
                  <a:solidFill>
                    <a:srgbClr val="A0A0A0"/>
                  </a:solidFill>
                  <a:miter lim="800000"/>
                  <a:headEnd/>
                  <a:tailEnd/>
                </a:ln>
              </p:spPr>
              <p:txBody>
                <a:bodyPr anchor="b"/>
                <a:lstStyle/>
                <a:p>
                  <a:endParaRPr lang="zh-CN" altLang="en-US"/>
                </a:p>
              </p:txBody>
            </p:sp>
          </p:grpSp>
          <p:grpSp>
            <p:nvGrpSpPr>
              <p:cNvPr id="41993" name="Group 14"/>
              <p:cNvGrpSpPr>
                <a:grpSpLocks/>
              </p:cNvGrpSpPr>
              <p:nvPr/>
            </p:nvGrpSpPr>
            <p:grpSpPr bwMode="auto">
              <a:xfrm>
                <a:off x="1474" y="384"/>
                <a:ext cx="1474" cy="384"/>
                <a:chOff x="1474" y="384"/>
                <a:chExt cx="1474" cy="384"/>
              </a:xfrm>
            </p:grpSpPr>
            <p:sp>
              <p:nvSpPr>
                <p:cNvPr id="42000" name="Rectangle 15"/>
                <p:cNvSpPr>
                  <a:spLocks noChangeArrowheads="1"/>
                </p:cNvSpPr>
                <p:nvPr/>
              </p:nvSpPr>
              <p:spPr bwMode="auto">
                <a:xfrm>
                  <a:off x="1517" y="384"/>
                  <a:ext cx="1388" cy="384"/>
                </a:xfrm>
                <a:prstGeom prst="rect">
                  <a:avLst/>
                </a:prstGeom>
                <a:noFill/>
                <a:ln w="9525">
                  <a:noFill/>
                  <a:miter lim="800000"/>
                  <a:headEnd/>
                  <a:tailEnd/>
                </a:ln>
              </p:spPr>
              <p:txBody>
                <a:bodyPr anchor="b"/>
                <a:lstStyle/>
                <a:p>
                  <a:pPr algn="ctr">
                    <a:spcBef>
                      <a:spcPct val="0"/>
                    </a:spcBef>
                    <a:buClrTx/>
                    <a:buSzTx/>
                    <a:buFontTx/>
                    <a:buNone/>
                  </a:pPr>
                  <a:r>
                    <a:rPr kumimoji="1" lang="en-US" altLang="zh-CN" sz="1800" b="0">
                      <a:latin typeface="Times New Roman" pitchFamily="18" charset="0"/>
                      <a:ea typeface="宋体" pitchFamily="2" charset="-122"/>
                    </a:rPr>
                    <a:t>3</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2001" name="Rectangle 16"/>
                <p:cNvSpPr>
                  <a:spLocks noChangeArrowheads="1"/>
                </p:cNvSpPr>
                <p:nvPr/>
              </p:nvSpPr>
              <p:spPr bwMode="auto">
                <a:xfrm>
                  <a:off x="1474" y="384"/>
                  <a:ext cx="1474" cy="384"/>
                </a:xfrm>
                <a:prstGeom prst="rect">
                  <a:avLst/>
                </a:prstGeom>
                <a:noFill/>
                <a:ln w="7">
                  <a:solidFill>
                    <a:srgbClr val="A0A0A0"/>
                  </a:solidFill>
                  <a:miter lim="800000"/>
                  <a:headEnd/>
                  <a:tailEnd/>
                </a:ln>
              </p:spPr>
              <p:txBody>
                <a:bodyPr anchor="b"/>
                <a:lstStyle/>
                <a:p>
                  <a:endParaRPr lang="zh-CN" altLang="en-US"/>
                </a:p>
              </p:txBody>
            </p:sp>
          </p:grpSp>
          <p:grpSp>
            <p:nvGrpSpPr>
              <p:cNvPr id="41994" name="Group 17"/>
              <p:cNvGrpSpPr>
                <a:grpSpLocks/>
              </p:cNvGrpSpPr>
              <p:nvPr/>
            </p:nvGrpSpPr>
            <p:grpSpPr bwMode="auto">
              <a:xfrm>
                <a:off x="0" y="768"/>
                <a:ext cx="1474" cy="384"/>
                <a:chOff x="0" y="768"/>
                <a:chExt cx="1474" cy="384"/>
              </a:xfrm>
            </p:grpSpPr>
            <p:sp>
              <p:nvSpPr>
                <p:cNvPr id="41998" name="Rectangle 18"/>
                <p:cNvSpPr>
                  <a:spLocks noChangeArrowheads="1"/>
                </p:cNvSpPr>
                <p:nvPr/>
              </p:nvSpPr>
              <p:spPr bwMode="auto">
                <a:xfrm>
                  <a:off x="43" y="768"/>
                  <a:ext cx="1388" cy="384"/>
                </a:xfrm>
                <a:prstGeom prst="rect">
                  <a:avLst/>
                </a:prstGeom>
                <a:noFill/>
                <a:ln w="9525">
                  <a:noFill/>
                  <a:miter lim="800000"/>
                  <a:headEnd/>
                  <a:tailEnd/>
                </a:ln>
              </p:spPr>
              <p:txBody>
                <a:bodyPr anchor="b"/>
                <a:lstStyle/>
                <a:p>
                  <a:pPr algn="ctr">
                    <a:spcBef>
                      <a:spcPct val="0"/>
                    </a:spcBef>
                    <a:buClrTx/>
                    <a:buSzTx/>
                    <a:buFontTx/>
                    <a:buNone/>
                  </a:pPr>
                  <a:r>
                    <a:rPr kumimoji="1" lang="en-US" altLang="zh-CN" sz="1800" b="0">
                      <a:latin typeface="Times New Roman" pitchFamily="18" charset="0"/>
                      <a:ea typeface="宋体" pitchFamily="2" charset="-122"/>
                    </a:rPr>
                    <a:t>ddd</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1999" name="Rectangle 19"/>
                <p:cNvSpPr>
                  <a:spLocks noChangeArrowheads="1"/>
                </p:cNvSpPr>
                <p:nvPr/>
              </p:nvSpPr>
              <p:spPr bwMode="auto">
                <a:xfrm>
                  <a:off x="0" y="768"/>
                  <a:ext cx="1474" cy="384"/>
                </a:xfrm>
                <a:prstGeom prst="rect">
                  <a:avLst/>
                </a:prstGeom>
                <a:noFill/>
                <a:ln w="7">
                  <a:solidFill>
                    <a:srgbClr val="A0A0A0"/>
                  </a:solidFill>
                  <a:miter lim="800000"/>
                  <a:headEnd/>
                  <a:tailEnd/>
                </a:ln>
              </p:spPr>
              <p:txBody>
                <a:bodyPr anchor="b"/>
                <a:lstStyle/>
                <a:p>
                  <a:endParaRPr lang="zh-CN" altLang="en-US"/>
                </a:p>
              </p:txBody>
            </p:sp>
          </p:grpSp>
          <p:grpSp>
            <p:nvGrpSpPr>
              <p:cNvPr id="41995" name="Group 20"/>
              <p:cNvGrpSpPr>
                <a:grpSpLocks/>
              </p:cNvGrpSpPr>
              <p:nvPr/>
            </p:nvGrpSpPr>
            <p:grpSpPr bwMode="auto">
              <a:xfrm>
                <a:off x="1474" y="768"/>
                <a:ext cx="1474" cy="384"/>
                <a:chOff x="1474" y="768"/>
                <a:chExt cx="1474" cy="384"/>
              </a:xfrm>
            </p:grpSpPr>
            <p:sp>
              <p:nvSpPr>
                <p:cNvPr id="41996" name="Rectangle 21"/>
                <p:cNvSpPr>
                  <a:spLocks noChangeArrowheads="1"/>
                </p:cNvSpPr>
                <p:nvPr/>
              </p:nvSpPr>
              <p:spPr bwMode="auto">
                <a:xfrm>
                  <a:off x="1517" y="768"/>
                  <a:ext cx="1388" cy="384"/>
                </a:xfrm>
                <a:prstGeom prst="rect">
                  <a:avLst/>
                </a:prstGeom>
                <a:noFill/>
                <a:ln w="9525">
                  <a:noFill/>
                  <a:miter lim="800000"/>
                  <a:headEnd/>
                  <a:tailEnd/>
                </a:ln>
              </p:spPr>
              <p:txBody>
                <a:bodyPr anchor="b"/>
                <a:lstStyle/>
                <a:p>
                  <a:pPr algn="ctr">
                    <a:spcBef>
                      <a:spcPct val="0"/>
                    </a:spcBef>
                    <a:buClrTx/>
                    <a:buSzTx/>
                    <a:buFontTx/>
                    <a:buNone/>
                  </a:pPr>
                  <a:r>
                    <a:rPr kumimoji="1" lang="en-US" altLang="zh-CN" sz="1800" b="0">
                      <a:latin typeface="Times New Roman" pitchFamily="18" charset="0"/>
                      <a:ea typeface="宋体" pitchFamily="2" charset="-122"/>
                    </a:rPr>
                    <a:t>4</a:t>
                  </a:r>
                </a:p>
                <a:p>
                  <a:pPr algn="ctr" eaLnBrk="0" hangingPunct="0">
                    <a:spcBef>
                      <a:spcPct val="0"/>
                    </a:spcBef>
                    <a:buClrTx/>
                    <a:buSzTx/>
                    <a:buFontTx/>
                    <a:buNone/>
                  </a:pPr>
                  <a:endParaRPr kumimoji="1" lang="en-US" altLang="zh-CN" sz="1800" b="0">
                    <a:latin typeface="Times New Roman" pitchFamily="18" charset="0"/>
                    <a:ea typeface="宋体" pitchFamily="2" charset="-122"/>
                  </a:endParaRPr>
                </a:p>
              </p:txBody>
            </p:sp>
            <p:sp>
              <p:nvSpPr>
                <p:cNvPr id="41997" name="Rectangle 22"/>
                <p:cNvSpPr>
                  <a:spLocks noChangeArrowheads="1"/>
                </p:cNvSpPr>
                <p:nvPr/>
              </p:nvSpPr>
              <p:spPr bwMode="auto">
                <a:xfrm>
                  <a:off x="1474" y="768"/>
                  <a:ext cx="1474" cy="384"/>
                </a:xfrm>
                <a:prstGeom prst="rect">
                  <a:avLst/>
                </a:prstGeom>
                <a:noFill/>
                <a:ln w="7">
                  <a:solidFill>
                    <a:srgbClr val="A0A0A0"/>
                  </a:solidFill>
                  <a:miter lim="800000"/>
                  <a:headEnd/>
                  <a:tailEnd/>
                </a:ln>
              </p:spPr>
              <p:txBody>
                <a:bodyPr anchor="b"/>
                <a:lstStyle/>
                <a:p>
                  <a:endParaRPr lang="zh-CN" altLang="en-US"/>
                </a:p>
              </p:txBody>
            </p:sp>
          </p:grpSp>
        </p:grpSp>
        <p:sp>
          <p:nvSpPr>
            <p:cNvPr id="41989" name="Rectangle 23"/>
            <p:cNvSpPr>
              <a:spLocks noChangeArrowheads="1"/>
            </p:cNvSpPr>
            <p:nvPr/>
          </p:nvSpPr>
          <p:spPr bwMode="auto">
            <a:xfrm>
              <a:off x="-3" y="-3"/>
              <a:ext cx="2954" cy="1158"/>
            </a:xfrm>
            <a:prstGeom prst="rect">
              <a:avLst/>
            </a:prstGeom>
            <a:noFill/>
            <a:ln w="9525">
              <a:solidFill>
                <a:srgbClr val="A0A0A0"/>
              </a:solidFill>
              <a:miter lim="800000"/>
              <a:headEnd/>
              <a:tailEnd/>
            </a:ln>
          </p:spPr>
          <p:txBody>
            <a:bodyPr anchor="b"/>
            <a:lstStyle/>
            <a:p>
              <a:endParaRPr lang="zh-CN" altLang="en-US"/>
            </a:p>
          </p:txBody>
        </p:sp>
      </p:gr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smtClean="0"/>
              <a:t>图</a:t>
            </a:r>
            <a:r>
              <a:rPr lang="en-US" altLang="zh-CN" smtClean="0"/>
              <a:t>3-6</a:t>
            </a:r>
            <a:r>
              <a:rPr lang="zh-CN" altLang="en-US" smtClean="0"/>
              <a:t>第</a:t>
            </a:r>
            <a:r>
              <a:rPr lang="en-US" altLang="zh-CN" smtClean="0"/>
              <a:t>2</a:t>
            </a:r>
            <a:r>
              <a:rPr lang="zh-CN" altLang="en-US" smtClean="0"/>
              <a:t>层</a:t>
            </a:r>
            <a:r>
              <a:rPr lang="en-US" altLang="zh-CN" smtClean="0"/>
              <a:t>VLAN</a:t>
            </a:r>
            <a:r>
              <a:rPr lang="zh-CN" altLang="en-US" smtClean="0"/>
              <a:t>成员通信</a:t>
            </a:r>
          </a:p>
        </p:txBody>
      </p:sp>
      <p:sp>
        <p:nvSpPr>
          <p:cNvPr id="5124" name="Rectangle 3"/>
          <p:cNvSpPr>
            <a:spLocks noChangeArrowheads="1"/>
          </p:cNvSpPr>
          <p:nvPr/>
        </p:nvSpPr>
        <p:spPr bwMode="auto">
          <a:xfrm>
            <a:off x="2371725" y="2333625"/>
            <a:ext cx="9144000" cy="0"/>
          </a:xfrm>
          <a:prstGeom prst="rect">
            <a:avLst/>
          </a:prstGeom>
          <a:noFill/>
          <a:ln w="9525">
            <a:noFill/>
            <a:miter lim="800000"/>
            <a:headEnd/>
            <a:tailEnd/>
          </a:ln>
        </p:spPr>
        <p:txBody>
          <a:bodyPr>
            <a:spAutoFit/>
          </a:bodyPr>
          <a:lstStyle/>
          <a:p>
            <a:endParaRPr lang="zh-CN" altLang="en-US"/>
          </a:p>
        </p:txBody>
      </p:sp>
      <p:graphicFrame>
        <p:nvGraphicFramePr>
          <p:cNvPr id="5122" name="Object 4"/>
          <p:cNvGraphicFramePr>
            <a:graphicFrameLocks noChangeAspect="1"/>
          </p:cNvGraphicFramePr>
          <p:nvPr/>
        </p:nvGraphicFramePr>
        <p:xfrm>
          <a:off x="-219075" y="1125538"/>
          <a:ext cx="9363075" cy="4660900"/>
        </p:xfrm>
        <a:graphic>
          <a:graphicData uri="http://schemas.openxmlformats.org/presentationml/2006/ole">
            <mc:AlternateContent xmlns:mc="http://schemas.openxmlformats.org/markup-compatibility/2006">
              <mc:Choice xmlns:v="urn:schemas-microsoft-com:vml" Requires="v">
                <p:oleObj spid="_x0000_s5126" r:id="rId3" imgW="4401312" imgH="2191512" progId="Visio.Drawing.6">
                  <p:embed/>
                </p:oleObj>
              </mc:Choice>
              <mc:Fallback>
                <p:oleObj r:id="rId3" imgW="4401312" imgH="219151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 y="1125538"/>
                        <a:ext cx="9363075" cy="466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t>3.2.5  VLAN</a:t>
            </a:r>
            <a:r>
              <a:rPr lang="zh-CN" altLang="en-US" smtClean="0"/>
              <a:t>标准</a:t>
            </a:r>
          </a:p>
        </p:txBody>
      </p:sp>
      <p:sp>
        <p:nvSpPr>
          <p:cNvPr id="43011" name="Rectangle 3"/>
          <p:cNvSpPr>
            <a:spLocks noGrp="1" noChangeArrowheads="1"/>
          </p:cNvSpPr>
          <p:nvPr>
            <p:ph type="body" idx="1"/>
          </p:nvPr>
        </p:nvSpPr>
        <p:spPr/>
        <p:txBody>
          <a:bodyPr/>
          <a:lstStyle/>
          <a:p>
            <a:pPr eaLnBrk="1" hangingPunct="1">
              <a:lnSpc>
                <a:spcPct val="90000"/>
              </a:lnSpc>
            </a:pPr>
            <a:r>
              <a:rPr lang="zh-CN" altLang="en-US" sz="2600" smtClean="0"/>
              <a:t>（</a:t>
            </a:r>
            <a:r>
              <a:rPr lang="en-US" altLang="zh-CN" sz="2600" smtClean="0"/>
              <a:t>1</a:t>
            </a:r>
            <a:r>
              <a:rPr lang="zh-CN" altLang="en-US" sz="2600" smtClean="0"/>
              <a:t>）</a:t>
            </a:r>
            <a:r>
              <a:rPr lang="en-US" altLang="zh-CN" sz="2600" smtClean="0"/>
              <a:t>IEEE</a:t>
            </a:r>
            <a:r>
              <a:rPr lang="zh-CN" altLang="en-US" sz="2600" smtClean="0"/>
              <a:t>：其制定的标准是</a:t>
            </a:r>
            <a:r>
              <a:rPr lang="en-US" altLang="zh-CN" sz="2600" smtClean="0"/>
              <a:t>IEEE802.1O</a:t>
            </a:r>
            <a:r>
              <a:rPr lang="zh-CN" altLang="en-US" sz="2600" smtClean="0"/>
              <a:t>和</a:t>
            </a:r>
            <a:r>
              <a:rPr lang="en-US" altLang="zh-CN" sz="2600" smtClean="0"/>
              <a:t>802.1Q</a:t>
            </a:r>
            <a:r>
              <a:rPr lang="zh-CN" altLang="en-US" sz="2600" smtClean="0"/>
              <a:t>。</a:t>
            </a:r>
          </a:p>
          <a:p>
            <a:pPr eaLnBrk="1" hangingPunct="1">
              <a:lnSpc>
                <a:spcPct val="90000"/>
              </a:lnSpc>
            </a:pPr>
            <a:r>
              <a:rPr lang="zh-CN" altLang="en-US" sz="2600" smtClean="0"/>
              <a:t>（</a:t>
            </a:r>
            <a:r>
              <a:rPr lang="en-US" altLang="zh-CN" sz="2600" smtClean="0"/>
              <a:t>2</a:t>
            </a:r>
            <a:r>
              <a:rPr lang="zh-CN" altLang="en-US" sz="2600" smtClean="0"/>
              <a:t>）</a:t>
            </a:r>
            <a:r>
              <a:rPr lang="en-US" altLang="zh-CN" sz="2600" smtClean="0"/>
              <a:t>ATM</a:t>
            </a:r>
            <a:r>
              <a:rPr lang="zh-CN" altLang="en-US" sz="2600" smtClean="0"/>
              <a:t>论坛：其制定的标准是</a:t>
            </a:r>
            <a:r>
              <a:rPr lang="en-US" altLang="zh-CN" sz="2600" smtClean="0"/>
              <a:t>LANE</a:t>
            </a:r>
            <a:r>
              <a:rPr lang="zh-CN" altLang="en-US" sz="2600" smtClean="0"/>
              <a:t>标准。</a:t>
            </a:r>
          </a:p>
          <a:p>
            <a:pPr eaLnBrk="1" hangingPunct="1">
              <a:lnSpc>
                <a:spcPct val="90000"/>
              </a:lnSpc>
            </a:pPr>
            <a:r>
              <a:rPr lang="zh-CN" altLang="en-US" sz="2600" smtClean="0"/>
              <a:t>（</a:t>
            </a:r>
            <a:r>
              <a:rPr lang="en-US" altLang="zh-CN" sz="2600" smtClean="0"/>
              <a:t>3</a:t>
            </a:r>
            <a:r>
              <a:rPr lang="zh-CN" altLang="en-US" sz="2600" smtClean="0"/>
              <a:t>）</a:t>
            </a:r>
            <a:r>
              <a:rPr lang="en-US" altLang="zh-CN" sz="2600" smtClean="0"/>
              <a:t>IETF</a:t>
            </a:r>
            <a:r>
              <a:rPr lang="zh-CN" altLang="en-US" sz="2600" smtClean="0"/>
              <a:t>：其工作是在</a:t>
            </a:r>
            <a:r>
              <a:rPr lang="en-US" altLang="zh-CN" sz="2600" smtClean="0"/>
              <a:t>IEEE802.1D</a:t>
            </a:r>
            <a:r>
              <a:rPr lang="zh-CN" altLang="en-US" sz="2600" smtClean="0"/>
              <a:t>和</a:t>
            </a:r>
            <a:r>
              <a:rPr lang="en-US" altLang="zh-CN" sz="2600" smtClean="0"/>
              <a:t>802.1p</a:t>
            </a:r>
            <a:r>
              <a:rPr lang="zh-CN" altLang="en-US" sz="2600" smtClean="0"/>
              <a:t>基础上增强过滤控制功能。</a:t>
            </a:r>
          </a:p>
          <a:p>
            <a:pPr eaLnBrk="1" hangingPunct="1">
              <a:lnSpc>
                <a:spcPct val="90000"/>
              </a:lnSpc>
            </a:pPr>
            <a:r>
              <a:rPr lang="zh-CN" altLang="en-US" sz="2600" smtClean="0"/>
              <a:t> 除了上述标准外，</a:t>
            </a:r>
            <a:r>
              <a:rPr lang="en-US" altLang="zh-CN" sz="2600" smtClean="0"/>
              <a:t>VLAN</a:t>
            </a:r>
            <a:r>
              <a:rPr lang="zh-CN" altLang="en-US" sz="2600" smtClean="0"/>
              <a:t>还涉及以下标准：</a:t>
            </a:r>
          </a:p>
          <a:p>
            <a:pPr lvl="1" eaLnBrk="1" hangingPunct="1">
              <a:lnSpc>
                <a:spcPct val="90000"/>
              </a:lnSpc>
            </a:pPr>
            <a:r>
              <a:rPr lang="zh-CN" altLang="en-US" sz="2200" smtClean="0"/>
              <a:t>（</a:t>
            </a:r>
            <a:r>
              <a:rPr lang="en-US" altLang="zh-CN" sz="2200" smtClean="0"/>
              <a:t>1</a:t>
            </a:r>
            <a:r>
              <a:rPr lang="zh-CN" altLang="en-US" sz="2200" smtClean="0"/>
              <a:t>）管理标准：包括简单网络管理协义</a:t>
            </a:r>
            <a:r>
              <a:rPr lang="en-US" altLang="zh-CN" sz="2200" smtClean="0"/>
              <a:t>SNMP</a:t>
            </a:r>
            <a:r>
              <a:rPr lang="zh-CN" altLang="en-US" sz="2200" smtClean="0"/>
              <a:t>和远程监控</a:t>
            </a:r>
            <a:r>
              <a:rPr lang="en-US" altLang="zh-CN" sz="2200" smtClean="0"/>
              <a:t>RMON</a:t>
            </a:r>
            <a:r>
              <a:rPr lang="zh-CN" altLang="en-US" sz="2200" smtClean="0"/>
              <a:t>。该类协议解决交换式网络、</a:t>
            </a:r>
            <a:r>
              <a:rPr lang="en-US" altLang="zh-CN" sz="2200" smtClean="0"/>
              <a:t>ATM</a:t>
            </a:r>
            <a:r>
              <a:rPr lang="zh-CN" altLang="en-US" sz="2200" smtClean="0"/>
              <a:t>网络中通信量管理等问题。</a:t>
            </a:r>
          </a:p>
          <a:p>
            <a:pPr lvl="1" eaLnBrk="1" hangingPunct="1">
              <a:lnSpc>
                <a:spcPct val="90000"/>
              </a:lnSpc>
            </a:pPr>
            <a:r>
              <a:rPr lang="zh-CN" altLang="en-US" sz="2200" smtClean="0"/>
              <a:t>（</a:t>
            </a:r>
            <a:r>
              <a:rPr lang="en-US" altLang="zh-CN" sz="2200" smtClean="0"/>
              <a:t>2</a:t>
            </a:r>
            <a:r>
              <a:rPr lang="zh-CN" altLang="en-US" sz="2200" smtClean="0"/>
              <a:t>）安全标准：包括</a:t>
            </a:r>
            <a:r>
              <a:rPr lang="en-US" altLang="zh-CN" sz="2200" smtClean="0"/>
              <a:t>ISAKMP</a:t>
            </a:r>
            <a:r>
              <a:rPr lang="zh-CN" altLang="en-US" sz="2200" smtClean="0"/>
              <a:t>协议、</a:t>
            </a:r>
            <a:r>
              <a:rPr lang="en-US" altLang="zh-CN" sz="2200" smtClean="0"/>
              <a:t>Oakley KDP</a:t>
            </a:r>
            <a:r>
              <a:rPr lang="zh-CN" altLang="en-US" sz="2200" smtClean="0"/>
              <a:t>协议、</a:t>
            </a:r>
            <a:r>
              <a:rPr lang="en-US" altLang="zh-CN" sz="2200" smtClean="0"/>
              <a:t>RADIUS</a:t>
            </a:r>
            <a:r>
              <a:rPr lang="zh-CN" altLang="en-US" sz="2200" smtClean="0"/>
              <a:t>协议。安全标准解决数据完整性、审计、事件监控、报警、计帐等问题。</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t>1  IEEE802.1D</a:t>
            </a:r>
          </a:p>
        </p:txBody>
      </p:sp>
      <p:sp>
        <p:nvSpPr>
          <p:cNvPr id="44035" name="Rectangle 3"/>
          <p:cNvSpPr>
            <a:spLocks noGrp="1" noChangeArrowheads="1"/>
          </p:cNvSpPr>
          <p:nvPr>
            <p:ph type="body" idx="1"/>
          </p:nvPr>
        </p:nvSpPr>
        <p:spPr/>
        <p:txBody>
          <a:bodyPr/>
          <a:lstStyle/>
          <a:p>
            <a:pPr eaLnBrk="1" hangingPunct="1"/>
            <a:r>
              <a:rPr lang="en-US" altLang="zh-CN" smtClean="0"/>
              <a:t>IEEE802.1D</a:t>
            </a:r>
            <a:r>
              <a:rPr lang="zh-CN" altLang="en-US" smtClean="0"/>
              <a:t>标准通常被称为生成树（</a:t>
            </a:r>
            <a:r>
              <a:rPr lang="en-US" altLang="zh-CN" smtClean="0"/>
              <a:t>spanning tree</a:t>
            </a:r>
            <a:r>
              <a:rPr lang="zh-CN" altLang="en-US" smtClean="0"/>
              <a:t>）标准。生成树算法用于消除网络拓扑中的环路（</a:t>
            </a:r>
            <a:r>
              <a:rPr lang="en-US" altLang="zh-CN" smtClean="0"/>
              <a:t>Loop</a:t>
            </a:r>
            <a:r>
              <a:rPr lang="zh-CN" altLang="en-US" smtClean="0"/>
              <a:t>）。当网络中主机之间存在替代路由时，环路就会出现。环路会导致通信量增加，使网络性能下降。为了深入理解</a:t>
            </a:r>
            <a:r>
              <a:rPr lang="en-US" altLang="zh-CN" smtClean="0"/>
              <a:t>IEEE802.1D</a:t>
            </a:r>
            <a:r>
              <a:rPr lang="zh-CN" altLang="en-US" smtClean="0"/>
              <a:t>，必须了解生成树算法。下面我们介绍生成树算法。</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生成树算法</a:t>
            </a:r>
          </a:p>
        </p:txBody>
      </p:sp>
      <p:sp>
        <p:nvSpPr>
          <p:cNvPr id="45059" name="Rectangle 3"/>
          <p:cNvSpPr>
            <a:spLocks noGrp="1" noChangeArrowheads="1"/>
          </p:cNvSpPr>
          <p:nvPr>
            <p:ph type="body" idx="1"/>
          </p:nvPr>
        </p:nvSpPr>
        <p:spPr/>
        <p:txBody>
          <a:bodyPr/>
          <a:lstStyle/>
          <a:p>
            <a:pPr eaLnBrk="1" hangingPunct="1"/>
            <a:r>
              <a:rPr lang="zh-CN" altLang="en-US" sz="2600" smtClean="0"/>
              <a:t>生成树算法使用</a:t>
            </a:r>
            <a:r>
              <a:rPr lang="en-US" altLang="zh-CN" sz="2600" smtClean="0"/>
              <a:t>5</a:t>
            </a:r>
            <a:r>
              <a:rPr lang="zh-CN" altLang="en-US" sz="2600" smtClean="0"/>
              <a:t>个参数值来驱动生成树拓扑。它们是：</a:t>
            </a:r>
            <a:br>
              <a:rPr lang="zh-CN" altLang="en-US" sz="2600" smtClean="0"/>
            </a:br>
            <a:r>
              <a:rPr lang="zh-CN" altLang="en-US" sz="2600" smtClean="0"/>
              <a:t>    （</a:t>
            </a:r>
            <a:r>
              <a:rPr lang="en-US" altLang="zh-CN" sz="2600" smtClean="0"/>
              <a:t>1</a:t>
            </a:r>
            <a:r>
              <a:rPr lang="zh-CN" altLang="en-US" sz="2600" smtClean="0"/>
              <a:t>）组播地址：指明扩展网络中的所有网桥。该参数值与</a:t>
            </a:r>
            <a:r>
              <a:rPr lang="en-US" altLang="zh-CN" sz="2600" smtClean="0"/>
              <a:t>LAN</a:t>
            </a:r>
            <a:r>
              <a:rPr lang="zh-CN" altLang="en-US" sz="2600" smtClean="0"/>
              <a:t>类型有关，由软件自动确定。</a:t>
            </a:r>
            <a:br>
              <a:rPr lang="zh-CN" altLang="en-US" sz="2600" smtClean="0"/>
            </a:br>
            <a:r>
              <a:rPr lang="zh-CN" altLang="en-US" sz="2600" smtClean="0"/>
              <a:t>    （</a:t>
            </a:r>
            <a:r>
              <a:rPr lang="en-US" altLang="zh-CN" sz="2600" smtClean="0"/>
              <a:t>2</a:t>
            </a:r>
            <a:r>
              <a:rPr lang="zh-CN" altLang="en-US" sz="2600" smtClean="0"/>
              <a:t>）扩展网络中每个网络的唯一的标识符。</a:t>
            </a:r>
            <a:br>
              <a:rPr lang="zh-CN" altLang="en-US" sz="2600" smtClean="0"/>
            </a:br>
            <a:r>
              <a:rPr lang="zh-CN" altLang="en-US" sz="2600" smtClean="0"/>
              <a:t>    （</a:t>
            </a:r>
            <a:r>
              <a:rPr lang="en-US" altLang="zh-CN" sz="2600" smtClean="0"/>
              <a:t>3</a:t>
            </a:r>
            <a:r>
              <a:rPr lang="zh-CN" altLang="en-US" sz="2600" smtClean="0"/>
              <a:t>）桥</a:t>
            </a:r>
            <a:r>
              <a:rPr lang="en-US" altLang="zh-CN" sz="2600" smtClean="0"/>
              <a:t>/LAN</a:t>
            </a:r>
            <a:r>
              <a:rPr lang="zh-CN" altLang="en-US" sz="2600" smtClean="0"/>
              <a:t>接口端口的唯一标识符。</a:t>
            </a:r>
            <a:br>
              <a:rPr lang="zh-CN" altLang="en-US" sz="2600" smtClean="0"/>
            </a:br>
            <a:r>
              <a:rPr lang="zh-CN" altLang="en-US" sz="2600" smtClean="0"/>
              <a:t>    （</a:t>
            </a:r>
            <a:r>
              <a:rPr lang="en-US" altLang="zh-CN" sz="2600" smtClean="0"/>
              <a:t>4</a:t>
            </a:r>
            <a:r>
              <a:rPr lang="zh-CN" altLang="en-US" sz="2600" smtClean="0"/>
              <a:t>）端口优先级。</a:t>
            </a:r>
            <a:br>
              <a:rPr lang="zh-CN" altLang="en-US" sz="2600" smtClean="0"/>
            </a:br>
            <a:r>
              <a:rPr lang="zh-CN" altLang="en-US" sz="2600" smtClean="0"/>
              <a:t>    （</a:t>
            </a:r>
            <a:r>
              <a:rPr lang="en-US" altLang="zh-CN" sz="2600" smtClean="0"/>
              <a:t>5</a:t>
            </a:r>
            <a:r>
              <a:rPr lang="zh-CN" altLang="en-US" sz="2600" smtClean="0"/>
              <a:t>）端口的成本。</a:t>
            </a:r>
            <a:br>
              <a:rPr lang="zh-CN" altLang="en-US" sz="2600" smtClean="0"/>
            </a:br>
            <a:r>
              <a:rPr lang="zh-CN" altLang="en-US" sz="2600" smtClean="0"/>
              <a:t>    其中后</a:t>
            </a:r>
            <a:r>
              <a:rPr lang="en-US" altLang="zh-CN" sz="2600" smtClean="0"/>
              <a:t>4</a:t>
            </a:r>
            <a:r>
              <a:rPr lang="zh-CN" altLang="en-US" sz="2600" smtClean="0"/>
              <a:t>个参数值由人工分配。</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zh-CN" altLang="zh-CN" smtClean="0"/>
          </a:p>
        </p:txBody>
      </p:sp>
      <p:sp>
        <p:nvSpPr>
          <p:cNvPr id="16387" name="Rectangle 3"/>
          <p:cNvSpPr>
            <a:spLocks noGrp="1" noChangeArrowheads="1"/>
          </p:cNvSpPr>
          <p:nvPr>
            <p:ph type="body" idx="1"/>
          </p:nvPr>
        </p:nvSpPr>
        <p:spPr/>
        <p:txBody>
          <a:bodyPr/>
          <a:lstStyle/>
          <a:p>
            <a:pPr eaLnBrk="1" hangingPunct="1"/>
            <a:endParaRPr lang="zh-CN" altLang="zh-CN" smtClean="0"/>
          </a:p>
        </p:txBody>
      </p:sp>
      <p:pic>
        <p:nvPicPr>
          <p:cNvPr id="16388" name="Picture 5"/>
          <p:cNvPicPr>
            <a:picLocks noChangeAspect="1" noChangeArrowheads="1"/>
          </p:cNvPicPr>
          <p:nvPr/>
        </p:nvPicPr>
        <p:blipFill>
          <a:blip r:embed="rId3"/>
          <a:srcRect/>
          <a:stretch>
            <a:fillRect/>
          </a:stretch>
        </p:blipFill>
        <p:spPr bwMode="auto">
          <a:xfrm>
            <a:off x="0" y="333375"/>
            <a:ext cx="9144000" cy="6119813"/>
          </a:xfrm>
          <a:prstGeom prst="rect">
            <a:avLst/>
          </a:prstGeom>
          <a:noFill/>
          <a:ln w="9525">
            <a:noFill/>
            <a:miter lim="800000"/>
            <a:headEnd/>
            <a:tailEnd/>
          </a:ln>
        </p:spPr>
      </p:pic>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t>3  IEEE802.1Q</a:t>
            </a:r>
          </a:p>
        </p:txBody>
      </p:sp>
      <p:sp>
        <p:nvSpPr>
          <p:cNvPr id="46083" name="Rectangle 3"/>
          <p:cNvSpPr>
            <a:spLocks noGrp="1" noChangeArrowheads="1"/>
          </p:cNvSpPr>
          <p:nvPr>
            <p:ph type="body" idx="1"/>
          </p:nvPr>
        </p:nvSpPr>
        <p:spPr/>
        <p:txBody>
          <a:bodyPr/>
          <a:lstStyle/>
          <a:p>
            <a:pPr eaLnBrk="1" hangingPunct="1"/>
            <a:r>
              <a:rPr lang="en-US" altLang="zh-CN" smtClean="0"/>
              <a:t>1996</a:t>
            </a:r>
            <a:r>
              <a:rPr lang="zh-CN" altLang="en-US" smtClean="0"/>
              <a:t>年</a:t>
            </a:r>
            <a:r>
              <a:rPr lang="en-US" altLang="zh-CN" smtClean="0"/>
              <a:t>3</a:t>
            </a:r>
            <a:r>
              <a:rPr lang="zh-CN" altLang="en-US" smtClean="0"/>
              <a:t>月，</a:t>
            </a:r>
            <a:r>
              <a:rPr lang="en-US" altLang="zh-CN" smtClean="0"/>
              <a:t>IEEE802.1</a:t>
            </a:r>
            <a:r>
              <a:rPr lang="zh-CN" altLang="en-US" smtClean="0"/>
              <a:t>网络互联分会完成了制定</a:t>
            </a:r>
            <a:r>
              <a:rPr lang="en-US" altLang="zh-CN" smtClean="0"/>
              <a:t>VLAN</a:t>
            </a:r>
            <a:r>
              <a:rPr lang="zh-CN" altLang="en-US" smtClean="0"/>
              <a:t>标准的初始阶段的调查工作，并通过了标准方案，该方案包括了</a:t>
            </a:r>
            <a:r>
              <a:rPr lang="en-US" altLang="zh-CN" smtClean="0"/>
              <a:t>3</a:t>
            </a:r>
            <a:r>
              <a:rPr lang="zh-CN" altLang="en-US" smtClean="0"/>
              <a:t>个方面的内容：</a:t>
            </a:r>
          </a:p>
          <a:p>
            <a:pPr lvl="1" eaLnBrk="1" hangingPunct="1"/>
            <a:r>
              <a:rPr lang="zh-CN" altLang="en-US" smtClean="0"/>
              <a:t>（</a:t>
            </a:r>
            <a:r>
              <a:rPr lang="en-US" altLang="zh-CN" smtClean="0"/>
              <a:t>1</a:t>
            </a:r>
            <a:r>
              <a:rPr lang="zh-CN" altLang="en-US" smtClean="0"/>
              <a:t>）</a:t>
            </a:r>
            <a:r>
              <a:rPr lang="en-US" altLang="zh-CN" smtClean="0"/>
              <a:t>VLAN</a:t>
            </a:r>
            <a:r>
              <a:rPr lang="zh-CN" altLang="en-US" smtClean="0"/>
              <a:t>的结构化方法。</a:t>
            </a:r>
          </a:p>
          <a:p>
            <a:pPr lvl="1" eaLnBrk="1" hangingPunct="1"/>
            <a:r>
              <a:rPr lang="zh-CN" altLang="en-US" smtClean="0"/>
              <a:t>（</a:t>
            </a:r>
            <a:r>
              <a:rPr lang="en-US" altLang="zh-CN" smtClean="0"/>
              <a:t>2</a:t>
            </a:r>
            <a:r>
              <a:rPr lang="zh-CN" altLang="en-US" smtClean="0"/>
              <a:t>）在多个</a:t>
            </a:r>
            <a:r>
              <a:rPr lang="en-US" altLang="zh-CN" smtClean="0"/>
              <a:t>VLAN</a:t>
            </a:r>
            <a:r>
              <a:rPr lang="zh-CN" altLang="en-US" smtClean="0"/>
              <a:t>和多供应商设备环境中支持</a:t>
            </a:r>
            <a:r>
              <a:rPr lang="en-US" altLang="zh-CN" smtClean="0"/>
              <a:t>VLAN</a:t>
            </a:r>
            <a:r>
              <a:rPr lang="zh-CN" altLang="en-US" smtClean="0"/>
              <a:t>成员关系信息通信的帧标签的标准格式。</a:t>
            </a:r>
          </a:p>
          <a:p>
            <a:pPr lvl="1" eaLnBrk="1" hangingPunct="1"/>
            <a:r>
              <a:rPr lang="zh-CN" altLang="en-US" smtClean="0"/>
              <a:t>（</a:t>
            </a:r>
            <a:r>
              <a:rPr lang="en-US" altLang="zh-CN" smtClean="0"/>
              <a:t>3</a:t>
            </a:r>
            <a:r>
              <a:rPr lang="zh-CN" altLang="en-US" smtClean="0"/>
              <a:t>）</a:t>
            </a:r>
            <a:r>
              <a:rPr lang="en-US" altLang="zh-CN" smtClean="0"/>
              <a:t>VLAN</a:t>
            </a:r>
            <a:r>
              <a:rPr lang="zh-CN" altLang="en-US" smtClean="0"/>
              <a:t>标准化的未来方向</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smtClean="0"/>
              <a:t>VLAN</a:t>
            </a:r>
            <a:r>
              <a:rPr lang="zh-CN" altLang="en-US" smtClean="0"/>
              <a:t>的帧格式</a:t>
            </a:r>
          </a:p>
        </p:txBody>
      </p:sp>
      <p:grpSp>
        <p:nvGrpSpPr>
          <p:cNvPr id="47107" name="Group 3"/>
          <p:cNvGrpSpPr>
            <a:grpSpLocks/>
          </p:cNvGrpSpPr>
          <p:nvPr/>
        </p:nvGrpSpPr>
        <p:grpSpPr bwMode="auto">
          <a:xfrm>
            <a:off x="2122488" y="1484313"/>
            <a:ext cx="4195762" cy="576262"/>
            <a:chOff x="975" y="1253"/>
            <a:chExt cx="2643" cy="363"/>
          </a:xfrm>
        </p:grpSpPr>
        <p:grpSp>
          <p:nvGrpSpPr>
            <p:cNvPr id="47194" name="Group 4"/>
            <p:cNvGrpSpPr>
              <a:grpSpLocks/>
            </p:cNvGrpSpPr>
            <p:nvPr/>
          </p:nvGrpSpPr>
          <p:grpSpPr bwMode="auto">
            <a:xfrm>
              <a:off x="975" y="1253"/>
              <a:ext cx="998" cy="363"/>
              <a:chOff x="839" y="2069"/>
              <a:chExt cx="998" cy="363"/>
            </a:xfrm>
          </p:grpSpPr>
          <p:grpSp>
            <p:nvGrpSpPr>
              <p:cNvPr id="47216" name="Group 5"/>
              <p:cNvGrpSpPr>
                <a:grpSpLocks/>
              </p:cNvGrpSpPr>
              <p:nvPr/>
            </p:nvGrpSpPr>
            <p:grpSpPr bwMode="auto">
              <a:xfrm>
                <a:off x="1428" y="2069"/>
                <a:ext cx="409" cy="363"/>
                <a:chOff x="3501" y="912"/>
                <a:chExt cx="877" cy="583"/>
              </a:xfrm>
            </p:grpSpPr>
            <p:sp>
              <p:nvSpPr>
                <p:cNvPr id="47225" name="Rectangle 6"/>
                <p:cNvSpPr>
                  <a:spLocks noChangeArrowheads="1"/>
                </p:cNvSpPr>
                <p:nvPr/>
              </p:nvSpPr>
              <p:spPr bwMode="auto">
                <a:xfrm>
                  <a:off x="3504" y="917"/>
                  <a:ext cx="864" cy="573"/>
                </a:xfrm>
                <a:prstGeom prst="rect">
                  <a:avLst/>
                </a:prstGeom>
                <a:solidFill>
                  <a:srgbClr val="D6DBFE"/>
                </a:solidFill>
                <a:ln w="28575">
                  <a:noFill/>
                  <a:miter lim="800000"/>
                  <a:headEnd/>
                  <a:tailEnd/>
                </a:ln>
              </p:spPr>
              <p:txBody>
                <a:bodyPr anchor="ctr"/>
                <a:lstStyle/>
                <a:p>
                  <a:endParaRPr lang="zh-CN" altLang="en-US"/>
                </a:p>
              </p:txBody>
            </p:sp>
            <p:sp>
              <p:nvSpPr>
                <p:cNvPr id="47226" name="Rectangle 7"/>
                <p:cNvSpPr>
                  <a:spLocks noChangeArrowheads="1"/>
                </p:cNvSpPr>
                <p:nvPr/>
              </p:nvSpPr>
              <p:spPr bwMode="auto">
                <a:xfrm>
                  <a:off x="3504" y="912"/>
                  <a:ext cx="47" cy="581"/>
                </a:xfrm>
                <a:prstGeom prst="rect">
                  <a:avLst/>
                </a:prstGeom>
                <a:gradFill rotWithShape="0">
                  <a:gsLst>
                    <a:gs pos="0">
                      <a:schemeClr val="bg1"/>
                    </a:gs>
                    <a:gs pos="100000">
                      <a:srgbClr val="D6DBFE"/>
                    </a:gs>
                  </a:gsLst>
                  <a:lin ang="0" scaled="1"/>
                </a:gradFill>
                <a:ln w="9525">
                  <a:noFill/>
                  <a:miter lim="800000"/>
                  <a:headEnd/>
                  <a:tailEnd/>
                </a:ln>
              </p:spPr>
              <p:txBody>
                <a:bodyPr anchor="ctr"/>
                <a:lstStyle/>
                <a:p>
                  <a:endParaRPr lang="zh-CN" altLang="en-US"/>
                </a:p>
              </p:txBody>
            </p:sp>
            <p:sp>
              <p:nvSpPr>
                <p:cNvPr id="347144" name="Rectangle 8"/>
                <p:cNvSpPr>
                  <a:spLocks noChangeArrowheads="1"/>
                </p:cNvSpPr>
                <p:nvPr/>
              </p:nvSpPr>
              <p:spPr bwMode="auto">
                <a:xfrm>
                  <a:off x="4327" y="912"/>
                  <a:ext cx="47" cy="581"/>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anchor="ctr"/>
                <a:lstStyle/>
                <a:p>
                  <a:pPr>
                    <a:defRPr/>
                  </a:pPr>
                  <a:endParaRPr lang="zh-CN" altLang="en-US"/>
                </a:p>
              </p:txBody>
            </p:sp>
            <p:sp>
              <p:nvSpPr>
                <p:cNvPr id="47228" name="AutoShape 9"/>
                <p:cNvSpPr>
                  <a:spLocks noChangeArrowheads="1"/>
                </p:cNvSpPr>
                <p:nvPr/>
              </p:nvSpPr>
              <p:spPr bwMode="auto">
                <a:xfrm>
                  <a:off x="3505" y="912"/>
                  <a:ext cx="869" cy="48"/>
                </a:xfrm>
                <a:custGeom>
                  <a:avLst/>
                  <a:gdLst>
                    <a:gd name="T0" fmla="*/ 34 w 21600"/>
                    <a:gd name="T1" fmla="*/ 0 h 21600"/>
                    <a:gd name="T2" fmla="*/ 18 w 21600"/>
                    <a:gd name="T3" fmla="*/ 0 h 21600"/>
                    <a:gd name="T4" fmla="*/ 1 w 21600"/>
                    <a:gd name="T5" fmla="*/ 0 h 21600"/>
                    <a:gd name="T6" fmla="*/ 18 w 21600"/>
                    <a:gd name="T7" fmla="*/ 0 h 21600"/>
                    <a:gd name="T8" fmla="*/ 0 60000 65536"/>
                    <a:gd name="T9" fmla="*/ 0 60000 65536"/>
                    <a:gd name="T10" fmla="*/ 0 60000 65536"/>
                    <a:gd name="T11" fmla="*/ 0 60000 65536"/>
                    <a:gd name="T12" fmla="*/ 2187 w 21600"/>
                    <a:gd name="T13" fmla="*/ 2250 h 21600"/>
                    <a:gd name="T14" fmla="*/ 19413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795" y="21600"/>
                      </a:lnTo>
                      <a:lnTo>
                        <a:pt x="20805" y="21600"/>
                      </a:lnTo>
                      <a:lnTo>
                        <a:pt x="21600" y="0"/>
                      </a:lnTo>
                      <a:close/>
                    </a:path>
                  </a:pathLst>
                </a:custGeom>
                <a:gradFill rotWithShape="0">
                  <a:gsLst>
                    <a:gs pos="0">
                      <a:schemeClr val="bg1"/>
                    </a:gs>
                    <a:gs pos="100000">
                      <a:srgbClr val="D6DBFE"/>
                    </a:gs>
                  </a:gsLst>
                  <a:lin ang="5400000" scaled="1"/>
                </a:gradFill>
                <a:ln w="9525">
                  <a:noFill/>
                  <a:miter lim="800000"/>
                  <a:headEnd/>
                  <a:tailEnd/>
                </a:ln>
              </p:spPr>
              <p:txBody>
                <a:bodyPr anchor="ctr"/>
                <a:lstStyle/>
                <a:p>
                  <a:endParaRPr lang="zh-CN" altLang="en-US"/>
                </a:p>
              </p:txBody>
            </p:sp>
            <p:sp>
              <p:nvSpPr>
                <p:cNvPr id="347146" name="AutoShape 10"/>
                <p:cNvSpPr>
                  <a:spLocks noChangeArrowheads="1"/>
                </p:cNvSpPr>
                <p:nvPr/>
              </p:nvSpPr>
              <p:spPr bwMode="auto">
                <a:xfrm flipV="1">
                  <a:off x="3501" y="1448"/>
                  <a:ext cx="877" cy="47"/>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hlink"/>
                    </a:gs>
                    <a:gs pos="100000">
                      <a:schemeClr val="hlink">
                        <a:gamma/>
                        <a:shade val="36078"/>
                        <a:invGamma/>
                      </a:schemeClr>
                    </a:gs>
                  </a:gsLst>
                  <a:lin ang="5400000" scaled="1"/>
                </a:gradFill>
                <a:ln w="9525">
                  <a:noFill/>
                  <a:miter lim="800000"/>
                  <a:headEnd/>
                  <a:tailEnd/>
                </a:ln>
                <a:effectLst/>
              </p:spPr>
              <p:txBody>
                <a:bodyPr anchor="ctr"/>
                <a:lstStyle/>
                <a:p>
                  <a:pPr>
                    <a:defRPr/>
                  </a:pPr>
                  <a:endParaRPr lang="zh-CN" altLang="en-US"/>
                </a:p>
              </p:txBody>
            </p:sp>
          </p:grpSp>
          <p:grpSp>
            <p:nvGrpSpPr>
              <p:cNvPr id="47217" name="Group 11"/>
              <p:cNvGrpSpPr>
                <a:grpSpLocks/>
              </p:cNvGrpSpPr>
              <p:nvPr/>
            </p:nvGrpSpPr>
            <p:grpSpPr bwMode="auto">
              <a:xfrm>
                <a:off x="1020" y="2069"/>
                <a:ext cx="408" cy="363"/>
                <a:chOff x="3501" y="912"/>
                <a:chExt cx="877" cy="583"/>
              </a:xfrm>
            </p:grpSpPr>
            <p:sp>
              <p:nvSpPr>
                <p:cNvPr id="47220" name="Rectangle 12"/>
                <p:cNvSpPr>
                  <a:spLocks noChangeArrowheads="1"/>
                </p:cNvSpPr>
                <p:nvPr/>
              </p:nvSpPr>
              <p:spPr bwMode="auto">
                <a:xfrm>
                  <a:off x="3504" y="917"/>
                  <a:ext cx="864" cy="573"/>
                </a:xfrm>
                <a:prstGeom prst="rect">
                  <a:avLst/>
                </a:prstGeom>
                <a:solidFill>
                  <a:srgbClr val="D6DBFE"/>
                </a:solidFill>
                <a:ln w="28575">
                  <a:noFill/>
                  <a:miter lim="800000"/>
                  <a:headEnd/>
                  <a:tailEnd/>
                </a:ln>
              </p:spPr>
              <p:txBody>
                <a:bodyPr anchor="ctr"/>
                <a:lstStyle/>
                <a:p>
                  <a:endParaRPr lang="zh-CN" altLang="en-US"/>
                </a:p>
              </p:txBody>
            </p:sp>
            <p:sp>
              <p:nvSpPr>
                <p:cNvPr id="47221" name="Rectangle 13"/>
                <p:cNvSpPr>
                  <a:spLocks noChangeArrowheads="1"/>
                </p:cNvSpPr>
                <p:nvPr/>
              </p:nvSpPr>
              <p:spPr bwMode="auto">
                <a:xfrm>
                  <a:off x="3504" y="912"/>
                  <a:ext cx="47" cy="581"/>
                </a:xfrm>
                <a:prstGeom prst="rect">
                  <a:avLst/>
                </a:prstGeom>
                <a:gradFill rotWithShape="0">
                  <a:gsLst>
                    <a:gs pos="0">
                      <a:schemeClr val="bg1"/>
                    </a:gs>
                    <a:gs pos="100000">
                      <a:srgbClr val="D6DBFE"/>
                    </a:gs>
                  </a:gsLst>
                  <a:lin ang="0" scaled="1"/>
                </a:gradFill>
                <a:ln w="9525">
                  <a:noFill/>
                  <a:miter lim="800000"/>
                  <a:headEnd/>
                  <a:tailEnd/>
                </a:ln>
              </p:spPr>
              <p:txBody>
                <a:bodyPr anchor="ctr"/>
                <a:lstStyle/>
                <a:p>
                  <a:endParaRPr lang="zh-CN" altLang="en-US"/>
                </a:p>
              </p:txBody>
            </p:sp>
            <p:sp>
              <p:nvSpPr>
                <p:cNvPr id="347150" name="Rectangle 14"/>
                <p:cNvSpPr>
                  <a:spLocks noChangeArrowheads="1"/>
                </p:cNvSpPr>
                <p:nvPr/>
              </p:nvSpPr>
              <p:spPr bwMode="auto">
                <a:xfrm>
                  <a:off x="4326" y="912"/>
                  <a:ext cx="47" cy="581"/>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anchor="ctr"/>
                <a:lstStyle/>
                <a:p>
                  <a:pPr>
                    <a:defRPr/>
                  </a:pPr>
                  <a:endParaRPr lang="zh-CN" altLang="en-US"/>
                </a:p>
              </p:txBody>
            </p:sp>
            <p:sp>
              <p:nvSpPr>
                <p:cNvPr id="47223" name="AutoShape 15"/>
                <p:cNvSpPr>
                  <a:spLocks noChangeArrowheads="1"/>
                </p:cNvSpPr>
                <p:nvPr/>
              </p:nvSpPr>
              <p:spPr bwMode="auto">
                <a:xfrm>
                  <a:off x="3505" y="912"/>
                  <a:ext cx="869" cy="48"/>
                </a:xfrm>
                <a:custGeom>
                  <a:avLst/>
                  <a:gdLst>
                    <a:gd name="T0" fmla="*/ 34 w 21600"/>
                    <a:gd name="T1" fmla="*/ 0 h 21600"/>
                    <a:gd name="T2" fmla="*/ 18 w 21600"/>
                    <a:gd name="T3" fmla="*/ 0 h 21600"/>
                    <a:gd name="T4" fmla="*/ 1 w 21600"/>
                    <a:gd name="T5" fmla="*/ 0 h 21600"/>
                    <a:gd name="T6" fmla="*/ 18 w 21600"/>
                    <a:gd name="T7" fmla="*/ 0 h 21600"/>
                    <a:gd name="T8" fmla="*/ 0 60000 65536"/>
                    <a:gd name="T9" fmla="*/ 0 60000 65536"/>
                    <a:gd name="T10" fmla="*/ 0 60000 65536"/>
                    <a:gd name="T11" fmla="*/ 0 60000 65536"/>
                    <a:gd name="T12" fmla="*/ 2187 w 21600"/>
                    <a:gd name="T13" fmla="*/ 2250 h 21600"/>
                    <a:gd name="T14" fmla="*/ 19413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795" y="21600"/>
                      </a:lnTo>
                      <a:lnTo>
                        <a:pt x="20805" y="21600"/>
                      </a:lnTo>
                      <a:lnTo>
                        <a:pt x="21600" y="0"/>
                      </a:lnTo>
                      <a:close/>
                    </a:path>
                  </a:pathLst>
                </a:custGeom>
                <a:gradFill rotWithShape="0">
                  <a:gsLst>
                    <a:gs pos="0">
                      <a:schemeClr val="bg1"/>
                    </a:gs>
                    <a:gs pos="100000">
                      <a:srgbClr val="D6DBFE"/>
                    </a:gs>
                  </a:gsLst>
                  <a:lin ang="5400000" scaled="1"/>
                </a:gradFill>
                <a:ln w="9525">
                  <a:noFill/>
                  <a:miter lim="800000"/>
                  <a:headEnd/>
                  <a:tailEnd/>
                </a:ln>
              </p:spPr>
              <p:txBody>
                <a:bodyPr anchor="ctr"/>
                <a:lstStyle/>
                <a:p>
                  <a:endParaRPr lang="zh-CN" altLang="en-US"/>
                </a:p>
              </p:txBody>
            </p:sp>
            <p:sp>
              <p:nvSpPr>
                <p:cNvPr id="347152" name="AutoShape 16"/>
                <p:cNvSpPr>
                  <a:spLocks noChangeArrowheads="1"/>
                </p:cNvSpPr>
                <p:nvPr/>
              </p:nvSpPr>
              <p:spPr bwMode="auto">
                <a:xfrm flipV="1">
                  <a:off x="3501" y="1448"/>
                  <a:ext cx="877" cy="47"/>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hlink"/>
                    </a:gs>
                    <a:gs pos="100000">
                      <a:schemeClr val="hlink">
                        <a:gamma/>
                        <a:shade val="36078"/>
                        <a:invGamma/>
                      </a:schemeClr>
                    </a:gs>
                  </a:gsLst>
                  <a:lin ang="5400000" scaled="1"/>
                </a:gradFill>
                <a:ln w="9525">
                  <a:noFill/>
                  <a:miter lim="800000"/>
                  <a:headEnd/>
                  <a:tailEnd/>
                </a:ln>
                <a:effectLst/>
              </p:spPr>
              <p:txBody>
                <a:bodyPr anchor="ctr"/>
                <a:lstStyle/>
                <a:p>
                  <a:pPr>
                    <a:defRPr/>
                  </a:pPr>
                  <a:endParaRPr lang="zh-CN" altLang="en-US"/>
                </a:p>
              </p:txBody>
            </p:sp>
          </p:grpSp>
          <p:sp>
            <p:nvSpPr>
              <p:cNvPr id="347153" name="Text Box 17"/>
              <p:cNvSpPr txBox="1">
                <a:spLocks noChangeArrowheads="1"/>
              </p:cNvSpPr>
              <p:nvPr/>
            </p:nvSpPr>
            <p:spPr bwMode="auto">
              <a:xfrm>
                <a:off x="839" y="2136"/>
                <a:ext cx="786" cy="231"/>
              </a:xfrm>
              <a:prstGeom prst="rect">
                <a:avLst/>
              </a:prstGeom>
              <a:noFill/>
              <a:ln w="9525" algn="ctr">
                <a:noFill/>
                <a:miter lim="800000"/>
                <a:headEnd/>
                <a:tailEnd/>
              </a:ln>
              <a:effectLst/>
            </p:spPr>
            <p:txBody>
              <a:bodyPr>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DA</a:t>
                </a:r>
              </a:p>
            </p:txBody>
          </p:sp>
          <p:sp>
            <p:nvSpPr>
              <p:cNvPr id="347154" name="Text Box 18"/>
              <p:cNvSpPr txBox="1">
                <a:spLocks noChangeArrowheads="1"/>
              </p:cNvSpPr>
              <p:nvPr/>
            </p:nvSpPr>
            <p:spPr bwMode="auto">
              <a:xfrm>
                <a:off x="1476" y="2150"/>
                <a:ext cx="30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SA</a:t>
                </a:r>
              </a:p>
            </p:txBody>
          </p:sp>
        </p:grpSp>
        <p:grpSp>
          <p:nvGrpSpPr>
            <p:cNvPr id="47195" name="Group 19"/>
            <p:cNvGrpSpPr>
              <a:grpSpLocks/>
            </p:cNvGrpSpPr>
            <p:nvPr/>
          </p:nvGrpSpPr>
          <p:grpSpPr bwMode="auto">
            <a:xfrm>
              <a:off x="1961" y="1253"/>
              <a:ext cx="1657" cy="363"/>
              <a:chOff x="2278" y="2069"/>
              <a:chExt cx="1657" cy="363"/>
            </a:xfrm>
          </p:grpSpPr>
          <p:grpSp>
            <p:nvGrpSpPr>
              <p:cNvPr id="47196" name="Group 20"/>
              <p:cNvGrpSpPr>
                <a:grpSpLocks/>
              </p:cNvGrpSpPr>
              <p:nvPr/>
            </p:nvGrpSpPr>
            <p:grpSpPr bwMode="auto">
              <a:xfrm>
                <a:off x="2278" y="2069"/>
                <a:ext cx="436" cy="363"/>
                <a:chOff x="1821" y="2069"/>
                <a:chExt cx="436" cy="363"/>
              </a:xfrm>
            </p:grpSpPr>
            <p:grpSp>
              <p:nvGrpSpPr>
                <p:cNvPr id="47209" name="Group 21"/>
                <p:cNvGrpSpPr>
                  <a:grpSpLocks/>
                </p:cNvGrpSpPr>
                <p:nvPr/>
              </p:nvGrpSpPr>
              <p:grpSpPr bwMode="auto">
                <a:xfrm>
                  <a:off x="1837" y="2069"/>
                  <a:ext cx="408" cy="363"/>
                  <a:chOff x="2441" y="912"/>
                  <a:chExt cx="877" cy="581"/>
                </a:xfrm>
              </p:grpSpPr>
              <p:sp>
                <p:nvSpPr>
                  <p:cNvPr id="47211" name="Rectangle 22"/>
                  <p:cNvSpPr>
                    <a:spLocks noChangeArrowheads="1"/>
                  </p:cNvSpPr>
                  <p:nvPr/>
                </p:nvSpPr>
                <p:spPr bwMode="auto">
                  <a:xfrm>
                    <a:off x="2448" y="917"/>
                    <a:ext cx="864" cy="573"/>
                  </a:xfrm>
                  <a:prstGeom prst="rect">
                    <a:avLst/>
                  </a:prstGeom>
                  <a:solidFill>
                    <a:srgbClr val="0099CC"/>
                  </a:solidFill>
                  <a:ln w="28575">
                    <a:noFill/>
                    <a:miter lim="800000"/>
                    <a:headEnd/>
                    <a:tailEnd/>
                  </a:ln>
                </p:spPr>
                <p:txBody>
                  <a:bodyPr anchor="ctr"/>
                  <a:lstStyle/>
                  <a:p>
                    <a:endParaRPr lang="zh-CN" altLang="en-US"/>
                  </a:p>
                </p:txBody>
              </p:sp>
              <p:sp>
                <p:nvSpPr>
                  <p:cNvPr id="47212" name="Rectangle 23"/>
                  <p:cNvSpPr>
                    <a:spLocks noChangeArrowheads="1"/>
                  </p:cNvSpPr>
                  <p:nvPr/>
                </p:nvSpPr>
                <p:spPr bwMode="auto">
                  <a:xfrm>
                    <a:off x="2448" y="912"/>
                    <a:ext cx="47" cy="581"/>
                  </a:xfrm>
                  <a:prstGeom prst="rect">
                    <a:avLst/>
                  </a:prstGeom>
                  <a:gradFill rotWithShape="0">
                    <a:gsLst>
                      <a:gs pos="0">
                        <a:srgbClr val="004B70"/>
                      </a:gs>
                      <a:gs pos="100000">
                        <a:srgbClr val="0099CC"/>
                      </a:gs>
                    </a:gsLst>
                    <a:lin ang="0" scaled="1"/>
                  </a:gradFill>
                  <a:ln w="9525">
                    <a:noFill/>
                    <a:miter lim="800000"/>
                    <a:headEnd/>
                    <a:tailEnd/>
                  </a:ln>
                </p:spPr>
                <p:txBody>
                  <a:bodyPr anchor="ctr"/>
                  <a:lstStyle/>
                  <a:p>
                    <a:endParaRPr lang="zh-CN" altLang="en-US"/>
                  </a:p>
                </p:txBody>
              </p:sp>
              <p:sp>
                <p:nvSpPr>
                  <p:cNvPr id="47213" name="Rectangle 24"/>
                  <p:cNvSpPr>
                    <a:spLocks noChangeArrowheads="1"/>
                  </p:cNvSpPr>
                  <p:nvPr/>
                </p:nvSpPr>
                <p:spPr bwMode="auto">
                  <a:xfrm>
                    <a:off x="3268" y="912"/>
                    <a:ext cx="49" cy="581"/>
                  </a:xfrm>
                  <a:prstGeom prst="rect">
                    <a:avLst/>
                  </a:prstGeom>
                  <a:gradFill rotWithShape="0">
                    <a:gsLst>
                      <a:gs pos="0">
                        <a:srgbClr val="0099CC"/>
                      </a:gs>
                      <a:gs pos="100000">
                        <a:srgbClr val="004060"/>
                      </a:gs>
                    </a:gsLst>
                    <a:lin ang="0" scaled="1"/>
                  </a:gradFill>
                  <a:ln w="9525">
                    <a:noFill/>
                    <a:miter lim="800000"/>
                    <a:headEnd/>
                    <a:tailEnd/>
                  </a:ln>
                </p:spPr>
                <p:txBody>
                  <a:bodyPr anchor="ctr"/>
                  <a:lstStyle/>
                  <a:p>
                    <a:endParaRPr lang="zh-CN" altLang="en-US"/>
                  </a:p>
                </p:txBody>
              </p:sp>
              <p:sp>
                <p:nvSpPr>
                  <p:cNvPr id="47214" name="AutoShape 25"/>
                  <p:cNvSpPr>
                    <a:spLocks noChangeArrowheads="1"/>
                  </p:cNvSpPr>
                  <p:nvPr/>
                </p:nvSpPr>
                <p:spPr bwMode="auto">
                  <a:xfrm>
                    <a:off x="2449" y="912"/>
                    <a:ext cx="869" cy="47"/>
                  </a:xfrm>
                  <a:custGeom>
                    <a:avLst/>
                    <a:gdLst>
                      <a:gd name="T0" fmla="*/ 34 w 21600"/>
                      <a:gd name="T1" fmla="*/ 0 h 21600"/>
                      <a:gd name="T2" fmla="*/ 18 w 21600"/>
                      <a:gd name="T3" fmla="*/ 0 h 21600"/>
                      <a:gd name="T4" fmla="*/ 1 w 21600"/>
                      <a:gd name="T5" fmla="*/ 0 h 21600"/>
                      <a:gd name="T6" fmla="*/ 18 w 21600"/>
                      <a:gd name="T7" fmla="*/ 0 h 21600"/>
                      <a:gd name="T8" fmla="*/ 0 60000 65536"/>
                      <a:gd name="T9" fmla="*/ 0 60000 65536"/>
                      <a:gd name="T10" fmla="*/ 0 60000 65536"/>
                      <a:gd name="T11" fmla="*/ 0 60000 65536"/>
                      <a:gd name="T12" fmla="*/ 2560 w 21600"/>
                      <a:gd name="T13" fmla="*/ 2757 h 21600"/>
                      <a:gd name="T14" fmla="*/ 19040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004B70"/>
                      </a:gs>
                      <a:gs pos="100000">
                        <a:srgbClr val="0099CC"/>
                      </a:gs>
                    </a:gsLst>
                    <a:lin ang="5400000" scaled="1"/>
                  </a:gradFill>
                  <a:ln w="9525">
                    <a:noFill/>
                    <a:miter lim="800000"/>
                    <a:headEnd/>
                    <a:tailEnd/>
                  </a:ln>
                </p:spPr>
                <p:txBody>
                  <a:bodyPr anchor="ctr"/>
                  <a:lstStyle/>
                  <a:p>
                    <a:endParaRPr lang="zh-CN" altLang="en-US"/>
                  </a:p>
                </p:txBody>
              </p:sp>
              <p:sp>
                <p:nvSpPr>
                  <p:cNvPr id="47215" name="AutoShape 26"/>
                  <p:cNvSpPr>
                    <a:spLocks noChangeArrowheads="1"/>
                  </p:cNvSpPr>
                  <p:nvPr/>
                </p:nvSpPr>
                <p:spPr bwMode="auto">
                  <a:xfrm flipV="1">
                    <a:off x="2441" y="1445"/>
                    <a:ext cx="867" cy="47"/>
                  </a:xfrm>
                  <a:custGeom>
                    <a:avLst/>
                    <a:gdLst>
                      <a:gd name="T0" fmla="*/ 34 w 21600"/>
                      <a:gd name="T1" fmla="*/ 0 h 21600"/>
                      <a:gd name="T2" fmla="*/ 17 w 21600"/>
                      <a:gd name="T3" fmla="*/ 0 h 21600"/>
                      <a:gd name="T4" fmla="*/ 1 w 21600"/>
                      <a:gd name="T5" fmla="*/ 0 h 21600"/>
                      <a:gd name="T6" fmla="*/ 17 w 21600"/>
                      <a:gd name="T7" fmla="*/ 0 h 21600"/>
                      <a:gd name="T8" fmla="*/ 0 60000 65536"/>
                      <a:gd name="T9" fmla="*/ 0 60000 65536"/>
                      <a:gd name="T10" fmla="*/ 0 60000 65536"/>
                      <a:gd name="T11" fmla="*/ 0 60000 65536"/>
                      <a:gd name="T12" fmla="*/ 2292 w 21600"/>
                      <a:gd name="T13" fmla="*/ 2298 h 21600"/>
                      <a:gd name="T14" fmla="*/ 19308 w 21600"/>
                      <a:gd name="T15" fmla="*/ 19302 h 21600"/>
                    </a:gdLst>
                    <a:ahLst/>
                    <a:cxnLst>
                      <a:cxn ang="T8">
                        <a:pos x="T0" y="T1"/>
                      </a:cxn>
                      <a:cxn ang="T9">
                        <a:pos x="T2" y="T3"/>
                      </a:cxn>
                      <a:cxn ang="T10">
                        <a:pos x="T4" y="T5"/>
                      </a:cxn>
                      <a:cxn ang="T11">
                        <a:pos x="T6" y="T7"/>
                      </a:cxn>
                    </a:cxnLst>
                    <a:rect l="T12" t="T13" r="T14" b="T15"/>
                    <a:pathLst>
                      <a:path w="21600" h="21600">
                        <a:moveTo>
                          <a:pt x="0" y="0"/>
                        </a:moveTo>
                        <a:lnTo>
                          <a:pt x="971" y="21600"/>
                        </a:lnTo>
                        <a:lnTo>
                          <a:pt x="20629" y="21600"/>
                        </a:lnTo>
                        <a:lnTo>
                          <a:pt x="21600" y="0"/>
                        </a:lnTo>
                        <a:close/>
                      </a:path>
                    </a:pathLst>
                  </a:custGeom>
                  <a:gradFill rotWithShape="0">
                    <a:gsLst>
                      <a:gs pos="0">
                        <a:srgbClr val="0099CC"/>
                      </a:gs>
                      <a:gs pos="100000">
                        <a:srgbClr val="004D74"/>
                      </a:gs>
                    </a:gsLst>
                    <a:lin ang="5400000" scaled="1"/>
                  </a:gradFill>
                  <a:ln w="9525">
                    <a:noFill/>
                    <a:miter lim="800000"/>
                    <a:headEnd/>
                    <a:tailEnd/>
                  </a:ln>
                </p:spPr>
                <p:txBody>
                  <a:bodyPr anchor="ctr"/>
                  <a:lstStyle/>
                  <a:p>
                    <a:endParaRPr lang="zh-CN" altLang="en-US"/>
                  </a:p>
                </p:txBody>
              </p:sp>
            </p:grpSp>
            <p:sp>
              <p:nvSpPr>
                <p:cNvPr id="347163" name="Text Box 27"/>
                <p:cNvSpPr txBox="1">
                  <a:spLocks noChangeArrowheads="1"/>
                </p:cNvSpPr>
                <p:nvPr/>
              </p:nvSpPr>
              <p:spPr bwMode="auto">
                <a:xfrm>
                  <a:off x="1821" y="2154"/>
                  <a:ext cx="436"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Type</a:t>
                  </a:r>
                </a:p>
              </p:txBody>
            </p:sp>
          </p:grpSp>
          <p:grpSp>
            <p:nvGrpSpPr>
              <p:cNvPr id="47197" name="Group 28"/>
              <p:cNvGrpSpPr>
                <a:grpSpLocks/>
              </p:cNvGrpSpPr>
              <p:nvPr/>
            </p:nvGrpSpPr>
            <p:grpSpPr bwMode="auto">
              <a:xfrm>
                <a:off x="2697" y="2069"/>
                <a:ext cx="1238" cy="363"/>
                <a:chOff x="2470" y="981"/>
                <a:chExt cx="1238" cy="363"/>
              </a:xfrm>
            </p:grpSpPr>
            <p:grpSp>
              <p:nvGrpSpPr>
                <p:cNvPr id="47198" name="Group 29"/>
                <p:cNvGrpSpPr>
                  <a:grpSpLocks/>
                </p:cNvGrpSpPr>
                <p:nvPr/>
              </p:nvGrpSpPr>
              <p:grpSpPr bwMode="auto">
                <a:xfrm>
                  <a:off x="2470" y="981"/>
                  <a:ext cx="1226" cy="363"/>
                  <a:chOff x="8064" y="1248"/>
                  <a:chExt cx="1152" cy="883"/>
                </a:xfrm>
              </p:grpSpPr>
              <p:sp>
                <p:nvSpPr>
                  <p:cNvPr id="47201" name="Rectangle 30"/>
                  <p:cNvSpPr>
                    <a:spLocks noChangeArrowheads="1"/>
                  </p:cNvSpPr>
                  <p:nvPr/>
                </p:nvSpPr>
                <p:spPr bwMode="auto">
                  <a:xfrm>
                    <a:off x="8064" y="1248"/>
                    <a:ext cx="1133" cy="868"/>
                  </a:xfrm>
                  <a:prstGeom prst="rect">
                    <a:avLst/>
                  </a:prstGeom>
                  <a:solidFill>
                    <a:schemeClr val="bg1"/>
                  </a:solidFill>
                  <a:ln w="28575">
                    <a:noFill/>
                    <a:miter lim="800000"/>
                    <a:headEnd/>
                    <a:tailEnd/>
                  </a:ln>
                </p:spPr>
                <p:txBody>
                  <a:bodyPr anchor="ctr"/>
                  <a:lstStyle/>
                  <a:p>
                    <a:endParaRPr lang="zh-CN" altLang="en-US"/>
                  </a:p>
                </p:txBody>
              </p:sp>
              <p:sp>
                <p:nvSpPr>
                  <p:cNvPr id="347167" name="Rectangle 31"/>
                  <p:cNvSpPr>
                    <a:spLocks noChangeArrowheads="1"/>
                  </p:cNvSpPr>
                  <p:nvPr/>
                </p:nvSpPr>
                <p:spPr bwMode="auto">
                  <a:xfrm>
                    <a:off x="8069" y="1248"/>
                    <a:ext cx="39" cy="881"/>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anchor="ctr"/>
                  <a:lstStyle/>
                  <a:p>
                    <a:pPr>
                      <a:defRPr/>
                    </a:pPr>
                    <a:endParaRPr lang="zh-CN" altLang="en-US"/>
                  </a:p>
                </p:txBody>
              </p:sp>
              <p:sp>
                <p:nvSpPr>
                  <p:cNvPr id="47203" name="AutoShape 32"/>
                  <p:cNvSpPr>
                    <a:spLocks noChangeArrowheads="1"/>
                  </p:cNvSpPr>
                  <p:nvPr/>
                </p:nvSpPr>
                <p:spPr bwMode="auto">
                  <a:xfrm>
                    <a:off x="8070" y="1248"/>
                    <a:ext cx="1140" cy="38"/>
                  </a:xfrm>
                  <a:custGeom>
                    <a:avLst/>
                    <a:gdLst>
                      <a:gd name="T0" fmla="*/ 58 w 21600"/>
                      <a:gd name="T1" fmla="*/ 0 h 21600"/>
                      <a:gd name="T2" fmla="*/ 30 w 21600"/>
                      <a:gd name="T3" fmla="*/ 0 h 21600"/>
                      <a:gd name="T4" fmla="*/ 2 w 21600"/>
                      <a:gd name="T5" fmla="*/ 0 h 21600"/>
                      <a:gd name="T6" fmla="*/ 30 w 21600"/>
                      <a:gd name="T7" fmla="*/ 0 h 21600"/>
                      <a:gd name="T8" fmla="*/ 0 60000 65536"/>
                      <a:gd name="T9" fmla="*/ 0 60000 65536"/>
                      <a:gd name="T10" fmla="*/ 0 60000 65536"/>
                      <a:gd name="T11" fmla="*/ 0 60000 65536"/>
                      <a:gd name="T12" fmla="*/ 2539 w 21600"/>
                      <a:gd name="T13" fmla="*/ 2274 h 21600"/>
                      <a:gd name="T14" fmla="*/ 19061 w 21600"/>
                      <a:gd name="T15" fmla="*/ 19326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DDDDDD"/>
                      </a:gs>
                      <a:gs pos="100000">
                        <a:srgbClr val="FFFFFF"/>
                      </a:gs>
                    </a:gsLst>
                    <a:lin ang="5400000" scaled="1"/>
                  </a:gradFill>
                  <a:ln w="9525">
                    <a:noFill/>
                    <a:miter lim="800000"/>
                    <a:headEnd/>
                    <a:tailEnd/>
                  </a:ln>
                </p:spPr>
                <p:txBody>
                  <a:bodyPr anchor="ctr"/>
                  <a:lstStyle/>
                  <a:p>
                    <a:endParaRPr lang="zh-CN" altLang="en-US"/>
                  </a:p>
                </p:txBody>
              </p:sp>
              <p:sp>
                <p:nvSpPr>
                  <p:cNvPr id="347169" name="AutoShape 33"/>
                  <p:cNvSpPr>
                    <a:spLocks noChangeArrowheads="1"/>
                  </p:cNvSpPr>
                  <p:nvPr/>
                </p:nvSpPr>
                <p:spPr bwMode="auto">
                  <a:xfrm flipV="1">
                    <a:off x="8064" y="2092"/>
                    <a:ext cx="1152" cy="39"/>
                  </a:xfrm>
                  <a:custGeom>
                    <a:avLst/>
                    <a:gdLst>
                      <a:gd name="G0" fmla="+- 764 0 0"/>
                      <a:gd name="G1" fmla="+- 21600 0 764"/>
                      <a:gd name="G2" fmla="*/ 764 1 2"/>
                      <a:gd name="G3" fmla="+- 21600 0 G2"/>
                      <a:gd name="G4" fmla="+/ 764 21600 2"/>
                      <a:gd name="G5" fmla="+/ G1 0 2"/>
                      <a:gd name="G6" fmla="*/ 21600 21600 764"/>
                      <a:gd name="G7" fmla="*/ G6 1 2"/>
                      <a:gd name="G8" fmla="+- 21600 0 G7"/>
                      <a:gd name="G9" fmla="*/ 21600 1 2"/>
                      <a:gd name="G10" fmla="+- 764 0 G9"/>
                      <a:gd name="G11" fmla="?: G10 G8 0"/>
                      <a:gd name="G12" fmla="?: G10 G7 21600"/>
                      <a:gd name="T0" fmla="*/ 21218 w 21600"/>
                      <a:gd name="T1" fmla="*/ 10800 h 21600"/>
                      <a:gd name="T2" fmla="*/ 10800 w 21600"/>
                      <a:gd name="T3" fmla="*/ 21600 h 21600"/>
                      <a:gd name="T4" fmla="*/ 382 w 21600"/>
                      <a:gd name="T5" fmla="*/ 10800 h 21600"/>
                      <a:gd name="T6" fmla="*/ 10800 w 21600"/>
                      <a:gd name="T7" fmla="*/ 0 h 21600"/>
                      <a:gd name="T8" fmla="*/ 2182 w 21600"/>
                      <a:gd name="T9" fmla="*/ 2182 h 21600"/>
                      <a:gd name="T10" fmla="*/ 19418 w 21600"/>
                      <a:gd name="T11" fmla="*/ 19418 h 21600"/>
                    </a:gdLst>
                    <a:ahLst/>
                    <a:cxnLst>
                      <a:cxn ang="0">
                        <a:pos x="T0" y="T1"/>
                      </a:cxn>
                      <a:cxn ang="0">
                        <a:pos x="T2" y="T3"/>
                      </a:cxn>
                      <a:cxn ang="0">
                        <a:pos x="T4" y="T5"/>
                      </a:cxn>
                      <a:cxn ang="0">
                        <a:pos x="T6" y="T7"/>
                      </a:cxn>
                    </a:cxnLst>
                    <a:rect l="T8" t="T9" r="T10" b="T11"/>
                    <a:pathLst>
                      <a:path w="21600" h="21600">
                        <a:moveTo>
                          <a:pt x="0" y="0"/>
                        </a:moveTo>
                        <a:lnTo>
                          <a:pt x="764" y="21600"/>
                        </a:lnTo>
                        <a:lnTo>
                          <a:pt x="20836" y="21600"/>
                        </a:lnTo>
                        <a:lnTo>
                          <a:pt x="21600" y="0"/>
                        </a:lnTo>
                        <a:close/>
                      </a:path>
                    </a:pathLst>
                  </a:custGeom>
                  <a:gradFill rotWithShape="0">
                    <a:gsLst>
                      <a:gs pos="0">
                        <a:schemeClr val="bg1"/>
                      </a:gs>
                      <a:gs pos="100000">
                        <a:schemeClr val="bg1">
                          <a:gamma/>
                          <a:shade val="25882"/>
                          <a:invGamma/>
                        </a:schemeClr>
                      </a:gs>
                    </a:gsLst>
                    <a:lin ang="5400000" scaled="1"/>
                  </a:gradFill>
                  <a:ln w="9525">
                    <a:noFill/>
                    <a:miter lim="800000"/>
                    <a:headEnd/>
                    <a:tailEnd/>
                  </a:ln>
                  <a:effectLst/>
                </p:spPr>
                <p:txBody>
                  <a:bodyPr anchor="ctr"/>
                  <a:lstStyle/>
                  <a:p>
                    <a:pPr>
                      <a:defRPr/>
                    </a:pPr>
                    <a:endParaRPr lang="zh-CN" altLang="en-US"/>
                  </a:p>
                </p:txBody>
              </p:sp>
              <p:sp>
                <p:nvSpPr>
                  <p:cNvPr id="47205" name="Rectangle 34"/>
                  <p:cNvSpPr>
                    <a:spLocks noChangeArrowheads="1"/>
                  </p:cNvSpPr>
                  <p:nvPr/>
                </p:nvSpPr>
                <p:spPr bwMode="auto">
                  <a:xfrm>
                    <a:off x="8870" y="1248"/>
                    <a:ext cx="308" cy="883"/>
                  </a:xfrm>
                  <a:prstGeom prst="rect">
                    <a:avLst/>
                  </a:prstGeom>
                  <a:solidFill>
                    <a:srgbClr val="7BB8E1"/>
                  </a:solidFill>
                  <a:ln w="9525">
                    <a:noFill/>
                    <a:miter lim="800000"/>
                    <a:headEnd/>
                    <a:tailEnd/>
                  </a:ln>
                </p:spPr>
                <p:txBody>
                  <a:bodyPr wrap="none" anchor="ctr"/>
                  <a:lstStyle/>
                  <a:p>
                    <a:endParaRPr lang="zh-CN" altLang="en-US"/>
                  </a:p>
                </p:txBody>
              </p:sp>
              <p:sp>
                <p:nvSpPr>
                  <p:cNvPr id="47206" name="AutoShape 35"/>
                  <p:cNvSpPr>
                    <a:spLocks noChangeArrowheads="1"/>
                  </p:cNvSpPr>
                  <p:nvPr/>
                </p:nvSpPr>
                <p:spPr bwMode="auto">
                  <a:xfrm>
                    <a:off x="8870" y="1248"/>
                    <a:ext cx="346" cy="38"/>
                  </a:xfrm>
                  <a:custGeom>
                    <a:avLst/>
                    <a:gdLst>
                      <a:gd name="T0" fmla="*/ 6 w 21600"/>
                      <a:gd name="T1" fmla="*/ 0 h 21600"/>
                      <a:gd name="T2" fmla="*/ 3 w 21600"/>
                      <a:gd name="T3" fmla="*/ 0 h 21600"/>
                      <a:gd name="T4" fmla="*/ 0 w 21600"/>
                      <a:gd name="T5" fmla="*/ 0 h 21600"/>
                      <a:gd name="T6" fmla="*/ 3 w 21600"/>
                      <a:gd name="T7" fmla="*/ 0 h 21600"/>
                      <a:gd name="T8" fmla="*/ 0 60000 65536"/>
                      <a:gd name="T9" fmla="*/ 0 60000 65536"/>
                      <a:gd name="T10" fmla="*/ 0 60000 65536"/>
                      <a:gd name="T11" fmla="*/ 0 60000 65536"/>
                      <a:gd name="T12" fmla="*/ 1810 w 21600"/>
                      <a:gd name="T13" fmla="*/ 1705 h 21600"/>
                      <a:gd name="T14" fmla="*/ 19790 w 21600"/>
                      <a:gd name="T15" fmla="*/ 19895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0">
                    <a:gsLst>
                      <a:gs pos="0">
                        <a:srgbClr val="20303B"/>
                      </a:gs>
                      <a:gs pos="100000">
                        <a:srgbClr val="7BB8E1"/>
                      </a:gs>
                    </a:gsLst>
                    <a:lin ang="5400000" scaled="1"/>
                  </a:gradFill>
                  <a:ln w="9525">
                    <a:noFill/>
                    <a:miter lim="800000"/>
                    <a:headEnd/>
                    <a:tailEnd/>
                  </a:ln>
                </p:spPr>
                <p:txBody>
                  <a:bodyPr anchor="ctr"/>
                  <a:lstStyle/>
                  <a:p>
                    <a:endParaRPr lang="zh-CN" altLang="en-US"/>
                  </a:p>
                </p:txBody>
              </p:sp>
              <p:sp>
                <p:nvSpPr>
                  <p:cNvPr id="47207" name="AutoShape 36"/>
                  <p:cNvSpPr>
                    <a:spLocks noChangeArrowheads="1"/>
                  </p:cNvSpPr>
                  <p:nvPr/>
                </p:nvSpPr>
                <p:spPr bwMode="auto">
                  <a:xfrm flipV="1">
                    <a:off x="8870" y="2093"/>
                    <a:ext cx="346" cy="38"/>
                  </a:xfrm>
                  <a:custGeom>
                    <a:avLst/>
                    <a:gdLst>
                      <a:gd name="T0" fmla="*/ 6 w 21600"/>
                      <a:gd name="T1" fmla="*/ 0 h 21600"/>
                      <a:gd name="T2" fmla="*/ 3 w 21600"/>
                      <a:gd name="T3" fmla="*/ 0 h 21600"/>
                      <a:gd name="T4" fmla="*/ 0 w 21600"/>
                      <a:gd name="T5" fmla="*/ 0 h 21600"/>
                      <a:gd name="T6" fmla="*/ 3 w 21600"/>
                      <a:gd name="T7" fmla="*/ 0 h 21600"/>
                      <a:gd name="T8" fmla="*/ 0 60000 65536"/>
                      <a:gd name="T9" fmla="*/ 0 60000 65536"/>
                      <a:gd name="T10" fmla="*/ 0 60000 65536"/>
                      <a:gd name="T11" fmla="*/ 0 60000 65536"/>
                      <a:gd name="T12" fmla="*/ 1810 w 21600"/>
                      <a:gd name="T13" fmla="*/ 1705 h 21600"/>
                      <a:gd name="T14" fmla="*/ 19790 w 21600"/>
                      <a:gd name="T15" fmla="*/ 19895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0">
                    <a:gsLst>
                      <a:gs pos="0">
                        <a:srgbClr val="7BB8E1"/>
                      </a:gs>
                      <a:gs pos="100000">
                        <a:srgbClr val="20303B"/>
                      </a:gs>
                    </a:gsLst>
                    <a:lin ang="5400000" scaled="1"/>
                  </a:gradFill>
                  <a:ln w="9525">
                    <a:noFill/>
                    <a:miter lim="800000"/>
                    <a:headEnd/>
                    <a:tailEnd/>
                  </a:ln>
                </p:spPr>
                <p:txBody>
                  <a:bodyPr anchor="ctr"/>
                  <a:lstStyle/>
                  <a:p>
                    <a:endParaRPr lang="zh-CN" altLang="en-US"/>
                  </a:p>
                </p:txBody>
              </p:sp>
              <p:sp>
                <p:nvSpPr>
                  <p:cNvPr id="47208" name="AutoShape 37"/>
                  <p:cNvSpPr>
                    <a:spLocks noChangeArrowheads="1"/>
                  </p:cNvSpPr>
                  <p:nvPr/>
                </p:nvSpPr>
                <p:spPr bwMode="auto">
                  <a:xfrm rot="16200000" flipV="1">
                    <a:off x="8755" y="1671"/>
                    <a:ext cx="883" cy="38"/>
                  </a:xfrm>
                  <a:custGeom>
                    <a:avLst/>
                    <a:gdLst>
                      <a:gd name="T0" fmla="*/ 35 w 21600"/>
                      <a:gd name="T1" fmla="*/ 0 h 21600"/>
                      <a:gd name="T2" fmla="*/ 18 w 21600"/>
                      <a:gd name="T3" fmla="*/ 0 h 21600"/>
                      <a:gd name="T4" fmla="*/ 1 w 21600"/>
                      <a:gd name="T5" fmla="*/ 0 h 21600"/>
                      <a:gd name="T6" fmla="*/ 18 w 21600"/>
                      <a:gd name="T7" fmla="*/ 0 h 21600"/>
                      <a:gd name="T8" fmla="*/ 0 60000 65536"/>
                      <a:gd name="T9" fmla="*/ 0 60000 65536"/>
                      <a:gd name="T10" fmla="*/ 0 60000 65536"/>
                      <a:gd name="T11" fmla="*/ 0 60000 65536"/>
                      <a:gd name="T12" fmla="*/ 2177 w 21600"/>
                      <a:gd name="T13" fmla="*/ 2274 h 21600"/>
                      <a:gd name="T14" fmla="*/ 19423 w 21600"/>
                      <a:gd name="T15" fmla="*/ 19326 h 21600"/>
                    </a:gdLst>
                    <a:ahLst/>
                    <a:cxnLst>
                      <a:cxn ang="T8">
                        <a:pos x="T0" y="T1"/>
                      </a:cxn>
                      <a:cxn ang="T9">
                        <a:pos x="T2" y="T3"/>
                      </a:cxn>
                      <a:cxn ang="T10">
                        <a:pos x="T4" y="T5"/>
                      </a:cxn>
                      <a:cxn ang="T11">
                        <a:pos x="T6" y="T7"/>
                      </a:cxn>
                    </a:cxnLst>
                    <a:rect l="T12" t="T13" r="T14" b="T15"/>
                    <a:pathLst>
                      <a:path w="21600" h="21600">
                        <a:moveTo>
                          <a:pt x="0" y="0"/>
                        </a:moveTo>
                        <a:lnTo>
                          <a:pt x="764" y="21600"/>
                        </a:lnTo>
                        <a:lnTo>
                          <a:pt x="20836" y="21600"/>
                        </a:lnTo>
                        <a:lnTo>
                          <a:pt x="21600" y="0"/>
                        </a:lnTo>
                        <a:close/>
                      </a:path>
                    </a:pathLst>
                  </a:custGeom>
                  <a:gradFill rotWithShape="0">
                    <a:gsLst>
                      <a:gs pos="0">
                        <a:srgbClr val="7BB8E1"/>
                      </a:gs>
                      <a:gs pos="100000">
                        <a:srgbClr val="20303A"/>
                      </a:gs>
                    </a:gsLst>
                    <a:lin ang="0" scaled="1"/>
                  </a:gradFill>
                  <a:ln w="9525">
                    <a:noFill/>
                    <a:miter lim="800000"/>
                    <a:headEnd/>
                    <a:tailEnd/>
                  </a:ln>
                </p:spPr>
                <p:txBody>
                  <a:bodyPr anchor="ctr"/>
                  <a:lstStyle/>
                  <a:p>
                    <a:endParaRPr lang="zh-CN" altLang="en-US"/>
                  </a:p>
                </p:txBody>
              </p:sp>
            </p:grpSp>
            <p:sp>
              <p:nvSpPr>
                <p:cNvPr id="347174" name="Text Box 38"/>
                <p:cNvSpPr txBox="1">
                  <a:spLocks noChangeArrowheads="1"/>
                </p:cNvSpPr>
                <p:nvPr/>
              </p:nvSpPr>
              <p:spPr bwMode="auto">
                <a:xfrm>
                  <a:off x="2683" y="1066"/>
                  <a:ext cx="420"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Data</a:t>
                  </a:r>
                </a:p>
              </p:txBody>
            </p:sp>
            <p:sp>
              <p:nvSpPr>
                <p:cNvPr id="347175" name="Text Box 39"/>
                <p:cNvSpPr txBox="1">
                  <a:spLocks noChangeArrowheads="1"/>
                </p:cNvSpPr>
                <p:nvPr/>
              </p:nvSpPr>
              <p:spPr bwMode="auto">
                <a:xfrm>
                  <a:off x="3280" y="1066"/>
                  <a:ext cx="42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CRC</a:t>
                  </a:r>
                </a:p>
              </p:txBody>
            </p:sp>
          </p:grpSp>
        </p:grpSp>
      </p:grpSp>
      <p:sp>
        <p:nvSpPr>
          <p:cNvPr id="347176" name="Text Box 40"/>
          <p:cNvSpPr txBox="1">
            <a:spLocks noChangeArrowheads="1"/>
          </p:cNvSpPr>
          <p:nvPr/>
        </p:nvSpPr>
        <p:spPr bwMode="auto">
          <a:xfrm>
            <a:off x="4095750" y="2087563"/>
            <a:ext cx="14128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600">
                <a:solidFill>
                  <a:schemeClr val="accent2"/>
                </a:solidFill>
                <a:effectLst>
                  <a:outerShdw blurRad="38100" dist="38100" dir="2700000" algn="tl">
                    <a:srgbClr val="C0C0C0"/>
                  </a:outerShdw>
                </a:effectLst>
                <a:latin typeface="Times New Roman" pitchFamily="18" charset="0"/>
                <a:ea typeface="宋体" pitchFamily="2" charset="-122"/>
              </a:rPr>
              <a:t>标准以太网帧</a:t>
            </a:r>
          </a:p>
        </p:txBody>
      </p:sp>
      <p:sp>
        <p:nvSpPr>
          <p:cNvPr id="47109" name="Line 41"/>
          <p:cNvSpPr>
            <a:spLocks noChangeShapeType="1"/>
          </p:cNvSpPr>
          <p:nvPr/>
        </p:nvSpPr>
        <p:spPr bwMode="auto">
          <a:xfrm flipH="1">
            <a:off x="3348038" y="2060575"/>
            <a:ext cx="358775" cy="790575"/>
          </a:xfrm>
          <a:prstGeom prst="line">
            <a:avLst/>
          </a:prstGeom>
          <a:noFill/>
          <a:ln w="9525">
            <a:solidFill>
              <a:schemeClr val="tx1"/>
            </a:solidFill>
            <a:round/>
            <a:headEnd/>
            <a:tailEnd/>
          </a:ln>
        </p:spPr>
        <p:txBody>
          <a:bodyPr/>
          <a:lstStyle/>
          <a:p>
            <a:endParaRPr lang="zh-CN" altLang="en-US"/>
          </a:p>
        </p:txBody>
      </p:sp>
      <p:sp>
        <p:nvSpPr>
          <p:cNvPr id="47110" name="Line 42"/>
          <p:cNvSpPr>
            <a:spLocks noChangeShapeType="1"/>
          </p:cNvSpPr>
          <p:nvPr/>
        </p:nvSpPr>
        <p:spPr bwMode="auto">
          <a:xfrm>
            <a:off x="3706813" y="2060575"/>
            <a:ext cx="360362" cy="790575"/>
          </a:xfrm>
          <a:prstGeom prst="line">
            <a:avLst/>
          </a:prstGeom>
          <a:noFill/>
          <a:ln w="9525">
            <a:solidFill>
              <a:schemeClr val="tx1"/>
            </a:solidFill>
            <a:round/>
            <a:headEnd/>
            <a:tailEnd/>
          </a:ln>
        </p:spPr>
        <p:txBody>
          <a:bodyPr/>
          <a:lstStyle/>
          <a:p>
            <a:endParaRPr lang="zh-CN" altLang="en-US"/>
          </a:p>
        </p:txBody>
      </p:sp>
      <p:grpSp>
        <p:nvGrpSpPr>
          <p:cNvPr id="47111" name="Group 43"/>
          <p:cNvGrpSpPr>
            <a:grpSpLocks/>
          </p:cNvGrpSpPr>
          <p:nvPr/>
        </p:nvGrpSpPr>
        <p:grpSpPr bwMode="auto">
          <a:xfrm>
            <a:off x="1763713" y="2851150"/>
            <a:ext cx="5041900" cy="1871663"/>
            <a:chOff x="1066" y="2160"/>
            <a:chExt cx="3176" cy="1179"/>
          </a:xfrm>
        </p:grpSpPr>
        <p:grpSp>
          <p:nvGrpSpPr>
            <p:cNvPr id="47114" name="Group 44"/>
            <p:cNvGrpSpPr>
              <a:grpSpLocks/>
            </p:cNvGrpSpPr>
            <p:nvPr/>
          </p:nvGrpSpPr>
          <p:grpSpPr bwMode="auto">
            <a:xfrm>
              <a:off x="1066" y="2160"/>
              <a:ext cx="3096" cy="363"/>
              <a:chOff x="839" y="2069"/>
              <a:chExt cx="3096" cy="363"/>
            </a:xfrm>
          </p:grpSpPr>
          <p:grpSp>
            <p:nvGrpSpPr>
              <p:cNvPr id="47150" name="Group 45"/>
              <p:cNvGrpSpPr>
                <a:grpSpLocks/>
              </p:cNvGrpSpPr>
              <p:nvPr/>
            </p:nvGrpSpPr>
            <p:grpSpPr bwMode="auto">
              <a:xfrm>
                <a:off x="839" y="2069"/>
                <a:ext cx="998" cy="363"/>
                <a:chOff x="839" y="2069"/>
                <a:chExt cx="998" cy="363"/>
              </a:xfrm>
            </p:grpSpPr>
            <p:grpSp>
              <p:nvGrpSpPr>
                <p:cNvPr id="47180" name="Group 46"/>
                <p:cNvGrpSpPr>
                  <a:grpSpLocks/>
                </p:cNvGrpSpPr>
                <p:nvPr/>
              </p:nvGrpSpPr>
              <p:grpSpPr bwMode="auto">
                <a:xfrm>
                  <a:off x="1428" y="2069"/>
                  <a:ext cx="409" cy="363"/>
                  <a:chOff x="3501" y="912"/>
                  <a:chExt cx="877" cy="583"/>
                </a:xfrm>
              </p:grpSpPr>
              <p:sp>
                <p:nvSpPr>
                  <p:cNvPr id="47189" name="Rectangle 47"/>
                  <p:cNvSpPr>
                    <a:spLocks noChangeArrowheads="1"/>
                  </p:cNvSpPr>
                  <p:nvPr/>
                </p:nvSpPr>
                <p:spPr bwMode="auto">
                  <a:xfrm>
                    <a:off x="3504" y="917"/>
                    <a:ext cx="864" cy="573"/>
                  </a:xfrm>
                  <a:prstGeom prst="rect">
                    <a:avLst/>
                  </a:prstGeom>
                  <a:solidFill>
                    <a:srgbClr val="D6DBFE"/>
                  </a:solidFill>
                  <a:ln w="28575">
                    <a:noFill/>
                    <a:miter lim="800000"/>
                    <a:headEnd/>
                    <a:tailEnd/>
                  </a:ln>
                </p:spPr>
                <p:txBody>
                  <a:bodyPr anchor="ctr"/>
                  <a:lstStyle/>
                  <a:p>
                    <a:endParaRPr lang="zh-CN" altLang="en-US"/>
                  </a:p>
                </p:txBody>
              </p:sp>
              <p:sp>
                <p:nvSpPr>
                  <p:cNvPr id="47190" name="Rectangle 48"/>
                  <p:cNvSpPr>
                    <a:spLocks noChangeArrowheads="1"/>
                  </p:cNvSpPr>
                  <p:nvPr/>
                </p:nvSpPr>
                <p:spPr bwMode="auto">
                  <a:xfrm>
                    <a:off x="3504" y="912"/>
                    <a:ext cx="47" cy="581"/>
                  </a:xfrm>
                  <a:prstGeom prst="rect">
                    <a:avLst/>
                  </a:prstGeom>
                  <a:gradFill rotWithShape="0">
                    <a:gsLst>
                      <a:gs pos="0">
                        <a:schemeClr val="bg1"/>
                      </a:gs>
                      <a:gs pos="100000">
                        <a:srgbClr val="D6DBFE"/>
                      </a:gs>
                    </a:gsLst>
                    <a:lin ang="0" scaled="1"/>
                  </a:gradFill>
                  <a:ln w="9525">
                    <a:noFill/>
                    <a:miter lim="800000"/>
                    <a:headEnd/>
                    <a:tailEnd/>
                  </a:ln>
                </p:spPr>
                <p:txBody>
                  <a:bodyPr anchor="ctr"/>
                  <a:lstStyle/>
                  <a:p>
                    <a:endParaRPr lang="zh-CN" altLang="en-US"/>
                  </a:p>
                </p:txBody>
              </p:sp>
              <p:sp>
                <p:nvSpPr>
                  <p:cNvPr id="347185" name="Rectangle 49"/>
                  <p:cNvSpPr>
                    <a:spLocks noChangeArrowheads="1"/>
                  </p:cNvSpPr>
                  <p:nvPr/>
                </p:nvSpPr>
                <p:spPr bwMode="auto">
                  <a:xfrm>
                    <a:off x="4327" y="912"/>
                    <a:ext cx="47" cy="581"/>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anchor="ctr"/>
                  <a:lstStyle/>
                  <a:p>
                    <a:pPr>
                      <a:defRPr/>
                    </a:pPr>
                    <a:endParaRPr lang="zh-CN" altLang="en-US"/>
                  </a:p>
                </p:txBody>
              </p:sp>
              <p:sp>
                <p:nvSpPr>
                  <p:cNvPr id="47192" name="AutoShape 50"/>
                  <p:cNvSpPr>
                    <a:spLocks noChangeArrowheads="1"/>
                  </p:cNvSpPr>
                  <p:nvPr/>
                </p:nvSpPr>
                <p:spPr bwMode="auto">
                  <a:xfrm>
                    <a:off x="3505" y="912"/>
                    <a:ext cx="869" cy="48"/>
                  </a:xfrm>
                  <a:custGeom>
                    <a:avLst/>
                    <a:gdLst>
                      <a:gd name="T0" fmla="*/ 34 w 21600"/>
                      <a:gd name="T1" fmla="*/ 0 h 21600"/>
                      <a:gd name="T2" fmla="*/ 18 w 21600"/>
                      <a:gd name="T3" fmla="*/ 0 h 21600"/>
                      <a:gd name="T4" fmla="*/ 1 w 21600"/>
                      <a:gd name="T5" fmla="*/ 0 h 21600"/>
                      <a:gd name="T6" fmla="*/ 18 w 21600"/>
                      <a:gd name="T7" fmla="*/ 0 h 21600"/>
                      <a:gd name="T8" fmla="*/ 0 60000 65536"/>
                      <a:gd name="T9" fmla="*/ 0 60000 65536"/>
                      <a:gd name="T10" fmla="*/ 0 60000 65536"/>
                      <a:gd name="T11" fmla="*/ 0 60000 65536"/>
                      <a:gd name="T12" fmla="*/ 2187 w 21600"/>
                      <a:gd name="T13" fmla="*/ 2250 h 21600"/>
                      <a:gd name="T14" fmla="*/ 19413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795" y="21600"/>
                        </a:lnTo>
                        <a:lnTo>
                          <a:pt x="20805" y="21600"/>
                        </a:lnTo>
                        <a:lnTo>
                          <a:pt x="21600" y="0"/>
                        </a:lnTo>
                        <a:close/>
                      </a:path>
                    </a:pathLst>
                  </a:custGeom>
                  <a:gradFill rotWithShape="0">
                    <a:gsLst>
                      <a:gs pos="0">
                        <a:schemeClr val="bg1"/>
                      </a:gs>
                      <a:gs pos="100000">
                        <a:srgbClr val="D6DBFE"/>
                      </a:gs>
                    </a:gsLst>
                    <a:lin ang="5400000" scaled="1"/>
                  </a:gradFill>
                  <a:ln w="9525">
                    <a:noFill/>
                    <a:miter lim="800000"/>
                    <a:headEnd/>
                    <a:tailEnd/>
                  </a:ln>
                </p:spPr>
                <p:txBody>
                  <a:bodyPr anchor="ctr"/>
                  <a:lstStyle/>
                  <a:p>
                    <a:endParaRPr lang="zh-CN" altLang="en-US"/>
                  </a:p>
                </p:txBody>
              </p:sp>
              <p:sp>
                <p:nvSpPr>
                  <p:cNvPr id="347187" name="AutoShape 51"/>
                  <p:cNvSpPr>
                    <a:spLocks noChangeArrowheads="1"/>
                  </p:cNvSpPr>
                  <p:nvPr/>
                </p:nvSpPr>
                <p:spPr bwMode="auto">
                  <a:xfrm flipV="1">
                    <a:off x="3501" y="1448"/>
                    <a:ext cx="877" cy="47"/>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hlink"/>
                      </a:gs>
                      <a:gs pos="100000">
                        <a:schemeClr val="hlink">
                          <a:gamma/>
                          <a:shade val="36078"/>
                          <a:invGamma/>
                        </a:schemeClr>
                      </a:gs>
                    </a:gsLst>
                    <a:lin ang="5400000" scaled="1"/>
                  </a:gradFill>
                  <a:ln w="9525">
                    <a:noFill/>
                    <a:miter lim="800000"/>
                    <a:headEnd/>
                    <a:tailEnd/>
                  </a:ln>
                  <a:effectLst/>
                </p:spPr>
                <p:txBody>
                  <a:bodyPr anchor="ctr"/>
                  <a:lstStyle/>
                  <a:p>
                    <a:pPr>
                      <a:defRPr/>
                    </a:pPr>
                    <a:endParaRPr lang="zh-CN" altLang="en-US"/>
                  </a:p>
                </p:txBody>
              </p:sp>
            </p:grpSp>
            <p:grpSp>
              <p:nvGrpSpPr>
                <p:cNvPr id="47181" name="Group 52"/>
                <p:cNvGrpSpPr>
                  <a:grpSpLocks/>
                </p:cNvGrpSpPr>
                <p:nvPr/>
              </p:nvGrpSpPr>
              <p:grpSpPr bwMode="auto">
                <a:xfrm>
                  <a:off x="1020" y="2069"/>
                  <a:ext cx="408" cy="363"/>
                  <a:chOff x="3501" y="912"/>
                  <a:chExt cx="877" cy="583"/>
                </a:xfrm>
              </p:grpSpPr>
              <p:sp>
                <p:nvSpPr>
                  <p:cNvPr id="47184" name="Rectangle 53"/>
                  <p:cNvSpPr>
                    <a:spLocks noChangeArrowheads="1"/>
                  </p:cNvSpPr>
                  <p:nvPr/>
                </p:nvSpPr>
                <p:spPr bwMode="auto">
                  <a:xfrm>
                    <a:off x="3504" y="917"/>
                    <a:ext cx="864" cy="573"/>
                  </a:xfrm>
                  <a:prstGeom prst="rect">
                    <a:avLst/>
                  </a:prstGeom>
                  <a:solidFill>
                    <a:srgbClr val="D6DBFE"/>
                  </a:solidFill>
                  <a:ln w="28575">
                    <a:noFill/>
                    <a:miter lim="800000"/>
                    <a:headEnd/>
                    <a:tailEnd/>
                  </a:ln>
                </p:spPr>
                <p:txBody>
                  <a:bodyPr anchor="ctr"/>
                  <a:lstStyle/>
                  <a:p>
                    <a:endParaRPr lang="zh-CN" altLang="en-US"/>
                  </a:p>
                </p:txBody>
              </p:sp>
              <p:sp>
                <p:nvSpPr>
                  <p:cNvPr id="47185" name="Rectangle 54"/>
                  <p:cNvSpPr>
                    <a:spLocks noChangeArrowheads="1"/>
                  </p:cNvSpPr>
                  <p:nvPr/>
                </p:nvSpPr>
                <p:spPr bwMode="auto">
                  <a:xfrm>
                    <a:off x="3504" y="912"/>
                    <a:ext cx="47" cy="581"/>
                  </a:xfrm>
                  <a:prstGeom prst="rect">
                    <a:avLst/>
                  </a:prstGeom>
                  <a:gradFill rotWithShape="0">
                    <a:gsLst>
                      <a:gs pos="0">
                        <a:schemeClr val="bg1"/>
                      </a:gs>
                      <a:gs pos="100000">
                        <a:srgbClr val="D6DBFE"/>
                      </a:gs>
                    </a:gsLst>
                    <a:lin ang="0" scaled="1"/>
                  </a:gradFill>
                  <a:ln w="9525">
                    <a:noFill/>
                    <a:miter lim="800000"/>
                    <a:headEnd/>
                    <a:tailEnd/>
                  </a:ln>
                </p:spPr>
                <p:txBody>
                  <a:bodyPr anchor="ctr"/>
                  <a:lstStyle/>
                  <a:p>
                    <a:endParaRPr lang="zh-CN" altLang="en-US"/>
                  </a:p>
                </p:txBody>
              </p:sp>
              <p:sp>
                <p:nvSpPr>
                  <p:cNvPr id="347191" name="Rectangle 55"/>
                  <p:cNvSpPr>
                    <a:spLocks noChangeArrowheads="1"/>
                  </p:cNvSpPr>
                  <p:nvPr/>
                </p:nvSpPr>
                <p:spPr bwMode="auto">
                  <a:xfrm>
                    <a:off x="4326" y="912"/>
                    <a:ext cx="47" cy="581"/>
                  </a:xfrm>
                  <a:prstGeom prst="rect">
                    <a:avLst/>
                  </a:prstGeom>
                  <a:gradFill rotWithShape="0">
                    <a:gsLst>
                      <a:gs pos="0">
                        <a:schemeClr val="hlink"/>
                      </a:gs>
                      <a:gs pos="100000">
                        <a:schemeClr val="hlink">
                          <a:gamma/>
                          <a:shade val="46275"/>
                          <a:invGamma/>
                        </a:schemeClr>
                      </a:gs>
                    </a:gsLst>
                    <a:lin ang="0" scaled="1"/>
                  </a:gradFill>
                  <a:ln w="9525">
                    <a:noFill/>
                    <a:miter lim="800000"/>
                    <a:headEnd/>
                    <a:tailEnd/>
                  </a:ln>
                  <a:effectLst/>
                </p:spPr>
                <p:txBody>
                  <a:bodyPr anchor="ctr"/>
                  <a:lstStyle/>
                  <a:p>
                    <a:pPr>
                      <a:defRPr/>
                    </a:pPr>
                    <a:endParaRPr lang="zh-CN" altLang="en-US"/>
                  </a:p>
                </p:txBody>
              </p:sp>
              <p:sp>
                <p:nvSpPr>
                  <p:cNvPr id="47187" name="AutoShape 56"/>
                  <p:cNvSpPr>
                    <a:spLocks noChangeArrowheads="1"/>
                  </p:cNvSpPr>
                  <p:nvPr/>
                </p:nvSpPr>
                <p:spPr bwMode="auto">
                  <a:xfrm>
                    <a:off x="3505" y="912"/>
                    <a:ext cx="869" cy="48"/>
                  </a:xfrm>
                  <a:custGeom>
                    <a:avLst/>
                    <a:gdLst>
                      <a:gd name="T0" fmla="*/ 34 w 21600"/>
                      <a:gd name="T1" fmla="*/ 0 h 21600"/>
                      <a:gd name="T2" fmla="*/ 18 w 21600"/>
                      <a:gd name="T3" fmla="*/ 0 h 21600"/>
                      <a:gd name="T4" fmla="*/ 1 w 21600"/>
                      <a:gd name="T5" fmla="*/ 0 h 21600"/>
                      <a:gd name="T6" fmla="*/ 18 w 21600"/>
                      <a:gd name="T7" fmla="*/ 0 h 21600"/>
                      <a:gd name="T8" fmla="*/ 0 60000 65536"/>
                      <a:gd name="T9" fmla="*/ 0 60000 65536"/>
                      <a:gd name="T10" fmla="*/ 0 60000 65536"/>
                      <a:gd name="T11" fmla="*/ 0 60000 65536"/>
                      <a:gd name="T12" fmla="*/ 2187 w 21600"/>
                      <a:gd name="T13" fmla="*/ 2250 h 21600"/>
                      <a:gd name="T14" fmla="*/ 19413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795" y="21600"/>
                        </a:lnTo>
                        <a:lnTo>
                          <a:pt x="20805" y="21600"/>
                        </a:lnTo>
                        <a:lnTo>
                          <a:pt x="21600" y="0"/>
                        </a:lnTo>
                        <a:close/>
                      </a:path>
                    </a:pathLst>
                  </a:custGeom>
                  <a:gradFill rotWithShape="0">
                    <a:gsLst>
                      <a:gs pos="0">
                        <a:schemeClr val="bg1"/>
                      </a:gs>
                      <a:gs pos="100000">
                        <a:srgbClr val="D6DBFE"/>
                      </a:gs>
                    </a:gsLst>
                    <a:lin ang="5400000" scaled="1"/>
                  </a:gradFill>
                  <a:ln w="9525">
                    <a:noFill/>
                    <a:miter lim="800000"/>
                    <a:headEnd/>
                    <a:tailEnd/>
                  </a:ln>
                </p:spPr>
                <p:txBody>
                  <a:bodyPr anchor="ctr"/>
                  <a:lstStyle/>
                  <a:p>
                    <a:endParaRPr lang="zh-CN" altLang="en-US"/>
                  </a:p>
                </p:txBody>
              </p:sp>
              <p:sp>
                <p:nvSpPr>
                  <p:cNvPr id="347193" name="AutoShape 57"/>
                  <p:cNvSpPr>
                    <a:spLocks noChangeArrowheads="1"/>
                  </p:cNvSpPr>
                  <p:nvPr/>
                </p:nvSpPr>
                <p:spPr bwMode="auto">
                  <a:xfrm flipV="1">
                    <a:off x="3501" y="1448"/>
                    <a:ext cx="877" cy="47"/>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hlink"/>
                      </a:gs>
                      <a:gs pos="100000">
                        <a:schemeClr val="hlink">
                          <a:gamma/>
                          <a:shade val="36078"/>
                          <a:invGamma/>
                        </a:schemeClr>
                      </a:gs>
                    </a:gsLst>
                    <a:lin ang="5400000" scaled="1"/>
                  </a:gradFill>
                  <a:ln w="9525">
                    <a:noFill/>
                    <a:miter lim="800000"/>
                    <a:headEnd/>
                    <a:tailEnd/>
                  </a:ln>
                  <a:effectLst/>
                </p:spPr>
                <p:txBody>
                  <a:bodyPr anchor="ctr"/>
                  <a:lstStyle/>
                  <a:p>
                    <a:pPr>
                      <a:defRPr/>
                    </a:pPr>
                    <a:endParaRPr lang="zh-CN" altLang="en-US"/>
                  </a:p>
                </p:txBody>
              </p:sp>
            </p:grpSp>
            <p:sp>
              <p:nvSpPr>
                <p:cNvPr id="347194" name="Text Box 58"/>
                <p:cNvSpPr txBox="1">
                  <a:spLocks noChangeArrowheads="1"/>
                </p:cNvSpPr>
                <p:nvPr/>
              </p:nvSpPr>
              <p:spPr bwMode="auto">
                <a:xfrm>
                  <a:off x="839" y="2136"/>
                  <a:ext cx="786" cy="231"/>
                </a:xfrm>
                <a:prstGeom prst="rect">
                  <a:avLst/>
                </a:prstGeom>
                <a:noFill/>
                <a:ln w="9525" algn="ctr">
                  <a:noFill/>
                  <a:miter lim="800000"/>
                  <a:headEnd/>
                  <a:tailEnd/>
                </a:ln>
                <a:effectLst/>
              </p:spPr>
              <p:txBody>
                <a:bodyPr>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DA</a:t>
                  </a:r>
                </a:p>
              </p:txBody>
            </p:sp>
            <p:sp>
              <p:nvSpPr>
                <p:cNvPr id="347195" name="Text Box 59"/>
                <p:cNvSpPr txBox="1">
                  <a:spLocks noChangeArrowheads="1"/>
                </p:cNvSpPr>
                <p:nvPr/>
              </p:nvSpPr>
              <p:spPr bwMode="auto">
                <a:xfrm>
                  <a:off x="1476" y="2150"/>
                  <a:ext cx="30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SA</a:t>
                  </a:r>
                </a:p>
              </p:txBody>
            </p:sp>
          </p:grpSp>
          <p:grpSp>
            <p:nvGrpSpPr>
              <p:cNvPr id="47151" name="Group 60"/>
              <p:cNvGrpSpPr>
                <a:grpSpLocks/>
              </p:cNvGrpSpPr>
              <p:nvPr/>
            </p:nvGrpSpPr>
            <p:grpSpPr bwMode="auto">
              <a:xfrm>
                <a:off x="2278" y="2069"/>
                <a:ext cx="1657" cy="363"/>
                <a:chOff x="2278" y="2069"/>
                <a:chExt cx="1657" cy="363"/>
              </a:xfrm>
            </p:grpSpPr>
            <p:grpSp>
              <p:nvGrpSpPr>
                <p:cNvPr id="47160" name="Group 61"/>
                <p:cNvGrpSpPr>
                  <a:grpSpLocks/>
                </p:cNvGrpSpPr>
                <p:nvPr/>
              </p:nvGrpSpPr>
              <p:grpSpPr bwMode="auto">
                <a:xfrm>
                  <a:off x="2278" y="2069"/>
                  <a:ext cx="436" cy="363"/>
                  <a:chOff x="1821" y="2069"/>
                  <a:chExt cx="436" cy="363"/>
                </a:xfrm>
              </p:grpSpPr>
              <p:grpSp>
                <p:nvGrpSpPr>
                  <p:cNvPr id="47173" name="Group 62"/>
                  <p:cNvGrpSpPr>
                    <a:grpSpLocks/>
                  </p:cNvGrpSpPr>
                  <p:nvPr/>
                </p:nvGrpSpPr>
                <p:grpSpPr bwMode="auto">
                  <a:xfrm>
                    <a:off x="1837" y="2069"/>
                    <a:ext cx="408" cy="363"/>
                    <a:chOff x="2441" y="912"/>
                    <a:chExt cx="877" cy="581"/>
                  </a:xfrm>
                </p:grpSpPr>
                <p:sp>
                  <p:nvSpPr>
                    <p:cNvPr id="47175" name="Rectangle 63"/>
                    <p:cNvSpPr>
                      <a:spLocks noChangeArrowheads="1"/>
                    </p:cNvSpPr>
                    <p:nvPr/>
                  </p:nvSpPr>
                  <p:spPr bwMode="auto">
                    <a:xfrm>
                      <a:off x="2448" y="917"/>
                      <a:ext cx="864" cy="573"/>
                    </a:xfrm>
                    <a:prstGeom prst="rect">
                      <a:avLst/>
                    </a:prstGeom>
                    <a:solidFill>
                      <a:srgbClr val="0099CC"/>
                    </a:solidFill>
                    <a:ln w="28575">
                      <a:noFill/>
                      <a:miter lim="800000"/>
                      <a:headEnd/>
                      <a:tailEnd/>
                    </a:ln>
                  </p:spPr>
                  <p:txBody>
                    <a:bodyPr anchor="ctr"/>
                    <a:lstStyle/>
                    <a:p>
                      <a:endParaRPr lang="zh-CN" altLang="en-US"/>
                    </a:p>
                  </p:txBody>
                </p:sp>
                <p:sp>
                  <p:nvSpPr>
                    <p:cNvPr id="47176" name="Rectangle 64"/>
                    <p:cNvSpPr>
                      <a:spLocks noChangeArrowheads="1"/>
                    </p:cNvSpPr>
                    <p:nvPr/>
                  </p:nvSpPr>
                  <p:spPr bwMode="auto">
                    <a:xfrm>
                      <a:off x="2448" y="912"/>
                      <a:ext cx="47" cy="581"/>
                    </a:xfrm>
                    <a:prstGeom prst="rect">
                      <a:avLst/>
                    </a:prstGeom>
                    <a:gradFill rotWithShape="0">
                      <a:gsLst>
                        <a:gs pos="0">
                          <a:srgbClr val="004B70"/>
                        </a:gs>
                        <a:gs pos="100000">
                          <a:srgbClr val="0099CC"/>
                        </a:gs>
                      </a:gsLst>
                      <a:lin ang="0" scaled="1"/>
                    </a:gradFill>
                    <a:ln w="9525">
                      <a:noFill/>
                      <a:miter lim="800000"/>
                      <a:headEnd/>
                      <a:tailEnd/>
                    </a:ln>
                  </p:spPr>
                  <p:txBody>
                    <a:bodyPr anchor="ctr"/>
                    <a:lstStyle/>
                    <a:p>
                      <a:endParaRPr lang="zh-CN" altLang="en-US"/>
                    </a:p>
                  </p:txBody>
                </p:sp>
                <p:sp>
                  <p:nvSpPr>
                    <p:cNvPr id="47177" name="Rectangle 65"/>
                    <p:cNvSpPr>
                      <a:spLocks noChangeArrowheads="1"/>
                    </p:cNvSpPr>
                    <p:nvPr/>
                  </p:nvSpPr>
                  <p:spPr bwMode="auto">
                    <a:xfrm>
                      <a:off x="3268" y="912"/>
                      <a:ext cx="49" cy="581"/>
                    </a:xfrm>
                    <a:prstGeom prst="rect">
                      <a:avLst/>
                    </a:prstGeom>
                    <a:gradFill rotWithShape="0">
                      <a:gsLst>
                        <a:gs pos="0">
                          <a:srgbClr val="0099CC"/>
                        </a:gs>
                        <a:gs pos="100000">
                          <a:srgbClr val="004060"/>
                        </a:gs>
                      </a:gsLst>
                      <a:lin ang="0" scaled="1"/>
                    </a:gradFill>
                    <a:ln w="9525">
                      <a:noFill/>
                      <a:miter lim="800000"/>
                      <a:headEnd/>
                      <a:tailEnd/>
                    </a:ln>
                  </p:spPr>
                  <p:txBody>
                    <a:bodyPr anchor="ctr"/>
                    <a:lstStyle/>
                    <a:p>
                      <a:endParaRPr lang="zh-CN" altLang="en-US"/>
                    </a:p>
                  </p:txBody>
                </p:sp>
                <p:sp>
                  <p:nvSpPr>
                    <p:cNvPr id="47178" name="AutoShape 66"/>
                    <p:cNvSpPr>
                      <a:spLocks noChangeArrowheads="1"/>
                    </p:cNvSpPr>
                    <p:nvPr/>
                  </p:nvSpPr>
                  <p:spPr bwMode="auto">
                    <a:xfrm>
                      <a:off x="2449" y="912"/>
                      <a:ext cx="869" cy="47"/>
                    </a:xfrm>
                    <a:custGeom>
                      <a:avLst/>
                      <a:gdLst>
                        <a:gd name="T0" fmla="*/ 34 w 21600"/>
                        <a:gd name="T1" fmla="*/ 0 h 21600"/>
                        <a:gd name="T2" fmla="*/ 18 w 21600"/>
                        <a:gd name="T3" fmla="*/ 0 h 21600"/>
                        <a:gd name="T4" fmla="*/ 1 w 21600"/>
                        <a:gd name="T5" fmla="*/ 0 h 21600"/>
                        <a:gd name="T6" fmla="*/ 18 w 21600"/>
                        <a:gd name="T7" fmla="*/ 0 h 21600"/>
                        <a:gd name="T8" fmla="*/ 0 60000 65536"/>
                        <a:gd name="T9" fmla="*/ 0 60000 65536"/>
                        <a:gd name="T10" fmla="*/ 0 60000 65536"/>
                        <a:gd name="T11" fmla="*/ 0 60000 65536"/>
                        <a:gd name="T12" fmla="*/ 2560 w 21600"/>
                        <a:gd name="T13" fmla="*/ 2757 h 21600"/>
                        <a:gd name="T14" fmla="*/ 19040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004B70"/>
                        </a:gs>
                        <a:gs pos="100000">
                          <a:srgbClr val="0099CC"/>
                        </a:gs>
                      </a:gsLst>
                      <a:lin ang="5400000" scaled="1"/>
                    </a:gradFill>
                    <a:ln w="9525">
                      <a:noFill/>
                      <a:miter lim="800000"/>
                      <a:headEnd/>
                      <a:tailEnd/>
                    </a:ln>
                  </p:spPr>
                  <p:txBody>
                    <a:bodyPr anchor="ctr"/>
                    <a:lstStyle/>
                    <a:p>
                      <a:endParaRPr lang="zh-CN" altLang="en-US"/>
                    </a:p>
                  </p:txBody>
                </p:sp>
                <p:sp>
                  <p:nvSpPr>
                    <p:cNvPr id="47179" name="AutoShape 67"/>
                    <p:cNvSpPr>
                      <a:spLocks noChangeArrowheads="1"/>
                    </p:cNvSpPr>
                    <p:nvPr/>
                  </p:nvSpPr>
                  <p:spPr bwMode="auto">
                    <a:xfrm flipV="1">
                      <a:off x="2441" y="1445"/>
                      <a:ext cx="867" cy="47"/>
                    </a:xfrm>
                    <a:custGeom>
                      <a:avLst/>
                      <a:gdLst>
                        <a:gd name="T0" fmla="*/ 34 w 21600"/>
                        <a:gd name="T1" fmla="*/ 0 h 21600"/>
                        <a:gd name="T2" fmla="*/ 17 w 21600"/>
                        <a:gd name="T3" fmla="*/ 0 h 21600"/>
                        <a:gd name="T4" fmla="*/ 1 w 21600"/>
                        <a:gd name="T5" fmla="*/ 0 h 21600"/>
                        <a:gd name="T6" fmla="*/ 17 w 21600"/>
                        <a:gd name="T7" fmla="*/ 0 h 21600"/>
                        <a:gd name="T8" fmla="*/ 0 60000 65536"/>
                        <a:gd name="T9" fmla="*/ 0 60000 65536"/>
                        <a:gd name="T10" fmla="*/ 0 60000 65536"/>
                        <a:gd name="T11" fmla="*/ 0 60000 65536"/>
                        <a:gd name="T12" fmla="*/ 2292 w 21600"/>
                        <a:gd name="T13" fmla="*/ 2298 h 21600"/>
                        <a:gd name="T14" fmla="*/ 19308 w 21600"/>
                        <a:gd name="T15" fmla="*/ 19302 h 21600"/>
                      </a:gdLst>
                      <a:ahLst/>
                      <a:cxnLst>
                        <a:cxn ang="T8">
                          <a:pos x="T0" y="T1"/>
                        </a:cxn>
                        <a:cxn ang="T9">
                          <a:pos x="T2" y="T3"/>
                        </a:cxn>
                        <a:cxn ang="T10">
                          <a:pos x="T4" y="T5"/>
                        </a:cxn>
                        <a:cxn ang="T11">
                          <a:pos x="T6" y="T7"/>
                        </a:cxn>
                      </a:cxnLst>
                      <a:rect l="T12" t="T13" r="T14" b="T15"/>
                      <a:pathLst>
                        <a:path w="21600" h="21600">
                          <a:moveTo>
                            <a:pt x="0" y="0"/>
                          </a:moveTo>
                          <a:lnTo>
                            <a:pt x="971" y="21600"/>
                          </a:lnTo>
                          <a:lnTo>
                            <a:pt x="20629" y="21600"/>
                          </a:lnTo>
                          <a:lnTo>
                            <a:pt x="21600" y="0"/>
                          </a:lnTo>
                          <a:close/>
                        </a:path>
                      </a:pathLst>
                    </a:custGeom>
                    <a:gradFill rotWithShape="0">
                      <a:gsLst>
                        <a:gs pos="0">
                          <a:srgbClr val="0099CC"/>
                        </a:gs>
                        <a:gs pos="100000">
                          <a:srgbClr val="004D74"/>
                        </a:gs>
                      </a:gsLst>
                      <a:lin ang="5400000" scaled="1"/>
                    </a:gradFill>
                    <a:ln w="9525">
                      <a:noFill/>
                      <a:miter lim="800000"/>
                      <a:headEnd/>
                      <a:tailEnd/>
                    </a:ln>
                  </p:spPr>
                  <p:txBody>
                    <a:bodyPr anchor="ctr"/>
                    <a:lstStyle/>
                    <a:p>
                      <a:endParaRPr lang="zh-CN" altLang="en-US"/>
                    </a:p>
                  </p:txBody>
                </p:sp>
              </p:grpSp>
              <p:sp>
                <p:nvSpPr>
                  <p:cNvPr id="347204" name="Text Box 68"/>
                  <p:cNvSpPr txBox="1">
                    <a:spLocks noChangeArrowheads="1"/>
                  </p:cNvSpPr>
                  <p:nvPr/>
                </p:nvSpPr>
                <p:spPr bwMode="auto">
                  <a:xfrm>
                    <a:off x="1821" y="2154"/>
                    <a:ext cx="436"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Type</a:t>
                    </a:r>
                  </a:p>
                </p:txBody>
              </p:sp>
            </p:grpSp>
            <p:grpSp>
              <p:nvGrpSpPr>
                <p:cNvPr id="47161" name="Group 69"/>
                <p:cNvGrpSpPr>
                  <a:grpSpLocks/>
                </p:cNvGrpSpPr>
                <p:nvPr/>
              </p:nvGrpSpPr>
              <p:grpSpPr bwMode="auto">
                <a:xfrm>
                  <a:off x="2697" y="2069"/>
                  <a:ext cx="1238" cy="363"/>
                  <a:chOff x="2470" y="981"/>
                  <a:chExt cx="1238" cy="363"/>
                </a:xfrm>
              </p:grpSpPr>
              <p:grpSp>
                <p:nvGrpSpPr>
                  <p:cNvPr id="47162" name="Group 70"/>
                  <p:cNvGrpSpPr>
                    <a:grpSpLocks/>
                  </p:cNvGrpSpPr>
                  <p:nvPr/>
                </p:nvGrpSpPr>
                <p:grpSpPr bwMode="auto">
                  <a:xfrm>
                    <a:off x="2470" y="981"/>
                    <a:ext cx="1226" cy="363"/>
                    <a:chOff x="8064" y="1248"/>
                    <a:chExt cx="1152" cy="883"/>
                  </a:xfrm>
                </p:grpSpPr>
                <p:sp>
                  <p:nvSpPr>
                    <p:cNvPr id="47165" name="Rectangle 71"/>
                    <p:cNvSpPr>
                      <a:spLocks noChangeArrowheads="1"/>
                    </p:cNvSpPr>
                    <p:nvPr/>
                  </p:nvSpPr>
                  <p:spPr bwMode="auto">
                    <a:xfrm>
                      <a:off x="8064" y="1248"/>
                      <a:ext cx="1133" cy="868"/>
                    </a:xfrm>
                    <a:prstGeom prst="rect">
                      <a:avLst/>
                    </a:prstGeom>
                    <a:solidFill>
                      <a:schemeClr val="bg1"/>
                    </a:solidFill>
                    <a:ln w="28575">
                      <a:noFill/>
                      <a:miter lim="800000"/>
                      <a:headEnd/>
                      <a:tailEnd/>
                    </a:ln>
                  </p:spPr>
                  <p:txBody>
                    <a:bodyPr anchor="ctr"/>
                    <a:lstStyle/>
                    <a:p>
                      <a:endParaRPr lang="zh-CN" altLang="en-US"/>
                    </a:p>
                  </p:txBody>
                </p:sp>
                <p:sp>
                  <p:nvSpPr>
                    <p:cNvPr id="347208" name="Rectangle 72"/>
                    <p:cNvSpPr>
                      <a:spLocks noChangeArrowheads="1"/>
                    </p:cNvSpPr>
                    <p:nvPr/>
                  </p:nvSpPr>
                  <p:spPr bwMode="auto">
                    <a:xfrm>
                      <a:off x="8069" y="1248"/>
                      <a:ext cx="39" cy="881"/>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anchor="ctr"/>
                    <a:lstStyle/>
                    <a:p>
                      <a:pPr>
                        <a:defRPr/>
                      </a:pPr>
                      <a:endParaRPr lang="zh-CN" altLang="en-US"/>
                    </a:p>
                  </p:txBody>
                </p:sp>
                <p:sp>
                  <p:nvSpPr>
                    <p:cNvPr id="47167" name="AutoShape 73"/>
                    <p:cNvSpPr>
                      <a:spLocks noChangeArrowheads="1"/>
                    </p:cNvSpPr>
                    <p:nvPr/>
                  </p:nvSpPr>
                  <p:spPr bwMode="auto">
                    <a:xfrm>
                      <a:off x="8070" y="1248"/>
                      <a:ext cx="1140" cy="38"/>
                    </a:xfrm>
                    <a:custGeom>
                      <a:avLst/>
                      <a:gdLst>
                        <a:gd name="T0" fmla="*/ 58 w 21600"/>
                        <a:gd name="T1" fmla="*/ 0 h 21600"/>
                        <a:gd name="T2" fmla="*/ 30 w 21600"/>
                        <a:gd name="T3" fmla="*/ 0 h 21600"/>
                        <a:gd name="T4" fmla="*/ 2 w 21600"/>
                        <a:gd name="T5" fmla="*/ 0 h 21600"/>
                        <a:gd name="T6" fmla="*/ 30 w 21600"/>
                        <a:gd name="T7" fmla="*/ 0 h 21600"/>
                        <a:gd name="T8" fmla="*/ 0 60000 65536"/>
                        <a:gd name="T9" fmla="*/ 0 60000 65536"/>
                        <a:gd name="T10" fmla="*/ 0 60000 65536"/>
                        <a:gd name="T11" fmla="*/ 0 60000 65536"/>
                        <a:gd name="T12" fmla="*/ 2539 w 21600"/>
                        <a:gd name="T13" fmla="*/ 2274 h 21600"/>
                        <a:gd name="T14" fmla="*/ 19061 w 21600"/>
                        <a:gd name="T15" fmla="*/ 19326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DDDDDD"/>
                        </a:gs>
                        <a:gs pos="100000">
                          <a:srgbClr val="FFFFFF"/>
                        </a:gs>
                      </a:gsLst>
                      <a:lin ang="5400000" scaled="1"/>
                    </a:gradFill>
                    <a:ln w="9525">
                      <a:noFill/>
                      <a:miter lim="800000"/>
                      <a:headEnd/>
                      <a:tailEnd/>
                    </a:ln>
                  </p:spPr>
                  <p:txBody>
                    <a:bodyPr anchor="ctr"/>
                    <a:lstStyle/>
                    <a:p>
                      <a:endParaRPr lang="zh-CN" altLang="en-US"/>
                    </a:p>
                  </p:txBody>
                </p:sp>
                <p:sp>
                  <p:nvSpPr>
                    <p:cNvPr id="347210" name="AutoShape 74"/>
                    <p:cNvSpPr>
                      <a:spLocks noChangeArrowheads="1"/>
                    </p:cNvSpPr>
                    <p:nvPr/>
                  </p:nvSpPr>
                  <p:spPr bwMode="auto">
                    <a:xfrm flipV="1">
                      <a:off x="8064" y="2092"/>
                      <a:ext cx="1152" cy="39"/>
                    </a:xfrm>
                    <a:custGeom>
                      <a:avLst/>
                      <a:gdLst>
                        <a:gd name="G0" fmla="+- 764 0 0"/>
                        <a:gd name="G1" fmla="+- 21600 0 764"/>
                        <a:gd name="G2" fmla="*/ 764 1 2"/>
                        <a:gd name="G3" fmla="+- 21600 0 G2"/>
                        <a:gd name="G4" fmla="+/ 764 21600 2"/>
                        <a:gd name="G5" fmla="+/ G1 0 2"/>
                        <a:gd name="G6" fmla="*/ 21600 21600 764"/>
                        <a:gd name="G7" fmla="*/ G6 1 2"/>
                        <a:gd name="G8" fmla="+- 21600 0 G7"/>
                        <a:gd name="G9" fmla="*/ 21600 1 2"/>
                        <a:gd name="G10" fmla="+- 764 0 G9"/>
                        <a:gd name="G11" fmla="?: G10 G8 0"/>
                        <a:gd name="G12" fmla="?: G10 G7 21600"/>
                        <a:gd name="T0" fmla="*/ 21218 w 21600"/>
                        <a:gd name="T1" fmla="*/ 10800 h 21600"/>
                        <a:gd name="T2" fmla="*/ 10800 w 21600"/>
                        <a:gd name="T3" fmla="*/ 21600 h 21600"/>
                        <a:gd name="T4" fmla="*/ 382 w 21600"/>
                        <a:gd name="T5" fmla="*/ 10800 h 21600"/>
                        <a:gd name="T6" fmla="*/ 10800 w 21600"/>
                        <a:gd name="T7" fmla="*/ 0 h 21600"/>
                        <a:gd name="T8" fmla="*/ 2182 w 21600"/>
                        <a:gd name="T9" fmla="*/ 2182 h 21600"/>
                        <a:gd name="T10" fmla="*/ 19418 w 21600"/>
                        <a:gd name="T11" fmla="*/ 19418 h 21600"/>
                      </a:gdLst>
                      <a:ahLst/>
                      <a:cxnLst>
                        <a:cxn ang="0">
                          <a:pos x="T0" y="T1"/>
                        </a:cxn>
                        <a:cxn ang="0">
                          <a:pos x="T2" y="T3"/>
                        </a:cxn>
                        <a:cxn ang="0">
                          <a:pos x="T4" y="T5"/>
                        </a:cxn>
                        <a:cxn ang="0">
                          <a:pos x="T6" y="T7"/>
                        </a:cxn>
                      </a:cxnLst>
                      <a:rect l="T8" t="T9" r="T10" b="T11"/>
                      <a:pathLst>
                        <a:path w="21600" h="21600">
                          <a:moveTo>
                            <a:pt x="0" y="0"/>
                          </a:moveTo>
                          <a:lnTo>
                            <a:pt x="764" y="21600"/>
                          </a:lnTo>
                          <a:lnTo>
                            <a:pt x="20836" y="21600"/>
                          </a:lnTo>
                          <a:lnTo>
                            <a:pt x="21600" y="0"/>
                          </a:lnTo>
                          <a:close/>
                        </a:path>
                      </a:pathLst>
                    </a:custGeom>
                    <a:gradFill rotWithShape="0">
                      <a:gsLst>
                        <a:gs pos="0">
                          <a:schemeClr val="bg1"/>
                        </a:gs>
                        <a:gs pos="100000">
                          <a:schemeClr val="bg1">
                            <a:gamma/>
                            <a:shade val="25882"/>
                            <a:invGamma/>
                          </a:schemeClr>
                        </a:gs>
                      </a:gsLst>
                      <a:lin ang="5400000" scaled="1"/>
                    </a:gradFill>
                    <a:ln w="9525">
                      <a:noFill/>
                      <a:miter lim="800000"/>
                      <a:headEnd/>
                      <a:tailEnd/>
                    </a:ln>
                    <a:effectLst/>
                  </p:spPr>
                  <p:txBody>
                    <a:bodyPr anchor="ctr"/>
                    <a:lstStyle/>
                    <a:p>
                      <a:pPr>
                        <a:defRPr/>
                      </a:pPr>
                      <a:endParaRPr lang="zh-CN" altLang="en-US"/>
                    </a:p>
                  </p:txBody>
                </p:sp>
                <p:sp>
                  <p:nvSpPr>
                    <p:cNvPr id="47169" name="Rectangle 75"/>
                    <p:cNvSpPr>
                      <a:spLocks noChangeArrowheads="1"/>
                    </p:cNvSpPr>
                    <p:nvPr/>
                  </p:nvSpPr>
                  <p:spPr bwMode="auto">
                    <a:xfrm>
                      <a:off x="8870" y="1248"/>
                      <a:ext cx="308" cy="883"/>
                    </a:xfrm>
                    <a:prstGeom prst="rect">
                      <a:avLst/>
                    </a:prstGeom>
                    <a:solidFill>
                      <a:srgbClr val="7BB8E1"/>
                    </a:solidFill>
                    <a:ln w="9525">
                      <a:noFill/>
                      <a:miter lim="800000"/>
                      <a:headEnd/>
                      <a:tailEnd/>
                    </a:ln>
                  </p:spPr>
                  <p:txBody>
                    <a:bodyPr wrap="none" anchor="ctr"/>
                    <a:lstStyle/>
                    <a:p>
                      <a:endParaRPr lang="zh-CN" altLang="en-US"/>
                    </a:p>
                  </p:txBody>
                </p:sp>
                <p:sp>
                  <p:nvSpPr>
                    <p:cNvPr id="47170" name="AutoShape 76"/>
                    <p:cNvSpPr>
                      <a:spLocks noChangeArrowheads="1"/>
                    </p:cNvSpPr>
                    <p:nvPr/>
                  </p:nvSpPr>
                  <p:spPr bwMode="auto">
                    <a:xfrm>
                      <a:off x="8870" y="1248"/>
                      <a:ext cx="346" cy="38"/>
                    </a:xfrm>
                    <a:custGeom>
                      <a:avLst/>
                      <a:gdLst>
                        <a:gd name="T0" fmla="*/ 6 w 21600"/>
                        <a:gd name="T1" fmla="*/ 0 h 21600"/>
                        <a:gd name="T2" fmla="*/ 3 w 21600"/>
                        <a:gd name="T3" fmla="*/ 0 h 21600"/>
                        <a:gd name="T4" fmla="*/ 0 w 21600"/>
                        <a:gd name="T5" fmla="*/ 0 h 21600"/>
                        <a:gd name="T6" fmla="*/ 3 w 21600"/>
                        <a:gd name="T7" fmla="*/ 0 h 21600"/>
                        <a:gd name="T8" fmla="*/ 0 60000 65536"/>
                        <a:gd name="T9" fmla="*/ 0 60000 65536"/>
                        <a:gd name="T10" fmla="*/ 0 60000 65536"/>
                        <a:gd name="T11" fmla="*/ 0 60000 65536"/>
                        <a:gd name="T12" fmla="*/ 1810 w 21600"/>
                        <a:gd name="T13" fmla="*/ 1705 h 21600"/>
                        <a:gd name="T14" fmla="*/ 19790 w 21600"/>
                        <a:gd name="T15" fmla="*/ 19895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0">
                      <a:gsLst>
                        <a:gs pos="0">
                          <a:srgbClr val="20303B"/>
                        </a:gs>
                        <a:gs pos="100000">
                          <a:srgbClr val="7BB8E1"/>
                        </a:gs>
                      </a:gsLst>
                      <a:lin ang="5400000" scaled="1"/>
                    </a:gradFill>
                    <a:ln w="9525">
                      <a:noFill/>
                      <a:miter lim="800000"/>
                      <a:headEnd/>
                      <a:tailEnd/>
                    </a:ln>
                  </p:spPr>
                  <p:txBody>
                    <a:bodyPr anchor="ctr"/>
                    <a:lstStyle/>
                    <a:p>
                      <a:endParaRPr lang="zh-CN" altLang="en-US"/>
                    </a:p>
                  </p:txBody>
                </p:sp>
                <p:sp>
                  <p:nvSpPr>
                    <p:cNvPr id="47171" name="AutoShape 77"/>
                    <p:cNvSpPr>
                      <a:spLocks noChangeArrowheads="1"/>
                    </p:cNvSpPr>
                    <p:nvPr/>
                  </p:nvSpPr>
                  <p:spPr bwMode="auto">
                    <a:xfrm flipV="1">
                      <a:off x="8870" y="2093"/>
                      <a:ext cx="346" cy="38"/>
                    </a:xfrm>
                    <a:custGeom>
                      <a:avLst/>
                      <a:gdLst>
                        <a:gd name="T0" fmla="*/ 6 w 21600"/>
                        <a:gd name="T1" fmla="*/ 0 h 21600"/>
                        <a:gd name="T2" fmla="*/ 3 w 21600"/>
                        <a:gd name="T3" fmla="*/ 0 h 21600"/>
                        <a:gd name="T4" fmla="*/ 0 w 21600"/>
                        <a:gd name="T5" fmla="*/ 0 h 21600"/>
                        <a:gd name="T6" fmla="*/ 3 w 21600"/>
                        <a:gd name="T7" fmla="*/ 0 h 21600"/>
                        <a:gd name="T8" fmla="*/ 0 60000 65536"/>
                        <a:gd name="T9" fmla="*/ 0 60000 65536"/>
                        <a:gd name="T10" fmla="*/ 0 60000 65536"/>
                        <a:gd name="T11" fmla="*/ 0 60000 65536"/>
                        <a:gd name="T12" fmla="*/ 1810 w 21600"/>
                        <a:gd name="T13" fmla="*/ 1705 h 21600"/>
                        <a:gd name="T14" fmla="*/ 19790 w 21600"/>
                        <a:gd name="T15" fmla="*/ 19895 h 21600"/>
                      </a:gdLst>
                      <a:ahLst/>
                      <a:cxnLst>
                        <a:cxn ang="T8">
                          <a:pos x="T0" y="T1"/>
                        </a:cxn>
                        <a:cxn ang="T9">
                          <a:pos x="T2" y="T3"/>
                        </a:cxn>
                        <a:cxn ang="T10">
                          <a:pos x="T4" y="T5"/>
                        </a:cxn>
                        <a:cxn ang="T11">
                          <a:pos x="T6" y="T7"/>
                        </a:cxn>
                      </a:cxnLst>
                      <a:rect l="T12" t="T13" r="T14" b="T15"/>
                      <a:pathLst>
                        <a:path w="21600" h="21600">
                          <a:moveTo>
                            <a:pt x="0" y="0"/>
                          </a:moveTo>
                          <a:lnTo>
                            <a:pt x="0" y="21600"/>
                          </a:lnTo>
                          <a:lnTo>
                            <a:pt x="21600" y="21600"/>
                          </a:lnTo>
                          <a:lnTo>
                            <a:pt x="21600" y="0"/>
                          </a:lnTo>
                          <a:close/>
                        </a:path>
                      </a:pathLst>
                    </a:custGeom>
                    <a:gradFill rotWithShape="0">
                      <a:gsLst>
                        <a:gs pos="0">
                          <a:srgbClr val="7BB8E1"/>
                        </a:gs>
                        <a:gs pos="100000">
                          <a:srgbClr val="20303B"/>
                        </a:gs>
                      </a:gsLst>
                      <a:lin ang="5400000" scaled="1"/>
                    </a:gradFill>
                    <a:ln w="9525">
                      <a:noFill/>
                      <a:miter lim="800000"/>
                      <a:headEnd/>
                      <a:tailEnd/>
                    </a:ln>
                  </p:spPr>
                  <p:txBody>
                    <a:bodyPr anchor="ctr"/>
                    <a:lstStyle/>
                    <a:p>
                      <a:endParaRPr lang="zh-CN" altLang="en-US"/>
                    </a:p>
                  </p:txBody>
                </p:sp>
                <p:sp>
                  <p:nvSpPr>
                    <p:cNvPr id="47172" name="AutoShape 78"/>
                    <p:cNvSpPr>
                      <a:spLocks noChangeArrowheads="1"/>
                    </p:cNvSpPr>
                    <p:nvPr/>
                  </p:nvSpPr>
                  <p:spPr bwMode="auto">
                    <a:xfrm rot="16200000" flipV="1">
                      <a:off x="8755" y="1671"/>
                      <a:ext cx="883" cy="38"/>
                    </a:xfrm>
                    <a:custGeom>
                      <a:avLst/>
                      <a:gdLst>
                        <a:gd name="T0" fmla="*/ 35 w 21600"/>
                        <a:gd name="T1" fmla="*/ 0 h 21600"/>
                        <a:gd name="T2" fmla="*/ 18 w 21600"/>
                        <a:gd name="T3" fmla="*/ 0 h 21600"/>
                        <a:gd name="T4" fmla="*/ 1 w 21600"/>
                        <a:gd name="T5" fmla="*/ 0 h 21600"/>
                        <a:gd name="T6" fmla="*/ 18 w 21600"/>
                        <a:gd name="T7" fmla="*/ 0 h 21600"/>
                        <a:gd name="T8" fmla="*/ 0 60000 65536"/>
                        <a:gd name="T9" fmla="*/ 0 60000 65536"/>
                        <a:gd name="T10" fmla="*/ 0 60000 65536"/>
                        <a:gd name="T11" fmla="*/ 0 60000 65536"/>
                        <a:gd name="T12" fmla="*/ 2177 w 21600"/>
                        <a:gd name="T13" fmla="*/ 2274 h 21600"/>
                        <a:gd name="T14" fmla="*/ 19423 w 21600"/>
                        <a:gd name="T15" fmla="*/ 19326 h 21600"/>
                      </a:gdLst>
                      <a:ahLst/>
                      <a:cxnLst>
                        <a:cxn ang="T8">
                          <a:pos x="T0" y="T1"/>
                        </a:cxn>
                        <a:cxn ang="T9">
                          <a:pos x="T2" y="T3"/>
                        </a:cxn>
                        <a:cxn ang="T10">
                          <a:pos x="T4" y="T5"/>
                        </a:cxn>
                        <a:cxn ang="T11">
                          <a:pos x="T6" y="T7"/>
                        </a:cxn>
                      </a:cxnLst>
                      <a:rect l="T12" t="T13" r="T14" b="T15"/>
                      <a:pathLst>
                        <a:path w="21600" h="21600">
                          <a:moveTo>
                            <a:pt x="0" y="0"/>
                          </a:moveTo>
                          <a:lnTo>
                            <a:pt x="764" y="21600"/>
                          </a:lnTo>
                          <a:lnTo>
                            <a:pt x="20836" y="21600"/>
                          </a:lnTo>
                          <a:lnTo>
                            <a:pt x="21600" y="0"/>
                          </a:lnTo>
                          <a:close/>
                        </a:path>
                      </a:pathLst>
                    </a:custGeom>
                    <a:gradFill rotWithShape="0">
                      <a:gsLst>
                        <a:gs pos="0">
                          <a:srgbClr val="7BB8E1"/>
                        </a:gs>
                        <a:gs pos="100000">
                          <a:srgbClr val="20303A"/>
                        </a:gs>
                      </a:gsLst>
                      <a:lin ang="0" scaled="1"/>
                    </a:gradFill>
                    <a:ln w="9525">
                      <a:noFill/>
                      <a:miter lim="800000"/>
                      <a:headEnd/>
                      <a:tailEnd/>
                    </a:ln>
                  </p:spPr>
                  <p:txBody>
                    <a:bodyPr anchor="ctr"/>
                    <a:lstStyle/>
                    <a:p>
                      <a:endParaRPr lang="zh-CN" altLang="en-US"/>
                    </a:p>
                  </p:txBody>
                </p:sp>
              </p:grpSp>
              <p:sp>
                <p:nvSpPr>
                  <p:cNvPr id="347215" name="Text Box 79"/>
                  <p:cNvSpPr txBox="1">
                    <a:spLocks noChangeArrowheads="1"/>
                  </p:cNvSpPr>
                  <p:nvPr/>
                </p:nvSpPr>
                <p:spPr bwMode="auto">
                  <a:xfrm>
                    <a:off x="2683" y="1066"/>
                    <a:ext cx="420"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Data</a:t>
                    </a:r>
                  </a:p>
                </p:txBody>
              </p:sp>
              <p:sp>
                <p:nvSpPr>
                  <p:cNvPr id="347216" name="Text Box 80"/>
                  <p:cNvSpPr txBox="1">
                    <a:spLocks noChangeArrowheads="1"/>
                  </p:cNvSpPr>
                  <p:nvPr/>
                </p:nvSpPr>
                <p:spPr bwMode="auto">
                  <a:xfrm>
                    <a:off x="3280" y="1066"/>
                    <a:ext cx="42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CRC</a:t>
                    </a:r>
                  </a:p>
                </p:txBody>
              </p:sp>
            </p:grpSp>
          </p:grpSp>
          <p:grpSp>
            <p:nvGrpSpPr>
              <p:cNvPr id="47152" name="Group 81"/>
              <p:cNvGrpSpPr>
                <a:grpSpLocks/>
              </p:cNvGrpSpPr>
              <p:nvPr/>
            </p:nvGrpSpPr>
            <p:grpSpPr bwMode="auto">
              <a:xfrm>
                <a:off x="1837" y="2069"/>
                <a:ext cx="453" cy="363"/>
                <a:chOff x="2245" y="2069"/>
                <a:chExt cx="453" cy="363"/>
              </a:xfrm>
            </p:grpSpPr>
            <p:grpSp>
              <p:nvGrpSpPr>
                <p:cNvPr id="47153" name="Group 82"/>
                <p:cNvGrpSpPr>
                  <a:grpSpLocks/>
                </p:cNvGrpSpPr>
                <p:nvPr/>
              </p:nvGrpSpPr>
              <p:grpSpPr bwMode="auto">
                <a:xfrm>
                  <a:off x="2245" y="2069"/>
                  <a:ext cx="453" cy="363"/>
                  <a:chOff x="1343" y="912"/>
                  <a:chExt cx="878" cy="583"/>
                </a:xfrm>
              </p:grpSpPr>
              <p:sp>
                <p:nvSpPr>
                  <p:cNvPr id="47155" name="Rectangle 83"/>
                  <p:cNvSpPr>
                    <a:spLocks noChangeArrowheads="1"/>
                  </p:cNvSpPr>
                  <p:nvPr/>
                </p:nvSpPr>
                <p:spPr bwMode="auto">
                  <a:xfrm>
                    <a:off x="1344" y="912"/>
                    <a:ext cx="864" cy="573"/>
                  </a:xfrm>
                  <a:prstGeom prst="rect">
                    <a:avLst/>
                  </a:prstGeom>
                  <a:solidFill>
                    <a:srgbClr val="FFEFAD"/>
                  </a:solidFill>
                  <a:ln w="28575">
                    <a:noFill/>
                    <a:miter lim="800000"/>
                    <a:headEnd/>
                    <a:tailEnd/>
                  </a:ln>
                </p:spPr>
                <p:txBody>
                  <a:bodyPr anchor="ctr"/>
                  <a:lstStyle/>
                  <a:p>
                    <a:endParaRPr lang="zh-CN" altLang="en-US"/>
                  </a:p>
                </p:txBody>
              </p:sp>
              <p:sp>
                <p:nvSpPr>
                  <p:cNvPr id="47156" name="Rectangle 84"/>
                  <p:cNvSpPr>
                    <a:spLocks noChangeArrowheads="1"/>
                  </p:cNvSpPr>
                  <p:nvPr/>
                </p:nvSpPr>
                <p:spPr bwMode="auto">
                  <a:xfrm>
                    <a:off x="1343" y="912"/>
                    <a:ext cx="47" cy="581"/>
                  </a:xfrm>
                  <a:prstGeom prst="rect">
                    <a:avLst/>
                  </a:prstGeom>
                  <a:gradFill rotWithShape="0">
                    <a:gsLst>
                      <a:gs pos="0">
                        <a:srgbClr val="FFFFCC"/>
                      </a:gs>
                      <a:gs pos="100000">
                        <a:srgbClr val="FFEFAD"/>
                      </a:gs>
                    </a:gsLst>
                    <a:lin ang="0" scaled="1"/>
                  </a:gradFill>
                  <a:ln w="9525">
                    <a:noFill/>
                    <a:miter lim="800000"/>
                    <a:headEnd/>
                    <a:tailEnd/>
                  </a:ln>
                </p:spPr>
                <p:txBody>
                  <a:bodyPr anchor="ctr"/>
                  <a:lstStyle/>
                  <a:p>
                    <a:endParaRPr lang="zh-CN" altLang="en-US"/>
                  </a:p>
                </p:txBody>
              </p:sp>
              <p:sp>
                <p:nvSpPr>
                  <p:cNvPr id="47157" name="Rectangle 85"/>
                  <p:cNvSpPr>
                    <a:spLocks noChangeArrowheads="1"/>
                  </p:cNvSpPr>
                  <p:nvPr/>
                </p:nvSpPr>
                <p:spPr bwMode="auto">
                  <a:xfrm>
                    <a:off x="2173" y="912"/>
                    <a:ext cx="47" cy="581"/>
                  </a:xfrm>
                  <a:prstGeom prst="rect">
                    <a:avLst/>
                  </a:prstGeom>
                  <a:gradFill rotWithShape="0">
                    <a:gsLst>
                      <a:gs pos="0">
                        <a:srgbClr val="FFEFAD"/>
                      </a:gs>
                      <a:gs pos="100000">
                        <a:srgbClr val="433F2D"/>
                      </a:gs>
                    </a:gsLst>
                    <a:lin ang="0" scaled="1"/>
                  </a:gradFill>
                  <a:ln w="9525">
                    <a:noFill/>
                    <a:miter lim="800000"/>
                    <a:headEnd/>
                    <a:tailEnd/>
                  </a:ln>
                </p:spPr>
                <p:txBody>
                  <a:bodyPr anchor="ctr"/>
                  <a:lstStyle/>
                  <a:p>
                    <a:endParaRPr lang="zh-CN" altLang="en-US"/>
                  </a:p>
                </p:txBody>
              </p:sp>
              <p:sp>
                <p:nvSpPr>
                  <p:cNvPr id="47158" name="AutoShape 86"/>
                  <p:cNvSpPr>
                    <a:spLocks noChangeArrowheads="1"/>
                  </p:cNvSpPr>
                  <p:nvPr/>
                </p:nvSpPr>
                <p:spPr bwMode="auto">
                  <a:xfrm>
                    <a:off x="1348" y="912"/>
                    <a:ext cx="869" cy="48"/>
                  </a:xfrm>
                  <a:custGeom>
                    <a:avLst/>
                    <a:gdLst>
                      <a:gd name="T0" fmla="*/ 34 w 21600"/>
                      <a:gd name="T1" fmla="*/ 0 h 21600"/>
                      <a:gd name="T2" fmla="*/ 18 w 21600"/>
                      <a:gd name="T3" fmla="*/ 0 h 21600"/>
                      <a:gd name="T4" fmla="*/ 1 w 21600"/>
                      <a:gd name="T5" fmla="*/ 0 h 21600"/>
                      <a:gd name="T6" fmla="*/ 18 w 21600"/>
                      <a:gd name="T7" fmla="*/ 0 h 21600"/>
                      <a:gd name="T8" fmla="*/ 0 60000 65536"/>
                      <a:gd name="T9" fmla="*/ 0 60000 65536"/>
                      <a:gd name="T10" fmla="*/ 0 60000 65536"/>
                      <a:gd name="T11" fmla="*/ 0 60000 65536"/>
                      <a:gd name="T12" fmla="*/ 2138 w 21600"/>
                      <a:gd name="T13" fmla="*/ 2250 h 21600"/>
                      <a:gd name="T14" fmla="*/ 19462 w 21600"/>
                      <a:gd name="T15" fmla="*/ 19350 h 21600"/>
                    </a:gdLst>
                    <a:ahLst/>
                    <a:cxnLst>
                      <a:cxn ang="T8">
                        <a:pos x="T0" y="T1"/>
                      </a:cxn>
                      <a:cxn ang="T9">
                        <a:pos x="T2" y="T3"/>
                      </a:cxn>
                      <a:cxn ang="T10">
                        <a:pos x="T4" y="T5"/>
                      </a:cxn>
                      <a:cxn ang="T11">
                        <a:pos x="T6" y="T7"/>
                      </a:cxn>
                    </a:cxnLst>
                    <a:rect l="T12" t="T13" r="T14" b="T15"/>
                    <a:pathLst>
                      <a:path w="21600" h="21600">
                        <a:moveTo>
                          <a:pt x="0" y="0"/>
                        </a:moveTo>
                        <a:lnTo>
                          <a:pt x="696" y="21600"/>
                        </a:lnTo>
                        <a:lnTo>
                          <a:pt x="20904" y="21600"/>
                        </a:lnTo>
                        <a:lnTo>
                          <a:pt x="21600" y="0"/>
                        </a:lnTo>
                        <a:close/>
                      </a:path>
                    </a:pathLst>
                  </a:custGeom>
                  <a:gradFill rotWithShape="0">
                    <a:gsLst>
                      <a:gs pos="0">
                        <a:srgbClr val="FFFFCC"/>
                      </a:gs>
                      <a:gs pos="100000">
                        <a:srgbClr val="FFEFAD"/>
                      </a:gs>
                    </a:gsLst>
                    <a:lin ang="5400000" scaled="1"/>
                  </a:gradFill>
                  <a:ln w="9525">
                    <a:noFill/>
                    <a:miter lim="800000"/>
                    <a:headEnd/>
                    <a:tailEnd/>
                  </a:ln>
                </p:spPr>
                <p:txBody>
                  <a:bodyPr anchor="ctr"/>
                  <a:lstStyle/>
                  <a:p>
                    <a:endParaRPr lang="zh-CN" altLang="en-US"/>
                  </a:p>
                </p:txBody>
              </p:sp>
              <p:sp>
                <p:nvSpPr>
                  <p:cNvPr id="47159" name="AutoShape 87"/>
                  <p:cNvSpPr>
                    <a:spLocks noChangeArrowheads="1"/>
                  </p:cNvSpPr>
                  <p:nvPr/>
                </p:nvSpPr>
                <p:spPr bwMode="auto">
                  <a:xfrm flipV="1">
                    <a:off x="1344" y="1448"/>
                    <a:ext cx="877" cy="47"/>
                  </a:xfrm>
                  <a:custGeom>
                    <a:avLst/>
                    <a:gdLst>
                      <a:gd name="T0" fmla="*/ 34 w 21600"/>
                      <a:gd name="T1" fmla="*/ 0 h 21600"/>
                      <a:gd name="T2" fmla="*/ 18 w 21600"/>
                      <a:gd name="T3" fmla="*/ 0 h 21600"/>
                      <a:gd name="T4" fmla="*/ 1 w 21600"/>
                      <a:gd name="T5" fmla="*/ 0 h 21600"/>
                      <a:gd name="T6" fmla="*/ 18 w 21600"/>
                      <a:gd name="T7" fmla="*/ 0 h 21600"/>
                      <a:gd name="T8" fmla="*/ 0 60000 65536"/>
                      <a:gd name="T9" fmla="*/ 0 60000 65536"/>
                      <a:gd name="T10" fmla="*/ 0 60000 65536"/>
                      <a:gd name="T11" fmla="*/ 0 60000 65536"/>
                      <a:gd name="T12" fmla="*/ 2537 w 21600"/>
                      <a:gd name="T13" fmla="*/ 2757 h 21600"/>
                      <a:gd name="T14" fmla="*/ 19063 w 21600"/>
                      <a:gd name="T15" fmla="*/ 18843 h 21600"/>
                    </a:gdLst>
                    <a:ahLst/>
                    <a:cxnLst>
                      <a:cxn ang="T8">
                        <a:pos x="T0" y="T1"/>
                      </a:cxn>
                      <a:cxn ang="T9">
                        <a:pos x="T2" y="T3"/>
                      </a:cxn>
                      <a:cxn ang="T10">
                        <a:pos x="T4" y="T5"/>
                      </a:cxn>
                      <a:cxn ang="T11">
                        <a:pos x="T6" y="T7"/>
                      </a:cxn>
                    </a:cxnLst>
                    <a:rect l="T12" t="T13" r="T14" b="T15"/>
                    <a:pathLst>
                      <a:path w="21600" h="21600">
                        <a:moveTo>
                          <a:pt x="0" y="0"/>
                        </a:moveTo>
                        <a:lnTo>
                          <a:pt x="1489" y="21600"/>
                        </a:lnTo>
                        <a:lnTo>
                          <a:pt x="20111" y="21600"/>
                        </a:lnTo>
                        <a:lnTo>
                          <a:pt x="21600" y="0"/>
                        </a:lnTo>
                        <a:close/>
                      </a:path>
                    </a:pathLst>
                  </a:custGeom>
                  <a:gradFill rotWithShape="0">
                    <a:gsLst>
                      <a:gs pos="0">
                        <a:srgbClr val="FFEFAD"/>
                      </a:gs>
                      <a:gs pos="100000">
                        <a:srgbClr val="423E2D"/>
                      </a:gs>
                    </a:gsLst>
                    <a:lin ang="5400000" scaled="1"/>
                  </a:gradFill>
                  <a:ln w="9525">
                    <a:noFill/>
                    <a:miter lim="800000"/>
                    <a:headEnd/>
                    <a:tailEnd/>
                  </a:ln>
                </p:spPr>
                <p:txBody>
                  <a:bodyPr anchor="ctr"/>
                  <a:lstStyle/>
                  <a:p>
                    <a:endParaRPr lang="zh-CN" altLang="en-US"/>
                  </a:p>
                </p:txBody>
              </p:sp>
            </p:grpSp>
            <p:sp>
              <p:nvSpPr>
                <p:cNvPr id="347224" name="Text Box 88"/>
                <p:cNvSpPr txBox="1">
                  <a:spLocks noChangeArrowheads="1"/>
                </p:cNvSpPr>
                <p:nvPr/>
              </p:nvSpPr>
              <p:spPr bwMode="auto">
                <a:xfrm>
                  <a:off x="2333" y="2151"/>
                  <a:ext cx="316"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tag</a:t>
                  </a:r>
                </a:p>
              </p:txBody>
            </p:sp>
          </p:grpSp>
        </p:grpSp>
        <p:grpSp>
          <p:nvGrpSpPr>
            <p:cNvPr id="47115" name="Group 89"/>
            <p:cNvGrpSpPr>
              <a:grpSpLocks/>
            </p:cNvGrpSpPr>
            <p:nvPr/>
          </p:nvGrpSpPr>
          <p:grpSpPr bwMode="auto">
            <a:xfrm>
              <a:off x="1292" y="2931"/>
              <a:ext cx="1360" cy="408"/>
              <a:chOff x="1417" y="3143"/>
              <a:chExt cx="2508" cy="1004"/>
            </a:xfrm>
          </p:grpSpPr>
          <p:sp>
            <p:nvSpPr>
              <p:cNvPr id="47145" name="Rectangle 90"/>
              <p:cNvSpPr>
                <a:spLocks noChangeArrowheads="1"/>
              </p:cNvSpPr>
              <p:nvPr/>
            </p:nvSpPr>
            <p:spPr bwMode="auto">
              <a:xfrm>
                <a:off x="1427" y="3151"/>
                <a:ext cx="2468" cy="987"/>
              </a:xfrm>
              <a:prstGeom prst="rect">
                <a:avLst/>
              </a:prstGeom>
              <a:solidFill>
                <a:schemeClr val="bg1"/>
              </a:solidFill>
              <a:ln w="28575">
                <a:noFill/>
                <a:miter lim="800000"/>
                <a:headEnd/>
                <a:tailEnd/>
              </a:ln>
            </p:spPr>
            <p:txBody>
              <a:bodyPr anchor="ctr"/>
              <a:lstStyle/>
              <a:p>
                <a:endParaRPr lang="zh-CN" altLang="en-US"/>
              </a:p>
            </p:txBody>
          </p:sp>
          <p:sp>
            <p:nvSpPr>
              <p:cNvPr id="347227" name="Rectangle 91"/>
              <p:cNvSpPr>
                <a:spLocks noChangeArrowheads="1"/>
              </p:cNvSpPr>
              <p:nvPr/>
            </p:nvSpPr>
            <p:spPr bwMode="auto">
              <a:xfrm>
                <a:off x="1426" y="3143"/>
                <a:ext cx="146" cy="1002"/>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anchor="ctr"/>
              <a:lstStyle/>
              <a:p>
                <a:pPr>
                  <a:defRPr/>
                </a:pPr>
                <a:endParaRPr lang="zh-CN" altLang="en-US"/>
              </a:p>
            </p:txBody>
          </p:sp>
          <p:sp>
            <p:nvSpPr>
              <p:cNvPr id="347228" name="Rectangle 92"/>
              <p:cNvSpPr>
                <a:spLocks noChangeArrowheads="1"/>
              </p:cNvSpPr>
              <p:nvPr/>
            </p:nvSpPr>
            <p:spPr bwMode="auto">
              <a:xfrm>
                <a:off x="3772" y="3143"/>
                <a:ext cx="138" cy="1002"/>
              </a:xfrm>
              <a:prstGeom prst="rect">
                <a:avLst/>
              </a:prstGeom>
              <a:gradFill rotWithShape="0">
                <a:gsLst>
                  <a:gs pos="0">
                    <a:schemeClr val="bg1"/>
                  </a:gs>
                  <a:gs pos="100000">
                    <a:schemeClr val="bg1">
                      <a:gamma/>
                      <a:shade val="26275"/>
                      <a:invGamma/>
                    </a:schemeClr>
                  </a:gs>
                </a:gsLst>
                <a:lin ang="0" scaled="1"/>
              </a:gradFill>
              <a:ln w="9525">
                <a:noFill/>
                <a:miter lim="800000"/>
                <a:headEnd/>
                <a:tailEnd/>
              </a:ln>
              <a:effectLst/>
            </p:spPr>
            <p:txBody>
              <a:bodyPr anchor="ctr"/>
              <a:lstStyle/>
              <a:p>
                <a:pPr>
                  <a:defRPr/>
                </a:pPr>
                <a:endParaRPr lang="zh-CN" altLang="en-US"/>
              </a:p>
            </p:txBody>
          </p:sp>
          <p:sp>
            <p:nvSpPr>
              <p:cNvPr id="47148" name="AutoShape 93"/>
              <p:cNvSpPr>
                <a:spLocks noChangeArrowheads="1"/>
              </p:cNvSpPr>
              <p:nvPr/>
            </p:nvSpPr>
            <p:spPr bwMode="auto">
              <a:xfrm>
                <a:off x="1429" y="3143"/>
                <a:ext cx="2484" cy="141"/>
              </a:xfrm>
              <a:custGeom>
                <a:avLst/>
                <a:gdLst>
                  <a:gd name="T0" fmla="*/ 276 w 21600"/>
                  <a:gd name="T1" fmla="*/ 0 h 21600"/>
                  <a:gd name="T2" fmla="*/ 143 w 21600"/>
                  <a:gd name="T3" fmla="*/ 1 h 21600"/>
                  <a:gd name="T4" fmla="*/ 10 w 21600"/>
                  <a:gd name="T5" fmla="*/ 0 h 21600"/>
                  <a:gd name="T6" fmla="*/ 143 w 21600"/>
                  <a:gd name="T7" fmla="*/ 0 h 21600"/>
                  <a:gd name="T8" fmla="*/ 0 60000 65536"/>
                  <a:gd name="T9" fmla="*/ 0 60000 65536"/>
                  <a:gd name="T10" fmla="*/ 0 60000 65536"/>
                  <a:gd name="T11" fmla="*/ 0 60000 65536"/>
                  <a:gd name="T12" fmla="*/ 2548 w 21600"/>
                  <a:gd name="T13" fmla="*/ 2604 h 21600"/>
                  <a:gd name="T14" fmla="*/ 19052 w 21600"/>
                  <a:gd name="T15" fmla="*/ 18996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DDDDDD"/>
                  </a:gs>
                  <a:gs pos="100000">
                    <a:srgbClr val="FFFFFF"/>
                  </a:gs>
                </a:gsLst>
                <a:lin ang="5400000" scaled="1"/>
              </a:gradFill>
              <a:ln w="9525">
                <a:noFill/>
                <a:miter lim="800000"/>
                <a:headEnd/>
                <a:tailEnd/>
              </a:ln>
            </p:spPr>
            <p:txBody>
              <a:bodyPr anchor="ctr"/>
              <a:lstStyle/>
              <a:p>
                <a:endParaRPr lang="zh-CN" altLang="en-US"/>
              </a:p>
            </p:txBody>
          </p:sp>
          <p:sp>
            <p:nvSpPr>
              <p:cNvPr id="347230" name="AutoShape 94"/>
              <p:cNvSpPr>
                <a:spLocks noChangeArrowheads="1"/>
              </p:cNvSpPr>
              <p:nvPr/>
            </p:nvSpPr>
            <p:spPr bwMode="auto">
              <a:xfrm flipV="1">
                <a:off x="1417" y="4036"/>
                <a:ext cx="2508" cy="111"/>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bg1"/>
                  </a:gs>
                  <a:gs pos="100000">
                    <a:schemeClr val="bg1">
                      <a:gamma/>
                      <a:shade val="25882"/>
                      <a:invGamma/>
                    </a:schemeClr>
                  </a:gs>
                </a:gsLst>
                <a:lin ang="5400000" scaled="1"/>
              </a:gradFill>
              <a:ln w="9525">
                <a:noFill/>
                <a:miter lim="800000"/>
                <a:headEnd/>
                <a:tailEnd/>
              </a:ln>
              <a:effectLst/>
            </p:spPr>
            <p:txBody>
              <a:bodyPr anchor="ctr"/>
              <a:lstStyle/>
              <a:p>
                <a:pPr>
                  <a:defRPr/>
                </a:pPr>
                <a:endParaRPr lang="zh-CN" altLang="en-US"/>
              </a:p>
            </p:txBody>
          </p:sp>
        </p:grpSp>
        <p:grpSp>
          <p:nvGrpSpPr>
            <p:cNvPr id="47116" name="Group 95"/>
            <p:cNvGrpSpPr>
              <a:grpSpLocks/>
            </p:cNvGrpSpPr>
            <p:nvPr/>
          </p:nvGrpSpPr>
          <p:grpSpPr bwMode="auto">
            <a:xfrm>
              <a:off x="2608" y="2931"/>
              <a:ext cx="680" cy="408"/>
              <a:chOff x="1417" y="3143"/>
              <a:chExt cx="2508" cy="1004"/>
            </a:xfrm>
          </p:grpSpPr>
          <p:sp>
            <p:nvSpPr>
              <p:cNvPr id="47140" name="Rectangle 96"/>
              <p:cNvSpPr>
                <a:spLocks noChangeArrowheads="1"/>
              </p:cNvSpPr>
              <p:nvPr/>
            </p:nvSpPr>
            <p:spPr bwMode="auto">
              <a:xfrm>
                <a:off x="1427" y="3151"/>
                <a:ext cx="2468" cy="987"/>
              </a:xfrm>
              <a:prstGeom prst="rect">
                <a:avLst/>
              </a:prstGeom>
              <a:solidFill>
                <a:schemeClr val="bg1"/>
              </a:solidFill>
              <a:ln w="28575">
                <a:noFill/>
                <a:miter lim="800000"/>
                <a:headEnd/>
                <a:tailEnd/>
              </a:ln>
            </p:spPr>
            <p:txBody>
              <a:bodyPr anchor="ctr"/>
              <a:lstStyle/>
              <a:p>
                <a:endParaRPr lang="zh-CN" altLang="en-US"/>
              </a:p>
            </p:txBody>
          </p:sp>
          <p:sp>
            <p:nvSpPr>
              <p:cNvPr id="347233" name="Rectangle 97"/>
              <p:cNvSpPr>
                <a:spLocks noChangeArrowheads="1"/>
              </p:cNvSpPr>
              <p:nvPr/>
            </p:nvSpPr>
            <p:spPr bwMode="auto">
              <a:xfrm>
                <a:off x="1428" y="3143"/>
                <a:ext cx="144" cy="1002"/>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anchor="ctr"/>
              <a:lstStyle/>
              <a:p>
                <a:pPr>
                  <a:defRPr/>
                </a:pPr>
                <a:endParaRPr lang="zh-CN" altLang="en-US"/>
              </a:p>
            </p:txBody>
          </p:sp>
          <p:sp>
            <p:nvSpPr>
              <p:cNvPr id="347234" name="Rectangle 98"/>
              <p:cNvSpPr>
                <a:spLocks noChangeArrowheads="1"/>
              </p:cNvSpPr>
              <p:nvPr/>
            </p:nvSpPr>
            <p:spPr bwMode="auto">
              <a:xfrm>
                <a:off x="3774" y="3143"/>
                <a:ext cx="136" cy="1002"/>
              </a:xfrm>
              <a:prstGeom prst="rect">
                <a:avLst/>
              </a:prstGeom>
              <a:gradFill rotWithShape="0">
                <a:gsLst>
                  <a:gs pos="0">
                    <a:schemeClr val="bg1"/>
                  </a:gs>
                  <a:gs pos="100000">
                    <a:schemeClr val="bg1">
                      <a:gamma/>
                      <a:shade val="26275"/>
                      <a:invGamma/>
                    </a:schemeClr>
                  </a:gs>
                </a:gsLst>
                <a:lin ang="0" scaled="1"/>
              </a:gradFill>
              <a:ln w="9525">
                <a:noFill/>
                <a:miter lim="800000"/>
                <a:headEnd/>
                <a:tailEnd/>
              </a:ln>
              <a:effectLst/>
            </p:spPr>
            <p:txBody>
              <a:bodyPr anchor="ctr"/>
              <a:lstStyle/>
              <a:p>
                <a:pPr>
                  <a:defRPr/>
                </a:pPr>
                <a:endParaRPr lang="zh-CN" altLang="en-US"/>
              </a:p>
            </p:txBody>
          </p:sp>
          <p:sp>
            <p:nvSpPr>
              <p:cNvPr id="47143" name="AutoShape 99"/>
              <p:cNvSpPr>
                <a:spLocks noChangeArrowheads="1"/>
              </p:cNvSpPr>
              <p:nvPr/>
            </p:nvSpPr>
            <p:spPr bwMode="auto">
              <a:xfrm>
                <a:off x="1429" y="3143"/>
                <a:ext cx="2484" cy="141"/>
              </a:xfrm>
              <a:custGeom>
                <a:avLst/>
                <a:gdLst>
                  <a:gd name="T0" fmla="*/ 276 w 21600"/>
                  <a:gd name="T1" fmla="*/ 0 h 21600"/>
                  <a:gd name="T2" fmla="*/ 143 w 21600"/>
                  <a:gd name="T3" fmla="*/ 1 h 21600"/>
                  <a:gd name="T4" fmla="*/ 10 w 21600"/>
                  <a:gd name="T5" fmla="*/ 0 h 21600"/>
                  <a:gd name="T6" fmla="*/ 143 w 21600"/>
                  <a:gd name="T7" fmla="*/ 0 h 21600"/>
                  <a:gd name="T8" fmla="*/ 0 60000 65536"/>
                  <a:gd name="T9" fmla="*/ 0 60000 65536"/>
                  <a:gd name="T10" fmla="*/ 0 60000 65536"/>
                  <a:gd name="T11" fmla="*/ 0 60000 65536"/>
                  <a:gd name="T12" fmla="*/ 2548 w 21600"/>
                  <a:gd name="T13" fmla="*/ 2604 h 21600"/>
                  <a:gd name="T14" fmla="*/ 19052 w 21600"/>
                  <a:gd name="T15" fmla="*/ 18996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DDDDDD"/>
                  </a:gs>
                  <a:gs pos="100000">
                    <a:srgbClr val="FFFFFF"/>
                  </a:gs>
                </a:gsLst>
                <a:lin ang="5400000" scaled="1"/>
              </a:gradFill>
              <a:ln w="9525">
                <a:noFill/>
                <a:miter lim="800000"/>
                <a:headEnd/>
                <a:tailEnd/>
              </a:ln>
            </p:spPr>
            <p:txBody>
              <a:bodyPr anchor="ctr"/>
              <a:lstStyle/>
              <a:p>
                <a:endParaRPr lang="zh-CN" altLang="en-US"/>
              </a:p>
            </p:txBody>
          </p:sp>
          <p:sp>
            <p:nvSpPr>
              <p:cNvPr id="347236" name="AutoShape 100"/>
              <p:cNvSpPr>
                <a:spLocks noChangeArrowheads="1"/>
              </p:cNvSpPr>
              <p:nvPr/>
            </p:nvSpPr>
            <p:spPr bwMode="auto">
              <a:xfrm flipV="1">
                <a:off x="1417" y="4036"/>
                <a:ext cx="2508" cy="111"/>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bg1"/>
                  </a:gs>
                  <a:gs pos="100000">
                    <a:schemeClr val="bg1">
                      <a:gamma/>
                      <a:shade val="25882"/>
                      <a:invGamma/>
                    </a:schemeClr>
                  </a:gs>
                </a:gsLst>
                <a:lin ang="5400000" scaled="1"/>
              </a:gradFill>
              <a:ln w="9525">
                <a:noFill/>
                <a:miter lim="800000"/>
                <a:headEnd/>
                <a:tailEnd/>
              </a:ln>
              <a:effectLst/>
            </p:spPr>
            <p:txBody>
              <a:bodyPr anchor="ctr"/>
              <a:lstStyle/>
              <a:p>
                <a:pPr>
                  <a:defRPr/>
                </a:pPr>
                <a:endParaRPr lang="zh-CN" altLang="en-US"/>
              </a:p>
            </p:txBody>
          </p:sp>
        </p:grpSp>
        <p:sp>
          <p:nvSpPr>
            <p:cNvPr id="347237" name="Text Box 101"/>
            <p:cNvSpPr txBox="1">
              <a:spLocks noChangeArrowheads="1"/>
            </p:cNvSpPr>
            <p:nvPr/>
          </p:nvSpPr>
          <p:spPr bwMode="auto">
            <a:xfrm>
              <a:off x="1725" y="3036"/>
              <a:ext cx="444"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TPID</a:t>
              </a:r>
            </a:p>
          </p:txBody>
        </p:sp>
        <p:sp>
          <p:nvSpPr>
            <p:cNvPr id="347238" name="Text Box 102"/>
            <p:cNvSpPr txBox="1">
              <a:spLocks noChangeArrowheads="1"/>
            </p:cNvSpPr>
            <p:nvPr/>
          </p:nvSpPr>
          <p:spPr bwMode="auto">
            <a:xfrm>
              <a:off x="2672" y="3036"/>
              <a:ext cx="564"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Priority</a:t>
              </a:r>
            </a:p>
          </p:txBody>
        </p:sp>
        <p:grpSp>
          <p:nvGrpSpPr>
            <p:cNvPr id="47119" name="Group 103"/>
            <p:cNvGrpSpPr>
              <a:grpSpLocks/>
            </p:cNvGrpSpPr>
            <p:nvPr/>
          </p:nvGrpSpPr>
          <p:grpSpPr bwMode="auto">
            <a:xfrm>
              <a:off x="3288" y="2931"/>
              <a:ext cx="272" cy="408"/>
              <a:chOff x="1417" y="3143"/>
              <a:chExt cx="2508" cy="1004"/>
            </a:xfrm>
          </p:grpSpPr>
          <p:sp>
            <p:nvSpPr>
              <p:cNvPr id="47135" name="Rectangle 104"/>
              <p:cNvSpPr>
                <a:spLocks noChangeArrowheads="1"/>
              </p:cNvSpPr>
              <p:nvPr/>
            </p:nvSpPr>
            <p:spPr bwMode="auto">
              <a:xfrm>
                <a:off x="1427" y="3151"/>
                <a:ext cx="2468" cy="987"/>
              </a:xfrm>
              <a:prstGeom prst="rect">
                <a:avLst/>
              </a:prstGeom>
              <a:solidFill>
                <a:schemeClr val="bg1"/>
              </a:solidFill>
              <a:ln w="28575">
                <a:noFill/>
                <a:miter lim="800000"/>
                <a:headEnd/>
                <a:tailEnd/>
              </a:ln>
            </p:spPr>
            <p:txBody>
              <a:bodyPr anchor="ctr"/>
              <a:lstStyle/>
              <a:p>
                <a:endParaRPr lang="zh-CN" altLang="en-US"/>
              </a:p>
            </p:txBody>
          </p:sp>
          <p:sp>
            <p:nvSpPr>
              <p:cNvPr id="347241" name="Rectangle 105"/>
              <p:cNvSpPr>
                <a:spLocks noChangeArrowheads="1"/>
              </p:cNvSpPr>
              <p:nvPr/>
            </p:nvSpPr>
            <p:spPr bwMode="auto">
              <a:xfrm>
                <a:off x="1426" y="3143"/>
                <a:ext cx="148" cy="1002"/>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anchor="ctr"/>
              <a:lstStyle/>
              <a:p>
                <a:pPr>
                  <a:defRPr/>
                </a:pPr>
                <a:endParaRPr lang="zh-CN" altLang="en-US"/>
              </a:p>
            </p:txBody>
          </p:sp>
          <p:sp>
            <p:nvSpPr>
              <p:cNvPr id="347242" name="Rectangle 106"/>
              <p:cNvSpPr>
                <a:spLocks noChangeArrowheads="1"/>
              </p:cNvSpPr>
              <p:nvPr/>
            </p:nvSpPr>
            <p:spPr bwMode="auto">
              <a:xfrm>
                <a:off x="3768" y="3143"/>
                <a:ext cx="138" cy="1002"/>
              </a:xfrm>
              <a:prstGeom prst="rect">
                <a:avLst/>
              </a:prstGeom>
              <a:gradFill rotWithShape="0">
                <a:gsLst>
                  <a:gs pos="0">
                    <a:schemeClr val="bg1"/>
                  </a:gs>
                  <a:gs pos="100000">
                    <a:schemeClr val="bg1">
                      <a:gamma/>
                      <a:shade val="26275"/>
                      <a:invGamma/>
                    </a:schemeClr>
                  </a:gs>
                </a:gsLst>
                <a:lin ang="0" scaled="1"/>
              </a:gradFill>
              <a:ln w="9525">
                <a:noFill/>
                <a:miter lim="800000"/>
                <a:headEnd/>
                <a:tailEnd/>
              </a:ln>
              <a:effectLst/>
            </p:spPr>
            <p:txBody>
              <a:bodyPr anchor="ctr"/>
              <a:lstStyle/>
              <a:p>
                <a:pPr>
                  <a:defRPr/>
                </a:pPr>
                <a:endParaRPr lang="zh-CN" altLang="en-US"/>
              </a:p>
            </p:txBody>
          </p:sp>
          <p:sp>
            <p:nvSpPr>
              <p:cNvPr id="47138" name="AutoShape 107"/>
              <p:cNvSpPr>
                <a:spLocks noChangeArrowheads="1"/>
              </p:cNvSpPr>
              <p:nvPr/>
            </p:nvSpPr>
            <p:spPr bwMode="auto">
              <a:xfrm>
                <a:off x="1429" y="3143"/>
                <a:ext cx="2484" cy="141"/>
              </a:xfrm>
              <a:custGeom>
                <a:avLst/>
                <a:gdLst>
                  <a:gd name="T0" fmla="*/ 276 w 21600"/>
                  <a:gd name="T1" fmla="*/ 0 h 21600"/>
                  <a:gd name="T2" fmla="*/ 143 w 21600"/>
                  <a:gd name="T3" fmla="*/ 1 h 21600"/>
                  <a:gd name="T4" fmla="*/ 10 w 21600"/>
                  <a:gd name="T5" fmla="*/ 0 h 21600"/>
                  <a:gd name="T6" fmla="*/ 143 w 21600"/>
                  <a:gd name="T7" fmla="*/ 0 h 21600"/>
                  <a:gd name="T8" fmla="*/ 0 60000 65536"/>
                  <a:gd name="T9" fmla="*/ 0 60000 65536"/>
                  <a:gd name="T10" fmla="*/ 0 60000 65536"/>
                  <a:gd name="T11" fmla="*/ 0 60000 65536"/>
                  <a:gd name="T12" fmla="*/ 2548 w 21600"/>
                  <a:gd name="T13" fmla="*/ 2604 h 21600"/>
                  <a:gd name="T14" fmla="*/ 19052 w 21600"/>
                  <a:gd name="T15" fmla="*/ 18996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DDDDDD"/>
                  </a:gs>
                  <a:gs pos="100000">
                    <a:srgbClr val="FFFFFF"/>
                  </a:gs>
                </a:gsLst>
                <a:lin ang="5400000" scaled="1"/>
              </a:gradFill>
              <a:ln w="9525">
                <a:noFill/>
                <a:miter lim="800000"/>
                <a:headEnd/>
                <a:tailEnd/>
              </a:ln>
            </p:spPr>
            <p:txBody>
              <a:bodyPr anchor="ctr"/>
              <a:lstStyle/>
              <a:p>
                <a:endParaRPr lang="zh-CN" altLang="en-US"/>
              </a:p>
            </p:txBody>
          </p:sp>
          <p:sp>
            <p:nvSpPr>
              <p:cNvPr id="347244" name="AutoShape 108"/>
              <p:cNvSpPr>
                <a:spLocks noChangeArrowheads="1"/>
              </p:cNvSpPr>
              <p:nvPr/>
            </p:nvSpPr>
            <p:spPr bwMode="auto">
              <a:xfrm flipV="1">
                <a:off x="1417" y="4036"/>
                <a:ext cx="2508" cy="111"/>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bg1"/>
                  </a:gs>
                  <a:gs pos="100000">
                    <a:schemeClr val="bg1">
                      <a:gamma/>
                      <a:shade val="25882"/>
                      <a:invGamma/>
                    </a:schemeClr>
                  </a:gs>
                </a:gsLst>
                <a:lin ang="5400000" scaled="1"/>
              </a:gradFill>
              <a:ln w="9525">
                <a:noFill/>
                <a:miter lim="800000"/>
                <a:headEnd/>
                <a:tailEnd/>
              </a:ln>
              <a:effectLst/>
            </p:spPr>
            <p:txBody>
              <a:bodyPr anchor="ctr"/>
              <a:lstStyle/>
              <a:p>
                <a:pPr>
                  <a:defRPr/>
                </a:pPr>
                <a:endParaRPr lang="zh-CN" altLang="en-US"/>
              </a:p>
            </p:txBody>
          </p:sp>
        </p:grpSp>
        <p:sp>
          <p:nvSpPr>
            <p:cNvPr id="347245" name="Text Box 109"/>
            <p:cNvSpPr txBox="1">
              <a:spLocks noChangeArrowheads="1"/>
            </p:cNvSpPr>
            <p:nvPr/>
          </p:nvSpPr>
          <p:spPr bwMode="auto">
            <a:xfrm>
              <a:off x="3239" y="3021"/>
              <a:ext cx="34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CFI</a:t>
              </a:r>
            </a:p>
          </p:txBody>
        </p:sp>
        <p:grpSp>
          <p:nvGrpSpPr>
            <p:cNvPr id="47121" name="Group 110"/>
            <p:cNvGrpSpPr>
              <a:grpSpLocks/>
            </p:cNvGrpSpPr>
            <p:nvPr/>
          </p:nvGrpSpPr>
          <p:grpSpPr bwMode="auto">
            <a:xfrm>
              <a:off x="3560" y="2931"/>
              <a:ext cx="681" cy="408"/>
              <a:chOff x="1417" y="3143"/>
              <a:chExt cx="2508" cy="1004"/>
            </a:xfrm>
          </p:grpSpPr>
          <p:sp>
            <p:nvSpPr>
              <p:cNvPr id="47130" name="Rectangle 111"/>
              <p:cNvSpPr>
                <a:spLocks noChangeArrowheads="1"/>
              </p:cNvSpPr>
              <p:nvPr/>
            </p:nvSpPr>
            <p:spPr bwMode="auto">
              <a:xfrm>
                <a:off x="1427" y="3151"/>
                <a:ext cx="2468" cy="987"/>
              </a:xfrm>
              <a:prstGeom prst="rect">
                <a:avLst/>
              </a:prstGeom>
              <a:solidFill>
                <a:schemeClr val="bg1"/>
              </a:solidFill>
              <a:ln w="28575">
                <a:noFill/>
                <a:miter lim="800000"/>
                <a:headEnd/>
                <a:tailEnd/>
              </a:ln>
            </p:spPr>
            <p:txBody>
              <a:bodyPr anchor="ctr"/>
              <a:lstStyle/>
              <a:p>
                <a:endParaRPr lang="zh-CN" altLang="en-US"/>
              </a:p>
            </p:txBody>
          </p:sp>
          <p:sp>
            <p:nvSpPr>
              <p:cNvPr id="347248" name="Rectangle 112"/>
              <p:cNvSpPr>
                <a:spLocks noChangeArrowheads="1"/>
              </p:cNvSpPr>
              <p:nvPr/>
            </p:nvSpPr>
            <p:spPr bwMode="auto">
              <a:xfrm>
                <a:off x="1428" y="3143"/>
                <a:ext cx="144" cy="1002"/>
              </a:xfrm>
              <a:prstGeom prst="rect">
                <a:avLst/>
              </a:prstGeom>
              <a:gradFill rotWithShape="0">
                <a:gsLst>
                  <a:gs pos="0">
                    <a:schemeClr val="folHlink"/>
                  </a:gs>
                  <a:gs pos="100000">
                    <a:schemeClr val="folHlink">
                      <a:gamma/>
                      <a:tint val="0"/>
                      <a:invGamma/>
                    </a:schemeClr>
                  </a:gs>
                </a:gsLst>
                <a:lin ang="0" scaled="1"/>
              </a:gradFill>
              <a:ln w="9525">
                <a:noFill/>
                <a:miter lim="800000"/>
                <a:headEnd/>
                <a:tailEnd/>
              </a:ln>
              <a:effectLst/>
            </p:spPr>
            <p:txBody>
              <a:bodyPr anchor="ctr"/>
              <a:lstStyle/>
              <a:p>
                <a:pPr>
                  <a:defRPr/>
                </a:pPr>
                <a:endParaRPr lang="zh-CN" altLang="en-US"/>
              </a:p>
            </p:txBody>
          </p:sp>
          <p:sp>
            <p:nvSpPr>
              <p:cNvPr id="347249" name="Rectangle 113"/>
              <p:cNvSpPr>
                <a:spLocks noChangeArrowheads="1"/>
              </p:cNvSpPr>
              <p:nvPr/>
            </p:nvSpPr>
            <p:spPr bwMode="auto">
              <a:xfrm>
                <a:off x="3770" y="3143"/>
                <a:ext cx="140" cy="1002"/>
              </a:xfrm>
              <a:prstGeom prst="rect">
                <a:avLst/>
              </a:prstGeom>
              <a:gradFill rotWithShape="0">
                <a:gsLst>
                  <a:gs pos="0">
                    <a:schemeClr val="bg1"/>
                  </a:gs>
                  <a:gs pos="100000">
                    <a:schemeClr val="bg1">
                      <a:gamma/>
                      <a:shade val="26275"/>
                      <a:invGamma/>
                    </a:schemeClr>
                  </a:gs>
                </a:gsLst>
                <a:lin ang="0" scaled="1"/>
              </a:gradFill>
              <a:ln w="9525">
                <a:noFill/>
                <a:miter lim="800000"/>
                <a:headEnd/>
                <a:tailEnd/>
              </a:ln>
              <a:effectLst/>
            </p:spPr>
            <p:txBody>
              <a:bodyPr anchor="ctr"/>
              <a:lstStyle/>
              <a:p>
                <a:pPr>
                  <a:defRPr/>
                </a:pPr>
                <a:endParaRPr lang="zh-CN" altLang="en-US"/>
              </a:p>
            </p:txBody>
          </p:sp>
          <p:sp>
            <p:nvSpPr>
              <p:cNvPr id="47133" name="AutoShape 114"/>
              <p:cNvSpPr>
                <a:spLocks noChangeArrowheads="1"/>
              </p:cNvSpPr>
              <p:nvPr/>
            </p:nvSpPr>
            <p:spPr bwMode="auto">
              <a:xfrm>
                <a:off x="1429" y="3143"/>
                <a:ext cx="2484" cy="141"/>
              </a:xfrm>
              <a:custGeom>
                <a:avLst/>
                <a:gdLst>
                  <a:gd name="T0" fmla="*/ 276 w 21600"/>
                  <a:gd name="T1" fmla="*/ 0 h 21600"/>
                  <a:gd name="T2" fmla="*/ 143 w 21600"/>
                  <a:gd name="T3" fmla="*/ 1 h 21600"/>
                  <a:gd name="T4" fmla="*/ 10 w 21600"/>
                  <a:gd name="T5" fmla="*/ 0 h 21600"/>
                  <a:gd name="T6" fmla="*/ 143 w 21600"/>
                  <a:gd name="T7" fmla="*/ 0 h 21600"/>
                  <a:gd name="T8" fmla="*/ 0 60000 65536"/>
                  <a:gd name="T9" fmla="*/ 0 60000 65536"/>
                  <a:gd name="T10" fmla="*/ 0 60000 65536"/>
                  <a:gd name="T11" fmla="*/ 0 60000 65536"/>
                  <a:gd name="T12" fmla="*/ 2548 w 21600"/>
                  <a:gd name="T13" fmla="*/ 2604 h 21600"/>
                  <a:gd name="T14" fmla="*/ 19052 w 21600"/>
                  <a:gd name="T15" fmla="*/ 18996 h 21600"/>
                </a:gdLst>
                <a:ahLst/>
                <a:cxnLst>
                  <a:cxn ang="T8">
                    <a:pos x="T0" y="T1"/>
                  </a:cxn>
                  <a:cxn ang="T9">
                    <a:pos x="T2" y="T3"/>
                  </a:cxn>
                  <a:cxn ang="T10">
                    <a:pos x="T4" y="T5"/>
                  </a:cxn>
                  <a:cxn ang="T11">
                    <a:pos x="T6" y="T7"/>
                  </a:cxn>
                </a:cxnLst>
                <a:rect l="T12" t="T13" r="T14" b="T15"/>
                <a:pathLst>
                  <a:path w="21600" h="21600">
                    <a:moveTo>
                      <a:pt x="0" y="0"/>
                    </a:moveTo>
                    <a:lnTo>
                      <a:pt x="1496" y="21600"/>
                    </a:lnTo>
                    <a:lnTo>
                      <a:pt x="20104" y="21600"/>
                    </a:lnTo>
                    <a:lnTo>
                      <a:pt x="21600" y="0"/>
                    </a:lnTo>
                    <a:close/>
                  </a:path>
                </a:pathLst>
              </a:custGeom>
              <a:gradFill rotWithShape="0">
                <a:gsLst>
                  <a:gs pos="0">
                    <a:srgbClr val="DDDDDD"/>
                  </a:gs>
                  <a:gs pos="100000">
                    <a:srgbClr val="FFFFFF"/>
                  </a:gs>
                </a:gsLst>
                <a:lin ang="5400000" scaled="1"/>
              </a:gradFill>
              <a:ln w="9525">
                <a:noFill/>
                <a:miter lim="800000"/>
                <a:headEnd/>
                <a:tailEnd/>
              </a:ln>
            </p:spPr>
            <p:txBody>
              <a:bodyPr anchor="ctr"/>
              <a:lstStyle/>
              <a:p>
                <a:endParaRPr lang="zh-CN" altLang="en-US"/>
              </a:p>
            </p:txBody>
          </p:sp>
          <p:sp>
            <p:nvSpPr>
              <p:cNvPr id="347251" name="AutoShape 115"/>
              <p:cNvSpPr>
                <a:spLocks noChangeArrowheads="1"/>
              </p:cNvSpPr>
              <p:nvPr/>
            </p:nvSpPr>
            <p:spPr bwMode="auto">
              <a:xfrm flipV="1">
                <a:off x="1417" y="4036"/>
                <a:ext cx="2508" cy="111"/>
              </a:xfrm>
              <a:custGeom>
                <a:avLst/>
                <a:gdLst>
                  <a:gd name="G0" fmla="+- 1489 0 0"/>
                  <a:gd name="G1" fmla="+- 21600 0 1489"/>
                  <a:gd name="G2" fmla="*/ 1489 1 2"/>
                  <a:gd name="G3" fmla="+- 21600 0 G2"/>
                  <a:gd name="G4" fmla="+/ 1489 21600 2"/>
                  <a:gd name="G5" fmla="+/ G1 0 2"/>
                  <a:gd name="G6" fmla="*/ 21600 21600 1489"/>
                  <a:gd name="G7" fmla="*/ G6 1 2"/>
                  <a:gd name="G8" fmla="+- 21600 0 G7"/>
                  <a:gd name="G9" fmla="*/ 21600 1 2"/>
                  <a:gd name="G10" fmla="+- 1489 0 G9"/>
                  <a:gd name="G11" fmla="?: G10 G8 0"/>
                  <a:gd name="G12" fmla="?: G10 G7 21600"/>
                  <a:gd name="T0" fmla="*/ 20855 w 21600"/>
                  <a:gd name="T1" fmla="*/ 10800 h 21600"/>
                  <a:gd name="T2" fmla="*/ 10800 w 21600"/>
                  <a:gd name="T3" fmla="*/ 21600 h 21600"/>
                  <a:gd name="T4" fmla="*/ 745 w 21600"/>
                  <a:gd name="T5" fmla="*/ 10800 h 21600"/>
                  <a:gd name="T6" fmla="*/ 10800 w 21600"/>
                  <a:gd name="T7" fmla="*/ 0 h 21600"/>
                  <a:gd name="T8" fmla="*/ 2545 w 21600"/>
                  <a:gd name="T9" fmla="*/ 2545 h 21600"/>
                  <a:gd name="T10" fmla="*/ 19055 w 21600"/>
                  <a:gd name="T11" fmla="*/ 19055 h 21600"/>
                </a:gdLst>
                <a:ahLst/>
                <a:cxnLst>
                  <a:cxn ang="0">
                    <a:pos x="T0" y="T1"/>
                  </a:cxn>
                  <a:cxn ang="0">
                    <a:pos x="T2" y="T3"/>
                  </a:cxn>
                  <a:cxn ang="0">
                    <a:pos x="T4" y="T5"/>
                  </a:cxn>
                  <a:cxn ang="0">
                    <a:pos x="T6" y="T7"/>
                  </a:cxn>
                </a:cxnLst>
                <a:rect l="T8" t="T9" r="T10" b="T11"/>
                <a:pathLst>
                  <a:path w="21600" h="21600">
                    <a:moveTo>
                      <a:pt x="0" y="0"/>
                    </a:moveTo>
                    <a:lnTo>
                      <a:pt x="1489" y="21600"/>
                    </a:lnTo>
                    <a:lnTo>
                      <a:pt x="20111" y="21600"/>
                    </a:lnTo>
                    <a:lnTo>
                      <a:pt x="21600" y="0"/>
                    </a:lnTo>
                    <a:close/>
                  </a:path>
                </a:pathLst>
              </a:custGeom>
              <a:gradFill rotWithShape="0">
                <a:gsLst>
                  <a:gs pos="0">
                    <a:schemeClr val="bg1"/>
                  </a:gs>
                  <a:gs pos="100000">
                    <a:schemeClr val="bg1">
                      <a:gamma/>
                      <a:shade val="25882"/>
                      <a:invGamma/>
                    </a:schemeClr>
                  </a:gs>
                </a:gsLst>
                <a:lin ang="5400000" scaled="1"/>
              </a:gradFill>
              <a:ln w="9525">
                <a:noFill/>
                <a:miter lim="800000"/>
                <a:headEnd/>
                <a:tailEnd/>
              </a:ln>
              <a:effectLst/>
            </p:spPr>
            <p:txBody>
              <a:bodyPr anchor="ctr"/>
              <a:lstStyle/>
              <a:p>
                <a:pPr>
                  <a:defRPr/>
                </a:pPr>
                <a:endParaRPr lang="zh-CN" altLang="en-US"/>
              </a:p>
            </p:txBody>
          </p:sp>
        </p:grpSp>
        <p:sp>
          <p:nvSpPr>
            <p:cNvPr id="347252" name="Text Box 116"/>
            <p:cNvSpPr txBox="1">
              <a:spLocks noChangeArrowheads="1"/>
            </p:cNvSpPr>
            <p:nvPr/>
          </p:nvSpPr>
          <p:spPr bwMode="auto">
            <a:xfrm>
              <a:off x="3551" y="3021"/>
              <a:ext cx="676"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VLAN ID</a:t>
              </a:r>
            </a:p>
          </p:txBody>
        </p:sp>
        <p:sp>
          <p:nvSpPr>
            <p:cNvPr id="47123" name="Line 117"/>
            <p:cNvSpPr>
              <a:spLocks noChangeShapeType="1"/>
            </p:cNvSpPr>
            <p:nvPr/>
          </p:nvSpPr>
          <p:spPr bwMode="auto">
            <a:xfrm flipH="1">
              <a:off x="1292" y="2523"/>
              <a:ext cx="771" cy="408"/>
            </a:xfrm>
            <a:prstGeom prst="line">
              <a:avLst/>
            </a:prstGeom>
            <a:noFill/>
            <a:ln w="9525">
              <a:solidFill>
                <a:schemeClr val="tx1"/>
              </a:solidFill>
              <a:round/>
              <a:headEnd/>
              <a:tailEnd/>
            </a:ln>
          </p:spPr>
          <p:txBody>
            <a:bodyPr/>
            <a:lstStyle/>
            <a:p>
              <a:endParaRPr lang="zh-CN" altLang="en-US"/>
            </a:p>
          </p:txBody>
        </p:sp>
        <p:sp>
          <p:nvSpPr>
            <p:cNvPr id="47124" name="Line 118"/>
            <p:cNvSpPr>
              <a:spLocks noChangeShapeType="1"/>
            </p:cNvSpPr>
            <p:nvPr/>
          </p:nvSpPr>
          <p:spPr bwMode="auto">
            <a:xfrm>
              <a:off x="2517" y="2523"/>
              <a:ext cx="1724" cy="408"/>
            </a:xfrm>
            <a:prstGeom prst="line">
              <a:avLst/>
            </a:prstGeom>
            <a:noFill/>
            <a:ln w="9525">
              <a:solidFill>
                <a:schemeClr val="tx1"/>
              </a:solidFill>
              <a:round/>
              <a:headEnd/>
              <a:tailEnd/>
            </a:ln>
          </p:spPr>
          <p:txBody>
            <a:bodyPr/>
            <a:lstStyle/>
            <a:p>
              <a:endParaRPr lang="zh-CN" altLang="en-US"/>
            </a:p>
          </p:txBody>
        </p:sp>
        <p:sp>
          <p:nvSpPr>
            <p:cNvPr id="47125" name="Line 119"/>
            <p:cNvSpPr>
              <a:spLocks noChangeShapeType="1"/>
            </p:cNvSpPr>
            <p:nvPr/>
          </p:nvSpPr>
          <p:spPr bwMode="auto">
            <a:xfrm flipH="1">
              <a:off x="2608" y="2659"/>
              <a:ext cx="0" cy="272"/>
            </a:xfrm>
            <a:prstGeom prst="line">
              <a:avLst/>
            </a:prstGeom>
            <a:noFill/>
            <a:ln w="9525">
              <a:solidFill>
                <a:schemeClr val="tx1"/>
              </a:solidFill>
              <a:round/>
              <a:headEnd/>
              <a:tailEnd/>
            </a:ln>
          </p:spPr>
          <p:txBody>
            <a:bodyPr/>
            <a:lstStyle/>
            <a:p>
              <a:endParaRPr lang="zh-CN" altLang="en-US"/>
            </a:p>
          </p:txBody>
        </p:sp>
        <p:sp>
          <p:nvSpPr>
            <p:cNvPr id="47126" name="Line 120"/>
            <p:cNvSpPr>
              <a:spLocks noChangeShapeType="1"/>
            </p:cNvSpPr>
            <p:nvPr/>
          </p:nvSpPr>
          <p:spPr bwMode="auto">
            <a:xfrm flipH="1">
              <a:off x="4241" y="2659"/>
              <a:ext cx="0" cy="272"/>
            </a:xfrm>
            <a:prstGeom prst="line">
              <a:avLst/>
            </a:prstGeom>
            <a:noFill/>
            <a:ln w="9525">
              <a:solidFill>
                <a:schemeClr val="tx1"/>
              </a:solidFill>
              <a:round/>
              <a:headEnd/>
              <a:tailEnd/>
            </a:ln>
          </p:spPr>
          <p:txBody>
            <a:bodyPr/>
            <a:lstStyle/>
            <a:p>
              <a:endParaRPr lang="zh-CN" altLang="en-US"/>
            </a:p>
          </p:txBody>
        </p:sp>
        <p:sp>
          <p:nvSpPr>
            <p:cNvPr id="47127" name="Line 121"/>
            <p:cNvSpPr>
              <a:spLocks noChangeShapeType="1"/>
            </p:cNvSpPr>
            <p:nvPr/>
          </p:nvSpPr>
          <p:spPr bwMode="auto">
            <a:xfrm flipH="1">
              <a:off x="2608" y="2795"/>
              <a:ext cx="453" cy="0"/>
            </a:xfrm>
            <a:prstGeom prst="line">
              <a:avLst/>
            </a:prstGeom>
            <a:noFill/>
            <a:ln w="9525">
              <a:solidFill>
                <a:schemeClr val="tx1"/>
              </a:solidFill>
              <a:round/>
              <a:headEnd/>
              <a:tailEnd type="triangle" w="med" len="med"/>
            </a:ln>
          </p:spPr>
          <p:txBody>
            <a:bodyPr/>
            <a:lstStyle/>
            <a:p>
              <a:endParaRPr lang="zh-CN" altLang="en-US"/>
            </a:p>
          </p:txBody>
        </p:sp>
        <p:sp>
          <p:nvSpPr>
            <p:cNvPr id="347258" name="Text Box 122"/>
            <p:cNvSpPr txBox="1">
              <a:spLocks noChangeArrowheads="1"/>
            </p:cNvSpPr>
            <p:nvPr/>
          </p:nvSpPr>
          <p:spPr bwMode="auto">
            <a:xfrm>
              <a:off x="3211" y="2696"/>
              <a:ext cx="34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ea typeface="宋体" pitchFamily="2" charset="-122"/>
                </a:rPr>
                <a:t>TCI</a:t>
              </a:r>
            </a:p>
          </p:txBody>
        </p:sp>
        <p:sp>
          <p:nvSpPr>
            <p:cNvPr id="47129" name="Line 123"/>
            <p:cNvSpPr>
              <a:spLocks noChangeShapeType="1"/>
            </p:cNvSpPr>
            <p:nvPr/>
          </p:nvSpPr>
          <p:spPr bwMode="auto">
            <a:xfrm>
              <a:off x="3742" y="2795"/>
              <a:ext cx="500" cy="0"/>
            </a:xfrm>
            <a:prstGeom prst="line">
              <a:avLst/>
            </a:prstGeom>
            <a:noFill/>
            <a:ln w="9525">
              <a:solidFill>
                <a:schemeClr val="tx1"/>
              </a:solidFill>
              <a:round/>
              <a:headEnd/>
              <a:tailEnd type="triangle" w="med" len="med"/>
            </a:ln>
          </p:spPr>
          <p:txBody>
            <a:bodyPr/>
            <a:lstStyle/>
            <a:p>
              <a:endParaRPr lang="zh-CN" altLang="en-US"/>
            </a:p>
          </p:txBody>
        </p:sp>
      </p:grpSp>
      <p:sp>
        <p:nvSpPr>
          <p:cNvPr id="347260" name="Text Box 124"/>
          <p:cNvSpPr txBox="1">
            <a:spLocks noChangeArrowheads="1"/>
          </p:cNvSpPr>
          <p:nvPr/>
        </p:nvSpPr>
        <p:spPr bwMode="auto">
          <a:xfrm>
            <a:off x="2905125" y="4811713"/>
            <a:ext cx="3135313"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600">
                <a:solidFill>
                  <a:schemeClr val="accent2"/>
                </a:solidFill>
                <a:effectLst>
                  <a:outerShdw blurRad="38100" dist="38100" dir="2700000" algn="tl">
                    <a:srgbClr val="C0C0C0"/>
                  </a:outerShdw>
                </a:effectLst>
                <a:latin typeface="Times New Roman" pitchFamily="18" charset="0"/>
                <a:ea typeface="宋体" pitchFamily="2" charset="-122"/>
              </a:rPr>
              <a:t>带有</a:t>
            </a:r>
            <a:r>
              <a:rPr kumimoji="1" lang="en-US" altLang="zh-CN" sz="1600">
                <a:solidFill>
                  <a:schemeClr val="accent2"/>
                </a:solidFill>
                <a:effectLst>
                  <a:outerShdw blurRad="38100" dist="38100" dir="2700000" algn="tl">
                    <a:srgbClr val="C0C0C0"/>
                  </a:outerShdw>
                </a:effectLst>
                <a:ea typeface="宋体" pitchFamily="2" charset="-122"/>
              </a:rPr>
              <a:t>IEEE802.1Q</a:t>
            </a:r>
            <a:r>
              <a:rPr kumimoji="1" lang="zh-CN" altLang="en-US" sz="1600">
                <a:solidFill>
                  <a:schemeClr val="accent2"/>
                </a:solidFill>
                <a:effectLst>
                  <a:outerShdw blurRad="38100" dist="38100" dir="2700000" algn="tl">
                    <a:srgbClr val="C0C0C0"/>
                  </a:outerShdw>
                </a:effectLst>
                <a:latin typeface="Times New Roman" pitchFamily="18" charset="0"/>
                <a:ea typeface="宋体" pitchFamily="2" charset="-122"/>
              </a:rPr>
              <a:t>标记的以太网帧</a:t>
            </a:r>
          </a:p>
        </p:txBody>
      </p:sp>
      <p:sp>
        <p:nvSpPr>
          <p:cNvPr id="47113" name="Rectangle 125"/>
          <p:cNvSpPr>
            <a:spLocks noChangeArrowheads="1"/>
          </p:cNvSpPr>
          <p:nvPr/>
        </p:nvSpPr>
        <p:spPr bwMode="auto">
          <a:xfrm>
            <a:off x="2484438" y="5661025"/>
            <a:ext cx="2355850" cy="396875"/>
          </a:xfrm>
          <a:prstGeom prst="rect">
            <a:avLst/>
          </a:prstGeom>
          <a:noFill/>
          <a:ln w="9525" algn="ctr">
            <a:noFill/>
            <a:miter lim="800000"/>
            <a:headEnd/>
            <a:tailEnd/>
          </a:ln>
        </p:spPr>
        <p:txBody>
          <a:bodyPr wrap="none">
            <a:spAutoFit/>
          </a:bodyPr>
          <a:lstStyle/>
          <a:p>
            <a:pPr marL="908050" indent="-436563"/>
            <a:r>
              <a:rPr lang="en-US" altLang="zh-CN" b="0"/>
              <a:t>TPID = 0x8100</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a:off x="6804025" y="3860800"/>
            <a:ext cx="431800" cy="1008063"/>
          </a:xfrm>
          <a:prstGeom prst="line">
            <a:avLst/>
          </a:prstGeom>
          <a:noFill/>
          <a:ln w="28575">
            <a:solidFill>
              <a:srgbClr val="008080"/>
            </a:solidFill>
            <a:round/>
            <a:headEnd/>
            <a:tailEnd/>
          </a:ln>
        </p:spPr>
        <p:txBody>
          <a:bodyPr/>
          <a:lstStyle/>
          <a:p>
            <a:endParaRPr lang="zh-CN" altLang="en-US"/>
          </a:p>
        </p:txBody>
      </p:sp>
      <p:sp>
        <p:nvSpPr>
          <p:cNvPr id="48131" name="Line 3"/>
          <p:cNvSpPr>
            <a:spLocks noChangeShapeType="1"/>
          </p:cNvSpPr>
          <p:nvPr/>
        </p:nvSpPr>
        <p:spPr bwMode="auto">
          <a:xfrm flipH="1">
            <a:off x="6300788" y="3860800"/>
            <a:ext cx="431800" cy="1008063"/>
          </a:xfrm>
          <a:prstGeom prst="line">
            <a:avLst/>
          </a:prstGeom>
          <a:noFill/>
          <a:ln w="28575">
            <a:solidFill>
              <a:srgbClr val="008080"/>
            </a:solidFill>
            <a:round/>
            <a:headEnd/>
            <a:tailEnd/>
          </a:ln>
        </p:spPr>
        <p:txBody>
          <a:bodyPr/>
          <a:lstStyle/>
          <a:p>
            <a:endParaRPr lang="zh-CN" altLang="en-US"/>
          </a:p>
        </p:txBody>
      </p:sp>
      <p:sp>
        <p:nvSpPr>
          <p:cNvPr id="48132" name="Line 4"/>
          <p:cNvSpPr>
            <a:spLocks noChangeShapeType="1"/>
          </p:cNvSpPr>
          <p:nvPr/>
        </p:nvSpPr>
        <p:spPr bwMode="auto">
          <a:xfrm>
            <a:off x="5073650" y="3860800"/>
            <a:ext cx="434975" cy="1008063"/>
          </a:xfrm>
          <a:prstGeom prst="line">
            <a:avLst/>
          </a:prstGeom>
          <a:noFill/>
          <a:ln w="28575">
            <a:solidFill>
              <a:srgbClr val="008080"/>
            </a:solidFill>
            <a:round/>
            <a:headEnd/>
            <a:tailEnd/>
          </a:ln>
        </p:spPr>
        <p:txBody>
          <a:bodyPr/>
          <a:lstStyle/>
          <a:p>
            <a:endParaRPr lang="zh-CN" altLang="en-US"/>
          </a:p>
        </p:txBody>
      </p:sp>
      <p:sp>
        <p:nvSpPr>
          <p:cNvPr id="48133" name="Line 5"/>
          <p:cNvSpPr>
            <a:spLocks noChangeShapeType="1"/>
          </p:cNvSpPr>
          <p:nvPr/>
        </p:nvSpPr>
        <p:spPr bwMode="auto">
          <a:xfrm flipH="1">
            <a:off x="4570413" y="3860800"/>
            <a:ext cx="431800" cy="1008063"/>
          </a:xfrm>
          <a:prstGeom prst="line">
            <a:avLst/>
          </a:prstGeom>
          <a:noFill/>
          <a:ln w="28575">
            <a:solidFill>
              <a:srgbClr val="008080"/>
            </a:solidFill>
            <a:round/>
            <a:headEnd/>
            <a:tailEnd/>
          </a:ln>
        </p:spPr>
        <p:txBody>
          <a:bodyPr/>
          <a:lstStyle/>
          <a:p>
            <a:endParaRPr lang="zh-CN" altLang="en-US"/>
          </a:p>
        </p:txBody>
      </p:sp>
      <p:sp>
        <p:nvSpPr>
          <p:cNvPr id="48134" name="Line 6"/>
          <p:cNvSpPr>
            <a:spLocks noChangeShapeType="1"/>
          </p:cNvSpPr>
          <p:nvPr/>
        </p:nvSpPr>
        <p:spPr bwMode="auto">
          <a:xfrm>
            <a:off x="1619250" y="3860800"/>
            <a:ext cx="431800" cy="1008063"/>
          </a:xfrm>
          <a:prstGeom prst="line">
            <a:avLst/>
          </a:prstGeom>
          <a:noFill/>
          <a:ln w="28575">
            <a:solidFill>
              <a:srgbClr val="008080"/>
            </a:solidFill>
            <a:round/>
            <a:headEnd/>
            <a:tailEnd/>
          </a:ln>
        </p:spPr>
        <p:txBody>
          <a:bodyPr/>
          <a:lstStyle/>
          <a:p>
            <a:endParaRPr lang="zh-CN" altLang="en-US"/>
          </a:p>
        </p:txBody>
      </p:sp>
      <p:sp>
        <p:nvSpPr>
          <p:cNvPr id="48135" name="Line 7"/>
          <p:cNvSpPr>
            <a:spLocks noChangeShapeType="1"/>
          </p:cNvSpPr>
          <p:nvPr/>
        </p:nvSpPr>
        <p:spPr bwMode="auto">
          <a:xfrm flipH="1">
            <a:off x="1116013" y="3860800"/>
            <a:ext cx="431800" cy="1008063"/>
          </a:xfrm>
          <a:prstGeom prst="line">
            <a:avLst/>
          </a:prstGeom>
          <a:noFill/>
          <a:ln w="28575">
            <a:solidFill>
              <a:srgbClr val="008080"/>
            </a:solidFill>
            <a:round/>
            <a:headEnd/>
            <a:tailEnd/>
          </a:ln>
        </p:spPr>
        <p:txBody>
          <a:bodyPr/>
          <a:lstStyle/>
          <a:p>
            <a:endParaRPr lang="zh-CN" altLang="en-US"/>
          </a:p>
        </p:txBody>
      </p:sp>
      <p:sp>
        <p:nvSpPr>
          <p:cNvPr id="48136" name="Line 8"/>
          <p:cNvSpPr>
            <a:spLocks noChangeShapeType="1"/>
          </p:cNvSpPr>
          <p:nvPr/>
        </p:nvSpPr>
        <p:spPr bwMode="auto">
          <a:xfrm flipH="1" flipV="1">
            <a:off x="6011863" y="1989138"/>
            <a:ext cx="792162" cy="1584325"/>
          </a:xfrm>
          <a:prstGeom prst="line">
            <a:avLst/>
          </a:prstGeom>
          <a:noFill/>
          <a:ln w="31750">
            <a:solidFill>
              <a:srgbClr val="008080"/>
            </a:solidFill>
            <a:round/>
            <a:headEnd/>
            <a:tailEnd/>
          </a:ln>
        </p:spPr>
        <p:txBody>
          <a:bodyPr wrap="none" anchor="ctr"/>
          <a:lstStyle/>
          <a:p>
            <a:endParaRPr lang="zh-CN" altLang="en-US"/>
          </a:p>
        </p:txBody>
      </p:sp>
      <p:sp>
        <p:nvSpPr>
          <p:cNvPr id="48137" name="Line 9"/>
          <p:cNvSpPr>
            <a:spLocks noChangeShapeType="1"/>
          </p:cNvSpPr>
          <p:nvPr/>
        </p:nvSpPr>
        <p:spPr bwMode="auto">
          <a:xfrm flipH="1" flipV="1">
            <a:off x="3059113" y="2060575"/>
            <a:ext cx="288925" cy="1439863"/>
          </a:xfrm>
          <a:prstGeom prst="line">
            <a:avLst/>
          </a:prstGeom>
          <a:noFill/>
          <a:ln w="31750">
            <a:solidFill>
              <a:srgbClr val="008080"/>
            </a:solidFill>
            <a:round/>
            <a:headEnd/>
            <a:tailEnd/>
          </a:ln>
        </p:spPr>
        <p:txBody>
          <a:bodyPr wrap="none" anchor="ctr"/>
          <a:lstStyle/>
          <a:p>
            <a:endParaRPr lang="zh-CN" altLang="en-US"/>
          </a:p>
        </p:txBody>
      </p:sp>
      <p:sp>
        <p:nvSpPr>
          <p:cNvPr id="48138" name="Line 10"/>
          <p:cNvSpPr>
            <a:spLocks noChangeShapeType="1"/>
          </p:cNvSpPr>
          <p:nvPr/>
        </p:nvSpPr>
        <p:spPr bwMode="auto">
          <a:xfrm flipV="1">
            <a:off x="1692275" y="2060575"/>
            <a:ext cx="1223963" cy="1439863"/>
          </a:xfrm>
          <a:prstGeom prst="line">
            <a:avLst/>
          </a:prstGeom>
          <a:noFill/>
          <a:ln w="31750">
            <a:solidFill>
              <a:srgbClr val="008080"/>
            </a:solidFill>
            <a:round/>
            <a:headEnd/>
            <a:tailEnd/>
          </a:ln>
        </p:spPr>
        <p:txBody>
          <a:bodyPr wrap="none" anchor="ctr"/>
          <a:lstStyle/>
          <a:p>
            <a:endParaRPr lang="zh-CN" altLang="en-US"/>
          </a:p>
        </p:txBody>
      </p:sp>
      <p:sp>
        <p:nvSpPr>
          <p:cNvPr id="48139" name="Rectangle 11"/>
          <p:cNvSpPr>
            <a:spLocks noGrp="1" noChangeArrowheads="1"/>
          </p:cNvSpPr>
          <p:nvPr>
            <p:ph type="title" sz="quarter"/>
          </p:nvPr>
        </p:nvSpPr>
        <p:spPr/>
        <p:txBody>
          <a:bodyPr/>
          <a:lstStyle/>
          <a:p>
            <a:pPr eaLnBrk="1" hangingPunct="1"/>
            <a:r>
              <a:rPr lang="en-US" altLang="zh-CN" smtClean="0"/>
              <a:t>Access Link</a:t>
            </a:r>
            <a:r>
              <a:rPr lang="zh-CN" altLang="en-US" smtClean="0"/>
              <a:t>和</a:t>
            </a:r>
            <a:r>
              <a:rPr lang="en-US" altLang="zh-CN" smtClean="0"/>
              <a:t>Trunk Link</a:t>
            </a:r>
          </a:p>
        </p:txBody>
      </p:sp>
      <p:sp>
        <p:nvSpPr>
          <p:cNvPr id="48140" name="Line 12"/>
          <p:cNvSpPr>
            <a:spLocks noChangeShapeType="1"/>
          </p:cNvSpPr>
          <p:nvPr/>
        </p:nvSpPr>
        <p:spPr bwMode="auto">
          <a:xfrm>
            <a:off x="3490913" y="1844675"/>
            <a:ext cx="2233612" cy="0"/>
          </a:xfrm>
          <a:prstGeom prst="line">
            <a:avLst/>
          </a:prstGeom>
          <a:noFill/>
          <a:ln w="31750">
            <a:solidFill>
              <a:srgbClr val="008080"/>
            </a:solidFill>
            <a:round/>
            <a:headEnd/>
            <a:tailEnd/>
          </a:ln>
        </p:spPr>
        <p:txBody>
          <a:bodyPr wrap="none" anchor="ctr"/>
          <a:lstStyle/>
          <a:p>
            <a:endParaRPr lang="zh-CN" altLang="en-US"/>
          </a:p>
        </p:txBody>
      </p:sp>
      <p:sp>
        <p:nvSpPr>
          <p:cNvPr id="48141" name="Line 13"/>
          <p:cNvSpPr>
            <a:spLocks noChangeShapeType="1"/>
          </p:cNvSpPr>
          <p:nvPr/>
        </p:nvSpPr>
        <p:spPr bwMode="auto">
          <a:xfrm flipV="1">
            <a:off x="4932363" y="2133600"/>
            <a:ext cx="719137" cy="1295400"/>
          </a:xfrm>
          <a:prstGeom prst="line">
            <a:avLst/>
          </a:prstGeom>
          <a:noFill/>
          <a:ln w="31750">
            <a:solidFill>
              <a:srgbClr val="008080"/>
            </a:solidFill>
            <a:round/>
            <a:headEnd/>
            <a:tailEnd/>
          </a:ln>
        </p:spPr>
        <p:txBody>
          <a:bodyPr wrap="none" anchor="ctr"/>
          <a:lstStyle/>
          <a:p>
            <a:endParaRPr lang="zh-CN" altLang="en-US"/>
          </a:p>
        </p:txBody>
      </p:sp>
      <p:sp>
        <p:nvSpPr>
          <p:cNvPr id="349198" name="Text Box 14"/>
          <p:cNvSpPr txBox="1">
            <a:spLocks noChangeArrowheads="1"/>
          </p:cNvSpPr>
          <p:nvPr/>
        </p:nvSpPr>
        <p:spPr bwMode="auto">
          <a:xfrm>
            <a:off x="2890838" y="4535488"/>
            <a:ext cx="1003300"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600">
                <a:solidFill>
                  <a:srgbClr val="800080"/>
                </a:solidFill>
                <a:effectLst>
                  <a:outerShdw blurRad="38100" dist="38100" dir="2700000" algn="tl">
                    <a:srgbClr val="C0C0C0"/>
                  </a:outerShdw>
                </a:effectLst>
                <a:latin typeface="Times New Roman" pitchFamily="18" charset="0"/>
                <a:ea typeface="宋体" pitchFamily="2" charset="-122"/>
              </a:rPr>
              <a:t>接入链路</a:t>
            </a:r>
          </a:p>
        </p:txBody>
      </p:sp>
      <p:sp>
        <p:nvSpPr>
          <p:cNvPr id="48143" name="Line 15"/>
          <p:cNvSpPr>
            <a:spLocks noChangeShapeType="1"/>
          </p:cNvSpPr>
          <p:nvPr/>
        </p:nvSpPr>
        <p:spPr bwMode="auto">
          <a:xfrm flipH="1" flipV="1">
            <a:off x="1908175" y="4508500"/>
            <a:ext cx="1008063" cy="144463"/>
          </a:xfrm>
          <a:prstGeom prst="line">
            <a:avLst/>
          </a:prstGeom>
          <a:noFill/>
          <a:ln w="9525">
            <a:solidFill>
              <a:schemeClr val="accent2"/>
            </a:solidFill>
            <a:round/>
            <a:headEnd/>
            <a:tailEnd type="triangle" w="med" len="med"/>
          </a:ln>
        </p:spPr>
        <p:txBody>
          <a:bodyPr/>
          <a:lstStyle/>
          <a:p>
            <a:endParaRPr lang="zh-CN" altLang="en-US"/>
          </a:p>
        </p:txBody>
      </p:sp>
      <p:sp>
        <p:nvSpPr>
          <p:cNvPr id="48144" name="Line 16"/>
          <p:cNvSpPr>
            <a:spLocks noChangeShapeType="1"/>
          </p:cNvSpPr>
          <p:nvPr/>
        </p:nvSpPr>
        <p:spPr bwMode="auto">
          <a:xfrm flipH="1" flipV="1">
            <a:off x="1403350" y="4149725"/>
            <a:ext cx="1655763" cy="431800"/>
          </a:xfrm>
          <a:prstGeom prst="line">
            <a:avLst/>
          </a:prstGeom>
          <a:noFill/>
          <a:ln w="9525">
            <a:solidFill>
              <a:schemeClr val="accent2"/>
            </a:solidFill>
            <a:round/>
            <a:headEnd/>
            <a:tailEnd type="triangle" w="med" len="med"/>
          </a:ln>
        </p:spPr>
        <p:txBody>
          <a:bodyPr/>
          <a:lstStyle/>
          <a:p>
            <a:endParaRPr lang="zh-CN" altLang="en-US"/>
          </a:p>
        </p:txBody>
      </p:sp>
      <p:sp>
        <p:nvSpPr>
          <p:cNvPr id="48145" name="Line 17"/>
          <p:cNvSpPr>
            <a:spLocks noChangeShapeType="1"/>
          </p:cNvSpPr>
          <p:nvPr/>
        </p:nvSpPr>
        <p:spPr bwMode="auto">
          <a:xfrm flipV="1">
            <a:off x="3851275" y="4076700"/>
            <a:ext cx="1296988" cy="647700"/>
          </a:xfrm>
          <a:prstGeom prst="line">
            <a:avLst/>
          </a:prstGeom>
          <a:noFill/>
          <a:ln w="9525">
            <a:solidFill>
              <a:schemeClr val="accent2"/>
            </a:solidFill>
            <a:round/>
            <a:headEnd/>
            <a:tailEnd type="triangle" w="med" len="med"/>
          </a:ln>
        </p:spPr>
        <p:txBody>
          <a:bodyPr/>
          <a:lstStyle/>
          <a:p>
            <a:endParaRPr lang="zh-CN" altLang="en-US"/>
          </a:p>
        </p:txBody>
      </p:sp>
      <p:sp>
        <p:nvSpPr>
          <p:cNvPr id="48146" name="Line 18"/>
          <p:cNvSpPr>
            <a:spLocks noChangeShapeType="1"/>
          </p:cNvSpPr>
          <p:nvPr/>
        </p:nvSpPr>
        <p:spPr bwMode="auto">
          <a:xfrm flipV="1">
            <a:off x="3851275" y="4005263"/>
            <a:ext cx="1081088" cy="647700"/>
          </a:xfrm>
          <a:prstGeom prst="line">
            <a:avLst/>
          </a:prstGeom>
          <a:noFill/>
          <a:ln w="9525">
            <a:solidFill>
              <a:schemeClr val="accent2"/>
            </a:solidFill>
            <a:round/>
            <a:headEnd/>
            <a:tailEnd type="triangle" w="med" len="med"/>
          </a:ln>
        </p:spPr>
        <p:txBody>
          <a:bodyPr/>
          <a:lstStyle/>
          <a:p>
            <a:endParaRPr lang="zh-CN" altLang="en-US"/>
          </a:p>
        </p:txBody>
      </p:sp>
      <p:sp>
        <p:nvSpPr>
          <p:cNvPr id="48147" name="Line 19"/>
          <p:cNvSpPr>
            <a:spLocks noChangeShapeType="1"/>
          </p:cNvSpPr>
          <p:nvPr/>
        </p:nvSpPr>
        <p:spPr bwMode="auto">
          <a:xfrm flipV="1">
            <a:off x="3851275" y="4149725"/>
            <a:ext cx="2736850" cy="574675"/>
          </a:xfrm>
          <a:prstGeom prst="line">
            <a:avLst/>
          </a:prstGeom>
          <a:noFill/>
          <a:ln w="9525">
            <a:solidFill>
              <a:schemeClr val="accent2"/>
            </a:solidFill>
            <a:round/>
            <a:headEnd/>
            <a:tailEnd type="triangle" w="med" len="med"/>
          </a:ln>
        </p:spPr>
        <p:txBody>
          <a:bodyPr/>
          <a:lstStyle/>
          <a:p>
            <a:endParaRPr lang="zh-CN" altLang="en-US"/>
          </a:p>
        </p:txBody>
      </p:sp>
      <p:sp>
        <p:nvSpPr>
          <p:cNvPr id="48148" name="Line 20"/>
          <p:cNvSpPr>
            <a:spLocks noChangeShapeType="1"/>
          </p:cNvSpPr>
          <p:nvPr/>
        </p:nvSpPr>
        <p:spPr bwMode="auto">
          <a:xfrm flipV="1">
            <a:off x="3924300" y="4365625"/>
            <a:ext cx="3095625" cy="358775"/>
          </a:xfrm>
          <a:prstGeom prst="line">
            <a:avLst/>
          </a:prstGeom>
          <a:noFill/>
          <a:ln w="9525">
            <a:solidFill>
              <a:schemeClr val="accent2"/>
            </a:solidFill>
            <a:round/>
            <a:headEnd/>
            <a:tailEnd type="triangle" w="med" len="med"/>
          </a:ln>
        </p:spPr>
        <p:txBody>
          <a:bodyPr/>
          <a:lstStyle/>
          <a:p>
            <a:endParaRPr lang="zh-CN" altLang="en-US"/>
          </a:p>
        </p:txBody>
      </p:sp>
      <p:sp>
        <p:nvSpPr>
          <p:cNvPr id="349205" name="Text Box 21"/>
          <p:cNvSpPr txBox="1">
            <a:spLocks noChangeArrowheads="1"/>
          </p:cNvSpPr>
          <p:nvPr/>
        </p:nvSpPr>
        <p:spPr bwMode="auto">
          <a:xfrm>
            <a:off x="3756025" y="2447925"/>
            <a:ext cx="1003300"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600">
                <a:solidFill>
                  <a:srgbClr val="800080"/>
                </a:solidFill>
                <a:effectLst>
                  <a:outerShdw blurRad="38100" dist="38100" dir="2700000" algn="tl">
                    <a:srgbClr val="C0C0C0"/>
                  </a:outerShdw>
                </a:effectLst>
                <a:latin typeface="Times New Roman" pitchFamily="18" charset="0"/>
                <a:ea typeface="宋体" pitchFamily="2" charset="-122"/>
              </a:rPr>
              <a:t>干道链路</a:t>
            </a:r>
          </a:p>
        </p:txBody>
      </p:sp>
      <p:sp>
        <p:nvSpPr>
          <p:cNvPr id="48150" name="Line 22"/>
          <p:cNvSpPr>
            <a:spLocks noChangeShapeType="1"/>
          </p:cNvSpPr>
          <p:nvPr/>
        </p:nvSpPr>
        <p:spPr bwMode="auto">
          <a:xfrm flipH="1" flipV="1">
            <a:off x="2627313" y="2420938"/>
            <a:ext cx="1152525" cy="144462"/>
          </a:xfrm>
          <a:prstGeom prst="line">
            <a:avLst/>
          </a:prstGeom>
          <a:noFill/>
          <a:ln w="9525">
            <a:solidFill>
              <a:schemeClr val="accent2"/>
            </a:solidFill>
            <a:round/>
            <a:headEnd/>
            <a:tailEnd type="triangle" w="med" len="med"/>
          </a:ln>
        </p:spPr>
        <p:txBody>
          <a:bodyPr/>
          <a:lstStyle/>
          <a:p>
            <a:endParaRPr lang="zh-CN" altLang="en-US"/>
          </a:p>
        </p:txBody>
      </p:sp>
      <p:sp>
        <p:nvSpPr>
          <p:cNvPr id="48151" name="Line 23"/>
          <p:cNvSpPr>
            <a:spLocks noChangeShapeType="1"/>
          </p:cNvSpPr>
          <p:nvPr/>
        </p:nvSpPr>
        <p:spPr bwMode="auto">
          <a:xfrm flipH="1">
            <a:off x="3203575" y="2708275"/>
            <a:ext cx="576263" cy="288925"/>
          </a:xfrm>
          <a:prstGeom prst="line">
            <a:avLst/>
          </a:prstGeom>
          <a:noFill/>
          <a:ln w="9525">
            <a:solidFill>
              <a:schemeClr val="accent2"/>
            </a:solidFill>
            <a:round/>
            <a:headEnd/>
            <a:tailEnd type="triangle" w="med" len="med"/>
          </a:ln>
        </p:spPr>
        <p:txBody>
          <a:bodyPr/>
          <a:lstStyle/>
          <a:p>
            <a:endParaRPr lang="zh-CN" altLang="en-US"/>
          </a:p>
        </p:txBody>
      </p:sp>
      <p:sp>
        <p:nvSpPr>
          <p:cNvPr id="48152" name="Line 24"/>
          <p:cNvSpPr>
            <a:spLocks noChangeShapeType="1"/>
          </p:cNvSpPr>
          <p:nvPr/>
        </p:nvSpPr>
        <p:spPr bwMode="auto">
          <a:xfrm flipV="1">
            <a:off x="4211638" y="1844675"/>
            <a:ext cx="215900" cy="576263"/>
          </a:xfrm>
          <a:prstGeom prst="line">
            <a:avLst/>
          </a:prstGeom>
          <a:noFill/>
          <a:ln w="9525">
            <a:solidFill>
              <a:schemeClr val="accent2"/>
            </a:solidFill>
            <a:round/>
            <a:headEnd/>
            <a:tailEnd type="triangle" w="med" len="med"/>
          </a:ln>
        </p:spPr>
        <p:txBody>
          <a:bodyPr/>
          <a:lstStyle/>
          <a:p>
            <a:endParaRPr lang="zh-CN" altLang="en-US"/>
          </a:p>
        </p:txBody>
      </p:sp>
      <p:sp>
        <p:nvSpPr>
          <p:cNvPr id="48153" name="Line 25"/>
          <p:cNvSpPr>
            <a:spLocks noChangeShapeType="1"/>
          </p:cNvSpPr>
          <p:nvPr/>
        </p:nvSpPr>
        <p:spPr bwMode="auto">
          <a:xfrm>
            <a:off x="4716463" y="2636838"/>
            <a:ext cx="431800" cy="360362"/>
          </a:xfrm>
          <a:prstGeom prst="line">
            <a:avLst/>
          </a:prstGeom>
          <a:noFill/>
          <a:ln w="9525">
            <a:solidFill>
              <a:schemeClr val="accent2"/>
            </a:solidFill>
            <a:round/>
            <a:headEnd/>
            <a:tailEnd type="triangle" w="med" len="med"/>
          </a:ln>
        </p:spPr>
        <p:txBody>
          <a:bodyPr/>
          <a:lstStyle/>
          <a:p>
            <a:endParaRPr lang="zh-CN" altLang="en-US"/>
          </a:p>
        </p:txBody>
      </p:sp>
      <p:sp>
        <p:nvSpPr>
          <p:cNvPr id="48154" name="Line 26"/>
          <p:cNvSpPr>
            <a:spLocks noChangeShapeType="1"/>
          </p:cNvSpPr>
          <p:nvPr/>
        </p:nvSpPr>
        <p:spPr bwMode="auto">
          <a:xfrm flipV="1">
            <a:off x="4716463" y="2420938"/>
            <a:ext cx="1439862" cy="144462"/>
          </a:xfrm>
          <a:prstGeom prst="line">
            <a:avLst/>
          </a:prstGeom>
          <a:noFill/>
          <a:ln w="9525">
            <a:solidFill>
              <a:schemeClr val="accent2"/>
            </a:solidFill>
            <a:round/>
            <a:headEnd/>
            <a:tailEnd type="triangle" w="med" len="med"/>
          </a:ln>
        </p:spPr>
        <p:txBody>
          <a:bodyPr/>
          <a:lstStyle/>
          <a:p>
            <a:endParaRPr lang="zh-CN" altLang="en-US"/>
          </a:p>
        </p:txBody>
      </p:sp>
      <p:pic>
        <p:nvPicPr>
          <p:cNvPr id="48155" name="Picture 27" descr="显示屏-2"/>
          <p:cNvPicPr>
            <a:picLocks noChangeAspect="1" noChangeArrowheads="1"/>
          </p:cNvPicPr>
          <p:nvPr/>
        </p:nvPicPr>
        <p:blipFill>
          <a:blip r:embed="rId3">
            <a:clrChange>
              <a:clrFrom>
                <a:srgbClr val="FDFFFF"/>
              </a:clrFrom>
              <a:clrTo>
                <a:srgbClr val="FDFFFF">
                  <a:alpha val="0"/>
                </a:srgbClr>
              </a:clrTo>
            </a:clrChange>
          </a:blip>
          <a:srcRect/>
          <a:stretch>
            <a:fillRect/>
          </a:stretch>
        </p:blipFill>
        <p:spPr bwMode="auto">
          <a:xfrm>
            <a:off x="815975" y="4797425"/>
            <a:ext cx="731838" cy="790575"/>
          </a:xfrm>
          <a:prstGeom prst="rect">
            <a:avLst/>
          </a:prstGeom>
          <a:noFill/>
          <a:ln w="9525">
            <a:noFill/>
            <a:miter lim="800000"/>
            <a:headEnd/>
            <a:tailEnd/>
          </a:ln>
        </p:spPr>
      </p:pic>
      <p:pic>
        <p:nvPicPr>
          <p:cNvPr id="48156" name="Picture 28" descr="显示屏-2"/>
          <p:cNvPicPr>
            <a:picLocks noChangeAspect="1" noChangeArrowheads="1"/>
          </p:cNvPicPr>
          <p:nvPr/>
        </p:nvPicPr>
        <p:blipFill>
          <a:blip r:embed="rId3">
            <a:clrChange>
              <a:clrFrom>
                <a:srgbClr val="FDFFFF"/>
              </a:clrFrom>
              <a:clrTo>
                <a:srgbClr val="FDFFFF">
                  <a:alpha val="0"/>
                </a:srgbClr>
              </a:clrTo>
            </a:clrChange>
          </a:blip>
          <a:srcRect/>
          <a:stretch>
            <a:fillRect/>
          </a:stretch>
        </p:blipFill>
        <p:spPr bwMode="auto">
          <a:xfrm>
            <a:off x="1692275" y="4797425"/>
            <a:ext cx="731838" cy="790575"/>
          </a:xfrm>
          <a:prstGeom prst="rect">
            <a:avLst/>
          </a:prstGeom>
          <a:noFill/>
          <a:ln w="9525">
            <a:noFill/>
            <a:miter lim="800000"/>
            <a:headEnd/>
            <a:tailEnd/>
          </a:ln>
        </p:spPr>
      </p:pic>
      <p:pic>
        <p:nvPicPr>
          <p:cNvPr id="48157" name="Picture 29" descr="显示屏-2"/>
          <p:cNvPicPr>
            <a:picLocks noChangeAspect="1" noChangeArrowheads="1"/>
          </p:cNvPicPr>
          <p:nvPr/>
        </p:nvPicPr>
        <p:blipFill>
          <a:blip r:embed="rId3">
            <a:clrChange>
              <a:clrFrom>
                <a:srgbClr val="FDFFFF"/>
              </a:clrFrom>
              <a:clrTo>
                <a:srgbClr val="FDFFFF">
                  <a:alpha val="0"/>
                </a:srgbClr>
              </a:clrTo>
            </a:clrChange>
          </a:blip>
          <a:srcRect/>
          <a:stretch>
            <a:fillRect/>
          </a:stretch>
        </p:blipFill>
        <p:spPr bwMode="auto">
          <a:xfrm>
            <a:off x="4271963" y="4797425"/>
            <a:ext cx="731837" cy="790575"/>
          </a:xfrm>
          <a:prstGeom prst="rect">
            <a:avLst/>
          </a:prstGeom>
          <a:noFill/>
          <a:ln w="9525">
            <a:noFill/>
            <a:miter lim="800000"/>
            <a:headEnd/>
            <a:tailEnd/>
          </a:ln>
        </p:spPr>
      </p:pic>
      <p:pic>
        <p:nvPicPr>
          <p:cNvPr id="48158" name="Picture 30" descr="显示屏-2"/>
          <p:cNvPicPr>
            <a:picLocks noChangeAspect="1" noChangeArrowheads="1"/>
          </p:cNvPicPr>
          <p:nvPr/>
        </p:nvPicPr>
        <p:blipFill>
          <a:blip r:embed="rId3">
            <a:clrChange>
              <a:clrFrom>
                <a:srgbClr val="FDFFFF"/>
              </a:clrFrom>
              <a:clrTo>
                <a:srgbClr val="FDFFFF">
                  <a:alpha val="0"/>
                </a:srgbClr>
              </a:clrTo>
            </a:clrChange>
          </a:blip>
          <a:srcRect/>
          <a:stretch>
            <a:fillRect/>
          </a:stretch>
        </p:blipFill>
        <p:spPr bwMode="auto">
          <a:xfrm>
            <a:off x="5076825" y="4797425"/>
            <a:ext cx="731838" cy="790575"/>
          </a:xfrm>
          <a:prstGeom prst="rect">
            <a:avLst/>
          </a:prstGeom>
          <a:noFill/>
          <a:ln w="9525">
            <a:noFill/>
            <a:miter lim="800000"/>
            <a:headEnd/>
            <a:tailEnd/>
          </a:ln>
        </p:spPr>
      </p:pic>
      <p:pic>
        <p:nvPicPr>
          <p:cNvPr id="48159" name="Picture 31" descr="显示屏-2"/>
          <p:cNvPicPr>
            <a:picLocks noChangeAspect="1" noChangeArrowheads="1"/>
          </p:cNvPicPr>
          <p:nvPr/>
        </p:nvPicPr>
        <p:blipFill>
          <a:blip r:embed="rId3">
            <a:clrChange>
              <a:clrFrom>
                <a:srgbClr val="FDFFFF"/>
              </a:clrFrom>
              <a:clrTo>
                <a:srgbClr val="FDFFFF">
                  <a:alpha val="0"/>
                </a:srgbClr>
              </a:clrTo>
            </a:clrChange>
          </a:blip>
          <a:srcRect/>
          <a:stretch>
            <a:fillRect/>
          </a:stretch>
        </p:blipFill>
        <p:spPr bwMode="auto">
          <a:xfrm>
            <a:off x="6072188" y="4797425"/>
            <a:ext cx="731837" cy="790575"/>
          </a:xfrm>
          <a:prstGeom prst="rect">
            <a:avLst/>
          </a:prstGeom>
          <a:noFill/>
          <a:ln w="9525">
            <a:noFill/>
            <a:miter lim="800000"/>
            <a:headEnd/>
            <a:tailEnd/>
          </a:ln>
        </p:spPr>
      </p:pic>
      <p:pic>
        <p:nvPicPr>
          <p:cNvPr id="48160" name="Picture 32" descr="显示屏-2"/>
          <p:cNvPicPr>
            <a:picLocks noChangeAspect="1" noChangeArrowheads="1"/>
          </p:cNvPicPr>
          <p:nvPr/>
        </p:nvPicPr>
        <p:blipFill>
          <a:blip r:embed="rId3">
            <a:clrChange>
              <a:clrFrom>
                <a:srgbClr val="FDFFFF"/>
              </a:clrFrom>
              <a:clrTo>
                <a:srgbClr val="FDFFFF">
                  <a:alpha val="0"/>
                </a:srgbClr>
              </a:clrTo>
            </a:clrChange>
          </a:blip>
          <a:srcRect/>
          <a:stretch>
            <a:fillRect/>
          </a:stretch>
        </p:blipFill>
        <p:spPr bwMode="auto">
          <a:xfrm>
            <a:off x="6877050" y="4797425"/>
            <a:ext cx="731838" cy="790575"/>
          </a:xfrm>
          <a:prstGeom prst="rect">
            <a:avLst/>
          </a:prstGeom>
          <a:noFill/>
          <a:ln w="9525">
            <a:noFill/>
            <a:miter lim="800000"/>
            <a:headEnd/>
            <a:tailEnd/>
          </a:ln>
        </p:spPr>
      </p:pic>
      <p:pic>
        <p:nvPicPr>
          <p:cNvPr id="48161" name="Picture 33" descr="4"/>
          <p:cNvPicPr>
            <a:picLocks noChangeAspect="1" noChangeArrowheads="1"/>
          </p:cNvPicPr>
          <p:nvPr/>
        </p:nvPicPr>
        <p:blipFill>
          <a:blip r:embed="rId4"/>
          <a:srcRect/>
          <a:stretch>
            <a:fillRect/>
          </a:stretch>
        </p:blipFill>
        <p:spPr bwMode="auto">
          <a:xfrm>
            <a:off x="5435600" y="1557338"/>
            <a:ext cx="981075" cy="644525"/>
          </a:xfrm>
          <a:prstGeom prst="rect">
            <a:avLst/>
          </a:prstGeom>
          <a:noFill/>
          <a:ln w="9525">
            <a:noFill/>
            <a:miter lim="800000"/>
            <a:headEnd/>
            <a:tailEnd/>
          </a:ln>
        </p:spPr>
      </p:pic>
      <p:pic>
        <p:nvPicPr>
          <p:cNvPr id="48162" name="Picture 34" descr="4"/>
          <p:cNvPicPr>
            <a:picLocks noChangeAspect="1" noChangeArrowheads="1"/>
          </p:cNvPicPr>
          <p:nvPr/>
        </p:nvPicPr>
        <p:blipFill>
          <a:blip r:embed="rId4"/>
          <a:srcRect/>
          <a:stretch>
            <a:fillRect/>
          </a:stretch>
        </p:blipFill>
        <p:spPr bwMode="auto">
          <a:xfrm>
            <a:off x="2555875" y="1557338"/>
            <a:ext cx="981075" cy="644525"/>
          </a:xfrm>
          <a:prstGeom prst="rect">
            <a:avLst/>
          </a:prstGeom>
          <a:noFill/>
          <a:ln w="9525">
            <a:noFill/>
            <a:miter lim="800000"/>
            <a:headEnd/>
            <a:tailEnd/>
          </a:ln>
        </p:spPr>
      </p:pic>
      <p:pic>
        <p:nvPicPr>
          <p:cNvPr id="48163" name="Picture 35" descr="4"/>
          <p:cNvPicPr>
            <a:picLocks noChangeAspect="1" noChangeArrowheads="1"/>
          </p:cNvPicPr>
          <p:nvPr/>
        </p:nvPicPr>
        <p:blipFill>
          <a:blip r:embed="rId4"/>
          <a:srcRect/>
          <a:stretch>
            <a:fillRect/>
          </a:stretch>
        </p:blipFill>
        <p:spPr bwMode="auto">
          <a:xfrm>
            <a:off x="1187450" y="3284538"/>
            <a:ext cx="981075" cy="644525"/>
          </a:xfrm>
          <a:prstGeom prst="rect">
            <a:avLst/>
          </a:prstGeom>
          <a:noFill/>
          <a:ln w="9525">
            <a:noFill/>
            <a:miter lim="800000"/>
            <a:headEnd/>
            <a:tailEnd/>
          </a:ln>
        </p:spPr>
      </p:pic>
      <p:pic>
        <p:nvPicPr>
          <p:cNvPr id="48164" name="Picture 36" descr="4"/>
          <p:cNvPicPr>
            <a:picLocks noChangeAspect="1" noChangeArrowheads="1"/>
          </p:cNvPicPr>
          <p:nvPr/>
        </p:nvPicPr>
        <p:blipFill>
          <a:blip r:embed="rId4"/>
          <a:srcRect/>
          <a:stretch>
            <a:fillRect/>
          </a:stretch>
        </p:blipFill>
        <p:spPr bwMode="auto">
          <a:xfrm>
            <a:off x="2916238" y="3284538"/>
            <a:ext cx="981075" cy="644525"/>
          </a:xfrm>
          <a:prstGeom prst="rect">
            <a:avLst/>
          </a:prstGeom>
          <a:noFill/>
          <a:ln w="9525">
            <a:noFill/>
            <a:miter lim="800000"/>
            <a:headEnd/>
            <a:tailEnd/>
          </a:ln>
        </p:spPr>
      </p:pic>
      <p:pic>
        <p:nvPicPr>
          <p:cNvPr id="48165" name="Picture 37" descr="4"/>
          <p:cNvPicPr>
            <a:picLocks noChangeAspect="1" noChangeArrowheads="1"/>
          </p:cNvPicPr>
          <p:nvPr/>
        </p:nvPicPr>
        <p:blipFill>
          <a:blip r:embed="rId4"/>
          <a:srcRect/>
          <a:stretch>
            <a:fillRect/>
          </a:stretch>
        </p:blipFill>
        <p:spPr bwMode="auto">
          <a:xfrm>
            <a:off x="4572000" y="3289300"/>
            <a:ext cx="981075" cy="644525"/>
          </a:xfrm>
          <a:prstGeom prst="rect">
            <a:avLst/>
          </a:prstGeom>
          <a:noFill/>
          <a:ln w="9525">
            <a:noFill/>
            <a:miter lim="800000"/>
            <a:headEnd/>
            <a:tailEnd/>
          </a:ln>
        </p:spPr>
      </p:pic>
      <p:pic>
        <p:nvPicPr>
          <p:cNvPr id="48166" name="Picture 38" descr="4"/>
          <p:cNvPicPr>
            <a:picLocks noChangeAspect="1" noChangeArrowheads="1"/>
          </p:cNvPicPr>
          <p:nvPr/>
        </p:nvPicPr>
        <p:blipFill>
          <a:blip r:embed="rId4"/>
          <a:srcRect/>
          <a:stretch>
            <a:fillRect/>
          </a:stretch>
        </p:blipFill>
        <p:spPr bwMode="auto">
          <a:xfrm>
            <a:off x="6300788" y="3284538"/>
            <a:ext cx="981075" cy="6445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sz="quarter"/>
          </p:nvPr>
        </p:nvSpPr>
        <p:spPr/>
        <p:txBody>
          <a:bodyPr/>
          <a:lstStyle/>
          <a:p>
            <a:pPr eaLnBrk="1" hangingPunct="1"/>
            <a:r>
              <a:rPr lang="zh-CN" altLang="en-US" smtClean="0"/>
              <a:t>端口对接收报文的处理</a:t>
            </a:r>
          </a:p>
        </p:txBody>
      </p:sp>
      <p:sp>
        <p:nvSpPr>
          <p:cNvPr id="49155" name="Text Box 3"/>
          <p:cNvSpPr txBox="1">
            <a:spLocks noChangeArrowheads="1"/>
          </p:cNvSpPr>
          <p:nvPr/>
        </p:nvSpPr>
        <p:spPr bwMode="auto">
          <a:xfrm>
            <a:off x="684213" y="1196975"/>
            <a:ext cx="8153400" cy="5183188"/>
          </a:xfrm>
          <a:prstGeom prst="rect">
            <a:avLst/>
          </a:prstGeom>
          <a:noFill/>
          <a:ln w="9525">
            <a:noFill/>
            <a:miter lim="800000"/>
            <a:headEnd/>
            <a:tailEnd/>
          </a:ln>
        </p:spPr>
        <p:txBody>
          <a:bodyPr>
            <a:spAutoFit/>
          </a:bodyPr>
          <a:lstStyle/>
          <a:p>
            <a:pPr>
              <a:spcBef>
                <a:spcPct val="50000"/>
              </a:spcBef>
              <a:buClrTx/>
              <a:buSzTx/>
              <a:buFontTx/>
              <a:buNone/>
            </a:pPr>
            <a:r>
              <a:rPr kumimoji="1" lang="zh-CN" altLang="en-US" b="0">
                <a:solidFill>
                  <a:srgbClr val="E40000"/>
                </a:solidFill>
                <a:latin typeface="黑体" pitchFamily="2" charset="-122"/>
                <a:ea typeface="黑体" pitchFamily="2" charset="-122"/>
              </a:rPr>
              <a:t>收报文：</a:t>
            </a:r>
          </a:p>
          <a:p>
            <a:pPr>
              <a:spcBef>
                <a:spcPct val="50000"/>
              </a:spcBef>
              <a:buClrTx/>
              <a:buSzTx/>
              <a:buFontTx/>
              <a:buNone/>
            </a:pPr>
            <a:r>
              <a:rPr kumimoji="1" lang="en-US" altLang="zh-CN" sz="1400" b="0">
                <a:solidFill>
                  <a:srgbClr val="E40000"/>
                </a:solidFill>
                <a:latin typeface="黑体" pitchFamily="2" charset="-122"/>
                <a:ea typeface="黑体" pitchFamily="2" charset="-122"/>
              </a:rPr>
              <a:t>Acess</a:t>
            </a:r>
            <a:r>
              <a:rPr kumimoji="1" lang="zh-CN" altLang="en-US" sz="1400" b="0">
                <a:solidFill>
                  <a:srgbClr val="E40000"/>
                </a:solidFill>
                <a:latin typeface="黑体" pitchFamily="2" charset="-122"/>
                <a:ea typeface="黑体" pitchFamily="2" charset="-122"/>
              </a:rPr>
              <a:t>端口：</a:t>
            </a: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1</a:t>
            </a:r>
            <a:r>
              <a:rPr kumimoji="1" lang="zh-CN" altLang="en-US" sz="1400" b="0">
                <a:solidFill>
                  <a:schemeClr val="accent2"/>
                </a:solidFill>
                <a:latin typeface="黑体" pitchFamily="2" charset="-122"/>
                <a:ea typeface="黑体" pitchFamily="2" charset="-122"/>
              </a:rPr>
              <a:t>、收到一个报文</a:t>
            </a:r>
          </a:p>
          <a:p>
            <a:pPr>
              <a:spcBef>
                <a:spcPct val="50000"/>
              </a:spcBef>
              <a:buClrTx/>
              <a:buSzTx/>
              <a:buFontTx/>
              <a:buNone/>
            </a:pP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2</a:t>
            </a:r>
            <a:r>
              <a:rPr kumimoji="1" lang="zh-CN" altLang="en-US" sz="1400" b="0">
                <a:solidFill>
                  <a:schemeClr val="accent2"/>
                </a:solidFill>
                <a:latin typeface="黑体" pitchFamily="2" charset="-122"/>
                <a:ea typeface="黑体" pitchFamily="2" charset="-122"/>
              </a:rPr>
              <a:t>、判断是否有</a:t>
            </a:r>
            <a:r>
              <a:rPr kumimoji="1" lang="en-US" altLang="zh-CN" sz="1400" b="0">
                <a:solidFill>
                  <a:schemeClr val="accent2"/>
                </a:solidFill>
                <a:latin typeface="黑体" pitchFamily="2" charset="-122"/>
                <a:ea typeface="黑体" pitchFamily="2" charset="-122"/>
              </a:rPr>
              <a:t>VLAN</a:t>
            </a:r>
            <a:r>
              <a:rPr kumimoji="1" lang="zh-CN" altLang="en-US" sz="1400" b="0">
                <a:solidFill>
                  <a:schemeClr val="accent2"/>
                </a:solidFill>
                <a:latin typeface="黑体" pitchFamily="2" charset="-122"/>
                <a:ea typeface="黑体" pitchFamily="2" charset="-122"/>
              </a:rPr>
              <a:t>信息：如果没有则转到第</a:t>
            </a:r>
            <a:r>
              <a:rPr kumimoji="1" lang="en-US" altLang="zh-CN" sz="1400" b="0">
                <a:solidFill>
                  <a:schemeClr val="accent2"/>
                </a:solidFill>
                <a:latin typeface="黑体" pitchFamily="2" charset="-122"/>
                <a:ea typeface="黑体" pitchFamily="2" charset="-122"/>
              </a:rPr>
              <a:t>3</a:t>
            </a:r>
            <a:r>
              <a:rPr kumimoji="1" lang="zh-CN" altLang="en-US" sz="1400" b="0">
                <a:solidFill>
                  <a:schemeClr val="accent2"/>
                </a:solidFill>
                <a:latin typeface="黑体" pitchFamily="2" charset="-122"/>
                <a:ea typeface="黑体" pitchFamily="2" charset="-122"/>
              </a:rPr>
              <a:t>步，否则转到第</a:t>
            </a:r>
            <a:r>
              <a:rPr kumimoji="1" lang="en-US" altLang="zh-CN" sz="1400" b="0">
                <a:solidFill>
                  <a:schemeClr val="accent2"/>
                </a:solidFill>
                <a:latin typeface="黑体" pitchFamily="2" charset="-122"/>
                <a:ea typeface="黑体" pitchFamily="2" charset="-122"/>
              </a:rPr>
              <a:t>4</a:t>
            </a:r>
            <a:r>
              <a:rPr kumimoji="1" lang="zh-CN" altLang="en-US" sz="1400" b="0">
                <a:solidFill>
                  <a:schemeClr val="accent2"/>
                </a:solidFill>
                <a:latin typeface="黑体" pitchFamily="2" charset="-122"/>
                <a:ea typeface="黑体" pitchFamily="2" charset="-122"/>
              </a:rPr>
              <a:t>步</a:t>
            </a:r>
          </a:p>
          <a:p>
            <a:pPr>
              <a:spcBef>
                <a:spcPct val="50000"/>
              </a:spcBef>
              <a:buClrTx/>
              <a:buSzTx/>
              <a:buFontTx/>
              <a:buNone/>
            </a:pP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3</a:t>
            </a:r>
            <a:r>
              <a:rPr kumimoji="1" lang="zh-CN" altLang="en-US" sz="1400" b="0">
                <a:solidFill>
                  <a:schemeClr val="accent2"/>
                </a:solidFill>
                <a:latin typeface="黑体" pitchFamily="2" charset="-122"/>
                <a:ea typeface="黑体" pitchFamily="2" charset="-122"/>
              </a:rPr>
              <a:t>、打上端口的</a:t>
            </a:r>
            <a:r>
              <a:rPr kumimoji="1" lang="en-US" altLang="zh-CN" sz="1400" b="0">
                <a:solidFill>
                  <a:schemeClr val="accent2"/>
                </a:solidFill>
                <a:latin typeface="黑体" pitchFamily="2" charset="-122"/>
                <a:ea typeface="黑体" pitchFamily="2" charset="-122"/>
              </a:rPr>
              <a:t>PVID</a:t>
            </a:r>
            <a:r>
              <a:rPr kumimoji="1" lang="zh-CN" altLang="en-US" sz="1400" b="0">
                <a:solidFill>
                  <a:schemeClr val="accent2"/>
                </a:solidFill>
                <a:latin typeface="黑体" pitchFamily="2" charset="-122"/>
                <a:ea typeface="黑体" pitchFamily="2" charset="-122"/>
              </a:rPr>
              <a:t>，并进行交换转发</a:t>
            </a:r>
          </a:p>
          <a:p>
            <a:pPr>
              <a:spcBef>
                <a:spcPct val="50000"/>
              </a:spcBef>
              <a:buClrTx/>
              <a:buSzTx/>
              <a:buFontTx/>
              <a:buNone/>
            </a:pP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4</a:t>
            </a:r>
            <a:r>
              <a:rPr kumimoji="1" lang="zh-CN" altLang="en-US" sz="1400" b="0">
                <a:solidFill>
                  <a:schemeClr val="accent2"/>
                </a:solidFill>
                <a:latin typeface="黑体" pitchFamily="2" charset="-122"/>
                <a:ea typeface="黑体" pitchFamily="2" charset="-122"/>
              </a:rPr>
              <a:t>、直接丢弃（缺省）</a:t>
            </a:r>
          </a:p>
          <a:p>
            <a:pPr>
              <a:spcBef>
                <a:spcPct val="50000"/>
              </a:spcBef>
              <a:buClrTx/>
              <a:buSzTx/>
              <a:buFontTx/>
              <a:buNone/>
            </a:pPr>
            <a:endParaRPr kumimoji="1" lang="zh-CN" altLang="en-US" sz="1400" b="0">
              <a:solidFill>
                <a:srgbClr val="E40000"/>
              </a:solidFill>
              <a:latin typeface="黑体" pitchFamily="2" charset="-122"/>
              <a:ea typeface="黑体" pitchFamily="2" charset="-122"/>
            </a:endParaRPr>
          </a:p>
          <a:p>
            <a:pPr>
              <a:spcBef>
                <a:spcPct val="50000"/>
              </a:spcBef>
              <a:buClrTx/>
              <a:buSzTx/>
              <a:buFontTx/>
              <a:buNone/>
            </a:pPr>
            <a:r>
              <a:rPr kumimoji="1" lang="en-US" altLang="zh-CN" sz="1400" b="0">
                <a:solidFill>
                  <a:srgbClr val="E40000"/>
                </a:solidFill>
                <a:latin typeface="黑体" pitchFamily="2" charset="-122"/>
                <a:ea typeface="黑体" pitchFamily="2" charset="-122"/>
              </a:rPr>
              <a:t>trunk</a:t>
            </a:r>
            <a:r>
              <a:rPr kumimoji="1" lang="zh-CN" altLang="en-US" sz="1400" b="0">
                <a:solidFill>
                  <a:srgbClr val="E40000"/>
                </a:solidFill>
                <a:latin typeface="黑体" pitchFamily="2" charset="-122"/>
                <a:ea typeface="黑体" pitchFamily="2" charset="-122"/>
              </a:rPr>
              <a:t>端口：</a:t>
            </a: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1</a:t>
            </a:r>
            <a:r>
              <a:rPr kumimoji="1" lang="zh-CN" altLang="en-US" sz="1400" b="0">
                <a:solidFill>
                  <a:schemeClr val="accent2"/>
                </a:solidFill>
                <a:latin typeface="黑体" pitchFamily="2" charset="-122"/>
                <a:ea typeface="黑体" pitchFamily="2" charset="-122"/>
              </a:rPr>
              <a:t>、收到一个报文</a:t>
            </a:r>
          </a:p>
          <a:p>
            <a:pPr>
              <a:spcBef>
                <a:spcPct val="50000"/>
              </a:spcBef>
              <a:buClrTx/>
              <a:buSzTx/>
              <a:buFontTx/>
              <a:buNone/>
            </a:pP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2</a:t>
            </a:r>
            <a:r>
              <a:rPr kumimoji="1" lang="zh-CN" altLang="en-US" sz="1400" b="0">
                <a:solidFill>
                  <a:schemeClr val="accent2"/>
                </a:solidFill>
                <a:latin typeface="黑体" pitchFamily="2" charset="-122"/>
                <a:ea typeface="黑体" pitchFamily="2" charset="-122"/>
              </a:rPr>
              <a:t>、判断是否有</a:t>
            </a:r>
            <a:r>
              <a:rPr kumimoji="1" lang="en-US" altLang="zh-CN" sz="1400" b="0">
                <a:solidFill>
                  <a:schemeClr val="accent2"/>
                </a:solidFill>
                <a:latin typeface="黑体" pitchFamily="2" charset="-122"/>
                <a:ea typeface="黑体" pitchFamily="2" charset="-122"/>
              </a:rPr>
              <a:t>VLAN</a:t>
            </a:r>
            <a:r>
              <a:rPr kumimoji="1" lang="zh-CN" altLang="en-US" sz="1400" b="0">
                <a:solidFill>
                  <a:schemeClr val="accent2"/>
                </a:solidFill>
                <a:latin typeface="黑体" pitchFamily="2" charset="-122"/>
                <a:ea typeface="黑体" pitchFamily="2" charset="-122"/>
              </a:rPr>
              <a:t>信息：如果没有则转到第</a:t>
            </a:r>
            <a:r>
              <a:rPr kumimoji="1" lang="en-US" altLang="zh-CN" sz="1400" b="0">
                <a:solidFill>
                  <a:schemeClr val="accent2"/>
                </a:solidFill>
                <a:latin typeface="黑体" pitchFamily="2" charset="-122"/>
                <a:ea typeface="黑体" pitchFamily="2" charset="-122"/>
              </a:rPr>
              <a:t>3</a:t>
            </a:r>
            <a:r>
              <a:rPr kumimoji="1" lang="zh-CN" altLang="en-US" sz="1400" b="0">
                <a:solidFill>
                  <a:schemeClr val="accent2"/>
                </a:solidFill>
                <a:latin typeface="黑体" pitchFamily="2" charset="-122"/>
                <a:ea typeface="黑体" pitchFamily="2" charset="-122"/>
              </a:rPr>
              <a:t>步，否则转到第</a:t>
            </a:r>
            <a:r>
              <a:rPr kumimoji="1" lang="en-US" altLang="zh-CN" sz="1400" b="0">
                <a:solidFill>
                  <a:schemeClr val="accent2"/>
                </a:solidFill>
                <a:latin typeface="黑体" pitchFamily="2" charset="-122"/>
                <a:ea typeface="黑体" pitchFamily="2" charset="-122"/>
              </a:rPr>
              <a:t>4</a:t>
            </a:r>
            <a:r>
              <a:rPr kumimoji="1" lang="zh-CN" altLang="en-US" sz="1400" b="0">
                <a:solidFill>
                  <a:schemeClr val="accent2"/>
                </a:solidFill>
                <a:latin typeface="黑体" pitchFamily="2" charset="-122"/>
                <a:ea typeface="黑体" pitchFamily="2" charset="-122"/>
              </a:rPr>
              <a:t>步</a:t>
            </a:r>
          </a:p>
          <a:p>
            <a:pPr>
              <a:spcBef>
                <a:spcPct val="50000"/>
              </a:spcBef>
              <a:buClrTx/>
              <a:buSzTx/>
              <a:buFontTx/>
              <a:buNone/>
            </a:pP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3</a:t>
            </a:r>
            <a:r>
              <a:rPr kumimoji="1" lang="zh-CN" altLang="en-US" sz="1400" b="0">
                <a:solidFill>
                  <a:schemeClr val="accent2"/>
                </a:solidFill>
                <a:latin typeface="黑体" pitchFamily="2" charset="-122"/>
                <a:ea typeface="黑体" pitchFamily="2" charset="-122"/>
              </a:rPr>
              <a:t>、打上端口的</a:t>
            </a:r>
            <a:r>
              <a:rPr kumimoji="1" lang="en-US" altLang="zh-CN" sz="1400" b="0">
                <a:solidFill>
                  <a:schemeClr val="accent2"/>
                </a:solidFill>
                <a:latin typeface="黑体" pitchFamily="2" charset="-122"/>
                <a:ea typeface="黑体" pitchFamily="2" charset="-122"/>
              </a:rPr>
              <a:t>PVID</a:t>
            </a:r>
            <a:r>
              <a:rPr kumimoji="1" lang="zh-CN" altLang="en-US" sz="1400" b="0">
                <a:solidFill>
                  <a:schemeClr val="accent2"/>
                </a:solidFill>
                <a:latin typeface="黑体" pitchFamily="2" charset="-122"/>
                <a:ea typeface="黑体" pitchFamily="2" charset="-122"/>
              </a:rPr>
              <a:t>，并进行交换转发</a:t>
            </a:r>
          </a:p>
          <a:p>
            <a:pPr>
              <a:spcBef>
                <a:spcPct val="50000"/>
              </a:spcBef>
              <a:buClrTx/>
              <a:buSzTx/>
              <a:buFontTx/>
              <a:buNone/>
            </a:pP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4</a:t>
            </a:r>
            <a:r>
              <a:rPr kumimoji="1" lang="zh-CN" altLang="en-US" sz="1400" b="0">
                <a:solidFill>
                  <a:schemeClr val="accent2"/>
                </a:solidFill>
                <a:latin typeface="黑体" pitchFamily="2" charset="-122"/>
                <a:ea typeface="黑体" pitchFamily="2" charset="-122"/>
              </a:rPr>
              <a:t>、判断该</a:t>
            </a:r>
            <a:r>
              <a:rPr kumimoji="1" lang="en-US" altLang="zh-CN" sz="1400" b="0">
                <a:solidFill>
                  <a:schemeClr val="accent2"/>
                </a:solidFill>
                <a:latin typeface="黑体" pitchFamily="2" charset="-122"/>
                <a:ea typeface="黑体" pitchFamily="2" charset="-122"/>
              </a:rPr>
              <a:t>trunk</a:t>
            </a:r>
            <a:r>
              <a:rPr kumimoji="1" lang="zh-CN" altLang="en-US" sz="1400" b="0">
                <a:solidFill>
                  <a:schemeClr val="accent2"/>
                </a:solidFill>
                <a:latin typeface="黑体" pitchFamily="2" charset="-122"/>
                <a:ea typeface="黑体" pitchFamily="2" charset="-122"/>
              </a:rPr>
              <a:t>端口是否允许该</a:t>
            </a:r>
            <a:r>
              <a:rPr kumimoji="1" lang="en-US" altLang="zh-CN" sz="1400" b="0">
                <a:solidFill>
                  <a:schemeClr val="accent2"/>
                </a:solidFill>
                <a:latin typeface="黑体" pitchFamily="2" charset="-122"/>
                <a:ea typeface="黑体" pitchFamily="2" charset="-122"/>
              </a:rPr>
              <a:t>VLAN</a:t>
            </a:r>
            <a:r>
              <a:rPr kumimoji="1" lang="zh-CN" altLang="en-US" sz="1400" b="0">
                <a:solidFill>
                  <a:schemeClr val="accent2"/>
                </a:solidFill>
                <a:latin typeface="黑体" pitchFamily="2" charset="-122"/>
                <a:ea typeface="黑体" pitchFamily="2" charset="-122"/>
              </a:rPr>
              <a:t>的数据进入：如果可以则转发，否则丢弃</a:t>
            </a:r>
          </a:p>
          <a:p>
            <a:pPr>
              <a:spcBef>
                <a:spcPct val="50000"/>
              </a:spcBef>
              <a:buClrTx/>
              <a:buSzTx/>
              <a:buFontTx/>
              <a:buNone/>
            </a:pPr>
            <a:endParaRPr kumimoji="1" lang="zh-CN" altLang="en-US" sz="1400" b="0">
              <a:solidFill>
                <a:schemeClr val="accent2"/>
              </a:solidFill>
              <a:latin typeface="黑体" pitchFamily="2" charset="-122"/>
              <a:ea typeface="黑体" pitchFamily="2" charset="-122"/>
            </a:endParaRPr>
          </a:p>
          <a:p>
            <a:pPr>
              <a:spcBef>
                <a:spcPct val="50000"/>
              </a:spcBef>
              <a:buClrTx/>
              <a:buSzTx/>
              <a:buFontTx/>
              <a:buNone/>
            </a:pPr>
            <a:r>
              <a:rPr kumimoji="1" lang="en-US" altLang="zh-CN" sz="1400" b="0">
                <a:solidFill>
                  <a:srgbClr val="E40000"/>
                </a:solidFill>
                <a:latin typeface="黑体" pitchFamily="2" charset="-122"/>
                <a:ea typeface="黑体" pitchFamily="2" charset="-122"/>
              </a:rPr>
              <a:t>hybrid</a:t>
            </a:r>
            <a:r>
              <a:rPr kumimoji="1" lang="zh-CN" altLang="en-US" sz="1400" b="0">
                <a:solidFill>
                  <a:srgbClr val="E40000"/>
                </a:solidFill>
                <a:latin typeface="黑体" pitchFamily="2" charset="-122"/>
                <a:ea typeface="黑体" pitchFamily="2" charset="-122"/>
              </a:rPr>
              <a:t>端口：</a:t>
            </a: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1</a:t>
            </a:r>
            <a:r>
              <a:rPr kumimoji="1" lang="zh-CN" altLang="en-US" sz="1400" b="0">
                <a:solidFill>
                  <a:schemeClr val="accent2"/>
                </a:solidFill>
                <a:latin typeface="黑体" pitchFamily="2" charset="-122"/>
                <a:ea typeface="黑体" pitchFamily="2" charset="-122"/>
              </a:rPr>
              <a:t>、收到一个报文</a:t>
            </a:r>
          </a:p>
          <a:p>
            <a:pPr>
              <a:spcBef>
                <a:spcPct val="50000"/>
              </a:spcBef>
              <a:buClrTx/>
              <a:buSzTx/>
              <a:buFontTx/>
              <a:buNone/>
            </a:pP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2</a:t>
            </a:r>
            <a:r>
              <a:rPr kumimoji="1" lang="zh-CN" altLang="en-US" sz="1400" b="0">
                <a:solidFill>
                  <a:schemeClr val="accent2"/>
                </a:solidFill>
                <a:latin typeface="黑体" pitchFamily="2" charset="-122"/>
                <a:ea typeface="黑体" pitchFamily="2" charset="-122"/>
              </a:rPr>
              <a:t>、判断是否有</a:t>
            </a:r>
            <a:r>
              <a:rPr kumimoji="1" lang="en-US" altLang="zh-CN" sz="1400" b="0">
                <a:solidFill>
                  <a:schemeClr val="accent2"/>
                </a:solidFill>
                <a:latin typeface="黑体" pitchFamily="2" charset="-122"/>
                <a:ea typeface="黑体" pitchFamily="2" charset="-122"/>
              </a:rPr>
              <a:t>VLAN</a:t>
            </a:r>
            <a:r>
              <a:rPr kumimoji="1" lang="zh-CN" altLang="en-US" sz="1400" b="0">
                <a:solidFill>
                  <a:schemeClr val="accent2"/>
                </a:solidFill>
                <a:latin typeface="黑体" pitchFamily="2" charset="-122"/>
                <a:ea typeface="黑体" pitchFamily="2" charset="-122"/>
              </a:rPr>
              <a:t>信息：如果没有则转到第</a:t>
            </a:r>
            <a:r>
              <a:rPr kumimoji="1" lang="en-US" altLang="zh-CN" sz="1400" b="0">
                <a:solidFill>
                  <a:schemeClr val="accent2"/>
                </a:solidFill>
                <a:latin typeface="黑体" pitchFamily="2" charset="-122"/>
                <a:ea typeface="黑体" pitchFamily="2" charset="-122"/>
              </a:rPr>
              <a:t>3</a:t>
            </a:r>
            <a:r>
              <a:rPr kumimoji="1" lang="zh-CN" altLang="en-US" sz="1400" b="0">
                <a:solidFill>
                  <a:schemeClr val="accent2"/>
                </a:solidFill>
                <a:latin typeface="黑体" pitchFamily="2" charset="-122"/>
                <a:ea typeface="黑体" pitchFamily="2" charset="-122"/>
              </a:rPr>
              <a:t>步，否则转到第</a:t>
            </a:r>
            <a:r>
              <a:rPr kumimoji="1" lang="en-US" altLang="zh-CN" sz="1400" b="0">
                <a:solidFill>
                  <a:schemeClr val="accent2"/>
                </a:solidFill>
                <a:latin typeface="黑体" pitchFamily="2" charset="-122"/>
                <a:ea typeface="黑体" pitchFamily="2" charset="-122"/>
              </a:rPr>
              <a:t>4</a:t>
            </a:r>
            <a:r>
              <a:rPr kumimoji="1" lang="zh-CN" altLang="en-US" sz="1400" b="0">
                <a:solidFill>
                  <a:schemeClr val="accent2"/>
                </a:solidFill>
                <a:latin typeface="黑体" pitchFamily="2" charset="-122"/>
                <a:ea typeface="黑体" pitchFamily="2" charset="-122"/>
              </a:rPr>
              <a:t>步</a:t>
            </a:r>
          </a:p>
          <a:p>
            <a:pPr>
              <a:spcBef>
                <a:spcPct val="50000"/>
              </a:spcBef>
              <a:buClrTx/>
              <a:buSzTx/>
              <a:buFontTx/>
              <a:buNone/>
            </a:pP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3</a:t>
            </a:r>
            <a:r>
              <a:rPr kumimoji="1" lang="zh-CN" altLang="en-US" sz="1400" b="0">
                <a:solidFill>
                  <a:schemeClr val="accent2"/>
                </a:solidFill>
                <a:latin typeface="黑体" pitchFamily="2" charset="-122"/>
                <a:ea typeface="黑体" pitchFamily="2" charset="-122"/>
              </a:rPr>
              <a:t>、打上端口的</a:t>
            </a:r>
            <a:r>
              <a:rPr kumimoji="1" lang="en-US" altLang="zh-CN" sz="1400" b="0">
                <a:solidFill>
                  <a:schemeClr val="accent2"/>
                </a:solidFill>
                <a:latin typeface="黑体" pitchFamily="2" charset="-122"/>
                <a:ea typeface="黑体" pitchFamily="2" charset="-122"/>
              </a:rPr>
              <a:t>PVID</a:t>
            </a:r>
            <a:r>
              <a:rPr kumimoji="1" lang="zh-CN" altLang="en-US" sz="1400" b="0">
                <a:solidFill>
                  <a:schemeClr val="accent2"/>
                </a:solidFill>
                <a:latin typeface="黑体" pitchFamily="2" charset="-122"/>
                <a:ea typeface="黑体" pitchFamily="2" charset="-122"/>
              </a:rPr>
              <a:t>，并进行交换转发</a:t>
            </a:r>
          </a:p>
          <a:p>
            <a:pPr>
              <a:spcBef>
                <a:spcPct val="50000"/>
              </a:spcBef>
              <a:buClrTx/>
              <a:buSzTx/>
              <a:buFontTx/>
              <a:buNone/>
            </a:pP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4</a:t>
            </a:r>
            <a:r>
              <a:rPr kumimoji="1" lang="zh-CN" altLang="en-US" sz="1400" b="0">
                <a:solidFill>
                  <a:schemeClr val="accent2"/>
                </a:solidFill>
                <a:latin typeface="黑体" pitchFamily="2" charset="-122"/>
                <a:ea typeface="黑体" pitchFamily="2" charset="-122"/>
              </a:rPr>
              <a:t>、判断该</a:t>
            </a:r>
            <a:r>
              <a:rPr kumimoji="1" lang="en-US" altLang="zh-CN" sz="1400" b="0">
                <a:solidFill>
                  <a:schemeClr val="accent2"/>
                </a:solidFill>
                <a:latin typeface="黑体" pitchFamily="2" charset="-122"/>
                <a:ea typeface="黑体" pitchFamily="2" charset="-122"/>
              </a:rPr>
              <a:t>hybrid</a:t>
            </a:r>
            <a:r>
              <a:rPr kumimoji="1" lang="zh-CN" altLang="en-US" sz="1400" b="0">
                <a:solidFill>
                  <a:schemeClr val="accent2"/>
                </a:solidFill>
                <a:latin typeface="黑体" pitchFamily="2" charset="-122"/>
                <a:ea typeface="黑体" pitchFamily="2" charset="-122"/>
              </a:rPr>
              <a:t>端口是否允许该</a:t>
            </a:r>
            <a:r>
              <a:rPr kumimoji="1" lang="en-US" altLang="zh-CN" sz="1400" b="0">
                <a:solidFill>
                  <a:schemeClr val="accent2"/>
                </a:solidFill>
                <a:latin typeface="黑体" pitchFamily="2" charset="-122"/>
                <a:ea typeface="黑体" pitchFamily="2" charset="-122"/>
              </a:rPr>
              <a:t>VLAN</a:t>
            </a:r>
            <a:r>
              <a:rPr kumimoji="1" lang="zh-CN" altLang="en-US" sz="1400" b="0">
                <a:solidFill>
                  <a:schemeClr val="accent2"/>
                </a:solidFill>
                <a:latin typeface="黑体" pitchFamily="2" charset="-122"/>
                <a:ea typeface="黑体" pitchFamily="2" charset="-122"/>
              </a:rPr>
              <a:t>的数据进入：如果可以则转发，否则丢弃</a:t>
            </a:r>
          </a:p>
          <a:p>
            <a:pPr>
              <a:spcBef>
                <a:spcPct val="50000"/>
              </a:spcBef>
              <a:buClrTx/>
              <a:buSzTx/>
              <a:buFontTx/>
              <a:buNone/>
            </a:pPr>
            <a:endParaRPr kumimoji="1" lang="en-US" altLang="zh-CN" sz="1400" b="0">
              <a:solidFill>
                <a:schemeClr val="accent2"/>
              </a:solidFill>
              <a:latin typeface="黑体" pitchFamily="2" charset="-122"/>
              <a:ea typeface="黑体" pitchFamily="2" charset="-122"/>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sz="quarter"/>
          </p:nvPr>
        </p:nvSpPr>
        <p:spPr/>
        <p:txBody>
          <a:bodyPr/>
          <a:lstStyle/>
          <a:p>
            <a:pPr eaLnBrk="1" hangingPunct="1"/>
            <a:r>
              <a:rPr lang="zh-CN" altLang="en-US" smtClean="0"/>
              <a:t>端口对发送报文的处理</a:t>
            </a:r>
          </a:p>
        </p:txBody>
      </p:sp>
      <p:sp>
        <p:nvSpPr>
          <p:cNvPr id="50179" name="Text Box 3"/>
          <p:cNvSpPr txBox="1">
            <a:spLocks noChangeArrowheads="1"/>
          </p:cNvSpPr>
          <p:nvPr/>
        </p:nvSpPr>
        <p:spPr bwMode="auto">
          <a:xfrm>
            <a:off x="468313" y="1268413"/>
            <a:ext cx="8153400" cy="4757737"/>
          </a:xfrm>
          <a:prstGeom prst="rect">
            <a:avLst/>
          </a:prstGeom>
          <a:noFill/>
          <a:ln w="9525">
            <a:noFill/>
            <a:miter lim="800000"/>
            <a:headEnd/>
            <a:tailEnd/>
          </a:ln>
        </p:spPr>
        <p:txBody>
          <a:bodyPr>
            <a:spAutoFit/>
          </a:bodyPr>
          <a:lstStyle/>
          <a:p>
            <a:pPr>
              <a:spcBef>
                <a:spcPct val="50000"/>
              </a:spcBef>
              <a:buClrTx/>
              <a:buSzTx/>
              <a:buFontTx/>
              <a:buNone/>
            </a:pPr>
            <a:r>
              <a:rPr kumimoji="1" lang="zh-CN" altLang="en-US" b="0">
                <a:solidFill>
                  <a:srgbClr val="E40000"/>
                </a:solidFill>
                <a:latin typeface="黑体" pitchFamily="2" charset="-122"/>
                <a:ea typeface="黑体" pitchFamily="2" charset="-122"/>
              </a:rPr>
              <a:t>发报文：</a:t>
            </a:r>
          </a:p>
          <a:p>
            <a:pPr>
              <a:spcBef>
                <a:spcPct val="50000"/>
              </a:spcBef>
              <a:buClrTx/>
              <a:buSzTx/>
              <a:buFontTx/>
              <a:buNone/>
            </a:pPr>
            <a:r>
              <a:rPr kumimoji="1" lang="en-US" altLang="zh-CN" sz="1400" b="0">
                <a:solidFill>
                  <a:srgbClr val="E40000"/>
                </a:solidFill>
                <a:latin typeface="黑体" pitchFamily="2" charset="-122"/>
                <a:ea typeface="黑体" pitchFamily="2" charset="-122"/>
              </a:rPr>
              <a:t>Acess</a:t>
            </a:r>
            <a:r>
              <a:rPr kumimoji="1" lang="zh-CN" altLang="en-US" sz="1400" b="0">
                <a:solidFill>
                  <a:srgbClr val="E40000"/>
                </a:solidFill>
                <a:latin typeface="黑体" pitchFamily="2" charset="-122"/>
                <a:ea typeface="黑体" pitchFamily="2" charset="-122"/>
              </a:rPr>
              <a:t>端口：</a:t>
            </a: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1</a:t>
            </a:r>
            <a:r>
              <a:rPr kumimoji="1" lang="zh-CN" altLang="en-US" sz="1400" b="0">
                <a:solidFill>
                  <a:schemeClr val="accent2"/>
                </a:solidFill>
                <a:latin typeface="黑体" pitchFamily="2" charset="-122"/>
                <a:ea typeface="黑体" pitchFamily="2" charset="-122"/>
              </a:rPr>
              <a:t>、将报文的</a:t>
            </a:r>
            <a:r>
              <a:rPr kumimoji="1" lang="en-US" altLang="zh-CN" sz="1400" b="0">
                <a:solidFill>
                  <a:schemeClr val="accent2"/>
                </a:solidFill>
                <a:latin typeface="黑体" pitchFamily="2" charset="-122"/>
                <a:ea typeface="黑体" pitchFamily="2" charset="-122"/>
              </a:rPr>
              <a:t>VLAN</a:t>
            </a:r>
            <a:r>
              <a:rPr kumimoji="1" lang="zh-CN" altLang="en-US" sz="1400" b="0">
                <a:solidFill>
                  <a:schemeClr val="accent2"/>
                </a:solidFill>
                <a:latin typeface="黑体" pitchFamily="2" charset="-122"/>
                <a:ea typeface="黑体" pitchFamily="2" charset="-122"/>
              </a:rPr>
              <a:t>信息剥离，直接发送出去</a:t>
            </a:r>
          </a:p>
          <a:p>
            <a:pPr>
              <a:spcBef>
                <a:spcPct val="50000"/>
              </a:spcBef>
              <a:buClrTx/>
              <a:buSzTx/>
              <a:buFontTx/>
              <a:buNone/>
            </a:pPr>
            <a:endParaRPr kumimoji="1" lang="zh-CN" altLang="en-US" sz="1400" b="0">
              <a:solidFill>
                <a:srgbClr val="E40000"/>
              </a:solidFill>
              <a:latin typeface="黑体" pitchFamily="2" charset="-122"/>
              <a:ea typeface="黑体" pitchFamily="2" charset="-122"/>
            </a:endParaRPr>
          </a:p>
          <a:p>
            <a:pPr>
              <a:spcBef>
                <a:spcPct val="50000"/>
              </a:spcBef>
              <a:buClrTx/>
              <a:buSzTx/>
              <a:buFontTx/>
              <a:buNone/>
            </a:pPr>
            <a:r>
              <a:rPr kumimoji="1" lang="en-US" altLang="zh-CN" sz="1400" b="0">
                <a:solidFill>
                  <a:srgbClr val="E40000"/>
                </a:solidFill>
                <a:latin typeface="黑体" pitchFamily="2" charset="-122"/>
                <a:ea typeface="黑体" pitchFamily="2" charset="-122"/>
              </a:rPr>
              <a:t>trunk</a:t>
            </a:r>
            <a:r>
              <a:rPr kumimoji="1" lang="zh-CN" altLang="en-US" sz="1400" b="0">
                <a:solidFill>
                  <a:srgbClr val="E40000"/>
                </a:solidFill>
                <a:latin typeface="黑体" pitchFamily="2" charset="-122"/>
                <a:ea typeface="黑体" pitchFamily="2" charset="-122"/>
              </a:rPr>
              <a:t>端口：</a:t>
            </a: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1</a:t>
            </a:r>
            <a:r>
              <a:rPr kumimoji="1" lang="zh-CN" altLang="en-US" sz="1400" b="0">
                <a:solidFill>
                  <a:schemeClr val="accent2"/>
                </a:solidFill>
                <a:latin typeface="黑体" pitchFamily="2" charset="-122"/>
                <a:ea typeface="黑体" pitchFamily="2" charset="-122"/>
              </a:rPr>
              <a:t>、比较端口的</a:t>
            </a:r>
            <a:r>
              <a:rPr kumimoji="1" lang="en-US" altLang="zh-CN" sz="1400" b="0">
                <a:solidFill>
                  <a:schemeClr val="accent2"/>
                </a:solidFill>
                <a:latin typeface="黑体" pitchFamily="2" charset="-122"/>
                <a:ea typeface="黑体" pitchFamily="2" charset="-122"/>
              </a:rPr>
              <a:t>PVID</a:t>
            </a:r>
            <a:r>
              <a:rPr kumimoji="1" lang="zh-CN" altLang="en-US" sz="1400" b="0">
                <a:solidFill>
                  <a:schemeClr val="accent2"/>
                </a:solidFill>
                <a:latin typeface="黑体" pitchFamily="2" charset="-122"/>
                <a:ea typeface="黑体" pitchFamily="2" charset="-122"/>
              </a:rPr>
              <a:t>和将要发送报文的</a:t>
            </a:r>
            <a:r>
              <a:rPr kumimoji="1" lang="en-US" altLang="zh-CN" sz="1400" b="0">
                <a:solidFill>
                  <a:schemeClr val="accent2"/>
                </a:solidFill>
                <a:latin typeface="黑体" pitchFamily="2" charset="-122"/>
                <a:ea typeface="黑体" pitchFamily="2" charset="-122"/>
              </a:rPr>
              <a:t>VLAN</a:t>
            </a:r>
            <a:r>
              <a:rPr kumimoji="1" lang="zh-CN" altLang="en-US" sz="1400" b="0">
                <a:solidFill>
                  <a:schemeClr val="accent2"/>
                </a:solidFill>
                <a:latin typeface="黑体" pitchFamily="2" charset="-122"/>
                <a:ea typeface="黑体" pitchFamily="2" charset="-122"/>
              </a:rPr>
              <a:t>信息</a:t>
            </a:r>
          </a:p>
          <a:p>
            <a:pPr>
              <a:spcBef>
                <a:spcPct val="50000"/>
              </a:spcBef>
              <a:buClrTx/>
              <a:buSzTx/>
              <a:buFontTx/>
              <a:buNone/>
            </a:pP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2</a:t>
            </a:r>
            <a:r>
              <a:rPr kumimoji="1" lang="zh-CN" altLang="en-US" sz="1400" b="0">
                <a:solidFill>
                  <a:schemeClr val="accent2"/>
                </a:solidFill>
                <a:latin typeface="黑体" pitchFamily="2" charset="-122"/>
                <a:ea typeface="黑体" pitchFamily="2" charset="-122"/>
              </a:rPr>
              <a:t>、如果两者相等则转到第</a:t>
            </a:r>
            <a:r>
              <a:rPr kumimoji="1" lang="en-US" altLang="zh-CN" sz="1400" b="0">
                <a:solidFill>
                  <a:schemeClr val="accent2"/>
                </a:solidFill>
                <a:latin typeface="黑体" pitchFamily="2" charset="-122"/>
                <a:ea typeface="黑体" pitchFamily="2" charset="-122"/>
              </a:rPr>
              <a:t>3</a:t>
            </a:r>
            <a:r>
              <a:rPr kumimoji="1" lang="zh-CN" altLang="en-US" sz="1400" b="0">
                <a:solidFill>
                  <a:schemeClr val="accent2"/>
                </a:solidFill>
                <a:latin typeface="黑体" pitchFamily="2" charset="-122"/>
                <a:ea typeface="黑体" pitchFamily="2" charset="-122"/>
              </a:rPr>
              <a:t>步，否则转到第</a:t>
            </a:r>
            <a:r>
              <a:rPr kumimoji="1" lang="en-US" altLang="zh-CN" sz="1400" b="0">
                <a:solidFill>
                  <a:schemeClr val="accent2"/>
                </a:solidFill>
                <a:latin typeface="黑体" pitchFamily="2" charset="-122"/>
                <a:ea typeface="黑体" pitchFamily="2" charset="-122"/>
              </a:rPr>
              <a:t>4</a:t>
            </a:r>
            <a:r>
              <a:rPr kumimoji="1" lang="zh-CN" altLang="en-US" sz="1400" b="0">
                <a:solidFill>
                  <a:schemeClr val="accent2"/>
                </a:solidFill>
                <a:latin typeface="黑体" pitchFamily="2" charset="-122"/>
                <a:ea typeface="黑体" pitchFamily="2" charset="-122"/>
              </a:rPr>
              <a:t>步</a:t>
            </a:r>
          </a:p>
          <a:p>
            <a:pPr>
              <a:spcBef>
                <a:spcPct val="50000"/>
              </a:spcBef>
              <a:buClrTx/>
              <a:buSzTx/>
              <a:buFontTx/>
              <a:buNone/>
            </a:pP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3</a:t>
            </a:r>
            <a:r>
              <a:rPr kumimoji="1" lang="zh-CN" altLang="en-US" sz="1400" b="0">
                <a:solidFill>
                  <a:schemeClr val="accent2"/>
                </a:solidFill>
                <a:latin typeface="黑体" pitchFamily="2" charset="-122"/>
                <a:ea typeface="黑体" pitchFamily="2" charset="-122"/>
              </a:rPr>
              <a:t>、剥离</a:t>
            </a:r>
            <a:r>
              <a:rPr kumimoji="1" lang="en-US" altLang="zh-CN" sz="1400" b="0">
                <a:solidFill>
                  <a:schemeClr val="accent2"/>
                </a:solidFill>
                <a:latin typeface="黑体" pitchFamily="2" charset="-122"/>
                <a:ea typeface="黑体" pitchFamily="2" charset="-122"/>
              </a:rPr>
              <a:t>VLAN</a:t>
            </a:r>
            <a:r>
              <a:rPr kumimoji="1" lang="zh-CN" altLang="en-US" sz="1400" b="0">
                <a:solidFill>
                  <a:schemeClr val="accent2"/>
                </a:solidFill>
                <a:latin typeface="黑体" pitchFamily="2" charset="-122"/>
                <a:ea typeface="黑体" pitchFamily="2" charset="-122"/>
              </a:rPr>
              <a:t>信息，再发送</a:t>
            </a:r>
          </a:p>
          <a:p>
            <a:pPr>
              <a:spcBef>
                <a:spcPct val="50000"/>
              </a:spcBef>
              <a:buClrTx/>
              <a:buSzTx/>
              <a:buFontTx/>
              <a:buNone/>
            </a:pP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4</a:t>
            </a:r>
            <a:r>
              <a:rPr kumimoji="1" lang="zh-CN" altLang="en-US" sz="1400" b="0">
                <a:solidFill>
                  <a:schemeClr val="accent2"/>
                </a:solidFill>
                <a:latin typeface="黑体" pitchFamily="2" charset="-122"/>
                <a:ea typeface="黑体" pitchFamily="2" charset="-122"/>
              </a:rPr>
              <a:t>、直接发送</a:t>
            </a:r>
          </a:p>
          <a:p>
            <a:pPr>
              <a:spcBef>
                <a:spcPct val="50000"/>
              </a:spcBef>
              <a:buClrTx/>
              <a:buSzTx/>
              <a:buFontTx/>
              <a:buNone/>
            </a:pPr>
            <a:endParaRPr kumimoji="1" lang="zh-CN" altLang="en-US" sz="1400" b="0">
              <a:solidFill>
                <a:schemeClr val="accent2"/>
              </a:solidFill>
              <a:latin typeface="黑体" pitchFamily="2" charset="-122"/>
              <a:ea typeface="黑体" pitchFamily="2" charset="-122"/>
            </a:endParaRPr>
          </a:p>
          <a:p>
            <a:pPr>
              <a:spcBef>
                <a:spcPct val="50000"/>
              </a:spcBef>
              <a:buClrTx/>
              <a:buSzTx/>
              <a:buFontTx/>
              <a:buNone/>
            </a:pPr>
            <a:r>
              <a:rPr kumimoji="1" lang="en-US" altLang="zh-CN" sz="1400" b="0">
                <a:solidFill>
                  <a:srgbClr val="E40000"/>
                </a:solidFill>
                <a:latin typeface="黑体" pitchFamily="2" charset="-122"/>
                <a:ea typeface="黑体" pitchFamily="2" charset="-122"/>
              </a:rPr>
              <a:t>hybrid</a:t>
            </a:r>
            <a:r>
              <a:rPr kumimoji="1" lang="zh-CN" altLang="en-US" sz="1400" b="0">
                <a:solidFill>
                  <a:srgbClr val="E40000"/>
                </a:solidFill>
                <a:latin typeface="黑体" pitchFamily="2" charset="-122"/>
                <a:ea typeface="黑体" pitchFamily="2" charset="-122"/>
              </a:rPr>
              <a:t>端口：</a:t>
            </a:r>
            <a:r>
              <a:rPr kumimoji="1" lang="en-US" altLang="zh-CN" sz="1400" b="0">
                <a:solidFill>
                  <a:schemeClr val="accent2"/>
                </a:solidFill>
                <a:latin typeface="黑体" pitchFamily="2" charset="-122"/>
                <a:ea typeface="黑体" pitchFamily="2" charset="-122"/>
              </a:rPr>
              <a:t>1</a:t>
            </a:r>
            <a:r>
              <a:rPr kumimoji="1" lang="zh-CN" altLang="en-US" sz="1400" b="0">
                <a:solidFill>
                  <a:schemeClr val="accent2"/>
                </a:solidFill>
                <a:latin typeface="黑体" pitchFamily="2" charset="-122"/>
                <a:ea typeface="黑体" pitchFamily="2" charset="-122"/>
              </a:rPr>
              <a:t>、判断该</a:t>
            </a:r>
            <a:r>
              <a:rPr kumimoji="1" lang="en-US" altLang="zh-CN" sz="1400" b="0">
                <a:solidFill>
                  <a:schemeClr val="accent2"/>
                </a:solidFill>
                <a:latin typeface="黑体" pitchFamily="2" charset="-122"/>
                <a:ea typeface="黑体" pitchFamily="2" charset="-122"/>
              </a:rPr>
              <a:t>VLAN</a:t>
            </a:r>
            <a:r>
              <a:rPr kumimoji="1" lang="zh-CN" altLang="en-US" sz="1400" b="0">
                <a:solidFill>
                  <a:schemeClr val="accent2"/>
                </a:solidFill>
                <a:latin typeface="黑体" pitchFamily="2" charset="-122"/>
                <a:ea typeface="黑体" pitchFamily="2" charset="-122"/>
              </a:rPr>
              <a:t>在本端口的属性（</a:t>
            </a:r>
            <a:r>
              <a:rPr kumimoji="1" lang="en-US" altLang="zh-CN" sz="1400" b="0">
                <a:solidFill>
                  <a:schemeClr val="accent2"/>
                </a:solidFill>
                <a:latin typeface="黑体" pitchFamily="2" charset="-122"/>
                <a:ea typeface="黑体" pitchFamily="2" charset="-122"/>
              </a:rPr>
              <a:t>disp interface </a:t>
            </a:r>
            <a:r>
              <a:rPr kumimoji="1" lang="zh-CN" altLang="en-US" sz="1400" b="0">
                <a:solidFill>
                  <a:schemeClr val="accent2"/>
                </a:solidFill>
                <a:latin typeface="黑体" pitchFamily="2" charset="-122"/>
                <a:ea typeface="黑体" pitchFamily="2" charset="-122"/>
              </a:rPr>
              <a:t>即可看到该端口对哪些</a:t>
            </a:r>
            <a:r>
              <a:rPr kumimoji="1" lang="en-US" altLang="zh-CN" sz="1400" b="0">
                <a:solidFill>
                  <a:schemeClr val="accent2"/>
                </a:solidFill>
                <a:latin typeface="黑体" pitchFamily="2" charset="-122"/>
                <a:ea typeface="黑体" pitchFamily="2" charset="-122"/>
              </a:rPr>
              <a:t>VLAN</a:t>
            </a:r>
            <a:r>
              <a:rPr kumimoji="1" lang="zh-CN" altLang="en-US" sz="1400" b="0">
                <a:solidFill>
                  <a:schemeClr val="accent2"/>
                </a:solidFill>
                <a:latin typeface="黑体" pitchFamily="2" charset="-122"/>
                <a:ea typeface="黑体" pitchFamily="2" charset="-122"/>
              </a:rPr>
              <a:t>是</a:t>
            </a:r>
            <a:r>
              <a:rPr kumimoji="1" lang="en-US" altLang="zh-CN" sz="1400" b="0">
                <a:solidFill>
                  <a:schemeClr val="accent2"/>
                </a:solidFill>
                <a:latin typeface="黑体" pitchFamily="2" charset="-122"/>
                <a:ea typeface="黑体" pitchFamily="2" charset="-122"/>
              </a:rPr>
              <a:t>untag</a:t>
            </a:r>
            <a:r>
              <a:rPr kumimoji="1" lang="zh-CN" altLang="en-US" sz="1400" b="0">
                <a:solidFill>
                  <a:schemeClr val="accent2"/>
                </a:solidFill>
                <a:latin typeface="黑体" pitchFamily="2" charset="-122"/>
                <a:ea typeface="黑体" pitchFamily="2" charset="-122"/>
              </a:rPr>
              <a:t>，	     哪些</a:t>
            </a:r>
            <a:r>
              <a:rPr kumimoji="1" lang="en-US" altLang="zh-CN" sz="1400" b="0">
                <a:solidFill>
                  <a:schemeClr val="accent2"/>
                </a:solidFill>
                <a:latin typeface="黑体" pitchFamily="2" charset="-122"/>
                <a:ea typeface="黑体" pitchFamily="2" charset="-122"/>
              </a:rPr>
              <a:t>VLAN</a:t>
            </a:r>
            <a:r>
              <a:rPr kumimoji="1" lang="zh-CN" altLang="en-US" sz="1400" b="0">
                <a:solidFill>
                  <a:schemeClr val="accent2"/>
                </a:solidFill>
                <a:latin typeface="黑体" pitchFamily="2" charset="-122"/>
                <a:ea typeface="黑体" pitchFamily="2" charset="-122"/>
              </a:rPr>
              <a:t>是</a:t>
            </a:r>
            <a:r>
              <a:rPr kumimoji="1" lang="en-US" altLang="zh-CN" sz="1400" b="0">
                <a:solidFill>
                  <a:schemeClr val="accent2"/>
                </a:solidFill>
                <a:latin typeface="黑体" pitchFamily="2" charset="-122"/>
                <a:ea typeface="黑体" pitchFamily="2" charset="-122"/>
              </a:rPr>
              <a:t>tag</a:t>
            </a:r>
            <a:r>
              <a:rPr kumimoji="1" lang="zh-CN" altLang="en-US" sz="1400" b="0">
                <a:solidFill>
                  <a:schemeClr val="accent2"/>
                </a:solidFill>
                <a:latin typeface="黑体" pitchFamily="2" charset="-122"/>
                <a:ea typeface="黑体" pitchFamily="2" charset="-122"/>
              </a:rPr>
              <a:t>）</a:t>
            </a:r>
          </a:p>
          <a:p>
            <a:pPr>
              <a:spcBef>
                <a:spcPct val="50000"/>
              </a:spcBef>
              <a:buClrTx/>
              <a:buSzTx/>
              <a:buFontTx/>
              <a:buNone/>
            </a:pP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2</a:t>
            </a:r>
            <a:r>
              <a:rPr kumimoji="1" lang="zh-CN" altLang="en-US" sz="1400" b="0">
                <a:solidFill>
                  <a:schemeClr val="accent2"/>
                </a:solidFill>
                <a:latin typeface="黑体" pitchFamily="2" charset="-122"/>
                <a:ea typeface="黑体" pitchFamily="2" charset="-122"/>
              </a:rPr>
              <a:t>、如果是</a:t>
            </a:r>
            <a:r>
              <a:rPr kumimoji="1" lang="en-US" altLang="zh-CN" sz="1400" b="0">
                <a:solidFill>
                  <a:schemeClr val="accent2"/>
                </a:solidFill>
                <a:latin typeface="黑体" pitchFamily="2" charset="-122"/>
                <a:ea typeface="黑体" pitchFamily="2" charset="-122"/>
              </a:rPr>
              <a:t>untag</a:t>
            </a:r>
            <a:r>
              <a:rPr kumimoji="1" lang="zh-CN" altLang="en-US" sz="1400" b="0">
                <a:solidFill>
                  <a:schemeClr val="accent2"/>
                </a:solidFill>
                <a:latin typeface="黑体" pitchFamily="2" charset="-122"/>
                <a:ea typeface="黑体" pitchFamily="2" charset="-122"/>
              </a:rPr>
              <a:t>则转到第</a:t>
            </a:r>
            <a:r>
              <a:rPr kumimoji="1" lang="en-US" altLang="zh-CN" sz="1400" b="0">
                <a:solidFill>
                  <a:schemeClr val="accent2"/>
                </a:solidFill>
                <a:latin typeface="黑体" pitchFamily="2" charset="-122"/>
                <a:ea typeface="黑体" pitchFamily="2" charset="-122"/>
              </a:rPr>
              <a:t>3</a:t>
            </a:r>
            <a:r>
              <a:rPr kumimoji="1" lang="zh-CN" altLang="en-US" sz="1400" b="0">
                <a:solidFill>
                  <a:schemeClr val="accent2"/>
                </a:solidFill>
                <a:latin typeface="黑体" pitchFamily="2" charset="-122"/>
                <a:ea typeface="黑体" pitchFamily="2" charset="-122"/>
              </a:rPr>
              <a:t>步，如果是</a:t>
            </a:r>
            <a:r>
              <a:rPr kumimoji="1" lang="en-US" altLang="zh-CN" sz="1400" b="0">
                <a:solidFill>
                  <a:schemeClr val="accent2"/>
                </a:solidFill>
                <a:latin typeface="黑体" pitchFamily="2" charset="-122"/>
                <a:ea typeface="黑体" pitchFamily="2" charset="-122"/>
              </a:rPr>
              <a:t>tag</a:t>
            </a:r>
            <a:r>
              <a:rPr kumimoji="1" lang="zh-CN" altLang="en-US" sz="1400" b="0">
                <a:solidFill>
                  <a:schemeClr val="accent2"/>
                </a:solidFill>
                <a:latin typeface="黑体" pitchFamily="2" charset="-122"/>
                <a:ea typeface="黑体" pitchFamily="2" charset="-122"/>
              </a:rPr>
              <a:t>则转到第</a:t>
            </a:r>
            <a:r>
              <a:rPr kumimoji="1" lang="en-US" altLang="zh-CN" sz="1400" b="0">
                <a:solidFill>
                  <a:schemeClr val="accent2"/>
                </a:solidFill>
                <a:latin typeface="黑体" pitchFamily="2" charset="-122"/>
                <a:ea typeface="黑体" pitchFamily="2" charset="-122"/>
              </a:rPr>
              <a:t>4</a:t>
            </a:r>
            <a:r>
              <a:rPr kumimoji="1" lang="zh-CN" altLang="en-US" sz="1400" b="0">
                <a:solidFill>
                  <a:schemeClr val="accent2"/>
                </a:solidFill>
                <a:latin typeface="黑体" pitchFamily="2" charset="-122"/>
                <a:ea typeface="黑体" pitchFamily="2" charset="-122"/>
              </a:rPr>
              <a:t>步</a:t>
            </a:r>
          </a:p>
          <a:p>
            <a:pPr>
              <a:spcBef>
                <a:spcPct val="50000"/>
              </a:spcBef>
              <a:buClrTx/>
              <a:buSzTx/>
              <a:buFontTx/>
              <a:buNone/>
            </a:pP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3</a:t>
            </a:r>
            <a:r>
              <a:rPr kumimoji="1" lang="zh-CN" altLang="en-US" sz="1400" b="0">
                <a:solidFill>
                  <a:schemeClr val="accent2"/>
                </a:solidFill>
                <a:latin typeface="黑体" pitchFamily="2" charset="-122"/>
                <a:ea typeface="黑体" pitchFamily="2" charset="-122"/>
              </a:rPr>
              <a:t>、剥离</a:t>
            </a:r>
            <a:r>
              <a:rPr kumimoji="1" lang="en-US" altLang="zh-CN" sz="1400" b="0">
                <a:solidFill>
                  <a:schemeClr val="accent2"/>
                </a:solidFill>
                <a:latin typeface="黑体" pitchFamily="2" charset="-122"/>
                <a:ea typeface="黑体" pitchFamily="2" charset="-122"/>
              </a:rPr>
              <a:t>VLAN</a:t>
            </a:r>
            <a:r>
              <a:rPr kumimoji="1" lang="zh-CN" altLang="en-US" sz="1400" b="0">
                <a:solidFill>
                  <a:schemeClr val="accent2"/>
                </a:solidFill>
                <a:latin typeface="黑体" pitchFamily="2" charset="-122"/>
                <a:ea typeface="黑体" pitchFamily="2" charset="-122"/>
              </a:rPr>
              <a:t>信息，再发送</a:t>
            </a:r>
          </a:p>
          <a:p>
            <a:pPr>
              <a:spcBef>
                <a:spcPct val="50000"/>
              </a:spcBef>
              <a:buClrTx/>
              <a:buSzTx/>
              <a:buFontTx/>
              <a:buNone/>
            </a:pPr>
            <a:r>
              <a:rPr kumimoji="1" lang="zh-CN" altLang="en-US" sz="1400" b="0">
                <a:solidFill>
                  <a:schemeClr val="accent2"/>
                </a:solidFill>
                <a:latin typeface="黑体" pitchFamily="2" charset="-122"/>
                <a:ea typeface="黑体" pitchFamily="2" charset="-122"/>
              </a:rPr>
              <a:t>	  </a:t>
            </a:r>
            <a:r>
              <a:rPr kumimoji="1" lang="en-US" altLang="zh-CN" sz="1400" b="0">
                <a:solidFill>
                  <a:schemeClr val="accent2"/>
                </a:solidFill>
                <a:latin typeface="黑体" pitchFamily="2" charset="-122"/>
                <a:ea typeface="黑体" pitchFamily="2" charset="-122"/>
              </a:rPr>
              <a:t>4</a:t>
            </a:r>
            <a:r>
              <a:rPr kumimoji="1" lang="zh-CN" altLang="en-US" sz="1400" b="0">
                <a:solidFill>
                  <a:schemeClr val="accent2"/>
                </a:solidFill>
                <a:latin typeface="黑体" pitchFamily="2" charset="-122"/>
                <a:ea typeface="黑体" pitchFamily="2" charset="-122"/>
              </a:rPr>
              <a:t>、直接发送</a:t>
            </a:r>
          </a:p>
          <a:p>
            <a:pPr>
              <a:spcBef>
                <a:spcPct val="50000"/>
              </a:spcBef>
              <a:buClrTx/>
              <a:buSzTx/>
              <a:buFontTx/>
              <a:buNone/>
            </a:pPr>
            <a:endParaRPr kumimoji="1" lang="zh-CN" altLang="en-US" sz="1400" b="0">
              <a:solidFill>
                <a:schemeClr val="accent2"/>
              </a:solidFill>
              <a:latin typeface="黑体" pitchFamily="2" charset="-122"/>
              <a:ea typeface="黑体" pitchFamily="2" charset="-122"/>
            </a:endParaRPr>
          </a:p>
          <a:p>
            <a:pPr>
              <a:spcBef>
                <a:spcPct val="50000"/>
              </a:spcBef>
              <a:buClrTx/>
              <a:buSzTx/>
              <a:buFontTx/>
              <a:buNone/>
            </a:pPr>
            <a:endParaRPr kumimoji="1" lang="en-US" altLang="zh-CN" sz="1400" b="0">
              <a:solidFill>
                <a:schemeClr val="accent2"/>
              </a:solidFill>
              <a:latin typeface="黑体" pitchFamily="2" charset="-122"/>
              <a:ea typeface="黑体" pitchFamily="2" charset="-122"/>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p:txBody>
          <a:bodyPr/>
          <a:lstStyle/>
          <a:p>
            <a:pPr eaLnBrk="1" hangingPunct="1"/>
            <a:r>
              <a:rPr lang="zh-CN" altLang="en-US" smtClean="0"/>
              <a:t>帧在网络通信中的变化</a:t>
            </a:r>
          </a:p>
        </p:txBody>
      </p:sp>
      <p:sp>
        <p:nvSpPr>
          <p:cNvPr id="6151" name="Oval 3"/>
          <p:cNvSpPr>
            <a:spLocks noChangeArrowheads="1"/>
          </p:cNvSpPr>
          <p:nvPr/>
        </p:nvSpPr>
        <p:spPr bwMode="auto">
          <a:xfrm>
            <a:off x="755650" y="1341438"/>
            <a:ext cx="1944688" cy="1223962"/>
          </a:xfrm>
          <a:prstGeom prst="ellipse">
            <a:avLst/>
          </a:prstGeom>
          <a:solidFill>
            <a:srgbClr val="CCFFFF"/>
          </a:solidFill>
          <a:ln w="9525" algn="ctr">
            <a:solidFill>
              <a:schemeClr val="tx1"/>
            </a:solidFill>
            <a:round/>
            <a:headEnd/>
            <a:tailEnd/>
          </a:ln>
        </p:spPr>
        <p:txBody>
          <a:bodyPr wrap="none" anchor="ctr"/>
          <a:lstStyle/>
          <a:p>
            <a:endParaRPr lang="zh-CN" altLang="en-US"/>
          </a:p>
        </p:txBody>
      </p:sp>
      <p:sp>
        <p:nvSpPr>
          <p:cNvPr id="355332" name="Text Box 4"/>
          <p:cNvSpPr txBox="1">
            <a:spLocks noChangeArrowheads="1"/>
          </p:cNvSpPr>
          <p:nvPr/>
        </p:nvSpPr>
        <p:spPr bwMode="auto">
          <a:xfrm>
            <a:off x="1252538" y="2155825"/>
            <a:ext cx="971550" cy="366713"/>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FF0000"/>
                </a:solidFill>
                <a:effectLst>
                  <a:outerShdw blurRad="38100" dist="38100" dir="2700000" algn="tl">
                    <a:srgbClr val="C0C0C0"/>
                  </a:outerShdw>
                </a:effectLst>
                <a:ea typeface="宋体" pitchFamily="2" charset="-122"/>
              </a:rPr>
              <a:t>VLAN 2</a:t>
            </a:r>
          </a:p>
        </p:txBody>
      </p:sp>
      <p:sp>
        <p:nvSpPr>
          <p:cNvPr id="6153" name="Oval 5"/>
          <p:cNvSpPr>
            <a:spLocks noChangeArrowheads="1"/>
          </p:cNvSpPr>
          <p:nvPr/>
        </p:nvSpPr>
        <p:spPr bwMode="auto">
          <a:xfrm>
            <a:off x="6443663" y="1341438"/>
            <a:ext cx="1944687" cy="1223962"/>
          </a:xfrm>
          <a:prstGeom prst="ellipse">
            <a:avLst/>
          </a:prstGeom>
          <a:solidFill>
            <a:srgbClr val="FFFF99"/>
          </a:solidFill>
          <a:ln w="9525" algn="ctr">
            <a:solidFill>
              <a:schemeClr val="tx1"/>
            </a:solidFill>
            <a:round/>
            <a:headEnd/>
            <a:tailEnd/>
          </a:ln>
        </p:spPr>
        <p:txBody>
          <a:bodyPr wrap="none" anchor="ctr"/>
          <a:lstStyle/>
          <a:p>
            <a:endParaRPr lang="zh-CN" altLang="en-US"/>
          </a:p>
        </p:txBody>
      </p:sp>
      <p:sp>
        <p:nvSpPr>
          <p:cNvPr id="355334" name="Text Box 6"/>
          <p:cNvSpPr txBox="1">
            <a:spLocks noChangeArrowheads="1"/>
          </p:cNvSpPr>
          <p:nvPr/>
        </p:nvSpPr>
        <p:spPr bwMode="auto">
          <a:xfrm>
            <a:off x="6940550" y="2155825"/>
            <a:ext cx="971550" cy="366713"/>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chemeClr val="accent2"/>
                </a:solidFill>
                <a:effectLst>
                  <a:outerShdw blurRad="38100" dist="38100" dir="2700000" algn="tl">
                    <a:srgbClr val="C0C0C0"/>
                  </a:outerShdw>
                </a:effectLst>
                <a:ea typeface="宋体" pitchFamily="2" charset="-122"/>
              </a:rPr>
              <a:t>VLAN 1</a:t>
            </a:r>
          </a:p>
        </p:txBody>
      </p:sp>
      <p:sp>
        <p:nvSpPr>
          <p:cNvPr id="6155" name="Oval 7"/>
          <p:cNvSpPr>
            <a:spLocks noChangeArrowheads="1"/>
          </p:cNvSpPr>
          <p:nvPr/>
        </p:nvSpPr>
        <p:spPr bwMode="auto">
          <a:xfrm>
            <a:off x="898525" y="4294188"/>
            <a:ext cx="2736850" cy="1439862"/>
          </a:xfrm>
          <a:prstGeom prst="ellipse">
            <a:avLst/>
          </a:prstGeom>
          <a:solidFill>
            <a:srgbClr val="FFFF99"/>
          </a:solidFill>
          <a:ln w="9525" algn="ctr">
            <a:solidFill>
              <a:schemeClr val="tx1"/>
            </a:solidFill>
            <a:round/>
            <a:headEnd/>
            <a:tailEnd/>
          </a:ln>
        </p:spPr>
        <p:txBody>
          <a:bodyPr wrap="none" anchor="ctr"/>
          <a:lstStyle/>
          <a:p>
            <a:endParaRPr lang="zh-CN" altLang="en-US"/>
          </a:p>
        </p:txBody>
      </p:sp>
      <p:sp>
        <p:nvSpPr>
          <p:cNvPr id="355336" name="Text Box 8"/>
          <p:cNvSpPr txBox="1">
            <a:spLocks noChangeArrowheads="1"/>
          </p:cNvSpPr>
          <p:nvPr/>
        </p:nvSpPr>
        <p:spPr bwMode="auto">
          <a:xfrm>
            <a:off x="1827213" y="5286375"/>
            <a:ext cx="971550" cy="366713"/>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chemeClr val="accent2"/>
                </a:solidFill>
                <a:effectLst>
                  <a:outerShdw blurRad="38100" dist="38100" dir="2700000" algn="tl">
                    <a:srgbClr val="C0C0C0"/>
                  </a:outerShdw>
                </a:effectLst>
                <a:ea typeface="宋体" pitchFamily="2" charset="-122"/>
              </a:rPr>
              <a:t>VLAN 1</a:t>
            </a:r>
          </a:p>
        </p:txBody>
      </p:sp>
      <p:sp>
        <p:nvSpPr>
          <p:cNvPr id="6157" name="Line 9"/>
          <p:cNvSpPr>
            <a:spLocks noChangeShapeType="1"/>
          </p:cNvSpPr>
          <p:nvPr/>
        </p:nvSpPr>
        <p:spPr bwMode="auto">
          <a:xfrm flipH="1">
            <a:off x="1763713" y="3500438"/>
            <a:ext cx="792162" cy="1081087"/>
          </a:xfrm>
          <a:prstGeom prst="line">
            <a:avLst/>
          </a:prstGeom>
          <a:noFill/>
          <a:ln w="31750">
            <a:solidFill>
              <a:srgbClr val="008080"/>
            </a:solidFill>
            <a:round/>
            <a:headEnd/>
            <a:tailEnd/>
          </a:ln>
        </p:spPr>
        <p:txBody>
          <a:bodyPr wrap="none" anchor="ctr"/>
          <a:lstStyle/>
          <a:p>
            <a:endParaRPr lang="zh-CN" altLang="en-US"/>
          </a:p>
        </p:txBody>
      </p:sp>
      <p:sp>
        <p:nvSpPr>
          <p:cNvPr id="6158" name="Line 10"/>
          <p:cNvSpPr>
            <a:spLocks noChangeShapeType="1"/>
          </p:cNvSpPr>
          <p:nvPr/>
        </p:nvSpPr>
        <p:spPr bwMode="auto">
          <a:xfrm>
            <a:off x="2700338" y="3644900"/>
            <a:ext cx="142875" cy="1008063"/>
          </a:xfrm>
          <a:prstGeom prst="line">
            <a:avLst/>
          </a:prstGeom>
          <a:noFill/>
          <a:ln w="31750">
            <a:solidFill>
              <a:srgbClr val="008080"/>
            </a:solidFill>
            <a:round/>
            <a:headEnd/>
            <a:tailEnd/>
          </a:ln>
        </p:spPr>
        <p:txBody>
          <a:bodyPr wrap="none" anchor="ctr"/>
          <a:lstStyle/>
          <a:p>
            <a:endParaRPr lang="zh-CN" altLang="en-US"/>
          </a:p>
        </p:txBody>
      </p:sp>
      <p:sp>
        <p:nvSpPr>
          <p:cNvPr id="6159" name="Line 11"/>
          <p:cNvSpPr>
            <a:spLocks noChangeShapeType="1"/>
          </p:cNvSpPr>
          <p:nvPr/>
        </p:nvSpPr>
        <p:spPr bwMode="auto">
          <a:xfrm flipH="1" flipV="1">
            <a:off x="1908175" y="1916113"/>
            <a:ext cx="1008063" cy="1368425"/>
          </a:xfrm>
          <a:prstGeom prst="line">
            <a:avLst/>
          </a:prstGeom>
          <a:noFill/>
          <a:ln w="31750">
            <a:solidFill>
              <a:srgbClr val="008080"/>
            </a:solidFill>
            <a:round/>
            <a:headEnd/>
            <a:tailEnd/>
          </a:ln>
        </p:spPr>
        <p:txBody>
          <a:bodyPr wrap="none" anchor="ctr"/>
          <a:lstStyle/>
          <a:p>
            <a:endParaRPr lang="zh-CN" altLang="en-US"/>
          </a:p>
        </p:txBody>
      </p:sp>
      <p:sp>
        <p:nvSpPr>
          <p:cNvPr id="6160" name="Line 12"/>
          <p:cNvSpPr>
            <a:spLocks noChangeShapeType="1"/>
          </p:cNvSpPr>
          <p:nvPr/>
        </p:nvSpPr>
        <p:spPr bwMode="auto">
          <a:xfrm flipV="1">
            <a:off x="6443663" y="1989138"/>
            <a:ext cx="720725" cy="1223962"/>
          </a:xfrm>
          <a:prstGeom prst="line">
            <a:avLst/>
          </a:prstGeom>
          <a:noFill/>
          <a:ln w="31750">
            <a:solidFill>
              <a:srgbClr val="008080"/>
            </a:solidFill>
            <a:round/>
            <a:headEnd/>
            <a:tailEnd/>
          </a:ln>
        </p:spPr>
        <p:txBody>
          <a:bodyPr wrap="none" anchor="ctr"/>
          <a:lstStyle/>
          <a:p>
            <a:endParaRPr lang="zh-CN" altLang="en-US"/>
          </a:p>
        </p:txBody>
      </p:sp>
      <p:sp>
        <p:nvSpPr>
          <p:cNvPr id="6161" name="Oval 13"/>
          <p:cNvSpPr>
            <a:spLocks noChangeArrowheads="1"/>
          </p:cNvSpPr>
          <p:nvPr/>
        </p:nvSpPr>
        <p:spPr bwMode="auto">
          <a:xfrm>
            <a:off x="4859338" y="4292600"/>
            <a:ext cx="2736850" cy="1439863"/>
          </a:xfrm>
          <a:prstGeom prst="ellipse">
            <a:avLst/>
          </a:prstGeom>
          <a:solidFill>
            <a:srgbClr val="CCFFFF"/>
          </a:solidFill>
          <a:ln w="9525" algn="ctr">
            <a:solidFill>
              <a:schemeClr val="tx1"/>
            </a:solidFill>
            <a:round/>
            <a:headEnd/>
            <a:tailEnd/>
          </a:ln>
        </p:spPr>
        <p:txBody>
          <a:bodyPr wrap="none" anchor="ctr"/>
          <a:lstStyle/>
          <a:p>
            <a:endParaRPr lang="zh-CN" altLang="en-US"/>
          </a:p>
        </p:txBody>
      </p:sp>
      <p:sp>
        <p:nvSpPr>
          <p:cNvPr id="355342" name="Text Box 14"/>
          <p:cNvSpPr txBox="1">
            <a:spLocks noChangeArrowheads="1"/>
          </p:cNvSpPr>
          <p:nvPr/>
        </p:nvSpPr>
        <p:spPr bwMode="auto">
          <a:xfrm>
            <a:off x="5788025" y="5284788"/>
            <a:ext cx="971550" cy="366712"/>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FF0000"/>
                </a:solidFill>
                <a:effectLst>
                  <a:outerShdw blurRad="38100" dist="38100" dir="2700000" algn="tl">
                    <a:srgbClr val="C0C0C0"/>
                  </a:outerShdw>
                </a:effectLst>
                <a:ea typeface="宋体" pitchFamily="2" charset="-122"/>
              </a:rPr>
              <a:t>VLAN 2</a:t>
            </a:r>
          </a:p>
        </p:txBody>
      </p:sp>
      <p:sp>
        <p:nvSpPr>
          <p:cNvPr id="6163" name="Line 15"/>
          <p:cNvSpPr>
            <a:spLocks noChangeShapeType="1"/>
          </p:cNvSpPr>
          <p:nvPr/>
        </p:nvSpPr>
        <p:spPr bwMode="auto">
          <a:xfrm flipH="1">
            <a:off x="5580063" y="3500438"/>
            <a:ext cx="792162" cy="1081087"/>
          </a:xfrm>
          <a:prstGeom prst="line">
            <a:avLst/>
          </a:prstGeom>
          <a:noFill/>
          <a:ln w="31750">
            <a:solidFill>
              <a:srgbClr val="008080"/>
            </a:solidFill>
            <a:round/>
            <a:headEnd/>
            <a:tailEnd/>
          </a:ln>
        </p:spPr>
        <p:txBody>
          <a:bodyPr wrap="none" anchor="ctr"/>
          <a:lstStyle/>
          <a:p>
            <a:endParaRPr lang="zh-CN" altLang="en-US"/>
          </a:p>
        </p:txBody>
      </p:sp>
      <p:sp>
        <p:nvSpPr>
          <p:cNvPr id="6164" name="Line 16"/>
          <p:cNvSpPr>
            <a:spLocks noChangeShapeType="1"/>
          </p:cNvSpPr>
          <p:nvPr/>
        </p:nvSpPr>
        <p:spPr bwMode="auto">
          <a:xfrm>
            <a:off x="6516688" y="3573463"/>
            <a:ext cx="142875" cy="1008062"/>
          </a:xfrm>
          <a:prstGeom prst="line">
            <a:avLst/>
          </a:prstGeom>
          <a:noFill/>
          <a:ln w="31750">
            <a:solidFill>
              <a:srgbClr val="008080"/>
            </a:solidFill>
            <a:round/>
            <a:headEnd/>
            <a:tailEnd/>
          </a:ln>
        </p:spPr>
        <p:txBody>
          <a:bodyPr wrap="none" anchor="ctr"/>
          <a:lstStyle/>
          <a:p>
            <a:endParaRPr lang="zh-CN" altLang="en-US"/>
          </a:p>
        </p:txBody>
      </p:sp>
      <p:sp>
        <p:nvSpPr>
          <p:cNvPr id="6165" name="Line 17"/>
          <p:cNvSpPr>
            <a:spLocks noChangeShapeType="1"/>
          </p:cNvSpPr>
          <p:nvPr/>
        </p:nvSpPr>
        <p:spPr bwMode="auto">
          <a:xfrm>
            <a:off x="3059113" y="3357563"/>
            <a:ext cx="2952750" cy="0"/>
          </a:xfrm>
          <a:prstGeom prst="line">
            <a:avLst/>
          </a:prstGeom>
          <a:noFill/>
          <a:ln w="31750">
            <a:solidFill>
              <a:srgbClr val="008080"/>
            </a:solidFill>
            <a:round/>
            <a:headEnd/>
            <a:tailEnd/>
          </a:ln>
        </p:spPr>
        <p:txBody>
          <a:bodyPr wrap="none" anchor="ctr"/>
          <a:lstStyle/>
          <a:p>
            <a:endParaRPr lang="zh-CN" altLang="en-US"/>
          </a:p>
        </p:txBody>
      </p:sp>
      <p:graphicFrame>
        <p:nvGraphicFramePr>
          <p:cNvPr id="6146" name="Object 18"/>
          <p:cNvGraphicFramePr>
            <a:graphicFrameLocks noChangeAspect="1"/>
          </p:cNvGraphicFramePr>
          <p:nvPr/>
        </p:nvGraphicFramePr>
        <p:xfrm>
          <a:off x="3779838" y="3500438"/>
          <a:ext cx="1152525" cy="204787"/>
        </p:xfrm>
        <a:graphic>
          <a:graphicData uri="http://schemas.openxmlformats.org/presentationml/2006/ole">
            <mc:AlternateContent xmlns:mc="http://schemas.openxmlformats.org/markup-compatibility/2006">
              <mc:Choice xmlns:v="urn:schemas-microsoft-com:vml" Requires="v">
                <p:oleObj spid="_x0000_s6162" name="绘图" r:id="rId4" imgW="1278000" imgH="226800" progId="FLW3Drawing">
                  <p:embed/>
                </p:oleObj>
              </mc:Choice>
              <mc:Fallback>
                <p:oleObj name="绘图" r:id="rId4" imgW="1278000" imgH="226800" progId="FLW3Drawing">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3500438"/>
                        <a:ext cx="1152525" cy="20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19"/>
          <p:cNvGraphicFramePr>
            <a:graphicFrameLocks noChangeAspect="1"/>
          </p:cNvGraphicFramePr>
          <p:nvPr/>
        </p:nvGraphicFramePr>
        <p:xfrm>
          <a:off x="4140200" y="3068638"/>
          <a:ext cx="1152525" cy="204787"/>
        </p:xfrm>
        <a:graphic>
          <a:graphicData uri="http://schemas.openxmlformats.org/presentationml/2006/ole">
            <mc:AlternateContent xmlns:mc="http://schemas.openxmlformats.org/markup-compatibility/2006">
              <mc:Choice xmlns:v="urn:schemas-microsoft-com:vml" Requires="v">
                <p:oleObj spid="_x0000_s6163" name="绘图" r:id="rId6" imgW="1278000" imgH="226800" progId="FLW3Drawing">
                  <p:embed/>
                </p:oleObj>
              </mc:Choice>
              <mc:Fallback>
                <p:oleObj name="绘图" r:id="rId6" imgW="1278000" imgH="226800" progId="FLW3Drawing">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3068638"/>
                        <a:ext cx="1152525" cy="20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5348" name="Text Box 20"/>
          <p:cNvSpPr txBox="1">
            <a:spLocks noChangeArrowheads="1"/>
          </p:cNvSpPr>
          <p:nvPr/>
        </p:nvSpPr>
        <p:spPr bwMode="auto">
          <a:xfrm>
            <a:off x="3243263" y="2371725"/>
            <a:ext cx="272732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600">
                <a:solidFill>
                  <a:srgbClr val="800080"/>
                </a:solidFill>
                <a:effectLst>
                  <a:outerShdw blurRad="38100" dist="38100" dir="2700000" algn="tl">
                    <a:srgbClr val="C0C0C0"/>
                  </a:outerShdw>
                </a:effectLst>
                <a:latin typeface="Times New Roman" pitchFamily="18" charset="0"/>
                <a:ea typeface="宋体" pitchFamily="2" charset="-122"/>
              </a:rPr>
              <a:t>带有</a:t>
            </a:r>
            <a:r>
              <a:rPr kumimoji="1" lang="en-US" altLang="zh-CN" sz="1600">
                <a:solidFill>
                  <a:srgbClr val="800080"/>
                </a:solidFill>
                <a:effectLst>
                  <a:outerShdw blurRad="38100" dist="38100" dir="2700000" algn="tl">
                    <a:srgbClr val="C0C0C0"/>
                  </a:outerShdw>
                </a:effectLst>
                <a:ea typeface="宋体" pitchFamily="2" charset="-122"/>
              </a:rPr>
              <a:t>VLAN 1</a:t>
            </a:r>
            <a:r>
              <a:rPr kumimoji="1" lang="zh-CN" altLang="en-US" sz="1600">
                <a:solidFill>
                  <a:srgbClr val="800080"/>
                </a:solidFill>
                <a:effectLst>
                  <a:outerShdw blurRad="38100" dist="38100" dir="2700000" algn="tl">
                    <a:srgbClr val="C0C0C0"/>
                  </a:outerShdw>
                </a:effectLst>
                <a:latin typeface="Times New Roman" pitchFamily="18" charset="0"/>
                <a:ea typeface="宋体" pitchFamily="2" charset="-122"/>
              </a:rPr>
              <a:t>标签的以太网帧</a:t>
            </a:r>
          </a:p>
        </p:txBody>
      </p:sp>
      <p:sp>
        <p:nvSpPr>
          <p:cNvPr id="355349" name="Text Box 21"/>
          <p:cNvSpPr txBox="1">
            <a:spLocks noChangeArrowheads="1"/>
          </p:cNvSpPr>
          <p:nvPr/>
        </p:nvSpPr>
        <p:spPr bwMode="auto">
          <a:xfrm>
            <a:off x="2954338" y="3883025"/>
            <a:ext cx="272732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600">
                <a:solidFill>
                  <a:srgbClr val="800080"/>
                </a:solidFill>
                <a:effectLst>
                  <a:outerShdw blurRad="38100" dist="38100" dir="2700000" algn="tl">
                    <a:srgbClr val="C0C0C0"/>
                  </a:outerShdw>
                </a:effectLst>
                <a:latin typeface="Times New Roman" pitchFamily="18" charset="0"/>
                <a:ea typeface="宋体" pitchFamily="2" charset="-122"/>
              </a:rPr>
              <a:t>带有</a:t>
            </a:r>
            <a:r>
              <a:rPr kumimoji="1" lang="en-US" altLang="zh-CN" sz="1600">
                <a:solidFill>
                  <a:srgbClr val="800080"/>
                </a:solidFill>
                <a:effectLst>
                  <a:outerShdw blurRad="38100" dist="38100" dir="2700000" algn="tl">
                    <a:srgbClr val="C0C0C0"/>
                  </a:outerShdw>
                </a:effectLst>
                <a:ea typeface="宋体" pitchFamily="2" charset="-122"/>
              </a:rPr>
              <a:t>VLAN 2</a:t>
            </a:r>
            <a:r>
              <a:rPr kumimoji="1" lang="zh-CN" altLang="en-US" sz="1600">
                <a:solidFill>
                  <a:srgbClr val="800080"/>
                </a:solidFill>
                <a:effectLst>
                  <a:outerShdw blurRad="38100" dist="38100" dir="2700000" algn="tl">
                    <a:srgbClr val="C0C0C0"/>
                  </a:outerShdw>
                </a:effectLst>
                <a:latin typeface="Times New Roman" pitchFamily="18" charset="0"/>
                <a:ea typeface="宋体" pitchFamily="2" charset="-122"/>
              </a:rPr>
              <a:t>标签的以太网帧</a:t>
            </a:r>
          </a:p>
        </p:txBody>
      </p:sp>
      <p:sp>
        <p:nvSpPr>
          <p:cNvPr id="6168" name="Line 22"/>
          <p:cNvSpPr>
            <a:spLocks noChangeShapeType="1"/>
          </p:cNvSpPr>
          <p:nvPr/>
        </p:nvSpPr>
        <p:spPr bwMode="auto">
          <a:xfrm flipV="1">
            <a:off x="3779838" y="3644900"/>
            <a:ext cx="360362" cy="360363"/>
          </a:xfrm>
          <a:prstGeom prst="line">
            <a:avLst/>
          </a:prstGeom>
          <a:noFill/>
          <a:ln w="9525">
            <a:solidFill>
              <a:schemeClr val="tx1"/>
            </a:solidFill>
            <a:round/>
            <a:headEnd/>
            <a:tailEnd type="triangle" w="med" len="med"/>
          </a:ln>
        </p:spPr>
        <p:txBody>
          <a:bodyPr wrap="none" anchor="ctr"/>
          <a:lstStyle/>
          <a:p>
            <a:endParaRPr lang="zh-CN" altLang="en-US"/>
          </a:p>
        </p:txBody>
      </p:sp>
      <p:sp>
        <p:nvSpPr>
          <p:cNvPr id="6169" name="Line 23"/>
          <p:cNvSpPr>
            <a:spLocks noChangeShapeType="1"/>
          </p:cNvSpPr>
          <p:nvPr/>
        </p:nvSpPr>
        <p:spPr bwMode="auto">
          <a:xfrm>
            <a:off x="3995738" y="2636838"/>
            <a:ext cx="504825" cy="431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55352" name="Text Box 24"/>
          <p:cNvSpPr txBox="1">
            <a:spLocks noChangeArrowheads="1"/>
          </p:cNvSpPr>
          <p:nvPr/>
        </p:nvSpPr>
        <p:spPr bwMode="auto">
          <a:xfrm>
            <a:off x="6935788" y="3379788"/>
            <a:ext cx="1744662" cy="5810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600">
                <a:solidFill>
                  <a:srgbClr val="800080"/>
                </a:solidFill>
                <a:effectLst>
                  <a:outerShdw blurRad="38100" dist="38100" dir="2700000" algn="tl">
                    <a:srgbClr val="C0C0C0"/>
                  </a:outerShdw>
                </a:effectLst>
                <a:latin typeface="Times New Roman" pitchFamily="18" charset="0"/>
                <a:ea typeface="宋体" pitchFamily="2" charset="-122"/>
              </a:rPr>
              <a:t>不带</a:t>
            </a:r>
            <a:r>
              <a:rPr kumimoji="1" lang="en-US" altLang="zh-CN" sz="1600">
                <a:solidFill>
                  <a:srgbClr val="800080"/>
                </a:solidFill>
                <a:effectLst>
                  <a:outerShdw blurRad="38100" dist="38100" dir="2700000" algn="tl">
                    <a:srgbClr val="C0C0C0"/>
                  </a:outerShdw>
                </a:effectLst>
                <a:ea typeface="宋体" pitchFamily="2" charset="-122"/>
              </a:rPr>
              <a:t>VLAN</a:t>
            </a:r>
            <a:r>
              <a:rPr kumimoji="1" lang="zh-CN" altLang="en-US" sz="1600">
                <a:solidFill>
                  <a:srgbClr val="800080"/>
                </a:solidFill>
                <a:effectLst>
                  <a:outerShdw blurRad="38100" dist="38100" dir="2700000" algn="tl">
                    <a:srgbClr val="C0C0C0"/>
                  </a:outerShdw>
                </a:effectLst>
                <a:latin typeface="Times New Roman" pitchFamily="18" charset="0"/>
                <a:ea typeface="宋体" pitchFamily="2" charset="-122"/>
              </a:rPr>
              <a:t>标签的</a:t>
            </a:r>
          </a:p>
          <a:p>
            <a:pPr algn="ctr">
              <a:spcBef>
                <a:spcPct val="0"/>
              </a:spcBef>
              <a:buClrTx/>
              <a:buSzTx/>
              <a:buFontTx/>
              <a:buNone/>
              <a:defRPr/>
            </a:pPr>
            <a:r>
              <a:rPr kumimoji="1" lang="zh-CN" altLang="en-US" sz="1600">
                <a:solidFill>
                  <a:srgbClr val="800080"/>
                </a:solidFill>
                <a:effectLst>
                  <a:outerShdw blurRad="38100" dist="38100" dir="2700000" algn="tl">
                    <a:srgbClr val="C0C0C0"/>
                  </a:outerShdw>
                </a:effectLst>
                <a:latin typeface="Times New Roman" pitchFamily="18" charset="0"/>
                <a:ea typeface="宋体" pitchFamily="2" charset="-122"/>
              </a:rPr>
              <a:t>以太网帧</a:t>
            </a:r>
          </a:p>
        </p:txBody>
      </p:sp>
      <p:graphicFrame>
        <p:nvGraphicFramePr>
          <p:cNvPr id="6148" name="Object 25"/>
          <p:cNvGraphicFramePr>
            <a:graphicFrameLocks noChangeAspect="1"/>
          </p:cNvGraphicFramePr>
          <p:nvPr/>
        </p:nvGraphicFramePr>
        <p:xfrm>
          <a:off x="6300788" y="2708275"/>
          <a:ext cx="871537" cy="136525"/>
        </p:xfrm>
        <a:graphic>
          <a:graphicData uri="http://schemas.openxmlformats.org/presentationml/2006/ole">
            <mc:AlternateContent xmlns:mc="http://schemas.openxmlformats.org/markup-compatibility/2006">
              <mc:Choice xmlns:v="urn:schemas-microsoft-com:vml" Requires="v">
                <p:oleObj spid="_x0000_s6164" name="VISIO" r:id="rId7" imgW="1170000" imgH="183600" progId="Visio.Drawing.6">
                  <p:embed/>
                </p:oleObj>
              </mc:Choice>
              <mc:Fallback>
                <p:oleObj name="VISIO" r:id="rId7" imgW="1170000" imgH="183600" progId="Visio.Drawing.6">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0788" y="2708275"/>
                        <a:ext cx="871537"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9" name="Object 26"/>
          <p:cNvGraphicFramePr>
            <a:graphicFrameLocks noChangeAspect="1"/>
          </p:cNvGraphicFramePr>
          <p:nvPr/>
        </p:nvGraphicFramePr>
        <p:xfrm>
          <a:off x="5867400" y="3940175"/>
          <a:ext cx="871538" cy="136525"/>
        </p:xfrm>
        <a:graphic>
          <a:graphicData uri="http://schemas.openxmlformats.org/presentationml/2006/ole">
            <mc:AlternateContent xmlns:mc="http://schemas.openxmlformats.org/markup-compatibility/2006">
              <mc:Choice xmlns:v="urn:schemas-microsoft-com:vml" Requires="v">
                <p:oleObj spid="_x0000_s6165" name="VISIO" r:id="rId9" imgW="1170000" imgH="183600" progId="Visio.Drawing.6">
                  <p:embed/>
                </p:oleObj>
              </mc:Choice>
              <mc:Fallback>
                <p:oleObj name="VISIO" r:id="rId9" imgW="1170000" imgH="183600" progId="Visio.Drawing.6">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3940175"/>
                        <a:ext cx="871538"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71" name="Line 27"/>
          <p:cNvSpPr>
            <a:spLocks noChangeShapeType="1"/>
          </p:cNvSpPr>
          <p:nvPr/>
        </p:nvSpPr>
        <p:spPr bwMode="auto">
          <a:xfrm flipH="1" flipV="1">
            <a:off x="7019925" y="2852738"/>
            <a:ext cx="576263" cy="576262"/>
          </a:xfrm>
          <a:prstGeom prst="line">
            <a:avLst/>
          </a:prstGeom>
          <a:noFill/>
          <a:ln w="9525">
            <a:solidFill>
              <a:schemeClr val="tx1"/>
            </a:solidFill>
            <a:round/>
            <a:headEnd/>
            <a:tailEnd type="triangle" w="med" len="med"/>
          </a:ln>
        </p:spPr>
        <p:txBody>
          <a:bodyPr wrap="none" anchor="ctr"/>
          <a:lstStyle/>
          <a:p>
            <a:endParaRPr lang="zh-CN" altLang="en-US"/>
          </a:p>
        </p:txBody>
      </p:sp>
      <p:sp>
        <p:nvSpPr>
          <p:cNvPr id="6172" name="Line 28"/>
          <p:cNvSpPr>
            <a:spLocks noChangeShapeType="1"/>
          </p:cNvSpPr>
          <p:nvPr/>
        </p:nvSpPr>
        <p:spPr bwMode="auto">
          <a:xfrm flipH="1">
            <a:off x="6732588" y="3716338"/>
            <a:ext cx="431800" cy="217487"/>
          </a:xfrm>
          <a:prstGeom prst="line">
            <a:avLst/>
          </a:prstGeom>
          <a:noFill/>
          <a:ln w="9525">
            <a:solidFill>
              <a:schemeClr val="tx1"/>
            </a:solidFill>
            <a:round/>
            <a:headEnd/>
            <a:tailEnd type="triangle" w="med" len="med"/>
          </a:ln>
        </p:spPr>
        <p:txBody>
          <a:bodyPr wrap="none" anchor="ctr"/>
          <a:lstStyle/>
          <a:p>
            <a:endParaRPr lang="zh-CN" altLang="en-US"/>
          </a:p>
        </p:txBody>
      </p:sp>
      <p:pic>
        <p:nvPicPr>
          <p:cNvPr id="6173" name="Picture 29" descr="显示屏-2"/>
          <p:cNvPicPr>
            <a:picLocks noChangeAspect="1" noChangeArrowheads="1"/>
          </p:cNvPicPr>
          <p:nvPr/>
        </p:nvPicPr>
        <p:blipFill>
          <a:blip r:embed="rId10">
            <a:clrChange>
              <a:clrFrom>
                <a:srgbClr val="FDFFFF"/>
              </a:clrFrom>
              <a:clrTo>
                <a:srgbClr val="FDFFFF">
                  <a:alpha val="0"/>
                </a:srgbClr>
              </a:clrTo>
            </a:clrChange>
          </a:blip>
          <a:srcRect/>
          <a:stretch>
            <a:fillRect/>
          </a:stretch>
        </p:blipFill>
        <p:spPr bwMode="auto">
          <a:xfrm>
            <a:off x="1392238" y="4508500"/>
            <a:ext cx="731837" cy="790575"/>
          </a:xfrm>
          <a:prstGeom prst="rect">
            <a:avLst/>
          </a:prstGeom>
          <a:noFill/>
          <a:ln w="9525">
            <a:noFill/>
            <a:miter lim="800000"/>
            <a:headEnd/>
            <a:tailEnd/>
          </a:ln>
        </p:spPr>
      </p:pic>
      <p:pic>
        <p:nvPicPr>
          <p:cNvPr id="6174" name="Picture 30" descr="显示屏-2"/>
          <p:cNvPicPr>
            <a:picLocks noChangeAspect="1" noChangeArrowheads="1"/>
          </p:cNvPicPr>
          <p:nvPr/>
        </p:nvPicPr>
        <p:blipFill>
          <a:blip r:embed="rId10">
            <a:clrChange>
              <a:clrFrom>
                <a:srgbClr val="FDFFFF"/>
              </a:clrFrom>
              <a:clrTo>
                <a:srgbClr val="FDFFFF">
                  <a:alpha val="0"/>
                </a:srgbClr>
              </a:clrTo>
            </a:clrChange>
          </a:blip>
          <a:srcRect/>
          <a:stretch>
            <a:fillRect/>
          </a:stretch>
        </p:blipFill>
        <p:spPr bwMode="auto">
          <a:xfrm>
            <a:off x="2400300" y="4508500"/>
            <a:ext cx="731838" cy="790575"/>
          </a:xfrm>
          <a:prstGeom prst="rect">
            <a:avLst/>
          </a:prstGeom>
          <a:noFill/>
          <a:ln w="9525">
            <a:noFill/>
            <a:miter lim="800000"/>
            <a:headEnd/>
            <a:tailEnd/>
          </a:ln>
        </p:spPr>
      </p:pic>
      <p:pic>
        <p:nvPicPr>
          <p:cNvPr id="6175" name="Picture 31" descr="显示屏-2"/>
          <p:cNvPicPr>
            <a:picLocks noChangeAspect="1" noChangeArrowheads="1"/>
          </p:cNvPicPr>
          <p:nvPr/>
        </p:nvPicPr>
        <p:blipFill>
          <a:blip r:embed="rId10">
            <a:clrChange>
              <a:clrFrom>
                <a:srgbClr val="FDFFFF"/>
              </a:clrFrom>
              <a:clrTo>
                <a:srgbClr val="FDFFFF">
                  <a:alpha val="0"/>
                </a:srgbClr>
              </a:clrTo>
            </a:clrChange>
          </a:blip>
          <a:srcRect/>
          <a:stretch>
            <a:fillRect/>
          </a:stretch>
        </p:blipFill>
        <p:spPr bwMode="auto">
          <a:xfrm>
            <a:off x="5353050" y="4508500"/>
            <a:ext cx="731838" cy="790575"/>
          </a:xfrm>
          <a:prstGeom prst="rect">
            <a:avLst/>
          </a:prstGeom>
          <a:noFill/>
          <a:ln w="9525">
            <a:noFill/>
            <a:miter lim="800000"/>
            <a:headEnd/>
            <a:tailEnd/>
          </a:ln>
        </p:spPr>
      </p:pic>
      <p:pic>
        <p:nvPicPr>
          <p:cNvPr id="6176" name="Picture 32" descr="显示屏-2"/>
          <p:cNvPicPr>
            <a:picLocks noChangeAspect="1" noChangeArrowheads="1"/>
          </p:cNvPicPr>
          <p:nvPr/>
        </p:nvPicPr>
        <p:blipFill>
          <a:blip r:embed="rId10">
            <a:clrChange>
              <a:clrFrom>
                <a:srgbClr val="FDFFFF"/>
              </a:clrFrom>
              <a:clrTo>
                <a:srgbClr val="FDFFFF">
                  <a:alpha val="0"/>
                </a:srgbClr>
              </a:clrTo>
            </a:clrChange>
          </a:blip>
          <a:srcRect/>
          <a:stretch>
            <a:fillRect/>
          </a:stretch>
        </p:blipFill>
        <p:spPr bwMode="auto">
          <a:xfrm>
            <a:off x="6361113" y="4508500"/>
            <a:ext cx="731837" cy="790575"/>
          </a:xfrm>
          <a:prstGeom prst="rect">
            <a:avLst/>
          </a:prstGeom>
          <a:noFill/>
          <a:ln w="9525">
            <a:noFill/>
            <a:miter lim="800000"/>
            <a:headEnd/>
            <a:tailEnd/>
          </a:ln>
        </p:spPr>
      </p:pic>
      <p:pic>
        <p:nvPicPr>
          <p:cNvPr id="6177" name="Picture 33" descr="显示屏-2"/>
          <p:cNvPicPr>
            <a:picLocks noChangeAspect="1" noChangeArrowheads="1"/>
          </p:cNvPicPr>
          <p:nvPr/>
        </p:nvPicPr>
        <p:blipFill>
          <a:blip r:embed="rId10">
            <a:clrChange>
              <a:clrFrom>
                <a:srgbClr val="FDFFFF"/>
              </a:clrFrom>
              <a:clrTo>
                <a:srgbClr val="FDFFFF">
                  <a:alpha val="0"/>
                </a:srgbClr>
              </a:clrTo>
            </a:clrChange>
          </a:blip>
          <a:srcRect/>
          <a:stretch>
            <a:fillRect/>
          </a:stretch>
        </p:blipFill>
        <p:spPr bwMode="auto">
          <a:xfrm>
            <a:off x="1331913" y="1412875"/>
            <a:ext cx="731837" cy="790575"/>
          </a:xfrm>
          <a:prstGeom prst="rect">
            <a:avLst/>
          </a:prstGeom>
          <a:noFill/>
          <a:ln w="9525">
            <a:noFill/>
            <a:miter lim="800000"/>
            <a:headEnd/>
            <a:tailEnd/>
          </a:ln>
        </p:spPr>
      </p:pic>
      <p:pic>
        <p:nvPicPr>
          <p:cNvPr id="6178" name="Picture 34" descr="显示屏-2"/>
          <p:cNvPicPr>
            <a:picLocks noChangeAspect="1" noChangeArrowheads="1"/>
          </p:cNvPicPr>
          <p:nvPr/>
        </p:nvPicPr>
        <p:blipFill>
          <a:blip r:embed="rId10">
            <a:clrChange>
              <a:clrFrom>
                <a:srgbClr val="FDFFFF"/>
              </a:clrFrom>
              <a:clrTo>
                <a:srgbClr val="FDFFFF">
                  <a:alpha val="0"/>
                </a:srgbClr>
              </a:clrTo>
            </a:clrChange>
          </a:blip>
          <a:srcRect/>
          <a:stretch>
            <a:fillRect/>
          </a:stretch>
        </p:blipFill>
        <p:spPr bwMode="auto">
          <a:xfrm>
            <a:off x="7019925" y="1412875"/>
            <a:ext cx="731838" cy="790575"/>
          </a:xfrm>
          <a:prstGeom prst="rect">
            <a:avLst/>
          </a:prstGeom>
          <a:noFill/>
          <a:ln w="9525">
            <a:noFill/>
            <a:miter lim="800000"/>
            <a:headEnd/>
            <a:tailEnd/>
          </a:ln>
        </p:spPr>
      </p:pic>
      <p:pic>
        <p:nvPicPr>
          <p:cNvPr id="6179" name="Picture 35" descr="4"/>
          <p:cNvPicPr>
            <a:picLocks noChangeAspect="1" noChangeArrowheads="1"/>
          </p:cNvPicPr>
          <p:nvPr/>
        </p:nvPicPr>
        <p:blipFill>
          <a:blip r:embed="rId11"/>
          <a:srcRect/>
          <a:stretch>
            <a:fillRect/>
          </a:stretch>
        </p:blipFill>
        <p:spPr bwMode="auto">
          <a:xfrm>
            <a:off x="2195513" y="3068638"/>
            <a:ext cx="981075" cy="644525"/>
          </a:xfrm>
          <a:prstGeom prst="rect">
            <a:avLst/>
          </a:prstGeom>
          <a:noFill/>
          <a:ln w="9525">
            <a:noFill/>
            <a:miter lim="800000"/>
            <a:headEnd/>
            <a:tailEnd/>
          </a:ln>
        </p:spPr>
      </p:pic>
      <p:pic>
        <p:nvPicPr>
          <p:cNvPr id="6180" name="Picture 36" descr="4"/>
          <p:cNvPicPr>
            <a:picLocks noChangeAspect="1" noChangeArrowheads="1"/>
          </p:cNvPicPr>
          <p:nvPr/>
        </p:nvPicPr>
        <p:blipFill>
          <a:blip r:embed="rId11"/>
          <a:srcRect/>
          <a:stretch>
            <a:fillRect/>
          </a:stretch>
        </p:blipFill>
        <p:spPr bwMode="auto">
          <a:xfrm>
            <a:off x="5967413" y="3068638"/>
            <a:ext cx="981075" cy="6445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flipH="1">
            <a:off x="5078413" y="4508500"/>
            <a:ext cx="358775" cy="647700"/>
          </a:xfrm>
          <a:prstGeom prst="line">
            <a:avLst/>
          </a:prstGeom>
          <a:noFill/>
          <a:ln w="28575">
            <a:solidFill>
              <a:srgbClr val="008080"/>
            </a:solidFill>
            <a:round/>
            <a:headEnd/>
            <a:tailEnd/>
          </a:ln>
        </p:spPr>
        <p:txBody>
          <a:bodyPr wrap="none" anchor="ctr"/>
          <a:lstStyle/>
          <a:p>
            <a:endParaRPr lang="zh-CN" altLang="en-US"/>
          </a:p>
        </p:txBody>
      </p:sp>
      <p:sp>
        <p:nvSpPr>
          <p:cNvPr id="51203" name="Line 3"/>
          <p:cNvSpPr>
            <a:spLocks noChangeShapeType="1"/>
          </p:cNvSpPr>
          <p:nvPr/>
        </p:nvSpPr>
        <p:spPr bwMode="auto">
          <a:xfrm flipH="1">
            <a:off x="3379788" y="4510088"/>
            <a:ext cx="358775" cy="647700"/>
          </a:xfrm>
          <a:prstGeom prst="line">
            <a:avLst/>
          </a:prstGeom>
          <a:noFill/>
          <a:ln w="28575">
            <a:solidFill>
              <a:srgbClr val="008080"/>
            </a:solidFill>
            <a:round/>
            <a:headEnd/>
            <a:tailEnd/>
          </a:ln>
        </p:spPr>
        <p:txBody>
          <a:bodyPr wrap="none" anchor="ctr"/>
          <a:lstStyle/>
          <a:p>
            <a:endParaRPr lang="zh-CN" altLang="en-US"/>
          </a:p>
        </p:txBody>
      </p:sp>
      <p:sp>
        <p:nvSpPr>
          <p:cNvPr id="51204" name="Line 4"/>
          <p:cNvSpPr>
            <a:spLocks noChangeShapeType="1"/>
          </p:cNvSpPr>
          <p:nvPr/>
        </p:nvSpPr>
        <p:spPr bwMode="auto">
          <a:xfrm flipH="1">
            <a:off x="1549400" y="4510088"/>
            <a:ext cx="358775" cy="647700"/>
          </a:xfrm>
          <a:prstGeom prst="line">
            <a:avLst/>
          </a:prstGeom>
          <a:noFill/>
          <a:ln w="28575">
            <a:solidFill>
              <a:srgbClr val="008080"/>
            </a:solidFill>
            <a:round/>
            <a:headEnd/>
            <a:tailEnd/>
          </a:ln>
        </p:spPr>
        <p:txBody>
          <a:bodyPr wrap="none" anchor="ctr"/>
          <a:lstStyle/>
          <a:p>
            <a:endParaRPr lang="zh-CN" altLang="en-US"/>
          </a:p>
        </p:txBody>
      </p:sp>
      <p:sp>
        <p:nvSpPr>
          <p:cNvPr id="51205" name="Line 5"/>
          <p:cNvSpPr>
            <a:spLocks noChangeShapeType="1"/>
          </p:cNvSpPr>
          <p:nvPr/>
        </p:nvSpPr>
        <p:spPr bwMode="auto">
          <a:xfrm flipH="1">
            <a:off x="1476375" y="1844675"/>
            <a:ext cx="358775" cy="647700"/>
          </a:xfrm>
          <a:prstGeom prst="line">
            <a:avLst/>
          </a:prstGeom>
          <a:noFill/>
          <a:ln w="28575">
            <a:solidFill>
              <a:srgbClr val="008080"/>
            </a:solidFill>
            <a:round/>
            <a:headEnd/>
            <a:tailEnd/>
          </a:ln>
        </p:spPr>
        <p:txBody>
          <a:bodyPr wrap="none" anchor="ctr"/>
          <a:lstStyle/>
          <a:p>
            <a:endParaRPr lang="zh-CN" altLang="en-US"/>
          </a:p>
        </p:txBody>
      </p:sp>
      <p:sp>
        <p:nvSpPr>
          <p:cNvPr id="51206" name="Line 6"/>
          <p:cNvSpPr>
            <a:spLocks noChangeShapeType="1"/>
          </p:cNvSpPr>
          <p:nvPr/>
        </p:nvSpPr>
        <p:spPr bwMode="auto">
          <a:xfrm>
            <a:off x="5508625" y="3500438"/>
            <a:ext cx="1943100" cy="792162"/>
          </a:xfrm>
          <a:prstGeom prst="line">
            <a:avLst/>
          </a:prstGeom>
          <a:noFill/>
          <a:ln w="31750">
            <a:solidFill>
              <a:srgbClr val="008080"/>
            </a:solidFill>
            <a:round/>
            <a:headEnd/>
            <a:tailEnd/>
          </a:ln>
        </p:spPr>
        <p:txBody>
          <a:bodyPr wrap="none" anchor="ctr"/>
          <a:lstStyle/>
          <a:p>
            <a:endParaRPr lang="zh-CN" altLang="en-US"/>
          </a:p>
        </p:txBody>
      </p:sp>
      <p:sp>
        <p:nvSpPr>
          <p:cNvPr id="51207" name="Line 7"/>
          <p:cNvSpPr>
            <a:spLocks noChangeShapeType="1"/>
          </p:cNvSpPr>
          <p:nvPr/>
        </p:nvSpPr>
        <p:spPr bwMode="auto">
          <a:xfrm flipH="1" flipV="1">
            <a:off x="5364163" y="3500438"/>
            <a:ext cx="215900" cy="865187"/>
          </a:xfrm>
          <a:prstGeom prst="line">
            <a:avLst/>
          </a:prstGeom>
          <a:noFill/>
          <a:ln w="31750">
            <a:solidFill>
              <a:srgbClr val="008080"/>
            </a:solidFill>
            <a:round/>
            <a:headEnd/>
            <a:tailEnd/>
          </a:ln>
        </p:spPr>
        <p:txBody>
          <a:bodyPr wrap="none" anchor="ctr"/>
          <a:lstStyle/>
          <a:p>
            <a:endParaRPr lang="zh-CN" altLang="en-US"/>
          </a:p>
        </p:txBody>
      </p:sp>
      <p:sp>
        <p:nvSpPr>
          <p:cNvPr id="51208" name="Line 8"/>
          <p:cNvSpPr>
            <a:spLocks noChangeShapeType="1"/>
          </p:cNvSpPr>
          <p:nvPr/>
        </p:nvSpPr>
        <p:spPr bwMode="auto">
          <a:xfrm>
            <a:off x="5148263" y="2205038"/>
            <a:ext cx="431800" cy="1079500"/>
          </a:xfrm>
          <a:prstGeom prst="line">
            <a:avLst/>
          </a:prstGeom>
          <a:noFill/>
          <a:ln w="31750">
            <a:solidFill>
              <a:srgbClr val="008080"/>
            </a:solidFill>
            <a:round/>
            <a:headEnd/>
            <a:tailEnd/>
          </a:ln>
        </p:spPr>
        <p:txBody>
          <a:bodyPr wrap="none" anchor="ctr"/>
          <a:lstStyle/>
          <a:p>
            <a:endParaRPr lang="zh-CN" altLang="en-US"/>
          </a:p>
        </p:txBody>
      </p:sp>
      <p:sp>
        <p:nvSpPr>
          <p:cNvPr id="51209" name="Line 9"/>
          <p:cNvSpPr>
            <a:spLocks noChangeShapeType="1"/>
          </p:cNvSpPr>
          <p:nvPr/>
        </p:nvSpPr>
        <p:spPr bwMode="auto">
          <a:xfrm>
            <a:off x="3348038" y="2205038"/>
            <a:ext cx="719137" cy="2160587"/>
          </a:xfrm>
          <a:prstGeom prst="line">
            <a:avLst/>
          </a:prstGeom>
          <a:noFill/>
          <a:ln w="31750">
            <a:solidFill>
              <a:srgbClr val="008080"/>
            </a:solidFill>
            <a:round/>
            <a:headEnd/>
            <a:tailEnd/>
          </a:ln>
        </p:spPr>
        <p:txBody>
          <a:bodyPr wrap="none" anchor="ctr"/>
          <a:lstStyle/>
          <a:p>
            <a:endParaRPr lang="zh-CN" altLang="en-US"/>
          </a:p>
        </p:txBody>
      </p:sp>
      <p:sp>
        <p:nvSpPr>
          <p:cNvPr id="51210" name="Line 10"/>
          <p:cNvSpPr>
            <a:spLocks noChangeShapeType="1"/>
          </p:cNvSpPr>
          <p:nvPr/>
        </p:nvSpPr>
        <p:spPr bwMode="auto">
          <a:xfrm flipH="1">
            <a:off x="2051050" y="2205038"/>
            <a:ext cx="1225550" cy="2160587"/>
          </a:xfrm>
          <a:prstGeom prst="line">
            <a:avLst/>
          </a:prstGeom>
          <a:noFill/>
          <a:ln w="31750">
            <a:solidFill>
              <a:srgbClr val="008080"/>
            </a:solidFill>
            <a:round/>
            <a:headEnd/>
            <a:tailEnd/>
          </a:ln>
        </p:spPr>
        <p:txBody>
          <a:bodyPr wrap="none" anchor="ctr"/>
          <a:lstStyle/>
          <a:p>
            <a:endParaRPr lang="zh-CN" altLang="en-US"/>
          </a:p>
        </p:txBody>
      </p:sp>
      <p:sp>
        <p:nvSpPr>
          <p:cNvPr id="51211" name="Line 11"/>
          <p:cNvSpPr>
            <a:spLocks noChangeShapeType="1"/>
          </p:cNvSpPr>
          <p:nvPr/>
        </p:nvSpPr>
        <p:spPr bwMode="auto">
          <a:xfrm>
            <a:off x="5580063" y="2060575"/>
            <a:ext cx="936625" cy="0"/>
          </a:xfrm>
          <a:prstGeom prst="line">
            <a:avLst/>
          </a:prstGeom>
          <a:noFill/>
          <a:ln w="31750">
            <a:solidFill>
              <a:srgbClr val="008080"/>
            </a:solidFill>
            <a:round/>
            <a:headEnd/>
            <a:tailEnd/>
          </a:ln>
        </p:spPr>
        <p:txBody>
          <a:bodyPr wrap="none" anchor="ctr"/>
          <a:lstStyle/>
          <a:p>
            <a:endParaRPr lang="zh-CN" altLang="en-US"/>
          </a:p>
        </p:txBody>
      </p:sp>
      <p:sp>
        <p:nvSpPr>
          <p:cNvPr id="51212" name="Line 12"/>
          <p:cNvSpPr>
            <a:spLocks noChangeShapeType="1"/>
          </p:cNvSpPr>
          <p:nvPr/>
        </p:nvSpPr>
        <p:spPr bwMode="auto">
          <a:xfrm>
            <a:off x="3635375" y="2060575"/>
            <a:ext cx="1296988" cy="0"/>
          </a:xfrm>
          <a:prstGeom prst="line">
            <a:avLst/>
          </a:prstGeom>
          <a:noFill/>
          <a:ln w="31750">
            <a:solidFill>
              <a:srgbClr val="008080"/>
            </a:solidFill>
            <a:round/>
            <a:headEnd/>
            <a:tailEnd/>
          </a:ln>
        </p:spPr>
        <p:txBody>
          <a:bodyPr wrap="none" anchor="ctr"/>
          <a:lstStyle/>
          <a:p>
            <a:endParaRPr lang="zh-CN" altLang="en-US"/>
          </a:p>
        </p:txBody>
      </p:sp>
      <p:sp>
        <p:nvSpPr>
          <p:cNvPr id="51213" name="Line 13"/>
          <p:cNvSpPr>
            <a:spLocks noChangeShapeType="1"/>
          </p:cNvSpPr>
          <p:nvPr/>
        </p:nvSpPr>
        <p:spPr bwMode="auto">
          <a:xfrm>
            <a:off x="1908175" y="1773238"/>
            <a:ext cx="1079500" cy="287337"/>
          </a:xfrm>
          <a:prstGeom prst="line">
            <a:avLst/>
          </a:prstGeom>
          <a:noFill/>
          <a:ln w="31750">
            <a:solidFill>
              <a:srgbClr val="008080"/>
            </a:solidFill>
            <a:round/>
            <a:headEnd/>
            <a:tailEnd/>
          </a:ln>
        </p:spPr>
        <p:txBody>
          <a:bodyPr wrap="none" anchor="ctr"/>
          <a:lstStyle/>
          <a:p>
            <a:endParaRPr lang="zh-CN" altLang="en-US"/>
          </a:p>
        </p:txBody>
      </p:sp>
      <p:sp>
        <p:nvSpPr>
          <p:cNvPr id="51214" name="Rectangle 14"/>
          <p:cNvSpPr>
            <a:spLocks noGrp="1" noChangeArrowheads="1"/>
          </p:cNvSpPr>
          <p:nvPr>
            <p:ph type="title"/>
          </p:nvPr>
        </p:nvSpPr>
        <p:spPr/>
        <p:txBody>
          <a:bodyPr/>
          <a:lstStyle/>
          <a:p>
            <a:pPr eaLnBrk="1" hangingPunct="1"/>
            <a:r>
              <a:rPr lang="en-US" altLang="zh-CN" smtClean="0"/>
              <a:t>Trunk link</a:t>
            </a:r>
            <a:r>
              <a:rPr lang="zh-CN" altLang="en-US" smtClean="0"/>
              <a:t>和</a:t>
            </a:r>
            <a:r>
              <a:rPr lang="en-US" altLang="zh-CN" smtClean="0"/>
              <a:t>VLAN</a:t>
            </a:r>
          </a:p>
        </p:txBody>
      </p:sp>
      <p:sp>
        <p:nvSpPr>
          <p:cNvPr id="51215" name="Oval 15"/>
          <p:cNvSpPr>
            <a:spLocks noChangeArrowheads="1"/>
          </p:cNvSpPr>
          <p:nvPr/>
        </p:nvSpPr>
        <p:spPr bwMode="auto">
          <a:xfrm>
            <a:off x="1042988" y="2492375"/>
            <a:ext cx="865187" cy="431800"/>
          </a:xfrm>
          <a:prstGeom prst="ellipse">
            <a:avLst/>
          </a:prstGeom>
          <a:solidFill>
            <a:srgbClr val="FFFF99"/>
          </a:solidFill>
          <a:ln w="9525" algn="ctr">
            <a:solidFill>
              <a:schemeClr val="tx1"/>
            </a:solidFill>
            <a:round/>
            <a:headEnd/>
            <a:tailEnd/>
          </a:ln>
        </p:spPr>
        <p:txBody>
          <a:bodyPr wrap="none" anchor="ctr"/>
          <a:lstStyle/>
          <a:p>
            <a:endParaRPr lang="zh-CN" altLang="en-US"/>
          </a:p>
        </p:txBody>
      </p:sp>
      <p:sp>
        <p:nvSpPr>
          <p:cNvPr id="357392" name="Text Box 16"/>
          <p:cNvSpPr txBox="1">
            <a:spLocks noChangeArrowheads="1"/>
          </p:cNvSpPr>
          <p:nvPr/>
        </p:nvSpPr>
        <p:spPr bwMode="auto">
          <a:xfrm>
            <a:off x="1036638" y="2514600"/>
            <a:ext cx="9048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VLAN 1</a:t>
            </a:r>
          </a:p>
        </p:txBody>
      </p:sp>
      <p:sp>
        <p:nvSpPr>
          <p:cNvPr id="51217" name="Line 17"/>
          <p:cNvSpPr>
            <a:spLocks noChangeShapeType="1"/>
          </p:cNvSpPr>
          <p:nvPr/>
        </p:nvSpPr>
        <p:spPr bwMode="auto">
          <a:xfrm>
            <a:off x="2124075" y="4581525"/>
            <a:ext cx="71438" cy="647700"/>
          </a:xfrm>
          <a:prstGeom prst="line">
            <a:avLst/>
          </a:prstGeom>
          <a:noFill/>
          <a:ln w="28575">
            <a:solidFill>
              <a:srgbClr val="008080"/>
            </a:solidFill>
            <a:round/>
            <a:headEnd/>
            <a:tailEnd/>
          </a:ln>
        </p:spPr>
        <p:txBody>
          <a:bodyPr wrap="none" anchor="ctr"/>
          <a:lstStyle/>
          <a:p>
            <a:endParaRPr lang="zh-CN" altLang="en-US"/>
          </a:p>
        </p:txBody>
      </p:sp>
      <p:sp>
        <p:nvSpPr>
          <p:cNvPr id="51218" name="Oval 18"/>
          <p:cNvSpPr>
            <a:spLocks noChangeArrowheads="1"/>
          </p:cNvSpPr>
          <p:nvPr/>
        </p:nvSpPr>
        <p:spPr bwMode="auto">
          <a:xfrm>
            <a:off x="971550" y="5157788"/>
            <a:ext cx="792163" cy="431800"/>
          </a:xfrm>
          <a:prstGeom prst="ellipse">
            <a:avLst/>
          </a:prstGeom>
          <a:solidFill>
            <a:srgbClr val="FFCC99"/>
          </a:solidFill>
          <a:ln w="9525" algn="ctr">
            <a:solidFill>
              <a:schemeClr val="tx1"/>
            </a:solidFill>
            <a:round/>
            <a:headEnd/>
            <a:tailEnd/>
          </a:ln>
        </p:spPr>
        <p:txBody>
          <a:bodyPr wrap="none" anchor="ctr"/>
          <a:lstStyle/>
          <a:p>
            <a:endParaRPr lang="zh-CN" altLang="en-US"/>
          </a:p>
        </p:txBody>
      </p:sp>
      <p:sp>
        <p:nvSpPr>
          <p:cNvPr id="357395" name="Text Box 19"/>
          <p:cNvSpPr txBox="1">
            <a:spLocks noChangeArrowheads="1"/>
          </p:cNvSpPr>
          <p:nvPr/>
        </p:nvSpPr>
        <p:spPr bwMode="auto">
          <a:xfrm>
            <a:off x="900113" y="5180013"/>
            <a:ext cx="9048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VLAN 2</a:t>
            </a:r>
          </a:p>
        </p:txBody>
      </p:sp>
      <p:sp>
        <p:nvSpPr>
          <p:cNvPr id="51220" name="Oval 20"/>
          <p:cNvSpPr>
            <a:spLocks noChangeArrowheads="1"/>
          </p:cNvSpPr>
          <p:nvPr/>
        </p:nvSpPr>
        <p:spPr bwMode="auto">
          <a:xfrm>
            <a:off x="1878013" y="5157788"/>
            <a:ext cx="822325" cy="431800"/>
          </a:xfrm>
          <a:prstGeom prst="ellipse">
            <a:avLst/>
          </a:prstGeom>
          <a:solidFill>
            <a:srgbClr val="FFFF99"/>
          </a:solidFill>
          <a:ln w="9525" algn="ctr">
            <a:solidFill>
              <a:schemeClr val="tx1"/>
            </a:solidFill>
            <a:round/>
            <a:headEnd/>
            <a:tailEnd/>
          </a:ln>
        </p:spPr>
        <p:txBody>
          <a:bodyPr wrap="none" anchor="ctr"/>
          <a:lstStyle/>
          <a:p>
            <a:endParaRPr lang="zh-CN" altLang="en-US"/>
          </a:p>
        </p:txBody>
      </p:sp>
      <p:sp>
        <p:nvSpPr>
          <p:cNvPr id="357397" name="Text Box 21"/>
          <p:cNvSpPr txBox="1">
            <a:spLocks noChangeArrowheads="1"/>
          </p:cNvSpPr>
          <p:nvPr/>
        </p:nvSpPr>
        <p:spPr bwMode="auto">
          <a:xfrm>
            <a:off x="1835150" y="5180013"/>
            <a:ext cx="9048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VLAN 1</a:t>
            </a:r>
          </a:p>
        </p:txBody>
      </p:sp>
      <p:sp>
        <p:nvSpPr>
          <p:cNvPr id="51222" name="Line 22"/>
          <p:cNvSpPr>
            <a:spLocks noChangeShapeType="1"/>
          </p:cNvSpPr>
          <p:nvPr/>
        </p:nvSpPr>
        <p:spPr bwMode="auto">
          <a:xfrm>
            <a:off x="3954463" y="4581525"/>
            <a:ext cx="71437" cy="647700"/>
          </a:xfrm>
          <a:prstGeom prst="line">
            <a:avLst/>
          </a:prstGeom>
          <a:noFill/>
          <a:ln w="28575">
            <a:solidFill>
              <a:srgbClr val="008080"/>
            </a:solidFill>
            <a:round/>
            <a:headEnd/>
            <a:tailEnd/>
          </a:ln>
        </p:spPr>
        <p:txBody>
          <a:bodyPr wrap="none" anchor="ctr"/>
          <a:lstStyle/>
          <a:p>
            <a:endParaRPr lang="zh-CN" altLang="en-US"/>
          </a:p>
        </p:txBody>
      </p:sp>
      <p:sp>
        <p:nvSpPr>
          <p:cNvPr id="51223" name="Oval 23"/>
          <p:cNvSpPr>
            <a:spLocks noChangeArrowheads="1"/>
          </p:cNvSpPr>
          <p:nvPr/>
        </p:nvSpPr>
        <p:spPr bwMode="auto">
          <a:xfrm>
            <a:off x="2771775" y="5157788"/>
            <a:ext cx="822325" cy="431800"/>
          </a:xfrm>
          <a:prstGeom prst="ellipse">
            <a:avLst/>
          </a:prstGeom>
          <a:solidFill>
            <a:srgbClr val="CCFFCC"/>
          </a:solidFill>
          <a:ln w="9525" algn="ctr">
            <a:solidFill>
              <a:schemeClr val="tx1"/>
            </a:solidFill>
            <a:round/>
            <a:headEnd/>
            <a:tailEnd/>
          </a:ln>
        </p:spPr>
        <p:txBody>
          <a:bodyPr wrap="none" anchor="ctr"/>
          <a:lstStyle/>
          <a:p>
            <a:endParaRPr lang="zh-CN" altLang="en-US"/>
          </a:p>
        </p:txBody>
      </p:sp>
      <p:sp>
        <p:nvSpPr>
          <p:cNvPr id="357400" name="Text Box 24"/>
          <p:cNvSpPr txBox="1">
            <a:spLocks noChangeArrowheads="1"/>
          </p:cNvSpPr>
          <p:nvPr/>
        </p:nvSpPr>
        <p:spPr bwMode="auto">
          <a:xfrm>
            <a:off x="2730500" y="5180013"/>
            <a:ext cx="9048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VLAN 3</a:t>
            </a:r>
          </a:p>
        </p:txBody>
      </p:sp>
      <p:sp>
        <p:nvSpPr>
          <p:cNvPr id="51225" name="Oval 25"/>
          <p:cNvSpPr>
            <a:spLocks noChangeArrowheads="1"/>
          </p:cNvSpPr>
          <p:nvPr/>
        </p:nvSpPr>
        <p:spPr bwMode="auto">
          <a:xfrm>
            <a:off x="3708400" y="5157788"/>
            <a:ext cx="792163" cy="431800"/>
          </a:xfrm>
          <a:prstGeom prst="ellipse">
            <a:avLst/>
          </a:prstGeom>
          <a:solidFill>
            <a:srgbClr val="FFCC99"/>
          </a:solidFill>
          <a:ln w="9525" algn="ctr">
            <a:solidFill>
              <a:schemeClr val="tx1"/>
            </a:solidFill>
            <a:round/>
            <a:headEnd/>
            <a:tailEnd/>
          </a:ln>
        </p:spPr>
        <p:txBody>
          <a:bodyPr wrap="none" anchor="ctr"/>
          <a:lstStyle/>
          <a:p>
            <a:endParaRPr lang="zh-CN" altLang="en-US"/>
          </a:p>
        </p:txBody>
      </p:sp>
      <p:sp>
        <p:nvSpPr>
          <p:cNvPr id="357402" name="Text Box 26"/>
          <p:cNvSpPr txBox="1">
            <a:spLocks noChangeArrowheads="1"/>
          </p:cNvSpPr>
          <p:nvPr/>
        </p:nvSpPr>
        <p:spPr bwMode="auto">
          <a:xfrm>
            <a:off x="3629025" y="5180013"/>
            <a:ext cx="9048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VLAN 2</a:t>
            </a:r>
          </a:p>
        </p:txBody>
      </p:sp>
      <p:sp>
        <p:nvSpPr>
          <p:cNvPr id="51227" name="Line 27"/>
          <p:cNvSpPr>
            <a:spLocks noChangeShapeType="1"/>
          </p:cNvSpPr>
          <p:nvPr/>
        </p:nvSpPr>
        <p:spPr bwMode="auto">
          <a:xfrm>
            <a:off x="5653088" y="4579938"/>
            <a:ext cx="71437" cy="647700"/>
          </a:xfrm>
          <a:prstGeom prst="line">
            <a:avLst/>
          </a:prstGeom>
          <a:noFill/>
          <a:ln w="28575">
            <a:solidFill>
              <a:srgbClr val="008080"/>
            </a:solidFill>
            <a:round/>
            <a:headEnd/>
            <a:tailEnd/>
          </a:ln>
        </p:spPr>
        <p:txBody>
          <a:bodyPr wrap="none" anchor="ctr"/>
          <a:lstStyle/>
          <a:p>
            <a:endParaRPr lang="zh-CN" altLang="en-US"/>
          </a:p>
        </p:txBody>
      </p:sp>
      <p:sp>
        <p:nvSpPr>
          <p:cNvPr id="51228" name="Oval 28"/>
          <p:cNvSpPr>
            <a:spLocks noChangeArrowheads="1"/>
          </p:cNvSpPr>
          <p:nvPr/>
        </p:nvSpPr>
        <p:spPr bwMode="auto">
          <a:xfrm>
            <a:off x="4572000" y="5156200"/>
            <a:ext cx="792163" cy="431800"/>
          </a:xfrm>
          <a:prstGeom prst="ellipse">
            <a:avLst/>
          </a:prstGeom>
          <a:solidFill>
            <a:srgbClr val="FFFF99"/>
          </a:solidFill>
          <a:ln w="9525" algn="ctr">
            <a:solidFill>
              <a:schemeClr val="tx1"/>
            </a:solidFill>
            <a:round/>
            <a:headEnd/>
            <a:tailEnd/>
          </a:ln>
        </p:spPr>
        <p:txBody>
          <a:bodyPr wrap="none" anchor="ctr"/>
          <a:lstStyle/>
          <a:p>
            <a:endParaRPr lang="zh-CN" altLang="en-US"/>
          </a:p>
        </p:txBody>
      </p:sp>
      <p:sp>
        <p:nvSpPr>
          <p:cNvPr id="357405" name="Text Box 29"/>
          <p:cNvSpPr txBox="1">
            <a:spLocks noChangeArrowheads="1"/>
          </p:cNvSpPr>
          <p:nvPr/>
        </p:nvSpPr>
        <p:spPr bwMode="auto">
          <a:xfrm>
            <a:off x="4492625" y="5178425"/>
            <a:ext cx="9048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VLAN 1</a:t>
            </a:r>
          </a:p>
        </p:txBody>
      </p:sp>
      <p:sp>
        <p:nvSpPr>
          <p:cNvPr id="51230" name="Oval 30"/>
          <p:cNvSpPr>
            <a:spLocks noChangeArrowheads="1"/>
          </p:cNvSpPr>
          <p:nvPr/>
        </p:nvSpPr>
        <p:spPr bwMode="auto">
          <a:xfrm>
            <a:off x="5407025" y="5156200"/>
            <a:ext cx="820738" cy="431800"/>
          </a:xfrm>
          <a:prstGeom prst="ellipse">
            <a:avLst/>
          </a:prstGeom>
          <a:solidFill>
            <a:srgbClr val="99CCFF"/>
          </a:solidFill>
          <a:ln w="9525" algn="ctr">
            <a:solidFill>
              <a:schemeClr val="tx1"/>
            </a:solidFill>
            <a:round/>
            <a:headEnd/>
            <a:tailEnd/>
          </a:ln>
        </p:spPr>
        <p:txBody>
          <a:bodyPr wrap="none" anchor="ctr"/>
          <a:lstStyle/>
          <a:p>
            <a:endParaRPr lang="zh-CN" altLang="en-US"/>
          </a:p>
        </p:txBody>
      </p:sp>
      <p:sp>
        <p:nvSpPr>
          <p:cNvPr id="357407" name="Text Box 31"/>
          <p:cNvSpPr txBox="1">
            <a:spLocks noChangeArrowheads="1"/>
          </p:cNvSpPr>
          <p:nvPr/>
        </p:nvSpPr>
        <p:spPr bwMode="auto">
          <a:xfrm>
            <a:off x="5327650" y="5178425"/>
            <a:ext cx="9048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VLAN 5</a:t>
            </a:r>
          </a:p>
        </p:txBody>
      </p:sp>
      <p:sp>
        <p:nvSpPr>
          <p:cNvPr id="51232" name="Line 32"/>
          <p:cNvSpPr>
            <a:spLocks noChangeShapeType="1"/>
          </p:cNvSpPr>
          <p:nvPr/>
        </p:nvSpPr>
        <p:spPr bwMode="auto">
          <a:xfrm flipH="1">
            <a:off x="6764338" y="4510088"/>
            <a:ext cx="358775" cy="647700"/>
          </a:xfrm>
          <a:prstGeom prst="line">
            <a:avLst/>
          </a:prstGeom>
          <a:noFill/>
          <a:ln w="28575">
            <a:solidFill>
              <a:srgbClr val="008080"/>
            </a:solidFill>
            <a:round/>
            <a:headEnd/>
            <a:tailEnd/>
          </a:ln>
        </p:spPr>
        <p:txBody>
          <a:bodyPr wrap="none" anchor="ctr"/>
          <a:lstStyle/>
          <a:p>
            <a:endParaRPr lang="zh-CN" altLang="en-US"/>
          </a:p>
        </p:txBody>
      </p:sp>
      <p:sp>
        <p:nvSpPr>
          <p:cNvPr id="51233" name="Line 33"/>
          <p:cNvSpPr>
            <a:spLocks noChangeShapeType="1"/>
          </p:cNvSpPr>
          <p:nvPr/>
        </p:nvSpPr>
        <p:spPr bwMode="auto">
          <a:xfrm>
            <a:off x="7339013" y="4581525"/>
            <a:ext cx="71437" cy="647700"/>
          </a:xfrm>
          <a:prstGeom prst="line">
            <a:avLst/>
          </a:prstGeom>
          <a:noFill/>
          <a:ln w="28575">
            <a:solidFill>
              <a:srgbClr val="008080"/>
            </a:solidFill>
            <a:round/>
            <a:headEnd/>
            <a:tailEnd/>
          </a:ln>
        </p:spPr>
        <p:txBody>
          <a:bodyPr wrap="none" anchor="ctr"/>
          <a:lstStyle/>
          <a:p>
            <a:endParaRPr lang="zh-CN" altLang="en-US"/>
          </a:p>
        </p:txBody>
      </p:sp>
      <p:sp>
        <p:nvSpPr>
          <p:cNvPr id="51234" name="Oval 34"/>
          <p:cNvSpPr>
            <a:spLocks noChangeArrowheads="1"/>
          </p:cNvSpPr>
          <p:nvPr/>
        </p:nvSpPr>
        <p:spPr bwMode="auto">
          <a:xfrm>
            <a:off x="6257925" y="5157788"/>
            <a:ext cx="835025" cy="431800"/>
          </a:xfrm>
          <a:prstGeom prst="ellipse">
            <a:avLst/>
          </a:prstGeom>
          <a:solidFill>
            <a:srgbClr val="99CCFF"/>
          </a:solidFill>
          <a:ln w="9525" algn="ctr">
            <a:solidFill>
              <a:schemeClr val="tx1"/>
            </a:solidFill>
            <a:round/>
            <a:headEnd/>
            <a:tailEnd/>
          </a:ln>
        </p:spPr>
        <p:txBody>
          <a:bodyPr wrap="none" anchor="ctr"/>
          <a:lstStyle/>
          <a:p>
            <a:endParaRPr lang="zh-CN" altLang="en-US"/>
          </a:p>
        </p:txBody>
      </p:sp>
      <p:sp>
        <p:nvSpPr>
          <p:cNvPr id="357411" name="Text Box 35"/>
          <p:cNvSpPr txBox="1">
            <a:spLocks noChangeArrowheads="1"/>
          </p:cNvSpPr>
          <p:nvPr/>
        </p:nvSpPr>
        <p:spPr bwMode="auto">
          <a:xfrm>
            <a:off x="6227763" y="5180013"/>
            <a:ext cx="9048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VLAN 5</a:t>
            </a:r>
          </a:p>
        </p:txBody>
      </p:sp>
      <p:sp>
        <p:nvSpPr>
          <p:cNvPr id="51236" name="Oval 36"/>
          <p:cNvSpPr>
            <a:spLocks noChangeArrowheads="1"/>
          </p:cNvSpPr>
          <p:nvPr/>
        </p:nvSpPr>
        <p:spPr bwMode="auto">
          <a:xfrm>
            <a:off x="7202488" y="5157788"/>
            <a:ext cx="825500" cy="431800"/>
          </a:xfrm>
          <a:prstGeom prst="ellipse">
            <a:avLst/>
          </a:prstGeom>
          <a:solidFill>
            <a:srgbClr val="FFCC99"/>
          </a:solidFill>
          <a:ln w="9525" algn="ctr">
            <a:solidFill>
              <a:schemeClr val="tx1"/>
            </a:solidFill>
            <a:round/>
            <a:headEnd/>
            <a:tailEnd/>
          </a:ln>
        </p:spPr>
        <p:txBody>
          <a:bodyPr wrap="none" anchor="ctr"/>
          <a:lstStyle/>
          <a:p>
            <a:endParaRPr lang="zh-CN" altLang="en-US"/>
          </a:p>
        </p:txBody>
      </p:sp>
      <p:sp>
        <p:nvSpPr>
          <p:cNvPr id="357413" name="Text Box 37"/>
          <p:cNvSpPr txBox="1">
            <a:spLocks noChangeArrowheads="1"/>
          </p:cNvSpPr>
          <p:nvPr/>
        </p:nvSpPr>
        <p:spPr bwMode="auto">
          <a:xfrm>
            <a:off x="7164388" y="5180013"/>
            <a:ext cx="9048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VLAN 2</a:t>
            </a:r>
          </a:p>
        </p:txBody>
      </p:sp>
      <p:sp>
        <p:nvSpPr>
          <p:cNvPr id="51238" name="Line 38"/>
          <p:cNvSpPr>
            <a:spLocks noChangeShapeType="1"/>
          </p:cNvSpPr>
          <p:nvPr/>
        </p:nvSpPr>
        <p:spPr bwMode="auto">
          <a:xfrm>
            <a:off x="6877050" y="2276475"/>
            <a:ext cx="793750" cy="576263"/>
          </a:xfrm>
          <a:prstGeom prst="line">
            <a:avLst/>
          </a:prstGeom>
          <a:noFill/>
          <a:ln w="28575">
            <a:solidFill>
              <a:srgbClr val="008080"/>
            </a:solidFill>
            <a:round/>
            <a:headEnd/>
            <a:tailEnd/>
          </a:ln>
        </p:spPr>
        <p:txBody>
          <a:bodyPr wrap="none" anchor="ctr"/>
          <a:lstStyle/>
          <a:p>
            <a:endParaRPr lang="zh-CN" altLang="en-US"/>
          </a:p>
        </p:txBody>
      </p:sp>
      <p:sp>
        <p:nvSpPr>
          <p:cNvPr id="51239" name="Oval 39"/>
          <p:cNvSpPr>
            <a:spLocks noChangeArrowheads="1"/>
          </p:cNvSpPr>
          <p:nvPr/>
        </p:nvSpPr>
        <p:spPr bwMode="auto">
          <a:xfrm>
            <a:off x="7278688" y="2708275"/>
            <a:ext cx="893762" cy="431800"/>
          </a:xfrm>
          <a:prstGeom prst="ellipse">
            <a:avLst/>
          </a:prstGeom>
          <a:solidFill>
            <a:srgbClr val="99CCFF"/>
          </a:solidFill>
          <a:ln w="9525" algn="ctr">
            <a:solidFill>
              <a:schemeClr val="tx1"/>
            </a:solidFill>
            <a:round/>
            <a:headEnd/>
            <a:tailEnd/>
          </a:ln>
        </p:spPr>
        <p:txBody>
          <a:bodyPr wrap="none" anchor="ctr"/>
          <a:lstStyle/>
          <a:p>
            <a:endParaRPr lang="zh-CN" altLang="en-US"/>
          </a:p>
        </p:txBody>
      </p:sp>
      <p:sp>
        <p:nvSpPr>
          <p:cNvPr id="357416" name="Text Box 40"/>
          <p:cNvSpPr txBox="1">
            <a:spLocks noChangeArrowheads="1"/>
          </p:cNvSpPr>
          <p:nvPr/>
        </p:nvSpPr>
        <p:spPr bwMode="auto">
          <a:xfrm>
            <a:off x="7199313" y="2730500"/>
            <a:ext cx="1044575" cy="336550"/>
          </a:xfrm>
          <a:prstGeom prst="rect">
            <a:avLst/>
          </a:prstGeom>
          <a:noFill/>
          <a:ln w="9525" algn="ctr">
            <a:noFill/>
            <a:miter lim="800000"/>
            <a:headEnd/>
            <a:tailEnd/>
          </a:ln>
          <a:effectLst/>
        </p:spPr>
        <p:txBody>
          <a:bodyPr>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VLAN 5</a:t>
            </a:r>
          </a:p>
        </p:txBody>
      </p:sp>
      <p:sp>
        <p:nvSpPr>
          <p:cNvPr id="51241" name="Line 41"/>
          <p:cNvSpPr>
            <a:spLocks noChangeShapeType="1"/>
          </p:cNvSpPr>
          <p:nvPr/>
        </p:nvSpPr>
        <p:spPr bwMode="auto">
          <a:xfrm flipV="1">
            <a:off x="1619250" y="2060575"/>
            <a:ext cx="215900" cy="360363"/>
          </a:xfrm>
          <a:prstGeom prst="line">
            <a:avLst/>
          </a:prstGeom>
          <a:noFill/>
          <a:ln w="9525">
            <a:solidFill>
              <a:srgbClr val="FF0000"/>
            </a:solidFill>
            <a:round/>
            <a:headEnd/>
            <a:tailEnd type="triangle" w="med" len="med"/>
          </a:ln>
        </p:spPr>
        <p:txBody>
          <a:bodyPr wrap="none" anchor="ctr"/>
          <a:lstStyle/>
          <a:p>
            <a:endParaRPr lang="zh-CN" altLang="en-US"/>
          </a:p>
        </p:txBody>
      </p:sp>
      <p:sp>
        <p:nvSpPr>
          <p:cNvPr id="51242" name="Line 42"/>
          <p:cNvSpPr>
            <a:spLocks noChangeShapeType="1"/>
          </p:cNvSpPr>
          <p:nvPr/>
        </p:nvSpPr>
        <p:spPr bwMode="auto">
          <a:xfrm>
            <a:off x="2339975" y="1773238"/>
            <a:ext cx="576263" cy="142875"/>
          </a:xfrm>
          <a:prstGeom prst="line">
            <a:avLst/>
          </a:prstGeom>
          <a:noFill/>
          <a:ln w="9525">
            <a:solidFill>
              <a:srgbClr val="FF0000"/>
            </a:solidFill>
            <a:round/>
            <a:headEnd/>
            <a:tailEnd type="triangle" w="med" len="med"/>
          </a:ln>
        </p:spPr>
        <p:txBody>
          <a:bodyPr wrap="none" anchor="ctr"/>
          <a:lstStyle/>
          <a:p>
            <a:endParaRPr lang="zh-CN" altLang="en-US"/>
          </a:p>
        </p:txBody>
      </p:sp>
      <p:sp>
        <p:nvSpPr>
          <p:cNvPr id="51243" name="Line 43"/>
          <p:cNvSpPr>
            <a:spLocks noChangeShapeType="1"/>
          </p:cNvSpPr>
          <p:nvPr/>
        </p:nvSpPr>
        <p:spPr bwMode="auto">
          <a:xfrm>
            <a:off x="3924300" y="2133600"/>
            <a:ext cx="719138" cy="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51244" name="Line 44"/>
          <p:cNvSpPr>
            <a:spLocks noChangeShapeType="1"/>
          </p:cNvSpPr>
          <p:nvPr/>
        </p:nvSpPr>
        <p:spPr bwMode="auto">
          <a:xfrm>
            <a:off x="5653088" y="2133600"/>
            <a:ext cx="719137" cy="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51245" name="Line 45"/>
          <p:cNvSpPr>
            <a:spLocks noChangeShapeType="1"/>
          </p:cNvSpPr>
          <p:nvPr/>
        </p:nvSpPr>
        <p:spPr bwMode="auto">
          <a:xfrm>
            <a:off x="3708400" y="3068638"/>
            <a:ext cx="144463" cy="43180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51246" name="Line 46"/>
          <p:cNvSpPr>
            <a:spLocks noChangeShapeType="1"/>
          </p:cNvSpPr>
          <p:nvPr/>
        </p:nvSpPr>
        <p:spPr bwMode="auto">
          <a:xfrm flipH="1">
            <a:off x="2555875" y="3068638"/>
            <a:ext cx="360363" cy="64770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51247" name="Line 47"/>
          <p:cNvSpPr>
            <a:spLocks noChangeShapeType="1"/>
          </p:cNvSpPr>
          <p:nvPr/>
        </p:nvSpPr>
        <p:spPr bwMode="auto">
          <a:xfrm>
            <a:off x="5292725" y="2349500"/>
            <a:ext cx="287338" cy="64770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51248" name="Line 48"/>
          <p:cNvSpPr>
            <a:spLocks noChangeShapeType="1"/>
          </p:cNvSpPr>
          <p:nvPr/>
        </p:nvSpPr>
        <p:spPr bwMode="auto">
          <a:xfrm>
            <a:off x="5292725" y="3573463"/>
            <a:ext cx="144463" cy="43180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51249" name="Line 49"/>
          <p:cNvSpPr>
            <a:spLocks noChangeShapeType="1"/>
          </p:cNvSpPr>
          <p:nvPr/>
        </p:nvSpPr>
        <p:spPr bwMode="auto">
          <a:xfrm>
            <a:off x="6229350" y="3860800"/>
            <a:ext cx="503238" cy="21590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51250" name="Line 50"/>
          <p:cNvSpPr>
            <a:spLocks noChangeShapeType="1"/>
          </p:cNvSpPr>
          <p:nvPr/>
        </p:nvSpPr>
        <p:spPr bwMode="auto">
          <a:xfrm>
            <a:off x="2195513" y="4724400"/>
            <a:ext cx="73025" cy="36195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51251" name="Line 51"/>
          <p:cNvSpPr>
            <a:spLocks noChangeShapeType="1"/>
          </p:cNvSpPr>
          <p:nvPr/>
        </p:nvSpPr>
        <p:spPr bwMode="auto">
          <a:xfrm flipH="1">
            <a:off x="5005388" y="4724400"/>
            <a:ext cx="214312" cy="361950"/>
          </a:xfrm>
          <a:prstGeom prst="line">
            <a:avLst/>
          </a:prstGeom>
          <a:noFill/>
          <a:ln w="9525">
            <a:solidFill>
              <a:srgbClr val="FF0000"/>
            </a:solidFill>
            <a:round/>
            <a:headEnd/>
            <a:tailEnd type="triangle" w="med" len="med"/>
          </a:ln>
        </p:spPr>
        <p:txBody>
          <a:bodyPr wrap="none" anchor="ctr"/>
          <a:lstStyle/>
          <a:p>
            <a:endParaRPr lang="zh-CN" altLang="en-US"/>
          </a:p>
        </p:txBody>
      </p:sp>
      <p:sp>
        <p:nvSpPr>
          <p:cNvPr id="357428" name="Text Box 52"/>
          <p:cNvSpPr txBox="1">
            <a:spLocks noChangeArrowheads="1"/>
          </p:cNvSpPr>
          <p:nvPr/>
        </p:nvSpPr>
        <p:spPr bwMode="auto">
          <a:xfrm>
            <a:off x="1114425" y="3024188"/>
            <a:ext cx="1260475" cy="30480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latin typeface="Times New Roman" pitchFamily="18" charset="0"/>
                <a:ea typeface="宋体" pitchFamily="2" charset="-122"/>
              </a:rPr>
              <a:t>广播报文发送</a:t>
            </a:r>
          </a:p>
        </p:txBody>
      </p:sp>
      <p:sp>
        <p:nvSpPr>
          <p:cNvPr id="51253" name="Line 53"/>
          <p:cNvSpPr>
            <a:spLocks noChangeShapeType="1"/>
          </p:cNvSpPr>
          <p:nvPr/>
        </p:nvSpPr>
        <p:spPr bwMode="auto">
          <a:xfrm flipV="1">
            <a:off x="1908175" y="1989138"/>
            <a:ext cx="863600" cy="1079500"/>
          </a:xfrm>
          <a:prstGeom prst="line">
            <a:avLst/>
          </a:prstGeom>
          <a:noFill/>
          <a:ln w="9525">
            <a:solidFill>
              <a:srgbClr val="0000FF"/>
            </a:solidFill>
            <a:round/>
            <a:headEnd/>
            <a:tailEnd type="triangle" w="med" len="med"/>
          </a:ln>
        </p:spPr>
        <p:txBody>
          <a:bodyPr wrap="none" anchor="ctr"/>
          <a:lstStyle/>
          <a:p>
            <a:endParaRPr lang="zh-CN" altLang="en-US"/>
          </a:p>
        </p:txBody>
      </p:sp>
      <p:sp>
        <p:nvSpPr>
          <p:cNvPr id="51254" name="Line 54"/>
          <p:cNvSpPr>
            <a:spLocks noChangeShapeType="1"/>
          </p:cNvSpPr>
          <p:nvPr/>
        </p:nvSpPr>
        <p:spPr bwMode="auto">
          <a:xfrm>
            <a:off x="1835150" y="3284538"/>
            <a:ext cx="576263" cy="288925"/>
          </a:xfrm>
          <a:prstGeom prst="line">
            <a:avLst/>
          </a:prstGeom>
          <a:noFill/>
          <a:ln w="9525">
            <a:solidFill>
              <a:srgbClr val="0000FF"/>
            </a:solidFill>
            <a:round/>
            <a:headEnd/>
            <a:tailEnd type="triangle" w="med" len="med"/>
          </a:ln>
        </p:spPr>
        <p:txBody>
          <a:bodyPr wrap="none" anchor="ctr"/>
          <a:lstStyle/>
          <a:p>
            <a:endParaRPr lang="zh-CN" altLang="en-US"/>
          </a:p>
        </p:txBody>
      </p:sp>
      <p:sp>
        <p:nvSpPr>
          <p:cNvPr id="51255" name="Line 55"/>
          <p:cNvSpPr>
            <a:spLocks noChangeShapeType="1"/>
          </p:cNvSpPr>
          <p:nvPr/>
        </p:nvSpPr>
        <p:spPr bwMode="auto">
          <a:xfrm flipV="1">
            <a:off x="1692275" y="2205038"/>
            <a:ext cx="71438" cy="863600"/>
          </a:xfrm>
          <a:prstGeom prst="line">
            <a:avLst/>
          </a:prstGeom>
          <a:noFill/>
          <a:ln w="9525">
            <a:solidFill>
              <a:srgbClr val="0000FF"/>
            </a:solidFill>
            <a:round/>
            <a:headEnd/>
            <a:tailEnd type="triangle" w="med" len="med"/>
          </a:ln>
        </p:spPr>
        <p:txBody>
          <a:bodyPr wrap="none" anchor="ctr"/>
          <a:lstStyle/>
          <a:p>
            <a:endParaRPr lang="zh-CN" altLang="en-US"/>
          </a:p>
        </p:txBody>
      </p:sp>
      <p:sp>
        <p:nvSpPr>
          <p:cNvPr id="357432" name="Text Box 56"/>
          <p:cNvSpPr txBox="1">
            <a:spLocks noChangeArrowheads="1"/>
          </p:cNvSpPr>
          <p:nvPr/>
        </p:nvSpPr>
        <p:spPr bwMode="auto">
          <a:xfrm>
            <a:off x="3713163" y="2587625"/>
            <a:ext cx="1222375" cy="3365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600">
                <a:solidFill>
                  <a:srgbClr val="800080"/>
                </a:solidFill>
                <a:effectLst>
                  <a:outerShdw blurRad="38100" dist="38100" dir="2700000" algn="tl">
                    <a:srgbClr val="C0C0C0"/>
                  </a:outerShdw>
                </a:effectLst>
                <a:ea typeface="宋体" pitchFamily="2" charset="-122"/>
              </a:rPr>
              <a:t>Trunk Link</a:t>
            </a:r>
          </a:p>
        </p:txBody>
      </p:sp>
      <p:sp>
        <p:nvSpPr>
          <p:cNvPr id="51257" name="Line 57"/>
          <p:cNvSpPr>
            <a:spLocks noChangeShapeType="1"/>
          </p:cNvSpPr>
          <p:nvPr/>
        </p:nvSpPr>
        <p:spPr bwMode="auto">
          <a:xfrm flipH="1" flipV="1">
            <a:off x="4211638" y="2133600"/>
            <a:ext cx="215900" cy="503238"/>
          </a:xfrm>
          <a:prstGeom prst="line">
            <a:avLst/>
          </a:prstGeom>
          <a:noFill/>
          <a:ln w="9525">
            <a:solidFill>
              <a:srgbClr val="0000FF"/>
            </a:solidFill>
            <a:round/>
            <a:headEnd/>
            <a:tailEnd type="triangle" w="med" len="med"/>
          </a:ln>
        </p:spPr>
        <p:txBody>
          <a:bodyPr wrap="none" anchor="ctr"/>
          <a:lstStyle/>
          <a:p>
            <a:endParaRPr lang="zh-CN" altLang="en-US"/>
          </a:p>
        </p:txBody>
      </p:sp>
      <p:sp>
        <p:nvSpPr>
          <p:cNvPr id="51258" name="Line 58"/>
          <p:cNvSpPr>
            <a:spLocks noChangeShapeType="1"/>
          </p:cNvSpPr>
          <p:nvPr/>
        </p:nvSpPr>
        <p:spPr bwMode="auto">
          <a:xfrm flipH="1">
            <a:off x="3779838" y="2924175"/>
            <a:ext cx="576262" cy="360363"/>
          </a:xfrm>
          <a:prstGeom prst="line">
            <a:avLst/>
          </a:prstGeom>
          <a:noFill/>
          <a:ln w="9525">
            <a:solidFill>
              <a:srgbClr val="0000FF"/>
            </a:solidFill>
            <a:round/>
            <a:headEnd/>
            <a:tailEnd type="triangle" w="med" len="med"/>
          </a:ln>
        </p:spPr>
        <p:txBody>
          <a:bodyPr wrap="none" anchor="ctr"/>
          <a:lstStyle/>
          <a:p>
            <a:endParaRPr lang="zh-CN" altLang="en-US"/>
          </a:p>
        </p:txBody>
      </p:sp>
      <p:sp>
        <p:nvSpPr>
          <p:cNvPr id="51259" name="Line 59"/>
          <p:cNvSpPr>
            <a:spLocks noChangeShapeType="1"/>
          </p:cNvSpPr>
          <p:nvPr/>
        </p:nvSpPr>
        <p:spPr bwMode="auto">
          <a:xfrm>
            <a:off x="4572000" y="2924175"/>
            <a:ext cx="720725" cy="936625"/>
          </a:xfrm>
          <a:prstGeom prst="line">
            <a:avLst/>
          </a:prstGeom>
          <a:noFill/>
          <a:ln w="9525">
            <a:solidFill>
              <a:srgbClr val="0000FF"/>
            </a:solidFill>
            <a:round/>
            <a:headEnd/>
            <a:tailEnd type="triangle" w="med" len="med"/>
          </a:ln>
        </p:spPr>
        <p:txBody>
          <a:bodyPr wrap="none" anchor="ctr"/>
          <a:lstStyle/>
          <a:p>
            <a:endParaRPr lang="zh-CN" altLang="en-US"/>
          </a:p>
        </p:txBody>
      </p:sp>
      <p:sp>
        <p:nvSpPr>
          <p:cNvPr id="51260" name="Line 60"/>
          <p:cNvSpPr>
            <a:spLocks noChangeShapeType="1"/>
          </p:cNvSpPr>
          <p:nvPr/>
        </p:nvSpPr>
        <p:spPr bwMode="auto">
          <a:xfrm flipV="1">
            <a:off x="4859338" y="2565400"/>
            <a:ext cx="360362" cy="142875"/>
          </a:xfrm>
          <a:prstGeom prst="line">
            <a:avLst/>
          </a:prstGeom>
          <a:noFill/>
          <a:ln w="9525">
            <a:solidFill>
              <a:srgbClr val="0000FF"/>
            </a:solidFill>
            <a:round/>
            <a:headEnd/>
            <a:tailEnd type="triangle" w="med" len="med"/>
          </a:ln>
        </p:spPr>
        <p:txBody>
          <a:bodyPr wrap="none" anchor="ctr"/>
          <a:lstStyle/>
          <a:p>
            <a:endParaRPr lang="zh-CN" altLang="en-US"/>
          </a:p>
        </p:txBody>
      </p:sp>
      <p:pic>
        <p:nvPicPr>
          <p:cNvPr id="51261" name="Picture 61" descr="4"/>
          <p:cNvPicPr>
            <a:picLocks noChangeAspect="1" noChangeArrowheads="1"/>
          </p:cNvPicPr>
          <p:nvPr/>
        </p:nvPicPr>
        <p:blipFill>
          <a:blip r:embed="rId3"/>
          <a:srcRect/>
          <a:stretch>
            <a:fillRect/>
          </a:stretch>
        </p:blipFill>
        <p:spPr bwMode="auto">
          <a:xfrm>
            <a:off x="1358900" y="1416050"/>
            <a:ext cx="981075" cy="644525"/>
          </a:xfrm>
          <a:prstGeom prst="rect">
            <a:avLst/>
          </a:prstGeom>
          <a:noFill/>
          <a:ln w="9525">
            <a:noFill/>
            <a:miter lim="800000"/>
            <a:headEnd/>
            <a:tailEnd/>
          </a:ln>
        </p:spPr>
      </p:pic>
      <p:pic>
        <p:nvPicPr>
          <p:cNvPr id="51262" name="Picture 62" descr="4"/>
          <p:cNvPicPr>
            <a:picLocks noChangeAspect="1" noChangeArrowheads="1"/>
          </p:cNvPicPr>
          <p:nvPr/>
        </p:nvPicPr>
        <p:blipFill>
          <a:blip r:embed="rId3"/>
          <a:srcRect/>
          <a:stretch>
            <a:fillRect/>
          </a:stretch>
        </p:blipFill>
        <p:spPr bwMode="auto">
          <a:xfrm>
            <a:off x="2843213" y="1700213"/>
            <a:ext cx="981075" cy="644525"/>
          </a:xfrm>
          <a:prstGeom prst="rect">
            <a:avLst/>
          </a:prstGeom>
          <a:noFill/>
          <a:ln w="9525">
            <a:noFill/>
            <a:miter lim="800000"/>
            <a:headEnd/>
            <a:tailEnd/>
          </a:ln>
        </p:spPr>
      </p:pic>
      <p:pic>
        <p:nvPicPr>
          <p:cNvPr id="51263" name="Picture 63" descr="4"/>
          <p:cNvPicPr>
            <a:picLocks noChangeAspect="1" noChangeArrowheads="1"/>
          </p:cNvPicPr>
          <p:nvPr/>
        </p:nvPicPr>
        <p:blipFill>
          <a:blip r:embed="rId3"/>
          <a:srcRect/>
          <a:stretch>
            <a:fillRect/>
          </a:stretch>
        </p:blipFill>
        <p:spPr bwMode="auto">
          <a:xfrm>
            <a:off x="4716463" y="1700213"/>
            <a:ext cx="981075" cy="644525"/>
          </a:xfrm>
          <a:prstGeom prst="rect">
            <a:avLst/>
          </a:prstGeom>
          <a:noFill/>
          <a:ln w="9525">
            <a:noFill/>
            <a:miter lim="800000"/>
            <a:headEnd/>
            <a:tailEnd/>
          </a:ln>
        </p:spPr>
      </p:pic>
      <p:pic>
        <p:nvPicPr>
          <p:cNvPr id="51264" name="Picture 64" descr="4"/>
          <p:cNvPicPr>
            <a:picLocks noChangeAspect="1" noChangeArrowheads="1"/>
          </p:cNvPicPr>
          <p:nvPr/>
        </p:nvPicPr>
        <p:blipFill>
          <a:blip r:embed="rId3"/>
          <a:srcRect/>
          <a:stretch>
            <a:fillRect/>
          </a:stretch>
        </p:blipFill>
        <p:spPr bwMode="auto">
          <a:xfrm>
            <a:off x="6470650" y="1700213"/>
            <a:ext cx="981075" cy="644525"/>
          </a:xfrm>
          <a:prstGeom prst="rect">
            <a:avLst/>
          </a:prstGeom>
          <a:noFill/>
          <a:ln w="9525">
            <a:noFill/>
            <a:miter lim="800000"/>
            <a:headEnd/>
            <a:tailEnd/>
          </a:ln>
        </p:spPr>
      </p:pic>
      <p:pic>
        <p:nvPicPr>
          <p:cNvPr id="51265" name="Picture 65" descr="4"/>
          <p:cNvPicPr>
            <a:picLocks noChangeAspect="1" noChangeArrowheads="1"/>
          </p:cNvPicPr>
          <p:nvPr/>
        </p:nvPicPr>
        <p:blipFill>
          <a:blip r:embed="rId3"/>
          <a:srcRect/>
          <a:stretch>
            <a:fillRect/>
          </a:stretch>
        </p:blipFill>
        <p:spPr bwMode="auto">
          <a:xfrm>
            <a:off x="5148263" y="3000375"/>
            <a:ext cx="981075" cy="644525"/>
          </a:xfrm>
          <a:prstGeom prst="rect">
            <a:avLst/>
          </a:prstGeom>
          <a:noFill/>
          <a:ln w="9525">
            <a:noFill/>
            <a:miter lim="800000"/>
            <a:headEnd/>
            <a:tailEnd/>
          </a:ln>
        </p:spPr>
      </p:pic>
      <p:pic>
        <p:nvPicPr>
          <p:cNvPr id="51266" name="Picture 66" descr="4"/>
          <p:cNvPicPr>
            <a:picLocks noChangeAspect="1" noChangeArrowheads="1"/>
          </p:cNvPicPr>
          <p:nvPr/>
        </p:nvPicPr>
        <p:blipFill>
          <a:blip r:embed="rId3"/>
          <a:srcRect/>
          <a:stretch>
            <a:fillRect/>
          </a:stretch>
        </p:blipFill>
        <p:spPr bwMode="auto">
          <a:xfrm>
            <a:off x="1574800" y="4005263"/>
            <a:ext cx="981075" cy="644525"/>
          </a:xfrm>
          <a:prstGeom prst="rect">
            <a:avLst/>
          </a:prstGeom>
          <a:noFill/>
          <a:ln w="9525">
            <a:noFill/>
            <a:miter lim="800000"/>
            <a:headEnd/>
            <a:tailEnd/>
          </a:ln>
        </p:spPr>
      </p:pic>
      <p:pic>
        <p:nvPicPr>
          <p:cNvPr id="51267" name="Picture 67" descr="4"/>
          <p:cNvPicPr>
            <a:picLocks noChangeAspect="1" noChangeArrowheads="1"/>
          </p:cNvPicPr>
          <p:nvPr/>
        </p:nvPicPr>
        <p:blipFill>
          <a:blip r:embed="rId3"/>
          <a:srcRect/>
          <a:stretch>
            <a:fillRect/>
          </a:stretch>
        </p:blipFill>
        <p:spPr bwMode="auto">
          <a:xfrm>
            <a:off x="3348038" y="4008438"/>
            <a:ext cx="981075" cy="644525"/>
          </a:xfrm>
          <a:prstGeom prst="rect">
            <a:avLst/>
          </a:prstGeom>
          <a:noFill/>
          <a:ln w="9525">
            <a:noFill/>
            <a:miter lim="800000"/>
            <a:headEnd/>
            <a:tailEnd/>
          </a:ln>
        </p:spPr>
      </p:pic>
      <p:pic>
        <p:nvPicPr>
          <p:cNvPr id="51268" name="Picture 68" descr="4"/>
          <p:cNvPicPr>
            <a:picLocks noChangeAspect="1" noChangeArrowheads="1"/>
          </p:cNvPicPr>
          <p:nvPr/>
        </p:nvPicPr>
        <p:blipFill>
          <a:blip r:embed="rId3"/>
          <a:srcRect/>
          <a:stretch>
            <a:fillRect/>
          </a:stretch>
        </p:blipFill>
        <p:spPr bwMode="auto">
          <a:xfrm>
            <a:off x="5148263" y="4008438"/>
            <a:ext cx="981075" cy="644525"/>
          </a:xfrm>
          <a:prstGeom prst="rect">
            <a:avLst/>
          </a:prstGeom>
          <a:noFill/>
          <a:ln w="9525">
            <a:noFill/>
            <a:miter lim="800000"/>
            <a:headEnd/>
            <a:tailEnd/>
          </a:ln>
        </p:spPr>
      </p:pic>
      <p:pic>
        <p:nvPicPr>
          <p:cNvPr id="51269" name="Picture 69" descr="4"/>
          <p:cNvPicPr>
            <a:picLocks noChangeAspect="1" noChangeArrowheads="1"/>
          </p:cNvPicPr>
          <p:nvPr/>
        </p:nvPicPr>
        <p:blipFill>
          <a:blip r:embed="rId3"/>
          <a:srcRect/>
          <a:stretch>
            <a:fillRect/>
          </a:stretch>
        </p:blipFill>
        <p:spPr bwMode="auto">
          <a:xfrm>
            <a:off x="6831013" y="4008438"/>
            <a:ext cx="981075" cy="6445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D997B49A-6AF7-41C6-AEA5-54D373AD9E93}" type="slidenum">
              <a:rPr lang="en-US" altLang="zh-CN"/>
              <a:pPr>
                <a:defRPr/>
              </a:pPr>
              <a:t>47</a:t>
            </a:fld>
            <a:endParaRPr lang="en-US" altLang="zh-CN"/>
          </a:p>
        </p:txBody>
      </p:sp>
      <p:sp>
        <p:nvSpPr>
          <p:cNvPr id="359426" name="Rectangle 2"/>
          <p:cNvSpPr>
            <a:spLocks noGrp="1" noChangeArrowheads="1"/>
          </p:cNvSpPr>
          <p:nvPr>
            <p:ph type="title"/>
          </p:nvPr>
        </p:nvSpPr>
        <p:spPr>
          <a:effectLst>
            <a:outerShdw dist="35921" dir="2700000" algn="ctr" rotWithShape="0">
              <a:schemeClr val="bg2"/>
            </a:outerShdw>
          </a:effectLst>
        </p:spPr>
        <p:txBody>
          <a:bodyPr lIns="82540" tIns="41271" rIns="82540" bIns="41271" anchor="ctr"/>
          <a:lstStyle/>
          <a:p>
            <a:pPr eaLnBrk="1" hangingPunct="1">
              <a:defRPr/>
            </a:pPr>
            <a:r>
              <a:rPr lang="en-US" altLang="zh-CN" smtClean="0"/>
              <a:t>VLAN</a:t>
            </a:r>
            <a:r>
              <a:rPr lang="zh-CN" altLang="en-US" smtClean="0"/>
              <a:t>间路由</a:t>
            </a:r>
          </a:p>
        </p:txBody>
      </p:sp>
      <p:sp>
        <p:nvSpPr>
          <p:cNvPr id="7173" name="Rectangle 3"/>
          <p:cNvSpPr>
            <a:spLocks noGrp="1" noChangeArrowheads="1"/>
          </p:cNvSpPr>
          <p:nvPr>
            <p:ph type="body" idx="1"/>
          </p:nvPr>
        </p:nvSpPr>
        <p:spPr>
          <a:xfrm>
            <a:off x="971550" y="1412875"/>
            <a:ext cx="4824413" cy="3444875"/>
          </a:xfrm>
          <a:noFill/>
        </p:spPr>
        <p:txBody>
          <a:bodyPr lIns="82540" tIns="41271" rIns="82540" bIns="41271" anchor="ctr" anchorCtr="1"/>
          <a:lstStyle/>
          <a:p>
            <a:pPr marL="771525" lvl="1" indent="-254000" defTabSz="1030288" eaLnBrk="1" hangingPunct="1">
              <a:lnSpc>
                <a:spcPct val="85000"/>
              </a:lnSpc>
              <a:buClr>
                <a:schemeClr val="accent1"/>
              </a:buClr>
            </a:pPr>
            <a:r>
              <a:rPr lang="en-US" altLang="zh-CN" smtClean="0"/>
              <a:t>VLAN</a:t>
            </a:r>
            <a:r>
              <a:rPr lang="zh-CN" altLang="en-US" smtClean="0"/>
              <a:t>间路由产生的问题</a:t>
            </a:r>
          </a:p>
          <a:p>
            <a:pPr marL="963613" lvl="2" indent="0" defTabSz="1030288" eaLnBrk="1" hangingPunct="1">
              <a:lnSpc>
                <a:spcPct val="85000"/>
              </a:lnSpc>
              <a:buClr>
                <a:schemeClr val="accent1"/>
              </a:buClr>
            </a:pPr>
            <a:r>
              <a:rPr lang="zh-CN" altLang="en-US" smtClean="0"/>
              <a:t>隔离的广播域</a:t>
            </a:r>
          </a:p>
          <a:p>
            <a:pPr marL="963613" lvl="2" indent="0" defTabSz="1030288" eaLnBrk="1" hangingPunct="1">
              <a:lnSpc>
                <a:spcPct val="85000"/>
              </a:lnSpc>
              <a:buClr>
                <a:schemeClr val="accent1"/>
              </a:buClr>
            </a:pPr>
            <a:r>
              <a:rPr lang="zh-CN" altLang="en-US" smtClean="0"/>
              <a:t>查找路由</a:t>
            </a:r>
          </a:p>
          <a:p>
            <a:pPr marL="963613" lvl="2" indent="0" defTabSz="1030288" eaLnBrk="1" hangingPunct="1">
              <a:lnSpc>
                <a:spcPct val="85000"/>
              </a:lnSpc>
              <a:buClr>
                <a:schemeClr val="accent1"/>
              </a:buClr>
            </a:pPr>
            <a:r>
              <a:rPr lang="zh-CN" altLang="en-US" smtClean="0"/>
              <a:t>承载多个</a:t>
            </a:r>
            <a:r>
              <a:rPr lang="en-US" altLang="zh-CN" smtClean="0"/>
              <a:t>VLAN</a:t>
            </a:r>
            <a:r>
              <a:rPr lang="zh-CN" altLang="en-US" smtClean="0"/>
              <a:t>的流量</a:t>
            </a:r>
          </a:p>
          <a:p>
            <a:pPr marL="771525" lvl="1" indent="-254000" defTabSz="1030288" eaLnBrk="1" hangingPunct="1">
              <a:lnSpc>
                <a:spcPct val="85000"/>
              </a:lnSpc>
              <a:buClr>
                <a:schemeClr val="accent1"/>
              </a:buClr>
            </a:pPr>
            <a:r>
              <a:rPr lang="zh-CN" altLang="en-US" smtClean="0">
                <a:solidFill>
                  <a:srgbClr val="B2B2B2"/>
                </a:solidFill>
              </a:rPr>
              <a:t>分布层拓扑结构</a:t>
            </a:r>
          </a:p>
          <a:p>
            <a:pPr marL="771525" lvl="1" indent="-254000" defTabSz="1030288" eaLnBrk="1" hangingPunct="1">
              <a:lnSpc>
                <a:spcPct val="85000"/>
              </a:lnSpc>
              <a:buClr>
                <a:schemeClr val="accent1"/>
              </a:buClr>
            </a:pPr>
            <a:r>
              <a:rPr lang="zh-CN" altLang="en-US" smtClean="0">
                <a:solidFill>
                  <a:srgbClr val="B2B2B2"/>
                </a:solidFill>
              </a:rPr>
              <a:t>配置</a:t>
            </a:r>
            <a:r>
              <a:rPr lang="en-US" altLang="zh-CN" smtClean="0">
                <a:solidFill>
                  <a:srgbClr val="B2B2B2"/>
                </a:solidFill>
              </a:rPr>
              <a:t>VLAN</a:t>
            </a:r>
            <a:r>
              <a:rPr lang="zh-CN" altLang="en-US" smtClean="0">
                <a:solidFill>
                  <a:srgbClr val="B2B2B2"/>
                </a:solidFill>
              </a:rPr>
              <a:t>间路由</a:t>
            </a:r>
            <a:endParaRPr lang="zh-CN" altLang="en-US" sz="2300" smtClean="0"/>
          </a:p>
        </p:txBody>
      </p:sp>
      <p:graphicFrame>
        <p:nvGraphicFramePr>
          <p:cNvPr id="7170" name="Object 4"/>
          <p:cNvGraphicFramePr>
            <a:graphicFrameLocks/>
          </p:cNvGraphicFramePr>
          <p:nvPr/>
        </p:nvGraphicFramePr>
        <p:xfrm>
          <a:off x="6589713" y="3948113"/>
          <a:ext cx="2333625" cy="2436812"/>
        </p:xfrm>
        <a:graphic>
          <a:graphicData uri="http://schemas.openxmlformats.org/presentationml/2006/ole">
            <mc:AlternateContent xmlns:mc="http://schemas.openxmlformats.org/markup-compatibility/2006">
              <mc:Choice xmlns:v="urn:schemas-microsoft-com:vml" Requires="v">
                <p:oleObj spid="_x0000_s7174" name="GALLERY" r:id="rId4" imgW="3813120" imgH="2555640" progId="GALLERYClipart">
                  <p:embed/>
                </p:oleObj>
              </mc:Choice>
              <mc:Fallback>
                <p:oleObj name="GALLERY" r:id="rId4" imgW="3813120" imgH="2555640" progId="GALLERYClipart">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l="27776" r="36847" b="55899"/>
                      <a:stretch>
                        <a:fillRect/>
                      </a:stretch>
                    </p:blipFill>
                    <p:spPr bwMode="auto">
                      <a:xfrm>
                        <a:off x="6589713" y="3948113"/>
                        <a:ext cx="2333625" cy="24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p:cNvSpPr>
            <a:spLocks noChangeArrowheads="1"/>
          </p:cNvSpPr>
          <p:nvPr/>
        </p:nvSpPr>
        <p:spPr bwMode="auto">
          <a:xfrm>
            <a:off x="827088" y="2492375"/>
            <a:ext cx="7416800" cy="410527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5811" name="Rectangle 3"/>
          <p:cNvSpPr>
            <a:spLocks noGrp="1" noChangeArrowheads="1"/>
          </p:cNvSpPr>
          <p:nvPr>
            <p:ph type="title"/>
          </p:nvPr>
        </p:nvSpPr>
        <p:spPr>
          <a:effectLst>
            <a:outerShdw dist="17961" dir="2700000" algn="ctr" rotWithShape="0">
              <a:srgbClr val="DDDDDD"/>
            </a:outerShdw>
          </a:effectLst>
        </p:spPr>
        <p:txBody>
          <a:bodyPr anchor="ctr"/>
          <a:lstStyle/>
          <a:p>
            <a:pPr eaLnBrk="1" hangingPunct="1">
              <a:defRPr/>
            </a:pPr>
            <a:r>
              <a:rPr lang="zh-CN" altLang="en-US" sz="3400" smtClean="0"/>
              <a:t>二层交换网络</a:t>
            </a:r>
            <a:r>
              <a:rPr lang="en-US" altLang="zh-CN" sz="3400" smtClean="0">
                <a:latin typeface="Arial"/>
              </a:rPr>
              <a:t>——</a:t>
            </a:r>
            <a:r>
              <a:rPr lang="zh-CN" altLang="en-US" sz="3400" smtClean="0"/>
              <a:t>广播网络</a:t>
            </a:r>
          </a:p>
        </p:txBody>
      </p:sp>
      <p:sp>
        <p:nvSpPr>
          <p:cNvPr id="52228" name="Rectangle 4"/>
          <p:cNvSpPr>
            <a:spLocks noGrp="1" noChangeArrowheads="1"/>
          </p:cNvSpPr>
          <p:nvPr>
            <p:ph type="body" idx="1"/>
          </p:nvPr>
        </p:nvSpPr>
        <p:spPr>
          <a:xfrm>
            <a:off x="914400" y="1268413"/>
            <a:ext cx="7391400" cy="1282700"/>
          </a:xfrm>
          <a:noFill/>
        </p:spPr>
        <p:txBody>
          <a:bodyPr>
            <a:spAutoFit/>
          </a:bodyPr>
          <a:lstStyle/>
          <a:p>
            <a:pPr eaLnBrk="1" hangingPunct="1"/>
            <a:r>
              <a:rPr lang="zh-CN" altLang="en-US" sz="2600" smtClean="0"/>
              <a:t>传统的二层交换网络，整个网络就是一个广播域，当网络规模增大的时候，网络广播严重，效率下降，不利于管理。</a:t>
            </a:r>
          </a:p>
        </p:txBody>
      </p:sp>
      <p:pic>
        <p:nvPicPr>
          <p:cNvPr id="52229" name="Picture 5" descr="02 交换机通用"/>
          <p:cNvPicPr>
            <a:picLocks noChangeAspect="1" noChangeArrowheads="1"/>
          </p:cNvPicPr>
          <p:nvPr/>
        </p:nvPicPr>
        <p:blipFill>
          <a:blip r:embed="rId2"/>
          <a:srcRect/>
          <a:stretch>
            <a:fillRect/>
          </a:stretch>
        </p:blipFill>
        <p:spPr bwMode="auto">
          <a:xfrm>
            <a:off x="3924300" y="2549525"/>
            <a:ext cx="1008063" cy="735013"/>
          </a:xfrm>
          <a:prstGeom prst="rect">
            <a:avLst/>
          </a:prstGeom>
          <a:noFill/>
          <a:ln w="9525">
            <a:noFill/>
            <a:miter lim="800000"/>
            <a:headEnd/>
            <a:tailEnd/>
          </a:ln>
        </p:spPr>
      </p:pic>
      <p:pic>
        <p:nvPicPr>
          <p:cNvPr id="52230" name="Picture 6" descr="02 交换机通用"/>
          <p:cNvPicPr>
            <a:picLocks noChangeAspect="1" noChangeArrowheads="1"/>
          </p:cNvPicPr>
          <p:nvPr/>
        </p:nvPicPr>
        <p:blipFill>
          <a:blip r:embed="rId2"/>
          <a:srcRect/>
          <a:stretch>
            <a:fillRect/>
          </a:stretch>
        </p:blipFill>
        <p:spPr bwMode="auto">
          <a:xfrm>
            <a:off x="2339975" y="4725988"/>
            <a:ext cx="1008063" cy="735012"/>
          </a:xfrm>
          <a:prstGeom prst="rect">
            <a:avLst/>
          </a:prstGeom>
          <a:noFill/>
          <a:ln w="9525">
            <a:noFill/>
            <a:miter lim="800000"/>
            <a:headEnd/>
            <a:tailEnd/>
          </a:ln>
        </p:spPr>
      </p:pic>
      <p:pic>
        <p:nvPicPr>
          <p:cNvPr id="52231" name="Picture 7" descr="02 交换机通用"/>
          <p:cNvPicPr>
            <a:picLocks noChangeAspect="1" noChangeArrowheads="1"/>
          </p:cNvPicPr>
          <p:nvPr/>
        </p:nvPicPr>
        <p:blipFill>
          <a:blip r:embed="rId2"/>
          <a:srcRect/>
          <a:stretch>
            <a:fillRect/>
          </a:stretch>
        </p:blipFill>
        <p:spPr bwMode="auto">
          <a:xfrm>
            <a:off x="5651500" y="4725988"/>
            <a:ext cx="1008063" cy="735012"/>
          </a:xfrm>
          <a:prstGeom prst="rect">
            <a:avLst/>
          </a:prstGeom>
          <a:noFill/>
          <a:ln w="9525">
            <a:noFill/>
            <a:miter lim="800000"/>
            <a:headEnd/>
            <a:tailEnd/>
          </a:ln>
        </p:spPr>
      </p:pic>
      <p:pic>
        <p:nvPicPr>
          <p:cNvPr id="52232" name="Picture 8" descr="02 交换机通用"/>
          <p:cNvPicPr>
            <a:picLocks noChangeAspect="1" noChangeArrowheads="1"/>
          </p:cNvPicPr>
          <p:nvPr/>
        </p:nvPicPr>
        <p:blipFill>
          <a:blip r:embed="rId2"/>
          <a:srcRect/>
          <a:stretch>
            <a:fillRect/>
          </a:stretch>
        </p:blipFill>
        <p:spPr bwMode="auto">
          <a:xfrm>
            <a:off x="3924300" y="3630613"/>
            <a:ext cx="1008063" cy="735012"/>
          </a:xfrm>
          <a:prstGeom prst="rect">
            <a:avLst/>
          </a:prstGeom>
          <a:noFill/>
          <a:ln w="9525">
            <a:noFill/>
            <a:miter lim="800000"/>
            <a:headEnd/>
            <a:tailEnd/>
          </a:ln>
        </p:spPr>
      </p:pic>
      <p:sp>
        <p:nvSpPr>
          <p:cNvPr id="52233" name="Line 9"/>
          <p:cNvSpPr>
            <a:spLocks noChangeShapeType="1"/>
          </p:cNvSpPr>
          <p:nvPr/>
        </p:nvSpPr>
        <p:spPr bwMode="auto">
          <a:xfrm>
            <a:off x="4427538" y="3284538"/>
            <a:ext cx="0" cy="360362"/>
          </a:xfrm>
          <a:prstGeom prst="line">
            <a:avLst/>
          </a:prstGeom>
          <a:noFill/>
          <a:ln w="9525">
            <a:solidFill>
              <a:schemeClr val="tx1"/>
            </a:solidFill>
            <a:round/>
            <a:headEnd/>
            <a:tailEnd/>
          </a:ln>
        </p:spPr>
        <p:txBody>
          <a:bodyPr/>
          <a:lstStyle/>
          <a:p>
            <a:endParaRPr lang="zh-CN" altLang="en-US"/>
          </a:p>
        </p:txBody>
      </p:sp>
      <p:sp>
        <p:nvSpPr>
          <p:cNvPr id="52234" name="Line 10"/>
          <p:cNvSpPr>
            <a:spLocks noChangeShapeType="1"/>
          </p:cNvSpPr>
          <p:nvPr/>
        </p:nvSpPr>
        <p:spPr bwMode="auto">
          <a:xfrm flipH="1">
            <a:off x="3132138" y="4149725"/>
            <a:ext cx="1008062" cy="719138"/>
          </a:xfrm>
          <a:prstGeom prst="line">
            <a:avLst/>
          </a:prstGeom>
          <a:noFill/>
          <a:ln w="9525">
            <a:solidFill>
              <a:schemeClr val="tx1"/>
            </a:solidFill>
            <a:round/>
            <a:headEnd/>
            <a:tailEnd/>
          </a:ln>
        </p:spPr>
        <p:txBody>
          <a:bodyPr/>
          <a:lstStyle/>
          <a:p>
            <a:endParaRPr lang="zh-CN" altLang="en-US"/>
          </a:p>
        </p:txBody>
      </p:sp>
      <p:sp>
        <p:nvSpPr>
          <p:cNvPr id="52235" name="Line 11"/>
          <p:cNvSpPr>
            <a:spLocks noChangeShapeType="1"/>
          </p:cNvSpPr>
          <p:nvPr/>
        </p:nvSpPr>
        <p:spPr bwMode="auto">
          <a:xfrm>
            <a:off x="4716463" y="4221163"/>
            <a:ext cx="1223962" cy="647700"/>
          </a:xfrm>
          <a:prstGeom prst="line">
            <a:avLst/>
          </a:prstGeom>
          <a:noFill/>
          <a:ln w="9525">
            <a:solidFill>
              <a:schemeClr val="tx1"/>
            </a:solidFill>
            <a:round/>
            <a:headEnd/>
            <a:tailEnd/>
          </a:ln>
        </p:spPr>
        <p:txBody>
          <a:bodyPr/>
          <a:lstStyle/>
          <a:p>
            <a:endParaRPr lang="zh-CN" altLang="en-US"/>
          </a:p>
        </p:txBody>
      </p:sp>
      <p:sp>
        <p:nvSpPr>
          <p:cNvPr id="52236" name="Line 12"/>
          <p:cNvSpPr>
            <a:spLocks noChangeShapeType="1"/>
          </p:cNvSpPr>
          <p:nvPr/>
        </p:nvSpPr>
        <p:spPr bwMode="auto">
          <a:xfrm>
            <a:off x="2195513" y="5734050"/>
            <a:ext cx="215900" cy="0"/>
          </a:xfrm>
          <a:prstGeom prst="line">
            <a:avLst/>
          </a:prstGeom>
          <a:noFill/>
          <a:ln w="76200">
            <a:solidFill>
              <a:srgbClr val="FF9933"/>
            </a:solidFill>
            <a:round/>
            <a:headEnd/>
            <a:tailEnd/>
          </a:ln>
        </p:spPr>
        <p:txBody>
          <a:bodyPr/>
          <a:lstStyle/>
          <a:p>
            <a:endParaRPr lang="zh-CN" altLang="en-US"/>
          </a:p>
        </p:txBody>
      </p:sp>
      <p:sp>
        <p:nvSpPr>
          <p:cNvPr id="52237" name="Line 13"/>
          <p:cNvSpPr>
            <a:spLocks noChangeShapeType="1"/>
          </p:cNvSpPr>
          <p:nvPr/>
        </p:nvSpPr>
        <p:spPr bwMode="auto">
          <a:xfrm flipV="1">
            <a:off x="2339975" y="5373688"/>
            <a:ext cx="287338" cy="287337"/>
          </a:xfrm>
          <a:prstGeom prst="line">
            <a:avLst/>
          </a:prstGeom>
          <a:noFill/>
          <a:ln w="19050">
            <a:solidFill>
              <a:srgbClr val="FF0000"/>
            </a:solidFill>
            <a:round/>
            <a:headEnd/>
            <a:tailEnd type="triangle" w="med" len="med"/>
          </a:ln>
        </p:spPr>
        <p:txBody>
          <a:bodyPr/>
          <a:lstStyle/>
          <a:p>
            <a:endParaRPr lang="zh-CN" altLang="en-US"/>
          </a:p>
        </p:txBody>
      </p:sp>
      <p:sp>
        <p:nvSpPr>
          <p:cNvPr id="52238" name="Line 14"/>
          <p:cNvSpPr>
            <a:spLocks noChangeShapeType="1"/>
          </p:cNvSpPr>
          <p:nvPr/>
        </p:nvSpPr>
        <p:spPr bwMode="auto">
          <a:xfrm>
            <a:off x="2987675" y="5373688"/>
            <a:ext cx="215900" cy="287337"/>
          </a:xfrm>
          <a:prstGeom prst="line">
            <a:avLst/>
          </a:prstGeom>
          <a:noFill/>
          <a:ln w="19050">
            <a:solidFill>
              <a:srgbClr val="FF0000"/>
            </a:solidFill>
            <a:round/>
            <a:headEnd/>
            <a:tailEnd type="triangle" w="med" len="med"/>
          </a:ln>
        </p:spPr>
        <p:txBody>
          <a:bodyPr/>
          <a:lstStyle/>
          <a:p>
            <a:endParaRPr lang="zh-CN" altLang="en-US"/>
          </a:p>
        </p:txBody>
      </p:sp>
      <p:sp>
        <p:nvSpPr>
          <p:cNvPr id="52239" name="Line 15"/>
          <p:cNvSpPr>
            <a:spLocks noChangeShapeType="1"/>
          </p:cNvSpPr>
          <p:nvPr/>
        </p:nvSpPr>
        <p:spPr bwMode="auto">
          <a:xfrm>
            <a:off x="3275013" y="4868863"/>
            <a:ext cx="215900" cy="0"/>
          </a:xfrm>
          <a:prstGeom prst="line">
            <a:avLst/>
          </a:prstGeom>
          <a:noFill/>
          <a:ln w="76200">
            <a:solidFill>
              <a:srgbClr val="FF9933"/>
            </a:solidFill>
            <a:round/>
            <a:headEnd/>
            <a:tailEnd/>
          </a:ln>
        </p:spPr>
        <p:txBody>
          <a:bodyPr/>
          <a:lstStyle/>
          <a:p>
            <a:endParaRPr lang="zh-CN" altLang="en-US"/>
          </a:p>
        </p:txBody>
      </p:sp>
      <p:sp>
        <p:nvSpPr>
          <p:cNvPr id="52240" name="Line 16"/>
          <p:cNvSpPr>
            <a:spLocks noChangeShapeType="1"/>
          </p:cNvSpPr>
          <p:nvPr/>
        </p:nvSpPr>
        <p:spPr bwMode="auto">
          <a:xfrm>
            <a:off x="3059113" y="5373688"/>
            <a:ext cx="215900" cy="0"/>
          </a:xfrm>
          <a:prstGeom prst="line">
            <a:avLst/>
          </a:prstGeom>
          <a:noFill/>
          <a:ln w="76200">
            <a:solidFill>
              <a:srgbClr val="FF9933"/>
            </a:solidFill>
            <a:round/>
            <a:headEnd/>
            <a:tailEnd/>
          </a:ln>
        </p:spPr>
        <p:txBody>
          <a:bodyPr/>
          <a:lstStyle/>
          <a:p>
            <a:endParaRPr lang="zh-CN" altLang="en-US"/>
          </a:p>
        </p:txBody>
      </p:sp>
      <p:sp>
        <p:nvSpPr>
          <p:cNvPr id="52241" name="Line 17"/>
          <p:cNvSpPr>
            <a:spLocks noChangeShapeType="1"/>
          </p:cNvSpPr>
          <p:nvPr/>
        </p:nvSpPr>
        <p:spPr bwMode="auto">
          <a:xfrm>
            <a:off x="4140200" y="3573463"/>
            <a:ext cx="215900" cy="0"/>
          </a:xfrm>
          <a:prstGeom prst="line">
            <a:avLst/>
          </a:prstGeom>
          <a:noFill/>
          <a:ln w="76200">
            <a:solidFill>
              <a:srgbClr val="FF9933"/>
            </a:solidFill>
            <a:round/>
            <a:headEnd/>
            <a:tailEnd/>
          </a:ln>
        </p:spPr>
        <p:txBody>
          <a:bodyPr/>
          <a:lstStyle/>
          <a:p>
            <a:endParaRPr lang="zh-CN" altLang="en-US"/>
          </a:p>
        </p:txBody>
      </p:sp>
      <p:sp>
        <p:nvSpPr>
          <p:cNvPr id="52242" name="Line 18"/>
          <p:cNvSpPr>
            <a:spLocks noChangeShapeType="1"/>
          </p:cNvSpPr>
          <p:nvPr/>
        </p:nvSpPr>
        <p:spPr bwMode="auto">
          <a:xfrm>
            <a:off x="4643438" y="4365625"/>
            <a:ext cx="215900" cy="0"/>
          </a:xfrm>
          <a:prstGeom prst="line">
            <a:avLst/>
          </a:prstGeom>
          <a:noFill/>
          <a:ln w="76200">
            <a:solidFill>
              <a:srgbClr val="FF9933"/>
            </a:solidFill>
            <a:round/>
            <a:headEnd/>
            <a:tailEnd/>
          </a:ln>
        </p:spPr>
        <p:txBody>
          <a:bodyPr/>
          <a:lstStyle/>
          <a:p>
            <a:endParaRPr lang="zh-CN" altLang="en-US"/>
          </a:p>
        </p:txBody>
      </p:sp>
      <p:sp>
        <p:nvSpPr>
          <p:cNvPr id="52243" name="Line 19"/>
          <p:cNvSpPr>
            <a:spLocks noChangeShapeType="1"/>
          </p:cNvSpPr>
          <p:nvPr/>
        </p:nvSpPr>
        <p:spPr bwMode="auto">
          <a:xfrm>
            <a:off x="6516688" y="5445125"/>
            <a:ext cx="215900" cy="0"/>
          </a:xfrm>
          <a:prstGeom prst="line">
            <a:avLst/>
          </a:prstGeom>
          <a:noFill/>
          <a:ln w="76200">
            <a:solidFill>
              <a:srgbClr val="FF9933"/>
            </a:solidFill>
            <a:round/>
            <a:headEnd/>
            <a:tailEnd/>
          </a:ln>
        </p:spPr>
        <p:txBody>
          <a:bodyPr/>
          <a:lstStyle/>
          <a:p>
            <a:endParaRPr lang="zh-CN" altLang="en-US"/>
          </a:p>
        </p:txBody>
      </p:sp>
      <p:sp>
        <p:nvSpPr>
          <p:cNvPr id="52244" name="Line 20"/>
          <p:cNvSpPr>
            <a:spLocks noChangeShapeType="1"/>
          </p:cNvSpPr>
          <p:nvPr/>
        </p:nvSpPr>
        <p:spPr bwMode="auto">
          <a:xfrm>
            <a:off x="5651500" y="5445125"/>
            <a:ext cx="215900" cy="0"/>
          </a:xfrm>
          <a:prstGeom prst="line">
            <a:avLst/>
          </a:prstGeom>
          <a:noFill/>
          <a:ln w="76200">
            <a:solidFill>
              <a:srgbClr val="FF9933"/>
            </a:solidFill>
            <a:round/>
            <a:headEnd/>
            <a:tailEnd/>
          </a:ln>
        </p:spPr>
        <p:txBody>
          <a:bodyPr/>
          <a:lstStyle/>
          <a:p>
            <a:endParaRPr lang="zh-CN" altLang="en-US"/>
          </a:p>
        </p:txBody>
      </p:sp>
      <p:sp>
        <p:nvSpPr>
          <p:cNvPr id="52245" name="Line 21"/>
          <p:cNvSpPr>
            <a:spLocks noChangeShapeType="1"/>
          </p:cNvSpPr>
          <p:nvPr/>
        </p:nvSpPr>
        <p:spPr bwMode="auto">
          <a:xfrm>
            <a:off x="3851275" y="2709863"/>
            <a:ext cx="215900" cy="0"/>
          </a:xfrm>
          <a:prstGeom prst="line">
            <a:avLst/>
          </a:prstGeom>
          <a:noFill/>
          <a:ln w="76200">
            <a:solidFill>
              <a:srgbClr val="FF9933"/>
            </a:solidFill>
            <a:round/>
            <a:headEnd/>
            <a:tailEnd/>
          </a:ln>
        </p:spPr>
        <p:txBody>
          <a:bodyPr/>
          <a:lstStyle/>
          <a:p>
            <a:endParaRPr lang="zh-CN" altLang="en-US"/>
          </a:p>
        </p:txBody>
      </p:sp>
      <p:sp>
        <p:nvSpPr>
          <p:cNvPr id="52246" name="Line 22"/>
          <p:cNvSpPr>
            <a:spLocks noChangeShapeType="1"/>
          </p:cNvSpPr>
          <p:nvPr/>
        </p:nvSpPr>
        <p:spPr bwMode="auto">
          <a:xfrm>
            <a:off x="4787900" y="2709863"/>
            <a:ext cx="215900" cy="0"/>
          </a:xfrm>
          <a:prstGeom prst="line">
            <a:avLst/>
          </a:prstGeom>
          <a:noFill/>
          <a:ln w="76200">
            <a:solidFill>
              <a:srgbClr val="FF9933"/>
            </a:solidFill>
            <a:round/>
            <a:headEnd/>
            <a:tailEnd/>
          </a:ln>
        </p:spPr>
        <p:txBody>
          <a:bodyPr/>
          <a:lstStyle/>
          <a:p>
            <a:endParaRPr lang="zh-CN" altLang="en-US"/>
          </a:p>
        </p:txBody>
      </p:sp>
      <p:sp>
        <p:nvSpPr>
          <p:cNvPr id="52247" name="Line 23"/>
          <p:cNvSpPr>
            <a:spLocks noChangeShapeType="1"/>
          </p:cNvSpPr>
          <p:nvPr/>
        </p:nvSpPr>
        <p:spPr bwMode="auto">
          <a:xfrm flipV="1">
            <a:off x="3419475" y="4510088"/>
            <a:ext cx="431800" cy="287337"/>
          </a:xfrm>
          <a:prstGeom prst="line">
            <a:avLst/>
          </a:prstGeom>
          <a:noFill/>
          <a:ln w="19050">
            <a:solidFill>
              <a:srgbClr val="FF0000"/>
            </a:solidFill>
            <a:round/>
            <a:headEnd/>
            <a:tailEnd type="triangle" w="med" len="med"/>
          </a:ln>
        </p:spPr>
        <p:txBody>
          <a:bodyPr/>
          <a:lstStyle/>
          <a:p>
            <a:endParaRPr lang="zh-CN" altLang="en-US"/>
          </a:p>
        </p:txBody>
      </p:sp>
      <p:sp>
        <p:nvSpPr>
          <p:cNvPr id="52248" name="Line 24"/>
          <p:cNvSpPr>
            <a:spLocks noChangeShapeType="1"/>
          </p:cNvSpPr>
          <p:nvPr/>
        </p:nvSpPr>
        <p:spPr bwMode="auto">
          <a:xfrm>
            <a:off x="4787900" y="4437063"/>
            <a:ext cx="503238" cy="288925"/>
          </a:xfrm>
          <a:prstGeom prst="line">
            <a:avLst/>
          </a:prstGeom>
          <a:noFill/>
          <a:ln w="19050">
            <a:solidFill>
              <a:srgbClr val="FF0000"/>
            </a:solidFill>
            <a:round/>
            <a:headEnd/>
            <a:tailEnd type="triangle" w="med" len="med"/>
          </a:ln>
        </p:spPr>
        <p:txBody>
          <a:bodyPr/>
          <a:lstStyle/>
          <a:p>
            <a:endParaRPr lang="zh-CN" altLang="en-US"/>
          </a:p>
        </p:txBody>
      </p:sp>
      <p:sp>
        <p:nvSpPr>
          <p:cNvPr id="52249" name="Line 25"/>
          <p:cNvSpPr>
            <a:spLocks noChangeShapeType="1"/>
          </p:cNvSpPr>
          <p:nvPr/>
        </p:nvSpPr>
        <p:spPr bwMode="auto">
          <a:xfrm flipH="1">
            <a:off x="5435600" y="5516563"/>
            <a:ext cx="288925" cy="288925"/>
          </a:xfrm>
          <a:prstGeom prst="line">
            <a:avLst/>
          </a:prstGeom>
          <a:noFill/>
          <a:ln w="19050">
            <a:solidFill>
              <a:srgbClr val="FF0000"/>
            </a:solidFill>
            <a:round/>
            <a:headEnd/>
            <a:tailEnd type="triangle" w="med" len="med"/>
          </a:ln>
        </p:spPr>
        <p:txBody>
          <a:bodyPr/>
          <a:lstStyle/>
          <a:p>
            <a:endParaRPr lang="zh-CN" altLang="en-US"/>
          </a:p>
        </p:txBody>
      </p:sp>
      <p:sp>
        <p:nvSpPr>
          <p:cNvPr id="52250" name="Line 26"/>
          <p:cNvSpPr>
            <a:spLocks noChangeShapeType="1"/>
          </p:cNvSpPr>
          <p:nvPr/>
        </p:nvSpPr>
        <p:spPr bwMode="auto">
          <a:xfrm>
            <a:off x="6659563" y="5518150"/>
            <a:ext cx="288925" cy="287338"/>
          </a:xfrm>
          <a:prstGeom prst="line">
            <a:avLst/>
          </a:prstGeom>
          <a:noFill/>
          <a:ln w="19050">
            <a:solidFill>
              <a:srgbClr val="FF0000"/>
            </a:solidFill>
            <a:round/>
            <a:headEnd/>
            <a:tailEnd type="triangle" w="med" len="med"/>
          </a:ln>
        </p:spPr>
        <p:txBody>
          <a:bodyPr/>
          <a:lstStyle/>
          <a:p>
            <a:endParaRPr lang="zh-CN" altLang="en-US"/>
          </a:p>
        </p:txBody>
      </p:sp>
      <p:sp>
        <p:nvSpPr>
          <p:cNvPr id="52251" name="Line 27"/>
          <p:cNvSpPr>
            <a:spLocks noChangeShapeType="1"/>
          </p:cNvSpPr>
          <p:nvPr/>
        </p:nvSpPr>
        <p:spPr bwMode="auto">
          <a:xfrm flipV="1">
            <a:off x="4283075" y="3213100"/>
            <a:ext cx="0" cy="288925"/>
          </a:xfrm>
          <a:prstGeom prst="line">
            <a:avLst/>
          </a:prstGeom>
          <a:noFill/>
          <a:ln w="19050">
            <a:solidFill>
              <a:srgbClr val="FF0000"/>
            </a:solidFill>
            <a:round/>
            <a:headEnd/>
            <a:tailEnd type="triangle" w="med" len="med"/>
          </a:ln>
        </p:spPr>
        <p:txBody>
          <a:bodyPr/>
          <a:lstStyle/>
          <a:p>
            <a:endParaRPr lang="zh-CN" altLang="en-US"/>
          </a:p>
        </p:txBody>
      </p:sp>
      <p:sp>
        <p:nvSpPr>
          <p:cNvPr id="52252" name="Line 28"/>
          <p:cNvSpPr>
            <a:spLocks noChangeShapeType="1"/>
          </p:cNvSpPr>
          <p:nvPr/>
        </p:nvSpPr>
        <p:spPr bwMode="auto">
          <a:xfrm flipV="1">
            <a:off x="4859338" y="2420938"/>
            <a:ext cx="288925" cy="215900"/>
          </a:xfrm>
          <a:prstGeom prst="line">
            <a:avLst/>
          </a:prstGeom>
          <a:noFill/>
          <a:ln w="19050">
            <a:solidFill>
              <a:srgbClr val="FF0000"/>
            </a:solidFill>
            <a:round/>
            <a:headEnd/>
            <a:tailEnd type="triangle" w="med" len="med"/>
          </a:ln>
        </p:spPr>
        <p:txBody>
          <a:bodyPr/>
          <a:lstStyle/>
          <a:p>
            <a:endParaRPr lang="zh-CN" altLang="en-US"/>
          </a:p>
        </p:txBody>
      </p:sp>
      <p:sp>
        <p:nvSpPr>
          <p:cNvPr id="52253" name="Line 29"/>
          <p:cNvSpPr>
            <a:spLocks noChangeShapeType="1"/>
          </p:cNvSpPr>
          <p:nvPr/>
        </p:nvSpPr>
        <p:spPr bwMode="auto">
          <a:xfrm flipH="1" flipV="1">
            <a:off x="3779838" y="2349500"/>
            <a:ext cx="215900" cy="287338"/>
          </a:xfrm>
          <a:prstGeom prst="line">
            <a:avLst/>
          </a:prstGeom>
          <a:noFill/>
          <a:ln w="19050">
            <a:solidFill>
              <a:srgbClr val="FF0000"/>
            </a:solidFill>
            <a:round/>
            <a:headEnd/>
            <a:tailEnd type="triangle" w="med" len="med"/>
          </a:ln>
        </p:spPr>
        <p:txBody>
          <a:bodyPr/>
          <a:lstStyle/>
          <a:p>
            <a:endParaRPr lang="zh-CN" altLang="en-US"/>
          </a:p>
        </p:txBody>
      </p:sp>
      <p:sp>
        <p:nvSpPr>
          <p:cNvPr id="52254" name="Text Box 30"/>
          <p:cNvSpPr txBox="1">
            <a:spLocks noChangeArrowheads="1"/>
          </p:cNvSpPr>
          <p:nvPr/>
        </p:nvSpPr>
        <p:spPr bwMode="auto">
          <a:xfrm>
            <a:off x="1619250" y="3357563"/>
            <a:ext cx="1962150" cy="396875"/>
          </a:xfrm>
          <a:prstGeom prst="rect">
            <a:avLst/>
          </a:prstGeom>
          <a:noFill/>
          <a:ln w="9525">
            <a:noFill/>
            <a:miter lim="800000"/>
            <a:headEnd/>
            <a:tailEnd/>
          </a:ln>
        </p:spPr>
        <p:txBody>
          <a:bodyPr wrap="none">
            <a:spAutoFit/>
          </a:bodyPr>
          <a:lstStyle/>
          <a:p>
            <a:pPr>
              <a:spcBef>
                <a:spcPct val="0"/>
              </a:spcBef>
              <a:buClrTx/>
              <a:buSzTx/>
              <a:buFontTx/>
              <a:buNone/>
            </a:pPr>
            <a:r>
              <a:rPr kumimoji="1" lang="zh-CN" altLang="en-US">
                <a:latin typeface="Times New Roman" pitchFamily="18" charset="0"/>
                <a:ea typeface="宋体" pitchFamily="2" charset="-122"/>
              </a:rPr>
              <a:t>二层交换广播域</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问题：隔离的广播域</a:t>
            </a:r>
          </a:p>
        </p:txBody>
      </p:sp>
      <p:sp>
        <p:nvSpPr>
          <p:cNvPr id="30" name="内容占位符 29"/>
          <p:cNvSpPr>
            <a:spLocks noGrp="1"/>
          </p:cNvSpPr>
          <p:nvPr>
            <p:ph idx="1"/>
          </p:nvPr>
        </p:nvSpPr>
        <p:spPr/>
        <p:txBody>
          <a:bodyPr/>
          <a:lstStyle/>
          <a:p>
            <a:endParaRPr lang="zh-CN" altLang="en-US"/>
          </a:p>
        </p:txBody>
      </p:sp>
      <p:sp>
        <p:nvSpPr>
          <p:cNvPr id="361475" name="Oval 3"/>
          <p:cNvSpPr>
            <a:spLocks noChangeArrowheads="1"/>
          </p:cNvSpPr>
          <p:nvPr/>
        </p:nvSpPr>
        <p:spPr bwMode="auto">
          <a:xfrm>
            <a:off x="5132388" y="1997075"/>
            <a:ext cx="3694112" cy="1471613"/>
          </a:xfrm>
          <a:prstGeom prst="ellipse">
            <a:avLst/>
          </a:prstGeom>
          <a:solidFill>
            <a:srgbClr val="FFCCFF"/>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1476" name="Oval 4"/>
          <p:cNvSpPr>
            <a:spLocks noChangeArrowheads="1"/>
          </p:cNvSpPr>
          <p:nvPr/>
        </p:nvSpPr>
        <p:spPr bwMode="auto">
          <a:xfrm>
            <a:off x="447675" y="2003425"/>
            <a:ext cx="3694113" cy="1471613"/>
          </a:xfrm>
          <a:prstGeom prst="ellipse">
            <a:avLst/>
          </a:prstGeom>
          <a:solidFill>
            <a:srgbClr val="CCFFCC"/>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1477" name="Line 5"/>
          <p:cNvSpPr>
            <a:spLocks noChangeShapeType="1"/>
          </p:cNvSpPr>
          <p:nvPr/>
        </p:nvSpPr>
        <p:spPr bwMode="auto">
          <a:xfrm>
            <a:off x="1689100" y="2768600"/>
            <a:ext cx="633413" cy="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pic>
        <p:nvPicPr>
          <p:cNvPr id="53254" name="Picture 6"/>
          <p:cNvPicPr>
            <a:picLocks noChangeArrowheads="1"/>
          </p:cNvPicPr>
          <p:nvPr/>
        </p:nvPicPr>
        <p:blipFill>
          <a:blip r:embed="rId3"/>
          <a:srcRect/>
          <a:stretch>
            <a:fillRect/>
          </a:stretch>
        </p:blipFill>
        <p:spPr bwMode="auto">
          <a:xfrm>
            <a:off x="2078038" y="2663825"/>
            <a:ext cx="1039812" cy="431800"/>
          </a:xfrm>
          <a:prstGeom prst="rect">
            <a:avLst/>
          </a:prstGeom>
          <a:noFill/>
          <a:ln w="9525">
            <a:noFill/>
            <a:miter lim="800000"/>
            <a:headEnd/>
            <a:tailEnd/>
          </a:ln>
        </p:spPr>
      </p:pic>
      <p:pic>
        <p:nvPicPr>
          <p:cNvPr id="53255" name="Picture 7"/>
          <p:cNvPicPr>
            <a:picLocks noChangeArrowheads="1"/>
          </p:cNvPicPr>
          <p:nvPr/>
        </p:nvPicPr>
        <p:blipFill>
          <a:blip r:embed="rId4"/>
          <a:srcRect/>
          <a:stretch>
            <a:fillRect/>
          </a:stretch>
        </p:blipFill>
        <p:spPr bwMode="auto">
          <a:xfrm>
            <a:off x="1054100" y="2333625"/>
            <a:ext cx="715963" cy="647700"/>
          </a:xfrm>
          <a:prstGeom prst="rect">
            <a:avLst/>
          </a:prstGeom>
          <a:noFill/>
          <a:ln w="9525">
            <a:noFill/>
            <a:miter lim="800000"/>
            <a:headEnd/>
            <a:tailEnd/>
          </a:ln>
        </p:spPr>
      </p:pic>
      <p:sp>
        <p:nvSpPr>
          <p:cNvPr id="361480" name="Line 8"/>
          <p:cNvSpPr>
            <a:spLocks noChangeShapeType="1"/>
          </p:cNvSpPr>
          <p:nvPr/>
        </p:nvSpPr>
        <p:spPr bwMode="auto">
          <a:xfrm>
            <a:off x="6719888" y="2574925"/>
            <a:ext cx="633412" cy="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pic>
        <p:nvPicPr>
          <p:cNvPr id="53257" name="Picture 9"/>
          <p:cNvPicPr>
            <a:picLocks noChangeArrowheads="1"/>
          </p:cNvPicPr>
          <p:nvPr/>
        </p:nvPicPr>
        <p:blipFill>
          <a:blip r:embed="rId4"/>
          <a:srcRect/>
          <a:stretch>
            <a:fillRect/>
          </a:stretch>
        </p:blipFill>
        <p:spPr bwMode="auto">
          <a:xfrm>
            <a:off x="7283450" y="2084388"/>
            <a:ext cx="715963" cy="647700"/>
          </a:xfrm>
          <a:prstGeom prst="rect">
            <a:avLst/>
          </a:prstGeom>
          <a:noFill/>
          <a:ln w="9525">
            <a:noFill/>
            <a:miter lim="800000"/>
            <a:headEnd/>
            <a:tailEnd/>
          </a:ln>
        </p:spPr>
      </p:pic>
      <p:sp>
        <p:nvSpPr>
          <p:cNvPr id="53258" name="Text Box 10"/>
          <p:cNvSpPr txBox="1">
            <a:spLocks noChangeArrowheads="1"/>
          </p:cNvSpPr>
          <p:nvPr/>
        </p:nvSpPr>
        <p:spPr bwMode="auto">
          <a:xfrm>
            <a:off x="1793875" y="3084513"/>
            <a:ext cx="1060450" cy="366712"/>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800">
                <a:latin typeface="Helvetica" pitchFamily="34" charset="0"/>
                <a:ea typeface="宋体" pitchFamily="2" charset="-122"/>
              </a:rPr>
              <a:t>VLAN10</a:t>
            </a:r>
          </a:p>
        </p:txBody>
      </p:sp>
      <p:sp>
        <p:nvSpPr>
          <p:cNvPr id="53259" name="Text Box 11"/>
          <p:cNvSpPr txBox="1">
            <a:spLocks noChangeArrowheads="1"/>
          </p:cNvSpPr>
          <p:nvPr/>
        </p:nvSpPr>
        <p:spPr bwMode="auto">
          <a:xfrm>
            <a:off x="6638925" y="3076575"/>
            <a:ext cx="1060450" cy="366713"/>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800">
                <a:latin typeface="Helvetica" pitchFamily="34" charset="0"/>
                <a:ea typeface="宋体" pitchFamily="2" charset="-122"/>
              </a:rPr>
              <a:t>VLAN20</a:t>
            </a:r>
          </a:p>
        </p:txBody>
      </p:sp>
      <p:sp>
        <p:nvSpPr>
          <p:cNvPr id="53260" name="Text Box 12"/>
          <p:cNvSpPr txBox="1">
            <a:spLocks noChangeArrowheads="1"/>
          </p:cNvSpPr>
          <p:nvPr/>
        </p:nvSpPr>
        <p:spPr bwMode="auto">
          <a:xfrm>
            <a:off x="6810375" y="2741613"/>
            <a:ext cx="1119188" cy="304800"/>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400">
                <a:latin typeface="Helvetica" pitchFamily="34" charset="0"/>
                <a:ea typeface="宋体" pitchFamily="2" charset="-122"/>
              </a:rPr>
              <a:t>172.16.20.4</a:t>
            </a:r>
          </a:p>
        </p:txBody>
      </p:sp>
      <p:sp>
        <p:nvSpPr>
          <p:cNvPr id="361485" name="Line 13"/>
          <p:cNvSpPr>
            <a:spLocks noChangeShapeType="1"/>
          </p:cNvSpPr>
          <p:nvPr/>
        </p:nvSpPr>
        <p:spPr bwMode="auto">
          <a:xfrm>
            <a:off x="3060700" y="2392363"/>
            <a:ext cx="430213" cy="6350"/>
          </a:xfrm>
          <a:prstGeom prst="line">
            <a:avLst/>
          </a:prstGeom>
          <a:noFill/>
          <a:ln w="38100" cap="rnd">
            <a:solidFill>
              <a:srgbClr val="00FF00"/>
            </a:solidFill>
            <a:round/>
            <a:headEnd/>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361486" name="Rectangle 14"/>
          <p:cNvSpPr>
            <a:spLocks noChangeArrowheads="1"/>
          </p:cNvSpPr>
          <p:nvPr/>
        </p:nvSpPr>
        <p:spPr bwMode="auto">
          <a:xfrm>
            <a:off x="2625725" y="2400300"/>
            <a:ext cx="347663" cy="201613"/>
          </a:xfrm>
          <a:prstGeom prst="rect">
            <a:avLst/>
          </a:prstGeom>
          <a:gradFill rotWithShape="0">
            <a:gsLst>
              <a:gs pos="0">
                <a:schemeClr val="folHlink">
                  <a:gamma/>
                  <a:shade val="46275"/>
                  <a:invGamma/>
                </a:schemeClr>
              </a:gs>
              <a:gs pos="100000">
                <a:schemeClr val="folHlink"/>
              </a:gs>
            </a:gsLst>
            <a:lin ang="5400000" scaled="1"/>
          </a:gradFill>
          <a:ln w="28575" cap="rnd">
            <a:solidFill>
              <a:schemeClr val="tx1"/>
            </a:solidFill>
            <a:miter lim="800000"/>
            <a:headEnd/>
            <a:tailEnd/>
          </a:ln>
          <a:effectLst/>
        </p:spPr>
        <p:txBody>
          <a:bodyPr wrap="none" anchor="ctr"/>
          <a:lstStyle/>
          <a:p>
            <a:pPr>
              <a:defRPr/>
            </a:pPr>
            <a:endParaRPr lang="zh-CN" altLang="en-US"/>
          </a:p>
        </p:txBody>
      </p:sp>
      <p:sp>
        <p:nvSpPr>
          <p:cNvPr id="361487" name="Oval 15"/>
          <p:cNvSpPr>
            <a:spLocks noChangeArrowheads="1"/>
          </p:cNvSpPr>
          <p:nvPr/>
        </p:nvSpPr>
        <p:spPr bwMode="auto">
          <a:xfrm>
            <a:off x="2533650" y="4032250"/>
            <a:ext cx="3694113" cy="1471613"/>
          </a:xfrm>
          <a:prstGeom prst="ellipse">
            <a:avLst/>
          </a:prstGeom>
          <a:solidFill>
            <a:schemeClr val="folHlink"/>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1488" name="Line 16"/>
          <p:cNvSpPr>
            <a:spLocks noChangeShapeType="1"/>
          </p:cNvSpPr>
          <p:nvPr/>
        </p:nvSpPr>
        <p:spPr bwMode="auto">
          <a:xfrm>
            <a:off x="3833813" y="4999038"/>
            <a:ext cx="633412" cy="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pic>
        <p:nvPicPr>
          <p:cNvPr id="53265" name="Picture 17"/>
          <p:cNvPicPr>
            <a:picLocks noChangeArrowheads="1"/>
          </p:cNvPicPr>
          <p:nvPr/>
        </p:nvPicPr>
        <p:blipFill>
          <a:blip r:embed="rId3"/>
          <a:srcRect/>
          <a:stretch>
            <a:fillRect/>
          </a:stretch>
        </p:blipFill>
        <p:spPr bwMode="auto">
          <a:xfrm>
            <a:off x="4222750" y="4894263"/>
            <a:ext cx="1039813" cy="431800"/>
          </a:xfrm>
          <a:prstGeom prst="rect">
            <a:avLst/>
          </a:prstGeom>
          <a:noFill/>
          <a:ln w="9525">
            <a:noFill/>
            <a:miter lim="800000"/>
            <a:headEnd/>
            <a:tailEnd/>
          </a:ln>
        </p:spPr>
      </p:pic>
      <p:pic>
        <p:nvPicPr>
          <p:cNvPr id="53266" name="Picture 18"/>
          <p:cNvPicPr>
            <a:picLocks noChangeArrowheads="1"/>
          </p:cNvPicPr>
          <p:nvPr/>
        </p:nvPicPr>
        <p:blipFill>
          <a:blip r:embed="rId4"/>
          <a:srcRect/>
          <a:stretch>
            <a:fillRect/>
          </a:stretch>
        </p:blipFill>
        <p:spPr bwMode="auto">
          <a:xfrm>
            <a:off x="3198813" y="4564063"/>
            <a:ext cx="715962" cy="647700"/>
          </a:xfrm>
          <a:prstGeom prst="rect">
            <a:avLst/>
          </a:prstGeom>
          <a:noFill/>
          <a:ln w="9525">
            <a:noFill/>
            <a:miter lim="800000"/>
            <a:headEnd/>
            <a:tailEnd/>
          </a:ln>
        </p:spPr>
      </p:pic>
      <p:sp>
        <p:nvSpPr>
          <p:cNvPr id="53267" name="Text Box 19"/>
          <p:cNvSpPr txBox="1">
            <a:spLocks noChangeArrowheads="1"/>
          </p:cNvSpPr>
          <p:nvPr/>
        </p:nvSpPr>
        <p:spPr bwMode="auto">
          <a:xfrm>
            <a:off x="3590925" y="4219575"/>
            <a:ext cx="1060450" cy="366713"/>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800">
                <a:latin typeface="Helvetica" pitchFamily="34" charset="0"/>
                <a:ea typeface="宋体" pitchFamily="2" charset="-122"/>
              </a:rPr>
              <a:t>VLAN30</a:t>
            </a:r>
          </a:p>
        </p:txBody>
      </p:sp>
      <p:sp>
        <p:nvSpPr>
          <p:cNvPr id="361492" name="Line 20"/>
          <p:cNvSpPr>
            <a:spLocks noChangeShapeType="1"/>
          </p:cNvSpPr>
          <p:nvPr/>
        </p:nvSpPr>
        <p:spPr bwMode="auto">
          <a:xfrm flipV="1">
            <a:off x="4857750" y="4197350"/>
            <a:ext cx="0" cy="347663"/>
          </a:xfrm>
          <a:prstGeom prst="line">
            <a:avLst/>
          </a:prstGeom>
          <a:noFill/>
          <a:ln w="38100" cap="rnd">
            <a:solidFill>
              <a:srgbClr val="00FF00"/>
            </a:solidFill>
            <a:round/>
            <a:headEnd/>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361493" name="Rectangle 21"/>
          <p:cNvSpPr>
            <a:spLocks noChangeArrowheads="1"/>
          </p:cNvSpPr>
          <p:nvPr/>
        </p:nvSpPr>
        <p:spPr bwMode="auto">
          <a:xfrm>
            <a:off x="4711700" y="4602163"/>
            <a:ext cx="347663" cy="201612"/>
          </a:xfrm>
          <a:prstGeom prst="rect">
            <a:avLst/>
          </a:prstGeom>
          <a:gradFill rotWithShape="0">
            <a:gsLst>
              <a:gs pos="0">
                <a:schemeClr val="folHlink">
                  <a:gamma/>
                  <a:shade val="46275"/>
                  <a:invGamma/>
                </a:schemeClr>
              </a:gs>
              <a:gs pos="100000">
                <a:schemeClr val="folHlink"/>
              </a:gs>
            </a:gsLst>
            <a:lin ang="5400000" scaled="1"/>
          </a:gradFill>
          <a:ln w="28575" cap="rnd">
            <a:solidFill>
              <a:schemeClr val="tx1"/>
            </a:solidFill>
            <a:miter lim="800000"/>
            <a:headEnd/>
            <a:tailEnd/>
          </a:ln>
          <a:effectLst/>
        </p:spPr>
        <p:txBody>
          <a:bodyPr wrap="none" anchor="ctr"/>
          <a:lstStyle/>
          <a:p>
            <a:pPr>
              <a:defRPr/>
            </a:pPr>
            <a:endParaRPr lang="zh-CN" altLang="en-US"/>
          </a:p>
        </p:txBody>
      </p:sp>
      <p:sp>
        <p:nvSpPr>
          <p:cNvPr id="361494" name="AutoShape 22"/>
          <p:cNvSpPr>
            <a:spLocks noChangeArrowheads="1"/>
          </p:cNvSpPr>
          <p:nvPr/>
        </p:nvSpPr>
        <p:spPr bwMode="auto">
          <a:xfrm>
            <a:off x="3457575" y="2017713"/>
            <a:ext cx="711200" cy="749300"/>
          </a:xfrm>
          <a:prstGeom prst="irregularSeal1">
            <a:avLst/>
          </a:prstGeom>
          <a:gradFill rotWithShape="0">
            <a:gsLst>
              <a:gs pos="0">
                <a:schemeClr val="folHlink"/>
              </a:gs>
              <a:gs pos="100000">
                <a:schemeClr val="accent2"/>
              </a:gs>
            </a:gsLst>
            <a:path path="shape">
              <a:fillToRect l="50000" t="50000" r="50000" b="50000"/>
            </a:path>
          </a:gradFill>
          <a:ln w="31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361495" name="AutoShape 23"/>
          <p:cNvSpPr>
            <a:spLocks noChangeArrowheads="1"/>
          </p:cNvSpPr>
          <p:nvPr/>
        </p:nvSpPr>
        <p:spPr bwMode="auto">
          <a:xfrm>
            <a:off x="4533900" y="3527425"/>
            <a:ext cx="711200" cy="749300"/>
          </a:xfrm>
          <a:prstGeom prst="irregularSeal1">
            <a:avLst/>
          </a:prstGeom>
          <a:gradFill rotWithShape="0">
            <a:gsLst>
              <a:gs pos="0">
                <a:schemeClr val="folHlink"/>
              </a:gs>
              <a:gs pos="100000">
                <a:schemeClr val="accent2"/>
              </a:gs>
            </a:gsLst>
            <a:path path="shape">
              <a:fillToRect l="50000" t="50000" r="50000" b="50000"/>
            </a:path>
          </a:gradFill>
          <a:ln w="31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361496" name="Line 24"/>
          <p:cNvSpPr>
            <a:spLocks noChangeShapeType="1"/>
          </p:cNvSpPr>
          <p:nvPr/>
        </p:nvSpPr>
        <p:spPr bwMode="auto">
          <a:xfrm flipH="1" flipV="1">
            <a:off x="6010275" y="2290763"/>
            <a:ext cx="509588" cy="1587"/>
          </a:xfrm>
          <a:prstGeom prst="line">
            <a:avLst/>
          </a:prstGeom>
          <a:noFill/>
          <a:ln w="38100" cap="rnd">
            <a:solidFill>
              <a:srgbClr val="00FF00"/>
            </a:solidFill>
            <a:round/>
            <a:headEnd/>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361497" name="Rectangle 25"/>
          <p:cNvSpPr>
            <a:spLocks noChangeArrowheads="1"/>
          </p:cNvSpPr>
          <p:nvPr/>
        </p:nvSpPr>
        <p:spPr bwMode="auto">
          <a:xfrm flipH="1">
            <a:off x="6618288" y="2205038"/>
            <a:ext cx="347662" cy="201612"/>
          </a:xfrm>
          <a:prstGeom prst="rect">
            <a:avLst/>
          </a:prstGeom>
          <a:gradFill rotWithShape="0">
            <a:gsLst>
              <a:gs pos="0">
                <a:schemeClr val="folHlink">
                  <a:gamma/>
                  <a:shade val="46275"/>
                  <a:invGamma/>
                </a:schemeClr>
              </a:gs>
              <a:gs pos="100000">
                <a:schemeClr val="folHlink"/>
              </a:gs>
            </a:gsLst>
            <a:lin ang="5400000" scaled="1"/>
          </a:gradFill>
          <a:ln w="28575" cap="rnd">
            <a:solidFill>
              <a:schemeClr val="tx1"/>
            </a:solidFill>
            <a:miter lim="800000"/>
            <a:headEnd/>
            <a:tailEnd/>
          </a:ln>
          <a:effectLst/>
        </p:spPr>
        <p:txBody>
          <a:bodyPr wrap="none" anchor="ctr"/>
          <a:lstStyle/>
          <a:p>
            <a:pPr>
              <a:defRPr/>
            </a:pPr>
            <a:endParaRPr lang="zh-CN" altLang="en-US"/>
          </a:p>
        </p:txBody>
      </p:sp>
      <p:sp>
        <p:nvSpPr>
          <p:cNvPr id="361498" name="AutoShape 26"/>
          <p:cNvSpPr>
            <a:spLocks noChangeArrowheads="1"/>
          </p:cNvSpPr>
          <p:nvPr/>
        </p:nvSpPr>
        <p:spPr bwMode="auto">
          <a:xfrm>
            <a:off x="5205413" y="1890713"/>
            <a:ext cx="711200" cy="749300"/>
          </a:xfrm>
          <a:prstGeom prst="irregularSeal1">
            <a:avLst/>
          </a:prstGeom>
          <a:gradFill rotWithShape="0">
            <a:gsLst>
              <a:gs pos="0">
                <a:schemeClr val="folHlink"/>
              </a:gs>
              <a:gs pos="100000">
                <a:schemeClr val="accent2"/>
              </a:gs>
            </a:gsLst>
            <a:path path="shape">
              <a:fillToRect l="50000" t="50000" r="50000" b="50000"/>
            </a:path>
          </a:gradFill>
          <a:ln w="31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pPr>
              <a:defRPr/>
            </a:pPr>
            <a:endParaRPr lang="zh-CN" altLang="en-US"/>
          </a:p>
        </p:txBody>
      </p:sp>
      <p:sp>
        <p:nvSpPr>
          <p:cNvPr id="53275" name="Text Box 27"/>
          <p:cNvSpPr txBox="1">
            <a:spLocks noChangeArrowheads="1"/>
          </p:cNvSpPr>
          <p:nvPr/>
        </p:nvSpPr>
        <p:spPr bwMode="auto">
          <a:xfrm>
            <a:off x="650875" y="5724525"/>
            <a:ext cx="8277225" cy="762000"/>
          </a:xfrm>
          <a:prstGeom prst="rect">
            <a:avLst/>
          </a:prstGeom>
          <a:noFill/>
          <a:ln w="6350" cap="rnd">
            <a:noFill/>
            <a:miter lim="800000"/>
            <a:headEnd/>
            <a:tailEnd/>
          </a:ln>
        </p:spPr>
        <p:txBody>
          <a:bodyPr anchor="ctr">
            <a:spAutoFit/>
          </a:bodyPr>
          <a:lstStyle/>
          <a:p>
            <a:pPr marL="342900" lvl="1" indent="-228600" eaLnBrk="0" hangingPunct="0">
              <a:spcBef>
                <a:spcPct val="0"/>
              </a:spcBef>
              <a:buClr>
                <a:schemeClr val="accent1"/>
              </a:buClr>
              <a:buSzTx/>
              <a:buFontTx/>
              <a:buChar char="•"/>
            </a:pPr>
            <a:r>
              <a:rPr lang="zh-CN" altLang="en-US" sz="2200">
                <a:latin typeface="Helvetica" pitchFamily="34" charset="0"/>
                <a:ea typeface="宋体" pitchFamily="2" charset="-122"/>
              </a:rPr>
              <a:t>因为</a:t>
            </a:r>
            <a:r>
              <a:rPr lang="en-US" altLang="zh-CN" sz="2200">
                <a:latin typeface="Helvetica" pitchFamily="34" charset="0"/>
                <a:ea typeface="宋体" pitchFamily="2" charset="-122"/>
              </a:rPr>
              <a:t>VLAN</a:t>
            </a:r>
            <a:r>
              <a:rPr lang="zh-CN" altLang="en-US" sz="2200">
                <a:latin typeface="Helvetica" pitchFamily="34" charset="0"/>
                <a:ea typeface="宋体" pitchFamily="2" charset="-122"/>
              </a:rPr>
              <a:t>是设计用来控制广播域大小并将本地数据流保持在本地，所以</a:t>
            </a:r>
            <a:r>
              <a:rPr lang="en-US" altLang="zh-CN" sz="2200">
                <a:latin typeface="Helvetica" pitchFamily="34" charset="0"/>
                <a:ea typeface="宋体" pitchFamily="2" charset="-122"/>
              </a:rPr>
              <a:t>VLAN</a:t>
            </a:r>
            <a:r>
              <a:rPr lang="zh-CN" altLang="en-US" sz="2200">
                <a:latin typeface="Helvetica" pitchFamily="34" charset="0"/>
                <a:ea typeface="宋体" pitchFamily="2" charset="-122"/>
              </a:rPr>
              <a:t>之间通讯是受限制的</a:t>
            </a:r>
          </a:p>
        </p:txBody>
      </p:sp>
      <p:pic>
        <p:nvPicPr>
          <p:cNvPr id="53276" name="Picture 28"/>
          <p:cNvPicPr>
            <a:picLocks noChangeArrowheads="1"/>
          </p:cNvPicPr>
          <p:nvPr/>
        </p:nvPicPr>
        <p:blipFill>
          <a:blip r:embed="rId3"/>
          <a:srcRect/>
          <a:stretch>
            <a:fillRect/>
          </a:stretch>
        </p:blipFill>
        <p:spPr bwMode="auto">
          <a:xfrm>
            <a:off x="5708650" y="2481263"/>
            <a:ext cx="1039813" cy="4318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zh-CN" altLang="zh-CN" smtClean="0"/>
          </a:p>
        </p:txBody>
      </p:sp>
      <p:sp>
        <p:nvSpPr>
          <p:cNvPr id="17411" name="Rectangle 3"/>
          <p:cNvSpPr>
            <a:spLocks noGrp="1" noChangeArrowheads="1"/>
          </p:cNvSpPr>
          <p:nvPr>
            <p:ph type="body" idx="1"/>
          </p:nvPr>
        </p:nvSpPr>
        <p:spPr/>
        <p:txBody>
          <a:bodyPr/>
          <a:lstStyle/>
          <a:p>
            <a:pPr eaLnBrk="1" hangingPunct="1"/>
            <a:r>
              <a:rPr lang="en-US" altLang="zh-CN" dirty="0" smtClean="0"/>
              <a:t>Rip </a:t>
            </a:r>
          </a:p>
          <a:p>
            <a:pPr eaLnBrk="1" hangingPunct="1"/>
            <a:r>
              <a:rPr lang="en-US" altLang="zh-CN" dirty="0" smtClean="0"/>
              <a:t>Network 1.1.1.0</a:t>
            </a:r>
          </a:p>
          <a:p>
            <a:pPr eaLnBrk="1" hangingPunct="1"/>
            <a:endParaRPr lang="en-US" altLang="zh-CN" dirty="0" smtClean="0"/>
          </a:p>
          <a:p>
            <a:pPr eaLnBrk="1" hangingPunct="1"/>
            <a:r>
              <a:rPr lang="en-US" altLang="zh-CN" dirty="0" smtClean="0"/>
              <a:t>Network 1.0.0.0</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z="3400" smtClean="0"/>
              <a:t>解决方案：在</a:t>
            </a:r>
            <a:r>
              <a:rPr lang="en-US" altLang="zh-CN" sz="3400" smtClean="0"/>
              <a:t>VLAN</a:t>
            </a:r>
            <a:r>
              <a:rPr lang="zh-CN" altLang="en-US" sz="3400" smtClean="0"/>
              <a:t>之间使用路由器</a:t>
            </a:r>
          </a:p>
        </p:txBody>
      </p:sp>
      <p:sp>
        <p:nvSpPr>
          <p:cNvPr id="363523" name="Oval 3"/>
          <p:cNvSpPr>
            <a:spLocks noChangeArrowheads="1"/>
          </p:cNvSpPr>
          <p:nvPr/>
        </p:nvSpPr>
        <p:spPr bwMode="auto">
          <a:xfrm>
            <a:off x="5075238" y="1911350"/>
            <a:ext cx="3694112" cy="1471613"/>
          </a:xfrm>
          <a:prstGeom prst="ellipse">
            <a:avLst/>
          </a:prstGeom>
          <a:solidFill>
            <a:srgbClr val="FFCCFF"/>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3524" name="Oval 4"/>
          <p:cNvSpPr>
            <a:spLocks noChangeArrowheads="1"/>
          </p:cNvSpPr>
          <p:nvPr/>
        </p:nvSpPr>
        <p:spPr bwMode="auto">
          <a:xfrm>
            <a:off x="447675" y="1917700"/>
            <a:ext cx="3694113" cy="1471613"/>
          </a:xfrm>
          <a:prstGeom prst="ellipse">
            <a:avLst/>
          </a:prstGeom>
          <a:solidFill>
            <a:srgbClr val="CCFFCC"/>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3525" name="Line 5"/>
          <p:cNvSpPr>
            <a:spLocks noChangeShapeType="1"/>
          </p:cNvSpPr>
          <p:nvPr/>
        </p:nvSpPr>
        <p:spPr bwMode="auto">
          <a:xfrm>
            <a:off x="1689100" y="2682875"/>
            <a:ext cx="633413" cy="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pic>
        <p:nvPicPr>
          <p:cNvPr id="54278" name="Picture 6"/>
          <p:cNvPicPr>
            <a:picLocks noChangeArrowheads="1"/>
          </p:cNvPicPr>
          <p:nvPr/>
        </p:nvPicPr>
        <p:blipFill>
          <a:blip r:embed="rId3"/>
          <a:srcRect/>
          <a:stretch>
            <a:fillRect/>
          </a:stretch>
        </p:blipFill>
        <p:spPr bwMode="auto">
          <a:xfrm>
            <a:off x="1054100" y="2247900"/>
            <a:ext cx="715963" cy="647700"/>
          </a:xfrm>
          <a:prstGeom prst="rect">
            <a:avLst/>
          </a:prstGeom>
          <a:noFill/>
          <a:ln w="9525">
            <a:noFill/>
            <a:miter lim="800000"/>
            <a:headEnd/>
            <a:tailEnd/>
          </a:ln>
        </p:spPr>
      </p:pic>
      <p:sp>
        <p:nvSpPr>
          <p:cNvPr id="363527" name="Line 7"/>
          <p:cNvSpPr>
            <a:spLocks noChangeShapeType="1"/>
          </p:cNvSpPr>
          <p:nvPr/>
        </p:nvSpPr>
        <p:spPr bwMode="auto">
          <a:xfrm>
            <a:off x="6719888" y="2489200"/>
            <a:ext cx="633412" cy="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pic>
        <p:nvPicPr>
          <p:cNvPr id="54280" name="Picture 8"/>
          <p:cNvPicPr>
            <a:picLocks noChangeArrowheads="1"/>
          </p:cNvPicPr>
          <p:nvPr/>
        </p:nvPicPr>
        <p:blipFill>
          <a:blip r:embed="rId3"/>
          <a:srcRect/>
          <a:stretch>
            <a:fillRect/>
          </a:stretch>
        </p:blipFill>
        <p:spPr bwMode="auto">
          <a:xfrm>
            <a:off x="7283450" y="1998663"/>
            <a:ext cx="715963" cy="647700"/>
          </a:xfrm>
          <a:prstGeom prst="rect">
            <a:avLst/>
          </a:prstGeom>
          <a:noFill/>
          <a:ln w="9525">
            <a:noFill/>
            <a:miter lim="800000"/>
            <a:headEnd/>
            <a:tailEnd/>
          </a:ln>
        </p:spPr>
      </p:pic>
      <p:sp>
        <p:nvSpPr>
          <p:cNvPr id="54281" name="Text Box 9"/>
          <p:cNvSpPr txBox="1">
            <a:spLocks noChangeArrowheads="1"/>
          </p:cNvSpPr>
          <p:nvPr/>
        </p:nvSpPr>
        <p:spPr bwMode="auto">
          <a:xfrm>
            <a:off x="1793875" y="2998788"/>
            <a:ext cx="1060450" cy="366712"/>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800">
                <a:latin typeface="Helvetica" pitchFamily="34" charset="0"/>
                <a:ea typeface="宋体" pitchFamily="2" charset="-122"/>
              </a:rPr>
              <a:t>VLAN10</a:t>
            </a:r>
          </a:p>
        </p:txBody>
      </p:sp>
      <p:sp>
        <p:nvSpPr>
          <p:cNvPr id="54282" name="Text Box 10"/>
          <p:cNvSpPr txBox="1">
            <a:spLocks noChangeArrowheads="1"/>
          </p:cNvSpPr>
          <p:nvPr/>
        </p:nvSpPr>
        <p:spPr bwMode="auto">
          <a:xfrm>
            <a:off x="6638925" y="2990850"/>
            <a:ext cx="1060450" cy="366713"/>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800">
                <a:latin typeface="Helvetica" pitchFamily="34" charset="0"/>
                <a:ea typeface="宋体" pitchFamily="2" charset="-122"/>
              </a:rPr>
              <a:t>VLAN20</a:t>
            </a:r>
          </a:p>
        </p:txBody>
      </p:sp>
      <p:sp>
        <p:nvSpPr>
          <p:cNvPr id="54283" name="Text Box 11"/>
          <p:cNvSpPr txBox="1">
            <a:spLocks noChangeArrowheads="1"/>
          </p:cNvSpPr>
          <p:nvPr/>
        </p:nvSpPr>
        <p:spPr bwMode="auto">
          <a:xfrm>
            <a:off x="6810375" y="2655888"/>
            <a:ext cx="1119188" cy="304800"/>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400">
                <a:latin typeface="Helvetica" pitchFamily="34" charset="0"/>
                <a:ea typeface="宋体" pitchFamily="2" charset="-122"/>
              </a:rPr>
              <a:t>172.16.20.4</a:t>
            </a:r>
          </a:p>
        </p:txBody>
      </p:sp>
      <p:sp>
        <p:nvSpPr>
          <p:cNvPr id="363532" name="Line 12"/>
          <p:cNvSpPr>
            <a:spLocks noChangeShapeType="1"/>
          </p:cNvSpPr>
          <p:nvPr/>
        </p:nvSpPr>
        <p:spPr bwMode="auto">
          <a:xfrm>
            <a:off x="3375025" y="2778125"/>
            <a:ext cx="488950" cy="144463"/>
          </a:xfrm>
          <a:prstGeom prst="line">
            <a:avLst/>
          </a:prstGeom>
          <a:noFill/>
          <a:ln w="38100" cap="rnd">
            <a:solidFill>
              <a:srgbClr val="00FF00"/>
            </a:solidFill>
            <a:round/>
            <a:headEnd/>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363533" name="Rectangle 13"/>
          <p:cNvSpPr>
            <a:spLocks noChangeArrowheads="1"/>
          </p:cNvSpPr>
          <p:nvPr/>
        </p:nvSpPr>
        <p:spPr bwMode="auto">
          <a:xfrm>
            <a:off x="3260725" y="2516188"/>
            <a:ext cx="347663" cy="201612"/>
          </a:xfrm>
          <a:prstGeom prst="rect">
            <a:avLst/>
          </a:prstGeom>
          <a:gradFill rotWithShape="0">
            <a:gsLst>
              <a:gs pos="0">
                <a:schemeClr val="folHlink">
                  <a:gamma/>
                  <a:shade val="46275"/>
                  <a:invGamma/>
                </a:schemeClr>
              </a:gs>
              <a:gs pos="100000">
                <a:schemeClr val="folHlink"/>
              </a:gs>
            </a:gsLst>
            <a:lin ang="5400000" scaled="1"/>
          </a:gradFill>
          <a:ln w="28575" cap="rnd">
            <a:solidFill>
              <a:schemeClr val="tx1"/>
            </a:solidFill>
            <a:miter lim="800000"/>
            <a:headEnd/>
            <a:tailEnd/>
          </a:ln>
          <a:effectLst/>
        </p:spPr>
        <p:txBody>
          <a:bodyPr wrap="none" anchor="ctr"/>
          <a:lstStyle/>
          <a:p>
            <a:pPr>
              <a:defRPr/>
            </a:pPr>
            <a:endParaRPr lang="zh-CN" altLang="en-US"/>
          </a:p>
        </p:txBody>
      </p:sp>
      <p:sp>
        <p:nvSpPr>
          <p:cNvPr id="363534" name="Oval 14"/>
          <p:cNvSpPr>
            <a:spLocks noChangeArrowheads="1"/>
          </p:cNvSpPr>
          <p:nvPr/>
        </p:nvSpPr>
        <p:spPr bwMode="auto">
          <a:xfrm>
            <a:off x="2533650" y="3946525"/>
            <a:ext cx="3694113" cy="1471613"/>
          </a:xfrm>
          <a:prstGeom prst="ellipse">
            <a:avLst/>
          </a:prstGeom>
          <a:solidFill>
            <a:schemeClr val="folHlink"/>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3535" name="Line 15"/>
          <p:cNvSpPr>
            <a:spLocks noChangeShapeType="1"/>
          </p:cNvSpPr>
          <p:nvPr/>
        </p:nvSpPr>
        <p:spPr bwMode="auto">
          <a:xfrm>
            <a:off x="3833813" y="4913313"/>
            <a:ext cx="633412" cy="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pic>
        <p:nvPicPr>
          <p:cNvPr id="54288" name="Picture 16"/>
          <p:cNvPicPr>
            <a:picLocks noChangeArrowheads="1"/>
          </p:cNvPicPr>
          <p:nvPr/>
        </p:nvPicPr>
        <p:blipFill>
          <a:blip r:embed="rId3"/>
          <a:srcRect/>
          <a:stretch>
            <a:fillRect/>
          </a:stretch>
        </p:blipFill>
        <p:spPr bwMode="auto">
          <a:xfrm>
            <a:off x="3198813" y="4478338"/>
            <a:ext cx="715962" cy="647700"/>
          </a:xfrm>
          <a:prstGeom prst="rect">
            <a:avLst/>
          </a:prstGeom>
          <a:noFill/>
          <a:ln w="9525">
            <a:noFill/>
            <a:miter lim="800000"/>
            <a:headEnd/>
            <a:tailEnd/>
          </a:ln>
        </p:spPr>
      </p:pic>
      <p:sp>
        <p:nvSpPr>
          <p:cNvPr id="54289" name="Text Box 17"/>
          <p:cNvSpPr txBox="1">
            <a:spLocks noChangeArrowheads="1"/>
          </p:cNvSpPr>
          <p:nvPr/>
        </p:nvSpPr>
        <p:spPr bwMode="auto">
          <a:xfrm>
            <a:off x="3590925" y="4133850"/>
            <a:ext cx="1060450" cy="366713"/>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800">
                <a:latin typeface="Helvetica" pitchFamily="34" charset="0"/>
                <a:ea typeface="宋体" pitchFamily="2" charset="-122"/>
              </a:rPr>
              <a:t>VLAN30</a:t>
            </a:r>
          </a:p>
        </p:txBody>
      </p:sp>
      <p:sp>
        <p:nvSpPr>
          <p:cNvPr id="363538" name="Line 18"/>
          <p:cNvSpPr>
            <a:spLocks noChangeShapeType="1"/>
          </p:cNvSpPr>
          <p:nvPr/>
        </p:nvSpPr>
        <p:spPr bwMode="auto">
          <a:xfrm flipV="1">
            <a:off x="4856163" y="3533775"/>
            <a:ext cx="0" cy="347663"/>
          </a:xfrm>
          <a:prstGeom prst="line">
            <a:avLst/>
          </a:prstGeom>
          <a:noFill/>
          <a:ln w="38100" cap="rnd">
            <a:solidFill>
              <a:srgbClr val="00FF00"/>
            </a:solidFill>
            <a:round/>
            <a:headEnd/>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363539" name="Rectangle 19"/>
          <p:cNvSpPr>
            <a:spLocks noChangeArrowheads="1"/>
          </p:cNvSpPr>
          <p:nvPr/>
        </p:nvSpPr>
        <p:spPr bwMode="auto">
          <a:xfrm rot="5400000">
            <a:off x="4711700" y="4168775"/>
            <a:ext cx="347663" cy="201613"/>
          </a:xfrm>
          <a:prstGeom prst="rect">
            <a:avLst/>
          </a:prstGeom>
          <a:gradFill rotWithShape="0">
            <a:gsLst>
              <a:gs pos="0">
                <a:schemeClr val="folHlink">
                  <a:gamma/>
                  <a:shade val="46275"/>
                  <a:invGamma/>
                </a:schemeClr>
              </a:gs>
              <a:gs pos="100000">
                <a:schemeClr val="folHlink"/>
              </a:gs>
            </a:gsLst>
            <a:lin ang="5400000" scaled="1"/>
          </a:gradFill>
          <a:ln w="28575" cap="rnd">
            <a:solidFill>
              <a:schemeClr val="tx1"/>
            </a:solidFill>
            <a:miter lim="800000"/>
            <a:headEnd/>
            <a:tailEnd/>
          </a:ln>
          <a:effectLst/>
        </p:spPr>
        <p:txBody>
          <a:bodyPr wrap="none" anchor="ctr"/>
          <a:lstStyle/>
          <a:p>
            <a:pPr>
              <a:defRPr/>
            </a:pPr>
            <a:endParaRPr lang="zh-CN" altLang="en-US"/>
          </a:p>
        </p:txBody>
      </p:sp>
      <p:sp>
        <p:nvSpPr>
          <p:cNvPr id="363540" name="Line 20"/>
          <p:cNvSpPr>
            <a:spLocks noChangeShapeType="1"/>
          </p:cNvSpPr>
          <p:nvPr/>
        </p:nvSpPr>
        <p:spPr bwMode="auto">
          <a:xfrm flipH="1">
            <a:off x="5114925" y="2813050"/>
            <a:ext cx="317500" cy="173038"/>
          </a:xfrm>
          <a:prstGeom prst="line">
            <a:avLst/>
          </a:prstGeom>
          <a:noFill/>
          <a:ln w="38100" cap="rnd">
            <a:solidFill>
              <a:srgbClr val="00FF00"/>
            </a:solidFill>
            <a:round/>
            <a:headEnd/>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363541" name="Rectangle 21"/>
          <p:cNvSpPr>
            <a:spLocks noChangeArrowheads="1"/>
          </p:cNvSpPr>
          <p:nvPr/>
        </p:nvSpPr>
        <p:spPr bwMode="auto">
          <a:xfrm flipH="1">
            <a:off x="5262563" y="2436813"/>
            <a:ext cx="347662" cy="201612"/>
          </a:xfrm>
          <a:prstGeom prst="rect">
            <a:avLst/>
          </a:prstGeom>
          <a:gradFill rotWithShape="0">
            <a:gsLst>
              <a:gs pos="0">
                <a:schemeClr val="folHlink">
                  <a:gamma/>
                  <a:shade val="46275"/>
                  <a:invGamma/>
                </a:schemeClr>
              </a:gs>
              <a:gs pos="100000">
                <a:schemeClr val="folHlink"/>
              </a:gs>
            </a:gsLst>
            <a:lin ang="5400000" scaled="1"/>
          </a:gradFill>
          <a:ln w="28575" cap="rnd">
            <a:solidFill>
              <a:schemeClr val="tx1"/>
            </a:solidFill>
            <a:miter lim="800000"/>
            <a:headEnd/>
            <a:tailEnd/>
          </a:ln>
          <a:effectLst/>
        </p:spPr>
        <p:txBody>
          <a:bodyPr wrap="none" anchor="ctr"/>
          <a:lstStyle/>
          <a:p>
            <a:pPr>
              <a:defRPr/>
            </a:pPr>
            <a:endParaRPr lang="zh-CN" altLang="en-US"/>
          </a:p>
        </p:txBody>
      </p:sp>
      <p:sp>
        <p:nvSpPr>
          <p:cNvPr id="363542" name="Line 22"/>
          <p:cNvSpPr>
            <a:spLocks noChangeShapeType="1"/>
          </p:cNvSpPr>
          <p:nvPr/>
        </p:nvSpPr>
        <p:spPr bwMode="auto">
          <a:xfrm>
            <a:off x="2973388" y="2801938"/>
            <a:ext cx="1239837" cy="377825"/>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3543" name="Line 23"/>
          <p:cNvSpPr>
            <a:spLocks noChangeShapeType="1"/>
          </p:cNvSpPr>
          <p:nvPr/>
        </p:nvSpPr>
        <p:spPr bwMode="auto">
          <a:xfrm flipV="1">
            <a:off x="5089525" y="2727325"/>
            <a:ext cx="979488" cy="452438"/>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3544" name="Line 24"/>
          <p:cNvSpPr>
            <a:spLocks noChangeShapeType="1"/>
          </p:cNvSpPr>
          <p:nvPr/>
        </p:nvSpPr>
        <p:spPr bwMode="auto">
          <a:xfrm>
            <a:off x="4713288" y="3473450"/>
            <a:ext cx="0" cy="135890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pic>
        <p:nvPicPr>
          <p:cNvPr id="54297" name="Picture 25"/>
          <p:cNvPicPr>
            <a:picLocks noChangeArrowheads="1"/>
          </p:cNvPicPr>
          <p:nvPr/>
        </p:nvPicPr>
        <p:blipFill>
          <a:blip r:embed="rId4"/>
          <a:srcRect/>
          <a:stretch>
            <a:fillRect/>
          </a:stretch>
        </p:blipFill>
        <p:spPr bwMode="auto">
          <a:xfrm>
            <a:off x="4105275" y="2984500"/>
            <a:ext cx="1025525" cy="595313"/>
          </a:xfrm>
          <a:prstGeom prst="rect">
            <a:avLst/>
          </a:prstGeom>
          <a:noFill/>
          <a:ln w="9525">
            <a:noFill/>
            <a:miter lim="800000"/>
            <a:headEnd/>
            <a:tailEnd/>
          </a:ln>
        </p:spPr>
      </p:pic>
      <p:sp>
        <p:nvSpPr>
          <p:cNvPr id="54298" name="Text Box 26"/>
          <p:cNvSpPr txBox="1">
            <a:spLocks noChangeArrowheads="1"/>
          </p:cNvSpPr>
          <p:nvPr/>
        </p:nvSpPr>
        <p:spPr bwMode="auto">
          <a:xfrm>
            <a:off x="754063" y="5822950"/>
            <a:ext cx="8389937" cy="427038"/>
          </a:xfrm>
          <a:prstGeom prst="rect">
            <a:avLst/>
          </a:prstGeom>
          <a:noFill/>
          <a:ln w="6350" cap="rnd">
            <a:noFill/>
            <a:miter lim="800000"/>
            <a:headEnd/>
            <a:tailEnd/>
          </a:ln>
        </p:spPr>
        <p:txBody>
          <a:bodyPr anchor="ctr">
            <a:spAutoFit/>
          </a:bodyPr>
          <a:lstStyle/>
          <a:p>
            <a:pPr marL="342900" lvl="1" indent="-228600" eaLnBrk="0" hangingPunct="0">
              <a:spcBef>
                <a:spcPct val="0"/>
              </a:spcBef>
              <a:buClr>
                <a:schemeClr val="accent1"/>
              </a:buClr>
              <a:buSzTx/>
              <a:buFontTx/>
              <a:buChar char="•"/>
            </a:pPr>
            <a:r>
              <a:rPr lang="en-US" altLang="zh-CN" sz="2200">
                <a:latin typeface="Helvetica" pitchFamily="34" charset="0"/>
                <a:ea typeface="宋体" pitchFamily="2" charset="-122"/>
              </a:rPr>
              <a:t>VLAN</a:t>
            </a:r>
            <a:r>
              <a:rPr lang="zh-CN" altLang="en-US" sz="2200">
                <a:latin typeface="Helvetica" pitchFamily="34" charset="0"/>
                <a:ea typeface="宋体" pitchFamily="2" charset="-122"/>
              </a:rPr>
              <a:t>之间的通讯需要路由器的处理</a:t>
            </a:r>
          </a:p>
        </p:txBody>
      </p:sp>
      <p:pic>
        <p:nvPicPr>
          <p:cNvPr id="54299" name="Picture 27"/>
          <p:cNvPicPr>
            <a:picLocks noChangeArrowheads="1"/>
          </p:cNvPicPr>
          <p:nvPr/>
        </p:nvPicPr>
        <p:blipFill>
          <a:blip r:embed="rId5"/>
          <a:srcRect/>
          <a:stretch>
            <a:fillRect/>
          </a:stretch>
        </p:blipFill>
        <p:spPr bwMode="auto">
          <a:xfrm>
            <a:off x="2078038" y="2578100"/>
            <a:ext cx="1039812" cy="431800"/>
          </a:xfrm>
          <a:prstGeom prst="rect">
            <a:avLst/>
          </a:prstGeom>
          <a:noFill/>
          <a:ln w="9525">
            <a:noFill/>
            <a:miter lim="800000"/>
            <a:headEnd/>
            <a:tailEnd/>
          </a:ln>
        </p:spPr>
      </p:pic>
      <p:pic>
        <p:nvPicPr>
          <p:cNvPr id="54300" name="Picture 28"/>
          <p:cNvPicPr>
            <a:picLocks noChangeArrowheads="1"/>
          </p:cNvPicPr>
          <p:nvPr/>
        </p:nvPicPr>
        <p:blipFill>
          <a:blip r:embed="rId5"/>
          <a:srcRect/>
          <a:stretch>
            <a:fillRect/>
          </a:stretch>
        </p:blipFill>
        <p:spPr bwMode="auto">
          <a:xfrm>
            <a:off x="5708650" y="2395538"/>
            <a:ext cx="1039813" cy="431800"/>
          </a:xfrm>
          <a:prstGeom prst="rect">
            <a:avLst/>
          </a:prstGeom>
          <a:noFill/>
          <a:ln w="9525">
            <a:noFill/>
            <a:miter lim="800000"/>
            <a:headEnd/>
            <a:tailEnd/>
          </a:ln>
        </p:spPr>
      </p:pic>
      <p:pic>
        <p:nvPicPr>
          <p:cNvPr id="54301" name="Picture 29"/>
          <p:cNvPicPr>
            <a:picLocks noChangeArrowheads="1"/>
          </p:cNvPicPr>
          <p:nvPr/>
        </p:nvPicPr>
        <p:blipFill>
          <a:blip r:embed="rId5"/>
          <a:srcRect/>
          <a:stretch>
            <a:fillRect/>
          </a:stretch>
        </p:blipFill>
        <p:spPr bwMode="auto">
          <a:xfrm>
            <a:off x="4222750" y="4808538"/>
            <a:ext cx="1039813" cy="4318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Oval 2"/>
          <p:cNvSpPr>
            <a:spLocks noChangeArrowheads="1"/>
          </p:cNvSpPr>
          <p:nvPr/>
        </p:nvSpPr>
        <p:spPr bwMode="auto">
          <a:xfrm>
            <a:off x="5046663" y="2930525"/>
            <a:ext cx="3694112" cy="1471613"/>
          </a:xfrm>
          <a:prstGeom prst="ellipse">
            <a:avLst/>
          </a:prstGeom>
          <a:solidFill>
            <a:srgbClr val="FFCCFF"/>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5571" name="Oval 3"/>
          <p:cNvSpPr>
            <a:spLocks noChangeArrowheads="1"/>
          </p:cNvSpPr>
          <p:nvPr/>
        </p:nvSpPr>
        <p:spPr bwMode="auto">
          <a:xfrm>
            <a:off x="690563" y="2936875"/>
            <a:ext cx="3694112" cy="1471613"/>
          </a:xfrm>
          <a:prstGeom prst="ellipse">
            <a:avLst/>
          </a:prstGeom>
          <a:solidFill>
            <a:srgbClr val="CCFFCC"/>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55300" name="Rectangle 4"/>
          <p:cNvSpPr>
            <a:spLocks noGrp="1" noChangeArrowheads="1"/>
          </p:cNvSpPr>
          <p:nvPr>
            <p:ph type="title"/>
          </p:nvPr>
        </p:nvSpPr>
        <p:spPr/>
        <p:txBody>
          <a:bodyPr/>
          <a:lstStyle/>
          <a:p>
            <a:pPr eaLnBrk="1" hangingPunct="1"/>
            <a:r>
              <a:rPr lang="zh-CN" altLang="en-US" smtClean="0"/>
              <a:t>问题：查找路由</a:t>
            </a:r>
          </a:p>
        </p:txBody>
      </p:sp>
      <p:sp>
        <p:nvSpPr>
          <p:cNvPr id="365573" name="Line 5"/>
          <p:cNvSpPr>
            <a:spLocks noChangeShapeType="1"/>
          </p:cNvSpPr>
          <p:nvPr/>
        </p:nvSpPr>
        <p:spPr bwMode="auto">
          <a:xfrm>
            <a:off x="1931988" y="3702050"/>
            <a:ext cx="633412" cy="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pic>
        <p:nvPicPr>
          <p:cNvPr id="55302" name="Picture 6"/>
          <p:cNvPicPr>
            <a:picLocks noChangeArrowheads="1"/>
          </p:cNvPicPr>
          <p:nvPr/>
        </p:nvPicPr>
        <p:blipFill>
          <a:blip r:embed="rId3"/>
          <a:srcRect/>
          <a:stretch>
            <a:fillRect/>
          </a:stretch>
        </p:blipFill>
        <p:spPr bwMode="auto">
          <a:xfrm>
            <a:off x="2320925" y="3597275"/>
            <a:ext cx="1039813" cy="431800"/>
          </a:xfrm>
          <a:prstGeom prst="rect">
            <a:avLst/>
          </a:prstGeom>
          <a:noFill/>
          <a:ln w="9525">
            <a:noFill/>
            <a:miter lim="800000"/>
            <a:headEnd/>
            <a:tailEnd/>
          </a:ln>
        </p:spPr>
      </p:pic>
      <p:pic>
        <p:nvPicPr>
          <p:cNvPr id="55303" name="Picture 7"/>
          <p:cNvPicPr>
            <a:picLocks noChangeArrowheads="1"/>
          </p:cNvPicPr>
          <p:nvPr/>
        </p:nvPicPr>
        <p:blipFill>
          <a:blip r:embed="rId4"/>
          <a:srcRect/>
          <a:stretch>
            <a:fillRect/>
          </a:stretch>
        </p:blipFill>
        <p:spPr bwMode="auto">
          <a:xfrm>
            <a:off x="1296988" y="3267075"/>
            <a:ext cx="715962" cy="647700"/>
          </a:xfrm>
          <a:prstGeom prst="rect">
            <a:avLst/>
          </a:prstGeom>
          <a:noFill/>
          <a:ln w="9525">
            <a:noFill/>
            <a:miter lim="800000"/>
            <a:headEnd/>
            <a:tailEnd/>
          </a:ln>
        </p:spPr>
      </p:pic>
      <p:sp>
        <p:nvSpPr>
          <p:cNvPr id="365576" name="Line 8"/>
          <p:cNvSpPr>
            <a:spLocks noChangeShapeType="1"/>
          </p:cNvSpPr>
          <p:nvPr/>
        </p:nvSpPr>
        <p:spPr bwMode="auto">
          <a:xfrm>
            <a:off x="6662738" y="3797300"/>
            <a:ext cx="633412" cy="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pic>
        <p:nvPicPr>
          <p:cNvPr id="55305" name="Picture 9"/>
          <p:cNvPicPr>
            <a:picLocks noChangeArrowheads="1"/>
          </p:cNvPicPr>
          <p:nvPr/>
        </p:nvPicPr>
        <p:blipFill>
          <a:blip r:embed="rId4"/>
          <a:srcRect/>
          <a:stretch>
            <a:fillRect/>
          </a:stretch>
        </p:blipFill>
        <p:spPr bwMode="auto">
          <a:xfrm>
            <a:off x="7226300" y="3306763"/>
            <a:ext cx="715963" cy="647700"/>
          </a:xfrm>
          <a:prstGeom prst="rect">
            <a:avLst/>
          </a:prstGeom>
          <a:noFill/>
          <a:ln w="9525">
            <a:noFill/>
            <a:miter lim="800000"/>
            <a:headEnd/>
            <a:tailEnd/>
          </a:ln>
        </p:spPr>
      </p:pic>
      <p:sp>
        <p:nvSpPr>
          <p:cNvPr id="55306" name="Text Box 10"/>
          <p:cNvSpPr txBox="1">
            <a:spLocks noChangeArrowheads="1"/>
          </p:cNvSpPr>
          <p:nvPr/>
        </p:nvSpPr>
        <p:spPr bwMode="auto">
          <a:xfrm>
            <a:off x="2209800" y="3035300"/>
            <a:ext cx="1060450" cy="366713"/>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800">
                <a:latin typeface="Helvetica" pitchFamily="34" charset="0"/>
                <a:ea typeface="宋体" pitchFamily="2" charset="-122"/>
              </a:rPr>
              <a:t>VLAN10</a:t>
            </a:r>
          </a:p>
        </p:txBody>
      </p:sp>
      <p:sp>
        <p:nvSpPr>
          <p:cNvPr id="55307" name="Text Box 11"/>
          <p:cNvSpPr txBox="1">
            <a:spLocks noChangeArrowheads="1"/>
          </p:cNvSpPr>
          <p:nvPr/>
        </p:nvSpPr>
        <p:spPr bwMode="auto">
          <a:xfrm>
            <a:off x="1841500" y="4416425"/>
            <a:ext cx="1390650" cy="641350"/>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800">
                <a:latin typeface="Helvetica" pitchFamily="34" charset="0"/>
                <a:ea typeface="宋体" pitchFamily="2" charset="-122"/>
              </a:rPr>
              <a:t>Network </a:t>
            </a:r>
            <a:br>
              <a:rPr lang="en-US" altLang="zh-CN" sz="1800">
                <a:latin typeface="Helvetica" pitchFamily="34" charset="0"/>
                <a:ea typeface="宋体" pitchFamily="2" charset="-122"/>
              </a:rPr>
            </a:br>
            <a:r>
              <a:rPr lang="en-US" altLang="zh-CN" sz="1800">
                <a:latin typeface="Helvetica" pitchFamily="34" charset="0"/>
                <a:ea typeface="宋体" pitchFamily="2" charset="-122"/>
              </a:rPr>
              <a:t>172.16.10.0</a:t>
            </a:r>
          </a:p>
        </p:txBody>
      </p:sp>
      <p:sp>
        <p:nvSpPr>
          <p:cNvPr id="55308" name="Text Box 12"/>
          <p:cNvSpPr txBox="1">
            <a:spLocks noChangeArrowheads="1"/>
          </p:cNvSpPr>
          <p:nvPr/>
        </p:nvSpPr>
        <p:spPr bwMode="auto">
          <a:xfrm>
            <a:off x="1023938" y="3870325"/>
            <a:ext cx="1119187" cy="304800"/>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400">
                <a:latin typeface="Helvetica" pitchFamily="34" charset="0"/>
                <a:ea typeface="宋体" pitchFamily="2" charset="-122"/>
              </a:rPr>
              <a:t>172.16.10.3</a:t>
            </a:r>
          </a:p>
        </p:txBody>
      </p:sp>
      <p:sp>
        <p:nvSpPr>
          <p:cNvPr id="55309" name="Text Box 13"/>
          <p:cNvSpPr txBox="1">
            <a:spLocks noChangeArrowheads="1"/>
          </p:cNvSpPr>
          <p:nvPr/>
        </p:nvSpPr>
        <p:spPr bwMode="auto">
          <a:xfrm>
            <a:off x="6237288" y="3028950"/>
            <a:ext cx="1060450" cy="366713"/>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800">
                <a:latin typeface="Helvetica" pitchFamily="34" charset="0"/>
                <a:ea typeface="宋体" pitchFamily="2" charset="-122"/>
              </a:rPr>
              <a:t>VLAN20</a:t>
            </a:r>
          </a:p>
        </p:txBody>
      </p:sp>
      <p:sp>
        <p:nvSpPr>
          <p:cNvPr id="55310" name="Text Box 14"/>
          <p:cNvSpPr txBox="1">
            <a:spLocks noChangeArrowheads="1"/>
          </p:cNvSpPr>
          <p:nvPr/>
        </p:nvSpPr>
        <p:spPr bwMode="auto">
          <a:xfrm>
            <a:off x="6197600" y="4402138"/>
            <a:ext cx="1390650" cy="641350"/>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800">
                <a:latin typeface="Helvetica" pitchFamily="34" charset="0"/>
                <a:ea typeface="宋体" pitchFamily="2" charset="-122"/>
              </a:rPr>
              <a:t>Network </a:t>
            </a:r>
            <a:br>
              <a:rPr lang="en-US" altLang="zh-CN" sz="1800">
                <a:latin typeface="Helvetica" pitchFamily="34" charset="0"/>
                <a:ea typeface="宋体" pitchFamily="2" charset="-122"/>
              </a:rPr>
            </a:br>
            <a:r>
              <a:rPr lang="en-US" altLang="zh-CN" sz="1800">
                <a:latin typeface="Helvetica" pitchFamily="34" charset="0"/>
                <a:ea typeface="宋体" pitchFamily="2" charset="-122"/>
              </a:rPr>
              <a:t>172.16.20.0</a:t>
            </a:r>
          </a:p>
        </p:txBody>
      </p:sp>
      <p:sp>
        <p:nvSpPr>
          <p:cNvPr id="55311" name="Text Box 15"/>
          <p:cNvSpPr txBox="1">
            <a:spLocks noChangeArrowheads="1"/>
          </p:cNvSpPr>
          <p:nvPr/>
        </p:nvSpPr>
        <p:spPr bwMode="auto">
          <a:xfrm>
            <a:off x="6753225" y="3963988"/>
            <a:ext cx="1119188" cy="304800"/>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400">
                <a:latin typeface="Helvetica" pitchFamily="34" charset="0"/>
                <a:ea typeface="宋体" pitchFamily="2" charset="-122"/>
              </a:rPr>
              <a:t>172.16.20.4</a:t>
            </a:r>
          </a:p>
        </p:txBody>
      </p:sp>
      <p:sp>
        <p:nvSpPr>
          <p:cNvPr id="365584" name="AutoShape 16"/>
          <p:cNvSpPr>
            <a:spLocks noChangeArrowheads="1"/>
          </p:cNvSpPr>
          <p:nvPr/>
        </p:nvSpPr>
        <p:spPr bwMode="auto">
          <a:xfrm flipH="1">
            <a:off x="460375" y="1746250"/>
            <a:ext cx="2830513" cy="1096963"/>
          </a:xfrm>
          <a:prstGeom prst="wedgeRoundRectCallout">
            <a:avLst>
              <a:gd name="adj1" fmla="val 10065"/>
              <a:gd name="adj2" fmla="val 94139"/>
              <a:gd name="adj3" fmla="val 16667"/>
            </a:avLst>
          </a:prstGeom>
          <a:solidFill>
            <a:schemeClr val="bg1"/>
          </a:solidFill>
          <a:ln w="9525" cap="rnd">
            <a:solidFill>
              <a:schemeClr val="tx1"/>
            </a:solidFill>
            <a:miter lim="800000"/>
            <a:headEnd/>
            <a:tailEnd/>
          </a:ln>
          <a:effectLst>
            <a:outerShdw dist="35921" dir="2700000" algn="ctr" rotWithShape="0">
              <a:schemeClr val="bg2"/>
            </a:outerShdw>
          </a:effectLst>
        </p:spPr>
        <p:txBody>
          <a:bodyPr wrap="none" anchor="ctr"/>
          <a:lstStyle/>
          <a:p>
            <a:pPr algn="ctr" eaLnBrk="0" hangingPunct="0">
              <a:spcBef>
                <a:spcPct val="0"/>
              </a:spcBef>
              <a:buClrTx/>
              <a:buSzTx/>
              <a:buFontTx/>
              <a:buNone/>
              <a:defRPr/>
            </a:pPr>
            <a:r>
              <a:rPr lang="zh-CN" altLang="en-US" sz="1400">
                <a:latin typeface="Helvetica" pitchFamily="34" charset="0"/>
                <a:ea typeface="宋体" pitchFamily="2" charset="-122"/>
              </a:rPr>
              <a:t>我需要把这个包发送到</a:t>
            </a:r>
          </a:p>
          <a:p>
            <a:pPr algn="ctr" eaLnBrk="0" hangingPunct="0">
              <a:spcBef>
                <a:spcPct val="0"/>
              </a:spcBef>
              <a:buClrTx/>
              <a:buSzTx/>
              <a:buFontTx/>
              <a:buNone/>
              <a:defRPr/>
            </a:pPr>
            <a:r>
              <a:rPr lang="en-US" altLang="zh-CN" sz="1400">
                <a:latin typeface="Helvetica" pitchFamily="34" charset="0"/>
                <a:ea typeface="宋体" pitchFamily="2" charset="-122"/>
              </a:rPr>
              <a:t>172.16.20.4</a:t>
            </a:r>
            <a:r>
              <a:rPr lang="zh-CN" altLang="en-US" sz="1400">
                <a:latin typeface="Helvetica" pitchFamily="34" charset="0"/>
                <a:ea typeface="宋体" pitchFamily="2" charset="-122"/>
              </a:rPr>
              <a:t>主机上，该主机</a:t>
            </a:r>
          </a:p>
          <a:p>
            <a:pPr algn="ctr" eaLnBrk="0" hangingPunct="0">
              <a:spcBef>
                <a:spcPct val="0"/>
              </a:spcBef>
              <a:buClrTx/>
              <a:buSzTx/>
              <a:buFontTx/>
              <a:buNone/>
              <a:defRPr/>
            </a:pPr>
            <a:r>
              <a:rPr lang="zh-CN" altLang="en-US" sz="1400">
                <a:latin typeface="Helvetica" pitchFamily="34" charset="0"/>
                <a:ea typeface="宋体" pitchFamily="2" charset="-122"/>
              </a:rPr>
              <a:t>并非本地网端</a:t>
            </a:r>
          </a:p>
        </p:txBody>
      </p:sp>
      <p:sp>
        <p:nvSpPr>
          <p:cNvPr id="55313" name="Text Box 17"/>
          <p:cNvSpPr txBox="1">
            <a:spLocks noChangeArrowheads="1"/>
          </p:cNvSpPr>
          <p:nvPr/>
        </p:nvSpPr>
        <p:spPr bwMode="auto">
          <a:xfrm>
            <a:off x="788988" y="5478463"/>
            <a:ext cx="7588250" cy="762000"/>
          </a:xfrm>
          <a:prstGeom prst="rect">
            <a:avLst/>
          </a:prstGeom>
          <a:noFill/>
          <a:ln w="6350" cap="rnd">
            <a:noFill/>
            <a:miter lim="800000"/>
            <a:headEnd/>
            <a:tailEnd/>
          </a:ln>
        </p:spPr>
        <p:txBody>
          <a:bodyPr anchor="ctr">
            <a:spAutoFit/>
          </a:bodyPr>
          <a:lstStyle/>
          <a:p>
            <a:pPr marL="342900" lvl="1" indent="-228600" eaLnBrk="0" hangingPunct="0">
              <a:spcBef>
                <a:spcPct val="0"/>
              </a:spcBef>
              <a:buClr>
                <a:schemeClr val="accent1"/>
              </a:buClr>
              <a:buSzTx/>
              <a:buFontTx/>
              <a:buChar char="•"/>
            </a:pPr>
            <a:r>
              <a:rPr lang="en-US" altLang="zh-CN" sz="2200">
                <a:latin typeface="Helvetica" pitchFamily="34" charset="0"/>
                <a:ea typeface="宋体" pitchFamily="2" charset="-122"/>
              </a:rPr>
              <a:t>VLAN</a:t>
            </a:r>
            <a:r>
              <a:rPr lang="zh-CN" altLang="en-US" sz="2200">
                <a:latin typeface="Helvetica" pitchFamily="34" charset="0"/>
                <a:ea typeface="宋体" pitchFamily="2" charset="-122"/>
              </a:rPr>
              <a:t>之间通讯就引出了终端设备如何能够通过多个局域网段或其他设备进行通讯的问题</a:t>
            </a:r>
          </a:p>
        </p:txBody>
      </p:sp>
      <p:pic>
        <p:nvPicPr>
          <p:cNvPr id="55314" name="Picture 18"/>
          <p:cNvPicPr>
            <a:picLocks noChangeArrowheads="1"/>
          </p:cNvPicPr>
          <p:nvPr/>
        </p:nvPicPr>
        <p:blipFill>
          <a:blip r:embed="rId3"/>
          <a:srcRect/>
          <a:stretch>
            <a:fillRect/>
          </a:stretch>
        </p:blipFill>
        <p:spPr bwMode="auto">
          <a:xfrm>
            <a:off x="5651500" y="3703638"/>
            <a:ext cx="1039813" cy="4318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t>解决方案：指定缺省网关</a:t>
            </a:r>
          </a:p>
        </p:txBody>
      </p:sp>
      <p:sp>
        <p:nvSpPr>
          <p:cNvPr id="367619" name="Oval 3"/>
          <p:cNvSpPr>
            <a:spLocks noChangeArrowheads="1"/>
          </p:cNvSpPr>
          <p:nvPr/>
        </p:nvSpPr>
        <p:spPr bwMode="auto">
          <a:xfrm>
            <a:off x="6249988" y="2595563"/>
            <a:ext cx="2576512" cy="1116012"/>
          </a:xfrm>
          <a:prstGeom prst="ellipse">
            <a:avLst/>
          </a:prstGeom>
          <a:solidFill>
            <a:srgbClr val="FFCCFF"/>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7620" name="Oval 4"/>
          <p:cNvSpPr>
            <a:spLocks noChangeArrowheads="1"/>
          </p:cNvSpPr>
          <p:nvPr/>
        </p:nvSpPr>
        <p:spPr bwMode="auto">
          <a:xfrm>
            <a:off x="947738" y="2557463"/>
            <a:ext cx="2271712" cy="1141412"/>
          </a:xfrm>
          <a:prstGeom prst="ellipse">
            <a:avLst/>
          </a:prstGeom>
          <a:solidFill>
            <a:srgbClr val="CCFFCC"/>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7621" name="Line 5"/>
          <p:cNvSpPr>
            <a:spLocks noChangeShapeType="1"/>
          </p:cNvSpPr>
          <p:nvPr/>
        </p:nvSpPr>
        <p:spPr bwMode="auto">
          <a:xfrm>
            <a:off x="2189163" y="3068638"/>
            <a:ext cx="633412" cy="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grpSp>
        <p:nvGrpSpPr>
          <p:cNvPr id="56326" name="Group 6"/>
          <p:cNvGrpSpPr>
            <a:grpSpLocks/>
          </p:cNvGrpSpPr>
          <p:nvPr/>
        </p:nvGrpSpPr>
        <p:grpSpPr bwMode="auto">
          <a:xfrm>
            <a:off x="2984500" y="3309938"/>
            <a:ext cx="1373188" cy="1150937"/>
            <a:chOff x="1554" y="1646"/>
            <a:chExt cx="336" cy="709"/>
          </a:xfrm>
        </p:grpSpPr>
        <p:sp>
          <p:nvSpPr>
            <p:cNvPr id="367623" name="Line 7"/>
            <p:cNvSpPr>
              <a:spLocks noChangeShapeType="1"/>
            </p:cNvSpPr>
            <p:nvPr/>
          </p:nvSpPr>
          <p:spPr bwMode="auto">
            <a:xfrm>
              <a:off x="1554" y="1646"/>
              <a:ext cx="0" cy="709"/>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7624" name="Line 8"/>
            <p:cNvSpPr>
              <a:spLocks noChangeShapeType="1"/>
            </p:cNvSpPr>
            <p:nvPr/>
          </p:nvSpPr>
          <p:spPr bwMode="auto">
            <a:xfrm>
              <a:off x="1563" y="2355"/>
              <a:ext cx="327" cy="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grpSp>
      <p:grpSp>
        <p:nvGrpSpPr>
          <p:cNvPr id="56327" name="Group 9"/>
          <p:cNvGrpSpPr>
            <a:grpSpLocks/>
          </p:cNvGrpSpPr>
          <p:nvPr/>
        </p:nvGrpSpPr>
        <p:grpSpPr bwMode="auto">
          <a:xfrm flipH="1">
            <a:off x="4976813" y="3309938"/>
            <a:ext cx="1206500" cy="1150937"/>
            <a:chOff x="1554" y="1646"/>
            <a:chExt cx="336" cy="709"/>
          </a:xfrm>
        </p:grpSpPr>
        <p:sp>
          <p:nvSpPr>
            <p:cNvPr id="367626" name="Line 10"/>
            <p:cNvSpPr>
              <a:spLocks noChangeShapeType="1"/>
            </p:cNvSpPr>
            <p:nvPr/>
          </p:nvSpPr>
          <p:spPr bwMode="auto">
            <a:xfrm>
              <a:off x="1554" y="1646"/>
              <a:ext cx="0" cy="709"/>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7627" name="Line 11"/>
            <p:cNvSpPr>
              <a:spLocks noChangeShapeType="1"/>
            </p:cNvSpPr>
            <p:nvPr/>
          </p:nvSpPr>
          <p:spPr bwMode="auto">
            <a:xfrm>
              <a:off x="1563" y="2355"/>
              <a:ext cx="327" cy="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grpSp>
      <p:sp>
        <p:nvSpPr>
          <p:cNvPr id="367628" name="Line 12"/>
          <p:cNvSpPr>
            <a:spLocks noChangeShapeType="1"/>
          </p:cNvSpPr>
          <p:nvPr/>
        </p:nvSpPr>
        <p:spPr bwMode="auto">
          <a:xfrm>
            <a:off x="6748463" y="3163888"/>
            <a:ext cx="633412" cy="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56329" name="Text Box 13"/>
          <p:cNvSpPr txBox="1">
            <a:spLocks noChangeArrowheads="1"/>
          </p:cNvSpPr>
          <p:nvPr/>
        </p:nvSpPr>
        <p:spPr bwMode="auto">
          <a:xfrm>
            <a:off x="2466975" y="2325688"/>
            <a:ext cx="1060450" cy="366712"/>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800">
                <a:latin typeface="Helvetica" pitchFamily="34" charset="0"/>
                <a:ea typeface="宋体" pitchFamily="2" charset="-122"/>
              </a:rPr>
              <a:t>VLAN10</a:t>
            </a:r>
          </a:p>
        </p:txBody>
      </p:sp>
      <p:sp>
        <p:nvSpPr>
          <p:cNvPr id="56330" name="Text Box 14"/>
          <p:cNvSpPr txBox="1">
            <a:spLocks noChangeArrowheads="1"/>
          </p:cNvSpPr>
          <p:nvPr/>
        </p:nvSpPr>
        <p:spPr bwMode="auto">
          <a:xfrm>
            <a:off x="1428750" y="3811588"/>
            <a:ext cx="1390650" cy="641350"/>
          </a:xfrm>
          <a:prstGeom prst="rect">
            <a:avLst/>
          </a:prstGeom>
          <a:noFill/>
          <a:ln w="28575" cap="rnd">
            <a:noFill/>
            <a:miter lim="800000"/>
            <a:headEnd/>
            <a:tailEnd/>
          </a:ln>
        </p:spPr>
        <p:txBody>
          <a:bodyPr wrap="none">
            <a:spAutoFit/>
          </a:bodyPr>
          <a:lstStyle/>
          <a:p>
            <a:pPr algn="r" eaLnBrk="0" hangingPunct="0">
              <a:spcBef>
                <a:spcPct val="0"/>
              </a:spcBef>
              <a:buClrTx/>
              <a:buSzTx/>
              <a:buFontTx/>
              <a:buNone/>
            </a:pPr>
            <a:r>
              <a:rPr lang="en-US" altLang="zh-CN" sz="1800">
                <a:latin typeface="Helvetica" pitchFamily="34" charset="0"/>
                <a:ea typeface="宋体" pitchFamily="2" charset="-122"/>
              </a:rPr>
              <a:t>Network</a:t>
            </a:r>
            <a:br>
              <a:rPr lang="en-US" altLang="zh-CN" sz="1800">
                <a:latin typeface="Helvetica" pitchFamily="34" charset="0"/>
                <a:ea typeface="宋体" pitchFamily="2" charset="-122"/>
              </a:rPr>
            </a:br>
            <a:r>
              <a:rPr lang="en-US" altLang="zh-CN" sz="1800">
                <a:latin typeface="Helvetica" pitchFamily="34" charset="0"/>
                <a:ea typeface="宋体" pitchFamily="2" charset="-122"/>
              </a:rPr>
              <a:t>172.16.10.0</a:t>
            </a:r>
          </a:p>
        </p:txBody>
      </p:sp>
      <p:sp>
        <p:nvSpPr>
          <p:cNvPr id="56331" name="Text Box 15"/>
          <p:cNvSpPr txBox="1">
            <a:spLocks noChangeArrowheads="1"/>
          </p:cNvSpPr>
          <p:nvPr/>
        </p:nvSpPr>
        <p:spPr bwMode="auto">
          <a:xfrm>
            <a:off x="1281113" y="3236913"/>
            <a:ext cx="1119187" cy="304800"/>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400">
                <a:latin typeface="Helvetica" pitchFamily="34" charset="0"/>
                <a:ea typeface="宋体" pitchFamily="2" charset="-122"/>
              </a:rPr>
              <a:t>172.16.10.3</a:t>
            </a:r>
          </a:p>
        </p:txBody>
      </p:sp>
      <p:sp>
        <p:nvSpPr>
          <p:cNvPr id="56332" name="Text Box 16"/>
          <p:cNvSpPr txBox="1">
            <a:spLocks noChangeArrowheads="1"/>
          </p:cNvSpPr>
          <p:nvPr/>
        </p:nvSpPr>
        <p:spPr bwMode="auto">
          <a:xfrm>
            <a:off x="6323013" y="2314575"/>
            <a:ext cx="1060450" cy="366713"/>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800">
                <a:latin typeface="Helvetica" pitchFamily="34" charset="0"/>
                <a:ea typeface="宋体" pitchFamily="2" charset="-122"/>
              </a:rPr>
              <a:t>VLAN20</a:t>
            </a:r>
          </a:p>
        </p:txBody>
      </p:sp>
      <p:sp>
        <p:nvSpPr>
          <p:cNvPr id="56333" name="Text Box 17"/>
          <p:cNvSpPr txBox="1">
            <a:spLocks noChangeArrowheads="1"/>
          </p:cNvSpPr>
          <p:nvPr/>
        </p:nvSpPr>
        <p:spPr bwMode="auto">
          <a:xfrm>
            <a:off x="6348413" y="3811588"/>
            <a:ext cx="1390650" cy="641350"/>
          </a:xfrm>
          <a:prstGeom prst="rect">
            <a:avLst/>
          </a:prstGeom>
          <a:noFill/>
          <a:ln w="28575" cap="rnd">
            <a:noFill/>
            <a:miter lim="800000"/>
            <a:headEnd/>
            <a:tailEnd/>
          </a:ln>
        </p:spPr>
        <p:txBody>
          <a:bodyPr wrap="none">
            <a:spAutoFit/>
          </a:bodyPr>
          <a:lstStyle/>
          <a:p>
            <a:pPr eaLnBrk="0" hangingPunct="0">
              <a:spcBef>
                <a:spcPct val="0"/>
              </a:spcBef>
              <a:buClrTx/>
              <a:buSzTx/>
              <a:buFontTx/>
              <a:buNone/>
            </a:pPr>
            <a:r>
              <a:rPr lang="en-US" altLang="zh-CN" sz="1800">
                <a:latin typeface="Helvetica" pitchFamily="34" charset="0"/>
                <a:ea typeface="宋体" pitchFamily="2" charset="-122"/>
              </a:rPr>
              <a:t>Network </a:t>
            </a:r>
            <a:br>
              <a:rPr lang="en-US" altLang="zh-CN" sz="1800">
                <a:latin typeface="Helvetica" pitchFamily="34" charset="0"/>
                <a:ea typeface="宋体" pitchFamily="2" charset="-122"/>
              </a:rPr>
            </a:br>
            <a:r>
              <a:rPr lang="en-US" altLang="zh-CN" sz="1800">
                <a:latin typeface="Helvetica" pitchFamily="34" charset="0"/>
                <a:ea typeface="宋体" pitchFamily="2" charset="-122"/>
              </a:rPr>
              <a:t>172.16.20.0</a:t>
            </a:r>
          </a:p>
        </p:txBody>
      </p:sp>
      <p:sp>
        <p:nvSpPr>
          <p:cNvPr id="56334" name="Text Box 18"/>
          <p:cNvSpPr txBox="1">
            <a:spLocks noChangeArrowheads="1"/>
          </p:cNvSpPr>
          <p:nvPr/>
        </p:nvSpPr>
        <p:spPr bwMode="auto">
          <a:xfrm>
            <a:off x="6838950" y="3330575"/>
            <a:ext cx="1119188" cy="304800"/>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400">
                <a:latin typeface="Helvetica" pitchFamily="34" charset="0"/>
                <a:ea typeface="宋体" pitchFamily="2" charset="-122"/>
              </a:rPr>
              <a:t>172.16.20.4</a:t>
            </a:r>
          </a:p>
        </p:txBody>
      </p:sp>
      <p:pic>
        <p:nvPicPr>
          <p:cNvPr id="56335" name="Picture 19"/>
          <p:cNvPicPr>
            <a:picLocks noChangeArrowheads="1"/>
          </p:cNvPicPr>
          <p:nvPr/>
        </p:nvPicPr>
        <p:blipFill>
          <a:blip r:embed="rId3"/>
          <a:srcRect/>
          <a:stretch>
            <a:fillRect/>
          </a:stretch>
        </p:blipFill>
        <p:spPr bwMode="auto">
          <a:xfrm>
            <a:off x="4143375" y="4210050"/>
            <a:ext cx="825500" cy="479425"/>
          </a:xfrm>
          <a:prstGeom prst="rect">
            <a:avLst/>
          </a:prstGeom>
          <a:noFill/>
          <a:ln w="9525">
            <a:noFill/>
            <a:miter lim="800000"/>
            <a:headEnd/>
            <a:tailEnd/>
          </a:ln>
        </p:spPr>
      </p:pic>
      <p:sp>
        <p:nvSpPr>
          <p:cNvPr id="367636" name="Line 20"/>
          <p:cNvSpPr>
            <a:spLocks noChangeShapeType="1"/>
          </p:cNvSpPr>
          <p:nvPr/>
        </p:nvSpPr>
        <p:spPr bwMode="auto">
          <a:xfrm>
            <a:off x="4805363" y="4090988"/>
            <a:ext cx="1154112" cy="0"/>
          </a:xfrm>
          <a:prstGeom prst="line">
            <a:avLst/>
          </a:prstGeom>
          <a:noFill/>
          <a:ln w="38100" cap="rnd">
            <a:solidFill>
              <a:srgbClr val="00FF00"/>
            </a:solidFill>
            <a:round/>
            <a:headEnd/>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367637" name="Rectangle 21"/>
          <p:cNvSpPr>
            <a:spLocks noChangeArrowheads="1"/>
          </p:cNvSpPr>
          <p:nvPr/>
        </p:nvSpPr>
        <p:spPr bwMode="auto">
          <a:xfrm>
            <a:off x="5102225" y="4197350"/>
            <a:ext cx="347663" cy="201613"/>
          </a:xfrm>
          <a:prstGeom prst="rect">
            <a:avLst/>
          </a:prstGeom>
          <a:gradFill rotWithShape="0">
            <a:gsLst>
              <a:gs pos="0">
                <a:schemeClr val="folHlink">
                  <a:gamma/>
                  <a:shade val="46275"/>
                  <a:invGamma/>
                </a:schemeClr>
              </a:gs>
              <a:gs pos="100000">
                <a:schemeClr val="folHlink"/>
              </a:gs>
            </a:gsLst>
            <a:lin ang="5400000" scaled="1"/>
          </a:gradFill>
          <a:ln w="28575" cap="rnd">
            <a:solidFill>
              <a:schemeClr val="tx1"/>
            </a:solidFill>
            <a:miter lim="800000"/>
            <a:headEnd/>
            <a:tailEnd/>
          </a:ln>
          <a:effectLst/>
        </p:spPr>
        <p:txBody>
          <a:bodyPr wrap="none" anchor="ctr"/>
          <a:lstStyle/>
          <a:p>
            <a:pPr>
              <a:defRPr/>
            </a:pPr>
            <a:endParaRPr lang="zh-CN" altLang="en-US"/>
          </a:p>
        </p:txBody>
      </p:sp>
      <p:sp>
        <p:nvSpPr>
          <p:cNvPr id="367638" name="AutoShape 22"/>
          <p:cNvSpPr>
            <a:spLocks noChangeArrowheads="1"/>
          </p:cNvSpPr>
          <p:nvPr/>
        </p:nvSpPr>
        <p:spPr bwMode="auto">
          <a:xfrm>
            <a:off x="5080000" y="4797425"/>
            <a:ext cx="1800225" cy="892175"/>
          </a:xfrm>
          <a:prstGeom prst="wedgeRoundRectCallout">
            <a:avLst>
              <a:gd name="adj1" fmla="val -69398"/>
              <a:gd name="adj2" fmla="val -62634"/>
              <a:gd name="adj3" fmla="val 16667"/>
            </a:avLst>
          </a:prstGeom>
          <a:solidFill>
            <a:schemeClr val="bg1"/>
          </a:solidFill>
          <a:ln w="9525" cap="rnd">
            <a:solidFill>
              <a:schemeClr val="tx1"/>
            </a:solidFill>
            <a:miter lim="800000"/>
            <a:headEnd/>
            <a:tailEnd/>
          </a:ln>
          <a:effectLst>
            <a:outerShdw dist="35921" dir="2700000" algn="ctr" rotWithShape="0">
              <a:schemeClr val="bg2"/>
            </a:outerShdw>
          </a:effectLst>
        </p:spPr>
        <p:txBody>
          <a:bodyPr wrap="none" anchor="ctr"/>
          <a:lstStyle/>
          <a:p>
            <a:pPr algn="ctr" eaLnBrk="0" hangingPunct="0">
              <a:spcBef>
                <a:spcPct val="0"/>
              </a:spcBef>
              <a:buClrTx/>
              <a:buSzTx/>
              <a:buFontTx/>
              <a:buNone/>
              <a:defRPr/>
            </a:pPr>
            <a:r>
              <a:rPr lang="zh-CN" altLang="en-US" sz="1400">
                <a:latin typeface="Helvetica" pitchFamily="34" charset="0"/>
                <a:ea typeface="宋体" pitchFamily="2" charset="-122"/>
              </a:rPr>
              <a:t>我知道</a:t>
            </a:r>
          </a:p>
          <a:p>
            <a:pPr algn="ctr" eaLnBrk="0" hangingPunct="0">
              <a:spcBef>
                <a:spcPct val="0"/>
              </a:spcBef>
              <a:buClrTx/>
              <a:buSzTx/>
              <a:buFontTx/>
              <a:buNone/>
              <a:defRPr/>
            </a:pPr>
            <a:r>
              <a:rPr lang="en-US" altLang="zh-CN" sz="1400">
                <a:latin typeface="Helvetica" pitchFamily="34" charset="0"/>
                <a:ea typeface="宋体" pitchFamily="2" charset="-122"/>
              </a:rPr>
              <a:t>172.16.20.0</a:t>
            </a:r>
          </a:p>
          <a:p>
            <a:pPr algn="ctr" eaLnBrk="0" hangingPunct="0">
              <a:spcBef>
                <a:spcPct val="0"/>
              </a:spcBef>
              <a:buClrTx/>
              <a:buSzTx/>
              <a:buFontTx/>
              <a:buNone/>
              <a:defRPr/>
            </a:pPr>
            <a:r>
              <a:rPr lang="zh-CN" altLang="en-US" sz="1400">
                <a:latin typeface="Helvetica" pitchFamily="34" charset="0"/>
                <a:ea typeface="宋体" pitchFamily="2" charset="-122"/>
              </a:rPr>
              <a:t>网络的位置</a:t>
            </a:r>
          </a:p>
        </p:txBody>
      </p:sp>
      <p:sp>
        <p:nvSpPr>
          <p:cNvPr id="367639" name="AutoShape 23"/>
          <p:cNvSpPr>
            <a:spLocks noChangeArrowheads="1"/>
          </p:cNvSpPr>
          <p:nvPr/>
        </p:nvSpPr>
        <p:spPr bwMode="auto">
          <a:xfrm flipH="1">
            <a:off x="1176338" y="1585913"/>
            <a:ext cx="1644650" cy="804862"/>
          </a:xfrm>
          <a:prstGeom prst="wedgeRoundRectCallout">
            <a:avLst>
              <a:gd name="adj1" fmla="val -5120"/>
              <a:gd name="adj2" fmla="val 69917"/>
              <a:gd name="adj3" fmla="val 16667"/>
            </a:avLst>
          </a:prstGeom>
          <a:solidFill>
            <a:schemeClr val="bg1"/>
          </a:solidFill>
          <a:ln w="6350" cap="rnd">
            <a:solidFill>
              <a:schemeClr val="tx1"/>
            </a:solidFill>
            <a:miter lim="800000"/>
            <a:headEnd/>
            <a:tailEnd/>
          </a:ln>
          <a:effectLst>
            <a:outerShdw dist="35921" dir="2700000" algn="ctr" rotWithShape="0">
              <a:schemeClr val="bg2"/>
            </a:outerShdw>
          </a:effectLst>
        </p:spPr>
        <p:txBody>
          <a:bodyPr wrap="none" anchor="ctr"/>
          <a:lstStyle/>
          <a:p>
            <a:pPr algn="ctr" eaLnBrk="0" hangingPunct="0">
              <a:spcBef>
                <a:spcPct val="0"/>
              </a:spcBef>
              <a:buClrTx/>
              <a:buSzTx/>
              <a:buFontTx/>
              <a:buNone/>
              <a:defRPr/>
            </a:pPr>
            <a:r>
              <a:rPr lang="zh-CN" altLang="en-US" sz="1400">
                <a:latin typeface="Helvetica" pitchFamily="34" charset="0"/>
                <a:ea typeface="宋体" pitchFamily="2" charset="-122"/>
              </a:rPr>
              <a:t>我要发送</a:t>
            </a:r>
          </a:p>
          <a:p>
            <a:pPr algn="ctr" eaLnBrk="0" hangingPunct="0">
              <a:spcBef>
                <a:spcPct val="0"/>
              </a:spcBef>
              <a:buClrTx/>
              <a:buSzTx/>
              <a:buFontTx/>
              <a:buNone/>
              <a:defRPr/>
            </a:pPr>
            <a:r>
              <a:rPr lang="zh-CN" altLang="en-US" sz="1400">
                <a:latin typeface="Helvetica" pitchFamily="34" charset="0"/>
                <a:ea typeface="宋体" pitchFamily="2" charset="-122"/>
              </a:rPr>
              <a:t>一个包到</a:t>
            </a:r>
          </a:p>
          <a:p>
            <a:pPr algn="ctr" eaLnBrk="0" hangingPunct="0">
              <a:spcBef>
                <a:spcPct val="0"/>
              </a:spcBef>
              <a:buClrTx/>
              <a:buSzTx/>
              <a:buFontTx/>
              <a:buNone/>
              <a:defRPr/>
            </a:pPr>
            <a:r>
              <a:rPr lang="zh-CN" altLang="en-US" sz="1400">
                <a:latin typeface="Helvetica" pitchFamily="34" charset="0"/>
                <a:ea typeface="宋体" pitchFamily="2" charset="-122"/>
              </a:rPr>
              <a:t>我的默认路由器</a:t>
            </a:r>
            <a:r>
              <a:rPr lang="en-US" altLang="zh-CN" sz="1400">
                <a:latin typeface="Helvetica" pitchFamily="34" charset="0"/>
                <a:ea typeface="宋体" pitchFamily="2" charset="-122"/>
              </a:rPr>
              <a:t>.</a:t>
            </a:r>
            <a:endParaRPr lang="en-US" altLang="zh-CN" sz="1800">
              <a:latin typeface="Helvetica" pitchFamily="34" charset="0"/>
              <a:ea typeface="宋体" pitchFamily="2" charset="-122"/>
            </a:endParaRPr>
          </a:p>
        </p:txBody>
      </p:sp>
      <p:sp>
        <p:nvSpPr>
          <p:cNvPr id="367640" name="Line 24"/>
          <p:cNvSpPr>
            <a:spLocks noChangeShapeType="1"/>
          </p:cNvSpPr>
          <p:nvPr/>
        </p:nvSpPr>
        <p:spPr bwMode="auto">
          <a:xfrm flipV="1">
            <a:off x="2643188" y="2784475"/>
            <a:ext cx="490537" cy="30163"/>
          </a:xfrm>
          <a:prstGeom prst="line">
            <a:avLst/>
          </a:prstGeom>
          <a:noFill/>
          <a:ln w="38100" cap="rnd">
            <a:solidFill>
              <a:srgbClr val="00FF00"/>
            </a:solidFill>
            <a:round/>
            <a:headEnd/>
            <a:tailEnd type="triangle" w="med" len="med"/>
          </a:ln>
          <a:effectLst>
            <a:outerShdw dist="35921" dir="2700000" algn="ctr" rotWithShape="0">
              <a:schemeClr val="bg2"/>
            </a:outerShdw>
          </a:effectLst>
        </p:spPr>
        <p:txBody>
          <a:bodyPr wrap="none" anchor="ctr"/>
          <a:lstStyle/>
          <a:p>
            <a:pPr>
              <a:defRPr/>
            </a:pPr>
            <a:endParaRPr lang="zh-CN" altLang="en-US"/>
          </a:p>
        </p:txBody>
      </p:sp>
      <p:sp>
        <p:nvSpPr>
          <p:cNvPr id="367641" name="Rectangle 25"/>
          <p:cNvSpPr>
            <a:spLocks noChangeArrowheads="1"/>
          </p:cNvSpPr>
          <p:nvPr/>
        </p:nvSpPr>
        <p:spPr bwMode="auto">
          <a:xfrm>
            <a:off x="2268538" y="2786063"/>
            <a:ext cx="347662" cy="201612"/>
          </a:xfrm>
          <a:prstGeom prst="rect">
            <a:avLst/>
          </a:prstGeom>
          <a:gradFill rotWithShape="0">
            <a:gsLst>
              <a:gs pos="0">
                <a:schemeClr val="folHlink">
                  <a:gamma/>
                  <a:shade val="46275"/>
                  <a:invGamma/>
                </a:schemeClr>
              </a:gs>
              <a:gs pos="100000">
                <a:schemeClr val="folHlink"/>
              </a:gs>
            </a:gsLst>
            <a:lin ang="5400000" scaled="1"/>
          </a:gradFill>
          <a:ln w="28575" cap="rnd">
            <a:solidFill>
              <a:schemeClr val="tx1"/>
            </a:solidFill>
            <a:miter lim="800000"/>
            <a:headEnd/>
            <a:tailEnd/>
          </a:ln>
          <a:effectLst/>
        </p:spPr>
        <p:txBody>
          <a:bodyPr wrap="none" anchor="ctr"/>
          <a:lstStyle/>
          <a:p>
            <a:pPr>
              <a:defRPr/>
            </a:pPr>
            <a:endParaRPr lang="zh-CN" altLang="en-US"/>
          </a:p>
        </p:txBody>
      </p:sp>
      <p:sp>
        <p:nvSpPr>
          <p:cNvPr id="56342" name="Text Box 26"/>
          <p:cNvSpPr txBox="1">
            <a:spLocks noChangeArrowheads="1"/>
          </p:cNvSpPr>
          <p:nvPr/>
        </p:nvSpPr>
        <p:spPr bwMode="auto">
          <a:xfrm>
            <a:off x="750888" y="5765800"/>
            <a:ext cx="7588250" cy="762000"/>
          </a:xfrm>
          <a:prstGeom prst="rect">
            <a:avLst/>
          </a:prstGeom>
          <a:noFill/>
          <a:ln w="6350" cap="rnd">
            <a:noFill/>
            <a:miter lim="800000"/>
            <a:headEnd/>
            <a:tailEnd/>
          </a:ln>
        </p:spPr>
        <p:txBody>
          <a:bodyPr anchor="ctr">
            <a:spAutoFit/>
          </a:bodyPr>
          <a:lstStyle/>
          <a:p>
            <a:pPr marL="342900" lvl="1" indent="-228600" eaLnBrk="0" hangingPunct="0">
              <a:spcBef>
                <a:spcPct val="0"/>
              </a:spcBef>
              <a:buClr>
                <a:schemeClr val="accent1"/>
              </a:buClr>
              <a:buSzTx/>
              <a:buFontTx/>
              <a:buChar char="•"/>
            </a:pPr>
            <a:r>
              <a:rPr lang="zh-CN" altLang="en-US" sz="2200">
                <a:latin typeface="Helvetica" pitchFamily="34" charset="0"/>
                <a:ea typeface="宋体" pitchFamily="2" charset="-122"/>
              </a:rPr>
              <a:t>终端用户将目标网络为非本地的数据包发送到自己的缺省网关</a:t>
            </a:r>
          </a:p>
        </p:txBody>
      </p:sp>
      <p:pic>
        <p:nvPicPr>
          <p:cNvPr id="56343" name="Picture 27"/>
          <p:cNvPicPr>
            <a:picLocks noChangeArrowheads="1"/>
          </p:cNvPicPr>
          <p:nvPr/>
        </p:nvPicPr>
        <p:blipFill>
          <a:blip r:embed="rId4"/>
          <a:srcRect/>
          <a:stretch>
            <a:fillRect/>
          </a:stretch>
        </p:blipFill>
        <p:spPr bwMode="auto">
          <a:xfrm>
            <a:off x="2578100" y="2963863"/>
            <a:ext cx="1039813" cy="431800"/>
          </a:xfrm>
          <a:prstGeom prst="rect">
            <a:avLst/>
          </a:prstGeom>
          <a:noFill/>
          <a:ln w="9525">
            <a:noFill/>
            <a:miter lim="800000"/>
            <a:headEnd/>
            <a:tailEnd/>
          </a:ln>
        </p:spPr>
      </p:pic>
      <p:pic>
        <p:nvPicPr>
          <p:cNvPr id="56344" name="Picture 28"/>
          <p:cNvPicPr>
            <a:picLocks noChangeArrowheads="1"/>
          </p:cNvPicPr>
          <p:nvPr/>
        </p:nvPicPr>
        <p:blipFill>
          <a:blip r:embed="rId5"/>
          <a:srcRect/>
          <a:stretch>
            <a:fillRect/>
          </a:stretch>
        </p:blipFill>
        <p:spPr bwMode="auto">
          <a:xfrm>
            <a:off x="1554163" y="2633663"/>
            <a:ext cx="715962" cy="647700"/>
          </a:xfrm>
          <a:prstGeom prst="rect">
            <a:avLst/>
          </a:prstGeom>
          <a:noFill/>
          <a:ln w="9525">
            <a:noFill/>
            <a:miter lim="800000"/>
            <a:headEnd/>
            <a:tailEnd/>
          </a:ln>
        </p:spPr>
      </p:pic>
      <p:pic>
        <p:nvPicPr>
          <p:cNvPr id="56345" name="Picture 29"/>
          <p:cNvPicPr>
            <a:picLocks noChangeArrowheads="1"/>
          </p:cNvPicPr>
          <p:nvPr/>
        </p:nvPicPr>
        <p:blipFill>
          <a:blip r:embed="rId4"/>
          <a:srcRect/>
          <a:stretch>
            <a:fillRect/>
          </a:stretch>
        </p:blipFill>
        <p:spPr bwMode="auto">
          <a:xfrm>
            <a:off x="5737225" y="3070225"/>
            <a:ext cx="1039813" cy="431800"/>
          </a:xfrm>
          <a:prstGeom prst="rect">
            <a:avLst/>
          </a:prstGeom>
          <a:noFill/>
          <a:ln w="9525">
            <a:noFill/>
            <a:miter lim="800000"/>
            <a:headEnd/>
            <a:tailEnd/>
          </a:ln>
        </p:spPr>
      </p:pic>
      <p:pic>
        <p:nvPicPr>
          <p:cNvPr id="56346" name="Picture 30"/>
          <p:cNvPicPr>
            <a:picLocks noChangeArrowheads="1"/>
          </p:cNvPicPr>
          <p:nvPr/>
        </p:nvPicPr>
        <p:blipFill>
          <a:blip r:embed="rId5"/>
          <a:srcRect/>
          <a:stretch>
            <a:fillRect/>
          </a:stretch>
        </p:blipFill>
        <p:spPr bwMode="auto">
          <a:xfrm>
            <a:off x="7312025" y="2673350"/>
            <a:ext cx="715963" cy="6477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Oval 2"/>
          <p:cNvSpPr>
            <a:spLocks noChangeArrowheads="1"/>
          </p:cNvSpPr>
          <p:nvPr/>
        </p:nvSpPr>
        <p:spPr bwMode="auto">
          <a:xfrm rot="-5400000">
            <a:off x="860426" y="3487737"/>
            <a:ext cx="2684462" cy="836613"/>
          </a:xfrm>
          <a:prstGeom prst="ellipse">
            <a:avLst/>
          </a:prstGeom>
          <a:solidFill>
            <a:srgbClr val="CCFFCC"/>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9667" name="Oval 3"/>
          <p:cNvSpPr>
            <a:spLocks noChangeArrowheads="1"/>
          </p:cNvSpPr>
          <p:nvPr/>
        </p:nvSpPr>
        <p:spPr bwMode="auto">
          <a:xfrm rot="-5400000">
            <a:off x="2603500" y="3457575"/>
            <a:ext cx="2684463" cy="836613"/>
          </a:xfrm>
          <a:prstGeom prst="ellipse">
            <a:avLst/>
          </a:prstGeom>
          <a:solidFill>
            <a:srgbClr val="66CCFF"/>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9668" name="Line 4"/>
          <p:cNvSpPr>
            <a:spLocks noChangeShapeType="1"/>
          </p:cNvSpPr>
          <p:nvPr/>
        </p:nvSpPr>
        <p:spPr bwMode="auto">
          <a:xfrm>
            <a:off x="3902075" y="3527425"/>
            <a:ext cx="0" cy="496888"/>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pic>
        <p:nvPicPr>
          <p:cNvPr id="57349" name="Picture 5"/>
          <p:cNvPicPr>
            <a:picLocks noChangeArrowheads="1"/>
          </p:cNvPicPr>
          <p:nvPr/>
        </p:nvPicPr>
        <p:blipFill>
          <a:blip r:embed="rId3"/>
          <a:srcRect/>
          <a:stretch>
            <a:fillRect/>
          </a:stretch>
        </p:blipFill>
        <p:spPr bwMode="auto">
          <a:xfrm>
            <a:off x="3629025" y="3109913"/>
            <a:ext cx="555625" cy="503237"/>
          </a:xfrm>
          <a:prstGeom prst="rect">
            <a:avLst/>
          </a:prstGeom>
          <a:noFill/>
          <a:ln w="9525">
            <a:noFill/>
            <a:miter lim="800000"/>
            <a:headEnd/>
            <a:tailEnd/>
          </a:ln>
        </p:spPr>
      </p:pic>
      <p:sp>
        <p:nvSpPr>
          <p:cNvPr id="57350" name="Text Box 6"/>
          <p:cNvSpPr txBox="1">
            <a:spLocks noChangeArrowheads="1"/>
          </p:cNvSpPr>
          <p:nvPr/>
        </p:nvSpPr>
        <p:spPr bwMode="auto">
          <a:xfrm>
            <a:off x="2725738" y="5307013"/>
            <a:ext cx="766762" cy="274637"/>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200">
                <a:latin typeface="Helvetica" pitchFamily="34" charset="0"/>
                <a:ea typeface="宋体" pitchFamily="2" charset="-122"/>
              </a:rPr>
              <a:t>VLAN20</a:t>
            </a:r>
          </a:p>
        </p:txBody>
      </p:sp>
      <p:sp>
        <p:nvSpPr>
          <p:cNvPr id="369671" name="Oval 7"/>
          <p:cNvSpPr>
            <a:spLocks noChangeArrowheads="1"/>
          </p:cNvSpPr>
          <p:nvPr/>
        </p:nvSpPr>
        <p:spPr bwMode="auto">
          <a:xfrm rot="-5400000">
            <a:off x="1746251" y="3478212"/>
            <a:ext cx="2684462" cy="836613"/>
          </a:xfrm>
          <a:prstGeom prst="ellipse">
            <a:avLst/>
          </a:prstGeom>
          <a:solidFill>
            <a:srgbClr val="FFCCFF"/>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9672" name="Line 8"/>
          <p:cNvSpPr>
            <a:spLocks noChangeShapeType="1"/>
          </p:cNvSpPr>
          <p:nvPr/>
        </p:nvSpPr>
        <p:spPr bwMode="auto">
          <a:xfrm>
            <a:off x="3044825" y="3548063"/>
            <a:ext cx="0" cy="496887"/>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pic>
        <p:nvPicPr>
          <p:cNvPr id="57353" name="Picture 9"/>
          <p:cNvPicPr>
            <a:picLocks noChangeArrowheads="1"/>
          </p:cNvPicPr>
          <p:nvPr/>
        </p:nvPicPr>
        <p:blipFill>
          <a:blip r:embed="rId3"/>
          <a:srcRect/>
          <a:stretch>
            <a:fillRect/>
          </a:stretch>
        </p:blipFill>
        <p:spPr bwMode="auto">
          <a:xfrm>
            <a:off x="2771775" y="3130550"/>
            <a:ext cx="555625" cy="503238"/>
          </a:xfrm>
          <a:prstGeom prst="rect">
            <a:avLst/>
          </a:prstGeom>
          <a:noFill/>
          <a:ln w="9525">
            <a:noFill/>
            <a:miter lim="800000"/>
            <a:headEnd/>
            <a:tailEnd/>
          </a:ln>
        </p:spPr>
      </p:pic>
      <p:sp>
        <p:nvSpPr>
          <p:cNvPr id="57354" name="Text Box 10"/>
          <p:cNvSpPr txBox="1">
            <a:spLocks noChangeArrowheads="1"/>
          </p:cNvSpPr>
          <p:nvPr/>
        </p:nvSpPr>
        <p:spPr bwMode="auto">
          <a:xfrm>
            <a:off x="1868488" y="5313363"/>
            <a:ext cx="766762" cy="274637"/>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200">
                <a:latin typeface="Helvetica" pitchFamily="34" charset="0"/>
                <a:ea typeface="宋体" pitchFamily="2" charset="-122"/>
              </a:rPr>
              <a:t>VLAN10</a:t>
            </a:r>
          </a:p>
        </p:txBody>
      </p:sp>
      <p:sp>
        <p:nvSpPr>
          <p:cNvPr id="57355" name="Rectangle 11"/>
          <p:cNvSpPr>
            <a:spLocks noGrp="1" noChangeArrowheads="1"/>
          </p:cNvSpPr>
          <p:nvPr>
            <p:ph type="title"/>
          </p:nvPr>
        </p:nvSpPr>
        <p:spPr>
          <a:xfrm>
            <a:off x="766763" y="219075"/>
            <a:ext cx="7623175" cy="762000"/>
          </a:xfrm>
        </p:spPr>
        <p:txBody>
          <a:bodyPr/>
          <a:lstStyle/>
          <a:p>
            <a:pPr eaLnBrk="1" hangingPunct="1"/>
            <a:r>
              <a:rPr lang="zh-CN" altLang="en-US" smtClean="0"/>
              <a:t>问题：支持多</a:t>
            </a:r>
            <a:r>
              <a:rPr lang="en-US" altLang="zh-CN" smtClean="0"/>
              <a:t>VLAN</a:t>
            </a:r>
            <a:r>
              <a:rPr lang="zh-CN" altLang="en-US" smtClean="0"/>
              <a:t>数据流</a:t>
            </a:r>
          </a:p>
        </p:txBody>
      </p:sp>
      <p:sp>
        <p:nvSpPr>
          <p:cNvPr id="369676" name="Line 12"/>
          <p:cNvSpPr>
            <a:spLocks noChangeShapeType="1"/>
          </p:cNvSpPr>
          <p:nvPr/>
        </p:nvSpPr>
        <p:spPr bwMode="auto">
          <a:xfrm>
            <a:off x="2352675" y="3614738"/>
            <a:ext cx="0" cy="801687"/>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pic>
        <p:nvPicPr>
          <p:cNvPr id="57357" name="Picture 13"/>
          <p:cNvPicPr>
            <a:picLocks noChangeArrowheads="1"/>
          </p:cNvPicPr>
          <p:nvPr/>
        </p:nvPicPr>
        <p:blipFill>
          <a:blip r:embed="rId3"/>
          <a:srcRect/>
          <a:stretch>
            <a:fillRect/>
          </a:stretch>
        </p:blipFill>
        <p:spPr bwMode="auto">
          <a:xfrm>
            <a:off x="2028825" y="3197225"/>
            <a:ext cx="555625" cy="503238"/>
          </a:xfrm>
          <a:prstGeom prst="rect">
            <a:avLst/>
          </a:prstGeom>
          <a:noFill/>
          <a:ln w="9525">
            <a:noFill/>
            <a:miter lim="800000"/>
            <a:headEnd/>
            <a:tailEnd/>
          </a:ln>
        </p:spPr>
      </p:pic>
      <p:sp>
        <p:nvSpPr>
          <p:cNvPr id="57358" name="Text Box 14"/>
          <p:cNvSpPr txBox="1">
            <a:spLocks noChangeArrowheads="1"/>
          </p:cNvSpPr>
          <p:nvPr/>
        </p:nvSpPr>
        <p:spPr bwMode="auto">
          <a:xfrm>
            <a:off x="3571875" y="5300663"/>
            <a:ext cx="766763" cy="274637"/>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200">
                <a:latin typeface="Helvetica" pitchFamily="34" charset="0"/>
                <a:ea typeface="宋体" pitchFamily="2" charset="-122"/>
              </a:rPr>
              <a:t>VLAN30</a:t>
            </a:r>
          </a:p>
        </p:txBody>
      </p:sp>
      <p:sp>
        <p:nvSpPr>
          <p:cNvPr id="369679" name="AutoShape 15"/>
          <p:cNvSpPr>
            <a:spLocks noChangeArrowheads="1"/>
          </p:cNvSpPr>
          <p:nvPr/>
        </p:nvSpPr>
        <p:spPr bwMode="auto">
          <a:xfrm>
            <a:off x="6807200" y="2039938"/>
            <a:ext cx="1800225" cy="892175"/>
          </a:xfrm>
          <a:prstGeom prst="wedgeRoundRectCallout">
            <a:avLst>
              <a:gd name="adj1" fmla="val -79894"/>
              <a:gd name="adj2" fmla="val 105870"/>
              <a:gd name="adj3" fmla="val 16667"/>
            </a:avLst>
          </a:prstGeom>
          <a:solidFill>
            <a:schemeClr val="bg1"/>
          </a:solidFill>
          <a:ln w="9525" cap="rnd">
            <a:solidFill>
              <a:schemeClr val="tx1"/>
            </a:solidFill>
            <a:miter lim="800000"/>
            <a:headEnd/>
            <a:tailEnd/>
          </a:ln>
          <a:effectLst>
            <a:outerShdw dist="35921" dir="2700000" algn="ctr" rotWithShape="0">
              <a:schemeClr val="bg2"/>
            </a:outerShdw>
          </a:effectLst>
        </p:spPr>
        <p:txBody>
          <a:bodyPr wrap="none" anchor="ctr"/>
          <a:lstStyle/>
          <a:p>
            <a:pPr algn="ctr" eaLnBrk="0" hangingPunct="0">
              <a:spcBef>
                <a:spcPct val="0"/>
              </a:spcBef>
              <a:buClrTx/>
              <a:buSzTx/>
              <a:buFontTx/>
              <a:buNone/>
              <a:defRPr/>
            </a:pPr>
            <a:r>
              <a:rPr lang="zh-CN" altLang="en-US" sz="1400">
                <a:latin typeface="Helvetica" pitchFamily="34" charset="0"/>
                <a:ea typeface="宋体" pitchFamily="2" charset="-122"/>
              </a:rPr>
              <a:t>我接到三个</a:t>
            </a:r>
          </a:p>
          <a:p>
            <a:pPr algn="ctr" eaLnBrk="0" hangingPunct="0">
              <a:spcBef>
                <a:spcPct val="0"/>
              </a:spcBef>
              <a:buClrTx/>
              <a:buSzTx/>
              <a:buFontTx/>
              <a:buNone/>
              <a:defRPr/>
            </a:pPr>
            <a:r>
              <a:rPr lang="zh-CN" altLang="en-US" sz="1400">
                <a:latin typeface="Helvetica" pitchFamily="34" charset="0"/>
                <a:ea typeface="宋体" pitchFamily="2" charset="-122"/>
              </a:rPr>
              <a:t>通向同一地址</a:t>
            </a:r>
          </a:p>
          <a:p>
            <a:pPr algn="ctr" eaLnBrk="0" hangingPunct="0">
              <a:spcBef>
                <a:spcPct val="0"/>
              </a:spcBef>
              <a:buClrTx/>
              <a:buSzTx/>
              <a:buFontTx/>
              <a:buNone/>
              <a:defRPr/>
            </a:pPr>
            <a:r>
              <a:rPr lang="zh-CN" altLang="en-US" sz="1400">
                <a:latin typeface="Helvetica" pitchFamily="34" charset="0"/>
                <a:ea typeface="宋体" pitchFamily="2" charset="-122"/>
              </a:rPr>
              <a:t>的流量，我需要</a:t>
            </a:r>
          </a:p>
          <a:p>
            <a:pPr algn="ctr" eaLnBrk="0" hangingPunct="0">
              <a:spcBef>
                <a:spcPct val="0"/>
              </a:spcBef>
              <a:buClrTx/>
              <a:buSzTx/>
              <a:buFontTx/>
              <a:buNone/>
              <a:defRPr/>
            </a:pPr>
            <a:r>
              <a:rPr lang="zh-CN" altLang="en-US" sz="1400">
                <a:latin typeface="Helvetica" pitchFamily="34" charset="0"/>
                <a:ea typeface="宋体" pitchFamily="2" charset="-122"/>
              </a:rPr>
              <a:t>三条物理连接</a:t>
            </a:r>
            <a:r>
              <a:rPr lang="en-US" altLang="zh-CN" sz="1400">
                <a:latin typeface="Helvetica" pitchFamily="34" charset="0"/>
                <a:ea typeface="宋体" pitchFamily="2" charset="-122"/>
              </a:rPr>
              <a:t>!</a:t>
            </a:r>
          </a:p>
        </p:txBody>
      </p:sp>
      <p:sp>
        <p:nvSpPr>
          <p:cNvPr id="57360" name="Text Box 16"/>
          <p:cNvSpPr txBox="1">
            <a:spLocks noChangeArrowheads="1"/>
          </p:cNvSpPr>
          <p:nvPr/>
        </p:nvSpPr>
        <p:spPr bwMode="auto">
          <a:xfrm>
            <a:off x="5418138" y="2824163"/>
            <a:ext cx="598487" cy="519112"/>
          </a:xfrm>
          <a:prstGeom prst="rect">
            <a:avLst/>
          </a:prstGeom>
          <a:noFill/>
          <a:ln w="6350" cap="rnd">
            <a:noFill/>
            <a:miter lim="800000"/>
            <a:headEnd/>
            <a:tailEnd/>
          </a:ln>
        </p:spPr>
        <p:txBody>
          <a:bodyPr wrap="none" anchor="ctr">
            <a:spAutoFit/>
          </a:bodyPr>
          <a:lstStyle/>
          <a:p>
            <a:pPr algn="ctr" eaLnBrk="0" hangingPunct="0">
              <a:spcBef>
                <a:spcPct val="0"/>
              </a:spcBef>
              <a:buClrTx/>
              <a:buSzTx/>
              <a:buFontTx/>
              <a:buNone/>
            </a:pPr>
            <a:r>
              <a:rPr lang="en-US" altLang="zh-CN" sz="2800">
                <a:latin typeface="Helvetica" pitchFamily="34" charset="0"/>
                <a:ea typeface="宋体" pitchFamily="2" charset="-122"/>
              </a:rPr>
              <a:t>?  </a:t>
            </a:r>
          </a:p>
        </p:txBody>
      </p:sp>
      <p:sp>
        <p:nvSpPr>
          <p:cNvPr id="57361" name="Text Box 17"/>
          <p:cNvSpPr txBox="1">
            <a:spLocks noChangeArrowheads="1"/>
          </p:cNvSpPr>
          <p:nvPr/>
        </p:nvSpPr>
        <p:spPr bwMode="auto">
          <a:xfrm>
            <a:off x="5965825" y="2824163"/>
            <a:ext cx="500063" cy="519112"/>
          </a:xfrm>
          <a:prstGeom prst="rect">
            <a:avLst/>
          </a:prstGeom>
          <a:noFill/>
          <a:ln w="6350" cap="rnd">
            <a:noFill/>
            <a:miter lim="800000"/>
            <a:headEnd/>
            <a:tailEnd/>
          </a:ln>
        </p:spPr>
        <p:txBody>
          <a:bodyPr wrap="none" anchor="ctr">
            <a:spAutoFit/>
          </a:bodyPr>
          <a:lstStyle/>
          <a:p>
            <a:pPr algn="ctr" eaLnBrk="0" hangingPunct="0">
              <a:spcBef>
                <a:spcPct val="0"/>
              </a:spcBef>
              <a:buClrTx/>
              <a:buSzTx/>
              <a:buFontTx/>
              <a:buNone/>
            </a:pPr>
            <a:r>
              <a:rPr lang="en-US" altLang="zh-CN" sz="2800">
                <a:latin typeface="Helvetica" pitchFamily="34" charset="0"/>
                <a:ea typeface="宋体" pitchFamily="2" charset="-122"/>
              </a:rPr>
              <a:t>? </a:t>
            </a:r>
          </a:p>
        </p:txBody>
      </p:sp>
      <p:pic>
        <p:nvPicPr>
          <p:cNvPr id="369682" name="Picture 18"/>
          <p:cNvPicPr>
            <a:picLocks noChangeArrowheads="1"/>
          </p:cNvPicPr>
          <p:nvPr/>
        </p:nvPicPr>
        <p:blipFill>
          <a:blip r:embed="rId4"/>
          <a:srcRect/>
          <a:stretch>
            <a:fillRect/>
          </a:stretch>
        </p:blipFill>
        <p:spPr bwMode="auto">
          <a:xfrm>
            <a:off x="5237163" y="4002088"/>
            <a:ext cx="2058987" cy="1246187"/>
          </a:xfrm>
          <a:prstGeom prst="rect">
            <a:avLst/>
          </a:prstGeom>
          <a:noFill/>
          <a:ln w="9525">
            <a:noFill/>
            <a:miter lim="800000"/>
            <a:headEnd/>
            <a:tailEnd/>
          </a:ln>
          <a:effectLst>
            <a:outerShdw dist="35921" dir="2700000" algn="ctr" rotWithShape="0">
              <a:schemeClr val="bg2"/>
            </a:outerShdw>
          </a:effectLst>
        </p:spPr>
      </p:pic>
      <p:sp>
        <p:nvSpPr>
          <p:cNvPr id="57363" name="Text Box 19"/>
          <p:cNvSpPr txBox="1">
            <a:spLocks noChangeArrowheads="1"/>
          </p:cNvSpPr>
          <p:nvPr/>
        </p:nvSpPr>
        <p:spPr bwMode="auto">
          <a:xfrm flipH="1">
            <a:off x="7558088" y="5072063"/>
            <a:ext cx="1427162" cy="581025"/>
          </a:xfrm>
          <a:prstGeom prst="rect">
            <a:avLst/>
          </a:prstGeom>
          <a:noFill/>
          <a:ln w="38100">
            <a:noFill/>
            <a:miter lim="800000"/>
            <a:headEnd type="none" w="sm" len="sm"/>
            <a:tailEnd type="none" w="sm" len="sm"/>
          </a:ln>
        </p:spPr>
        <p:txBody>
          <a:bodyPr wrap="none">
            <a:spAutoFit/>
          </a:bodyPr>
          <a:lstStyle/>
          <a:p>
            <a:pPr eaLnBrk="0" hangingPunct="0">
              <a:spcBef>
                <a:spcPct val="0"/>
              </a:spcBef>
              <a:buClrTx/>
              <a:buSzTx/>
              <a:buFontTx/>
              <a:buNone/>
            </a:pPr>
            <a:r>
              <a:rPr lang="en-US" altLang="zh-CN" sz="1600">
                <a:latin typeface="Helvetica" pitchFamily="34" charset="0"/>
                <a:ea typeface="宋体" pitchFamily="2" charset="-122"/>
              </a:rPr>
              <a:t>File Server A</a:t>
            </a:r>
            <a:br>
              <a:rPr lang="en-US" altLang="zh-CN" sz="1600">
                <a:latin typeface="Helvetica" pitchFamily="34" charset="0"/>
                <a:ea typeface="宋体" pitchFamily="2" charset="-122"/>
              </a:rPr>
            </a:br>
            <a:r>
              <a:rPr lang="en-US" altLang="zh-CN" sz="1600">
                <a:latin typeface="Helvetica" pitchFamily="34" charset="0"/>
                <a:ea typeface="宋体" pitchFamily="2" charset="-122"/>
              </a:rPr>
              <a:t>172.16.3.127</a:t>
            </a:r>
          </a:p>
        </p:txBody>
      </p:sp>
      <p:sp>
        <p:nvSpPr>
          <p:cNvPr id="369684" name="AutoShape 20"/>
          <p:cNvSpPr>
            <a:spLocks noChangeArrowheads="1"/>
          </p:cNvSpPr>
          <p:nvPr/>
        </p:nvSpPr>
        <p:spPr bwMode="auto">
          <a:xfrm>
            <a:off x="274638" y="1919288"/>
            <a:ext cx="1644650" cy="804862"/>
          </a:xfrm>
          <a:prstGeom prst="wedgeRoundRectCallout">
            <a:avLst>
              <a:gd name="adj1" fmla="val 59750"/>
              <a:gd name="adj2" fmla="val 112921"/>
              <a:gd name="adj3" fmla="val 16667"/>
            </a:avLst>
          </a:prstGeom>
          <a:solidFill>
            <a:schemeClr val="bg1"/>
          </a:solidFill>
          <a:ln w="6350" cap="rnd">
            <a:solidFill>
              <a:schemeClr val="tx1"/>
            </a:solidFill>
            <a:miter lim="800000"/>
            <a:headEnd/>
            <a:tailEnd/>
          </a:ln>
          <a:effectLst>
            <a:outerShdw dist="35921" dir="2700000" algn="ctr" rotWithShape="0">
              <a:schemeClr val="bg2"/>
            </a:outerShdw>
          </a:effectLst>
        </p:spPr>
        <p:txBody>
          <a:bodyPr wrap="none" anchor="ctr"/>
          <a:lstStyle/>
          <a:p>
            <a:pPr algn="ctr" eaLnBrk="0" hangingPunct="0">
              <a:spcBef>
                <a:spcPct val="0"/>
              </a:spcBef>
              <a:buClrTx/>
              <a:buSzTx/>
              <a:buFontTx/>
              <a:buNone/>
              <a:defRPr/>
            </a:pPr>
            <a:r>
              <a:rPr lang="zh-CN" altLang="en-US" sz="1400">
                <a:latin typeface="Helvetica" pitchFamily="34" charset="0"/>
                <a:ea typeface="宋体" pitchFamily="2" charset="-122"/>
              </a:rPr>
              <a:t>我需要文件服务器</a:t>
            </a:r>
          </a:p>
          <a:p>
            <a:pPr algn="ctr" eaLnBrk="0" hangingPunct="0">
              <a:spcBef>
                <a:spcPct val="0"/>
              </a:spcBef>
              <a:buClrTx/>
              <a:buSzTx/>
              <a:buFontTx/>
              <a:buNone/>
              <a:defRPr/>
            </a:pPr>
            <a:r>
              <a:rPr lang="en-US" altLang="zh-CN" sz="1400">
                <a:latin typeface="Helvetica" pitchFamily="34" charset="0"/>
                <a:ea typeface="宋体" pitchFamily="2" charset="-122"/>
              </a:rPr>
              <a:t>Server A</a:t>
            </a:r>
            <a:r>
              <a:rPr lang="zh-CN" altLang="en-US" sz="1400">
                <a:latin typeface="Helvetica" pitchFamily="34" charset="0"/>
                <a:ea typeface="宋体" pitchFamily="2" charset="-122"/>
              </a:rPr>
              <a:t>的信息</a:t>
            </a:r>
            <a:endParaRPr lang="zh-CN" altLang="en-US" sz="1800">
              <a:latin typeface="Helvetica" pitchFamily="34" charset="0"/>
              <a:ea typeface="宋体" pitchFamily="2" charset="-122"/>
            </a:endParaRPr>
          </a:p>
        </p:txBody>
      </p:sp>
      <p:sp>
        <p:nvSpPr>
          <p:cNvPr id="369685" name="AutoShape 21"/>
          <p:cNvSpPr>
            <a:spLocks noChangeArrowheads="1"/>
          </p:cNvSpPr>
          <p:nvPr/>
        </p:nvSpPr>
        <p:spPr bwMode="auto">
          <a:xfrm flipH="1">
            <a:off x="2173288" y="1606550"/>
            <a:ext cx="1644650" cy="804863"/>
          </a:xfrm>
          <a:prstGeom prst="wedgeRoundRectCallout">
            <a:avLst>
              <a:gd name="adj1" fmla="val -5023"/>
              <a:gd name="adj2" fmla="val 102069"/>
              <a:gd name="adj3" fmla="val 16667"/>
            </a:avLst>
          </a:prstGeom>
          <a:solidFill>
            <a:schemeClr val="bg1"/>
          </a:solidFill>
          <a:ln w="6350" cap="rnd">
            <a:solidFill>
              <a:schemeClr val="tx1"/>
            </a:solidFill>
            <a:miter lim="800000"/>
            <a:headEnd/>
            <a:tailEnd/>
          </a:ln>
          <a:effectLst>
            <a:outerShdw dist="35921" dir="2700000" algn="ctr" rotWithShape="0">
              <a:schemeClr val="bg2"/>
            </a:outerShdw>
          </a:effectLst>
        </p:spPr>
        <p:txBody>
          <a:bodyPr wrap="none" anchor="ctr"/>
          <a:lstStyle/>
          <a:p>
            <a:pPr algn="ctr" eaLnBrk="0" hangingPunct="0">
              <a:spcBef>
                <a:spcPct val="0"/>
              </a:spcBef>
              <a:buClrTx/>
              <a:buSzTx/>
              <a:buFontTx/>
              <a:buNone/>
              <a:defRPr/>
            </a:pPr>
            <a:r>
              <a:rPr lang="zh-CN" altLang="en-US" sz="1400">
                <a:latin typeface="Helvetica" pitchFamily="34" charset="0"/>
                <a:ea typeface="宋体" pitchFamily="2" charset="-122"/>
              </a:rPr>
              <a:t>我需要文件服务器</a:t>
            </a:r>
          </a:p>
          <a:p>
            <a:pPr algn="ctr" eaLnBrk="0" hangingPunct="0">
              <a:spcBef>
                <a:spcPct val="0"/>
              </a:spcBef>
              <a:buClrTx/>
              <a:buSzTx/>
              <a:buFontTx/>
              <a:buNone/>
              <a:defRPr/>
            </a:pPr>
            <a:r>
              <a:rPr lang="en-US" altLang="zh-CN" sz="1400">
                <a:latin typeface="Helvetica" pitchFamily="34" charset="0"/>
                <a:ea typeface="宋体" pitchFamily="2" charset="-122"/>
              </a:rPr>
              <a:t>Server A</a:t>
            </a:r>
            <a:r>
              <a:rPr lang="zh-CN" altLang="en-US" sz="1400">
                <a:latin typeface="Helvetica" pitchFamily="34" charset="0"/>
                <a:ea typeface="宋体" pitchFamily="2" charset="-122"/>
              </a:rPr>
              <a:t>的信息</a:t>
            </a:r>
          </a:p>
        </p:txBody>
      </p:sp>
      <p:sp>
        <p:nvSpPr>
          <p:cNvPr id="369686" name="AutoShape 22"/>
          <p:cNvSpPr>
            <a:spLocks noChangeArrowheads="1"/>
          </p:cNvSpPr>
          <p:nvPr/>
        </p:nvSpPr>
        <p:spPr bwMode="auto">
          <a:xfrm flipH="1">
            <a:off x="4043363" y="1760538"/>
            <a:ext cx="1644650" cy="804862"/>
          </a:xfrm>
          <a:prstGeom prst="wedgeRoundRectCallout">
            <a:avLst>
              <a:gd name="adj1" fmla="val 59750"/>
              <a:gd name="adj2" fmla="val 112921"/>
              <a:gd name="adj3" fmla="val 16667"/>
            </a:avLst>
          </a:prstGeom>
          <a:solidFill>
            <a:schemeClr val="bg1"/>
          </a:solidFill>
          <a:ln w="6350" cap="rnd">
            <a:solidFill>
              <a:schemeClr val="tx1"/>
            </a:solidFill>
            <a:miter lim="800000"/>
            <a:headEnd/>
            <a:tailEnd/>
          </a:ln>
          <a:effectLst>
            <a:outerShdw dist="35921" dir="2700000" algn="ctr" rotWithShape="0">
              <a:schemeClr val="bg2"/>
            </a:outerShdw>
          </a:effectLst>
        </p:spPr>
        <p:txBody>
          <a:bodyPr wrap="none" anchor="ctr"/>
          <a:lstStyle/>
          <a:p>
            <a:pPr algn="ctr" eaLnBrk="0" hangingPunct="0">
              <a:spcBef>
                <a:spcPct val="0"/>
              </a:spcBef>
              <a:buClrTx/>
              <a:buSzTx/>
              <a:buFontTx/>
              <a:buNone/>
              <a:defRPr/>
            </a:pPr>
            <a:r>
              <a:rPr lang="zh-CN" altLang="en-US" sz="1400">
                <a:latin typeface="Helvetica" pitchFamily="34" charset="0"/>
                <a:ea typeface="宋体" pitchFamily="2" charset="-122"/>
              </a:rPr>
              <a:t>我需要文件服务器</a:t>
            </a:r>
          </a:p>
          <a:p>
            <a:pPr algn="ctr" eaLnBrk="0" hangingPunct="0">
              <a:spcBef>
                <a:spcPct val="0"/>
              </a:spcBef>
              <a:buClrTx/>
              <a:buSzTx/>
              <a:buFontTx/>
              <a:buNone/>
              <a:defRPr/>
            </a:pPr>
            <a:r>
              <a:rPr lang="en-US" altLang="zh-CN" sz="1400">
                <a:latin typeface="Helvetica" pitchFamily="34" charset="0"/>
                <a:ea typeface="宋体" pitchFamily="2" charset="-122"/>
              </a:rPr>
              <a:t>Server A</a:t>
            </a:r>
            <a:r>
              <a:rPr lang="zh-CN" altLang="en-US" sz="1400">
                <a:latin typeface="Helvetica" pitchFamily="34" charset="0"/>
                <a:ea typeface="宋体" pitchFamily="2" charset="-122"/>
              </a:rPr>
              <a:t>的信息</a:t>
            </a:r>
          </a:p>
        </p:txBody>
      </p:sp>
      <p:pic>
        <p:nvPicPr>
          <p:cNvPr id="57367" name="Picture 23"/>
          <p:cNvPicPr>
            <a:picLocks noChangeArrowheads="1"/>
          </p:cNvPicPr>
          <p:nvPr/>
        </p:nvPicPr>
        <p:blipFill>
          <a:blip r:embed="rId5"/>
          <a:srcRect/>
          <a:stretch>
            <a:fillRect/>
          </a:stretch>
        </p:blipFill>
        <p:spPr bwMode="auto">
          <a:xfrm>
            <a:off x="6357938" y="4860925"/>
            <a:ext cx="866775" cy="315913"/>
          </a:xfrm>
          <a:prstGeom prst="rect">
            <a:avLst/>
          </a:prstGeom>
          <a:noFill/>
          <a:ln w="9525">
            <a:noFill/>
            <a:miter lim="800000"/>
            <a:headEnd/>
            <a:tailEnd/>
          </a:ln>
        </p:spPr>
      </p:pic>
      <p:pic>
        <p:nvPicPr>
          <p:cNvPr id="57368" name="Picture 24"/>
          <p:cNvPicPr>
            <a:picLocks noChangeArrowheads="1"/>
          </p:cNvPicPr>
          <p:nvPr/>
        </p:nvPicPr>
        <p:blipFill>
          <a:blip r:embed="rId6"/>
          <a:srcRect/>
          <a:stretch>
            <a:fillRect/>
          </a:stretch>
        </p:blipFill>
        <p:spPr bwMode="auto">
          <a:xfrm>
            <a:off x="6969125" y="4667250"/>
            <a:ext cx="584200" cy="939800"/>
          </a:xfrm>
          <a:prstGeom prst="rect">
            <a:avLst/>
          </a:prstGeom>
          <a:noFill/>
          <a:ln w="9525">
            <a:noFill/>
            <a:miter lim="800000"/>
            <a:headEnd/>
            <a:tailEnd/>
          </a:ln>
        </p:spPr>
      </p:pic>
      <p:sp>
        <p:nvSpPr>
          <p:cNvPr id="57369" name="Text Box 25"/>
          <p:cNvSpPr txBox="1">
            <a:spLocks noChangeArrowheads="1"/>
          </p:cNvSpPr>
          <p:nvPr/>
        </p:nvSpPr>
        <p:spPr bwMode="auto">
          <a:xfrm>
            <a:off x="598488" y="5767388"/>
            <a:ext cx="8159750" cy="762000"/>
          </a:xfrm>
          <a:prstGeom prst="rect">
            <a:avLst/>
          </a:prstGeom>
          <a:noFill/>
          <a:ln w="6350" cap="rnd">
            <a:noFill/>
            <a:miter lim="800000"/>
            <a:headEnd/>
            <a:tailEnd/>
          </a:ln>
        </p:spPr>
        <p:txBody>
          <a:bodyPr anchor="ctr">
            <a:spAutoFit/>
          </a:bodyPr>
          <a:lstStyle/>
          <a:p>
            <a:pPr marL="342900" lvl="1" indent="-228600" eaLnBrk="0" hangingPunct="0">
              <a:spcBef>
                <a:spcPct val="0"/>
              </a:spcBef>
              <a:buClr>
                <a:schemeClr val="accent1"/>
              </a:buClr>
              <a:buSzTx/>
              <a:buFontTx/>
              <a:buChar char="•"/>
            </a:pPr>
            <a:r>
              <a:rPr lang="zh-CN" altLang="en-US" sz="2200">
                <a:latin typeface="Helvetica" pitchFamily="34" charset="0"/>
                <a:ea typeface="宋体" pitchFamily="2" charset="-122"/>
              </a:rPr>
              <a:t>多个</a:t>
            </a:r>
            <a:r>
              <a:rPr lang="en-US" altLang="zh-CN" sz="2200">
                <a:latin typeface="Helvetica" pitchFamily="34" charset="0"/>
                <a:ea typeface="宋体" pitchFamily="2" charset="-122"/>
              </a:rPr>
              <a:t>VLAN</a:t>
            </a:r>
            <a:r>
              <a:rPr lang="zh-CN" altLang="en-US" sz="2200">
                <a:latin typeface="Helvetica" pitchFamily="34" charset="0"/>
                <a:ea typeface="宋体" pitchFamily="2" charset="-122"/>
              </a:rPr>
              <a:t>共用一台外部路由器，就需要到交换机有多条物理连接</a:t>
            </a:r>
          </a:p>
        </p:txBody>
      </p:sp>
      <p:sp>
        <p:nvSpPr>
          <p:cNvPr id="57370" name="Text Box 26"/>
          <p:cNvSpPr txBox="1">
            <a:spLocks noChangeArrowheads="1"/>
          </p:cNvSpPr>
          <p:nvPr/>
        </p:nvSpPr>
        <p:spPr bwMode="auto">
          <a:xfrm>
            <a:off x="5692775" y="2976563"/>
            <a:ext cx="598488" cy="519112"/>
          </a:xfrm>
          <a:prstGeom prst="rect">
            <a:avLst/>
          </a:prstGeom>
          <a:noFill/>
          <a:ln w="6350" cap="rnd">
            <a:noFill/>
            <a:miter lim="800000"/>
            <a:headEnd/>
            <a:tailEnd/>
          </a:ln>
        </p:spPr>
        <p:txBody>
          <a:bodyPr wrap="none" anchor="ctr">
            <a:spAutoFit/>
          </a:bodyPr>
          <a:lstStyle/>
          <a:p>
            <a:pPr algn="ctr" eaLnBrk="0" hangingPunct="0">
              <a:spcBef>
                <a:spcPct val="0"/>
              </a:spcBef>
              <a:buClrTx/>
              <a:buSzTx/>
              <a:buFontTx/>
              <a:buNone/>
            </a:pPr>
            <a:r>
              <a:rPr lang="en-US" altLang="zh-CN" sz="2800">
                <a:latin typeface="Helvetica" pitchFamily="34" charset="0"/>
                <a:ea typeface="宋体" pitchFamily="2" charset="-122"/>
              </a:rPr>
              <a:t>?  </a:t>
            </a:r>
          </a:p>
        </p:txBody>
      </p:sp>
      <p:sp>
        <p:nvSpPr>
          <p:cNvPr id="57371" name="Text Box 27"/>
          <p:cNvSpPr txBox="1">
            <a:spLocks noChangeArrowheads="1"/>
          </p:cNvSpPr>
          <p:nvPr/>
        </p:nvSpPr>
        <p:spPr bwMode="auto">
          <a:xfrm>
            <a:off x="5692775" y="2605088"/>
            <a:ext cx="598488" cy="519112"/>
          </a:xfrm>
          <a:prstGeom prst="rect">
            <a:avLst/>
          </a:prstGeom>
          <a:noFill/>
          <a:ln w="6350" cap="rnd">
            <a:noFill/>
            <a:miter lim="800000"/>
            <a:headEnd/>
            <a:tailEnd/>
          </a:ln>
        </p:spPr>
        <p:txBody>
          <a:bodyPr wrap="none" anchor="ctr">
            <a:spAutoFit/>
          </a:bodyPr>
          <a:lstStyle/>
          <a:p>
            <a:pPr algn="ctr" eaLnBrk="0" hangingPunct="0">
              <a:spcBef>
                <a:spcPct val="0"/>
              </a:spcBef>
              <a:buClrTx/>
              <a:buSzTx/>
              <a:buFontTx/>
              <a:buNone/>
            </a:pPr>
            <a:r>
              <a:rPr lang="en-US" altLang="zh-CN" sz="2800">
                <a:latin typeface="Helvetica" pitchFamily="34" charset="0"/>
                <a:ea typeface="宋体" pitchFamily="2" charset="-122"/>
              </a:rPr>
              <a:t>?  </a:t>
            </a:r>
          </a:p>
        </p:txBody>
      </p:sp>
      <p:pic>
        <p:nvPicPr>
          <p:cNvPr id="57372" name="Picture 28"/>
          <p:cNvPicPr>
            <a:picLocks noChangeArrowheads="1"/>
          </p:cNvPicPr>
          <p:nvPr/>
        </p:nvPicPr>
        <p:blipFill>
          <a:blip r:embed="rId5"/>
          <a:srcRect/>
          <a:stretch>
            <a:fillRect/>
          </a:stretch>
        </p:blipFill>
        <p:spPr bwMode="auto">
          <a:xfrm>
            <a:off x="2265363" y="3898900"/>
            <a:ext cx="2020887" cy="736600"/>
          </a:xfrm>
          <a:prstGeom prst="rect">
            <a:avLst/>
          </a:prstGeom>
          <a:noFill/>
          <a:ln w="9525">
            <a:noFill/>
            <a:miter lim="800000"/>
            <a:headEnd/>
            <a:tailEnd/>
          </a:ln>
        </p:spPr>
      </p:pic>
      <p:pic>
        <p:nvPicPr>
          <p:cNvPr id="57373" name="Picture 29"/>
          <p:cNvPicPr>
            <a:picLocks noChangeArrowheads="1"/>
          </p:cNvPicPr>
          <p:nvPr/>
        </p:nvPicPr>
        <p:blipFill>
          <a:blip r:embed="rId7"/>
          <a:srcRect/>
          <a:stretch>
            <a:fillRect/>
          </a:stretch>
        </p:blipFill>
        <p:spPr bwMode="auto">
          <a:xfrm>
            <a:off x="5273675" y="3436938"/>
            <a:ext cx="1401763" cy="81438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6057900" y="3154363"/>
            <a:ext cx="766763" cy="274637"/>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200">
                <a:latin typeface="Helvetica" pitchFamily="34" charset="0"/>
                <a:ea typeface="宋体" pitchFamily="2" charset="-122"/>
              </a:rPr>
              <a:t>VLAN60</a:t>
            </a:r>
          </a:p>
        </p:txBody>
      </p:sp>
      <p:sp>
        <p:nvSpPr>
          <p:cNvPr id="371715" name="Oval 3"/>
          <p:cNvSpPr>
            <a:spLocks noChangeArrowheads="1"/>
          </p:cNvSpPr>
          <p:nvPr/>
        </p:nvSpPr>
        <p:spPr bwMode="auto">
          <a:xfrm rot="-5400000">
            <a:off x="1473994" y="2612231"/>
            <a:ext cx="1933575" cy="684213"/>
          </a:xfrm>
          <a:prstGeom prst="ellipse">
            <a:avLst/>
          </a:prstGeom>
          <a:solidFill>
            <a:srgbClr val="CCFFCC"/>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58372" name="Text Box 4"/>
          <p:cNvSpPr txBox="1">
            <a:spLocks noChangeArrowheads="1"/>
          </p:cNvSpPr>
          <p:nvPr/>
        </p:nvSpPr>
        <p:spPr bwMode="auto">
          <a:xfrm>
            <a:off x="2001838" y="1709738"/>
            <a:ext cx="766762" cy="274637"/>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200">
                <a:latin typeface="Helvetica" pitchFamily="34" charset="0"/>
                <a:ea typeface="宋体" pitchFamily="2" charset="-122"/>
              </a:rPr>
              <a:t>VLAN10</a:t>
            </a:r>
          </a:p>
        </p:txBody>
      </p:sp>
      <p:sp>
        <p:nvSpPr>
          <p:cNvPr id="58373" name="Text Box 5"/>
          <p:cNvSpPr txBox="1">
            <a:spLocks noChangeArrowheads="1"/>
          </p:cNvSpPr>
          <p:nvPr/>
        </p:nvSpPr>
        <p:spPr bwMode="auto">
          <a:xfrm>
            <a:off x="3375025" y="1709738"/>
            <a:ext cx="766763" cy="274637"/>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200">
                <a:latin typeface="Helvetica" pitchFamily="34" charset="0"/>
                <a:ea typeface="宋体" pitchFamily="2" charset="-122"/>
              </a:rPr>
              <a:t>VLAN30</a:t>
            </a:r>
          </a:p>
        </p:txBody>
      </p:sp>
      <p:sp>
        <p:nvSpPr>
          <p:cNvPr id="371718" name="Oval 6"/>
          <p:cNvSpPr>
            <a:spLocks noChangeArrowheads="1"/>
          </p:cNvSpPr>
          <p:nvPr/>
        </p:nvSpPr>
        <p:spPr bwMode="auto">
          <a:xfrm rot="-5400000">
            <a:off x="2772569" y="2624931"/>
            <a:ext cx="1933575" cy="658813"/>
          </a:xfrm>
          <a:prstGeom prst="ellipse">
            <a:avLst/>
          </a:prstGeom>
          <a:solidFill>
            <a:srgbClr val="66CCFF"/>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1719" name="Oval 7"/>
          <p:cNvSpPr>
            <a:spLocks noChangeArrowheads="1"/>
          </p:cNvSpPr>
          <p:nvPr/>
        </p:nvSpPr>
        <p:spPr bwMode="auto">
          <a:xfrm rot="-5400000">
            <a:off x="2107406" y="2624932"/>
            <a:ext cx="1933575" cy="658812"/>
          </a:xfrm>
          <a:prstGeom prst="ellipse">
            <a:avLst/>
          </a:prstGeom>
          <a:solidFill>
            <a:srgbClr val="FFCCFF"/>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58376" name="Text Box 8"/>
          <p:cNvSpPr txBox="1">
            <a:spLocks noChangeArrowheads="1"/>
          </p:cNvSpPr>
          <p:nvPr/>
        </p:nvSpPr>
        <p:spPr bwMode="auto">
          <a:xfrm>
            <a:off x="2689225" y="1709738"/>
            <a:ext cx="766763" cy="274637"/>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200">
                <a:latin typeface="Helvetica" pitchFamily="34" charset="0"/>
                <a:ea typeface="宋体" pitchFamily="2" charset="-122"/>
              </a:rPr>
              <a:t>VLAN20</a:t>
            </a:r>
          </a:p>
        </p:txBody>
      </p:sp>
      <p:sp>
        <p:nvSpPr>
          <p:cNvPr id="371721" name="Oval 9"/>
          <p:cNvSpPr>
            <a:spLocks noChangeArrowheads="1"/>
          </p:cNvSpPr>
          <p:nvPr/>
        </p:nvSpPr>
        <p:spPr bwMode="auto">
          <a:xfrm rot="-5400000">
            <a:off x="5509419" y="3939381"/>
            <a:ext cx="1933575" cy="836613"/>
          </a:xfrm>
          <a:prstGeom prst="ellipse">
            <a:avLst/>
          </a:prstGeom>
          <a:solidFill>
            <a:srgbClr val="9999FF"/>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1722" name="Line 10"/>
          <p:cNvSpPr>
            <a:spLocks noChangeShapeType="1"/>
          </p:cNvSpPr>
          <p:nvPr/>
        </p:nvSpPr>
        <p:spPr bwMode="auto">
          <a:xfrm>
            <a:off x="6505575" y="4451350"/>
            <a:ext cx="3175" cy="65405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1723" name="Line 11"/>
          <p:cNvSpPr>
            <a:spLocks noChangeShapeType="1"/>
          </p:cNvSpPr>
          <p:nvPr/>
        </p:nvSpPr>
        <p:spPr bwMode="auto">
          <a:xfrm>
            <a:off x="3695700" y="2965450"/>
            <a:ext cx="3175" cy="65405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1724" name="Line 12"/>
          <p:cNvSpPr>
            <a:spLocks noChangeShapeType="1"/>
          </p:cNvSpPr>
          <p:nvPr/>
        </p:nvSpPr>
        <p:spPr bwMode="auto">
          <a:xfrm>
            <a:off x="3019425" y="2965450"/>
            <a:ext cx="3175" cy="65405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1725" name="Line 13"/>
          <p:cNvSpPr>
            <a:spLocks noChangeShapeType="1"/>
          </p:cNvSpPr>
          <p:nvPr/>
        </p:nvSpPr>
        <p:spPr bwMode="auto">
          <a:xfrm>
            <a:off x="2438400" y="2965450"/>
            <a:ext cx="3175" cy="65405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58382" name="Rectangle 14"/>
          <p:cNvSpPr>
            <a:spLocks noGrp="1" noChangeArrowheads="1"/>
          </p:cNvSpPr>
          <p:nvPr>
            <p:ph type="title"/>
          </p:nvPr>
        </p:nvSpPr>
        <p:spPr/>
        <p:txBody>
          <a:bodyPr/>
          <a:lstStyle/>
          <a:p>
            <a:pPr eaLnBrk="1" hangingPunct="1"/>
            <a:r>
              <a:rPr lang="zh-CN" altLang="en-US" smtClean="0"/>
              <a:t>解决方案：多链路</a:t>
            </a:r>
          </a:p>
        </p:txBody>
      </p:sp>
      <p:sp>
        <p:nvSpPr>
          <p:cNvPr id="371729" name="Rectangle 17"/>
          <p:cNvSpPr>
            <a:spLocks noChangeArrowheads="1"/>
          </p:cNvSpPr>
          <p:nvPr/>
        </p:nvSpPr>
        <p:spPr bwMode="auto">
          <a:xfrm>
            <a:off x="3357554" y="5000636"/>
            <a:ext cx="2713037" cy="76200"/>
          </a:xfrm>
          <a:prstGeom prst="rect">
            <a:avLst/>
          </a:prstGeom>
          <a:solidFill>
            <a:srgbClr val="0070C0"/>
          </a:solidFill>
          <a:ln w="19050" cap="rnd">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pic>
        <p:nvPicPr>
          <p:cNvPr id="58386" name="Picture 18"/>
          <p:cNvPicPr>
            <a:picLocks noChangeArrowheads="1"/>
          </p:cNvPicPr>
          <p:nvPr/>
        </p:nvPicPr>
        <p:blipFill>
          <a:blip r:embed="rId3"/>
          <a:srcRect/>
          <a:stretch>
            <a:fillRect/>
          </a:stretch>
        </p:blipFill>
        <p:spPr bwMode="auto">
          <a:xfrm>
            <a:off x="2190750" y="2654300"/>
            <a:ext cx="555625" cy="503238"/>
          </a:xfrm>
          <a:prstGeom prst="rect">
            <a:avLst/>
          </a:prstGeom>
          <a:noFill/>
          <a:ln w="9525">
            <a:noFill/>
            <a:miter lim="800000"/>
            <a:headEnd/>
            <a:tailEnd/>
          </a:ln>
        </p:spPr>
      </p:pic>
      <p:pic>
        <p:nvPicPr>
          <p:cNvPr id="58387" name="Picture 19"/>
          <p:cNvPicPr>
            <a:picLocks noChangeArrowheads="1"/>
          </p:cNvPicPr>
          <p:nvPr/>
        </p:nvPicPr>
        <p:blipFill>
          <a:blip r:embed="rId3"/>
          <a:srcRect/>
          <a:stretch>
            <a:fillRect/>
          </a:stretch>
        </p:blipFill>
        <p:spPr bwMode="auto">
          <a:xfrm>
            <a:off x="3476625" y="2649538"/>
            <a:ext cx="555625" cy="503237"/>
          </a:xfrm>
          <a:prstGeom prst="rect">
            <a:avLst/>
          </a:prstGeom>
          <a:noFill/>
          <a:ln w="9525">
            <a:noFill/>
            <a:miter lim="800000"/>
            <a:headEnd/>
            <a:tailEnd/>
          </a:ln>
        </p:spPr>
      </p:pic>
      <p:pic>
        <p:nvPicPr>
          <p:cNvPr id="58388" name="Picture 20"/>
          <p:cNvPicPr>
            <a:picLocks noChangeArrowheads="1"/>
          </p:cNvPicPr>
          <p:nvPr/>
        </p:nvPicPr>
        <p:blipFill>
          <a:blip r:embed="rId3"/>
          <a:srcRect/>
          <a:stretch>
            <a:fillRect/>
          </a:stretch>
        </p:blipFill>
        <p:spPr bwMode="auto">
          <a:xfrm>
            <a:off x="2811463" y="2620963"/>
            <a:ext cx="555625" cy="503237"/>
          </a:xfrm>
          <a:prstGeom prst="rect">
            <a:avLst/>
          </a:prstGeom>
          <a:noFill/>
          <a:ln w="9525">
            <a:noFill/>
            <a:miter lim="800000"/>
            <a:headEnd/>
            <a:tailEnd/>
          </a:ln>
        </p:spPr>
      </p:pic>
      <p:pic>
        <p:nvPicPr>
          <p:cNvPr id="58389" name="Picture 21"/>
          <p:cNvPicPr>
            <a:picLocks noChangeArrowheads="1"/>
          </p:cNvPicPr>
          <p:nvPr/>
        </p:nvPicPr>
        <p:blipFill>
          <a:blip r:embed="rId4"/>
          <a:srcRect/>
          <a:stretch>
            <a:fillRect/>
          </a:stretch>
        </p:blipFill>
        <p:spPr bwMode="auto">
          <a:xfrm>
            <a:off x="6213475" y="3509963"/>
            <a:ext cx="584200" cy="939800"/>
          </a:xfrm>
          <a:prstGeom prst="rect">
            <a:avLst/>
          </a:prstGeom>
          <a:noFill/>
          <a:ln w="9525">
            <a:noFill/>
            <a:miter lim="800000"/>
            <a:headEnd/>
            <a:tailEnd/>
          </a:ln>
        </p:spPr>
      </p:pic>
      <p:pic>
        <p:nvPicPr>
          <p:cNvPr id="58390" name="Picture 22"/>
          <p:cNvPicPr>
            <a:picLocks noChangeArrowheads="1"/>
          </p:cNvPicPr>
          <p:nvPr/>
        </p:nvPicPr>
        <p:blipFill>
          <a:blip r:embed="rId5"/>
          <a:srcRect/>
          <a:stretch>
            <a:fillRect/>
          </a:stretch>
        </p:blipFill>
        <p:spPr bwMode="auto">
          <a:xfrm>
            <a:off x="5213350" y="4716463"/>
            <a:ext cx="1622425" cy="592137"/>
          </a:xfrm>
          <a:prstGeom prst="rect">
            <a:avLst/>
          </a:prstGeom>
          <a:noFill/>
          <a:ln w="9525">
            <a:noFill/>
            <a:miter lim="800000"/>
            <a:headEnd/>
            <a:tailEnd/>
          </a:ln>
        </p:spPr>
      </p:pic>
      <p:sp>
        <p:nvSpPr>
          <p:cNvPr id="58391" name="Text Box 23"/>
          <p:cNvSpPr txBox="1">
            <a:spLocks noChangeArrowheads="1"/>
          </p:cNvSpPr>
          <p:nvPr/>
        </p:nvSpPr>
        <p:spPr bwMode="auto">
          <a:xfrm>
            <a:off x="1193800" y="5834063"/>
            <a:ext cx="6596063" cy="427037"/>
          </a:xfrm>
          <a:prstGeom prst="rect">
            <a:avLst/>
          </a:prstGeom>
          <a:noFill/>
          <a:ln w="6350" cap="rnd">
            <a:noFill/>
            <a:miter lim="800000"/>
            <a:headEnd/>
            <a:tailEnd/>
          </a:ln>
        </p:spPr>
        <p:txBody>
          <a:bodyPr wrap="none" anchor="ctr">
            <a:spAutoFit/>
          </a:bodyPr>
          <a:lstStyle/>
          <a:p>
            <a:pPr marL="342900" lvl="1" indent="-228600" algn="ctr" eaLnBrk="0" hangingPunct="0">
              <a:spcBef>
                <a:spcPct val="0"/>
              </a:spcBef>
              <a:buClr>
                <a:schemeClr val="accent1"/>
              </a:buClr>
              <a:buSzTx/>
              <a:buFontTx/>
              <a:buChar char="•"/>
            </a:pPr>
            <a:r>
              <a:rPr lang="zh-CN" altLang="en-US" sz="2200">
                <a:latin typeface="Helvetica" pitchFamily="34" charset="0"/>
                <a:ea typeface="宋体" pitchFamily="2" charset="-122"/>
              </a:rPr>
              <a:t>交换机可以支持为每个</a:t>
            </a:r>
            <a:r>
              <a:rPr lang="en-US" altLang="zh-CN" sz="2200">
                <a:latin typeface="Helvetica" pitchFamily="34" charset="0"/>
                <a:ea typeface="宋体" pitchFamily="2" charset="-122"/>
              </a:rPr>
              <a:t>VLAN</a:t>
            </a:r>
            <a:r>
              <a:rPr lang="zh-CN" altLang="en-US" sz="2200">
                <a:latin typeface="Helvetica" pitchFamily="34" charset="0"/>
                <a:ea typeface="宋体" pitchFamily="2" charset="-122"/>
              </a:rPr>
              <a:t>提供一个单独的接口</a:t>
            </a:r>
          </a:p>
        </p:txBody>
      </p:sp>
      <p:sp>
        <p:nvSpPr>
          <p:cNvPr id="371736" name="Rectangle 24"/>
          <p:cNvSpPr>
            <a:spLocks noChangeArrowheads="1"/>
          </p:cNvSpPr>
          <p:nvPr/>
        </p:nvSpPr>
        <p:spPr bwMode="auto">
          <a:xfrm rot="-5400000">
            <a:off x="2318544" y="4410869"/>
            <a:ext cx="860425" cy="74613"/>
          </a:xfrm>
          <a:prstGeom prst="rect">
            <a:avLst/>
          </a:prstGeom>
          <a:solidFill>
            <a:srgbClr val="CCFFCC"/>
          </a:solidFill>
          <a:ln w="19050" cap="rnd">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1737" name="Rectangle 25"/>
          <p:cNvSpPr>
            <a:spLocks noChangeArrowheads="1"/>
          </p:cNvSpPr>
          <p:nvPr/>
        </p:nvSpPr>
        <p:spPr bwMode="auto">
          <a:xfrm rot="-5400000">
            <a:off x="2507456" y="4445795"/>
            <a:ext cx="962025" cy="74612"/>
          </a:xfrm>
          <a:prstGeom prst="rect">
            <a:avLst/>
          </a:prstGeom>
          <a:solidFill>
            <a:srgbClr val="FFCCFF"/>
          </a:solidFill>
          <a:ln w="19050" cap="rnd">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1738" name="Rectangle 26"/>
          <p:cNvSpPr>
            <a:spLocks noChangeArrowheads="1"/>
          </p:cNvSpPr>
          <p:nvPr/>
        </p:nvSpPr>
        <p:spPr bwMode="auto">
          <a:xfrm rot="-5400000">
            <a:off x="2735263" y="4498975"/>
            <a:ext cx="985837" cy="74613"/>
          </a:xfrm>
          <a:prstGeom prst="rect">
            <a:avLst/>
          </a:prstGeom>
          <a:solidFill>
            <a:srgbClr val="66CCFF"/>
          </a:solidFill>
          <a:ln w="19050" cap="rnd">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pic>
        <p:nvPicPr>
          <p:cNvPr id="58395" name="Picture 27"/>
          <p:cNvPicPr>
            <a:picLocks noChangeArrowheads="1"/>
          </p:cNvPicPr>
          <p:nvPr/>
        </p:nvPicPr>
        <p:blipFill>
          <a:blip r:embed="rId6"/>
          <a:srcRect/>
          <a:stretch>
            <a:fillRect/>
          </a:stretch>
        </p:blipFill>
        <p:spPr bwMode="auto">
          <a:xfrm>
            <a:off x="2416175" y="4554538"/>
            <a:ext cx="1401763" cy="814387"/>
          </a:xfrm>
          <a:prstGeom prst="rect">
            <a:avLst/>
          </a:prstGeom>
          <a:noFill/>
          <a:ln w="9525">
            <a:noFill/>
            <a:miter lim="800000"/>
            <a:headEnd/>
            <a:tailEnd/>
          </a:ln>
        </p:spPr>
      </p:pic>
      <p:pic>
        <p:nvPicPr>
          <p:cNvPr id="58396" name="Picture 28"/>
          <p:cNvPicPr>
            <a:picLocks noChangeArrowheads="1"/>
          </p:cNvPicPr>
          <p:nvPr/>
        </p:nvPicPr>
        <p:blipFill>
          <a:blip r:embed="rId5"/>
          <a:srcRect/>
          <a:stretch>
            <a:fillRect/>
          </a:stretch>
        </p:blipFill>
        <p:spPr bwMode="auto">
          <a:xfrm>
            <a:off x="2200275" y="3489325"/>
            <a:ext cx="1690688" cy="569913"/>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Oval 2"/>
          <p:cNvSpPr>
            <a:spLocks noChangeArrowheads="1"/>
          </p:cNvSpPr>
          <p:nvPr/>
        </p:nvSpPr>
        <p:spPr bwMode="auto">
          <a:xfrm rot="-5400000">
            <a:off x="5409406" y="3910807"/>
            <a:ext cx="1933575" cy="836612"/>
          </a:xfrm>
          <a:prstGeom prst="ellipse">
            <a:avLst/>
          </a:prstGeom>
          <a:solidFill>
            <a:srgbClr val="9999FF"/>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3763" name="Rectangle 3"/>
          <p:cNvSpPr>
            <a:spLocks noChangeArrowheads="1"/>
          </p:cNvSpPr>
          <p:nvPr/>
        </p:nvSpPr>
        <p:spPr bwMode="auto">
          <a:xfrm rot="5400000">
            <a:off x="2805907" y="4001294"/>
            <a:ext cx="309562" cy="114300"/>
          </a:xfrm>
          <a:prstGeom prst="rect">
            <a:avLst/>
          </a:prstGeom>
          <a:solidFill>
            <a:srgbClr val="CCFFCC"/>
          </a:solidFill>
          <a:ln w="19050" cap="rnd">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3764" name="Rectangle 4"/>
          <p:cNvSpPr>
            <a:spLocks noChangeArrowheads="1"/>
          </p:cNvSpPr>
          <p:nvPr/>
        </p:nvSpPr>
        <p:spPr bwMode="auto">
          <a:xfrm>
            <a:off x="3668713" y="5135563"/>
            <a:ext cx="309562" cy="114300"/>
          </a:xfrm>
          <a:prstGeom prst="rect">
            <a:avLst/>
          </a:prstGeom>
          <a:solidFill>
            <a:srgbClr val="0070C0"/>
          </a:solidFill>
          <a:ln w="19050" cap="rnd">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59397" name="Rectangle 5"/>
          <p:cNvSpPr>
            <a:spLocks noGrp="1" noChangeArrowheads="1"/>
          </p:cNvSpPr>
          <p:nvPr>
            <p:ph type="title"/>
          </p:nvPr>
        </p:nvSpPr>
        <p:spPr>
          <a:xfrm>
            <a:off x="574675" y="549275"/>
            <a:ext cx="8001000" cy="517525"/>
          </a:xfrm>
        </p:spPr>
        <p:txBody>
          <a:bodyPr/>
          <a:lstStyle/>
          <a:p>
            <a:pPr eaLnBrk="1" hangingPunct="1"/>
            <a:r>
              <a:rPr lang="zh-CN" altLang="en-US" sz="3000" smtClean="0"/>
              <a:t>解决方案：一条链路传送多个</a:t>
            </a:r>
            <a:r>
              <a:rPr lang="en-US" altLang="zh-CN" sz="3000" smtClean="0"/>
              <a:t>VLAN</a:t>
            </a:r>
            <a:r>
              <a:rPr lang="zh-CN" altLang="en-US" sz="3000" smtClean="0"/>
              <a:t>的数据流</a:t>
            </a:r>
          </a:p>
        </p:txBody>
      </p:sp>
      <p:sp>
        <p:nvSpPr>
          <p:cNvPr id="373766" name="Rectangle 6"/>
          <p:cNvSpPr>
            <a:spLocks noChangeArrowheads="1"/>
          </p:cNvSpPr>
          <p:nvPr/>
        </p:nvSpPr>
        <p:spPr bwMode="auto">
          <a:xfrm>
            <a:off x="3976688" y="5135563"/>
            <a:ext cx="309562" cy="114300"/>
          </a:xfrm>
          <a:prstGeom prst="rect">
            <a:avLst/>
          </a:prstGeom>
          <a:solidFill>
            <a:srgbClr val="0070C0"/>
          </a:solidFill>
          <a:ln w="19050" cap="rnd">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3767" name="Rectangle 7"/>
          <p:cNvSpPr>
            <a:spLocks noChangeArrowheads="1"/>
          </p:cNvSpPr>
          <p:nvPr/>
        </p:nvSpPr>
        <p:spPr bwMode="auto">
          <a:xfrm>
            <a:off x="4287838" y="5133975"/>
            <a:ext cx="303212" cy="114300"/>
          </a:xfrm>
          <a:prstGeom prst="rect">
            <a:avLst/>
          </a:prstGeom>
          <a:solidFill>
            <a:srgbClr val="0070C0"/>
          </a:solidFill>
          <a:ln w="19050" cap="rnd">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3768" name="Line 8"/>
          <p:cNvSpPr>
            <a:spLocks noChangeShapeType="1"/>
          </p:cNvSpPr>
          <p:nvPr/>
        </p:nvSpPr>
        <p:spPr bwMode="auto">
          <a:xfrm>
            <a:off x="6434138" y="4379913"/>
            <a:ext cx="3175" cy="65405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59401" name="Text Box 9"/>
          <p:cNvSpPr txBox="1">
            <a:spLocks noChangeArrowheads="1"/>
          </p:cNvSpPr>
          <p:nvPr/>
        </p:nvSpPr>
        <p:spPr bwMode="auto">
          <a:xfrm>
            <a:off x="3689350" y="5232400"/>
            <a:ext cx="970137" cy="307777"/>
          </a:xfrm>
          <a:prstGeom prst="rect">
            <a:avLst/>
          </a:prstGeom>
          <a:noFill/>
          <a:ln w="6350" cap="rnd">
            <a:noFill/>
            <a:miter lim="800000"/>
            <a:headEnd/>
            <a:tailEnd/>
          </a:ln>
        </p:spPr>
        <p:txBody>
          <a:bodyPr wrap="none" anchor="ctr">
            <a:spAutoFit/>
          </a:bodyPr>
          <a:lstStyle/>
          <a:p>
            <a:pPr eaLnBrk="0" hangingPunct="0">
              <a:spcBef>
                <a:spcPct val="0"/>
              </a:spcBef>
              <a:buClrTx/>
              <a:buSzTx/>
              <a:buFontTx/>
              <a:buNone/>
            </a:pPr>
            <a:r>
              <a:rPr lang="en-US" altLang="zh-CN" sz="1400" dirty="0">
                <a:latin typeface="Helvetica" pitchFamily="34" charset="0"/>
                <a:ea typeface="宋体" pitchFamily="2" charset="-122"/>
              </a:rPr>
              <a:t>Eth </a:t>
            </a:r>
            <a:r>
              <a:rPr lang="en-US" altLang="zh-CN" sz="1400" dirty="0" smtClean="0">
                <a:latin typeface="Helvetica" pitchFamily="34" charset="0"/>
                <a:ea typeface="宋体" pitchFamily="2" charset="-122"/>
              </a:rPr>
              <a:t>3/1    </a:t>
            </a:r>
            <a:endParaRPr lang="en-US" altLang="zh-CN" sz="1400" dirty="0">
              <a:latin typeface="Helvetica" pitchFamily="34" charset="0"/>
              <a:ea typeface="宋体" pitchFamily="2" charset="-122"/>
            </a:endParaRPr>
          </a:p>
        </p:txBody>
      </p:sp>
      <p:sp>
        <p:nvSpPr>
          <p:cNvPr id="59402" name="Text Box 10"/>
          <p:cNvSpPr txBox="1">
            <a:spLocks noChangeArrowheads="1"/>
          </p:cNvSpPr>
          <p:nvPr/>
        </p:nvSpPr>
        <p:spPr bwMode="auto">
          <a:xfrm>
            <a:off x="1695450" y="5905500"/>
            <a:ext cx="5634038" cy="427038"/>
          </a:xfrm>
          <a:prstGeom prst="rect">
            <a:avLst/>
          </a:prstGeom>
          <a:noFill/>
          <a:ln w="6350" cap="rnd">
            <a:noFill/>
            <a:miter lim="800000"/>
            <a:headEnd/>
            <a:tailEnd/>
          </a:ln>
        </p:spPr>
        <p:txBody>
          <a:bodyPr wrap="none" anchor="ctr">
            <a:spAutoFit/>
          </a:bodyPr>
          <a:lstStyle/>
          <a:p>
            <a:pPr marL="342900" lvl="1" indent="-228600" algn="ctr" eaLnBrk="0" hangingPunct="0">
              <a:spcBef>
                <a:spcPct val="0"/>
              </a:spcBef>
              <a:buClr>
                <a:schemeClr val="accent1"/>
              </a:buClr>
              <a:buSzTx/>
              <a:buFontTx/>
              <a:buChar char="•"/>
            </a:pPr>
            <a:r>
              <a:rPr lang="zh-CN" altLang="en-US" sz="2200">
                <a:latin typeface="Helvetica" pitchFamily="34" charset="0"/>
                <a:ea typeface="宋体" pitchFamily="2" charset="-122"/>
              </a:rPr>
              <a:t>路由器支持为多个</a:t>
            </a:r>
            <a:r>
              <a:rPr lang="en-US" altLang="zh-CN" sz="2200">
                <a:latin typeface="Helvetica" pitchFamily="34" charset="0"/>
                <a:ea typeface="宋体" pitchFamily="2" charset="-122"/>
              </a:rPr>
              <a:t>VLAN</a:t>
            </a:r>
            <a:r>
              <a:rPr lang="zh-CN" altLang="en-US" sz="2200">
                <a:latin typeface="Helvetica" pitchFamily="34" charset="0"/>
                <a:ea typeface="宋体" pitchFamily="2" charset="-122"/>
              </a:rPr>
              <a:t>提供一条</a:t>
            </a:r>
            <a:r>
              <a:rPr lang="en-US" altLang="zh-CN" sz="2200">
                <a:latin typeface="Helvetica" pitchFamily="34" charset="0"/>
                <a:ea typeface="宋体" pitchFamily="2" charset="-122"/>
              </a:rPr>
              <a:t>ISL</a:t>
            </a:r>
            <a:r>
              <a:rPr lang="zh-CN" altLang="en-US" sz="2200">
                <a:latin typeface="Helvetica" pitchFamily="34" charset="0"/>
                <a:ea typeface="宋体" pitchFamily="2" charset="-122"/>
              </a:rPr>
              <a:t>链路</a:t>
            </a:r>
          </a:p>
        </p:txBody>
      </p:sp>
      <p:sp>
        <p:nvSpPr>
          <p:cNvPr id="373771" name="Oval 11"/>
          <p:cNvSpPr>
            <a:spLocks noChangeArrowheads="1"/>
          </p:cNvSpPr>
          <p:nvPr/>
        </p:nvSpPr>
        <p:spPr bwMode="auto">
          <a:xfrm rot="-5400000">
            <a:off x="1402556" y="2540795"/>
            <a:ext cx="1933575" cy="684212"/>
          </a:xfrm>
          <a:prstGeom prst="ellipse">
            <a:avLst/>
          </a:prstGeom>
          <a:solidFill>
            <a:srgbClr val="CCFFCC"/>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59404" name="Text Box 12"/>
          <p:cNvSpPr txBox="1">
            <a:spLocks noChangeArrowheads="1"/>
          </p:cNvSpPr>
          <p:nvPr/>
        </p:nvSpPr>
        <p:spPr bwMode="auto">
          <a:xfrm>
            <a:off x="1930400" y="1638300"/>
            <a:ext cx="766763" cy="274638"/>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200">
                <a:latin typeface="Helvetica" pitchFamily="34" charset="0"/>
                <a:ea typeface="宋体" pitchFamily="2" charset="-122"/>
              </a:rPr>
              <a:t>VLAN10</a:t>
            </a:r>
          </a:p>
        </p:txBody>
      </p:sp>
      <p:sp>
        <p:nvSpPr>
          <p:cNvPr id="59405" name="Text Box 13"/>
          <p:cNvSpPr txBox="1">
            <a:spLocks noChangeArrowheads="1"/>
          </p:cNvSpPr>
          <p:nvPr/>
        </p:nvSpPr>
        <p:spPr bwMode="auto">
          <a:xfrm>
            <a:off x="3303588" y="1638300"/>
            <a:ext cx="766762" cy="274638"/>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200">
                <a:latin typeface="Helvetica" pitchFamily="34" charset="0"/>
                <a:ea typeface="宋体" pitchFamily="2" charset="-122"/>
              </a:rPr>
              <a:t>VLAN30</a:t>
            </a:r>
          </a:p>
        </p:txBody>
      </p:sp>
      <p:sp>
        <p:nvSpPr>
          <p:cNvPr id="373774" name="Oval 14"/>
          <p:cNvSpPr>
            <a:spLocks noChangeArrowheads="1"/>
          </p:cNvSpPr>
          <p:nvPr/>
        </p:nvSpPr>
        <p:spPr bwMode="auto">
          <a:xfrm rot="-5400000">
            <a:off x="2701131" y="2553495"/>
            <a:ext cx="1933575" cy="658812"/>
          </a:xfrm>
          <a:prstGeom prst="ellipse">
            <a:avLst/>
          </a:prstGeom>
          <a:solidFill>
            <a:srgbClr val="66CCFF"/>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3775" name="Oval 15"/>
          <p:cNvSpPr>
            <a:spLocks noChangeArrowheads="1"/>
          </p:cNvSpPr>
          <p:nvPr/>
        </p:nvSpPr>
        <p:spPr bwMode="auto">
          <a:xfrm rot="-5400000">
            <a:off x="2035969" y="2553494"/>
            <a:ext cx="1933575" cy="658813"/>
          </a:xfrm>
          <a:prstGeom prst="ellipse">
            <a:avLst/>
          </a:prstGeom>
          <a:solidFill>
            <a:srgbClr val="FFCCFF"/>
          </a:solidFill>
          <a:ln w="19050" cap="rnd">
            <a:solidFill>
              <a:schemeClr val="tx1"/>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59408" name="Text Box 16"/>
          <p:cNvSpPr txBox="1">
            <a:spLocks noChangeArrowheads="1"/>
          </p:cNvSpPr>
          <p:nvPr/>
        </p:nvSpPr>
        <p:spPr bwMode="auto">
          <a:xfrm>
            <a:off x="2617788" y="1638300"/>
            <a:ext cx="766762" cy="274638"/>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200">
                <a:latin typeface="Helvetica" pitchFamily="34" charset="0"/>
                <a:ea typeface="宋体" pitchFamily="2" charset="-122"/>
              </a:rPr>
              <a:t>VLAN20</a:t>
            </a:r>
          </a:p>
        </p:txBody>
      </p:sp>
      <p:sp>
        <p:nvSpPr>
          <p:cNvPr id="373777" name="Rectangle 17"/>
          <p:cNvSpPr>
            <a:spLocks noChangeArrowheads="1"/>
          </p:cNvSpPr>
          <p:nvPr/>
        </p:nvSpPr>
        <p:spPr bwMode="auto">
          <a:xfrm rot="5400000">
            <a:off x="2805907" y="4309269"/>
            <a:ext cx="309562" cy="114300"/>
          </a:xfrm>
          <a:prstGeom prst="rect">
            <a:avLst/>
          </a:prstGeom>
          <a:solidFill>
            <a:srgbClr val="FFCCFF"/>
          </a:solidFill>
          <a:ln w="19050" cap="rnd">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3778" name="Rectangle 18"/>
          <p:cNvSpPr>
            <a:spLocks noChangeArrowheads="1"/>
          </p:cNvSpPr>
          <p:nvPr/>
        </p:nvSpPr>
        <p:spPr bwMode="auto">
          <a:xfrm rot="5400000">
            <a:off x="2810669" y="4617244"/>
            <a:ext cx="303212" cy="114300"/>
          </a:xfrm>
          <a:prstGeom prst="rect">
            <a:avLst/>
          </a:prstGeom>
          <a:solidFill>
            <a:srgbClr val="66CCFF"/>
          </a:solidFill>
          <a:ln w="19050" cap="rnd">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pic>
        <p:nvPicPr>
          <p:cNvPr id="59411" name="Picture 19"/>
          <p:cNvPicPr>
            <a:picLocks noChangeArrowheads="1"/>
          </p:cNvPicPr>
          <p:nvPr/>
        </p:nvPicPr>
        <p:blipFill>
          <a:blip r:embed="rId3"/>
          <a:srcRect/>
          <a:stretch>
            <a:fillRect/>
          </a:stretch>
        </p:blipFill>
        <p:spPr bwMode="auto">
          <a:xfrm>
            <a:off x="2344738" y="4724400"/>
            <a:ext cx="1401762" cy="814388"/>
          </a:xfrm>
          <a:prstGeom prst="rect">
            <a:avLst/>
          </a:prstGeom>
          <a:noFill/>
          <a:ln w="9525">
            <a:noFill/>
            <a:miter lim="800000"/>
            <a:headEnd/>
            <a:tailEnd/>
          </a:ln>
        </p:spPr>
      </p:pic>
      <p:sp>
        <p:nvSpPr>
          <p:cNvPr id="59412" name="Text Box 20"/>
          <p:cNvSpPr txBox="1">
            <a:spLocks noChangeArrowheads="1"/>
          </p:cNvSpPr>
          <p:nvPr/>
        </p:nvSpPr>
        <p:spPr bwMode="auto">
          <a:xfrm>
            <a:off x="2978150" y="4089400"/>
            <a:ext cx="922338" cy="730250"/>
          </a:xfrm>
          <a:prstGeom prst="rect">
            <a:avLst/>
          </a:prstGeom>
          <a:noFill/>
          <a:ln w="6350" cap="rnd">
            <a:noFill/>
            <a:miter lim="800000"/>
            <a:headEnd/>
            <a:tailEnd/>
          </a:ln>
        </p:spPr>
        <p:txBody>
          <a:bodyPr wrap="none" anchor="ctr">
            <a:spAutoFit/>
          </a:bodyPr>
          <a:lstStyle/>
          <a:p>
            <a:pPr eaLnBrk="0" hangingPunct="0">
              <a:spcBef>
                <a:spcPct val="0"/>
              </a:spcBef>
              <a:buClrTx/>
              <a:buSzTx/>
              <a:buFontTx/>
              <a:buNone/>
            </a:pPr>
            <a:r>
              <a:rPr lang="en-US" altLang="zh-CN" sz="1400">
                <a:latin typeface="Helvetica" pitchFamily="34" charset="0"/>
                <a:ea typeface="宋体" pitchFamily="2" charset="-122"/>
              </a:rPr>
              <a:t>Eth 3/0.1</a:t>
            </a:r>
          </a:p>
          <a:p>
            <a:pPr eaLnBrk="0" hangingPunct="0">
              <a:spcBef>
                <a:spcPct val="0"/>
              </a:spcBef>
              <a:buClrTx/>
              <a:buSzTx/>
              <a:buFontTx/>
              <a:buNone/>
            </a:pPr>
            <a:r>
              <a:rPr lang="en-US" altLang="zh-CN" sz="1400">
                <a:latin typeface="Helvetica" pitchFamily="34" charset="0"/>
                <a:ea typeface="宋体" pitchFamily="2" charset="-122"/>
              </a:rPr>
              <a:t>       3/0.2</a:t>
            </a:r>
          </a:p>
          <a:p>
            <a:pPr eaLnBrk="0" hangingPunct="0">
              <a:spcBef>
                <a:spcPct val="0"/>
              </a:spcBef>
              <a:buClrTx/>
              <a:buSzTx/>
              <a:buFontTx/>
              <a:buNone/>
            </a:pPr>
            <a:r>
              <a:rPr lang="en-US" altLang="zh-CN" sz="1400">
                <a:latin typeface="Helvetica" pitchFamily="34" charset="0"/>
                <a:ea typeface="宋体" pitchFamily="2" charset="-122"/>
              </a:rPr>
              <a:t>       3/0.3</a:t>
            </a:r>
          </a:p>
        </p:txBody>
      </p:sp>
      <p:sp>
        <p:nvSpPr>
          <p:cNvPr id="373781" name="Line 21"/>
          <p:cNvSpPr>
            <a:spLocks noChangeShapeType="1"/>
          </p:cNvSpPr>
          <p:nvPr/>
        </p:nvSpPr>
        <p:spPr bwMode="auto">
          <a:xfrm>
            <a:off x="3624263" y="2894013"/>
            <a:ext cx="3175" cy="65405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3782" name="Line 22"/>
          <p:cNvSpPr>
            <a:spLocks noChangeShapeType="1"/>
          </p:cNvSpPr>
          <p:nvPr/>
        </p:nvSpPr>
        <p:spPr bwMode="auto">
          <a:xfrm>
            <a:off x="2947988" y="2894013"/>
            <a:ext cx="3175" cy="65405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3783" name="Line 23"/>
          <p:cNvSpPr>
            <a:spLocks noChangeShapeType="1"/>
          </p:cNvSpPr>
          <p:nvPr/>
        </p:nvSpPr>
        <p:spPr bwMode="auto">
          <a:xfrm>
            <a:off x="2366963" y="2894013"/>
            <a:ext cx="3175" cy="654050"/>
          </a:xfrm>
          <a:prstGeom prst="line">
            <a:avLst/>
          </a:prstGeom>
          <a:noFill/>
          <a:ln w="38100" cap="rnd">
            <a:solidFill>
              <a:schemeClr val="accent2"/>
            </a:solidFill>
            <a:round/>
            <a:headEnd/>
            <a:tailEnd/>
          </a:ln>
          <a:effectLst>
            <a:outerShdw dist="35921" dir="2700000" algn="ctr" rotWithShape="0">
              <a:schemeClr val="bg2"/>
            </a:outerShdw>
          </a:effectLst>
        </p:spPr>
        <p:txBody>
          <a:bodyPr wrap="none" anchor="ctr"/>
          <a:lstStyle/>
          <a:p>
            <a:pPr>
              <a:defRPr/>
            </a:pPr>
            <a:endParaRPr lang="zh-CN" altLang="en-US"/>
          </a:p>
        </p:txBody>
      </p:sp>
      <p:pic>
        <p:nvPicPr>
          <p:cNvPr id="59416" name="Picture 24"/>
          <p:cNvPicPr>
            <a:picLocks noChangeArrowheads="1"/>
          </p:cNvPicPr>
          <p:nvPr/>
        </p:nvPicPr>
        <p:blipFill>
          <a:blip r:embed="rId4"/>
          <a:srcRect/>
          <a:stretch>
            <a:fillRect/>
          </a:stretch>
        </p:blipFill>
        <p:spPr bwMode="auto">
          <a:xfrm>
            <a:off x="2119313" y="2582863"/>
            <a:ext cx="555625" cy="503237"/>
          </a:xfrm>
          <a:prstGeom prst="rect">
            <a:avLst/>
          </a:prstGeom>
          <a:noFill/>
          <a:ln w="9525">
            <a:noFill/>
            <a:miter lim="800000"/>
            <a:headEnd/>
            <a:tailEnd/>
          </a:ln>
        </p:spPr>
      </p:pic>
      <p:pic>
        <p:nvPicPr>
          <p:cNvPr id="59417" name="Picture 25"/>
          <p:cNvPicPr>
            <a:picLocks noChangeArrowheads="1"/>
          </p:cNvPicPr>
          <p:nvPr/>
        </p:nvPicPr>
        <p:blipFill>
          <a:blip r:embed="rId4"/>
          <a:srcRect/>
          <a:stretch>
            <a:fillRect/>
          </a:stretch>
        </p:blipFill>
        <p:spPr bwMode="auto">
          <a:xfrm>
            <a:off x="3405188" y="2578100"/>
            <a:ext cx="555625" cy="503238"/>
          </a:xfrm>
          <a:prstGeom prst="rect">
            <a:avLst/>
          </a:prstGeom>
          <a:noFill/>
          <a:ln w="9525">
            <a:noFill/>
            <a:miter lim="800000"/>
            <a:headEnd/>
            <a:tailEnd/>
          </a:ln>
        </p:spPr>
      </p:pic>
      <p:pic>
        <p:nvPicPr>
          <p:cNvPr id="59418" name="Picture 26"/>
          <p:cNvPicPr>
            <a:picLocks noChangeArrowheads="1"/>
          </p:cNvPicPr>
          <p:nvPr/>
        </p:nvPicPr>
        <p:blipFill>
          <a:blip r:embed="rId4"/>
          <a:srcRect/>
          <a:stretch>
            <a:fillRect/>
          </a:stretch>
        </p:blipFill>
        <p:spPr bwMode="auto">
          <a:xfrm>
            <a:off x="2740025" y="2549525"/>
            <a:ext cx="555625" cy="503238"/>
          </a:xfrm>
          <a:prstGeom prst="rect">
            <a:avLst/>
          </a:prstGeom>
          <a:noFill/>
          <a:ln w="9525">
            <a:noFill/>
            <a:miter lim="800000"/>
            <a:headEnd/>
            <a:tailEnd/>
          </a:ln>
        </p:spPr>
      </p:pic>
      <p:pic>
        <p:nvPicPr>
          <p:cNvPr id="59419" name="Picture 27"/>
          <p:cNvPicPr>
            <a:picLocks noChangeArrowheads="1"/>
          </p:cNvPicPr>
          <p:nvPr/>
        </p:nvPicPr>
        <p:blipFill>
          <a:blip r:embed="rId5"/>
          <a:srcRect/>
          <a:stretch>
            <a:fillRect/>
          </a:stretch>
        </p:blipFill>
        <p:spPr bwMode="auto">
          <a:xfrm>
            <a:off x="2128838" y="3417888"/>
            <a:ext cx="1690687" cy="569912"/>
          </a:xfrm>
          <a:prstGeom prst="rect">
            <a:avLst/>
          </a:prstGeom>
          <a:noFill/>
          <a:ln w="9525">
            <a:noFill/>
            <a:miter lim="800000"/>
            <a:headEnd/>
            <a:tailEnd/>
          </a:ln>
        </p:spPr>
      </p:pic>
      <p:sp>
        <p:nvSpPr>
          <p:cNvPr id="373788" name="Rectangle 28"/>
          <p:cNvSpPr>
            <a:spLocks noChangeArrowheads="1"/>
          </p:cNvSpPr>
          <p:nvPr/>
        </p:nvSpPr>
        <p:spPr bwMode="auto">
          <a:xfrm>
            <a:off x="4587875" y="5137150"/>
            <a:ext cx="309563" cy="114300"/>
          </a:xfrm>
          <a:prstGeom prst="rect">
            <a:avLst/>
          </a:prstGeom>
          <a:solidFill>
            <a:srgbClr val="0070C0"/>
          </a:solidFill>
          <a:ln w="19050" cap="rnd">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3789" name="Rectangle 29"/>
          <p:cNvSpPr>
            <a:spLocks noChangeArrowheads="1"/>
          </p:cNvSpPr>
          <p:nvPr/>
        </p:nvSpPr>
        <p:spPr bwMode="auto">
          <a:xfrm>
            <a:off x="4895850" y="5137150"/>
            <a:ext cx="309563" cy="114300"/>
          </a:xfrm>
          <a:prstGeom prst="rect">
            <a:avLst/>
          </a:prstGeom>
          <a:solidFill>
            <a:srgbClr val="0070C0"/>
          </a:solidFill>
          <a:ln w="19050" cap="rnd">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3790" name="Rectangle 30"/>
          <p:cNvSpPr>
            <a:spLocks noChangeArrowheads="1"/>
          </p:cNvSpPr>
          <p:nvPr/>
        </p:nvSpPr>
        <p:spPr bwMode="auto">
          <a:xfrm>
            <a:off x="5207000" y="5135563"/>
            <a:ext cx="303213" cy="114300"/>
          </a:xfrm>
          <a:prstGeom prst="rect">
            <a:avLst/>
          </a:prstGeom>
          <a:solidFill>
            <a:srgbClr val="0070C0"/>
          </a:solidFill>
          <a:ln w="19050" cap="rnd">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pic>
        <p:nvPicPr>
          <p:cNvPr id="59423" name="Picture 31"/>
          <p:cNvPicPr>
            <a:picLocks noChangeArrowheads="1"/>
          </p:cNvPicPr>
          <p:nvPr/>
        </p:nvPicPr>
        <p:blipFill>
          <a:blip r:embed="rId5"/>
          <a:srcRect/>
          <a:stretch>
            <a:fillRect/>
          </a:stretch>
        </p:blipFill>
        <p:spPr bwMode="auto">
          <a:xfrm>
            <a:off x="5314950" y="4927600"/>
            <a:ext cx="1169988" cy="427038"/>
          </a:xfrm>
          <a:prstGeom prst="rect">
            <a:avLst/>
          </a:prstGeom>
          <a:noFill/>
          <a:ln w="9525">
            <a:noFill/>
            <a:miter lim="800000"/>
            <a:headEnd/>
            <a:tailEnd/>
          </a:ln>
        </p:spPr>
      </p:pic>
      <p:pic>
        <p:nvPicPr>
          <p:cNvPr id="59424" name="Picture 32"/>
          <p:cNvPicPr>
            <a:picLocks noChangeArrowheads="1"/>
          </p:cNvPicPr>
          <p:nvPr/>
        </p:nvPicPr>
        <p:blipFill>
          <a:blip r:embed="rId6"/>
          <a:srcRect/>
          <a:stretch>
            <a:fillRect/>
          </a:stretch>
        </p:blipFill>
        <p:spPr bwMode="auto">
          <a:xfrm>
            <a:off x="6142038" y="3438525"/>
            <a:ext cx="584200" cy="939800"/>
          </a:xfrm>
          <a:prstGeom prst="rect">
            <a:avLst/>
          </a:prstGeom>
          <a:noFill/>
          <a:ln w="9525">
            <a:noFill/>
            <a:miter lim="800000"/>
            <a:headEnd/>
            <a:tailEnd/>
          </a:ln>
        </p:spPr>
      </p:pic>
      <p:sp>
        <p:nvSpPr>
          <p:cNvPr id="59425" name="Text Box 33"/>
          <p:cNvSpPr txBox="1">
            <a:spLocks noChangeArrowheads="1"/>
          </p:cNvSpPr>
          <p:nvPr/>
        </p:nvSpPr>
        <p:spPr bwMode="auto">
          <a:xfrm>
            <a:off x="5986463" y="3082925"/>
            <a:ext cx="766762" cy="274638"/>
          </a:xfrm>
          <a:prstGeom prst="rect">
            <a:avLst/>
          </a:prstGeom>
          <a:noFill/>
          <a:ln w="28575" cap="rnd">
            <a:noFill/>
            <a:miter lim="800000"/>
            <a:headEnd/>
            <a:tailEnd/>
          </a:ln>
        </p:spPr>
        <p:txBody>
          <a:bodyPr wrap="none">
            <a:spAutoFit/>
          </a:bodyPr>
          <a:lstStyle/>
          <a:p>
            <a:pPr algn="ctr" eaLnBrk="0" hangingPunct="0">
              <a:spcBef>
                <a:spcPct val="0"/>
              </a:spcBef>
              <a:buClrTx/>
              <a:buSzTx/>
              <a:buFontTx/>
              <a:buNone/>
            </a:pPr>
            <a:r>
              <a:rPr lang="en-US" altLang="zh-CN" sz="1200">
                <a:latin typeface="Helvetica" pitchFamily="34" charset="0"/>
                <a:ea typeface="宋体" pitchFamily="2" charset="-122"/>
              </a:rPr>
              <a:t>VLAN60</a:t>
            </a: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二层交换机工作原理</a:t>
            </a:r>
          </a:p>
        </p:txBody>
      </p:sp>
      <p:sp>
        <p:nvSpPr>
          <p:cNvPr id="60419" name="Rectangle 3"/>
          <p:cNvSpPr>
            <a:spLocks noGrp="1" noChangeArrowheads="1"/>
          </p:cNvSpPr>
          <p:nvPr>
            <p:ph type="body" idx="1"/>
          </p:nvPr>
        </p:nvSpPr>
        <p:spPr/>
        <p:txBody>
          <a:bodyPr/>
          <a:lstStyle/>
          <a:p>
            <a:pPr eaLnBrk="1" hangingPunct="1">
              <a:lnSpc>
                <a:spcPct val="80000"/>
              </a:lnSpc>
            </a:pPr>
            <a:r>
              <a:rPr lang="zh-CN" altLang="en-US" sz="1900" smtClean="0"/>
              <a:t>工作方式</a:t>
            </a:r>
          </a:p>
          <a:p>
            <a:pPr lvl="1" eaLnBrk="1" hangingPunct="1">
              <a:lnSpc>
                <a:spcPct val="80000"/>
              </a:lnSpc>
            </a:pPr>
            <a:r>
              <a:rPr lang="zh-CN" altLang="en-US" sz="1700" smtClean="0"/>
              <a:t>交换机根据收到数据帧中的源</a:t>
            </a:r>
            <a:r>
              <a:rPr lang="en-US" altLang="zh-CN" sz="1700" smtClean="0"/>
              <a:t>MAC</a:t>
            </a:r>
            <a:r>
              <a:rPr lang="zh-CN" altLang="en-US" sz="1700" smtClean="0"/>
              <a:t>地址建立该地址同交换机端口的映射，并将其写入</a:t>
            </a:r>
            <a:r>
              <a:rPr lang="en-US" altLang="zh-CN" sz="1700" smtClean="0"/>
              <a:t>MAC</a:t>
            </a:r>
            <a:r>
              <a:rPr lang="zh-CN" altLang="en-US" sz="1700" smtClean="0"/>
              <a:t>地址表中。 </a:t>
            </a:r>
          </a:p>
          <a:p>
            <a:pPr lvl="1" eaLnBrk="1" hangingPunct="1">
              <a:lnSpc>
                <a:spcPct val="80000"/>
              </a:lnSpc>
            </a:pPr>
            <a:r>
              <a:rPr lang="zh-CN" altLang="en-US" sz="1700" smtClean="0"/>
              <a:t>交换机将数据帧中的目的</a:t>
            </a:r>
            <a:r>
              <a:rPr lang="en-US" altLang="zh-CN" sz="1700" smtClean="0"/>
              <a:t>MAC</a:t>
            </a:r>
            <a:r>
              <a:rPr lang="zh-CN" altLang="en-US" sz="1700" smtClean="0"/>
              <a:t>地址同已建立的</a:t>
            </a:r>
            <a:r>
              <a:rPr lang="en-US" altLang="zh-CN" sz="1700" smtClean="0"/>
              <a:t>MAC</a:t>
            </a:r>
            <a:r>
              <a:rPr lang="zh-CN" altLang="en-US" sz="1700" smtClean="0"/>
              <a:t>地址表进行比较，以决定由哪个端口进行转发。 </a:t>
            </a:r>
          </a:p>
          <a:p>
            <a:pPr lvl="1" eaLnBrk="1" hangingPunct="1">
              <a:lnSpc>
                <a:spcPct val="80000"/>
              </a:lnSpc>
            </a:pPr>
            <a:r>
              <a:rPr lang="zh-CN" altLang="en-US" sz="1700" smtClean="0"/>
              <a:t>如数据帧中的目的</a:t>
            </a:r>
            <a:r>
              <a:rPr lang="en-US" altLang="zh-CN" sz="1700" smtClean="0"/>
              <a:t>MAC</a:t>
            </a:r>
            <a:r>
              <a:rPr lang="zh-CN" altLang="en-US" sz="1700" smtClean="0"/>
              <a:t>地址不在</a:t>
            </a:r>
            <a:r>
              <a:rPr lang="en-US" altLang="zh-CN" sz="1700" smtClean="0"/>
              <a:t>MAC</a:t>
            </a:r>
            <a:r>
              <a:rPr lang="zh-CN" altLang="en-US" sz="1700" smtClean="0"/>
              <a:t>地址表中，则向所有端口转发。这一过程称之为泛洪（</a:t>
            </a:r>
            <a:r>
              <a:rPr lang="en-US" altLang="zh-CN" sz="1700" smtClean="0"/>
              <a:t>flood</a:t>
            </a:r>
            <a:r>
              <a:rPr lang="zh-CN" altLang="en-US" sz="1700" smtClean="0"/>
              <a:t>）。 </a:t>
            </a:r>
          </a:p>
          <a:p>
            <a:pPr lvl="1" eaLnBrk="1" hangingPunct="1">
              <a:lnSpc>
                <a:spcPct val="80000"/>
              </a:lnSpc>
            </a:pPr>
            <a:r>
              <a:rPr lang="zh-CN" altLang="en-US" sz="1700" smtClean="0"/>
              <a:t>广播帧和组播帧向所有的端口转发。 </a:t>
            </a:r>
          </a:p>
          <a:p>
            <a:pPr eaLnBrk="1" hangingPunct="1">
              <a:lnSpc>
                <a:spcPct val="80000"/>
              </a:lnSpc>
            </a:pPr>
            <a:r>
              <a:rPr lang="zh-CN" altLang="en-US" sz="1900" smtClean="0"/>
              <a:t>交换机的三个主要功能： </a:t>
            </a:r>
          </a:p>
          <a:p>
            <a:pPr lvl="1" eaLnBrk="1" hangingPunct="1">
              <a:lnSpc>
                <a:spcPct val="80000"/>
              </a:lnSpc>
            </a:pPr>
            <a:r>
              <a:rPr lang="zh-CN" altLang="en-US" sz="1700" smtClean="0"/>
              <a:t>学习：以太网交换机了解每一端口相连设备的</a:t>
            </a:r>
            <a:r>
              <a:rPr lang="en-US" altLang="zh-CN" sz="1700" smtClean="0"/>
              <a:t>MAC</a:t>
            </a:r>
            <a:r>
              <a:rPr lang="zh-CN" altLang="en-US" sz="1700" smtClean="0"/>
              <a:t>地址，并将地址同相应的端口映射起来存放在交换机缓存中的</a:t>
            </a:r>
            <a:r>
              <a:rPr lang="en-US" altLang="zh-CN" sz="1700" smtClean="0"/>
              <a:t>MAC</a:t>
            </a:r>
            <a:r>
              <a:rPr lang="zh-CN" altLang="en-US" sz="1700" smtClean="0"/>
              <a:t>地址表中。 </a:t>
            </a:r>
          </a:p>
          <a:p>
            <a:pPr lvl="1" eaLnBrk="1" hangingPunct="1">
              <a:lnSpc>
                <a:spcPct val="80000"/>
              </a:lnSpc>
            </a:pPr>
            <a:r>
              <a:rPr lang="zh-CN" altLang="en-US" sz="1700" smtClean="0"/>
              <a:t>转发</a:t>
            </a:r>
            <a:r>
              <a:rPr lang="en-US" altLang="zh-CN" sz="1700" smtClean="0"/>
              <a:t>/</a:t>
            </a:r>
            <a:r>
              <a:rPr lang="zh-CN" altLang="en-US" sz="1700" smtClean="0"/>
              <a:t>过滤：当一个数据帧的目的地址在</a:t>
            </a:r>
            <a:r>
              <a:rPr lang="en-US" altLang="zh-CN" sz="1700" smtClean="0"/>
              <a:t>MAC</a:t>
            </a:r>
            <a:r>
              <a:rPr lang="zh-CN" altLang="en-US" sz="1700" smtClean="0"/>
              <a:t>地址表中有映射时，它被转发到连接目的节点的端口而不是所有端口（如该数据帧为广播</a:t>
            </a:r>
            <a:r>
              <a:rPr lang="en-US" altLang="zh-CN" sz="1700" smtClean="0"/>
              <a:t>/</a:t>
            </a:r>
            <a:r>
              <a:rPr lang="zh-CN" altLang="en-US" sz="1700" smtClean="0"/>
              <a:t>组播帧则转发至所有端口）。 </a:t>
            </a:r>
          </a:p>
          <a:p>
            <a:pPr lvl="1" eaLnBrk="1" hangingPunct="1">
              <a:lnSpc>
                <a:spcPct val="80000"/>
              </a:lnSpc>
            </a:pPr>
            <a:r>
              <a:rPr lang="zh-CN" altLang="en-US" sz="1700" smtClean="0"/>
              <a:t>消除回路：当交换机包括一个冗余回路时，以太网交换机通过生成树协议避免回路的产生，同时允许存在后备路径。 </a:t>
            </a: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smtClean="0"/>
              <a:t>三层交换机功能模型</a:t>
            </a:r>
          </a:p>
        </p:txBody>
      </p:sp>
      <p:sp>
        <p:nvSpPr>
          <p:cNvPr id="61443" name="Line 3"/>
          <p:cNvSpPr>
            <a:spLocks noChangeShapeType="1"/>
          </p:cNvSpPr>
          <p:nvPr/>
        </p:nvSpPr>
        <p:spPr bwMode="auto">
          <a:xfrm>
            <a:off x="6640513" y="3643313"/>
            <a:ext cx="1587" cy="520700"/>
          </a:xfrm>
          <a:prstGeom prst="line">
            <a:avLst/>
          </a:prstGeom>
          <a:noFill/>
          <a:ln w="28575">
            <a:solidFill>
              <a:srgbClr val="33CCCC"/>
            </a:solidFill>
            <a:round/>
            <a:headEnd/>
            <a:tailEnd/>
          </a:ln>
        </p:spPr>
        <p:txBody>
          <a:bodyPr wrap="none" anchor="ctr"/>
          <a:lstStyle/>
          <a:p>
            <a:endParaRPr lang="zh-CN" altLang="en-US"/>
          </a:p>
        </p:txBody>
      </p:sp>
      <p:sp>
        <p:nvSpPr>
          <p:cNvPr id="61444" name="Line 4"/>
          <p:cNvSpPr>
            <a:spLocks noChangeShapeType="1"/>
          </p:cNvSpPr>
          <p:nvPr/>
        </p:nvSpPr>
        <p:spPr bwMode="auto">
          <a:xfrm>
            <a:off x="5046663" y="3643313"/>
            <a:ext cx="3175" cy="520700"/>
          </a:xfrm>
          <a:prstGeom prst="line">
            <a:avLst/>
          </a:prstGeom>
          <a:noFill/>
          <a:ln w="28575">
            <a:solidFill>
              <a:srgbClr val="3366FF"/>
            </a:solidFill>
            <a:round/>
            <a:headEnd/>
            <a:tailEnd/>
          </a:ln>
        </p:spPr>
        <p:txBody>
          <a:bodyPr wrap="none" anchor="ctr"/>
          <a:lstStyle/>
          <a:p>
            <a:endParaRPr lang="zh-CN" altLang="en-US"/>
          </a:p>
        </p:txBody>
      </p:sp>
      <p:sp>
        <p:nvSpPr>
          <p:cNvPr id="61445" name="Line 5"/>
          <p:cNvSpPr>
            <a:spLocks noChangeShapeType="1"/>
          </p:cNvSpPr>
          <p:nvPr/>
        </p:nvSpPr>
        <p:spPr bwMode="auto">
          <a:xfrm>
            <a:off x="4092575" y="3643313"/>
            <a:ext cx="1588" cy="520700"/>
          </a:xfrm>
          <a:prstGeom prst="line">
            <a:avLst/>
          </a:prstGeom>
          <a:noFill/>
          <a:ln w="28575">
            <a:solidFill>
              <a:srgbClr val="3366FF"/>
            </a:solidFill>
            <a:round/>
            <a:headEnd/>
            <a:tailEnd/>
          </a:ln>
        </p:spPr>
        <p:txBody>
          <a:bodyPr wrap="none" anchor="ctr"/>
          <a:lstStyle/>
          <a:p>
            <a:endParaRPr lang="zh-CN" altLang="en-US"/>
          </a:p>
        </p:txBody>
      </p:sp>
      <p:sp>
        <p:nvSpPr>
          <p:cNvPr id="61446" name="Line 6"/>
          <p:cNvSpPr>
            <a:spLocks noChangeShapeType="1"/>
          </p:cNvSpPr>
          <p:nvPr/>
        </p:nvSpPr>
        <p:spPr bwMode="auto">
          <a:xfrm>
            <a:off x="2500313" y="3643313"/>
            <a:ext cx="1587" cy="520700"/>
          </a:xfrm>
          <a:prstGeom prst="line">
            <a:avLst/>
          </a:prstGeom>
          <a:noFill/>
          <a:ln w="28575">
            <a:solidFill>
              <a:srgbClr val="FF0000"/>
            </a:solidFill>
            <a:round/>
            <a:headEnd/>
            <a:tailEnd/>
          </a:ln>
        </p:spPr>
        <p:txBody>
          <a:bodyPr wrap="none" anchor="ctr"/>
          <a:lstStyle/>
          <a:p>
            <a:endParaRPr lang="zh-CN" altLang="en-US"/>
          </a:p>
        </p:txBody>
      </p:sp>
      <p:sp>
        <p:nvSpPr>
          <p:cNvPr id="61447" name="Line 7"/>
          <p:cNvSpPr>
            <a:spLocks noChangeShapeType="1"/>
          </p:cNvSpPr>
          <p:nvPr/>
        </p:nvSpPr>
        <p:spPr bwMode="auto">
          <a:xfrm>
            <a:off x="6532563" y="1679575"/>
            <a:ext cx="1587" cy="965200"/>
          </a:xfrm>
          <a:prstGeom prst="line">
            <a:avLst/>
          </a:prstGeom>
          <a:noFill/>
          <a:ln w="28575">
            <a:solidFill>
              <a:srgbClr val="33CCCC"/>
            </a:solidFill>
            <a:round/>
            <a:headEnd/>
            <a:tailEnd/>
          </a:ln>
        </p:spPr>
        <p:txBody>
          <a:bodyPr wrap="none" anchor="ctr"/>
          <a:lstStyle/>
          <a:p>
            <a:endParaRPr lang="zh-CN" altLang="en-US"/>
          </a:p>
        </p:txBody>
      </p:sp>
      <p:sp>
        <p:nvSpPr>
          <p:cNvPr id="61448" name="Line 8"/>
          <p:cNvSpPr>
            <a:spLocks noChangeShapeType="1"/>
          </p:cNvSpPr>
          <p:nvPr/>
        </p:nvSpPr>
        <p:spPr bwMode="auto">
          <a:xfrm>
            <a:off x="4954588" y="1679575"/>
            <a:ext cx="1592262" cy="1588"/>
          </a:xfrm>
          <a:prstGeom prst="line">
            <a:avLst/>
          </a:prstGeom>
          <a:noFill/>
          <a:ln w="28575">
            <a:solidFill>
              <a:srgbClr val="33CCCC"/>
            </a:solidFill>
            <a:round/>
            <a:headEnd/>
            <a:tailEnd/>
          </a:ln>
        </p:spPr>
        <p:txBody>
          <a:bodyPr wrap="none" anchor="ctr"/>
          <a:lstStyle/>
          <a:p>
            <a:endParaRPr lang="zh-CN" altLang="en-US"/>
          </a:p>
        </p:txBody>
      </p:sp>
      <p:sp>
        <p:nvSpPr>
          <p:cNvPr id="61449" name="Line 9"/>
          <p:cNvSpPr>
            <a:spLocks noChangeShapeType="1"/>
          </p:cNvSpPr>
          <p:nvPr/>
        </p:nvSpPr>
        <p:spPr bwMode="auto">
          <a:xfrm>
            <a:off x="4624388" y="1638300"/>
            <a:ext cx="1587" cy="965200"/>
          </a:xfrm>
          <a:prstGeom prst="line">
            <a:avLst/>
          </a:prstGeom>
          <a:noFill/>
          <a:ln w="28575">
            <a:solidFill>
              <a:srgbClr val="3366FF"/>
            </a:solidFill>
            <a:round/>
            <a:headEnd/>
            <a:tailEnd/>
          </a:ln>
        </p:spPr>
        <p:txBody>
          <a:bodyPr wrap="none" anchor="ctr"/>
          <a:lstStyle/>
          <a:p>
            <a:endParaRPr lang="zh-CN" altLang="en-US"/>
          </a:p>
        </p:txBody>
      </p:sp>
      <p:sp>
        <p:nvSpPr>
          <p:cNvPr id="61450" name="Line 10"/>
          <p:cNvSpPr>
            <a:spLocks noChangeShapeType="1"/>
          </p:cNvSpPr>
          <p:nvPr/>
        </p:nvSpPr>
        <p:spPr bwMode="auto">
          <a:xfrm>
            <a:off x="2606675" y="1679575"/>
            <a:ext cx="3175" cy="965200"/>
          </a:xfrm>
          <a:prstGeom prst="line">
            <a:avLst/>
          </a:prstGeom>
          <a:noFill/>
          <a:ln w="28575">
            <a:solidFill>
              <a:srgbClr val="FF0000"/>
            </a:solidFill>
            <a:round/>
            <a:headEnd/>
            <a:tailEnd/>
          </a:ln>
        </p:spPr>
        <p:txBody>
          <a:bodyPr wrap="none" anchor="ctr"/>
          <a:lstStyle/>
          <a:p>
            <a:endParaRPr lang="zh-CN" altLang="en-US"/>
          </a:p>
        </p:txBody>
      </p:sp>
      <p:sp>
        <p:nvSpPr>
          <p:cNvPr id="61451" name="Rectangle 11"/>
          <p:cNvSpPr>
            <a:spLocks noChangeArrowheads="1"/>
          </p:cNvSpPr>
          <p:nvPr/>
        </p:nvSpPr>
        <p:spPr bwMode="auto">
          <a:xfrm>
            <a:off x="1547813" y="2528888"/>
            <a:ext cx="2017712" cy="1262062"/>
          </a:xfrm>
          <a:prstGeom prst="rect">
            <a:avLst/>
          </a:prstGeom>
          <a:solidFill>
            <a:srgbClr val="FF99CC"/>
          </a:solidFill>
          <a:ln w="9525" algn="ctr">
            <a:solidFill>
              <a:schemeClr val="tx1"/>
            </a:solidFill>
            <a:miter lim="800000"/>
            <a:headEnd/>
            <a:tailEnd/>
          </a:ln>
        </p:spPr>
        <p:txBody>
          <a:bodyPr wrap="none" anchor="ctr"/>
          <a:lstStyle/>
          <a:p>
            <a:endParaRPr lang="zh-CN" altLang="en-US"/>
          </a:p>
        </p:txBody>
      </p:sp>
      <p:sp>
        <p:nvSpPr>
          <p:cNvPr id="61452" name="Rectangle 12"/>
          <p:cNvSpPr>
            <a:spLocks noChangeArrowheads="1"/>
          </p:cNvSpPr>
          <p:nvPr/>
        </p:nvSpPr>
        <p:spPr bwMode="auto">
          <a:xfrm>
            <a:off x="5578475" y="2528888"/>
            <a:ext cx="2017713" cy="1262062"/>
          </a:xfrm>
          <a:prstGeom prst="rect">
            <a:avLst/>
          </a:prstGeom>
          <a:solidFill>
            <a:srgbClr val="CCFFFF"/>
          </a:solidFill>
          <a:ln w="9525" algn="ctr">
            <a:solidFill>
              <a:schemeClr val="tx1"/>
            </a:solidFill>
            <a:miter lim="800000"/>
            <a:headEnd/>
            <a:tailEnd/>
          </a:ln>
        </p:spPr>
        <p:txBody>
          <a:bodyPr wrap="none" anchor="ctr"/>
          <a:lstStyle/>
          <a:p>
            <a:endParaRPr lang="zh-CN" altLang="en-US"/>
          </a:p>
        </p:txBody>
      </p:sp>
      <p:sp>
        <p:nvSpPr>
          <p:cNvPr id="61453" name="Rectangle 13"/>
          <p:cNvSpPr>
            <a:spLocks noChangeArrowheads="1"/>
          </p:cNvSpPr>
          <p:nvPr/>
        </p:nvSpPr>
        <p:spPr bwMode="auto">
          <a:xfrm>
            <a:off x="3565525" y="2528888"/>
            <a:ext cx="2014538" cy="1262062"/>
          </a:xfrm>
          <a:prstGeom prst="rect">
            <a:avLst/>
          </a:prstGeom>
          <a:solidFill>
            <a:srgbClr val="99CCFF"/>
          </a:solidFill>
          <a:ln w="9525" algn="ctr">
            <a:solidFill>
              <a:schemeClr val="tx1"/>
            </a:solidFill>
            <a:miter lim="800000"/>
            <a:headEnd/>
            <a:tailEnd/>
          </a:ln>
        </p:spPr>
        <p:txBody>
          <a:bodyPr wrap="none" anchor="ctr"/>
          <a:lstStyle/>
          <a:p>
            <a:endParaRPr lang="zh-CN" altLang="en-US"/>
          </a:p>
        </p:txBody>
      </p:sp>
      <p:sp>
        <p:nvSpPr>
          <p:cNvPr id="61454" name="Line 14"/>
          <p:cNvSpPr>
            <a:spLocks noChangeShapeType="1"/>
          </p:cNvSpPr>
          <p:nvPr/>
        </p:nvSpPr>
        <p:spPr bwMode="auto">
          <a:xfrm>
            <a:off x="2606675" y="1679575"/>
            <a:ext cx="1592263" cy="1588"/>
          </a:xfrm>
          <a:prstGeom prst="line">
            <a:avLst/>
          </a:prstGeom>
          <a:noFill/>
          <a:ln w="28575">
            <a:solidFill>
              <a:srgbClr val="FF0000"/>
            </a:solidFill>
            <a:round/>
            <a:headEnd/>
            <a:tailEnd/>
          </a:ln>
        </p:spPr>
        <p:txBody>
          <a:bodyPr wrap="none" anchor="ctr"/>
          <a:lstStyle/>
          <a:p>
            <a:endParaRPr lang="zh-CN" altLang="en-US"/>
          </a:p>
        </p:txBody>
      </p:sp>
      <p:pic>
        <p:nvPicPr>
          <p:cNvPr id="289807" name="Picture 15" descr="EndUser Female"/>
          <p:cNvPicPr>
            <a:picLocks noChangeAspect="1" noChangeArrowheads="1"/>
          </p:cNvPicPr>
          <p:nvPr/>
        </p:nvPicPr>
        <p:blipFill>
          <a:blip r:embed="rId3"/>
          <a:srcRect/>
          <a:stretch>
            <a:fillRect/>
          </a:stretch>
        </p:blipFill>
        <p:spPr bwMode="auto">
          <a:xfrm>
            <a:off x="1974850" y="4238625"/>
            <a:ext cx="803275" cy="890588"/>
          </a:xfrm>
          <a:prstGeom prst="rect">
            <a:avLst/>
          </a:prstGeom>
          <a:noFill/>
          <a:effectLst>
            <a:outerShdw dist="17961" dir="2700000" algn="ctr" rotWithShape="0">
              <a:schemeClr val="bg2"/>
            </a:outerShdw>
          </a:effectLst>
        </p:spPr>
      </p:pic>
      <p:pic>
        <p:nvPicPr>
          <p:cNvPr id="289808" name="Picture 16" descr="EndUser Female"/>
          <p:cNvPicPr>
            <a:picLocks noChangeAspect="1" noChangeArrowheads="1"/>
          </p:cNvPicPr>
          <p:nvPr/>
        </p:nvPicPr>
        <p:blipFill>
          <a:blip r:embed="rId3"/>
          <a:srcRect/>
          <a:stretch>
            <a:fillRect/>
          </a:stretch>
        </p:blipFill>
        <p:spPr bwMode="auto">
          <a:xfrm>
            <a:off x="4564063" y="4237038"/>
            <a:ext cx="803275" cy="890587"/>
          </a:xfrm>
          <a:prstGeom prst="rect">
            <a:avLst/>
          </a:prstGeom>
          <a:noFill/>
          <a:effectLst>
            <a:outerShdw dist="17961" dir="2700000" algn="ctr" rotWithShape="0">
              <a:schemeClr val="bg2"/>
            </a:outerShdw>
          </a:effectLst>
        </p:spPr>
      </p:pic>
      <p:pic>
        <p:nvPicPr>
          <p:cNvPr id="61457" name="Picture 17" descr="EndUserLeft"/>
          <p:cNvPicPr>
            <a:picLocks noChangeAspect="1" noChangeArrowheads="1"/>
          </p:cNvPicPr>
          <p:nvPr/>
        </p:nvPicPr>
        <p:blipFill>
          <a:blip r:embed="rId4"/>
          <a:srcRect/>
          <a:stretch>
            <a:fillRect/>
          </a:stretch>
        </p:blipFill>
        <p:spPr bwMode="auto">
          <a:xfrm>
            <a:off x="3711575" y="4237038"/>
            <a:ext cx="912813" cy="890587"/>
          </a:xfrm>
          <a:prstGeom prst="rect">
            <a:avLst/>
          </a:prstGeom>
          <a:noFill/>
          <a:ln w="9525">
            <a:noFill/>
            <a:miter lim="800000"/>
            <a:headEnd/>
            <a:tailEnd/>
          </a:ln>
        </p:spPr>
      </p:pic>
      <p:pic>
        <p:nvPicPr>
          <p:cNvPr id="61458" name="Picture 18" descr="EndUserLeft"/>
          <p:cNvPicPr>
            <a:picLocks noChangeAspect="1" noChangeArrowheads="1"/>
          </p:cNvPicPr>
          <p:nvPr/>
        </p:nvPicPr>
        <p:blipFill>
          <a:blip r:embed="rId4"/>
          <a:srcRect/>
          <a:stretch>
            <a:fillRect/>
          </a:stretch>
        </p:blipFill>
        <p:spPr bwMode="auto">
          <a:xfrm>
            <a:off x="6110288" y="4238625"/>
            <a:ext cx="912812" cy="890588"/>
          </a:xfrm>
          <a:prstGeom prst="rect">
            <a:avLst/>
          </a:prstGeom>
          <a:noFill/>
          <a:ln w="9525">
            <a:noFill/>
            <a:miter lim="800000"/>
            <a:headEnd/>
            <a:tailEnd/>
          </a:ln>
        </p:spPr>
      </p:pic>
      <p:sp>
        <p:nvSpPr>
          <p:cNvPr id="289811" name="Text Box 19"/>
          <p:cNvSpPr txBox="1">
            <a:spLocks noChangeArrowheads="1"/>
          </p:cNvSpPr>
          <p:nvPr/>
        </p:nvSpPr>
        <p:spPr bwMode="auto">
          <a:xfrm>
            <a:off x="1803400" y="5181600"/>
            <a:ext cx="1281113" cy="457200"/>
          </a:xfrm>
          <a:prstGeom prst="rect">
            <a:avLst/>
          </a:prstGeom>
          <a:noFill/>
          <a:ln w="9525" algn="ctr">
            <a:noFill/>
            <a:miter lim="800000"/>
            <a:headEnd/>
            <a:tailEnd/>
          </a:ln>
          <a:effectLst/>
        </p:spPr>
        <p:txBody>
          <a:bodyPr wrap="none">
            <a:spAutoFit/>
          </a:bodyPr>
          <a:lstStyle/>
          <a:p>
            <a:pPr>
              <a:spcBef>
                <a:spcPct val="0"/>
              </a:spcBef>
              <a:buClrTx/>
              <a:buSzTx/>
              <a:buFontTx/>
              <a:buNone/>
              <a:defRPr/>
            </a:pPr>
            <a:r>
              <a:rPr kumimoji="1" lang="en-US" altLang="zh-CN" sz="1200">
                <a:solidFill>
                  <a:srgbClr val="FF0000"/>
                </a:solidFill>
                <a:effectLst>
                  <a:outerShdw blurRad="38100" dist="38100" dir="2700000" algn="tl">
                    <a:srgbClr val="C0C0C0"/>
                  </a:outerShdw>
                </a:effectLst>
                <a:ea typeface="宋体" pitchFamily="2" charset="-122"/>
              </a:rPr>
              <a:t>10.110.0.113/24</a:t>
            </a:r>
          </a:p>
          <a:p>
            <a:pPr>
              <a:spcBef>
                <a:spcPct val="0"/>
              </a:spcBef>
              <a:buClrTx/>
              <a:buSzTx/>
              <a:buFontTx/>
              <a:buNone/>
              <a:defRPr/>
            </a:pPr>
            <a:r>
              <a:rPr kumimoji="1" lang="en-US" altLang="zh-CN" sz="1200">
                <a:solidFill>
                  <a:srgbClr val="FF0000"/>
                </a:solidFill>
                <a:effectLst>
                  <a:outerShdw blurRad="38100" dist="38100" dir="2700000" algn="tl">
                    <a:srgbClr val="C0C0C0"/>
                  </a:outerShdw>
                </a:effectLst>
                <a:ea typeface="宋体" pitchFamily="2" charset="-122"/>
              </a:rPr>
              <a:t>G:10.110.0.254</a:t>
            </a:r>
          </a:p>
        </p:txBody>
      </p:sp>
      <p:sp>
        <p:nvSpPr>
          <p:cNvPr id="289812" name="Text Box 20"/>
          <p:cNvSpPr txBox="1">
            <a:spLocks noChangeArrowheads="1"/>
          </p:cNvSpPr>
          <p:nvPr/>
        </p:nvSpPr>
        <p:spPr bwMode="auto">
          <a:xfrm>
            <a:off x="3422650" y="5181600"/>
            <a:ext cx="1239838" cy="457200"/>
          </a:xfrm>
          <a:prstGeom prst="rect">
            <a:avLst/>
          </a:prstGeom>
          <a:noFill/>
          <a:ln w="9525" algn="ctr">
            <a:noFill/>
            <a:miter lim="800000"/>
            <a:headEnd/>
            <a:tailEnd/>
          </a:ln>
          <a:effectLst/>
        </p:spPr>
        <p:txBody>
          <a:bodyPr wrap="none">
            <a:spAutoFit/>
          </a:bodyPr>
          <a:lstStyle/>
          <a:p>
            <a:pPr>
              <a:spcBef>
                <a:spcPct val="0"/>
              </a:spcBef>
              <a:buClrTx/>
              <a:buSzTx/>
              <a:buFontTx/>
              <a:buNone/>
              <a:defRPr/>
            </a:pPr>
            <a:r>
              <a:rPr kumimoji="1" lang="en-US" altLang="zh-CN" sz="1200">
                <a:solidFill>
                  <a:schemeClr val="accent2"/>
                </a:solidFill>
                <a:effectLst>
                  <a:outerShdw blurRad="38100" dist="38100" dir="2700000" algn="tl">
                    <a:srgbClr val="C0C0C0"/>
                  </a:outerShdw>
                </a:effectLst>
                <a:ea typeface="宋体" pitchFamily="2" charset="-122"/>
              </a:rPr>
              <a:t>10.110.1.69/24</a:t>
            </a:r>
          </a:p>
          <a:p>
            <a:pPr>
              <a:spcBef>
                <a:spcPct val="0"/>
              </a:spcBef>
              <a:buClrTx/>
              <a:buSzTx/>
              <a:buFontTx/>
              <a:buNone/>
              <a:defRPr/>
            </a:pPr>
            <a:r>
              <a:rPr kumimoji="1" lang="en-US" altLang="zh-CN" sz="1200">
                <a:solidFill>
                  <a:schemeClr val="accent2"/>
                </a:solidFill>
                <a:effectLst>
                  <a:outerShdw blurRad="38100" dist="38100" dir="2700000" algn="tl">
                    <a:srgbClr val="C0C0C0"/>
                  </a:outerShdw>
                </a:effectLst>
                <a:ea typeface="宋体" pitchFamily="2" charset="-122"/>
              </a:rPr>
              <a:t>G:10.110.1.254</a:t>
            </a:r>
          </a:p>
        </p:txBody>
      </p:sp>
      <p:sp>
        <p:nvSpPr>
          <p:cNvPr id="289813" name="Text Box 21"/>
          <p:cNvSpPr txBox="1">
            <a:spLocks noChangeArrowheads="1"/>
          </p:cNvSpPr>
          <p:nvPr/>
        </p:nvSpPr>
        <p:spPr bwMode="auto">
          <a:xfrm>
            <a:off x="4632325" y="5181600"/>
            <a:ext cx="1239838" cy="457200"/>
          </a:xfrm>
          <a:prstGeom prst="rect">
            <a:avLst/>
          </a:prstGeom>
          <a:noFill/>
          <a:ln w="9525" algn="ctr">
            <a:noFill/>
            <a:miter lim="800000"/>
            <a:headEnd/>
            <a:tailEnd/>
          </a:ln>
          <a:effectLst/>
        </p:spPr>
        <p:txBody>
          <a:bodyPr wrap="none">
            <a:spAutoFit/>
          </a:bodyPr>
          <a:lstStyle/>
          <a:p>
            <a:pPr>
              <a:spcBef>
                <a:spcPct val="0"/>
              </a:spcBef>
              <a:buClrTx/>
              <a:buSzTx/>
              <a:buFontTx/>
              <a:buNone/>
              <a:defRPr/>
            </a:pPr>
            <a:r>
              <a:rPr kumimoji="1" lang="en-US" altLang="zh-CN" sz="1200">
                <a:solidFill>
                  <a:schemeClr val="accent2"/>
                </a:solidFill>
                <a:effectLst>
                  <a:outerShdw blurRad="38100" dist="38100" dir="2700000" algn="tl">
                    <a:srgbClr val="C0C0C0"/>
                  </a:outerShdw>
                </a:effectLst>
                <a:ea typeface="宋体" pitchFamily="2" charset="-122"/>
              </a:rPr>
              <a:t>10.110.1.88/24</a:t>
            </a:r>
          </a:p>
          <a:p>
            <a:pPr>
              <a:spcBef>
                <a:spcPct val="0"/>
              </a:spcBef>
              <a:buClrTx/>
              <a:buSzTx/>
              <a:buFontTx/>
              <a:buNone/>
              <a:defRPr/>
            </a:pPr>
            <a:r>
              <a:rPr kumimoji="1" lang="en-US" altLang="zh-CN" sz="1200">
                <a:solidFill>
                  <a:schemeClr val="accent2"/>
                </a:solidFill>
                <a:effectLst>
                  <a:outerShdw blurRad="38100" dist="38100" dir="2700000" algn="tl">
                    <a:srgbClr val="C0C0C0"/>
                  </a:outerShdw>
                </a:effectLst>
                <a:ea typeface="宋体" pitchFamily="2" charset="-122"/>
              </a:rPr>
              <a:t>G:10.110.1.254</a:t>
            </a:r>
          </a:p>
        </p:txBody>
      </p:sp>
      <p:sp>
        <p:nvSpPr>
          <p:cNvPr id="289814" name="Text Box 22"/>
          <p:cNvSpPr txBox="1">
            <a:spLocks noChangeArrowheads="1"/>
          </p:cNvSpPr>
          <p:nvPr/>
        </p:nvSpPr>
        <p:spPr bwMode="auto">
          <a:xfrm>
            <a:off x="6062663" y="5181600"/>
            <a:ext cx="1281112" cy="457200"/>
          </a:xfrm>
          <a:prstGeom prst="rect">
            <a:avLst/>
          </a:prstGeom>
          <a:noFill/>
          <a:ln w="9525" algn="ctr">
            <a:noFill/>
            <a:miter lim="800000"/>
            <a:headEnd/>
            <a:tailEnd/>
          </a:ln>
          <a:effectLst/>
        </p:spPr>
        <p:txBody>
          <a:bodyPr wrap="none">
            <a:spAutoFit/>
          </a:bodyPr>
          <a:lstStyle/>
          <a:p>
            <a:pPr>
              <a:spcBef>
                <a:spcPct val="0"/>
              </a:spcBef>
              <a:buClrTx/>
              <a:buSzTx/>
              <a:buFontTx/>
              <a:buNone/>
              <a:defRPr/>
            </a:pPr>
            <a:r>
              <a:rPr kumimoji="1" lang="en-US" altLang="zh-CN" sz="1200">
                <a:solidFill>
                  <a:srgbClr val="00CC00"/>
                </a:solidFill>
                <a:effectLst>
                  <a:outerShdw blurRad="38100" dist="38100" dir="2700000" algn="tl">
                    <a:srgbClr val="C0C0C0"/>
                  </a:outerShdw>
                </a:effectLst>
                <a:ea typeface="宋体" pitchFamily="2" charset="-122"/>
              </a:rPr>
              <a:t>10.110.2.200/24</a:t>
            </a:r>
          </a:p>
          <a:p>
            <a:pPr>
              <a:spcBef>
                <a:spcPct val="0"/>
              </a:spcBef>
              <a:buClrTx/>
              <a:buSzTx/>
              <a:buFontTx/>
              <a:buNone/>
              <a:defRPr/>
            </a:pPr>
            <a:r>
              <a:rPr kumimoji="1" lang="en-US" altLang="zh-CN" sz="1200">
                <a:solidFill>
                  <a:srgbClr val="00CC00"/>
                </a:solidFill>
                <a:effectLst>
                  <a:outerShdw blurRad="38100" dist="38100" dir="2700000" algn="tl">
                    <a:srgbClr val="C0C0C0"/>
                  </a:outerShdw>
                </a:effectLst>
                <a:ea typeface="宋体" pitchFamily="2" charset="-122"/>
              </a:rPr>
              <a:t>G:10.110.2.254</a:t>
            </a:r>
          </a:p>
        </p:txBody>
      </p:sp>
      <p:sp>
        <p:nvSpPr>
          <p:cNvPr id="289815" name="Text Box 23"/>
          <p:cNvSpPr txBox="1">
            <a:spLocks noChangeArrowheads="1"/>
          </p:cNvSpPr>
          <p:nvPr/>
        </p:nvSpPr>
        <p:spPr bwMode="auto">
          <a:xfrm>
            <a:off x="1974850" y="1423988"/>
            <a:ext cx="1720850" cy="274637"/>
          </a:xfrm>
          <a:prstGeom prst="rect">
            <a:avLst/>
          </a:prstGeom>
          <a:noFill/>
          <a:ln w="9525" algn="ctr">
            <a:noFill/>
            <a:miter lim="800000"/>
            <a:headEnd/>
            <a:tailEnd/>
          </a:ln>
          <a:effectLst/>
        </p:spPr>
        <p:txBody>
          <a:bodyPr wrap="none">
            <a:spAutoFit/>
          </a:bodyPr>
          <a:lstStyle/>
          <a:p>
            <a:pPr>
              <a:spcBef>
                <a:spcPct val="0"/>
              </a:spcBef>
              <a:buClrTx/>
              <a:buSzTx/>
              <a:buFontTx/>
              <a:buNone/>
              <a:defRPr/>
            </a:pPr>
            <a:r>
              <a:rPr kumimoji="1" lang="en-US" altLang="zh-CN" sz="1200">
                <a:solidFill>
                  <a:srgbClr val="FF0000"/>
                </a:solidFill>
                <a:effectLst>
                  <a:outerShdw blurRad="38100" dist="38100" dir="2700000" algn="tl">
                    <a:srgbClr val="C0C0C0"/>
                  </a:outerShdw>
                </a:effectLst>
                <a:ea typeface="宋体" pitchFamily="2" charset="-122"/>
              </a:rPr>
              <a:t>ETH0:10.110.0.254/24</a:t>
            </a:r>
          </a:p>
        </p:txBody>
      </p:sp>
      <p:sp>
        <p:nvSpPr>
          <p:cNvPr id="289816" name="Text Box 24"/>
          <p:cNvSpPr txBox="1">
            <a:spLocks noChangeArrowheads="1"/>
          </p:cNvSpPr>
          <p:nvPr/>
        </p:nvSpPr>
        <p:spPr bwMode="auto">
          <a:xfrm>
            <a:off x="3678238" y="2001838"/>
            <a:ext cx="1720850" cy="274637"/>
          </a:xfrm>
          <a:prstGeom prst="rect">
            <a:avLst/>
          </a:prstGeom>
          <a:noFill/>
          <a:ln w="9525" algn="ctr">
            <a:noFill/>
            <a:miter lim="800000"/>
            <a:headEnd/>
            <a:tailEnd/>
          </a:ln>
          <a:effectLst/>
        </p:spPr>
        <p:txBody>
          <a:bodyPr wrap="none">
            <a:spAutoFit/>
          </a:bodyPr>
          <a:lstStyle/>
          <a:p>
            <a:pPr>
              <a:spcBef>
                <a:spcPct val="0"/>
              </a:spcBef>
              <a:buClrTx/>
              <a:buSzTx/>
              <a:buFontTx/>
              <a:buNone/>
              <a:defRPr/>
            </a:pPr>
            <a:r>
              <a:rPr kumimoji="1" lang="en-US" altLang="zh-CN" sz="1200">
                <a:solidFill>
                  <a:srgbClr val="3333CC"/>
                </a:solidFill>
                <a:effectLst>
                  <a:outerShdw blurRad="38100" dist="38100" dir="2700000" algn="tl">
                    <a:srgbClr val="C0C0C0"/>
                  </a:outerShdw>
                </a:effectLst>
                <a:ea typeface="宋体" pitchFamily="2" charset="-122"/>
              </a:rPr>
              <a:t>ETH1:10.110.1.254/24</a:t>
            </a:r>
          </a:p>
        </p:txBody>
      </p:sp>
      <p:sp>
        <p:nvSpPr>
          <p:cNvPr id="289817" name="Text Box 25"/>
          <p:cNvSpPr txBox="1">
            <a:spLocks noChangeArrowheads="1"/>
          </p:cNvSpPr>
          <p:nvPr/>
        </p:nvSpPr>
        <p:spPr bwMode="auto">
          <a:xfrm>
            <a:off x="5297488" y="1423988"/>
            <a:ext cx="1720850" cy="274637"/>
          </a:xfrm>
          <a:prstGeom prst="rect">
            <a:avLst/>
          </a:prstGeom>
          <a:noFill/>
          <a:ln w="9525" algn="ctr">
            <a:noFill/>
            <a:miter lim="800000"/>
            <a:headEnd/>
            <a:tailEnd/>
          </a:ln>
          <a:effectLst/>
        </p:spPr>
        <p:txBody>
          <a:bodyPr wrap="none">
            <a:spAutoFit/>
          </a:bodyPr>
          <a:lstStyle/>
          <a:p>
            <a:pPr>
              <a:spcBef>
                <a:spcPct val="0"/>
              </a:spcBef>
              <a:buClrTx/>
              <a:buSzTx/>
              <a:buFontTx/>
              <a:buNone/>
              <a:defRPr/>
            </a:pPr>
            <a:r>
              <a:rPr kumimoji="1" lang="en-US" altLang="zh-CN" sz="1200">
                <a:solidFill>
                  <a:srgbClr val="00CC00"/>
                </a:solidFill>
                <a:effectLst>
                  <a:outerShdw blurRad="38100" dist="38100" dir="2700000" algn="tl">
                    <a:srgbClr val="C0C0C0"/>
                  </a:outerShdw>
                </a:effectLst>
                <a:ea typeface="宋体" pitchFamily="2" charset="-122"/>
              </a:rPr>
              <a:t>ETH2:10.110.2.254/24</a:t>
            </a:r>
          </a:p>
        </p:txBody>
      </p:sp>
      <p:pic>
        <p:nvPicPr>
          <p:cNvPr id="61466" name="Picture 26" descr="02 交换机通用"/>
          <p:cNvPicPr>
            <a:picLocks noChangeAspect="1" noChangeArrowheads="1"/>
          </p:cNvPicPr>
          <p:nvPr/>
        </p:nvPicPr>
        <p:blipFill>
          <a:blip r:embed="rId5"/>
          <a:srcRect/>
          <a:stretch>
            <a:fillRect/>
          </a:stretch>
        </p:blipFill>
        <p:spPr bwMode="auto">
          <a:xfrm>
            <a:off x="3059113" y="2565400"/>
            <a:ext cx="3168650" cy="1150938"/>
          </a:xfrm>
          <a:prstGeom prst="rect">
            <a:avLst/>
          </a:prstGeom>
          <a:noFill/>
          <a:ln w="9525">
            <a:noFill/>
            <a:miter lim="800000"/>
            <a:headEnd/>
            <a:tailEnd/>
          </a:ln>
        </p:spPr>
      </p:pic>
      <p:pic>
        <p:nvPicPr>
          <p:cNvPr id="61467" name="Picture 27" descr="01 路由器通用"/>
          <p:cNvPicPr>
            <a:picLocks noChangeAspect="1" noChangeArrowheads="1"/>
          </p:cNvPicPr>
          <p:nvPr/>
        </p:nvPicPr>
        <p:blipFill>
          <a:blip r:embed="rId6"/>
          <a:srcRect/>
          <a:stretch>
            <a:fillRect/>
          </a:stretch>
        </p:blipFill>
        <p:spPr bwMode="auto">
          <a:xfrm>
            <a:off x="4140200" y="1312863"/>
            <a:ext cx="1008063" cy="747712"/>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1474788" y="1427163"/>
            <a:ext cx="6265862" cy="1296987"/>
          </a:xfrm>
          <a:prstGeom prst="rect">
            <a:avLst/>
          </a:prstGeom>
          <a:solidFill>
            <a:srgbClr val="FF99CC"/>
          </a:solidFill>
          <a:ln w="9525" algn="ctr">
            <a:solidFill>
              <a:schemeClr val="tx1"/>
            </a:solidFill>
            <a:miter lim="800000"/>
            <a:headEnd/>
            <a:tailEnd/>
          </a:ln>
        </p:spPr>
        <p:txBody>
          <a:bodyPr wrap="none" anchor="ctr"/>
          <a:lstStyle/>
          <a:p>
            <a:endParaRPr lang="zh-CN" altLang="en-US"/>
          </a:p>
        </p:txBody>
      </p:sp>
      <p:sp>
        <p:nvSpPr>
          <p:cNvPr id="62467" name="Line 3"/>
          <p:cNvSpPr>
            <a:spLocks noChangeShapeType="1"/>
          </p:cNvSpPr>
          <p:nvPr/>
        </p:nvSpPr>
        <p:spPr bwMode="auto">
          <a:xfrm>
            <a:off x="4643438" y="2435225"/>
            <a:ext cx="0" cy="1655763"/>
          </a:xfrm>
          <a:prstGeom prst="line">
            <a:avLst/>
          </a:prstGeom>
          <a:noFill/>
          <a:ln w="19050">
            <a:solidFill>
              <a:srgbClr val="3366FF"/>
            </a:solidFill>
            <a:round/>
            <a:headEnd/>
            <a:tailEnd/>
          </a:ln>
        </p:spPr>
        <p:txBody>
          <a:bodyPr wrap="none" anchor="ctr"/>
          <a:lstStyle/>
          <a:p>
            <a:endParaRPr lang="zh-CN" altLang="en-US"/>
          </a:p>
        </p:txBody>
      </p:sp>
      <p:sp>
        <p:nvSpPr>
          <p:cNvPr id="62468" name="Rectangle 4"/>
          <p:cNvSpPr>
            <a:spLocks noGrp="1" noChangeArrowheads="1"/>
          </p:cNvSpPr>
          <p:nvPr>
            <p:ph type="title"/>
          </p:nvPr>
        </p:nvSpPr>
        <p:spPr/>
        <p:txBody>
          <a:bodyPr/>
          <a:lstStyle/>
          <a:p>
            <a:pPr eaLnBrk="1" hangingPunct="1"/>
            <a:r>
              <a:rPr lang="zh-CN" altLang="en-US" smtClean="0"/>
              <a:t>三层交换机的路由和二层交换</a:t>
            </a:r>
          </a:p>
        </p:txBody>
      </p:sp>
      <p:grpSp>
        <p:nvGrpSpPr>
          <p:cNvPr id="62469" name="Group 5"/>
          <p:cNvGrpSpPr>
            <a:grpSpLocks/>
          </p:cNvGrpSpPr>
          <p:nvPr/>
        </p:nvGrpSpPr>
        <p:grpSpPr bwMode="auto">
          <a:xfrm>
            <a:off x="3924300" y="1716088"/>
            <a:ext cx="1439863" cy="739775"/>
            <a:chOff x="1701" y="1513"/>
            <a:chExt cx="684" cy="367"/>
          </a:xfrm>
        </p:grpSpPr>
        <p:sp>
          <p:nvSpPr>
            <p:cNvPr id="62533" name="Freeform 6"/>
            <p:cNvSpPr>
              <a:spLocks/>
            </p:cNvSpPr>
            <p:nvPr/>
          </p:nvSpPr>
          <p:spPr bwMode="auto">
            <a:xfrm>
              <a:off x="1701" y="1877"/>
              <a:ext cx="678" cy="3"/>
            </a:xfrm>
            <a:custGeom>
              <a:avLst/>
              <a:gdLst>
                <a:gd name="T0" fmla="*/ 0 w 510"/>
                <a:gd name="T1" fmla="*/ 0 h 3"/>
                <a:gd name="T2" fmla="*/ 4 w 510"/>
                <a:gd name="T3" fmla="*/ 3 h 3"/>
                <a:gd name="T4" fmla="*/ 678 w 510"/>
                <a:gd name="T5" fmla="*/ 3 h 3"/>
                <a:gd name="T6" fmla="*/ 678 w 510"/>
                <a:gd name="T7" fmla="*/ 0 h 3"/>
                <a:gd name="T8" fmla="*/ 4 w 510"/>
                <a:gd name="T9" fmla="*/ 0 h 3"/>
                <a:gd name="T10" fmla="*/ 0 w 510"/>
                <a:gd name="T11" fmla="*/ 0 h 3"/>
                <a:gd name="T12" fmla="*/ 0 60000 65536"/>
                <a:gd name="T13" fmla="*/ 0 60000 65536"/>
                <a:gd name="T14" fmla="*/ 0 60000 65536"/>
                <a:gd name="T15" fmla="*/ 0 60000 65536"/>
                <a:gd name="T16" fmla="*/ 0 60000 65536"/>
                <a:gd name="T17" fmla="*/ 0 60000 65536"/>
                <a:gd name="T18" fmla="*/ 0 w 510"/>
                <a:gd name="T19" fmla="*/ 0 h 3"/>
                <a:gd name="T20" fmla="*/ 510 w 510"/>
                <a:gd name="T21" fmla="*/ 3 h 3"/>
              </a:gdLst>
              <a:ahLst/>
              <a:cxnLst>
                <a:cxn ang="T12">
                  <a:pos x="T0" y="T1"/>
                </a:cxn>
                <a:cxn ang="T13">
                  <a:pos x="T2" y="T3"/>
                </a:cxn>
                <a:cxn ang="T14">
                  <a:pos x="T4" y="T5"/>
                </a:cxn>
                <a:cxn ang="T15">
                  <a:pos x="T6" y="T7"/>
                </a:cxn>
                <a:cxn ang="T16">
                  <a:pos x="T8" y="T9"/>
                </a:cxn>
                <a:cxn ang="T17">
                  <a:pos x="T10" y="T11"/>
                </a:cxn>
              </a:cxnLst>
              <a:rect l="T18" t="T19" r="T20" b="T21"/>
              <a:pathLst>
                <a:path w="510" h="3">
                  <a:moveTo>
                    <a:pt x="0" y="0"/>
                  </a:moveTo>
                  <a:lnTo>
                    <a:pt x="3" y="3"/>
                  </a:lnTo>
                  <a:lnTo>
                    <a:pt x="510" y="3"/>
                  </a:lnTo>
                  <a:lnTo>
                    <a:pt x="510" y="0"/>
                  </a:lnTo>
                  <a:lnTo>
                    <a:pt x="3" y="0"/>
                  </a:lnTo>
                  <a:lnTo>
                    <a:pt x="0" y="0"/>
                  </a:lnTo>
                  <a:close/>
                </a:path>
              </a:pathLst>
            </a:custGeom>
            <a:solidFill>
              <a:srgbClr val="90C6D8"/>
            </a:solidFill>
            <a:ln w="9525">
              <a:noFill/>
              <a:round/>
              <a:headEnd/>
              <a:tailEnd/>
            </a:ln>
          </p:spPr>
          <p:txBody>
            <a:bodyPr/>
            <a:lstStyle/>
            <a:p>
              <a:endParaRPr lang="zh-CN" altLang="en-US"/>
            </a:p>
          </p:txBody>
        </p:sp>
        <p:sp>
          <p:nvSpPr>
            <p:cNvPr id="62534" name="Rectangle 7"/>
            <p:cNvSpPr>
              <a:spLocks noChangeArrowheads="1"/>
            </p:cNvSpPr>
            <p:nvPr/>
          </p:nvSpPr>
          <p:spPr bwMode="auto">
            <a:xfrm>
              <a:off x="1704" y="1513"/>
              <a:ext cx="681" cy="367"/>
            </a:xfrm>
            <a:prstGeom prst="rect">
              <a:avLst/>
            </a:prstGeom>
            <a:solidFill>
              <a:srgbClr val="F9A03F"/>
            </a:solidFill>
            <a:ln w="0">
              <a:solidFill>
                <a:srgbClr val="FDC900"/>
              </a:solidFill>
              <a:miter lim="800000"/>
              <a:headEnd/>
              <a:tailEnd/>
            </a:ln>
          </p:spPr>
          <p:txBody>
            <a:bodyPr/>
            <a:lstStyle/>
            <a:p>
              <a:endParaRPr lang="zh-CN" altLang="en-US"/>
            </a:p>
          </p:txBody>
        </p:sp>
        <p:grpSp>
          <p:nvGrpSpPr>
            <p:cNvPr id="62535" name="Group 8"/>
            <p:cNvGrpSpPr>
              <a:grpSpLocks/>
            </p:cNvGrpSpPr>
            <p:nvPr/>
          </p:nvGrpSpPr>
          <p:grpSpPr bwMode="auto">
            <a:xfrm>
              <a:off x="1746" y="1596"/>
              <a:ext cx="591" cy="201"/>
              <a:chOff x="2688" y="1536"/>
              <a:chExt cx="444" cy="164"/>
            </a:xfrm>
          </p:grpSpPr>
          <p:sp>
            <p:nvSpPr>
              <p:cNvPr id="62536" name="Freeform 9"/>
              <p:cNvSpPr>
                <a:spLocks/>
              </p:cNvSpPr>
              <p:nvPr/>
            </p:nvSpPr>
            <p:spPr bwMode="auto">
              <a:xfrm>
                <a:off x="2916" y="1540"/>
                <a:ext cx="212" cy="68"/>
              </a:xfrm>
              <a:custGeom>
                <a:avLst/>
                <a:gdLst>
                  <a:gd name="T0" fmla="*/ 0 w 53"/>
                  <a:gd name="T1" fmla="*/ 52 h 17"/>
                  <a:gd name="T2" fmla="*/ 48 w 53"/>
                  <a:gd name="T3" fmla="*/ 68 h 17"/>
                  <a:gd name="T4" fmla="*/ 160 w 53"/>
                  <a:gd name="T5" fmla="*/ 20 h 17"/>
                  <a:gd name="T6" fmla="*/ 212 w 53"/>
                  <a:gd name="T7" fmla="*/ 36 h 17"/>
                  <a:gd name="T8" fmla="*/ 184 w 53"/>
                  <a:gd name="T9" fmla="*/ 0 h 17"/>
                  <a:gd name="T10" fmla="*/ 52 w 53"/>
                  <a:gd name="T11" fmla="*/ 0 h 17"/>
                  <a:gd name="T12" fmla="*/ 104 w 53"/>
                  <a:gd name="T13" fmla="*/ 8 h 17"/>
                  <a:gd name="T14" fmla="*/ 0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0" y="13"/>
                    </a:moveTo>
                    <a:lnTo>
                      <a:pt x="12" y="17"/>
                    </a:lnTo>
                    <a:lnTo>
                      <a:pt x="40" y="5"/>
                    </a:lnTo>
                    <a:lnTo>
                      <a:pt x="53" y="9"/>
                    </a:lnTo>
                    <a:lnTo>
                      <a:pt x="46" y="0"/>
                    </a:lnTo>
                    <a:lnTo>
                      <a:pt x="13" y="0"/>
                    </a:lnTo>
                    <a:lnTo>
                      <a:pt x="26" y="2"/>
                    </a:lnTo>
                    <a:lnTo>
                      <a:pt x="0" y="13"/>
                    </a:lnTo>
                  </a:path>
                </a:pathLst>
              </a:custGeom>
              <a:solidFill>
                <a:srgbClr val="242729"/>
              </a:solidFill>
              <a:ln w="9525">
                <a:noFill/>
                <a:round/>
                <a:headEnd/>
                <a:tailEnd/>
              </a:ln>
            </p:spPr>
            <p:txBody>
              <a:bodyPr/>
              <a:lstStyle/>
              <a:p>
                <a:endParaRPr lang="zh-CN" altLang="en-US"/>
              </a:p>
            </p:txBody>
          </p:sp>
          <p:sp>
            <p:nvSpPr>
              <p:cNvPr id="62537" name="Freeform 10"/>
              <p:cNvSpPr>
                <a:spLocks/>
              </p:cNvSpPr>
              <p:nvPr/>
            </p:nvSpPr>
            <p:spPr bwMode="auto">
              <a:xfrm>
                <a:off x="2916" y="1540"/>
                <a:ext cx="212" cy="68"/>
              </a:xfrm>
              <a:custGeom>
                <a:avLst/>
                <a:gdLst>
                  <a:gd name="T0" fmla="*/ 0 w 53"/>
                  <a:gd name="T1" fmla="*/ 52 h 17"/>
                  <a:gd name="T2" fmla="*/ 48 w 53"/>
                  <a:gd name="T3" fmla="*/ 68 h 17"/>
                  <a:gd name="T4" fmla="*/ 160 w 53"/>
                  <a:gd name="T5" fmla="*/ 20 h 17"/>
                  <a:gd name="T6" fmla="*/ 212 w 53"/>
                  <a:gd name="T7" fmla="*/ 36 h 17"/>
                  <a:gd name="T8" fmla="*/ 184 w 53"/>
                  <a:gd name="T9" fmla="*/ 0 h 17"/>
                  <a:gd name="T10" fmla="*/ 52 w 53"/>
                  <a:gd name="T11" fmla="*/ 0 h 17"/>
                  <a:gd name="T12" fmla="*/ 104 w 53"/>
                  <a:gd name="T13" fmla="*/ 8 h 17"/>
                  <a:gd name="T14" fmla="*/ 0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0" y="13"/>
                    </a:moveTo>
                    <a:lnTo>
                      <a:pt x="12" y="17"/>
                    </a:lnTo>
                    <a:lnTo>
                      <a:pt x="40" y="5"/>
                    </a:lnTo>
                    <a:lnTo>
                      <a:pt x="53" y="9"/>
                    </a:lnTo>
                    <a:lnTo>
                      <a:pt x="46" y="0"/>
                    </a:lnTo>
                    <a:lnTo>
                      <a:pt x="13" y="0"/>
                    </a:lnTo>
                    <a:lnTo>
                      <a:pt x="26" y="2"/>
                    </a:lnTo>
                    <a:lnTo>
                      <a:pt x="0" y="13"/>
                    </a:lnTo>
                  </a:path>
                </a:pathLst>
              </a:custGeom>
              <a:solidFill>
                <a:srgbClr val="242729"/>
              </a:solidFill>
              <a:ln w="9525">
                <a:noFill/>
                <a:round/>
                <a:headEnd/>
                <a:tailEnd/>
              </a:ln>
            </p:spPr>
            <p:txBody>
              <a:bodyPr/>
              <a:lstStyle/>
              <a:p>
                <a:endParaRPr lang="zh-CN" altLang="en-US"/>
              </a:p>
            </p:txBody>
          </p:sp>
          <p:sp>
            <p:nvSpPr>
              <p:cNvPr id="62538" name="Freeform 11"/>
              <p:cNvSpPr>
                <a:spLocks/>
              </p:cNvSpPr>
              <p:nvPr/>
            </p:nvSpPr>
            <p:spPr bwMode="auto">
              <a:xfrm>
                <a:off x="2688" y="1620"/>
                <a:ext cx="208" cy="72"/>
              </a:xfrm>
              <a:custGeom>
                <a:avLst/>
                <a:gdLst>
                  <a:gd name="T0" fmla="*/ 208 w 52"/>
                  <a:gd name="T1" fmla="*/ 16 h 18"/>
                  <a:gd name="T2" fmla="*/ 164 w 52"/>
                  <a:gd name="T3" fmla="*/ 0 h 18"/>
                  <a:gd name="T4" fmla="*/ 56 w 52"/>
                  <a:gd name="T5" fmla="*/ 44 h 18"/>
                  <a:gd name="T6" fmla="*/ 0 w 52"/>
                  <a:gd name="T7" fmla="*/ 32 h 18"/>
                  <a:gd name="T8" fmla="*/ 28 w 52"/>
                  <a:gd name="T9" fmla="*/ 72 h 18"/>
                  <a:gd name="T10" fmla="*/ 164 w 52"/>
                  <a:gd name="T11" fmla="*/ 72 h 18"/>
                  <a:gd name="T12" fmla="*/ 104 w 52"/>
                  <a:gd name="T13" fmla="*/ 56 h 18"/>
                  <a:gd name="T14" fmla="*/ 208 w 52"/>
                  <a:gd name="T15" fmla="*/ 16 h 18"/>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8"/>
                  <a:gd name="T26" fmla="*/ 52 w 52"/>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8">
                    <a:moveTo>
                      <a:pt x="52" y="4"/>
                    </a:moveTo>
                    <a:lnTo>
                      <a:pt x="41" y="0"/>
                    </a:lnTo>
                    <a:lnTo>
                      <a:pt x="14" y="11"/>
                    </a:lnTo>
                    <a:lnTo>
                      <a:pt x="0" y="8"/>
                    </a:lnTo>
                    <a:lnTo>
                      <a:pt x="7" y="18"/>
                    </a:lnTo>
                    <a:lnTo>
                      <a:pt x="41" y="18"/>
                    </a:lnTo>
                    <a:lnTo>
                      <a:pt x="26" y="14"/>
                    </a:lnTo>
                    <a:lnTo>
                      <a:pt x="52" y="4"/>
                    </a:lnTo>
                  </a:path>
                </a:pathLst>
              </a:custGeom>
              <a:solidFill>
                <a:srgbClr val="242729"/>
              </a:solidFill>
              <a:ln w="9525">
                <a:noFill/>
                <a:round/>
                <a:headEnd/>
                <a:tailEnd/>
              </a:ln>
            </p:spPr>
            <p:txBody>
              <a:bodyPr/>
              <a:lstStyle/>
              <a:p>
                <a:endParaRPr lang="zh-CN" altLang="en-US"/>
              </a:p>
            </p:txBody>
          </p:sp>
          <p:sp>
            <p:nvSpPr>
              <p:cNvPr id="62539" name="Freeform 12"/>
              <p:cNvSpPr>
                <a:spLocks/>
              </p:cNvSpPr>
              <p:nvPr/>
            </p:nvSpPr>
            <p:spPr bwMode="auto">
              <a:xfrm>
                <a:off x="2688" y="1620"/>
                <a:ext cx="208" cy="72"/>
              </a:xfrm>
              <a:custGeom>
                <a:avLst/>
                <a:gdLst>
                  <a:gd name="T0" fmla="*/ 208 w 52"/>
                  <a:gd name="T1" fmla="*/ 16 h 18"/>
                  <a:gd name="T2" fmla="*/ 164 w 52"/>
                  <a:gd name="T3" fmla="*/ 0 h 18"/>
                  <a:gd name="T4" fmla="*/ 56 w 52"/>
                  <a:gd name="T5" fmla="*/ 44 h 18"/>
                  <a:gd name="T6" fmla="*/ 0 w 52"/>
                  <a:gd name="T7" fmla="*/ 32 h 18"/>
                  <a:gd name="T8" fmla="*/ 28 w 52"/>
                  <a:gd name="T9" fmla="*/ 72 h 18"/>
                  <a:gd name="T10" fmla="*/ 164 w 52"/>
                  <a:gd name="T11" fmla="*/ 72 h 18"/>
                  <a:gd name="T12" fmla="*/ 104 w 52"/>
                  <a:gd name="T13" fmla="*/ 56 h 18"/>
                  <a:gd name="T14" fmla="*/ 208 w 52"/>
                  <a:gd name="T15" fmla="*/ 16 h 18"/>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8"/>
                  <a:gd name="T26" fmla="*/ 52 w 52"/>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8">
                    <a:moveTo>
                      <a:pt x="52" y="4"/>
                    </a:moveTo>
                    <a:lnTo>
                      <a:pt x="41" y="0"/>
                    </a:lnTo>
                    <a:lnTo>
                      <a:pt x="14" y="11"/>
                    </a:lnTo>
                    <a:lnTo>
                      <a:pt x="0" y="8"/>
                    </a:lnTo>
                    <a:lnTo>
                      <a:pt x="7" y="18"/>
                    </a:lnTo>
                    <a:lnTo>
                      <a:pt x="41" y="18"/>
                    </a:lnTo>
                    <a:lnTo>
                      <a:pt x="26" y="14"/>
                    </a:lnTo>
                    <a:lnTo>
                      <a:pt x="52" y="4"/>
                    </a:lnTo>
                  </a:path>
                </a:pathLst>
              </a:custGeom>
              <a:solidFill>
                <a:srgbClr val="242729"/>
              </a:solidFill>
              <a:ln w="9525">
                <a:noFill/>
                <a:round/>
                <a:headEnd/>
                <a:tailEnd/>
              </a:ln>
            </p:spPr>
            <p:txBody>
              <a:bodyPr/>
              <a:lstStyle/>
              <a:p>
                <a:endParaRPr lang="zh-CN" altLang="en-US"/>
              </a:p>
            </p:txBody>
          </p:sp>
          <p:sp>
            <p:nvSpPr>
              <p:cNvPr id="62540" name="Freeform 13"/>
              <p:cNvSpPr>
                <a:spLocks/>
              </p:cNvSpPr>
              <p:nvPr/>
            </p:nvSpPr>
            <p:spPr bwMode="auto">
              <a:xfrm>
                <a:off x="2700" y="1536"/>
                <a:ext cx="208" cy="68"/>
              </a:xfrm>
              <a:custGeom>
                <a:avLst/>
                <a:gdLst>
                  <a:gd name="T0" fmla="*/ 0 w 52"/>
                  <a:gd name="T1" fmla="*/ 12 h 17"/>
                  <a:gd name="T2" fmla="*/ 48 w 52"/>
                  <a:gd name="T3" fmla="*/ 0 h 17"/>
                  <a:gd name="T4" fmla="*/ 160 w 52"/>
                  <a:gd name="T5" fmla="*/ 40 h 17"/>
                  <a:gd name="T6" fmla="*/ 208 w 52"/>
                  <a:gd name="T7" fmla="*/ 28 h 17"/>
                  <a:gd name="T8" fmla="*/ 184 w 52"/>
                  <a:gd name="T9" fmla="*/ 68 h 17"/>
                  <a:gd name="T10" fmla="*/ 52 w 52"/>
                  <a:gd name="T11" fmla="*/ 68 h 17"/>
                  <a:gd name="T12" fmla="*/ 104 w 52"/>
                  <a:gd name="T13" fmla="*/ 56 h 17"/>
                  <a:gd name="T14" fmla="*/ 0 w 52"/>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7"/>
                  <a:gd name="T26" fmla="*/ 52 w 52"/>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7">
                    <a:moveTo>
                      <a:pt x="0" y="3"/>
                    </a:moveTo>
                    <a:lnTo>
                      <a:pt x="12" y="0"/>
                    </a:lnTo>
                    <a:lnTo>
                      <a:pt x="40" y="10"/>
                    </a:lnTo>
                    <a:lnTo>
                      <a:pt x="52" y="7"/>
                    </a:lnTo>
                    <a:lnTo>
                      <a:pt x="46" y="17"/>
                    </a:lnTo>
                    <a:lnTo>
                      <a:pt x="13" y="17"/>
                    </a:lnTo>
                    <a:lnTo>
                      <a:pt x="26" y="14"/>
                    </a:lnTo>
                    <a:lnTo>
                      <a:pt x="0" y="3"/>
                    </a:lnTo>
                  </a:path>
                </a:pathLst>
              </a:custGeom>
              <a:solidFill>
                <a:srgbClr val="242729"/>
              </a:solidFill>
              <a:ln w="9525">
                <a:noFill/>
                <a:round/>
                <a:headEnd/>
                <a:tailEnd/>
              </a:ln>
            </p:spPr>
            <p:txBody>
              <a:bodyPr/>
              <a:lstStyle/>
              <a:p>
                <a:endParaRPr lang="zh-CN" altLang="en-US"/>
              </a:p>
            </p:txBody>
          </p:sp>
          <p:sp>
            <p:nvSpPr>
              <p:cNvPr id="62541" name="Freeform 14"/>
              <p:cNvSpPr>
                <a:spLocks/>
              </p:cNvSpPr>
              <p:nvPr/>
            </p:nvSpPr>
            <p:spPr bwMode="auto">
              <a:xfrm>
                <a:off x="2700" y="1536"/>
                <a:ext cx="208" cy="68"/>
              </a:xfrm>
              <a:custGeom>
                <a:avLst/>
                <a:gdLst>
                  <a:gd name="T0" fmla="*/ 0 w 52"/>
                  <a:gd name="T1" fmla="*/ 12 h 17"/>
                  <a:gd name="T2" fmla="*/ 48 w 52"/>
                  <a:gd name="T3" fmla="*/ 0 h 17"/>
                  <a:gd name="T4" fmla="*/ 160 w 52"/>
                  <a:gd name="T5" fmla="*/ 40 h 17"/>
                  <a:gd name="T6" fmla="*/ 208 w 52"/>
                  <a:gd name="T7" fmla="*/ 28 h 17"/>
                  <a:gd name="T8" fmla="*/ 184 w 52"/>
                  <a:gd name="T9" fmla="*/ 68 h 17"/>
                  <a:gd name="T10" fmla="*/ 52 w 52"/>
                  <a:gd name="T11" fmla="*/ 68 h 17"/>
                  <a:gd name="T12" fmla="*/ 104 w 52"/>
                  <a:gd name="T13" fmla="*/ 56 h 17"/>
                  <a:gd name="T14" fmla="*/ 0 w 52"/>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7"/>
                  <a:gd name="T26" fmla="*/ 52 w 52"/>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7">
                    <a:moveTo>
                      <a:pt x="0" y="3"/>
                    </a:moveTo>
                    <a:lnTo>
                      <a:pt x="12" y="0"/>
                    </a:lnTo>
                    <a:lnTo>
                      <a:pt x="40" y="10"/>
                    </a:lnTo>
                    <a:lnTo>
                      <a:pt x="52" y="7"/>
                    </a:lnTo>
                    <a:lnTo>
                      <a:pt x="46" y="17"/>
                    </a:lnTo>
                    <a:lnTo>
                      <a:pt x="13" y="17"/>
                    </a:lnTo>
                    <a:lnTo>
                      <a:pt x="26" y="14"/>
                    </a:lnTo>
                    <a:lnTo>
                      <a:pt x="0" y="3"/>
                    </a:lnTo>
                  </a:path>
                </a:pathLst>
              </a:custGeom>
              <a:solidFill>
                <a:srgbClr val="242729"/>
              </a:solidFill>
              <a:ln w="9525">
                <a:noFill/>
                <a:round/>
                <a:headEnd/>
                <a:tailEnd/>
              </a:ln>
            </p:spPr>
            <p:txBody>
              <a:bodyPr/>
              <a:lstStyle/>
              <a:p>
                <a:endParaRPr lang="zh-CN" altLang="en-US"/>
              </a:p>
            </p:txBody>
          </p:sp>
          <p:sp>
            <p:nvSpPr>
              <p:cNvPr id="62542" name="Freeform 15"/>
              <p:cNvSpPr>
                <a:spLocks/>
              </p:cNvSpPr>
              <p:nvPr/>
            </p:nvSpPr>
            <p:spPr bwMode="auto">
              <a:xfrm>
                <a:off x="2908" y="1628"/>
                <a:ext cx="212" cy="68"/>
              </a:xfrm>
              <a:custGeom>
                <a:avLst/>
                <a:gdLst>
                  <a:gd name="T0" fmla="*/ 212 w 53"/>
                  <a:gd name="T1" fmla="*/ 52 h 17"/>
                  <a:gd name="T2" fmla="*/ 164 w 53"/>
                  <a:gd name="T3" fmla="*/ 68 h 17"/>
                  <a:gd name="T4" fmla="*/ 56 w 53"/>
                  <a:gd name="T5" fmla="*/ 24 h 17"/>
                  <a:gd name="T6" fmla="*/ 0 w 53"/>
                  <a:gd name="T7" fmla="*/ 36 h 17"/>
                  <a:gd name="T8" fmla="*/ 28 w 53"/>
                  <a:gd name="T9" fmla="*/ 0 h 17"/>
                  <a:gd name="T10" fmla="*/ 164 w 53"/>
                  <a:gd name="T11" fmla="*/ 0 h 17"/>
                  <a:gd name="T12" fmla="*/ 104 w 53"/>
                  <a:gd name="T13" fmla="*/ 12 h 17"/>
                  <a:gd name="T14" fmla="*/ 212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53" y="13"/>
                    </a:moveTo>
                    <a:lnTo>
                      <a:pt x="41" y="17"/>
                    </a:lnTo>
                    <a:lnTo>
                      <a:pt x="14" y="6"/>
                    </a:lnTo>
                    <a:lnTo>
                      <a:pt x="0" y="9"/>
                    </a:lnTo>
                    <a:lnTo>
                      <a:pt x="7" y="0"/>
                    </a:lnTo>
                    <a:lnTo>
                      <a:pt x="41" y="0"/>
                    </a:lnTo>
                    <a:lnTo>
                      <a:pt x="26" y="3"/>
                    </a:lnTo>
                    <a:lnTo>
                      <a:pt x="53" y="13"/>
                    </a:lnTo>
                  </a:path>
                </a:pathLst>
              </a:custGeom>
              <a:solidFill>
                <a:srgbClr val="242729"/>
              </a:solidFill>
              <a:ln w="9525">
                <a:noFill/>
                <a:round/>
                <a:headEnd/>
                <a:tailEnd/>
              </a:ln>
            </p:spPr>
            <p:txBody>
              <a:bodyPr/>
              <a:lstStyle/>
              <a:p>
                <a:endParaRPr lang="zh-CN" altLang="en-US"/>
              </a:p>
            </p:txBody>
          </p:sp>
          <p:sp>
            <p:nvSpPr>
              <p:cNvPr id="62543" name="Freeform 16"/>
              <p:cNvSpPr>
                <a:spLocks/>
              </p:cNvSpPr>
              <p:nvPr/>
            </p:nvSpPr>
            <p:spPr bwMode="auto">
              <a:xfrm>
                <a:off x="2908" y="1628"/>
                <a:ext cx="212" cy="68"/>
              </a:xfrm>
              <a:custGeom>
                <a:avLst/>
                <a:gdLst>
                  <a:gd name="T0" fmla="*/ 212 w 53"/>
                  <a:gd name="T1" fmla="*/ 52 h 17"/>
                  <a:gd name="T2" fmla="*/ 164 w 53"/>
                  <a:gd name="T3" fmla="*/ 68 h 17"/>
                  <a:gd name="T4" fmla="*/ 56 w 53"/>
                  <a:gd name="T5" fmla="*/ 24 h 17"/>
                  <a:gd name="T6" fmla="*/ 0 w 53"/>
                  <a:gd name="T7" fmla="*/ 36 h 17"/>
                  <a:gd name="T8" fmla="*/ 28 w 53"/>
                  <a:gd name="T9" fmla="*/ 0 h 17"/>
                  <a:gd name="T10" fmla="*/ 164 w 53"/>
                  <a:gd name="T11" fmla="*/ 0 h 17"/>
                  <a:gd name="T12" fmla="*/ 104 w 53"/>
                  <a:gd name="T13" fmla="*/ 12 h 17"/>
                  <a:gd name="T14" fmla="*/ 212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53" y="13"/>
                    </a:moveTo>
                    <a:lnTo>
                      <a:pt x="41" y="17"/>
                    </a:lnTo>
                    <a:lnTo>
                      <a:pt x="14" y="6"/>
                    </a:lnTo>
                    <a:lnTo>
                      <a:pt x="0" y="9"/>
                    </a:lnTo>
                    <a:lnTo>
                      <a:pt x="7" y="0"/>
                    </a:lnTo>
                    <a:lnTo>
                      <a:pt x="41" y="0"/>
                    </a:lnTo>
                    <a:lnTo>
                      <a:pt x="26" y="3"/>
                    </a:lnTo>
                    <a:lnTo>
                      <a:pt x="53" y="13"/>
                    </a:lnTo>
                  </a:path>
                </a:pathLst>
              </a:custGeom>
              <a:solidFill>
                <a:srgbClr val="242729"/>
              </a:solidFill>
              <a:ln w="9525">
                <a:noFill/>
                <a:round/>
                <a:headEnd/>
                <a:tailEnd/>
              </a:ln>
            </p:spPr>
            <p:txBody>
              <a:bodyPr/>
              <a:lstStyle/>
              <a:p>
                <a:endParaRPr lang="zh-CN" altLang="en-US"/>
              </a:p>
            </p:txBody>
          </p:sp>
          <p:sp>
            <p:nvSpPr>
              <p:cNvPr id="62544" name="Freeform 17"/>
              <p:cNvSpPr>
                <a:spLocks/>
              </p:cNvSpPr>
              <p:nvPr/>
            </p:nvSpPr>
            <p:spPr bwMode="auto">
              <a:xfrm>
                <a:off x="2920" y="1544"/>
                <a:ext cx="212" cy="68"/>
              </a:xfrm>
              <a:custGeom>
                <a:avLst/>
                <a:gdLst>
                  <a:gd name="T0" fmla="*/ 0 w 53"/>
                  <a:gd name="T1" fmla="*/ 52 h 17"/>
                  <a:gd name="T2" fmla="*/ 48 w 53"/>
                  <a:gd name="T3" fmla="*/ 68 h 17"/>
                  <a:gd name="T4" fmla="*/ 160 w 53"/>
                  <a:gd name="T5" fmla="*/ 20 h 17"/>
                  <a:gd name="T6" fmla="*/ 212 w 53"/>
                  <a:gd name="T7" fmla="*/ 36 h 17"/>
                  <a:gd name="T8" fmla="*/ 184 w 53"/>
                  <a:gd name="T9" fmla="*/ 0 h 17"/>
                  <a:gd name="T10" fmla="*/ 52 w 53"/>
                  <a:gd name="T11" fmla="*/ 0 h 17"/>
                  <a:gd name="T12" fmla="*/ 104 w 53"/>
                  <a:gd name="T13" fmla="*/ 8 h 17"/>
                  <a:gd name="T14" fmla="*/ 0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0" y="13"/>
                    </a:moveTo>
                    <a:lnTo>
                      <a:pt x="12" y="17"/>
                    </a:lnTo>
                    <a:lnTo>
                      <a:pt x="40" y="5"/>
                    </a:lnTo>
                    <a:lnTo>
                      <a:pt x="53" y="9"/>
                    </a:lnTo>
                    <a:lnTo>
                      <a:pt x="46" y="0"/>
                    </a:lnTo>
                    <a:lnTo>
                      <a:pt x="13" y="0"/>
                    </a:lnTo>
                    <a:lnTo>
                      <a:pt x="26" y="2"/>
                    </a:lnTo>
                    <a:lnTo>
                      <a:pt x="0" y="13"/>
                    </a:lnTo>
                  </a:path>
                </a:pathLst>
              </a:custGeom>
              <a:solidFill>
                <a:srgbClr val="FFFFFF"/>
              </a:solidFill>
              <a:ln w="9525">
                <a:noFill/>
                <a:round/>
                <a:headEnd/>
                <a:tailEnd/>
              </a:ln>
            </p:spPr>
            <p:txBody>
              <a:bodyPr/>
              <a:lstStyle/>
              <a:p>
                <a:endParaRPr lang="zh-CN" altLang="en-US"/>
              </a:p>
            </p:txBody>
          </p:sp>
          <p:sp>
            <p:nvSpPr>
              <p:cNvPr id="62545" name="Freeform 18"/>
              <p:cNvSpPr>
                <a:spLocks/>
              </p:cNvSpPr>
              <p:nvPr/>
            </p:nvSpPr>
            <p:spPr bwMode="auto">
              <a:xfrm>
                <a:off x="2920" y="1544"/>
                <a:ext cx="212" cy="68"/>
              </a:xfrm>
              <a:custGeom>
                <a:avLst/>
                <a:gdLst>
                  <a:gd name="T0" fmla="*/ 0 w 53"/>
                  <a:gd name="T1" fmla="*/ 52 h 17"/>
                  <a:gd name="T2" fmla="*/ 48 w 53"/>
                  <a:gd name="T3" fmla="*/ 68 h 17"/>
                  <a:gd name="T4" fmla="*/ 160 w 53"/>
                  <a:gd name="T5" fmla="*/ 20 h 17"/>
                  <a:gd name="T6" fmla="*/ 212 w 53"/>
                  <a:gd name="T7" fmla="*/ 36 h 17"/>
                  <a:gd name="T8" fmla="*/ 184 w 53"/>
                  <a:gd name="T9" fmla="*/ 0 h 17"/>
                  <a:gd name="T10" fmla="*/ 52 w 53"/>
                  <a:gd name="T11" fmla="*/ 0 h 17"/>
                  <a:gd name="T12" fmla="*/ 104 w 53"/>
                  <a:gd name="T13" fmla="*/ 8 h 17"/>
                  <a:gd name="T14" fmla="*/ 0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0" y="13"/>
                    </a:moveTo>
                    <a:lnTo>
                      <a:pt x="12" y="17"/>
                    </a:lnTo>
                    <a:lnTo>
                      <a:pt x="40" y="5"/>
                    </a:lnTo>
                    <a:lnTo>
                      <a:pt x="53" y="9"/>
                    </a:lnTo>
                    <a:lnTo>
                      <a:pt x="46" y="0"/>
                    </a:lnTo>
                    <a:lnTo>
                      <a:pt x="13" y="0"/>
                    </a:lnTo>
                    <a:lnTo>
                      <a:pt x="26" y="2"/>
                    </a:lnTo>
                    <a:lnTo>
                      <a:pt x="0" y="13"/>
                    </a:lnTo>
                  </a:path>
                </a:pathLst>
              </a:custGeom>
              <a:solidFill>
                <a:srgbClr val="FFFFFF"/>
              </a:solidFill>
              <a:ln w="9525">
                <a:noFill/>
                <a:round/>
                <a:headEnd/>
                <a:tailEnd/>
              </a:ln>
            </p:spPr>
            <p:txBody>
              <a:bodyPr/>
              <a:lstStyle/>
              <a:p>
                <a:endParaRPr lang="zh-CN" altLang="en-US"/>
              </a:p>
            </p:txBody>
          </p:sp>
          <p:sp>
            <p:nvSpPr>
              <p:cNvPr id="62546" name="Freeform 19"/>
              <p:cNvSpPr>
                <a:spLocks/>
              </p:cNvSpPr>
              <p:nvPr/>
            </p:nvSpPr>
            <p:spPr bwMode="auto">
              <a:xfrm>
                <a:off x="2692" y="1624"/>
                <a:ext cx="208" cy="72"/>
              </a:xfrm>
              <a:custGeom>
                <a:avLst/>
                <a:gdLst>
                  <a:gd name="T0" fmla="*/ 208 w 52"/>
                  <a:gd name="T1" fmla="*/ 16 h 18"/>
                  <a:gd name="T2" fmla="*/ 164 w 52"/>
                  <a:gd name="T3" fmla="*/ 0 h 18"/>
                  <a:gd name="T4" fmla="*/ 56 w 52"/>
                  <a:gd name="T5" fmla="*/ 44 h 18"/>
                  <a:gd name="T6" fmla="*/ 0 w 52"/>
                  <a:gd name="T7" fmla="*/ 32 h 18"/>
                  <a:gd name="T8" fmla="*/ 28 w 52"/>
                  <a:gd name="T9" fmla="*/ 72 h 18"/>
                  <a:gd name="T10" fmla="*/ 164 w 52"/>
                  <a:gd name="T11" fmla="*/ 72 h 18"/>
                  <a:gd name="T12" fmla="*/ 104 w 52"/>
                  <a:gd name="T13" fmla="*/ 56 h 18"/>
                  <a:gd name="T14" fmla="*/ 208 w 52"/>
                  <a:gd name="T15" fmla="*/ 16 h 18"/>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8"/>
                  <a:gd name="T26" fmla="*/ 52 w 52"/>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8">
                    <a:moveTo>
                      <a:pt x="52" y="4"/>
                    </a:moveTo>
                    <a:lnTo>
                      <a:pt x="41" y="0"/>
                    </a:lnTo>
                    <a:lnTo>
                      <a:pt x="14" y="11"/>
                    </a:lnTo>
                    <a:lnTo>
                      <a:pt x="0" y="8"/>
                    </a:lnTo>
                    <a:lnTo>
                      <a:pt x="7" y="18"/>
                    </a:lnTo>
                    <a:lnTo>
                      <a:pt x="41" y="18"/>
                    </a:lnTo>
                    <a:lnTo>
                      <a:pt x="26" y="14"/>
                    </a:lnTo>
                    <a:lnTo>
                      <a:pt x="52" y="4"/>
                    </a:lnTo>
                  </a:path>
                </a:pathLst>
              </a:custGeom>
              <a:solidFill>
                <a:srgbClr val="FFFFFF"/>
              </a:solidFill>
              <a:ln w="9525">
                <a:noFill/>
                <a:round/>
                <a:headEnd/>
                <a:tailEnd/>
              </a:ln>
            </p:spPr>
            <p:txBody>
              <a:bodyPr/>
              <a:lstStyle/>
              <a:p>
                <a:endParaRPr lang="zh-CN" altLang="en-US"/>
              </a:p>
            </p:txBody>
          </p:sp>
          <p:sp>
            <p:nvSpPr>
              <p:cNvPr id="62547" name="Freeform 20"/>
              <p:cNvSpPr>
                <a:spLocks/>
              </p:cNvSpPr>
              <p:nvPr/>
            </p:nvSpPr>
            <p:spPr bwMode="auto">
              <a:xfrm>
                <a:off x="2692" y="1624"/>
                <a:ext cx="208" cy="72"/>
              </a:xfrm>
              <a:custGeom>
                <a:avLst/>
                <a:gdLst>
                  <a:gd name="T0" fmla="*/ 208 w 52"/>
                  <a:gd name="T1" fmla="*/ 16 h 18"/>
                  <a:gd name="T2" fmla="*/ 164 w 52"/>
                  <a:gd name="T3" fmla="*/ 0 h 18"/>
                  <a:gd name="T4" fmla="*/ 56 w 52"/>
                  <a:gd name="T5" fmla="*/ 44 h 18"/>
                  <a:gd name="T6" fmla="*/ 0 w 52"/>
                  <a:gd name="T7" fmla="*/ 32 h 18"/>
                  <a:gd name="T8" fmla="*/ 28 w 52"/>
                  <a:gd name="T9" fmla="*/ 72 h 18"/>
                  <a:gd name="T10" fmla="*/ 164 w 52"/>
                  <a:gd name="T11" fmla="*/ 72 h 18"/>
                  <a:gd name="T12" fmla="*/ 104 w 52"/>
                  <a:gd name="T13" fmla="*/ 56 h 18"/>
                  <a:gd name="T14" fmla="*/ 208 w 52"/>
                  <a:gd name="T15" fmla="*/ 16 h 18"/>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8"/>
                  <a:gd name="T26" fmla="*/ 52 w 52"/>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8">
                    <a:moveTo>
                      <a:pt x="52" y="4"/>
                    </a:moveTo>
                    <a:lnTo>
                      <a:pt x="41" y="0"/>
                    </a:lnTo>
                    <a:lnTo>
                      <a:pt x="14" y="11"/>
                    </a:lnTo>
                    <a:lnTo>
                      <a:pt x="0" y="8"/>
                    </a:lnTo>
                    <a:lnTo>
                      <a:pt x="7" y="18"/>
                    </a:lnTo>
                    <a:lnTo>
                      <a:pt x="41" y="18"/>
                    </a:lnTo>
                    <a:lnTo>
                      <a:pt x="26" y="14"/>
                    </a:lnTo>
                    <a:lnTo>
                      <a:pt x="52" y="4"/>
                    </a:lnTo>
                  </a:path>
                </a:pathLst>
              </a:custGeom>
              <a:solidFill>
                <a:srgbClr val="FFFFFF"/>
              </a:solidFill>
              <a:ln w="9525">
                <a:noFill/>
                <a:round/>
                <a:headEnd/>
                <a:tailEnd/>
              </a:ln>
            </p:spPr>
            <p:txBody>
              <a:bodyPr/>
              <a:lstStyle/>
              <a:p>
                <a:endParaRPr lang="zh-CN" altLang="en-US"/>
              </a:p>
            </p:txBody>
          </p:sp>
          <p:sp>
            <p:nvSpPr>
              <p:cNvPr id="62548" name="Freeform 21"/>
              <p:cNvSpPr>
                <a:spLocks/>
              </p:cNvSpPr>
              <p:nvPr/>
            </p:nvSpPr>
            <p:spPr bwMode="auto">
              <a:xfrm>
                <a:off x="2704" y="1540"/>
                <a:ext cx="208" cy="68"/>
              </a:xfrm>
              <a:custGeom>
                <a:avLst/>
                <a:gdLst>
                  <a:gd name="T0" fmla="*/ 0 w 52"/>
                  <a:gd name="T1" fmla="*/ 12 h 17"/>
                  <a:gd name="T2" fmla="*/ 48 w 52"/>
                  <a:gd name="T3" fmla="*/ 0 h 17"/>
                  <a:gd name="T4" fmla="*/ 160 w 52"/>
                  <a:gd name="T5" fmla="*/ 40 h 17"/>
                  <a:gd name="T6" fmla="*/ 208 w 52"/>
                  <a:gd name="T7" fmla="*/ 28 h 17"/>
                  <a:gd name="T8" fmla="*/ 184 w 52"/>
                  <a:gd name="T9" fmla="*/ 68 h 17"/>
                  <a:gd name="T10" fmla="*/ 52 w 52"/>
                  <a:gd name="T11" fmla="*/ 68 h 17"/>
                  <a:gd name="T12" fmla="*/ 104 w 52"/>
                  <a:gd name="T13" fmla="*/ 56 h 17"/>
                  <a:gd name="T14" fmla="*/ 0 w 52"/>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7"/>
                  <a:gd name="T26" fmla="*/ 52 w 52"/>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7">
                    <a:moveTo>
                      <a:pt x="0" y="3"/>
                    </a:moveTo>
                    <a:lnTo>
                      <a:pt x="12" y="0"/>
                    </a:lnTo>
                    <a:lnTo>
                      <a:pt x="40" y="10"/>
                    </a:lnTo>
                    <a:lnTo>
                      <a:pt x="52" y="7"/>
                    </a:lnTo>
                    <a:lnTo>
                      <a:pt x="46" y="17"/>
                    </a:lnTo>
                    <a:lnTo>
                      <a:pt x="13" y="17"/>
                    </a:lnTo>
                    <a:lnTo>
                      <a:pt x="26" y="14"/>
                    </a:lnTo>
                    <a:lnTo>
                      <a:pt x="0" y="3"/>
                    </a:lnTo>
                  </a:path>
                </a:pathLst>
              </a:custGeom>
              <a:solidFill>
                <a:srgbClr val="FFFFFF"/>
              </a:solidFill>
              <a:ln w="9525">
                <a:noFill/>
                <a:round/>
                <a:headEnd/>
                <a:tailEnd/>
              </a:ln>
            </p:spPr>
            <p:txBody>
              <a:bodyPr/>
              <a:lstStyle/>
              <a:p>
                <a:endParaRPr lang="zh-CN" altLang="en-US"/>
              </a:p>
            </p:txBody>
          </p:sp>
          <p:sp>
            <p:nvSpPr>
              <p:cNvPr id="62549" name="Freeform 22"/>
              <p:cNvSpPr>
                <a:spLocks/>
              </p:cNvSpPr>
              <p:nvPr/>
            </p:nvSpPr>
            <p:spPr bwMode="auto">
              <a:xfrm>
                <a:off x="2704" y="1540"/>
                <a:ext cx="208" cy="68"/>
              </a:xfrm>
              <a:custGeom>
                <a:avLst/>
                <a:gdLst>
                  <a:gd name="T0" fmla="*/ 0 w 52"/>
                  <a:gd name="T1" fmla="*/ 12 h 17"/>
                  <a:gd name="T2" fmla="*/ 48 w 52"/>
                  <a:gd name="T3" fmla="*/ 0 h 17"/>
                  <a:gd name="T4" fmla="*/ 160 w 52"/>
                  <a:gd name="T5" fmla="*/ 40 h 17"/>
                  <a:gd name="T6" fmla="*/ 208 w 52"/>
                  <a:gd name="T7" fmla="*/ 28 h 17"/>
                  <a:gd name="T8" fmla="*/ 184 w 52"/>
                  <a:gd name="T9" fmla="*/ 68 h 17"/>
                  <a:gd name="T10" fmla="*/ 52 w 52"/>
                  <a:gd name="T11" fmla="*/ 68 h 17"/>
                  <a:gd name="T12" fmla="*/ 104 w 52"/>
                  <a:gd name="T13" fmla="*/ 56 h 17"/>
                  <a:gd name="T14" fmla="*/ 0 w 52"/>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7"/>
                  <a:gd name="T26" fmla="*/ 52 w 52"/>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7">
                    <a:moveTo>
                      <a:pt x="0" y="3"/>
                    </a:moveTo>
                    <a:lnTo>
                      <a:pt x="12" y="0"/>
                    </a:lnTo>
                    <a:lnTo>
                      <a:pt x="40" y="10"/>
                    </a:lnTo>
                    <a:lnTo>
                      <a:pt x="52" y="7"/>
                    </a:lnTo>
                    <a:lnTo>
                      <a:pt x="46" y="17"/>
                    </a:lnTo>
                    <a:lnTo>
                      <a:pt x="13" y="17"/>
                    </a:lnTo>
                    <a:lnTo>
                      <a:pt x="26" y="14"/>
                    </a:lnTo>
                    <a:lnTo>
                      <a:pt x="0" y="3"/>
                    </a:lnTo>
                  </a:path>
                </a:pathLst>
              </a:custGeom>
              <a:solidFill>
                <a:srgbClr val="FFFFFF"/>
              </a:solidFill>
              <a:ln w="9525">
                <a:noFill/>
                <a:round/>
                <a:headEnd/>
                <a:tailEnd/>
              </a:ln>
            </p:spPr>
            <p:txBody>
              <a:bodyPr/>
              <a:lstStyle/>
              <a:p>
                <a:endParaRPr lang="zh-CN" altLang="en-US"/>
              </a:p>
            </p:txBody>
          </p:sp>
          <p:sp>
            <p:nvSpPr>
              <p:cNvPr id="62550" name="Freeform 23"/>
              <p:cNvSpPr>
                <a:spLocks/>
              </p:cNvSpPr>
              <p:nvPr/>
            </p:nvSpPr>
            <p:spPr bwMode="auto">
              <a:xfrm>
                <a:off x="2912" y="1632"/>
                <a:ext cx="212" cy="68"/>
              </a:xfrm>
              <a:custGeom>
                <a:avLst/>
                <a:gdLst>
                  <a:gd name="T0" fmla="*/ 212 w 53"/>
                  <a:gd name="T1" fmla="*/ 52 h 17"/>
                  <a:gd name="T2" fmla="*/ 164 w 53"/>
                  <a:gd name="T3" fmla="*/ 68 h 17"/>
                  <a:gd name="T4" fmla="*/ 56 w 53"/>
                  <a:gd name="T5" fmla="*/ 24 h 17"/>
                  <a:gd name="T6" fmla="*/ 0 w 53"/>
                  <a:gd name="T7" fmla="*/ 36 h 17"/>
                  <a:gd name="T8" fmla="*/ 28 w 53"/>
                  <a:gd name="T9" fmla="*/ 0 h 17"/>
                  <a:gd name="T10" fmla="*/ 164 w 53"/>
                  <a:gd name="T11" fmla="*/ 0 h 17"/>
                  <a:gd name="T12" fmla="*/ 104 w 53"/>
                  <a:gd name="T13" fmla="*/ 12 h 17"/>
                  <a:gd name="T14" fmla="*/ 212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53" y="13"/>
                    </a:moveTo>
                    <a:lnTo>
                      <a:pt x="41" y="17"/>
                    </a:lnTo>
                    <a:lnTo>
                      <a:pt x="14" y="6"/>
                    </a:lnTo>
                    <a:lnTo>
                      <a:pt x="0" y="9"/>
                    </a:lnTo>
                    <a:lnTo>
                      <a:pt x="7" y="0"/>
                    </a:lnTo>
                    <a:lnTo>
                      <a:pt x="41" y="0"/>
                    </a:lnTo>
                    <a:lnTo>
                      <a:pt x="26" y="3"/>
                    </a:lnTo>
                    <a:lnTo>
                      <a:pt x="53" y="13"/>
                    </a:lnTo>
                  </a:path>
                </a:pathLst>
              </a:custGeom>
              <a:solidFill>
                <a:srgbClr val="FFFFFF"/>
              </a:solidFill>
              <a:ln w="9525">
                <a:noFill/>
                <a:round/>
                <a:headEnd/>
                <a:tailEnd/>
              </a:ln>
            </p:spPr>
            <p:txBody>
              <a:bodyPr/>
              <a:lstStyle/>
              <a:p>
                <a:endParaRPr lang="zh-CN" altLang="en-US"/>
              </a:p>
            </p:txBody>
          </p:sp>
          <p:sp>
            <p:nvSpPr>
              <p:cNvPr id="62551" name="Freeform 24"/>
              <p:cNvSpPr>
                <a:spLocks/>
              </p:cNvSpPr>
              <p:nvPr/>
            </p:nvSpPr>
            <p:spPr bwMode="auto">
              <a:xfrm>
                <a:off x="2912" y="1632"/>
                <a:ext cx="212" cy="68"/>
              </a:xfrm>
              <a:custGeom>
                <a:avLst/>
                <a:gdLst>
                  <a:gd name="T0" fmla="*/ 212 w 53"/>
                  <a:gd name="T1" fmla="*/ 52 h 17"/>
                  <a:gd name="T2" fmla="*/ 164 w 53"/>
                  <a:gd name="T3" fmla="*/ 68 h 17"/>
                  <a:gd name="T4" fmla="*/ 56 w 53"/>
                  <a:gd name="T5" fmla="*/ 24 h 17"/>
                  <a:gd name="T6" fmla="*/ 0 w 53"/>
                  <a:gd name="T7" fmla="*/ 36 h 17"/>
                  <a:gd name="T8" fmla="*/ 28 w 53"/>
                  <a:gd name="T9" fmla="*/ 0 h 17"/>
                  <a:gd name="T10" fmla="*/ 164 w 53"/>
                  <a:gd name="T11" fmla="*/ 0 h 17"/>
                  <a:gd name="T12" fmla="*/ 104 w 53"/>
                  <a:gd name="T13" fmla="*/ 12 h 17"/>
                  <a:gd name="T14" fmla="*/ 212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53" y="13"/>
                    </a:moveTo>
                    <a:lnTo>
                      <a:pt x="41" y="17"/>
                    </a:lnTo>
                    <a:lnTo>
                      <a:pt x="14" y="6"/>
                    </a:lnTo>
                    <a:lnTo>
                      <a:pt x="0" y="9"/>
                    </a:lnTo>
                    <a:lnTo>
                      <a:pt x="7" y="0"/>
                    </a:lnTo>
                    <a:lnTo>
                      <a:pt x="41" y="0"/>
                    </a:lnTo>
                    <a:lnTo>
                      <a:pt x="26" y="3"/>
                    </a:lnTo>
                    <a:lnTo>
                      <a:pt x="53" y="13"/>
                    </a:lnTo>
                  </a:path>
                </a:pathLst>
              </a:custGeom>
              <a:solidFill>
                <a:srgbClr val="FFFFFF"/>
              </a:solidFill>
              <a:ln w="9525">
                <a:noFill/>
                <a:round/>
                <a:headEnd/>
                <a:tailEnd/>
              </a:ln>
            </p:spPr>
            <p:txBody>
              <a:bodyPr/>
              <a:lstStyle/>
              <a:p>
                <a:endParaRPr lang="zh-CN" altLang="en-US"/>
              </a:p>
            </p:txBody>
          </p:sp>
        </p:grpSp>
      </p:grpSp>
      <p:sp>
        <p:nvSpPr>
          <p:cNvPr id="62470" name="Line 25"/>
          <p:cNvSpPr>
            <a:spLocks noChangeShapeType="1"/>
          </p:cNvSpPr>
          <p:nvPr/>
        </p:nvSpPr>
        <p:spPr bwMode="auto">
          <a:xfrm>
            <a:off x="2411413" y="2420938"/>
            <a:ext cx="0" cy="1670050"/>
          </a:xfrm>
          <a:prstGeom prst="line">
            <a:avLst/>
          </a:prstGeom>
          <a:noFill/>
          <a:ln w="19050">
            <a:solidFill>
              <a:srgbClr val="3366FF"/>
            </a:solidFill>
            <a:round/>
            <a:headEnd/>
            <a:tailEnd/>
          </a:ln>
        </p:spPr>
        <p:txBody>
          <a:bodyPr wrap="none" anchor="ctr"/>
          <a:lstStyle/>
          <a:p>
            <a:endParaRPr lang="zh-CN" altLang="en-US"/>
          </a:p>
        </p:txBody>
      </p:sp>
      <p:sp>
        <p:nvSpPr>
          <p:cNvPr id="62471" name="Line 26"/>
          <p:cNvSpPr>
            <a:spLocks noChangeShapeType="1"/>
          </p:cNvSpPr>
          <p:nvPr/>
        </p:nvSpPr>
        <p:spPr bwMode="auto">
          <a:xfrm>
            <a:off x="2411413" y="4092575"/>
            <a:ext cx="1223962" cy="0"/>
          </a:xfrm>
          <a:prstGeom prst="line">
            <a:avLst/>
          </a:prstGeom>
          <a:noFill/>
          <a:ln w="19050">
            <a:solidFill>
              <a:srgbClr val="3366FF"/>
            </a:solidFill>
            <a:round/>
            <a:headEnd/>
            <a:tailEnd/>
          </a:ln>
        </p:spPr>
        <p:txBody>
          <a:bodyPr wrap="none" anchor="ctr"/>
          <a:lstStyle/>
          <a:p>
            <a:endParaRPr lang="zh-CN" altLang="en-US"/>
          </a:p>
        </p:txBody>
      </p:sp>
      <p:sp>
        <p:nvSpPr>
          <p:cNvPr id="62472" name="Freeform 27"/>
          <p:cNvSpPr>
            <a:spLocks/>
          </p:cNvSpPr>
          <p:nvPr/>
        </p:nvSpPr>
        <p:spPr bwMode="auto">
          <a:xfrm>
            <a:off x="3933825" y="3967163"/>
            <a:ext cx="796925" cy="196850"/>
          </a:xfrm>
          <a:custGeom>
            <a:avLst/>
            <a:gdLst>
              <a:gd name="T0" fmla="*/ 63754 w 100"/>
              <a:gd name="T1" fmla="*/ 41010 h 24"/>
              <a:gd name="T2" fmla="*/ 0 w 100"/>
              <a:gd name="T3" fmla="*/ 106627 h 24"/>
              <a:gd name="T4" fmla="*/ 486124 w 100"/>
              <a:gd name="T5" fmla="*/ 106627 h 24"/>
              <a:gd name="T6" fmla="*/ 398463 w 100"/>
              <a:gd name="T7" fmla="*/ 196850 h 24"/>
              <a:gd name="T8" fmla="*/ 796925 w 100"/>
              <a:gd name="T9" fmla="*/ 82021 h 24"/>
              <a:gd name="T10" fmla="*/ 589725 w 100"/>
              <a:gd name="T11" fmla="*/ 0 h 24"/>
              <a:gd name="T12" fmla="*/ 541909 w 100"/>
              <a:gd name="T13" fmla="*/ 41010 h 24"/>
              <a:gd name="T14" fmla="*/ 63754 w 100"/>
              <a:gd name="T15" fmla="*/ 41010 h 24"/>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4"/>
              <a:gd name="T26" fmla="*/ 100 w 10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4">
                <a:moveTo>
                  <a:pt x="8" y="5"/>
                </a:moveTo>
                <a:lnTo>
                  <a:pt x="0" y="13"/>
                </a:lnTo>
                <a:lnTo>
                  <a:pt x="61" y="13"/>
                </a:lnTo>
                <a:lnTo>
                  <a:pt x="50" y="24"/>
                </a:lnTo>
                <a:lnTo>
                  <a:pt x="100" y="10"/>
                </a:lnTo>
                <a:lnTo>
                  <a:pt x="74" y="0"/>
                </a:lnTo>
                <a:lnTo>
                  <a:pt x="68" y="5"/>
                </a:lnTo>
                <a:lnTo>
                  <a:pt x="8" y="5"/>
                </a:lnTo>
              </a:path>
            </a:pathLst>
          </a:custGeom>
          <a:solidFill>
            <a:srgbClr val="FFFFFF"/>
          </a:solidFill>
          <a:ln w="9525">
            <a:noFill/>
            <a:round/>
            <a:headEnd/>
            <a:tailEnd/>
          </a:ln>
        </p:spPr>
        <p:txBody>
          <a:bodyPr/>
          <a:lstStyle/>
          <a:p>
            <a:endParaRPr lang="zh-CN" altLang="en-US"/>
          </a:p>
        </p:txBody>
      </p:sp>
      <p:grpSp>
        <p:nvGrpSpPr>
          <p:cNvPr id="62473" name="Group 28"/>
          <p:cNvGrpSpPr>
            <a:grpSpLocks/>
          </p:cNvGrpSpPr>
          <p:nvPr/>
        </p:nvGrpSpPr>
        <p:grpSpPr bwMode="auto">
          <a:xfrm>
            <a:off x="3600450" y="3660775"/>
            <a:ext cx="1979613" cy="776288"/>
            <a:chOff x="1951" y="2160"/>
            <a:chExt cx="1247" cy="489"/>
          </a:xfrm>
        </p:grpSpPr>
        <p:sp>
          <p:nvSpPr>
            <p:cNvPr id="62517" name="Rectangle 29"/>
            <p:cNvSpPr>
              <a:spLocks noChangeArrowheads="1"/>
            </p:cNvSpPr>
            <p:nvPr/>
          </p:nvSpPr>
          <p:spPr bwMode="auto">
            <a:xfrm>
              <a:off x="1951" y="2160"/>
              <a:ext cx="1247" cy="489"/>
            </a:xfrm>
            <a:prstGeom prst="rect">
              <a:avLst/>
            </a:prstGeom>
            <a:solidFill>
              <a:srgbClr val="BCB1D5"/>
            </a:solidFill>
            <a:ln w="0">
              <a:solidFill>
                <a:srgbClr val="61BFF3"/>
              </a:solidFill>
              <a:miter lim="800000"/>
              <a:headEnd/>
              <a:tailEnd/>
            </a:ln>
          </p:spPr>
          <p:txBody>
            <a:bodyPr/>
            <a:lstStyle/>
            <a:p>
              <a:endParaRPr lang="zh-CN" altLang="en-US"/>
            </a:p>
          </p:txBody>
        </p:sp>
        <p:sp>
          <p:nvSpPr>
            <p:cNvPr id="62518" name="Freeform 30"/>
            <p:cNvSpPr>
              <a:spLocks/>
            </p:cNvSpPr>
            <p:nvPr/>
          </p:nvSpPr>
          <p:spPr bwMode="auto">
            <a:xfrm>
              <a:off x="2514" y="2381"/>
              <a:ext cx="496" cy="124"/>
            </a:xfrm>
            <a:custGeom>
              <a:avLst/>
              <a:gdLst>
                <a:gd name="T0" fmla="*/ 40 w 100"/>
                <a:gd name="T1" fmla="*/ 31 h 24"/>
                <a:gd name="T2" fmla="*/ 0 w 100"/>
                <a:gd name="T3" fmla="*/ 72 h 24"/>
                <a:gd name="T4" fmla="*/ 303 w 100"/>
                <a:gd name="T5" fmla="*/ 72 h 24"/>
                <a:gd name="T6" fmla="*/ 248 w 100"/>
                <a:gd name="T7" fmla="*/ 124 h 24"/>
                <a:gd name="T8" fmla="*/ 496 w 100"/>
                <a:gd name="T9" fmla="*/ 57 h 24"/>
                <a:gd name="T10" fmla="*/ 367 w 100"/>
                <a:gd name="T11" fmla="*/ 0 h 24"/>
                <a:gd name="T12" fmla="*/ 337 w 100"/>
                <a:gd name="T13" fmla="*/ 31 h 24"/>
                <a:gd name="T14" fmla="*/ 40 w 100"/>
                <a:gd name="T15" fmla="*/ 31 h 24"/>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4"/>
                <a:gd name="T26" fmla="*/ 100 w 10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4">
                  <a:moveTo>
                    <a:pt x="8" y="6"/>
                  </a:moveTo>
                  <a:lnTo>
                    <a:pt x="0" y="14"/>
                  </a:lnTo>
                  <a:lnTo>
                    <a:pt x="61" y="14"/>
                  </a:lnTo>
                  <a:lnTo>
                    <a:pt x="50" y="24"/>
                  </a:lnTo>
                  <a:lnTo>
                    <a:pt x="100" y="11"/>
                  </a:lnTo>
                  <a:lnTo>
                    <a:pt x="74" y="0"/>
                  </a:lnTo>
                  <a:lnTo>
                    <a:pt x="68" y="6"/>
                  </a:lnTo>
                  <a:lnTo>
                    <a:pt x="8" y="6"/>
                  </a:lnTo>
                </a:path>
              </a:pathLst>
            </a:custGeom>
            <a:solidFill>
              <a:srgbClr val="242729"/>
            </a:solidFill>
            <a:ln w="9525">
              <a:noFill/>
              <a:round/>
              <a:headEnd/>
              <a:tailEnd/>
            </a:ln>
          </p:spPr>
          <p:txBody>
            <a:bodyPr/>
            <a:lstStyle/>
            <a:p>
              <a:endParaRPr lang="zh-CN" altLang="en-US"/>
            </a:p>
          </p:txBody>
        </p:sp>
        <p:sp>
          <p:nvSpPr>
            <p:cNvPr id="62519" name="Freeform 31"/>
            <p:cNvSpPr>
              <a:spLocks/>
            </p:cNvSpPr>
            <p:nvPr/>
          </p:nvSpPr>
          <p:spPr bwMode="auto">
            <a:xfrm>
              <a:off x="2514" y="2381"/>
              <a:ext cx="496" cy="124"/>
            </a:xfrm>
            <a:custGeom>
              <a:avLst/>
              <a:gdLst>
                <a:gd name="T0" fmla="*/ 40 w 100"/>
                <a:gd name="T1" fmla="*/ 31 h 24"/>
                <a:gd name="T2" fmla="*/ 0 w 100"/>
                <a:gd name="T3" fmla="*/ 72 h 24"/>
                <a:gd name="T4" fmla="*/ 303 w 100"/>
                <a:gd name="T5" fmla="*/ 72 h 24"/>
                <a:gd name="T6" fmla="*/ 248 w 100"/>
                <a:gd name="T7" fmla="*/ 124 h 24"/>
                <a:gd name="T8" fmla="*/ 496 w 100"/>
                <a:gd name="T9" fmla="*/ 57 h 24"/>
                <a:gd name="T10" fmla="*/ 367 w 100"/>
                <a:gd name="T11" fmla="*/ 0 h 24"/>
                <a:gd name="T12" fmla="*/ 337 w 100"/>
                <a:gd name="T13" fmla="*/ 31 h 24"/>
                <a:gd name="T14" fmla="*/ 40 w 100"/>
                <a:gd name="T15" fmla="*/ 31 h 24"/>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4"/>
                <a:gd name="T26" fmla="*/ 100 w 10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4">
                  <a:moveTo>
                    <a:pt x="8" y="6"/>
                  </a:moveTo>
                  <a:lnTo>
                    <a:pt x="0" y="14"/>
                  </a:lnTo>
                  <a:lnTo>
                    <a:pt x="61" y="14"/>
                  </a:lnTo>
                  <a:lnTo>
                    <a:pt x="50" y="24"/>
                  </a:lnTo>
                  <a:lnTo>
                    <a:pt x="100" y="11"/>
                  </a:lnTo>
                  <a:lnTo>
                    <a:pt x="74" y="0"/>
                  </a:lnTo>
                  <a:lnTo>
                    <a:pt x="68" y="6"/>
                  </a:lnTo>
                  <a:lnTo>
                    <a:pt x="8" y="6"/>
                  </a:lnTo>
                </a:path>
              </a:pathLst>
            </a:custGeom>
            <a:solidFill>
              <a:srgbClr val="242729"/>
            </a:solidFill>
            <a:ln w="9525">
              <a:noFill/>
              <a:round/>
              <a:headEnd/>
              <a:tailEnd/>
            </a:ln>
          </p:spPr>
          <p:txBody>
            <a:bodyPr/>
            <a:lstStyle/>
            <a:p>
              <a:endParaRPr lang="zh-CN" altLang="en-US"/>
            </a:p>
          </p:txBody>
        </p:sp>
        <p:sp>
          <p:nvSpPr>
            <p:cNvPr id="62520" name="Freeform 32"/>
            <p:cNvSpPr>
              <a:spLocks/>
            </p:cNvSpPr>
            <p:nvPr/>
          </p:nvSpPr>
          <p:spPr bwMode="auto">
            <a:xfrm>
              <a:off x="2659" y="2233"/>
              <a:ext cx="502" cy="122"/>
            </a:xfrm>
            <a:custGeom>
              <a:avLst/>
              <a:gdLst>
                <a:gd name="T0" fmla="*/ 40 w 100"/>
                <a:gd name="T1" fmla="*/ 25 h 24"/>
                <a:gd name="T2" fmla="*/ 0 w 100"/>
                <a:gd name="T3" fmla="*/ 71 h 24"/>
                <a:gd name="T4" fmla="*/ 306 w 100"/>
                <a:gd name="T5" fmla="*/ 71 h 24"/>
                <a:gd name="T6" fmla="*/ 251 w 100"/>
                <a:gd name="T7" fmla="*/ 122 h 24"/>
                <a:gd name="T8" fmla="*/ 502 w 100"/>
                <a:gd name="T9" fmla="*/ 51 h 24"/>
                <a:gd name="T10" fmla="*/ 371 w 100"/>
                <a:gd name="T11" fmla="*/ 0 h 24"/>
                <a:gd name="T12" fmla="*/ 346 w 100"/>
                <a:gd name="T13" fmla="*/ 25 h 24"/>
                <a:gd name="T14" fmla="*/ 40 w 100"/>
                <a:gd name="T15" fmla="*/ 25 h 24"/>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4"/>
                <a:gd name="T26" fmla="*/ 100 w 10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4">
                  <a:moveTo>
                    <a:pt x="8" y="5"/>
                  </a:moveTo>
                  <a:lnTo>
                    <a:pt x="0" y="14"/>
                  </a:lnTo>
                  <a:lnTo>
                    <a:pt x="61" y="14"/>
                  </a:lnTo>
                  <a:lnTo>
                    <a:pt x="50" y="24"/>
                  </a:lnTo>
                  <a:lnTo>
                    <a:pt x="100" y="10"/>
                  </a:lnTo>
                  <a:lnTo>
                    <a:pt x="74" y="0"/>
                  </a:lnTo>
                  <a:lnTo>
                    <a:pt x="69" y="5"/>
                  </a:lnTo>
                  <a:lnTo>
                    <a:pt x="8" y="5"/>
                  </a:lnTo>
                </a:path>
              </a:pathLst>
            </a:custGeom>
            <a:solidFill>
              <a:srgbClr val="242729"/>
            </a:solidFill>
            <a:ln w="9525">
              <a:noFill/>
              <a:round/>
              <a:headEnd/>
              <a:tailEnd/>
            </a:ln>
          </p:spPr>
          <p:txBody>
            <a:bodyPr/>
            <a:lstStyle/>
            <a:p>
              <a:endParaRPr lang="zh-CN" altLang="en-US"/>
            </a:p>
          </p:txBody>
        </p:sp>
        <p:sp>
          <p:nvSpPr>
            <p:cNvPr id="62521" name="Freeform 33"/>
            <p:cNvSpPr>
              <a:spLocks/>
            </p:cNvSpPr>
            <p:nvPr/>
          </p:nvSpPr>
          <p:spPr bwMode="auto">
            <a:xfrm>
              <a:off x="2659" y="2233"/>
              <a:ext cx="502" cy="122"/>
            </a:xfrm>
            <a:custGeom>
              <a:avLst/>
              <a:gdLst>
                <a:gd name="T0" fmla="*/ 40 w 100"/>
                <a:gd name="T1" fmla="*/ 25 h 24"/>
                <a:gd name="T2" fmla="*/ 0 w 100"/>
                <a:gd name="T3" fmla="*/ 71 h 24"/>
                <a:gd name="T4" fmla="*/ 306 w 100"/>
                <a:gd name="T5" fmla="*/ 71 h 24"/>
                <a:gd name="T6" fmla="*/ 251 w 100"/>
                <a:gd name="T7" fmla="*/ 122 h 24"/>
                <a:gd name="T8" fmla="*/ 502 w 100"/>
                <a:gd name="T9" fmla="*/ 51 h 24"/>
                <a:gd name="T10" fmla="*/ 371 w 100"/>
                <a:gd name="T11" fmla="*/ 0 h 24"/>
                <a:gd name="T12" fmla="*/ 346 w 100"/>
                <a:gd name="T13" fmla="*/ 25 h 24"/>
                <a:gd name="T14" fmla="*/ 40 w 100"/>
                <a:gd name="T15" fmla="*/ 25 h 24"/>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4"/>
                <a:gd name="T26" fmla="*/ 100 w 10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4">
                  <a:moveTo>
                    <a:pt x="8" y="5"/>
                  </a:moveTo>
                  <a:lnTo>
                    <a:pt x="0" y="14"/>
                  </a:lnTo>
                  <a:lnTo>
                    <a:pt x="61" y="14"/>
                  </a:lnTo>
                  <a:lnTo>
                    <a:pt x="50" y="24"/>
                  </a:lnTo>
                  <a:lnTo>
                    <a:pt x="100" y="10"/>
                  </a:lnTo>
                  <a:lnTo>
                    <a:pt x="74" y="0"/>
                  </a:lnTo>
                  <a:lnTo>
                    <a:pt x="69" y="5"/>
                  </a:lnTo>
                  <a:lnTo>
                    <a:pt x="8" y="5"/>
                  </a:lnTo>
                </a:path>
              </a:pathLst>
            </a:custGeom>
            <a:solidFill>
              <a:srgbClr val="242729"/>
            </a:solidFill>
            <a:ln w="9525">
              <a:noFill/>
              <a:round/>
              <a:headEnd/>
              <a:tailEnd/>
            </a:ln>
          </p:spPr>
          <p:txBody>
            <a:bodyPr/>
            <a:lstStyle/>
            <a:p>
              <a:endParaRPr lang="zh-CN" altLang="en-US"/>
            </a:p>
          </p:txBody>
        </p:sp>
        <p:sp>
          <p:nvSpPr>
            <p:cNvPr id="62522" name="Freeform 34"/>
            <p:cNvSpPr>
              <a:spLocks/>
            </p:cNvSpPr>
            <p:nvPr/>
          </p:nvSpPr>
          <p:spPr bwMode="auto">
            <a:xfrm>
              <a:off x="1981" y="2428"/>
              <a:ext cx="503" cy="124"/>
            </a:xfrm>
            <a:custGeom>
              <a:avLst/>
              <a:gdLst>
                <a:gd name="T0" fmla="*/ 458 w 101"/>
                <a:gd name="T1" fmla="*/ 98 h 24"/>
                <a:gd name="T2" fmla="*/ 503 w 101"/>
                <a:gd name="T3" fmla="*/ 52 h 24"/>
                <a:gd name="T4" fmla="*/ 199 w 101"/>
                <a:gd name="T5" fmla="*/ 52 h 24"/>
                <a:gd name="T6" fmla="*/ 249 w 101"/>
                <a:gd name="T7" fmla="*/ 0 h 24"/>
                <a:gd name="T8" fmla="*/ 0 w 101"/>
                <a:gd name="T9" fmla="*/ 72 h 24"/>
                <a:gd name="T10" fmla="*/ 134 w 101"/>
                <a:gd name="T11" fmla="*/ 124 h 24"/>
                <a:gd name="T12" fmla="*/ 159 w 101"/>
                <a:gd name="T13" fmla="*/ 98 h 24"/>
                <a:gd name="T14" fmla="*/ 458 w 101"/>
                <a:gd name="T15" fmla="*/ 98 h 24"/>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24"/>
                <a:gd name="T26" fmla="*/ 101 w 101"/>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24">
                  <a:moveTo>
                    <a:pt x="92" y="19"/>
                  </a:moveTo>
                  <a:lnTo>
                    <a:pt x="101" y="10"/>
                  </a:lnTo>
                  <a:lnTo>
                    <a:pt x="40" y="10"/>
                  </a:lnTo>
                  <a:lnTo>
                    <a:pt x="50" y="0"/>
                  </a:lnTo>
                  <a:lnTo>
                    <a:pt x="0" y="14"/>
                  </a:lnTo>
                  <a:lnTo>
                    <a:pt x="27" y="24"/>
                  </a:lnTo>
                  <a:lnTo>
                    <a:pt x="32" y="19"/>
                  </a:lnTo>
                  <a:lnTo>
                    <a:pt x="92" y="19"/>
                  </a:lnTo>
                </a:path>
              </a:pathLst>
            </a:custGeom>
            <a:solidFill>
              <a:srgbClr val="242729"/>
            </a:solidFill>
            <a:ln w="9525">
              <a:noFill/>
              <a:round/>
              <a:headEnd/>
              <a:tailEnd/>
            </a:ln>
          </p:spPr>
          <p:txBody>
            <a:bodyPr/>
            <a:lstStyle/>
            <a:p>
              <a:endParaRPr lang="zh-CN" altLang="en-US"/>
            </a:p>
          </p:txBody>
        </p:sp>
        <p:sp>
          <p:nvSpPr>
            <p:cNvPr id="62523" name="Freeform 35"/>
            <p:cNvSpPr>
              <a:spLocks/>
            </p:cNvSpPr>
            <p:nvPr/>
          </p:nvSpPr>
          <p:spPr bwMode="auto">
            <a:xfrm>
              <a:off x="1981" y="2428"/>
              <a:ext cx="503" cy="124"/>
            </a:xfrm>
            <a:custGeom>
              <a:avLst/>
              <a:gdLst>
                <a:gd name="T0" fmla="*/ 458 w 101"/>
                <a:gd name="T1" fmla="*/ 98 h 24"/>
                <a:gd name="T2" fmla="*/ 503 w 101"/>
                <a:gd name="T3" fmla="*/ 52 h 24"/>
                <a:gd name="T4" fmla="*/ 199 w 101"/>
                <a:gd name="T5" fmla="*/ 52 h 24"/>
                <a:gd name="T6" fmla="*/ 249 w 101"/>
                <a:gd name="T7" fmla="*/ 0 h 24"/>
                <a:gd name="T8" fmla="*/ 0 w 101"/>
                <a:gd name="T9" fmla="*/ 72 h 24"/>
                <a:gd name="T10" fmla="*/ 134 w 101"/>
                <a:gd name="T11" fmla="*/ 124 h 24"/>
                <a:gd name="T12" fmla="*/ 159 w 101"/>
                <a:gd name="T13" fmla="*/ 98 h 24"/>
                <a:gd name="T14" fmla="*/ 458 w 101"/>
                <a:gd name="T15" fmla="*/ 98 h 24"/>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24"/>
                <a:gd name="T26" fmla="*/ 101 w 101"/>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24">
                  <a:moveTo>
                    <a:pt x="92" y="19"/>
                  </a:moveTo>
                  <a:lnTo>
                    <a:pt x="101" y="10"/>
                  </a:lnTo>
                  <a:lnTo>
                    <a:pt x="40" y="10"/>
                  </a:lnTo>
                  <a:lnTo>
                    <a:pt x="50" y="0"/>
                  </a:lnTo>
                  <a:lnTo>
                    <a:pt x="0" y="14"/>
                  </a:lnTo>
                  <a:lnTo>
                    <a:pt x="27" y="24"/>
                  </a:lnTo>
                  <a:lnTo>
                    <a:pt x="32" y="19"/>
                  </a:lnTo>
                  <a:lnTo>
                    <a:pt x="92" y="19"/>
                  </a:lnTo>
                </a:path>
              </a:pathLst>
            </a:custGeom>
            <a:solidFill>
              <a:srgbClr val="242729"/>
            </a:solidFill>
            <a:ln w="9525">
              <a:noFill/>
              <a:round/>
              <a:headEnd/>
              <a:tailEnd/>
            </a:ln>
          </p:spPr>
          <p:txBody>
            <a:bodyPr/>
            <a:lstStyle/>
            <a:p>
              <a:endParaRPr lang="zh-CN" altLang="en-US"/>
            </a:p>
          </p:txBody>
        </p:sp>
        <p:sp>
          <p:nvSpPr>
            <p:cNvPr id="62524" name="Freeform 36"/>
            <p:cNvSpPr>
              <a:spLocks/>
            </p:cNvSpPr>
            <p:nvPr/>
          </p:nvSpPr>
          <p:spPr bwMode="auto">
            <a:xfrm>
              <a:off x="2133" y="2278"/>
              <a:ext cx="496" cy="124"/>
            </a:xfrm>
            <a:custGeom>
              <a:avLst/>
              <a:gdLst>
                <a:gd name="T0" fmla="*/ 456 w 100"/>
                <a:gd name="T1" fmla="*/ 93 h 24"/>
                <a:gd name="T2" fmla="*/ 496 w 100"/>
                <a:gd name="T3" fmla="*/ 52 h 24"/>
                <a:gd name="T4" fmla="*/ 193 w 100"/>
                <a:gd name="T5" fmla="*/ 52 h 24"/>
                <a:gd name="T6" fmla="*/ 243 w 100"/>
                <a:gd name="T7" fmla="*/ 0 h 24"/>
                <a:gd name="T8" fmla="*/ 0 w 100"/>
                <a:gd name="T9" fmla="*/ 67 h 24"/>
                <a:gd name="T10" fmla="*/ 129 w 100"/>
                <a:gd name="T11" fmla="*/ 124 h 24"/>
                <a:gd name="T12" fmla="*/ 159 w 100"/>
                <a:gd name="T13" fmla="*/ 93 h 24"/>
                <a:gd name="T14" fmla="*/ 456 w 100"/>
                <a:gd name="T15" fmla="*/ 93 h 24"/>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4"/>
                <a:gd name="T26" fmla="*/ 100 w 10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4">
                  <a:moveTo>
                    <a:pt x="92" y="18"/>
                  </a:moveTo>
                  <a:lnTo>
                    <a:pt x="100" y="10"/>
                  </a:lnTo>
                  <a:lnTo>
                    <a:pt x="39" y="10"/>
                  </a:lnTo>
                  <a:lnTo>
                    <a:pt x="49" y="0"/>
                  </a:lnTo>
                  <a:lnTo>
                    <a:pt x="0" y="13"/>
                  </a:lnTo>
                  <a:lnTo>
                    <a:pt x="26" y="24"/>
                  </a:lnTo>
                  <a:lnTo>
                    <a:pt x="32" y="18"/>
                  </a:lnTo>
                  <a:lnTo>
                    <a:pt x="92" y="18"/>
                  </a:lnTo>
                </a:path>
              </a:pathLst>
            </a:custGeom>
            <a:solidFill>
              <a:srgbClr val="242729"/>
            </a:solidFill>
            <a:ln w="9525">
              <a:noFill/>
              <a:round/>
              <a:headEnd/>
              <a:tailEnd/>
            </a:ln>
          </p:spPr>
          <p:txBody>
            <a:bodyPr/>
            <a:lstStyle/>
            <a:p>
              <a:endParaRPr lang="zh-CN" altLang="en-US"/>
            </a:p>
          </p:txBody>
        </p:sp>
        <p:sp>
          <p:nvSpPr>
            <p:cNvPr id="62525" name="Freeform 37"/>
            <p:cNvSpPr>
              <a:spLocks/>
            </p:cNvSpPr>
            <p:nvPr/>
          </p:nvSpPr>
          <p:spPr bwMode="auto">
            <a:xfrm>
              <a:off x="2133" y="2278"/>
              <a:ext cx="496" cy="124"/>
            </a:xfrm>
            <a:custGeom>
              <a:avLst/>
              <a:gdLst>
                <a:gd name="T0" fmla="*/ 456 w 100"/>
                <a:gd name="T1" fmla="*/ 93 h 24"/>
                <a:gd name="T2" fmla="*/ 496 w 100"/>
                <a:gd name="T3" fmla="*/ 52 h 24"/>
                <a:gd name="T4" fmla="*/ 193 w 100"/>
                <a:gd name="T5" fmla="*/ 52 h 24"/>
                <a:gd name="T6" fmla="*/ 243 w 100"/>
                <a:gd name="T7" fmla="*/ 0 h 24"/>
                <a:gd name="T8" fmla="*/ 0 w 100"/>
                <a:gd name="T9" fmla="*/ 67 h 24"/>
                <a:gd name="T10" fmla="*/ 129 w 100"/>
                <a:gd name="T11" fmla="*/ 124 h 24"/>
                <a:gd name="T12" fmla="*/ 159 w 100"/>
                <a:gd name="T13" fmla="*/ 93 h 24"/>
                <a:gd name="T14" fmla="*/ 456 w 100"/>
                <a:gd name="T15" fmla="*/ 93 h 24"/>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4"/>
                <a:gd name="T26" fmla="*/ 100 w 10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4">
                  <a:moveTo>
                    <a:pt x="92" y="18"/>
                  </a:moveTo>
                  <a:lnTo>
                    <a:pt x="100" y="10"/>
                  </a:lnTo>
                  <a:lnTo>
                    <a:pt x="39" y="10"/>
                  </a:lnTo>
                  <a:lnTo>
                    <a:pt x="49" y="0"/>
                  </a:lnTo>
                  <a:lnTo>
                    <a:pt x="0" y="13"/>
                  </a:lnTo>
                  <a:lnTo>
                    <a:pt x="26" y="24"/>
                  </a:lnTo>
                  <a:lnTo>
                    <a:pt x="32" y="18"/>
                  </a:lnTo>
                  <a:lnTo>
                    <a:pt x="92" y="18"/>
                  </a:lnTo>
                </a:path>
              </a:pathLst>
            </a:custGeom>
            <a:solidFill>
              <a:srgbClr val="242729"/>
            </a:solidFill>
            <a:ln w="9525">
              <a:noFill/>
              <a:round/>
              <a:headEnd/>
              <a:tailEnd/>
            </a:ln>
          </p:spPr>
          <p:txBody>
            <a:bodyPr/>
            <a:lstStyle/>
            <a:p>
              <a:endParaRPr lang="zh-CN" altLang="en-US"/>
            </a:p>
          </p:txBody>
        </p:sp>
        <p:sp>
          <p:nvSpPr>
            <p:cNvPr id="62526" name="Freeform 38"/>
            <p:cNvSpPr>
              <a:spLocks/>
            </p:cNvSpPr>
            <p:nvPr/>
          </p:nvSpPr>
          <p:spPr bwMode="auto">
            <a:xfrm>
              <a:off x="2520" y="2398"/>
              <a:ext cx="502" cy="123"/>
            </a:xfrm>
            <a:custGeom>
              <a:avLst/>
              <a:gdLst>
                <a:gd name="T0" fmla="*/ 40 w 100"/>
                <a:gd name="T1" fmla="*/ 26 h 24"/>
                <a:gd name="T2" fmla="*/ 0 w 100"/>
                <a:gd name="T3" fmla="*/ 67 h 24"/>
                <a:gd name="T4" fmla="*/ 306 w 100"/>
                <a:gd name="T5" fmla="*/ 67 h 24"/>
                <a:gd name="T6" fmla="*/ 251 w 100"/>
                <a:gd name="T7" fmla="*/ 123 h 24"/>
                <a:gd name="T8" fmla="*/ 502 w 100"/>
                <a:gd name="T9" fmla="*/ 51 h 24"/>
                <a:gd name="T10" fmla="*/ 371 w 100"/>
                <a:gd name="T11" fmla="*/ 0 h 24"/>
                <a:gd name="T12" fmla="*/ 341 w 100"/>
                <a:gd name="T13" fmla="*/ 26 h 24"/>
                <a:gd name="T14" fmla="*/ 40 w 100"/>
                <a:gd name="T15" fmla="*/ 26 h 24"/>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4"/>
                <a:gd name="T26" fmla="*/ 100 w 10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4">
                  <a:moveTo>
                    <a:pt x="8" y="5"/>
                  </a:moveTo>
                  <a:lnTo>
                    <a:pt x="0" y="13"/>
                  </a:lnTo>
                  <a:lnTo>
                    <a:pt x="61" y="13"/>
                  </a:lnTo>
                  <a:lnTo>
                    <a:pt x="50" y="24"/>
                  </a:lnTo>
                  <a:lnTo>
                    <a:pt x="100" y="10"/>
                  </a:lnTo>
                  <a:lnTo>
                    <a:pt x="74" y="0"/>
                  </a:lnTo>
                  <a:lnTo>
                    <a:pt x="68" y="5"/>
                  </a:lnTo>
                  <a:lnTo>
                    <a:pt x="8" y="5"/>
                  </a:lnTo>
                </a:path>
              </a:pathLst>
            </a:custGeom>
            <a:solidFill>
              <a:srgbClr val="FFFFFF"/>
            </a:solidFill>
            <a:ln w="9525">
              <a:noFill/>
              <a:round/>
              <a:headEnd/>
              <a:tailEnd/>
            </a:ln>
          </p:spPr>
          <p:txBody>
            <a:bodyPr/>
            <a:lstStyle/>
            <a:p>
              <a:endParaRPr lang="zh-CN" altLang="en-US"/>
            </a:p>
          </p:txBody>
        </p:sp>
        <p:sp>
          <p:nvSpPr>
            <p:cNvPr id="62527" name="Freeform 39"/>
            <p:cNvSpPr>
              <a:spLocks/>
            </p:cNvSpPr>
            <p:nvPr/>
          </p:nvSpPr>
          <p:spPr bwMode="auto">
            <a:xfrm>
              <a:off x="2665" y="2243"/>
              <a:ext cx="502" cy="122"/>
            </a:xfrm>
            <a:custGeom>
              <a:avLst/>
              <a:gdLst>
                <a:gd name="T0" fmla="*/ 40 w 100"/>
                <a:gd name="T1" fmla="*/ 31 h 24"/>
                <a:gd name="T2" fmla="*/ 0 w 100"/>
                <a:gd name="T3" fmla="*/ 71 h 24"/>
                <a:gd name="T4" fmla="*/ 306 w 100"/>
                <a:gd name="T5" fmla="*/ 71 h 24"/>
                <a:gd name="T6" fmla="*/ 256 w 100"/>
                <a:gd name="T7" fmla="*/ 122 h 24"/>
                <a:gd name="T8" fmla="*/ 502 w 100"/>
                <a:gd name="T9" fmla="*/ 51 h 24"/>
                <a:gd name="T10" fmla="*/ 371 w 100"/>
                <a:gd name="T11" fmla="*/ 0 h 24"/>
                <a:gd name="T12" fmla="*/ 346 w 100"/>
                <a:gd name="T13" fmla="*/ 31 h 24"/>
                <a:gd name="T14" fmla="*/ 40 w 100"/>
                <a:gd name="T15" fmla="*/ 31 h 24"/>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4"/>
                <a:gd name="T26" fmla="*/ 100 w 10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4">
                  <a:moveTo>
                    <a:pt x="8" y="6"/>
                  </a:moveTo>
                  <a:lnTo>
                    <a:pt x="0" y="14"/>
                  </a:lnTo>
                  <a:lnTo>
                    <a:pt x="61" y="14"/>
                  </a:lnTo>
                  <a:lnTo>
                    <a:pt x="51" y="24"/>
                  </a:lnTo>
                  <a:lnTo>
                    <a:pt x="100" y="10"/>
                  </a:lnTo>
                  <a:lnTo>
                    <a:pt x="74" y="0"/>
                  </a:lnTo>
                  <a:lnTo>
                    <a:pt x="69" y="6"/>
                  </a:lnTo>
                  <a:lnTo>
                    <a:pt x="8" y="6"/>
                  </a:lnTo>
                </a:path>
              </a:pathLst>
            </a:custGeom>
            <a:solidFill>
              <a:srgbClr val="FFFFFF"/>
            </a:solidFill>
            <a:ln w="9525">
              <a:noFill/>
              <a:round/>
              <a:headEnd/>
              <a:tailEnd/>
            </a:ln>
          </p:spPr>
          <p:txBody>
            <a:bodyPr/>
            <a:lstStyle/>
            <a:p>
              <a:endParaRPr lang="zh-CN" altLang="en-US"/>
            </a:p>
          </p:txBody>
        </p:sp>
        <p:sp>
          <p:nvSpPr>
            <p:cNvPr id="62528" name="Freeform 40"/>
            <p:cNvSpPr>
              <a:spLocks/>
            </p:cNvSpPr>
            <p:nvPr/>
          </p:nvSpPr>
          <p:spPr bwMode="auto">
            <a:xfrm>
              <a:off x="2665" y="2243"/>
              <a:ext cx="502" cy="122"/>
            </a:xfrm>
            <a:custGeom>
              <a:avLst/>
              <a:gdLst>
                <a:gd name="T0" fmla="*/ 40 w 100"/>
                <a:gd name="T1" fmla="*/ 31 h 24"/>
                <a:gd name="T2" fmla="*/ 0 w 100"/>
                <a:gd name="T3" fmla="*/ 71 h 24"/>
                <a:gd name="T4" fmla="*/ 306 w 100"/>
                <a:gd name="T5" fmla="*/ 71 h 24"/>
                <a:gd name="T6" fmla="*/ 256 w 100"/>
                <a:gd name="T7" fmla="*/ 122 h 24"/>
                <a:gd name="T8" fmla="*/ 502 w 100"/>
                <a:gd name="T9" fmla="*/ 51 h 24"/>
                <a:gd name="T10" fmla="*/ 371 w 100"/>
                <a:gd name="T11" fmla="*/ 0 h 24"/>
                <a:gd name="T12" fmla="*/ 346 w 100"/>
                <a:gd name="T13" fmla="*/ 31 h 24"/>
                <a:gd name="T14" fmla="*/ 40 w 100"/>
                <a:gd name="T15" fmla="*/ 31 h 24"/>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4"/>
                <a:gd name="T26" fmla="*/ 100 w 10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4">
                  <a:moveTo>
                    <a:pt x="8" y="6"/>
                  </a:moveTo>
                  <a:lnTo>
                    <a:pt x="0" y="14"/>
                  </a:lnTo>
                  <a:lnTo>
                    <a:pt x="61" y="14"/>
                  </a:lnTo>
                  <a:lnTo>
                    <a:pt x="51" y="24"/>
                  </a:lnTo>
                  <a:lnTo>
                    <a:pt x="100" y="10"/>
                  </a:lnTo>
                  <a:lnTo>
                    <a:pt x="74" y="0"/>
                  </a:lnTo>
                  <a:lnTo>
                    <a:pt x="69" y="6"/>
                  </a:lnTo>
                  <a:lnTo>
                    <a:pt x="8" y="6"/>
                  </a:lnTo>
                </a:path>
              </a:pathLst>
            </a:custGeom>
            <a:solidFill>
              <a:srgbClr val="FFFFFF"/>
            </a:solidFill>
            <a:ln w="9525">
              <a:noFill/>
              <a:round/>
              <a:headEnd/>
              <a:tailEnd/>
            </a:ln>
          </p:spPr>
          <p:txBody>
            <a:bodyPr/>
            <a:lstStyle/>
            <a:p>
              <a:endParaRPr lang="zh-CN" altLang="en-US"/>
            </a:p>
          </p:txBody>
        </p:sp>
        <p:sp>
          <p:nvSpPr>
            <p:cNvPr id="62529" name="Freeform 41"/>
            <p:cNvSpPr>
              <a:spLocks/>
            </p:cNvSpPr>
            <p:nvPr/>
          </p:nvSpPr>
          <p:spPr bwMode="auto">
            <a:xfrm>
              <a:off x="1994" y="2438"/>
              <a:ext cx="502" cy="124"/>
            </a:xfrm>
            <a:custGeom>
              <a:avLst/>
              <a:gdLst>
                <a:gd name="T0" fmla="*/ 457 w 100"/>
                <a:gd name="T1" fmla="*/ 98 h 24"/>
                <a:gd name="T2" fmla="*/ 502 w 100"/>
                <a:gd name="T3" fmla="*/ 52 h 24"/>
                <a:gd name="T4" fmla="*/ 196 w 100"/>
                <a:gd name="T5" fmla="*/ 52 h 24"/>
                <a:gd name="T6" fmla="*/ 246 w 100"/>
                <a:gd name="T7" fmla="*/ 0 h 24"/>
                <a:gd name="T8" fmla="*/ 0 w 100"/>
                <a:gd name="T9" fmla="*/ 72 h 24"/>
                <a:gd name="T10" fmla="*/ 131 w 100"/>
                <a:gd name="T11" fmla="*/ 124 h 24"/>
                <a:gd name="T12" fmla="*/ 161 w 100"/>
                <a:gd name="T13" fmla="*/ 98 h 24"/>
                <a:gd name="T14" fmla="*/ 457 w 100"/>
                <a:gd name="T15" fmla="*/ 98 h 24"/>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4"/>
                <a:gd name="T26" fmla="*/ 100 w 10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4">
                  <a:moveTo>
                    <a:pt x="91" y="19"/>
                  </a:moveTo>
                  <a:lnTo>
                    <a:pt x="100" y="10"/>
                  </a:lnTo>
                  <a:lnTo>
                    <a:pt x="39" y="10"/>
                  </a:lnTo>
                  <a:lnTo>
                    <a:pt x="49" y="0"/>
                  </a:lnTo>
                  <a:lnTo>
                    <a:pt x="0" y="14"/>
                  </a:lnTo>
                  <a:lnTo>
                    <a:pt x="26" y="24"/>
                  </a:lnTo>
                  <a:lnTo>
                    <a:pt x="32" y="19"/>
                  </a:lnTo>
                  <a:lnTo>
                    <a:pt x="91" y="19"/>
                  </a:lnTo>
                </a:path>
              </a:pathLst>
            </a:custGeom>
            <a:solidFill>
              <a:srgbClr val="FFFFFF"/>
            </a:solidFill>
            <a:ln w="9525">
              <a:noFill/>
              <a:round/>
              <a:headEnd/>
              <a:tailEnd/>
            </a:ln>
          </p:spPr>
          <p:txBody>
            <a:bodyPr/>
            <a:lstStyle/>
            <a:p>
              <a:endParaRPr lang="zh-CN" altLang="en-US"/>
            </a:p>
          </p:txBody>
        </p:sp>
        <p:sp>
          <p:nvSpPr>
            <p:cNvPr id="62530" name="Freeform 42"/>
            <p:cNvSpPr>
              <a:spLocks/>
            </p:cNvSpPr>
            <p:nvPr/>
          </p:nvSpPr>
          <p:spPr bwMode="auto">
            <a:xfrm>
              <a:off x="1994" y="2438"/>
              <a:ext cx="502" cy="124"/>
            </a:xfrm>
            <a:custGeom>
              <a:avLst/>
              <a:gdLst>
                <a:gd name="T0" fmla="*/ 457 w 100"/>
                <a:gd name="T1" fmla="*/ 98 h 24"/>
                <a:gd name="T2" fmla="*/ 502 w 100"/>
                <a:gd name="T3" fmla="*/ 52 h 24"/>
                <a:gd name="T4" fmla="*/ 196 w 100"/>
                <a:gd name="T5" fmla="*/ 52 h 24"/>
                <a:gd name="T6" fmla="*/ 246 w 100"/>
                <a:gd name="T7" fmla="*/ 0 h 24"/>
                <a:gd name="T8" fmla="*/ 0 w 100"/>
                <a:gd name="T9" fmla="*/ 72 h 24"/>
                <a:gd name="T10" fmla="*/ 131 w 100"/>
                <a:gd name="T11" fmla="*/ 124 h 24"/>
                <a:gd name="T12" fmla="*/ 161 w 100"/>
                <a:gd name="T13" fmla="*/ 98 h 24"/>
                <a:gd name="T14" fmla="*/ 457 w 100"/>
                <a:gd name="T15" fmla="*/ 98 h 24"/>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4"/>
                <a:gd name="T26" fmla="*/ 100 w 10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4">
                  <a:moveTo>
                    <a:pt x="91" y="19"/>
                  </a:moveTo>
                  <a:lnTo>
                    <a:pt x="100" y="10"/>
                  </a:lnTo>
                  <a:lnTo>
                    <a:pt x="39" y="10"/>
                  </a:lnTo>
                  <a:lnTo>
                    <a:pt x="49" y="0"/>
                  </a:lnTo>
                  <a:lnTo>
                    <a:pt x="0" y="14"/>
                  </a:lnTo>
                  <a:lnTo>
                    <a:pt x="26" y="24"/>
                  </a:lnTo>
                  <a:lnTo>
                    <a:pt x="32" y="19"/>
                  </a:lnTo>
                  <a:lnTo>
                    <a:pt x="91" y="19"/>
                  </a:lnTo>
                </a:path>
              </a:pathLst>
            </a:custGeom>
            <a:solidFill>
              <a:srgbClr val="FFFFFF"/>
            </a:solidFill>
            <a:ln w="9525">
              <a:noFill/>
              <a:round/>
              <a:headEnd/>
              <a:tailEnd/>
            </a:ln>
          </p:spPr>
          <p:txBody>
            <a:bodyPr/>
            <a:lstStyle/>
            <a:p>
              <a:endParaRPr lang="zh-CN" altLang="en-US"/>
            </a:p>
          </p:txBody>
        </p:sp>
        <p:sp>
          <p:nvSpPr>
            <p:cNvPr id="62531" name="Freeform 43"/>
            <p:cNvSpPr>
              <a:spLocks/>
            </p:cNvSpPr>
            <p:nvPr/>
          </p:nvSpPr>
          <p:spPr bwMode="auto">
            <a:xfrm>
              <a:off x="2139" y="2290"/>
              <a:ext cx="502" cy="122"/>
            </a:xfrm>
            <a:custGeom>
              <a:avLst/>
              <a:gdLst>
                <a:gd name="T0" fmla="*/ 462 w 100"/>
                <a:gd name="T1" fmla="*/ 92 h 24"/>
                <a:gd name="T2" fmla="*/ 502 w 100"/>
                <a:gd name="T3" fmla="*/ 51 h 24"/>
                <a:gd name="T4" fmla="*/ 196 w 100"/>
                <a:gd name="T5" fmla="*/ 51 h 24"/>
                <a:gd name="T6" fmla="*/ 251 w 100"/>
                <a:gd name="T7" fmla="*/ 0 h 24"/>
                <a:gd name="T8" fmla="*/ 0 w 100"/>
                <a:gd name="T9" fmla="*/ 71 h 24"/>
                <a:gd name="T10" fmla="*/ 131 w 100"/>
                <a:gd name="T11" fmla="*/ 122 h 24"/>
                <a:gd name="T12" fmla="*/ 161 w 100"/>
                <a:gd name="T13" fmla="*/ 92 h 24"/>
                <a:gd name="T14" fmla="*/ 462 w 100"/>
                <a:gd name="T15" fmla="*/ 92 h 24"/>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4"/>
                <a:gd name="T26" fmla="*/ 100 w 10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4">
                  <a:moveTo>
                    <a:pt x="92" y="18"/>
                  </a:moveTo>
                  <a:lnTo>
                    <a:pt x="100" y="10"/>
                  </a:lnTo>
                  <a:lnTo>
                    <a:pt x="39" y="10"/>
                  </a:lnTo>
                  <a:lnTo>
                    <a:pt x="50" y="0"/>
                  </a:lnTo>
                  <a:lnTo>
                    <a:pt x="0" y="14"/>
                  </a:lnTo>
                  <a:lnTo>
                    <a:pt x="26" y="24"/>
                  </a:lnTo>
                  <a:lnTo>
                    <a:pt x="32" y="18"/>
                  </a:lnTo>
                  <a:lnTo>
                    <a:pt x="92" y="18"/>
                  </a:lnTo>
                </a:path>
              </a:pathLst>
            </a:custGeom>
            <a:solidFill>
              <a:srgbClr val="FFFFFF"/>
            </a:solidFill>
            <a:ln w="9525">
              <a:noFill/>
              <a:round/>
              <a:headEnd/>
              <a:tailEnd/>
            </a:ln>
          </p:spPr>
          <p:txBody>
            <a:bodyPr/>
            <a:lstStyle/>
            <a:p>
              <a:endParaRPr lang="zh-CN" altLang="en-US"/>
            </a:p>
          </p:txBody>
        </p:sp>
        <p:sp>
          <p:nvSpPr>
            <p:cNvPr id="62532" name="Freeform 44"/>
            <p:cNvSpPr>
              <a:spLocks/>
            </p:cNvSpPr>
            <p:nvPr/>
          </p:nvSpPr>
          <p:spPr bwMode="auto">
            <a:xfrm>
              <a:off x="2139" y="2290"/>
              <a:ext cx="502" cy="122"/>
            </a:xfrm>
            <a:custGeom>
              <a:avLst/>
              <a:gdLst>
                <a:gd name="T0" fmla="*/ 462 w 100"/>
                <a:gd name="T1" fmla="*/ 92 h 24"/>
                <a:gd name="T2" fmla="*/ 502 w 100"/>
                <a:gd name="T3" fmla="*/ 51 h 24"/>
                <a:gd name="T4" fmla="*/ 196 w 100"/>
                <a:gd name="T5" fmla="*/ 51 h 24"/>
                <a:gd name="T6" fmla="*/ 251 w 100"/>
                <a:gd name="T7" fmla="*/ 0 h 24"/>
                <a:gd name="T8" fmla="*/ 0 w 100"/>
                <a:gd name="T9" fmla="*/ 71 h 24"/>
                <a:gd name="T10" fmla="*/ 131 w 100"/>
                <a:gd name="T11" fmla="*/ 122 h 24"/>
                <a:gd name="T12" fmla="*/ 161 w 100"/>
                <a:gd name="T13" fmla="*/ 92 h 24"/>
                <a:gd name="T14" fmla="*/ 462 w 100"/>
                <a:gd name="T15" fmla="*/ 92 h 24"/>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24"/>
                <a:gd name="T26" fmla="*/ 100 w 100"/>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24">
                  <a:moveTo>
                    <a:pt x="92" y="18"/>
                  </a:moveTo>
                  <a:lnTo>
                    <a:pt x="100" y="10"/>
                  </a:lnTo>
                  <a:lnTo>
                    <a:pt x="39" y="10"/>
                  </a:lnTo>
                  <a:lnTo>
                    <a:pt x="50" y="0"/>
                  </a:lnTo>
                  <a:lnTo>
                    <a:pt x="0" y="14"/>
                  </a:lnTo>
                  <a:lnTo>
                    <a:pt x="26" y="24"/>
                  </a:lnTo>
                  <a:lnTo>
                    <a:pt x="32" y="18"/>
                  </a:lnTo>
                  <a:lnTo>
                    <a:pt x="92" y="18"/>
                  </a:lnTo>
                </a:path>
              </a:pathLst>
            </a:custGeom>
            <a:solidFill>
              <a:srgbClr val="FFFFFF"/>
            </a:solidFill>
            <a:ln w="9525">
              <a:noFill/>
              <a:round/>
              <a:headEnd/>
              <a:tailEnd/>
            </a:ln>
          </p:spPr>
          <p:txBody>
            <a:bodyPr/>
            <a:lstStyle/>
            <a:p>
              <a:endParaRPr lang="zh-CN" altLang="en-US"/>
            </a:p>
          </p:txBody>
        </p:sp>
      </p:grpSp>
      <p:sp>
        <p:nvSpPr>
          <p:cNvPr id="62474" name="Line 45"/>
          <p:cNvSpPr>
            <a:spLocks noChangeShapeType="1"/>
          </p:cNvSpPr>
          <p:nvPr/>
        </p:nvSpPr>
        <p:spPr bwMode="auto">
          <a:xfrm>
            <a:off x="5580063" y="4092575"/>
            <a:ext cx="1223962" cy="0"/>
          </a:xfrm>
          <a:prstGeom prst="line">
            <a:avLst/>
          </a:prstGeom>
          <a:noFill/>
          <a:ln w="19050">
            <a:solidFill>
              <a:srgbClr val="3366FF"/>
            </a:solidFill>
            <a:round/>
            <a:headEnd/>
            <a:tailEnd/>
          </a:ln>
        </p:spPr>
        <p:txBody>
          <a:bodyPr wrap="none" anchor="ctr"/>
          <a:lstStyle/>
          <a:p>
            <a:endParaRPr lang="zh-CN" altLang="en-US"/>
          </a:p>
        </p:txBody>
      </p:sp>
      <p:sp>
        <p:nvSpPr>
          <p:cNvPr id="62475" name="Line 46"/>
          <p:cNvSpPr>
            <a:spLocks noChangeShapeType="1"/>
          </p:cNvSpPr>
          <p:nvPr/>
        </p:nvSpPr>
        <p:spPr bwMode="auto">
          <a:xfrm>
            <a:off x="6804025" y="2435225"/>
            <a:ext cx="0" cy="1655763"/>
          </a:xfrm>
          <a:prstGeom prst="line">
            <a:avLst/>
          </a:prstGeom>
          <a:noFill/>
          <a:ln w="19050">
            <a:solidFill>
              <a:srgbClr val="3366FF"/>
            </a:solidFill>
            <a:round/>
            <a:headEnd/>
            <a:tailEnd/>
          </a:ln>
        </p:spPr>
        <p:txBody>
          <a:bodyPr wrap="none" anchor="ctr"/>
          <a:lstStyle/>
          <a:p>
            <a:endParaRPr lang="zh-CN" altLang="en-US"/>
          </a:p>
        </p:txBody>
      </p:sp>
      <p:sp>
        <p:nvSpPr>
          <p:cNvPr id="62476" name="Rectangle 47"/>
          <p:cNvSpPr>
            <a:spLocks noGrp="1" noChangeArrowheads="1"/>
          </p:cNvSpPr>
          <p:nvPr>
            <p:ph type="body" idx="1"/>
          </p:nvPr>
        </p:nvSpPr>
        <p:spPr>
          <a:xfrm>
            <a:off x="684213" y="4768850"/>
            <a:ext cx="7693025" cy="965200"/>
          </a:xfrm>
          <a:noFill/>
        </p:spPr>
        <p:txBody>
          <a:bodyPr>
            <a:spAutoFit/>
          </a:bodyPr>
          <a:lstStyle/>
          <a:p>
            <a:pPr eaLnBrk="1" hangingPunct="1"/>
            <a:r>
              <a:rPr lang="zh-CN" altLang="en-US" sz="2600" smtClean="0"/>
              <a:t>二层交换引擎：实现同一网段内的快速二层转发</a:t>
            </a:r>
          </a:p>
          <a:p>
            <a:pPr eaLnBrk="1" hangingPunct="1"/>
            <a:r>
              <a:rPr lang="zh-CN" altLang="en-US" sz="2600" smtClean="0"/>
              <a:t>三层路由引擎：实现跨网段的三层路由转发</a:t>
            </a:r>
          </a:p>
        </p:txBody>
      </p:sp>
      <p:grpSp>
        <p:nvGrpSpPr>
          <p:cNvPr id="62477" name="Group 48"/>
          <p:cNvGrpSpPr>
            <a:grpSpLocks/>
          </p:cNvGrpSpPr>
          <p:nvPr/>
        </p:nvGrpSpPr>
        <p:grpSpPr bwMode="auto">
          <a:xfrm>
            <a:off x="1692275" y="1716088"/>
            <a:ext cx="1439863" cy="739775"/>
            <a:chOff x="1701" y="1513"/>
            <a:chExt cx="684" cy="367"/>
          </a:xfrm>
        </p:grpSpPr>
        <p:sp>
          <p:nvSpPr>
            <p:cNvPr id="62498" name="Freeform 49"/>
            <p:cNvSpPr>
              <a:spLocks/>
            </p:cNvSpPr>
            <p:nvPr/>
          </p:nvSpPr>
          <p:spPr bwMode="auto">
            <a:xfrm>
              <a:off x="1701" y="1877"/>
              <a:ext cx="678" cy="3"/>
            </a:xfrm>
            <a:custGeom>
              <a:avLst/>
              <a:gdLst>
                <a:gd name="T0" fmla="*/ 0 w 510"/>
                <a:gd name="T1" fmla="*/ 0 h 3"/>
                <a:gd name="T2" fmla="*/ 4 w 510"/>
                <a:gd name="T3" fmla="*/ 3 h 3"/>
                <a:gd name="T4" fmla="*/ 678 w 510"/>
                <a:gd name="T5" fmla="*/ 3 h 3"/>
                <a:gd name="T6" fmla="*/ 678 w 510"/>
                <a:gd name="T7" fmla="*/ 0 h 3"/>
                <a:gd name="T8" fmla="*/ 4 w 510"/>
                <a:gd name="T9" fmla="*/ 0 h 3"/>
                <a:gd name="T10" fmla="*/ 0 w 510"/>
                <a:gd name="T11" fmla="*/ 0 h 3"/>
                <a:gd name="T12" fmla="*/ 0 60000 65536"/>
                <a:gd name="T13" fmla="*/ 0 60000 65536"/>
                <a:gd name="T14" fmla="*/ 0 60000 65536"/>
                <a:gd name="T15" fmla="*/ 0 60000 65536"/>
                <a:gd name="T16" fmla="*/ 0 60000 65536"/>
                <a:gd name="T17" fmla="*/ 0 60000 65536"/>
                <a:gd name="T18" fmla="*/ 0 w 510"/>
                <a:gd name="T19" fmla="*/ 0 h 3"/>
                <a:gd name="T20" fmla="*/ 510 w 510"/>
                <a:gd name="T21" fmla="*/ 3 h 3"/>
              </a:gdLst>
              <a:ahLst/>
              <a:cxnLst>
                <a:cxn ang="T12">
                  <a:pos x="T0" y="T1"/>
                </a:cxn>
                <a:cxn ang="T13">
                  <a:pos x="T2" y="T3"/>
                </a:cxn>
                <a:cxn ang="T14">
                  <a:pos x="T4" y="T5"/>
                </a:cxn>
                <a:cxn ang="T15">
                  <a:pos x="T6" y="T7"/>
                </a:cxn>
                <a:cxn ang="T16">
                  <a:pos x="T8" y="T9"/>
                </a:cxn>
                <a:cxn ang="T17">
                  <a:pos x="T10" y="T11"/>
                </a:cxn>
              </a:cxnLst>
              <a:rect l="T18" t="T19" r="T20" b="T21"/>
              <a:pathLst>
                <a:path w="510" h="3">
                  <a:moveTo>
                    <a:pt x="0" y="0"/>
                  </a:moveTo>
                  <a:lnTo>
                    <a:pt x="3" y="3"/>
                  </a:lnTo>
                  <a:lnTo>
                    <a:pt x="510" y="3"/>
                  </a:lnTo>
                  <a:lnTo>
                    <a:pt x="510" y="0"/>
                  </a:lnTo>
                  <a:lnTo>
                    <a:pt x="3" y="0"/>
                  </a:lnTo>
                  <a:lnTo>
                    <a:pt x="0" y="0"/>
                  </a:lnTo>
                  <a:close/>
                </a:path>
              </a:pathLst>
            </a:custGeom>
            <a:solidFill>
              <a:srgbClr val="90C6D8"/>
            </a:solidFill>
            <a:ln w="9525">
              <a:noFill/>
              <a:round/>
              <a:headEnd/>
              <a:tailEnd/>
            </a:ln>
          </p:spPr>
          <p:txBody>
            <a:bodyPr/>
            <a:lstStyle/>
            <a:p>
              <a:endParaRPr lang="zh-CN" altLang="en-US"/>
            </a:p>
          </p:txBody>
        </p:sp>
        <p:sp>
          <p:nvSpPr>
            <p:cNvPr id="62499" name="Rectangle 50"/>
            <p:cNvSpPr>
              <a:spLocks noChangeArrowheads="1"/>
            </p:cNvSpPr>
            <p:nvPr/>
          </p:nvSpPr>
          <p:spPr bwMode="auto">
            <a:xfrm>
              <a:off x="1704" y="1513"/>
              <a:ext cx="681" cy="367"/>
            </a:xfrm>
            <a:prstGeom prst="rect">
              <a:avLst/>
            </a:prstGeom>
            <a:solidFill>
              <a:srgbClr val="F9A03F"/>
            </a:solidFill>
            <a:ln w="0">
              <a:solidFill>
                <a:srgbClr val="FDC900"/>
              </a:solidFill>
              <a:miter lim="800000"/>
              <a:headEnd/>
              <a:tailEnd/>
            </a:ln>
          </p:spPr>
          <p:txBody>
            <a:bodyPr/>
            <a:lstStyle/>
            <a:p>
              <a:endParaRPr lang="zh-CN" altLang="en-US"/>
            </a:p>
          </p:txBody>
        </p:sp>
        <p:grpSp>
          <p:nvGrpSpPr>
            <p:cNvPr id="62500" name="Group 51"/>
            <p:cNvGrpSpPr>
              <a:grpSpLocks/>
            </p:cNvGrpSpPr>
            <p:nvPr/>
          </p:nvGrpSpPr>
          <p:grpSpPr bwMode="auto">
            <a:xfrm>
              <a:off x="1746" y="1596"/>
              <a:ext cx="591" cy="201"/>
              <a:chOff x="2688" y="1536"/>
              <a:chExt cx="444" cy="164"/>
            </a:xfrm>
          </p:grpSpPr>
          <p:sp>
            <p:nvSpPr>
              <p:cNvPr id="62501" name="Freeform 52"/>
              <p:cNvSpPr>
                <a:spLocks/>
              </p:cNvSpPr>
              <p:nvPr/>
            </p:nvSpPr>
            <p:spPr bwMode="auto">
              <a:xfrm>
                <a:off x="2916" y="1540"/>
                <a:ext cx="212" cy="68"/>
              </a:xfrm>
              <a:custGeom>
                <a:avLst/>
                <a:gdLst>
                  <a:gd name="T0" fmla="*/ 0 w 53"/>
                  <a:gd name="T1" fmla="*/ 52 h 17"/>
                  <a:gd name="T2" fmla="*/ 48 w 53"/>
                  <a:gd name="T3" fmla="*/ 68 h 17"/>
                  <a:gd name="T4" fmla="*/ 160 w 53"/>
                  <a:gd name="T5" fmla="*/ 20 h 17"/>
                  <a:gd name="T6" fmla="*/ 212 w 53"/>
                  <a:gd name="T7" fmla="*/ 36 h 17"/>
                  <a:gd name="T8" fmla="*/ 184 w 53"/>
                  <a:gd name="T9" fmla="*/ 0 h 17"/>
                  <a:gd name="T10" fmla="*/ 52 w 53"/>
                  <a:gd name="T11" fmla="*/ 0 h 17"/>
                  <a:gd name="T12" fmla="*/ 104 w 53"/>
                  <a:gd name="T13" fmla="*/ 8 h 17"/>
                  <a:gd name="T14" fmla="*/ 0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0" y="13"/>
                    </a:moveTo>
                    <a:lnTo>
                      <a:pt x="12" y="17"/>
                    </a:lnTo>
                    <a:lnTo>
                      <a:pt x="40" y="5"/>
                    </a:lnTo>
                    <a:lnTo>
                      <a:pt x="53" y="9"/>
                    </a:lnTo>
                    <a:lnTo>
                      <a:pt x="46" y="0"/>
                    </a:lnTo>
                    <a:lnTo>
                      <a:pt x="13" y="0"/>
                    </a:lnTo>
                    <a:lnTo>
                      <a:pt x="26" y="2"/>
                    </a:lnTo>
                    <a:lnTo>
                      <a:pt x="0" y="13"/>
                    </a:lnTo>
                  </a:path>
                </a:pathLst>
              </a:custGeom>
              <a:solidFill>
                <a:srgbClr val="242729"/>
              </a:solidFill>
              <a:ln w="9525">
                <a:noFill/>
                <a:round/>
                <a:headEnd/>
                <a:tailEnd/>
              </a:ln>
            </p:spPr>
            <p:txBody>
              <a:bodyPr/>
              <a:lstStyle/>
              <a:p>
                <a:endParaRPr lang="zh-CN" altLang="en-US"/>
              </a:p>
            </p:txBody>
          </p:sp>
          <p:sp>
            <p:nvSpPr>
              <p:cNvPr id="62502" name="Freeform 53"/>
              <p:cNvSpPr>
                <a:spLocks/>
              </p:cNvSpPr>
              <p:nvPr/>
            </p:nvSpPr>
            <p:spPr bwMode="auto">
              <a:xfrm>
                <a:off x="2916" y="1540"/>
                <a:ext cx="212" cy="68"/>
              </a:xfrm>
              <a:custGeom>
                <a:avLst/>
                <a:gdLst>
                  <a:gd name="T0" fmla="*/ 0 w 53"/>
                  <a:gd name="T1" fmla="*/ 52 h 17"/>
                  <a:gd name="T2" fmla="*/ 48 w 53"/>
                  <a:gd name="T3" fmla="*/ 68 h 17"/>
                  <a:gd name="T4" fmla="*/ 160 w 53"/>
                  <a:gd name="T5" fmla="*/ 20 h 17"/>
                  <a:gd name="T6" fmla="*/ 212 w 53"/>
                  <a:gd name="T7" fmla="*/ 36 h 17"/>
                  <a:gd name="T8" fmla="*/ 184 w 53"/>
                  <a:gd name="T9" fmla="*/ 0 h 17"/>
                  <a:gd name="T10" fmla="*/ 52 w 53"/>
                  <a:gd name="T11" fmla="*/ 0 h 17"/>
                  <a:gd name="T12" fmla="*/ 104 w 53"/>
                  <a:gd name="T13" fmla="*/ 8 h 17"/>
                  <a:gd name="T14" fmla="*/ 0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0" y="13"/>
                    </a:moveTo>
                    <a:lnTo>
                      <a:pt x="12" y="17"/>
                    </a:lnTo>
                    <a:lnTo>
                      <a:pt x="40" y="5"/>
                    </a:lnTo>
                    <a:lnTo>
                      <a:pt x="53" y="9"/>
                    </a:lnTo>
                    <a:lnTo>
                      <a:pt x="46" y="0"/>
                    </a:lnTo>
                    <a:lnTo>
                      <a:pt x="13" y="0"/>
                    </a:lnTo>
                    <a:lnTo>
                      <a:pt x="26" y="2"/>
                    </a:lnTo>
                    <a:lnTo>
                      <a:pt x="0" y="13"/>
                    </a:lnTo>
                  </a:path>
                </a:pathLst>
              </a:custGeom>
              <a:solidFill>
                <a:srgbClr val="242729"/>
              </a:solidFill>
              <a:ln w="9525">
                <a:noFill/>
                <a:round/>
                <a:headEnd/>
                <a:tailEnd/>
              </a:ln>
            </p:spPr>
            <p:txBody>
              <a:bodyPr/>
              <a:lstStyle/>
              <a:p>
                <a:endParaRPr lang="zh-CN" altLang="en-US"/>
              </a:p>
            </p:txBody>
          </p:sp>
          <p:sp>
            <p:nvSpPr>
              <p:cNvPr id="62503" name="Freeform 54"/>
              <p:cNvSpPr>
                <a:spLocks/>
              </p:cNvSpPr>
              <p:nvPr/>
            </p:nvSpPr>
            <p:spPr bwMode="auto">
              <a:xfrm>
                <a:off x="2688" y="1620"/>
                <a:ext cx="208" cy="72"/>
              </a:xfrm>
              <a:custGeom>
                <a:avLst/>
                <a:gdLst>
                  <a:gd name="T0" fmla="*/ 208 w 52"/>
                  <a:gd name="T1" fmla="*/ 16 h 18"/>
                  <a:gd name="T2" fmla="*/ 164 w 52"/>
                  <a:gd name="T3" fmla="*/ 0 h 18"/>
                  <a:gd name="T4" fmla="*/ 56 w 52"/>
                  <a:gd name="T5" fmla="*/ 44 h 18"/>
                  <a:gd name="T6" fmla="*/ 0 w 52"/>
                  <a:gd name="T7" fmla="*/ 32 h 18"/>
                  <a:gd name="T8" fmla="*/ 28 w 52"/>
                  <a:gd name="T9" fmla="*/ 72 h 18"/>
                  <a:gd name="T10" fmla="*/ 164 w 52"/>
                  <a:gd name="T11" fmla="*/ 72 h 18"/>
                  <a:gd name="T12" fmla="*/ 104 w 52"/>
                  <a:gd name="T13" fmla="*/ 56 h 18"/>
                  <a:gd name="T14" fmla="*/ 208 w 52"/>
                  <a:gd name="T15" fmla="*/ 16 h 18"/>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8"/>
                  <a:gd name="T26" fmla="*/ 52 w 52"/>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8">
                    <a:moveTo>
                      <a:pt x="52" y="4"/>
                    </a:moveTo>
                    <a:lnTo>
                      <a:pt x="41" y="0"/>
                    </a:lnTo>
                    <a:lnTo>
                      <a:pt x="14" y="11"/>
                    </a:lnTo>
                    <a:lnTo>
                      <a:pt x="0" y="8"/>
                    </a:lnTo>
                    <a:lnTo>
                      <a:pt x="7" y="18"/>
                    </a:lnTo>
                    <a:lnTo>
                      <a:pt x="41" y="18"/>
                    </a:lnTo>
                    <a:lnTo>
                      <a:pt x="26" y="14"/>
                    </a:lnTo>
                    <a:lnTo>
                      <a:pt x="52" y="4"/>
                    </a:lnTo>
                  </a:path>
                </a:pathLst>
              </a:custGeom>
              <a:solidFill>
                <a:srgbClr val="242729"/>
              </a:solidFill>
              <a:ln w="9525">
                <a:noFill/>
                <a:round/>
                <a:headEnd/>
                <a:tailEnd/>
              </a:ln>
            </p:spPr>
            <p:txBody>
              <a:bodyPr/>
              <a:lstStyle/>
              <a:p>
                <a:endParaRPr lang="zh-CN" altLang="en-US"/>
              </a:p>
            </p:txBody>
          </p:sp>
          <p:sp>
            <p:nvSpPr>
              <p:cNvPr id="62504" name="Freeform 55"/>
              <p:cNvSpPr>
                <a:spLocks/>
              </p:cNvSpPr>
              <p:nvPr/>
            </p:nvSpPr>
            <p:spPr bwMode="auto">
              <a:xfrm>
                <a:off x="2688" y="1620"/>
                <a:ext cx="208" cy="72"/>
              </a:xfrm>
              <a:custGeom>
                <a:avLst/>
                <a:gdLst>
                  <a:gd name="T0" fmla="*/ 208 w 52"/>
                  <a:gd name="T1" fmla="*/ 16 h 18"/>
                  <a:gd name="T2" fmla="*/ 164 w 52"/>
                  <a:gd name="T3" fmla="*/ 0 h 18"/>
                  <a:gd name="T4" fmla="*/ 56 w 52"/>
                  <a:gd name="T5" fmla="*/ 44 h 18"/>
                  <a:gd name="T6" fmla="*/ 0 w 52"/>
                  <a:gd name="T7" fmla="*/ 32 h 18"/>
                  <a:gd name="T8" fmla="*/ 28 w 52"/>
                  <a:gd name="T9" fmla="*/ 72 h 18"/>
                  <a:gd name="T10" fmla="*/ 164 w 52"/>
                  <a:gd name="T11" fmla="*/ 72 h 18"/>
                  <a:gd name="T12" fmla="*/ 104 w 52"/>
                  <a:gd name="T13" fmla="*/ 56 h 18"/>
                  <a:gd name="T14" fmla="*/ 208 w 52"/>
                  <a:gd name="T15" fmla="*/ 16 h 18"/>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8"/>
                  <a:gd name="T26" fmla="*/ 52 w 52"/>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8">
                    <a:moveTo>
                      <a:pt x="52" y="4"/>
                    </a:moveTo>
                    <a:lnTo>
                      <a:pt x="41" y="0"/>
                    </a:lnTo>
                    <a:lnTo>
                      <a:pt x="14" y="11"/>
                    </a:lnTo>
                    <a:lnTo>
                      <a:pt x="0" y="8"/>
                    </a:lnTo>
                    <a:lnTo>
                      <a:pt x="7" y="18"/>
                    </a:lnTo>
                    <a:lnTo>
                      <a:pt x="41" y="18"/>
                    </a:lnTo>
                    <a:lnTo>
                      <a:pt x="26" y="14"/>
                    </a:lnTo>
                    <a:lnTo>
                      <a:pt x="52" y="4"/>
                    </a:lnTo>
                  </a:path>
                </a:pathLst>
              </a:custGeom>
              <a:solidFill>
                <a:srgbClr val="242729"/>
              </a:solidFill>
              <a:ln w="9525">
                <a:noFill/>
                <a:round/>
                <a:headEnd/>
                <a:tailEnd/>
              </a:ln>
            </p:spPr>
            <p:txBody>
              <a:bodyPr/>
              <a:lstStyle/>
              <a:p>
                <a:endParaRPr lang="zh-CN" altLang="en-US"/>
              </a:p>
            </p:txBody>
          </p:sp>
          <p:sp>
            <p:nvSpPr>
              <p:cNvPr id="62505" name="Freeform 56"/>
              <p:cNvSpPr>
                <a:spLocks/>
              </p:cNvSpPr>
              <p:nvPr/>
            </p:nvSpPr>
            <p:spPr bwMode="auto">
              <a:xfrm>
                <a:off x="2700" y="1536"/>
                <a:ext cx="208" cy="68"/>
              </a:xfrm>
              <a:custGeom>
                <a:avLst/>
                <a:gdLst>
                  <a:gd name="T0" fmla="*/ 0 w 52"/>
                  <a:gd name="T1" fmla="*/ 12 h 17"/>
                  <a:gd name="T2" fmla="*/ 48 w 52"/>
                  <a:gd name="T3" fmla="*/ 0 h 17"/>
                  <a:gd name="T4" fmla="*/ 160 w 52"/>
                  <a:gd name="T5" fmla="*/ 40 h 17"/>
                  <a:gd name="T6" fmla="*/ 208 w 52"/>
                  <a:gd name="T7" fmla="*/ 28 h 17"/>
                  <a:gd name="T8" fmla="*/ 184 w 52"/>
                  <a:gd name="T9" fmla="*/ 68 h 17"/>
                  <a:gd name="T10" fmla="*/ 52 w 52"/>
                  <a:gd name="T11" fmla="*/ 68 h 17"/>
                  <a:gd name="T12" fmla="*/ 104 w 52"/>
                  <a:gd name="T13" fmla="*/ 56 h 17"/>
                  <a:gd name="T14" fmla="*/ 0 w 52"/>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7"/>
                  <a:gd name="T26" fmla="*/ 52 w 52"/>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7">
                    <a:moveTo>
                      <a:pt x="0" y="3"/>
                    </a:moveTo>
                    <a:lnTo>
                      <a:pt x="12" y="0"/>
                    </a:lnTo>
                    <a:lnTo>
                      <a:pt x="40" y="10"/>
                    </a:lnTo>
                    <a:lnTo>
                      <a:pt x="52" y="7"/>
                    </a:lnTo>
                    <a:lnTo>
                      <a:pt x="46" y="17"/>
                    </a:lnTo>
                    <a:lnTo>
                      <a:pt x="13" y="17"/>
                    </a:lnTo>
                    <a:lnTo>
                      <a:pt x="26" y="14"/>
                    </a:lnTo>
                    <a:lnTo>
                      <a:pt x="0" y="3"/>
                    </a:lnTo>
                  </a:path>
                </a:pathLst>
              </a:custGeom>
              <a:solidFill>
                <a:srgbClr val="242729"/>
              </a:solidFill>
              <a:ln w="9525">
                <a:noFill/>
                <a:round/>
                <a:headEnd/>
                <a:tailEnd/>
              </a:ln>
            </p:spPr>
            <p:txBody>
              <a:bodyPr/>
              <a:lstStyle/>
              <a:p>
                <a:endParaRPr lang="zh-CN" altLang="en-US"/>
              </a:p>
            </p:txBody>
          </p:sp>
          <p:sp>
            <p:nvSpPr>
              <p:cNvPr id="62506" name="Freeform 57"/>
              <p:cNvSpPr>
                <a:spLocks/>
              </p:cNvSpPr>
              <p:nvPr/>
            </p:nvSpPr>
            <p:spPr bwMode="auto">
              <a:xfrm>
                <a:off x="2700" y="1536"/>
                <a:ext cx="208" cy="68"/>
              </a:xfrm>
              <a:custGeom>
                <a:avLst/>
                <a:gdLst>
                  <a:gd name="T0" fmla="*/ 0 w 52"/>
                  <a:gd name="T1" fmla="*/ 12 h 17"/>
                  <a:gd name="T2" fmla="*/ 48 w 52"/>
                  <a:gd name="T3" fmla="*/ 0 h 17"/>
                  <a:gd name="T4" fmla="*/ 160 w 52"/>
                  <a:gd name="T5" fmla="*/ 40 h 17"/>
                  <a:gd name="T6" fmla="*/ 208 w 52"/>
                  <a:gd name="T7" fmla="*/ 28 h 17"/>
                  <a:gd name="T8" fmla="*/ 184 w 52"/>
                  <a:gd name="T9" fmla="*/ 68 h 17"/>
                  <a:gd name="T10" fmla="*/ 52 w 52"/>
                  <a:gd name="T11" fmla="*/ 68 h 17"/>
                  <a:gd name="T12" fmla="*/ 104 w 52"/>
                  <a:gd name="T13" fmla="*/ 56 h 17"/>
                  <a:gd name="T14" fmla="*/ 0 w 52"/>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7"/>
                  <a:gd name="T26" fmla="*/ 52 w 52"/>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7">
                    <a:moveTo>
                      <a:pt x="0" y="3"/>
                    </a:moveTo>
                    <a:lnTo>
                      <a:pt x="12" y="0"/>
                    </a:lnTo>
                    <a:lnTo>
                      <a:pt x="40" y="10"/>
                    </a:lnTo>
                    <a:lnTo>
                      <a:pt x="52" y="7"/>
                    </a:lnTo>
                    <a:lnTo>
                      <a:pt x="46" y="17"/>
                    </a:lnTo>
                    <a:lnTo>
                      <a:pt x="13" y="17"/>
                    </a:lnTo>
                    <a:lnTo>
                      <a:pt x="26" y="14"/>
                    </a:lnTo>
                    <a:lnTo>
                      <a:pt x="0" y="3"/>
                    </a:lnTo>
                  </a:path>
                </a:pathLst>
              </a:custGeom>
              <a:solidFill>
                <a:srgbClr val="242729"/>
              </a:solidFill>
              <a:ln w="9525">
                <a:noFill/>
                <a:round/>
                <a:headEnd/>
                <a:tailEnd/>
              </a:ln>
            </p:spPr>
            <p:txBody>
              <a:bodyPr/>
              <a:lstStyle/>
              <a:p>
                <a:endParaRPr lang="zh-CN" altLang="en-US"/>
              </a:p>
            </p:txBody>
          </p:sp>
          <p:sp>
            <p:nvSpPr>
              <p:cNvPr id="62507" name="Freeform 58"/>
              <p:cNvSpPr>
                <a:spLocks/>
              </p:cNvSpPr>
              <p:nvPr/>
            </p:nvSpPr>
            <p:spPr bwMode="auto">
              <a:xfrm>
                <a:off x="2908" y="1628"/>
                <a:ext cx="212" cy="68"/>
              </a:xfrm>
              <a:custGeom>
                <a:avLst/>
                <a:gdLst>
                  <a:gd name="T0" fmla="*/ 212 w 53"/>
                  <a:gd name="T1" fmla="*/ 52 h 17"/>
                  <a:gd name="T2" fmla="*/ 164 w 53"/>
                  <a:gd name="T3" fmla="*/ 68 h 17"/>
                  <a:gd name="T4" fmla="*/ 56 w 53"/>
                  <a:gd name="T5" fmla="*/ 24 h 17"/>
                  <a:gd name="T6" fmla="*/ 0 w 53"/>
                  <a:gd name="T7" fmla="*/ 36 h 17"/>
                  <a:gd name="T8" fmla="*/ 28 w 53"/>
                  <a:gd name="T9" fmla="*/ 0 h 17"/>
                  <a:gd name="T10" fmla="*/ 164 w 53"/>
                  <a:gd name="T11" fmla="*/ 0 h 17"/>
                  <a:gd name="T12" fmla="*/ 104 w 53"/>
                  <a:gd name="T13" fmla="*/ 12 h 17"/>
                  <a:gd name="T14" fmla="*/ 212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53" y="13"/>
                    </a:moveTo>
                    <a:lnTo>
                      <a:pt x="41" y="17"/>
                    </a:lnTo>
                    <a:lnTo>
                      <a:pt x="14" y="6"/>
                    </a:lnTo>
                    <a:lnTo>
                      <a:pt x="0" y="9"/>
                    </a:lnTo>
                    <a:lnTo>
                      <a:pt x="7" y="0"/>
                    </a:lnTo>
                    <a:lnTo>
                      <a:pt x="41" y="0"/>
                    </a:lnTo>
                    <a:lnTo>
                      <a:pt x="26" y="3"/>
                    </a:lnTo>
                    <a:lnTo>
                      <a:pt x="53" y="13"/>
                    </a:lnTo>
                  </a:path>
                </a:pathLst>
              </a:custGeom>
              <a:solidFill>
                <a:srgbClr val="242729"/>
              </a:solidFill>
              <a:ln w="9525">
                <a:noFill/>
                <a:round/>
                <a:headEnd/>
                <a:tailEnd/>
              </a:ln>
            </p:spPr>
            <p:txBody>
              <a:bodyPr/>
              <a:lstStyle/>
              <a:p>
                <a:endParaRPr lang="zh-CN" altLang="en-US"/>
              </a:p>
            </p:txBody>
          </p:sp>
          <p:sp>
            <p:nvSpPr>
              <p:cNvPr id="62508" name="Freeform 59"/>
              <p:cNvSpPr>
                <a:spLocks/>
              </p:cNvSpPr>
              <p:nvPr/>
            </p:nvSpPr>
            <p:spPr bwMode="auto">
              <a:xfrm>
                <a:off x="2908" y="1628"/>
                <a:ext cx="212" cy="68"/>
              </a:xfrm>
              <a:custGeom>
                <a:avLst/>
                <a:gdLst>
                  <a:gd name="T0" fmla="*/ 212 w 53"/>
                  <a:gd name="T1" fmla="*/ 52 h 17"/>
                  <a:gd name="T2" fmla="*/ 164 w 53"/>
                  <a:gd name="T3" fmla="*/ 68 h 17"/>
                  <a:gd name="T4" fmla="*/ 56 w 53"/>
                  <a:gd name="T5" fmla="*/ 24 h 17"/>
                  <a:gd name="T6" fmla="*/ 0 w 53"/>
                  <a:gd name="T7" fmla="*/ 36 h 17"/>
                  <a:gd name="T8" fmla="*/ 28 w 53"/>
                  <a:gd name="T9" fmla="*/ 0 h 17"/>
                  <a:gd name="T10" fmla="*/ 164 w 53"/>
                  <a:gd name="T11" fmla="*/ 0 h 17"/>
                  <a:gd name="T12" fmla="*/ 104 w 53"/>
                  <a:gd name="T13" fmla="*/ 12 h 17"/>
                  <a:gd name="T14" fmla="*/ 212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53" y="13"/>
                    </a:moveTo>
                    <a:lnTo>
                      <a:pt x="41" y="17"/>
                    </a:lnTo>
                    <a:lnTo>
                      <a:pt x="14" y="6"/>
                    </a:lnTo>
                    <a:lnTo>
                      <a:pt x="0" y="9"/>
                    </a:lnTo>
                    <a:lnTo>
                      <a:pt x="7" y="0"/>
                    </a:lnTo>
                    <a:lnTo>
                      <a:pt x="41" y="0"/>
                    </a:lnTo>
                    <a:lnTo>
                      <a:pt x="26" y="3"/>
                    </a:lnTo>
                    <a:lnTo>
                      <a:pt x="53" y="13"/>
                    </a:lnTo>
                  </a:path>
                </a:pathLst>
              </a:custGeom>
              <a:solidFill>
                <a:srgbClr val="242729"/>
              </a:solidFill>
              <a:ln w="9525">
                <a:noFill/>
                <a:round/>
                <a:headEnd/>
                <a:tailEnd/>
              </a:ln>
            </p:spPr>
            <p:txBody>
              <a:bodyPr/>
              <a:lstStyle/>
              <a:p>
                <a:endParaRPr lang="zh-CN" altLang="en-US"/>
              </a:p>
            </p:txBody>
          </p:sp>
          <p:sp>
            <p:nvSpPr>
              <p:cNvPr id="62509" name="Freeform 60"/>
              <p:cNvSpPr>
                <a:spLocks/>
              </p:cNvSpPr>
              <p:nvPr/>
            </p:nvSpPr>
            <p:spPr bwMode="auto">
              <a:xfrm>
                <a:off x="2920" y="1544"/>
                <a:ext cx="212" cy="68"/>
              </a:xfrm>
              <a:custGeom>
                <a:avLst/>
                <a:gdLst>
                  <a:gd name="T0" fmla="*/ 0 w 53"/>
                  <a:gd name="T1" fmla="*/ 52 h 17"/>
                  <a:gd name="T2" fmla="*/ 48 w 53"/>
                  <a:gd name="T3" fmla="*/ 68 h 17"/>
                  <a:gd name="T4" fmla="*/ 160 w 53"/>
                  <a:gd name="T5" fmla="*/ 20 h 17"/>
                  <a:gd name="T6" fmla="*/ 212 w 53"/>
                  <a:gd name="T7" fmla="*/ 36 h 17"/>
                  <a:gd name="T8" fmla="*/ 184 w 53"/>
                  <a:gd name="T9" fmla="*/ 0 h 17"/>
                  <a:gd name="T10" fmla="*/ 52 w 53"/>
                  <a:gd name="T11" fmla="*/ 0 h 17"/>
                  <a:gd name="T12" fmla="*/ 104 w 53"/>
                  <a:gd name="T13" fmla="*/ 8 h 17"/>
                  <a:gd name="T14" fmla="*/ 0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0" y="13"/>
                    </a:moveTo>
                    <a:lnTo>
                      <a:pt x="12" y="17"/>
                    </a:lnTo>
                    <a:lnTo>
                      <a:pt x="40" y="5"/>
                    </a:lnTo>
                    <a:lnTo>
                      <a:pt x="53" y="9"/>
                    </a:lnTo>
                    <a:lnTo>
                      <a:pt x="46" y="0"/>
                    </a:lnTo>
                    <a:lnTo>
                      <a:pt x="13" y="0"/>
                    </a:lnTo>
                    <a:lnTo>
                      <a:pt x="26" y="2"/>
                    </a:lnTo>
                    <a:lnTo>
                      <a:pt x="0" y="13"/>
                    </a:lnTo>
                  </a:path>
                </a:pathLst>
              </a:custGeom>
              <a:solidFill>
                <a:srgbClr val="FFFFFF"/>
              </a:solidFill>
              <a:ln w="9525">
                <a:noFill/>
                <a:round/>
                <a:headEnd/>
                <a:tailEnd/>
              </a:ln>
            </p:spPr>
            <p:txBody>
              <a:bodyPr/>
              <a:lstStyle/>
              <a:p>
                <a:endParaRPr lang="zh-CN" altLang="en-US"/>
              </a:p>
            </p:txBody>
          </p:sp>
          <p:sp>
            <p:nvSpPr>
              <p:cNvPr id="62510" name="Freeform 61"/>
              <p:cNvSpPr>
                <a:spLocks/>
              </p:cNvSpPr>
              <p:nvPr/>
            </p:nvSpPr>
            <p:spPr bwMode="auto">
              <a:xfrm>
                <a:off x="2920" y="1544"/>
                <a:ext cx="212" cy="68"/>
              </a:xfrm>
              <a:custGeom>
                <a:avLst/>
                <a:gdLst>
                  <a:gd name="T0" fmla="*/ 0 w 53"/>
                  <a:gd name="T1" fmla="*/ 52 h 17"/>
                  <a:gd name="T2" fmla="*/ 48 w 53"/>
                  <a:gd name="T3" fmla="*/ 68 h 17"/>
                  <a:gd name="T4" fmla="*/ 160 w 53"/>
                  <a:gd name="T5" fmla="*/ 20 h 17"/>
                  <a:gd name="T6" fmla="*/ 212 w 53"/>
                  <a:gd name="T7" fmla="*/ 36 h 17"/>
                  <a:gd name="T8" fmla="*/ 184 w 53"/>
                  <a:gd name="T9" fmla="*/ 0 h 17"/>
                  <a:gd name="T10" fmla="*/ 52 w 53"/>
                  <a:gd name="T11" fmla="*/ 0 h 17"/>
                  <a:gd name="T12" fmla="*/ 104 w 53"/>
                  <a:gd name="T13" fmla="*/ 8 h 17"/>
                  <a:gd name="T14" fmla="*/ 0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0" y="13"/>
                    </a:moveTo>
                    <a:lnTo>
                      <a:pt x="12" y="17"/>
                    </a:lnTo>
                    <a:lnTo>
                      <a:pt x="40" y="5"/>
                    </a:lnTo>
                    <a:lnTo>
                      <a:pt x="53" y="9"/>
                    </a:lnTo>
                    <a:lnTo>
                      <a:pt x="46" y="0"/>
                    </a:lnTo>
                    <a:lnTo>
                      <a:pt x="13" y="0"/>
                    </a:lnTo>
                    <a:lnTo>
                      <a:pt x="26" y="2"/>
                    </a:lnTo>
                    <a:lnTo>
                      <a:pt x="0" y="13"/>
                    </a:lnTo>
                  </a:path>
                </a:pathLst>
              </a:custGeom>
              <a:solidFill>
                <a:srgbClr val="FFFFFF"/>
              </a:solidFill>
              <a:ln w="9525">
                <a:noFill/>
                <a:round/>
                <a:headEnd/>
                <a:tailEnd/>
              </a:ln>
            </p:spPr>
            <p:txBody>
              <a:bodyPr/>
              <a:lstStyle/>
              <a:p>
                <a:endParaRPr lang="zh-CN" altLang="en-US"/>
              </a:p>
            </p:txBody>
          </p:sp>
          <p:sp>
            <p:nvSpPr>
              <p:cNvPr id="62511" name="Freeform 62"/>
              <p:cNvSpPr>
                <a:spLocks/>
              </p:cNvSpPr>
              <p:nvPr/>
            </p:nvSpPr>
            <p:spPr bwMode="auto">
              <a:xfrm>
                <a:off x="2692" y="1624"/>
                <a:ext cx="208" cy="72"/>
              </a:xfrm>
              <a:custGeom>
                <a:avLst/>
                <a:gdLst>
                  <a:gd name="T0" fmla="*/ 208 w 52"/>
                  <a:gd name="T1" fmla="*/ 16 h 18"/>
                  <a:gd name="T2" fmla="*/ 164 w 52"/>
                  <a:gd name="T3" fmla="*/ 0 h 18"/>
                  <a:gd name="T4" fmla="*/ 56 w 52"/>
                  <a:gd name="T5" fmla="*/ 44 h 18"/>
                  <a:gd name="T6" fmla="*/ 0 w 52"/>
                  <a:gd name="T7" fmla="*/ 32 h 18"/>
                  <a:gd name="T8" fmla="*/ 28 w 52"/>
                  <a:gd name="T9" fmla="*/ 72 h 18"/>
                  <a:gd name="T10" fmla="*/ 164 w 52"/>
                  <a:gd name="T11" fmla="*/ 72 h 18"/>
                  <a:gd name="T12" fmla="*/ 104 w 52"/>
                  <a:gd name="T13" fmla="*/ 56 h 18"/>
                  <a:gd name="T14" fmla="*/ 208 w 52"/>
                  <a:gd name="T15" fmla="*/ 16 h 18"/>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8"/>
                  <a:gd name="T26" fmla="*/ 52 w 52"/>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8">
                    <a:moveTo>
                      <a:pt x="52" y="4"/>
                    </a:moveTo>
                    <a:lnTo>
                      <a:pt x="41" y="0"/>
                    </a:lnTo>
                    <a:lnTo>
                      <a:pt x="14" y="11"/>
                    </a:lnTo>
                    <a:lnTo>
                      <a:pt x="0" y="8"/>
                    </a:lnTo>
                    <a:lnTo>
                      <a:pt x="7" y="18"/>
                    </a:lnTo>
                    <a:lnTo>
                      <a:pt x="41" y="18"/>
                    </a:lnTo>
                    <a:lnTo>
                      <a:pt x="26" y="14"/>
                    </a:lnTo>
                    <a:lnTo>
                      <a:pt x="52" y="4"/>
                    </a:lnTo>
                  </a:path>
                </a:pathLst>
              </a:custGeom>
              <a:solidFill>
                <a:srgbClr val="FFFFFF"/>
              </a:solidFill>
              <a:ln w="9525">
                <a:noFill/>
                <a:round/>
                <a:headEnd/>
                <a:tailEnd/>
              </a:ln>
            </p:spPr>
            <p:txBody>
              <a:bodyPr/>
              <a:lstStyle/>
              <a:p>
                <a:endParaRPr lang="zh-CN" altLang="en-US"/>
              </a:p>
            </p:txBody>
          </p:sp>
          <p:sp>
            <p:nvSpPr>
              <p:cNvPr id="62512" name="Freeform 63"/>
              <p:cNvSpPr>
                <a:spLocks/>
              </p:cNvSpPr>
              <p:nvPr/>
            </p:nvSpPr>
            <p:spPr bwMode="auto">
              <a:xfrm>
                <a:off x="2692" y="1624"/>
                <a:ext cx="208" cy="72"/>
              </a:xfrm>
              <a:custGeom>
                <a:avLst/>
                <a:gdLst>
                  <a:gd name="T0" fmla="*/ 208 w 52"/>
                  <a:gd name="T1" fmla="*/ 16 h 18"/>
                  <a:gd name="T2" fmla="*/ 164 w 52"/>
                  <a:gd name="T3" fmla="*/ 0 h 18"/>
                  <a:gd name="T4" fmla="*/ 56 w 52"/>
                  <a:gd name="T5" fmla="*/ 44 h 18"/>
                  <a:gd name="T6" fmla="*/ 0 w 52"/>
                  <a:gd name="T7" fmla="*/ 32 h 18"/>
                  <a:gd name="T8" fmla="*/ 28 w 52"/>
                  <a:gd name="T9" fmla="*/ 72 h 18"/>
                  <a:gd name="T10" fmla="*/ 164 w 52"/>
                  <a:gd name="T11" fmla="*/ 72 h 18"/>
                  <a:gd name="T12" fmla="*/ 104 w 52"/>
                  <a:gd name="T13" fmla="*/ 56 h 18"/>
                  <a:gd name="T14" fmla="*/ 208 w 52"/>
                  <a:gd name="T15" fmla="*/ 16 h 18"/>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8"/>
                  <a:gd name="T26" fmla="*/ 52 w 52"/>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8">
                    <a:moveTo>
                      <a:pt x="52" y="4"/>
                    </a:moveTo>
                    <a:lnTo>
                      <a:pt x="41" y="0"/>
                    </a:lnTo>
                    <a:lnTo>
                      <a:pt x="14" y="11"/>
                    </a:lnTo>
                    <a:lnTo>
                      <a:pt x="0" y="8"/>
                    </a:lnTo>
                    <a:lnTo>
                      <a:pt x="7" y="18"/>
                    </a:lnTo>
                    <a:lnTo>
                      <a:pt x="41" y="18"/>
                    </a:lnTo>
                    <a:lnTo>
                      <a:pt x="26" y="14"/>
                    </a:lnTo>
                    <a:lnTo>
                      <a:pt x="52" y="4"/>
                    </a:lnTo>
                  </a:path>
                </a:pathLst>
              </a:custGeom>
              <a:solidFill>
                <a:srgbClr val="FFFFFF"/>
              </a:solidFill>
              <a:ln w="9525">
                <a:noFill/>
                <a:round/>
                <a:headEnd/>
                <a:tailEnd/>
              </a:ln>
            </p:spPr>
            <p:txBody>
              <a:bodyPr/>
              <a:lstStyle/>
              <a:p>
                <a:endParaRPr lang="zh-CN" altLang="en-US"/>
              </a:p>
            </p:txBody>
          </p:sp>
          <p:sp>
            <p:nvSpPr>
              <p:cNvPr id="62513" name="Freeform 64"/>
              <p:cNvSpPr>
                <a:spLocks/>
              </p:cNvSpPr>
              <p:nvPr/>
            </p:nvSpPr>
            <p:spPr bwMode="auto">
              <a:xfrm>
                <a:off x="2704" y="1540"/>
                <a:ext cx="208" cy="68"/>
              </a:xfrm>
              <a:custGeom>
                <a:avLst/>
                <a:gdLst>
                  <a:gd name="T0" fmla="*/ 0 w 52"/>
                  <a:gd name="T1" fmla="*/ 12 h 17"/>
                  <a:gd name="T2" fmla="*/ 48 w 52"/>
                  <a:gd name="T3" fmla="*/ 0 h 17"/>
                  <a:gd name="T4" fmla="*/ 160 w 52"/>
                  <a:gd name="T5" fmla="*/ 40 h 17"/>
                  <a:gd name="T6" fmla="*/ 208 w 52"/>
                  <a:gd name="T7" fmla="*/ 28 h 17"/>
                  <a:gd name="T8" fmla="*/ 184 w 52"/>
                  <a:gd name="T9" fmla="*/ 68 h 17"/>
                  <a:gd name="T10" fmla="*/ 52 w 52"/>
                  <a:gd name="T11" fmla="*/ 68 h 17"/>
                  <a:gd name="T12" fmla="*/ 104 w 52"/>
                  <a:gd name="T13" fmla="*/ 56 h 17"/>
                  <a:gd name="T14" fmla="*/ 0 w 52"/>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7"/>
                  <a:gd name="T26" fmla="*/ 52 w 52"/>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7">
                    <a:moveTo>
                      <a:pt x="0" y="3"/>
                    </a:moveTo>
                    <a:lnTo>
                      <a:pt x="12" y="0"/>
                    </a:lnTo>
                    <a:lnTo>
                      <a:pt x="40" y="10"/>
                    </a:lnTo>
                    <a:lnTo>
                      <a:pt x="52" y="7"/>
                    </a:lnTo>
                    <a:lnTo>
                      <a:pt x="46" y="17"/>
                    </a:lnTo>
                    <a:lnTo>
                      <a:pt x="13" y="17"/>
                    </a:lnTo>
                    <a:lnTo>
                      <a:pt x="26" y="14"/>
                    </a:lnTo>
                    <a:lnTo>
                      <a:pt x="0" y="3"/>
                    </a:lnTo>
                  </a:path>
                </a:pathLst>
              </a:custGeom>
              <a:solidFill>
                <a:srgbClr val="FFFFFF"/>
              </a:solidFill>
              <a:ln w="9525">
                <a:noFill/>
                <a:round/>
                <a:headEnd/>
                <a:tailEnd/>
              </a:ln>
            </p:spPr>
            <p:txBody>
              <a:bodyPr/>
              <a:lstStyle/>
              <a:p>
                <a:endParaRPr lang="zh-CN" altLang="en-US"/>
              </a:p>
            </p:txBody>
          </p:sp>
          <p:sp>
            <p:nvSpPr>
              <p:cNvPr id="62514" name="Freeform 65"/>
              <p:cNvSpPr>
                <a:spLocks/>
              </p:cNvSpPr>
              <p:nvPr/>
            </p:nvSpPr>
            <p:spPr bwMode="auto">
              <a:xfrm>
                <a:off x="2704" y="1540"/>
                <a:ext cx="208" cy="68"/>
              </a:xfrm>
              <a:custGeom>
                <a:avLst/>
                <a:gdLst>
                  <a:gd name="T0" fmla="*/ 0 w 52"/>
                  <a:gd name="T1" fmla="*/ 12 h 17"/>
                  <a:gd name="T2" fmla="*/ 48 w 52"/>
                  <a:gd name="T3" fmla="*/ 0 h 17"/>
                  <a:gd name="T4" fmla="*/ 160 w 52"/>
                  <a:gd name="T5" fmla="*/ 40 h 17"/>
                  <a:gd name="T6" fmla="*/ 208 w 52"/>
                  <a:gd name="T7" fmla="*/ 28 h 17"/>
                  <a:gd name="T8" fmla="*/ 184 w 52"/>
                  <a:gd name="T9" fmla="*/ 68 h 17"/>
                  <a:gd name="T10" fmla="*/ 52 w 52"/>
                  <a:gd name="T11" fmla="*/ 68 h 17"/>
                  <a:gd name="T12" fmla="*/ 104 w 52"/>
                  <a:gd name="T13" fmla="*/ 56 h 17"/>
                  <a:gd name="T14" fmla="*/ 0 w 52"/>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7"/>
                  <a:gd name="T26" fmla="*/ 52 w 52"/>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7">
                    <a:moveTo>
                      <a:pt x="0" y="3"/>
                    </a:moveTo>
                    <a:lnTo>
                      <a:pt x="12" y="0"/>
                    </a:lnTo>
                    <a:lnTo>
                      <a:pt x="40" y="10"/>
                    </a:lnTo>
                    <a:lnTo>
                      <a:pt x="52" y="7"/>
                    </a:lnTo>
                    <a:lnTo>
                      <a:pt x="46" y="17"/>
                    </a:lnTo>
                    <a:lnTo>
                      <a:pt x="13" y="17"/>
                    </a:lnTo>
                    <a:lnTo>
                      <a:pt x="26" y="14"/>
                    </a:lnTo>
                    <a:lnTo>
                      <a:pt x="0" y="3"/>
                    </a:lnTo>
                  </a:path>
                </a:pathLst>
              </a:custGeom>
              <a:solidFill>
                <a:srgbClr val="FFFFFF"/>
              </a:solidFill>
              <a:ln w="9525">
                <a:noFill/>
                <a:round/>
                <a:headEnd/>
                <a:tailEnd/>
              </a:ln>
            </p:spPr>
            <p:txBody>
              <a:bodyPr/>
              <a:lstStyle/>
              <a:p>
                <a:endParaRPr lang="zh-CN" altLang="en-US"/>
              </a:p>
            </p:txBody>
          </p:sp>
          <p:sp>
            <p:nvSpPr>
              <p:cNvPr id="62515" name="Freeform 66"/>
              <p:cNvSpPr>
                <a:spLocks/>
              </p:cNvSpPr>
              <p:nvPr/>
            </p:nvSpPr>
            <p:spPr bwMode="auto">
              <a:xfrm>
                <a:off x="2912" y="1632"/>
                <a:ext cx="212" cy="68"/>
              </a:xfrm>
              <a:custGeom>
                <a:avLst/>
                <a:gdLst>
                  <a:gd name="T0" fmla="*/ 212 w 53"/>
                  <a:gd name="T1" fmla="*/ 52 h 17"/>
                  <a:gd name="T2" fmla="*/ 164 w 53"/>
                  <a:gd name="T3" fmla="*/ 68 h 17"/>
                  <a:gd name="T4" fmla="*/ 56 w 53"/>
                  <a:gd name="T5" fmla="*/ 24 h 17"/>
                  <a:gd name="T6" fmla="*/ 0 w 53"/>
                  <a:gd name="T7" fmla="*/ 36 h 17"/>
                  <a:gd name="T8" fmla="*/ 28 w 53"/>
                  <a:gd name="T9" fmla="*/ 0 h 17"/>
                  <a:gd name="T10" fmla="*/ 164 w 53"/>
                  <a:gd name="T11" fmla="*/ 0 h 17"/>
                  <a:gd name="T12" fmla="*/ 104 w 53"/>
                  <a:gd name="T13" fmla="*/ 12 h 17"/>
                  <a:gd name="T14" fmla="*/ 212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53" y="13"/>
                    </a:moveTo>
                    <a:lnTo>
                      <a:pt x="41" y="17"/>
                    </a:lnTo>
                    <a:lnTo>
                      <a:pt x="14" y="6"/>
                    </a:lnTo>
                    <a:lnTo>
                      <a:pt x="0" y="9"/>
                    </a:lnTo>
                    <a:lnTo>
                      <a:pt x="7" y="0"/>
                    </a:lnTo>
                    <a:lnTo>
                      <a:pt x="41" y="0"/>
                    </a:lnTo>
                    <a:lnTo>
                      <a:pt x="26" y="3"/>
                    </a:lnTo>
                    <a:lnTo>
                      <a:pt x="53" y="13"/>
                    </a:lnTo>
                  </a:path>
                </a:pathLst>
              </a:custGeom>
              <a:solidFill>
                <a:srgbClr val="FFFFFF"/>
              </a:solidFill>
              <a:ln w="9525">
                <a:noFill/>
                <a:round/>
                <a:headEnd/>
                <a:tailEnd/>
              </a:ln>
            </p:spPr>
            <p:txBody>
              <a:bodyPr/>
              <a:lstStyle/>
              <a:p>
                <a:endParaRPr lang="zh-CN" altLang="en-US"/>
              </a:p>
            </p:txBody>
          </p:sp>
          <p:sp>
            <p:nvSpPr>
              <p:cNvPr id="62516" name="Freeform 67"/>
              <p:cNvSpPr>
                <a:spLocks/>
              </p:cNvSpPr>
              <p:nvPr/>
            </p:nvSpPr>
            <p:spPr bwMode="auto">
              <a:xfrm>
                <a:off x="2912" y="1632"/>
                <a:ext cx="212" cy="68"/>
              </a:xfrm>
              <a:custGeom>
                <a:avLst/>
                <a:gdLst>
                  <a:gd name="T0" fmla="*/ 212 w 53"/>
                  <a:gd name="T1" fmla="*/ 52 h 17"/>
                  <a:gd name="T2" fmla="*/ 164 w 53"/>
                  <a:gd name="T3" fmla="*/ 68 h 17"/>
                  <a:gd name="T4" fmla="*/ 56 w 53"/>
                  <a:gd name="T5" fmla="*/ 24 h 17"/>
                  <a:gd name="T6" fmla="*/ 0 w 53"/>
                  <a:gd name="T7" fmla="*/ 36 h 17"/>
                  <a:gd name="T8" fmla="*/ 28 w 53"/>
                  <a:gd name="T9" fmla="*/ 0 h 17"/>
                  <a:gd name="T10" fmla="*/ 164 w 53"/>
                  <a:gd name="T11" fmla="*/ 0 h 17"/>
                  <a:gd name="T12" fmla="*/ 104 w 53"/>
                  <a:gd name="T13" fmla="*/ 12 h 17"/>
                  <a:gd name="T14" fmla="*/ 212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53" y="13"/>
                    </a:moveTo>
                    <a:lnTo>
                      <a:pt x="41" y="17"/>
                    </a:lnTo>
                    <a:lnTo>
                      <a:pt x="14" y="6"/>
                    </a:lnTo>
                    <a:lnTo>
                      <a:pt x="0" y="9"/>
                    </a:lnTo>
                    <a:lnTo>
                      <a:pt x="7" y="0"/>
                    </a:lnTo>
                    <a:lnTo>
                      <a:pt x="41" y="0"/>
                    </a:lnTo>
                    <a:lnTo>
                      <a:pt x="26" y="3"/>
                    </a:lnTo>
                    <a:lnTo>
                      <a:pt x="53" y="13"/>
                    </a:lnTo>
                  </a:path>
                </a:pathLst>
              </a:custGeom>
              <a:solidFill>
                <a:srgbClr val="FFFFFF"/>
              </a:solidFill>
              <a:ln w="9525">
                <a:noFill/>
                <a:round/>
                <a:headEnd/>
                <a:tailEnd/>
              </a:ln>
            </p:spPr>
            <p:txBody>
              <a:bodyPr/>
              <a:lstStyle/>
              <a:p>
                <a:endParaRPr lang="zh-CN" altLang="en-US"/>
              </a:p>
            </p:txBody>
          </p:sp>
        </p:grpSp>
      </p:grpSp>
      <p:grpSp>
        <p:nvGrpSpPr>
          <p:cNvPr id="62478" name="Group 68"/>
          <p:cNvGrpSpPr>
            <a:grpSpLocks/>
          </p:cNvGrpSpPr>
          <p:nvPr/>
        </p:nvGrpSpPr>
        <p:grpSpPr bwMode="auto">
          <a:xfrm>
            <a:off x="6084888" y="1716088"/>
            <a:ext cx="1439862" cy="739775"/>
            <a:chOff x="1701" y="1513"/>
            <a:chExt cx="684" cy="367"/>
          </a:xfrm>
        </p:grpSpPr>
        <p:sp>
          <p:nvSpPr>
            <p:cNvPr id="62479" name="Freeform 69"/>
            <p:cNvSpPr>
              <a:spLocks/>
            </p:cNvSpPr>
            <p:nvPr/>
          </p:nvSpPr>
          <p:spPr bwMode="auto">
            <a:xfrm>
              <a:off x="1701" y="1877"/>
              <a:ext cx="678" cy="3"/>
            </a:xfrm>
            <a:custGeom>
              <a:avLst/>
              <a:gdLst>
                <a:gd name="T0" fmla="*/ 0 w 510"/>
                <a:gd name="T1" fmla="*/ 0 h 3"/>
                <a:gd name="T2" fmla="*/ 4 w 510"/>
                <a:gd name="T3" fmla="*/ 3 h 3"/>
                <a:gd name="T4" fmla="*/ 678 w 510"/>
                <a:gd name="T5" fmla="*/ 3 h 3"/>
                <a:gd name="T6" fmla="*/ 678 w 510"/>
                <a:gd name="T7" fmla="*/ 0 h 3"/>
                <a:gd name="T8" fmla="*/ 4 w 510"/>
                <a:gd name="T9" fmla="*/ 0 h 3"/>
                <a:gd name="T10" fmla="*/ 0 w 510"/>
                <a:gd name="T11" fmla="*/ 0 h 3"/>
                <a:gd name="T12" fmla="*/ 0 60000 65536"/>
                <a:gd name="T13" fmla="*/ 0 60000 65536"/>
                <a:gd name="T14" fmla="*/ 0 60000 65536"/>
                <a:gd name="T15" fmla="*/ 0 60000 65536"/>
                <a:gd name="T16" fmla="*/ 0 60000 65536"/>
                <a:gd name="T17" fmla="*/ 0 60000 65536"/>
                <a:gd name="T18" fmla="*/ 0 w 510"/>
                <a:gd name="T19" fmla="*/ 0 h 3"/>
                <a:gd name="T20" fmla="*/ 510 w 510"/>
                <a:gd name="T21" fmla="*/ 3 h 3"/>
              </a:gdLst>
              <a:ahLst/>
              <a:cxnLst>
                <a:cxn ang="T12">
                  <a:pos x="T0" y="T1"/>
                </a:cxn>
                <a:cxn ang="T13">
                  <a:pos x="T2" y="T3"/>
                </a:cxn>
                <a:cxn ang="T14">
                  <a:pos x="T4" y="T5"/>
                </a:cxn>
                <a:cxn ang="T15">
                  <a:pos x="T6" y="T7"/>
                </a:cxn>
                <a:cxn ang="T16">
                  <a:pos x="T8" y="T9"/>
                </a:cxn>
                <a:cxn ang="T17">
                  <a:pos x="T10" y="T11"/>
                </a:cxn>
              </a:cxnLst>
              <a:rect l="T18" t="T19" r="T20" b="T21"/>
              <a:pathLst>
                <a:path w="510" h="3">
                  <a:moveTo>
                    <a:pt x="0" y="0"/>
                  </a:moveTo>
                  <a:lnTo>
                    <a:pt x="3" y="3"/>
                  </a:lnTo>
                  <a:lnTo>
                    <a:pt x="510" y="3"/>
                  </a:lnTo>
                  <a:lnTo>
                    <a:pt x="510" y="0"/>
                  </a:lnTo>
                  <a:lnTo>
                    <a:pt x="3" y="0"/>
                  </a:lnTo>
                  <a:lnTo>
                    <a:pt x="0" y="0"/>
                  </a:lnTo>
                  <a:close/>
                </a:path>
              </a:pathLst>
            </a:custGeom>
            <a:solidFill>
              <a:srgbClr val="90C6D8"/>
            </a:solidFill>
            <a:ln w="9525">
              <a:noFill/>
              <a:round/>
              <a:headEnd/>
              <a:tailEnd/>
            </a:ln>
          </p:spPr>
          <p:txBody>
            <a:bodyPr/>
            <a:lstStyle/>
            <a:p>
              <a:endParaRPr lang="zh-CN" altLang="en-US"/>
            </a:p>
          </p:txBody>
        </p:sp>
        <p:sp>
          <p:nvSpPr>
            <p:cNvPr id="62480" name="Rectangle 70"/>
            <p:cNvSpPr>
              <a:spLocks noChangeArrowheads="1"/>
            </p:cNvSpPr>
            <p:nvPr/>
          </p:nvSpPr>
          <p:spPr bwMode="auto">
            <a:xfrm>
              <a:off x="1704" y="1513"/>
              <a:ext cx="681" cy="367"/>
            </a:xfrm>
            <a:prstGeom prst="rect">
              <a:avLst/>
            </a:prstGeom>
            <a:solidFill>
              <a:srgbClr val="F9A03F"/>
            </a:solidFill>
            <a:ln w="0">
              <a:solidFill>
                <a:srgbClr val="FDC900"/>
              </a:solidFill>
              <a:miter lim="800000"/>
              <a:headEnd/>
              <a:tailEnd/>
            </a:ln>
          </p:spPr>
          <p:txBody>
            <a:bodyPr/>
            <a:lstStyle/>
            <a:p>
              <a:endParaRPr lang="zh-CN" altLang="en-US"/>
            </a:p>
          </p:txBody>
        </p:sp>
        <p:grpSp>
          <p:nvGrpSpPr>
            <p:cNvPr id="62481" name="Group 71"/>
            <p:cNvGrpSpPr>
              <a:grpSpLocks/>
            </p:cNvGrpSpPr>
            <p:nvPr/>
          </p:nvGrpSpPr>
          <p:grpSpPr bwMode="auto">
            <a:xfrm>
              <a:off x="1746" y="1596"/>
              <a:ext cx="591" cy="201"/>
              <a:chOff x="2688" y="1536"/>
              <a:chExt cx="444" cy="164"/>
            </a:xfrm>
          </p:grpSpPr>
          <p:sp>
            <p:nvSpPr>
              <p:cNvPr id="62482" name="Freeform 72"/>
              <p:cNvSpPr>
                <a:spLocks/>
              </p:cNvSpPr>
              <p:nvPr/>
            </p:nvSpPr>
            <p:spPr bwMode="auto">
              <a:xfrm>
                <a:off x="2916" y="1540"/>
                <a:ext cx="212" cy="68"/>
              </a:xfrm>
              <a:custGeom>
                <a:avLst/>
                <a:gdLst>
                  <a:gd name="T0" fmla="*/ 0 w 53"/>
                  <a:gd name="T1" fmla="*/ 52 h 17"/>
                  <a:gd name="T2" fmla="*/ 48 w 53"/>
                  <a:gd name="T3" fmla="*/ 68 h 17"/>
                  <a:gd name="T4" fmla="*/ 160 w 53"/>
                  <a:gd name="T5" fmla="*/ 20 h 17"/>
                  <a:gd name="T6" fmla="*/ 212 w 53"/>
                  <a:gd name="T7" fmla="*/ 36 h 17"/>
                  <a:gd name="T8" fmla="*/ 184 w 53"/>
                  <a:gd name="T9" fmla="*/ 0 h 17"/>
                  <a:gd name="T10" fmla="*/ 52 w 53"/>
                  <a:gd name="T11" fmla="*/ 0 h 17"/>
                  <a:gd name="T12" fmla="*/ 104 w 53"/>
                  <a:gd name="T13" fmla="*/ 8 h 17"/>
                  <a:gd name="T14" fmla="*/ 0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0" y="13"/>
                    </a:moveTo>
                    <a:lnTo>
                      <a:pt x="12" y="17"/>
                    </a:lnTo>
                    <a:lnTo>
                      <a:pt x="40" y="5"/>
                    </a:lnTo>
                    <a:lnTo>
                      <a:pt x="53" y="9"/>
                    </a:lnTo>
                    <a:lnTo>
                      <a:pt x="46" y="0"/>
                    </a:lnTo>
                    <a:lnTo>
                      <a:pt x="13" y="0"/>
                    </a:lnTo>
                    <a:lnTo>
                      <a:pt x="26" y="2"/>
                    </a:lnTo>
                    <a:lnTo>
                      <a:pt x="0" y="13"/>
                    </a:lnTo>
                  </a:path>
                </a:pathLst>
              </a:custGeom>
              <a:solidFill>
                <a:srgbClr val="242729"/>
              </a:solidFill>
              <a:ln w="9525">
                <a:noFill/>
                <a:round/>
                <a:headEnd/>
                <a:tailEnd/>
              </a:ln>
            </p:spPr>
            <p:txBody>
              <a:bodyPr/>
              <a:lstStyle/>
              <a:p>
                <a:endParaRPr lang="zh-CN" altLang="en-US"/>
              </a:p>
            </p:txBody>
          </p:sp>
          <p:sp>
            <p:nvSpPr>
              <p:cNvPr id="62483" name="Freeform 73"/>
              <p:cNvSpPr>
                <a:spLocks/>
              </p:cNvSpPr>
              <p:nvPr/>
            </p:nvSpPr>
            <p:spPr bwMode="auto">
              <a:xfrm>
                <a:off x="2916" y="1540"/>
                <a:ext cx="212" cy="68"/>
              </a:xfrm>
              <a:custGeom>
                <a:avLst/>
                <a:gdLst>
                  <a:gd name="T0" fmla="*/ 0 w 53"/>
                  <a:gd name="T1" fmla="*/ 52 h 17"/>
                  <a:gd name="T2" fmla="*/ 48 w 53"/>
                  <a:gd name="T3" fmla="*/ 68 h 17"/>
                  <a:gd name="T4" fmla="*/ 160 w 53"/>
                  <a:gd name="T5" fmla="*/ 20 h 17"/>
                  <a:gd name="T6" fmla="*/ 212 w 53"/>
                  <a:gd name="T7" fmla="*/ 36 h 17"/>
                  <a:gd name="T8" fmla="*/ 184 w 53"/>
                  <a:gd name="T9" fmla="*/ 0 h 17"/>
                  <a:gd name="T10" fmla="*/ 52 w 53"/>
                  <a:gd name="T11" fmla="*/ 0 h 17"/>
                  <a:gd name="T12" fmla="*/ 104 w 53"/>
                  <a:gd name="T13" fmla="*/ 8 h 17"/>
                  <a:gd name="T14" fmla="*/ 0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0" y="13"/>
                    </a:moveTo>
                    <a:lnTo>
                      <a:pt x="12" y="17"/>
                    </a:lnTo>
                    <a:lnTo>
                      <a:pt x="40" y="5"/>
                    </a:lnTo>
                    <a:lnTo>
                      <a:pt x="53" y="9"/>
                    </a:lnTo>
                    <a:lnTo>
                      <a:pt x="46" y="0"/>
                    </a:lnTo>
                    <a:lnTo>
                      <a:pt x="13" y="0"/>
                    </a:lnTo>
                    <a:lnTo>
                      <a:pt x="26" y="2"/>
                    </a:lnTo>
                    <a:lnTo>
                      <a:pt x="0" y="13"/>
                    </a:lnTo>
                  </a:path>
                </a:pathLst>
              </a:custGeom>
              <a:solidFill>
                <a:srgbClr val="242729"/>
              </a:solidFill>
              <a:ln w="9525">
                <a:noFill/>
                <a:round/>
                <a:headEnd/>
                <a:tailEnd/>
              </a:ln>
            </p:spPr>
            <p:txBody>
              <a:bodyPr/>
              <a:lstStyle/>
              <a:p>
                <a:endParaRPr lang="zh-CN" altLang="en-US"/>
              </a:p>
            </p:txBody>
          </p:sp>
          <p:sp>
            <p:nvSpPr>
              <p:cNvPr id="62484" name="Freeform 74"/>
              <p:cNvSpPr>
                <a:spLocks/>
              </p:cNvSpPr>
              <p:nvPr/>
            </p:nvSpPr>
            <p:spPr bwMode="auto">
              <a:xfrm>
                <a:off x="2688" y="1620"/>
                <a:ext cx="208" cy="72"/>
              </a:xfrm>
              <a:custGeom>
                <a:avLst/>
                <a:gdLst>
                  <a:gd name="T0" fmla="*/ 208 w 52"/>
                  <a:gd name="T1" fmla="*/ 16 h 18"/>
                  <a:gd name="T2" fmla="*/ 164 w 52"/>
                  <a:gd name="T3" fmla="*/ 0 h 18"/>
                  <a:gd name="T4" fmla="*/ 56 w 52"/>
                  <a:gd name="T5" fmla="*/ 44 h 18"/>
                  <a:gd name="T6" fmla="*/ 0 w 52"/>
                  <a:gd name="T7" fmla="*/ 32 h 18"/>
                  <a:gd name="T8" fmla="*/ 28 w 52"/>
                  <a:gd name="T9" fmla="*/ 72 h 18"/>
                  <a:gd name="T10" fmla="*/ 164 w 52"/>
                  <a:gd name="T11" fmla="*/ 72 h 18"/>
                  <a:gd name="T12" fmla="*/ 104 w 52"/>
                  <a:gd name="T13" fmla="*/ 56 h 18"/>
                  <a:gd name="T14" fmla="*/ 208 w 52"/>
                  <a:gd name="T15" fmla="*/ 16 h 18"/>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8"/>
                  <a:gd name="T26" fmla="*/ 52 w 52"/>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8">
                    <a:moveTo>
                      <a:pt x="52" y="4"/>
                    </a:moveTo>
                    <a:lnTo>
                      <a:pt x="41" y="0"/>
                    </a:lnTo>
                    <a:lnTo>
                      <a:pt x="14" y="11"/>
                    </a:lnTo>
                    <a:lnTo>
                      <a:pt x="0" y="8"/>
                    </a:lnTo>
                    <a:lnTo>
                      <a:pt x="7" y="18"/>
                    </a:lnTo>
                    <a:lnTo>
                      <a:pt x="41" y="18"/>
                    </a:lnTo>
                    <a:lnTo>
                      <a:pt x="26" y="14"/>
                    </a:lnTo>
                    <a:lnTo>
                      <a:pt x="52" y="4"/>
                    </a:lnTo>
                  </a:path>
                </a:pathLst>
              </a:custGeom>
              <a:solidFill>
                <a:srgbClr val="242729"/>
              </a:solidFill>
              <a:ln w="9525">
                <a:noFill/>
                <a:round/>
                <a:headEnd/>
                <a:tailEnd/>
              </a:ln>
            </p:spPr>
            <p:txBody>
              <a:bodyPr/>
              <a:lstStyle/>
              <a:p>
                <a:endParaRPr lang="zh-CN" altLang="en-US"/>
              </a:p>
            </p:txBody>
          </p:sp>
          <p:sp>
            <p:nvSpPr>
              <p:cNvPr id="62485" name="Freeform 75"/>
              <p:cNvSpPr>
                <a:spLocks/>
              </p:cNvSpPr>
              <p:nvPr/>
            </p:nvSpPr>
            <p:spPr bwMode="auto">
              <a:xfrm>
                <a:off x="2688" y="1620"/>
                <a:ext cx="208" cy="72"/>
              </a:xfrm>
              <a:custGeom>
                <a:avLst/>
                <a:gdLst>
                  <a:gd name="T0" fmla="*/ 208 w 52"/>
                  <a:gd name="T1" fmla="*/ 16 h 18"/>
                  <a:gd name="T2" fmla="*/ 164 w 52"/>
                  <a:gd name="T3" fmla="*/ 0 h 18"/>
                  <a:gd name="T4" fmla="*/ 56 w 52"/>
                  <a:gd name="T5" fmla="*/ 44 h 18"/>
                  <a:gd name="T6" fmla="*/ 0 w 52"/>
                  <a:gd name="T7" fmla="*/ 32 h 18"/>
                  <a:gd name="T8" fmla="*/ 28 w 52"/>
                  <a:gd name="T9" fmla="*/ 72 h 18"/>
                  <a:gd name="T10" fmla="*/ 164 w 52"/>
                  <a:gd name="T11" fmla="*/ 72 h 18"/>
                  <a:gd name="T12" fmla="*/ 104 w 52"/>
                  <a:gd name="T13" fmla="*/ 56 h 18"/>
                  <a:gd name="T14" fmla="*/ 208 w 52"/>
                  <a:gd name="T15" fmla="*/ 16 h 18"/>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8"/>
                  <a:gd name="T26" fmla="*/ 52 w 52"/>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8">
                    <a:moveTo>
                      <a:pt x="52" y="4"/>
                    </a:moveTo>
                    <a:lnTo>
                      <a:pt x="41" y="0"/>
                    </a:lnTo>
                    <a:lnTo>
                      <a:pt x="14" y="11"/>
                    </a:lnTo>
                    <a:lnTo>
                      <a:pt x="0" y="8"/>
                    </a:lnTo>
                    <a:lnTo>
                      <a:pt x="7" y="18"/>
                    </a:lnTo>
                    <a:lnTo>
                      <a:pt x="41" y="18"/>
                    </a:lnTo>
                    <a:lnTo>
                      <a:pt x="26" y="14"/>
                    </a:lnTo>
                    <a:lnTo>
                      <a:pt x="52" y="4"/>
                    </a:lnTo>
                  </a:path>
                </a:pathLst>
              </a:custGeom>
              <a:solidFill>
                <a:srgbClr val="242729"/>
              </a:solidFill>
              <a:ln w="9525">
                <a:noFill/>
                <a:round/>
                <a:headEnd/>
                <a:tailEnd/>
              </a:ln>
            </p:spPr>
            <p:txBody>
              <a:bodyPr/>
              <a:lstStyle/>
              <a:p>
                <a:endParaRPr lang="zh-CN" altLang="en-US"/>
              </a:p>
            </p:txBody>
          </p:sp>
          <p:sp>
            <p:nvSpPr>
              <p:cNvPr id="62486" name="Freeform 76"/>
              <p:cNvSpPr>
                <a:spLocks/>
              </p:cNvSpPr>
              <p:nvPr/>
            </p:nvSpPr>
            <p:spPr bwMode="auto">
              <a:xfrm>
                <a:off x="2700" y="1536"/>
                <a:ext cx="208" cy="68"/>
              </a:xfrm>
              <a:custGeom>
                <a:avLst/>
                <a:gdLst>
                  <a:gd name="T0" fmla="*/ 0 w 52"/>
                  <a:gd name="T1" fmla="*/ 12 h 17"/>
                  <a:gd name="T2" fmla="*/ 48 w 52"/>
                  <a:gd name="T3" fmla="*/ 0 h 17"/>
                  <a:gd name="T4" fmla="*/ 160 w 52"/>
                  <a:gd name="T5" fmla="*/ 40 h 17"/>
                  <a:gd name="T6" fmla="*/ 208 w 52"/>
                  <a:gd name="T7" fmla="*/ 28 h 17"/>
                  <a:gd name="T8" fmla="*/ 184 w 52"/>
                  <a:gd name="T9" fmla="*/ 68 h 17"/>
                  <a:gd name="T10" fmla="*/ 52 w 52"/>
                  <a:gd name="T11" fmla="*/ 68 h 17"/>
                  <a:gd name="T12" fmla="*/ 104 w 52"/>
                  <a:gd name="T13" fmla="*/ 56 h 17"/>
                  <a:gd name="T14" fmla="*/ 0 w 52"/>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7"/>
                  <a:gd name="T26" fmla="*/ 52 w 52"/>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7">
                    <a:moveTo>
                      <a:pt x="0" y="3"/>
                    </a:moveTo>
                    <a:lnTo>
                      <a:pt x="12" y="0"/>
                    </a:lnTo>
                    <a:lnTo>
                      <a:pt x="40" y="10"/>
                    </a:lnTo>
                    <a:lnTo>
                      <a:pt x="52" y="7"/>
                    </a:lnTo>
                    <a:lnTo>
                      <a:pt x="46" y="17"/>
                    </a:lnTo>
                    <a:lnTo>
                      <a:pt x="13" y="17"/>
                    </a:lnTo>
                    <a:lnTo>
                      <a:pt x="26" y="14"/>
                    </a:lnTo>
                    <a:lnTo>
                      <a:pt x="0" y="3"/>
                    </a:lnTo>
                  </a:path>
                </a:pathLst>
              </a:custGeom>
              <a:solidFill>
                <a:srgbClr val="242729"/>
              </a:solidFill>
              <a:ln w="9525">
                <a:noFill/>
                <a:round/>
                <a:headEnd/>
                <a:tailEnd/>
              </a:ln>
            </p:spPr>
            <p:txBody>
              <a:bodyPr/>
              <a:lstStyle/>
              <a:p>
                <a:endParaRPr lang="zh-CN" altLang="en-US"/>
              </a:p>
            </p:txBody>
          </p:sp>
          <p:sp>
            <p:nvSpPr>
              <p:cNvPr id="62487" name="Freeform 77"/>
              <p:cNvSpPr>
                <a:spLocks/>
              </p:cNvSpPr>
              <p:nvPr/>
            </p:nvSpPr>
            <p:spPr bwMode="auto">
              <a:xfrm>
                <a:off x="2700" y="1536"/>
                <a:ext cx="208" cy="68"/>
              </a:xfrm>
              <a:custGeom>
                <a:avLst/>
                <a:gdLst>
                  <a:gd name="T0" fmla="*/ 0 w 52"/>
                  <a:gd name="T1" fmla="*/ 12 h 17"/>
                  <a:gd name="T2" fmla="*/ 48 w 52"/>
                  <a:gd name="T3" fmla="*/ 0 h 17"/>
                  <a:gd name="T4" fmla="*/ 160 w 52"/>
                  <a:gd name="T5" fmla="*/ 40 h 17"/>
                  <a:gd name="T6" fmla="*/ 208 w 52"/>
                  <a:gd name="T7" fmla="*/ 28 h 17"/>
                  <a:gd name="T8" fmla="*/ 184 w 52"/>
                  <a:gd name="T9" fmla="*/ 68 h 17"/>
                  <a:gd name="T10" fmla="*/ 52 w 52"/>
                  <a:gd name="T11" fmla="*/ 68 h 17"/>
                  <a:gd name="T12" fmla="*/ 104 w 52"/>
                  <a:gd name="T13" fmla="*/ 56 h 17"/>
                  <a:gd name="T14" fmla="*/ 0 w 52"/>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7"/>
                  <a:gd name="T26" fmla="*/ 52 w 52"/>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7">
                    <a:moveTo>
                      <a:pt x="0" y="3"/>
                    </a:moveTo>
                    <a:lnTo>
                      <a:pt x="12" y="0"/>
                    </a:lnTo>
                    <a:lnTo>
                      <a:pt x="40" y="10"/>
                    </a:lnTo>
                    <a:lnTo>
                      <a:pt x="52" y="7"/>
                    </a:lnTo>
                    <a:lnTo>
                      <a:pt x="46" y="17"/>
                    </a:lnTo>
                    <a:lnTo>
                      <a:pt x="13" y="17"/>
                    </a:lnTo>
                    <a:lnTo>
                      <a:pt x="26" y="14"/>
                    </a:lnTo>
                    <a:lnTo>
                      <a:pt x="0" y="3"/>
                    </a:lnTo>
                  </a:path>
                </a:pathLst>
              </a:custGeom>
              <a:solidFill>
                <a:srgbClr val="242729"/>
              </a:solidFill>
              <a:ln w="9525">
                <a:noFill/>
                <a:round/>
                <a:headEnd/>
                <a:tailEnd/>
              </a:ln>
            </p:spPr>
            <p:txBody>
              <a:bodyPr/>
              <a:lstStyle/>
              <a:p>
                <a:endParaRPr lang="zh-CN" altLang="en-US"/>
              </a:p>
            </p:txBody>
          </p:sp>
          <p:sp>
            <p:nvSpPr>
              <p:cNvPr id="62488" name="Freeform 78"/>
              <p:cNvSpPr>
                <a:spLocks/>
              </p:cNvSpPr>
              <p:nvPr/>
            </p:nvSpPr>
            <p:spPr bwMode="auto">
              <a:xfrm>
                <a:off x="2908" y="1628"/>
                <a:ext cx="212" cy="68"/>
              </a:xfrm>
              <a:custGeom>
                <a:avLst/>
                <a:gdLst>
                  <a:gd name="T0" fmla="*/ 212 w 53"/>
                  <a:gd name="T1" fmla="*/ 52 h 17"/>
                  <a:gd name="T2" fmla="*/ 164 w 53"/>
                  <a:gd name="T3" fmla="*/ 68 h 17"/>
                  <a:gd name="T4" fmla="*/ 56 w 53"/>
                  <a:gd name="T5" fmla="*/ 24 h 17"/>
                  <a:gd name="T6" fmla="*/ 0 w 53"/>
                  <a:gd name="T7" fmla="*/ 36 h 17"/>
                  <a:gd name="T8" fmla="*/ 28 w 53"/>
                  <a:gd name="T9" fmla="*/ 0 h 17"/>
                  <a:gd name="T10" fmla="*/ 164 w 53"/>
                  <a:gd name="T11" fmla="*/ 0 h 17"/>
                  <a:gd name="T12" fmla="*/ 104 w 53"/>
                  <a:gd name="T13" fmla="*/ 12 h 17"/>
                  <a:gd name="T14" fmla="*/ 212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53" y="13"/>
                    </a:moveTo>
                    <a:lnTo>
                      <a:pt x="41" y="17"/>
                    </a:lnTo>
                    <a:lnTo>
                      <a:pt x="14" y="6"/>
                    </a:lnTo>
                    <a:lnTo>
                      <a:pt x="0" y="9"/>
                    </a:lnTo>
                    <a:lnTo>
                      <a:pt x="7" y="0"/>
                    </a:lnTo>
                    <a:lnTo>
                      <a:pt x="41" y="0"/>
                    </a:lnTo>
                    <a:lnTo>
                      <a:pt x="26" y="3"/>
                    </a:lnTo>
                    <a:lnTo>
                      <a:pt x="53" y="13"/>
                    </a:lnTo>
                  </a:path>
                </a:pathLst>
              </a:custGeom>
              <a:solidFill>
                <a:srgbClr val="242729"/>
              </a:solidFill>
              <a:ln w="9525">
                <a:noFill/>
                <a:round/>
                <a:headEnd/>
                <a:tailEnd/>
              </a:ln>
            </p:spPr>
            <p:txBody>
              <a:bodyPr/>
              <a:lstStyle/>
              <a:p>
                <a:endParaRPr lang="zh-CN" altLang="en-US"/>
              </a:p>
            </p:txBody>
          </p:sp>
          <p:sp>
            <p:nvSpPr>
              <p:cNvPr id="62489" name="Freeform 79"/>
              <p:cNvSpPr>
                <a:spLocks/>
              </p:cNvSpPr>
              <p:nvPr/>
            </p:nvSpPr>
            <p:spPr bwMode="auto">
              <a:xfrm>
                <a:off x="2908" y="1628"/>
                <a:ext cx="212" cy="68"/>
              </a:xfrm>
              <a:custGeom>
                <a:avLst/>
                <a:gdLst>
                  <a:gd name="T0" fmla="*/ 212 w 53"/>
                  <a:gd name="T1" fmla="*/ 52 h 17"/>
                  <a:gd name="T2" fmla="*/ 164 w 53"/>
                  <a:gd name="T3" fmla="*/ 68 h 17"/>
                  <a:gd name="T4" fmla="*/ 56 w 53"/>
                  <a:gd name="T5" fmla="*/ 24 h 17"/>
                  <a:gd name="T6" fmla="*/ 0 w 53"/>
                  <a:gd name="T7" fmla="*/ 36 h 17"/>
                  <a:gd name="T8" fmla="*/ 28 w 53"/>
                  <a:gd name="T9" fmla="*/ 0 h 17"/>
                  <a:gd name="T10" fmla="*/ 164 w 53"/>
                  <a:gd name="T11" fmla="*/ 0 h 17"/>
                  <a:gd name="T12" fmla="*/ 104 w 53"/>
                  <a:gd name="T13" fmla="*/ 12 h 17"/>
                  <a:gd name="T14" fmla="*/ 212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53" y="13"/>
                    </a:moveTo>
                    <a:lnTo>
                      <a:pt x="41" y="17"/>
                    </a:lnTo>
                    <a:lnTo>
                      <a:pt x="14" y="6"/>
                    </a:lnTo>
                    <a:lnTo>
                      <a:pt x="0" y="9"/>
                    </a:lnTo>
                    <a:lnTo>
                      <a:pt x="7" y="0"/>
                    </a:lnTo>
                    <a:lnTo>
                      <a:pt x="41" y="0"/>
                    </a:lnTo>
                    <a:lnTo>
                      <a:pt x="26" y="3"/>
                    </a:lnTo>
                    <a:lnTo>
                      <a:pt x="53" y="13"/>
                    </a:lnTo>
                  </a:path>
                </a:pathLst>
              </a:custGeom>
              <a:solidFill>
                <a:srgbClr val="242729"/>
              </a:solidFill>
              <a:ln w="9525">
                <a:noFill/>
                <a:round/>
                <a:headEnd/>
                <a:tailEnd/>
              </a:ln>
            </p:spPr>
            <p:txBody>
              <a:bodyPr/>
              <a:lstStyle/>
              <a:p>
                <a:endParaRPr lang="zh-CN" altLang="en-US"/>
              </a:p>
            </p:txBody>
          </p:sp>
          <p:sp>
            <p:nvSpPr>
              <p:cNvPr id="62490" name="Freeform 80"/>
              <p:cNvSpPr>
                <a:spLocks/>
              </p:cNvSpPr>
              <p:nvPr/>
            </p:nvSpPr>
            <p:spPr bwMode="auto">
              <a:xfrm>
                <a:off x="2920" y="1544"/>
                <a:ext cx="212" cy="68"/>
              </a:xfrm>
              <a:custGeom>
                <a:avLst/>
                <a:gdLst>
                  <a:gd name="T0" fmla="*/ 0 w 53"/>
                  <a:gd name="T1" fmla="*/ 52 h 17"/>
                  <a:gd name="T2" fmla="*/ 48 w 53"/>
                  <a:gd name="T3" fmla="*/ 68 h 17"/>
                  <a:gd name="T4" fmla="*/ 160 w 53"/>
                  <a:gd name="T5" fmla="*/ 20 h 17"/>
                  <a:gd name="T6" fmla="*/ 212 w 53"/>
                  <a:gd name="T7" fmla="*/ 36 h 17"/>
                  <a:gd name="T8" fmla="*/ 184 w 53"/>
                  <a:gd name="T9" fmla="*/ 0 h 17"/>
                  <a:gd name="T10" fmla="*/ 52 w 53"/>
                  <a:gd name="T11" fmla="*/ 0 h 17"/>
                  <a:gd name="T12" fmla="*/ 104 w 53"/>
                  <a:gd name="T13" fmla="*/ 8 h 17"/>
                  <a:gd name="T14" fmla="*/ 0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0" y="13"/>
                    </a:moveTo>
                    <a:lnTo>
                      <a:pt x="12" y="17"/>
                    </a:lnTo>
                    <a:lnTo>
                      <a:pt x="40" y="5"/>
                    </a:lnTo>
                    <a:lnTo>
                      <a:pt x="53" y="9"/>
                    </a:lnTo>
                    <a:lnTo>
                      <a:pt x="46" y="0"/>
                    </a:lnTo>
                    <a:lnTo>
                      <a:pt x="13" y="0"/>
                    </a:lnTo>
                    <a:lnTo>
                      <a:pt x="26" y="2"/>
                    </a:lnTo>
                    <a:lnTo>
                      <a:pt x="0" y="13"/>
                    </a:lnTo>
                  </a:path>
                </a:pathLst>
              </a:custGeom>
              <a:solidFill>
                <a:srgbClr val="FFFFFF"/>
              </a:solidFill>
              <a:ln w="9525">
                <a:noFill/>
                <a:round/>
                <a:headEnd/>
                <a:tailEnd/>
              </a:ln>
            </p:spPr>
            <p:txBody>
              <a:bodyPr/>
              <a:lstStyle/>
              <a:p>
                <a:endParaRPr lang="zh-CN" altLang="en-US"/>
              </a:p>
            </p:txBody>
          </p:sp>
          <p:sp>
            <p:nvSpPr>
              <p:cNvPr id="62491" name="Freeform 81"/>
              <p:cNvSpPr>
                <a:spLocks/>
              </p:cNvSpPr>
              <p:nvPr/>
            </p:nvSpPr>
            <p:spPr bwMode="auto">
              <a:xfrm>
                <a:off x="2920" y="1544"/>
                <a:ext cx="212" cy="68"/>
              </a:xfrm>
              <a:custGeom>
                <a:avLst/>
                <a:gdLst>
                  <a:gd name="T0" fmla="*/ 0 w 53"/>
                  <a:gd name="T1" fmla="*/ 52 h 17"/>
                  <a:gd name="T2" fmla="*/ 48 w 53"/>
                  <a:gd name="T3" fmla="*/ 68 h 17"/>
                  <a:gd name="T4" fmla="*/ 160 w 53"/>
                  <a:gd name="T5" fmla="*/ 20 h 17"/>
                  <a:gd name="T6" fmla="*/ 212 w 53"/>
                  <a:gd name="T7" fmla="*/ 36 h 17"/>
                  <a:gd name="T8" fmla="*/ 184 w 53"/>
                  <a:gd name="T9" fmla="*/ 0 h 17"/>
                  <a:gd name="T10" fmla="*/ 52 w 53"/>
                  <a:gd name="T11" fmla="*/ 0 h 17"/>
                  <a:gd name="T12" fmla="*/ 104 w 53"/>
                  <a:gd name="T13" fmla="*/ 8 h 17"/>
                  <a:gd name="T14" fmla="*/ 0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0" y="13"/>
                    </a:moveTo>
                    <a:lnTo>
                      <a:pt x="12" y="17"/>
                    </a:lnTo>
                    <a:lnTo>
                      <a:pt x="40" y="5"/>
                    </a:lnTo>
                    <a:lnTo>
                      <a:pt x="53" y="9"/>
                    </a:lnTo>
                    <a:lnTo>
                      <a:pt x="46" y="0"/>
                    </a:lnTo>
                    <a:lnTo>
                      <a:pt x="13" y="0"/>
                    </a:lnTo>
                    <a:lnTo>
                      <a:pt x="26" y="2"/>
                    </a:lnTo>
                    <a:lnTo>
                      <a:pt x="0" y="13"/>
                    </a:lnTo>
                  </a:path>
                </a:pathLst>
              </a:custGeom>
              <a:solidFill>
                <a:srgbClr val="FFFFFF"/>
              </a:solidFill>
              <a:ln w="9525">
                <a:noFill/>
                <a:round/>
                <a:headEnd/>
                <a:tailEnd/>
              </a:ln>
            </p:spPr>
            <p:txBody>
              <a:bodyPr/>
              <a:lstStyle/>
              <a:p>
                <a:endParaRPr lang="zh-CN" altLang="en-US"/>
              </a:p>
            </p:txBody>
          </p:sp>
          <p:sp>
            <p:nvSpPr>
              <p:cNvPr id="62492" name="Freeform 82"/>
              <p:cNvSpPr>
                <a:spLocks/>
              </p:cNvSpPr>
              <p:nvPr/>
            </p:nvSpPr>
            <p:spPr bwMode="auto">
              <a:xfrm>
                <a:off x="2692" y="1624"/>
                <a:ext cx="208" cy="72"/>
              </a:xfrm>
              <a:custGeom>
                <a:avLst/>
                <a:gdLst>
                  <a:gd name="T0" fmla="*/ 208 w 52"/>
                  <a:gd name="T1" fmla="*/ 16 h 18"/>
                  <a:gd name="T2" fmla="*/ 164 w 52"/>
                  <a:gd name="T3" fmla="*/ 0 h 18"/>
                  <a:gd name="T4" fmla="*/ 56 w 52"/>
                  <a:gd name="T5" fmla="*/ 44 h 18"/>
                  <a:gd name="T6" fmla="*/ 0 w 52"/>
                  <a:gd name="T7" fmla="*/ 32 h 18"/>
                  <a:gd name="T8" fmla="*/ 28 w 52"/>
                  <a:gd name="T9" fmla="*/ 72 h 18"/>
                  <a:gd name="T10" fmla="*/ 164 w 52"/>
                  <a:gd name="T11" fmla="*/ 72 h 18"/>
                  <a:gd name="T12" fmla="*/ 104 w 52"/>
                  <a:gd name="T13" fmla="*/ 56 h 18"/>
                  <a:gd name="T14" fmla="*/ 208 w 52"/>
                  <a:gd name="T15" fmla="*/ 16 h 18"/>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8"/>
                  <a:gd name="T26" fmla="*/ 52 w 52"/>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8">
                    <a:moveTo>
                      <a:pt x="52" y="4"/>
                    </a:moveTo>
                    <a:lnTo>
                      <a:pt x="41" y="0"/>
                    </a:lnTo>
                    <a:lnTo>
                      <a:pt x="14" y="11"/>
                    </a:lnTo>
                    <a:lnTo>
                      <a:pt x="0" y="8"/>
                    </a:lnTo>
                    <a:lnTo>
                      <a:pt x="7" y="18"/>
                    </a:lnTo>
                    <a:lnTo>
                      <a:pt x="41" y="18"/>
                    </a:lnTo>
                    <a:lnTo>
                      <a:pt x="26" y="14"/>
                    </a:lnTo>
                    <a:lnTo>
                      <a:pt x="52" y="4"/>
                    </a:lnTo>
                  </a:path>
                </a:pathLst>
              </a:custGeom>
              <a:solidFill>
                <a:srgbClr val="FFFFFF"/>
              </a:solidFill>
              <a:ln w="9525">
                <a:noFill/>
                <a:round/>
                <a:headEnd/>
                <a:tailEnd/>
              </a:ln>
            </p:spPr>
            <p:txBody>
              <a:bodyPr/>
              <a:lstStyle/>
              <a:p>
                <a:endParaRPr lang="zh-CN" altLang="en-US"/>
              </a:p>
            </p:txBody>
          </p:sp>
          <p:sp>
            <p:nvSpPr>
              <p:cNvPr id="62493" name="Freeform 83"/>
              <p:cNvSpPr>
                <a:spLocks/>
              </p:cNvSpPr>
              <p:nvPr/>
            </p:nvSpPr>
            <p:spPr bwMode="auto">
              <a:xfrm>
                <a:off x="2692" y="1624"/>
                <a:ext cx="208" cy="72"/>
              </a:xfrm>
              <a:custGeom>
                <a:avLst/>
                <a:gdLst>
                  <a:gd name="T0" fmla="*/ 208 w 52"/>
                  <a:gd name="T1" fmla="*/ 16 h 18"/>
                  <a:gd name="T2" fmla="*/ 164 w 52"/>
                  <a:gd name="T3" fmla="*/ 0 h 18"/>
                  <a:gd name="T4" fmla="*/ 56 w 52"/>
                  <a:gd name="T5" fmla="*/ 44 h 18"/>
                  <a:gd name="T6" fmla="*/ 0 w 52"/>
                  <a:gd name="T7" fmla="*/ 32 h 18"/>
                  <a:gd name="T8" fmla="*/ 28 w 52"/>
                  <a:gd name="T9" fmla="*/ 72 h 18"/>
                  <a:gd name="T10" fmla="*/ 164 w 52"/>
                  <a:gd name="T11" fmla="*/ 72 h 18"/>
                  <a:gd name="T12" fmla="*/ 104 w 52"/>
                  <a:gd name="T13" fmla="*/ 56 h 18"/>
                  <a:gd name="T14" fmla="*/ 208 w 52"/>
                  <a:gd name="T15" fmla="*/ 16 h 18"/>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8"/>
                  <a:gd name="T26" fmla="*/ 52 w 52"/>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8">
                    <a:moveTo>
                      <a:pt x="52" y="4"/>
                    </a:moveTo>
                    <a:lnTo>
                      <a:pt x="41" y="0"/>
                    </a:lnTo>
                    <a:lnTo>
                      <a:pt x="14" y="11"/>
                    </a:lnTo>
                    <a:lnTo>
                      <a:pt x="0" y="8"/>
                    </a:lnTo>
                    <a:lnTo>
                      <a:pt x="7" y="18"/>
                    </a:lnTo>
                    <a:lnTo>
                      <a:pt x="41" y="18"/>
                    </a:lnTo>
                    <a:lnTo>
                      <a:pt x="26" y="14"/>
                    </a:lnTo>
                    <a:lnTo>
                      <a:pt x="52" y="4"/>
                    </a:lnTo>
                  </a:path>
                </a:pathLst>
              </a:custGeom>
              <a:solidFill>
                <a:srgbClr val="FFFFFF"/>
              </a:solidFill>
              <a:ln w="9525">
                <a:noFill/>
                <a:round/>
                <a:headEnd/>
                <a:tailEnd/>
              </a:ln>
            </p:spPr>
            <p:txBody>
              <a:bodyPr/>
              <a:lstStyle/>
              <a:p>
                <a:endParaRPr lang="zh-CN" altLang="en-US"/>
              </a:p>
            </p:txBody>
          </p:sp>
          <p:sp>
            <p:nvSpPr>
              <p:cNvPr id="62494" name="Freeform 84"/>
              <p:cNvSpPr>
                <a:spLocks/>
              </p:cNvSpPr>
              <p:nvPr/>
            </p:nvSpPr>
            <p:spPr bwMode="auto">
              <a:xfrm>
                <a:off x="2704" y="1540"/>
                <a:ext cx="208" cy="68"/>
              </a:xfrm>
              <a:custGeom>
                <a:avLst/>
                <a:gdLst>
                  <a:gd name="T0" fmla="*/ 0 w 52"/>
                  <a:gd name="T1" fmla="*/ 12 h 17"/>
                  <a:gd name="T2" fmla="*/ 48 w 52"/>
                  <a:gd name="T3" fmla="*/ 0 h 17"/>
                  <a:gd name="T4" fmla="*/ 160 w 52"/>
                  <a:gd name="T5" fmla="*/ 40 h 17"/>
                  <a:gd name="T6" fmla="*/ 208 w 52"/>
                  <a:gd name="T7" fmla="*/ 28 h 17"/>
                  <a:gd name="T8" fmla="*/ 184 w 52"/>
                  <a:gd name="T9" fmla="*/ 68 h 17"/>
                  <a:gd name="T10" fmla="*/ 52 w 52"/>
                  <a:gd name="T11" fmla="*/ 68 h 17"/>
                  <a:gd name="T12" fmla="*/ 104 w 52"/>
                  <a:gd name="T13" fmla="*/ 56 h 17"/>
                  <a:gd name="T14" fmla="*/ 0 w 52"/>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7"/>
                  <a:gd name="T26" fmla="*/ 52 w 52"/>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7">
                    <a:moveTo>
                      <a:pt x="0" y="3"/>
                    </a:moveTo>
                    <a:lnTo>
                      <a:pt x="12" y="0"/>
                    </a:lnTo>
                    <a:lnTo>
                      <a:pt x="40" y="10"/>
                    </a:lnTo>
                    <a:lnTo>
                      <a:pt x="52" y="7"/>
                    </a:lnTo>
                    <a:lnTo>
                      <a:pt x="46" y="17"/>
                    </a:lnTo>
                    <a:lnTo>
                      <a:pt x="13" y="17"/>
                    </a:lnTo>
                    <a:lnTo>
                      <a:pt x="26" y="14"/>
                    </a:lnTo>
                    <a:lnTo>
                      <a:pt x="0" y="3"/>
                    </a:lnTo>
                  </a:path>
                </a:pathLst>
              </a:custGeom>
              <a:solidFill>
                <a:srgbClr val="FFFFFF"/>
              </a:solidFill>
              <a:ln w="9525">
                <a:noFill/>
                <a:round/>
                <a:headEnd/>
                <a:tailEnd/>
              </a:ln>
            </p:spPr>
            <p:txBody>
              <a:bodyPr/>
              <a:lstStyle/>
              <a:p>
                <a:endParaRPr lang="zh-CN" altLang="en-US"/>
              </a:p>
            </p:txBody>
          </p:sp>
          <p:sp>
            <p:nvSpPr>
              <p:cNvPr id="62495" name="Freeform 85"/>
              <p:cNvSpPr>
                <a:spLocks/>
              </p:cNvSpPr>
              <p:nvPr/>
            </p:nvSpPr>
            <p:spPr bwMode="auto">
              <a:xfrm>
                <a:off x="2704" y="1540"/>
                <a:ext cx="208" cy="68"/>
              </a:xfrm>
              <a:custGeom>
                <a:avLst/>
                <a:gdLst>
                  <a:gd name="T0" fmla="*/ 0 w 52"/>
                  <a:gd name="T1" fmla="*/ 12 h 17"/>
                  <a:gd name="T2" fmla="*/ 48 w 52"/>
                  <a:gd name="T3" fmla="*/ 0 h 17"/>
                  <a:gd name="T4" fmla="*/ 160 w 52"/>
                  <a:gd name="T5" fmla="*/ 40 h 17"/>
                  <a:gd name="T6" fmla="*/ 208 w 52"/>
                  <a:gd name="T7" fmla="*/ 28 h 17"/>
                  <a:gd name="T8" fmla="*/ 184 w 52"/>
                  <a:gd name="T9" fmla="*/ 68 h 17"/>
                  <a:gd name="T10" fmla="*/ 52 w 52"/>
                  <a:gd name="T11" fmla="*/ 68 h 17"/>
                  <a:gd name="T12" fmla="*/ 104 w 52"/>
                  <a:gd name="T13" fmla="*/ 56 h 17"/>
                  <a:gd name="T14" fmla="*/ 0 w 52"/>
                  <a:gd name="T15" fmla="*/ 12 h 17"/>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17"/>
                  <a:gd name="T26" fmla="*/ 52 w 52"/>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17">
                    <a:moveTo>
                      <a:pt x="0" y="3"/>
                    </a:moveTo>
                    <a:lnTo>
                      <a:pt x="12" y="0"/>
                    </a:lnTo>
                    <a:lnTo>
                      <a:pt x="40" y="10"/>
                    </a:lnTo>
                    <a:lnTo>
                      <a:pt x="52" y="7"/>
                    </a:lnTo>
                    <a:lnTo>
                      <a:pt x="46" y="17"/>
                    </a:lnTo>
                    <a:lnTo>
                      <a:pt x="13" y="17"/>
                    </a:lnTo>
                    <a:lnTo>
                      <a:pt x="26" y="14"/>
                    </a:lnTo>
                    <a:lnTo>
                      <a:pt x="0" y="3"/>
                    </a:lnTo>
                  </a:path>
                </a:pathLst>
              </a:custGeom>
              <a:solidFill>
                <a:srgbClr val="FFFFFF"/>
              </a:solidFill>
              <a:ln w="9525">
                <a:noFill/>
                <a:round/>
                <a:headEnd/>
                <a:tailEnd/>
              </a:ln>
            </p:spPr>
            <p:txBody>
              <a:bodyPr/>
              <a:lstStyle/>
              <a:p>
                <a:endParaRPr lang="zh-CN" altLang="en-US"/>
              </a:p>
            </p:txBody>
          </p:sp>
          <p:sp>
            <p:nvSpPr>
              <p:cNvPr id="62496" name="Freeform 86"/>
              <p:cNvSpPr>
                <a:spLocks/>
              </p:cNvSpPr>
              <p:nvPr/>
            </p:nvSpPr>
            <p:spPr bwMode="auto">
              <a:xfrm>
                <a:off x="2912" y="1632"/>
                <a:ext cx="212" cy="68"/>
              </a:xfrm>
              <a:custGeom>
                <a:avLst/>
                <a:gdLst>
                  <a:gd name="T0" fmla="*/ 212 w 53"/>
                  <a:gd name="T1" fmla="*/ 52 h 17"/>
                  <a:gd name="T2" fmla="*/ 164 w 53"/>
                  <a:gd name="T3" fmla="*/ 68 h 17"/>
                  <a:gd name="T4" fmla="*/ 56 w 53"/>
                  <a:gd name="T5" fmla="*/ 24 h 17"/>
                  <a:gd name="T6" fmla="*/ 0 w 53"/>
                  <a:gd name="T7" fmla="*/ 36 h 17"/>
                  <a:gd name="T8" fmla="*/ 28 w 53"/>
                  <a:gd name="T9" fmla="*/ 0 h 17"/>
                  <a:gd name="T10" fmla="*/ 164 w 53"/>
                  <a:gd name="T11" fmla="*/ 0 h 17"/>
                  <a:gd name="T12" fmla="*/ 104 w 53"/>
                  <a:gd name="T13" fmla="*/ 12 h 17"/>
                  <a:gd name="T14" fmla="*/ 212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53" y="13"/>
                    </a:moveTo>
                    <a:lnTo>
                      <a:pt x="41" y="17"/>
                    </a:lnTo>
                    <a:lnTo>
                      <a:pt x="14" y="6"/>
                    </a:lnTo>
                    <a:lnTo>
                      <a:pt x="0" y="9"/>
                    </a:lnTo>
                    <a:lnTo>
                      <a:pt x="7" y="0"/>
                    </a:lnTo>
                    <a:lnTo>
                      <a:pt x="41" y="0"/>
                    </a:lnTo>
                    <a:lnTo>
                      <a:pt x="26" y="3"/>
                    </a:lnTo>
                    <a:lnTo>
                      <a:pt x="53" y="13"/>
                    </a:lnTo>
                  </a:path>
                </a:pathLst>
              </a:custGeom>
              <a:solidFill>
                <a:srgbClr val="FFFFFF"/>
              </a:solidFill>
              <a:ln w="9525">
                <a:noFill/>
                <a:round/>
                <a:headEnd/>
                <a:tailEnd/>
              </a:ln>
            </p:spPr>
            <p:txBody>
              <a:bodyPr/>
              <a:lstStyle/>
              <a:p>
                <a:endParaRPr lang="zh-CN" altLang="en-US"/>
              </a:p>
            </p:txBody>
          </p:sp>
          <p:sp>
            <p:nvSpPr>
              <p:cNvPr id="62497" name="Freeform 87"/>
              <p:cNvSpPr>
                <a:spLocks/>
              </p:cNvSpPr>
              <p:nvPr/>
            </p:nvSpPr>
            <p:spPr bwMode="auto">
              <a:xfrm>
                <a:off x="2912" y="1632"/>
                <a:ext cx="212" cy="68"/>
              </a:xfrm>
              <a:custGeom>
                <a:avLst/>
                <a:gdLst>
                  <a:gd name="T0" fmla="*/ 212 w 53"/>
                  <a:gd name="T1" fmla="*/ 52 h 17"/>
                  <a:gd name="T2" fmla="*/ 164 w 53"/>
                  <a:gd name="T3" fmla="*/ 68 h 17"/>
                  <a:gd name="T4" fmla="*/ 56 w 53"/>
                  <a:gd name="T5" fmla="*/ 24 h 17"/>
                  <a:gd name="T6" fmla="*/ 0 w 53"/>
                  <a:gd name="T7" fmla="*/ 36 h 17"/>
                  <a:gd name="T8" fmla="*/ 28 w 53"/>
                  <a:gd name="T9" fmla="*/ 0 h 17"/>
                  <a:gd name="T10" fmla="*/ 164 w 53"/>
                  <a:gd name="T11" fmla="*/ 0 h 17"/>
                  <a:gd name="T12" fmla="*/ 104 w 53"/>
                  <a:gd name="T13" fmla="*/ 12 h 17"/>
                  <a:gd name="T14" fmla="*/ 212 w 53"/>
                  <a:gd name="T15" fmla="*/ 52 h 1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7"/>
                  <a:gd name="T26" fmla="*/ 53 w 53"/>
                  <a:gd name="T27" fmla="*/ 17 h 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7">
                    <a:moveTo>
                      <a:pt x="53" y="13"/>
                    </a:moveTo>
                    <a:lnTo>
                      <a:pt x="41" y="17"/>
                    </a:lnTo>
                    <a:lnTo>
                      <a:pt x="14" y="6"/>
                    </a:lnTo>
                    <a:lnTo>
                      <a:pt x="0" y="9"/>
                    </a:lnTo>
                    <a:lnTo>
                      <a:pt x="7" y="0"/>
                    </a:lnTo>
                    <a:lnTo>
                      <a:pt x="41" y="0"/>
                    </a:lnTo>
                    <a:lnTo>
                      <a:pt x="26" y="3"/>
                    </a:lnTo>
                    <a:lnTo>
                      <a:pt x="53" y="13"/>
                    </a:lnTo>
                  </a:path>
                </a:pathLst>
              </a:custGeom>
              <a:solidFill>
                <a:srgbClr val="FFFFFF"/>
              </a:solidFill>
              <a:ln w="9525">
                <a:noFill/>
                <a:round/>
                <a:headEnd/>
                <a:tailEnd/>
              </a:ln>
            </p:spPr>
            <p:txBody>
              <a:bodyPr/>
              <a:lstStyle/>
              <a:p>
                <a:endParaRPr lang="zh-CN" altLang="en-US"/>
              </a:p>
            </p:txBody>
          </p:sp>
        </p:grpSp>
      </p:gr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mtClean="0"/>
              <a:t>传统的三层路由技术</a:t>
            </a:r>
          </a:p>
        </p:txBody>
      </p:sp>
      <p:sp>
        <p:nvSpPr>
          <p:cNvPr id="63491" name="Line 3"/>
          <p:cNvSpPr>
            <a:spLocks noChangeShapeType="1"/>
          </p:cNvSpPr>
          <p:nvPr/>
        </p:nvSpPr>
        <p:spPr bwMode="auto">
          <a:xfrm>
            <a:off x="1619250" y="2498725"/>
            <a:ext cx="576263" cy="0"/>
          </a:xfrm>
          <a:prstGeom prst="line">
            <a:avLst/>
          </a:prstGeom>
          <a:noFill/>
          <a:ln w="28575" cap="rnd">
            <a:solidFill>
              <a:srgbClr val="FF0000"/>
            </a:solidFill>
            <a:prstDash val="sysDot"/>
            <a:round/>
            <a:headEnd/>
            <a:tailEnd/>
          </a:ln>
        </p:spPr>
        <p:txBody>
          <a:bodyPr wrap="none" anchor="ctr"/>
          <a:lstStyle/>
          <a:p>
            <a:endParaRPr lang="zh-CN" altLang="en-US"/>
          </a:p>
        </p:txBody>
      </p:sp>
      <p:grpSp>
        <p:nvGrpSpPr>
          <p:cNvPr id="63492" name="Group 4"/>
          <p:cNvGrpSpPr>
            <a:grpSpLocks/>
          </p:cNvGrpSpPr>
          <p:nvPr/>
        </p:nvGrpSpPr>
        <p:grpSpPr bwMode="auto">
          <a:xfrm>
            <a:off x="2484438" y="1989138"/>
            <a:ext cx="647700" cy="1085850"/>
            <a:chOff x="2154" y="2251"/>
            <a:chExt cx="408" cy="684"/>
          </a:xfrm>
        </p:grpSpPr>
        <p:sp>
          <p:nvSpPr>
            <p:cNvPr id="63540" name="Rectangle 5"/>
            <p:cNvSpPr>
              <a:spLocks noChangeArrowheads="1"/>
            </p:cNvSpPr>
            <p:nvPr/>
          </p:nvSpPr>
          <p:spPr bwMode="auto">
            <a:xfrm>
              <a:off x="2154" y="2704"/>
              <a:ext cx="408" cy="227"/>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3541" name="Rectangle 6"/>
            <p:cNvSpPr>
              <a:spLocks noChangeArrowheads="1"/>
            </p:cNvSpPr>
            <p:nvPr/>
          </p:nvSpPr>
          <p:spPr bwMode="auto">
            <a:xfrm>
              <a:off x="2154" y="2477"/>
              <a:ext cx="408" cy="227"/>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63542" name="Rectangle 7"/>
            <p:cNvSpPr>
              <a:spLocks noChangeArrowheads="1"/>
            </p:cNvSpPr>
            <p:nvPr/>
          </p:nvSpPr>
          <p:spPr bwMode="auto">
            <a:xfrm>
              <a:off x="2154" y="2251"/>
              <a:ext cx="408" cy="227"/>
            </a:xfrm>
            <a:prstGeom prst="rect">
              <a:avLst/>
            </a:prstGeom>
            <a:solidFill>
              <a:srgbClr val="00CCFF"/>
            </a:solidFill>
            <a:ln w="9525" algn="ctr">
              <a:solidFill>
                <a:schemeClr val="tx1"/>
              </a:solidFill>
              <a:miter lim="800000"/>
              <a:headEnd/>
              <a:tailEnd/>
            </a:ln>
          </p:spPr>
          <p:txBody>
            <a:bodyPr wrap="none" anchor="ctr"/>
            <a:lstStyle/>
            <a:p>
              <a:endParaRPr lang="zh-CN" altLang="en-US"/>
            </a:p>
          </p:txBody>
        </p:sp>
        <p:sp>
          <p:nvSpPr>
            <p:cNvPr id="293896" name="Text Box 8"/>
            <p:cNvSpPr txBox="1">
              <a:spLocks noChangeArrowheads="1"/>
            </p:cNvSpPr>
            <p:nvPr/>
          </p:nvSpPr>
          <p:spPr bwMode="auto">
            <a:xfrm>
              <a:off x="2245" y="2704"/>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293897" name="Text Box 9"/>
            <p:cNvSpPr txBox="1">
              <a:spLocks noChangeArrowheads="1"/>
            </p:cNvSpPr>
            <p:nvPr/>
          </p:nvSpPr>
          <p:spPr bwMode="auto">
            <a:xfrm>
              <a:off x="2245" y="2478"/>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293898" name="Text Box 10"/>
            <p:cNvSpPr txBox="1">
              <a:spLocks noChangeArrowheads="1"/>
            </p:cNvSpPr>
            <p:nvPr/>
          </p:nvSpPr>
          <p:spPr bwMode="auto">
            <a:xfrm>
              <a:off x="2245" y="2251"/>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grpSp>
      <p:grpSp>
        <p:nvGrpSpPr>
          <p:cNvPr id="63493" name="Group 11"/>
          <p:cNvGrpSpPr>
            <a:grpSpLocks/>
          </p:cNvGrpSpPr>
          <p:nvPr/>
        </p:nvGrpSpPr>
        <p:grpSpPr bwMode="auto">
          <a:xfrm>
            <a:off x="3635375" y="1995488"/>
            <a:ext cx="647700" cy="1085850"/>
            <a:chOff x="2154" y="2251"/>
            <a:chExt cx="408" cy="684"/>
          </a:xfrm>
        </p:grpSpPr>
        <p:sp>
          <p:nvSpPr>
            <p:cNvPr id="63534" name="Rectangle 12"/>
            <p:cNvSpPr>
              <a:spLocks noChangeArrowheads="1"/>
            </p:cNvSpPr>
            <p:nvPr/>
          </p:nvSpPr>
          <p:spPr bwMode="auto">
            <a:xfrm>
              <a:off x="2154" y="2704"/>
              <a:ext cx="408" cy="227"/>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3535" name="Rectangle 13"/>
            <p:cNvSpPr>
              <a:spLocks noChangeArrowheads="1"/>
            </p:cNvSpPr>
            <p:nvPr/>
          </p:nvSpPr>
          <p:spPr bwMode="auto">
            <a:xfrm>
              <a:off x="2154" y="2477"/>
              <a:ext cx="408" cy="227"/>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63536" name="Rectangle 14"/>
            <p:cNvSpPr>
              <a:spLocks noChangeArrowheads="1"/>
            </p:cNvSpPr>
            <p:nvPr/>
          </p:nvSpPr>
          <p:spPr bwMode="auto">
            <a:xfrm>
              <a:off x="2154" y="2251"/>
              <a:ext cx="408" cy="227"/>
            </a:xfrm>
            <a:prstGeom prst="rect">
              <a:avLst/>
            </a:prstGeom>
            <a:solidFill>
              <a:srgbClr val="00CCFF"/>
            </a:solidFill>
            <a:ln w="9525" algn="ctr">
              <a:solidFill>
                <a:schemeClr val="tx1"/>
              </a:solidFill>
              <a:miter lim="800000"/>
              <a:headEnd/>
              <a:tailEnd/>
            </a:ln>
          </p:spPr>
          <p:txBody>
            <a:bodyPr wrap="none" anchor="ctr"/>
            <a:lstStyle/>
            <a:p>
              <a:endParaRPr lang="zh-CN" altLang="en-US"/>
            </a:p>
          </p:txBody>
        </p:sp>
        <p:sp>
          <p:nvSpPr>
            <p:cNvPr id="293903" name="Text Box 15"/>
            <p:cNvSpPr txBox="1">
              <a:spLocks noChangeArrowheads="1"/>
            </p:cNvSpPr>
            <p:nvPr/>
          </p:nvSpPr>
          <p:spPr bwMode="auto">
            <a:xfrm>
              <a:off x="2245" y="2704"/>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293904" name="Text Box 16"/>
            <p:cNvSpPr txBox="1">
              <a:spLocks noChangeArrowheads="1"/>
            </p:cNvSpPr>
            <p:nvPr/>
          </p:nvSpPr>
          <p:spPr bwMode="auto">
            <a:xfrm>
              <a:off x="2245" y="2478"/>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293905" name="Text Box 17"/>
            <p:cNvSpPr txBox="1">
              <a:spLocks noChangeArrowheads="1"/>
            </p:cNvSpPr>
            <p:nvPr/>
          </p:nvSpPr>
          <p:spPr bwMode="auto">
            <a:xfrm>
              <a:off x="2245" y="2251"/>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grpSp>
      <p:sp>
        <p:nvSpPr>
          <p:cNvPr id="63494" name="Line 18"/>
          <p:cNvSpPr>
            <a:spLocks noChangeShapeType="1"/>
          </p:cNvSpPr>
          <p:nvPr/>
        </p:nvSpPr>
        <p:spPr bwMode="auto">
          <a:xfrm>
            <a:off x="1331913" y="2930525"/>
            <a:ext cx="0" cy="792163"/>
          </a:xfrm>
          <a:prstGeom prst="line">
            <a:avLst/>
          </a:prstGeom>
          <a:noFill/>
          <a:ln w="28575">
            <a:solidFill>
              <a:srgbClr val="3366FF"/>
            </a:solidFill>
            <a:round/>
            <a:headEnd/>
            <a:tailEnd/>
          </a:ln>
        </p:spPr>
        <p:txBody>
          <a:bodyPr wrap="none" anchor="ctr"/>
          <a:lstStyle/>
          <a:p>
            <a:endParaRPr lang="zh-CN" altLang="en-US"/>
          </a:p>
        </p:txBody>
      </p:sp>
      <p:sp>
        <p:nvSpPr>
          <p:cNvPr id="63495" name="Line 19"/>
          <p:cNvSpPr>
            <a:spLocks noChangeShapeType="1"/>
          </p:cNvSpPr>
          <p:nvPr/>
        </p:nvSpPr>
        <p:spPr bwMode="auto">
          <a:xfrm>
            <a:off x="1331913" y="3722688"/>
            <a:ext cx="6335712" cy="0"/>
          </a:xfrm>
          <a:prstGeom prst="line">
            <a:avLst/>
          </a:prstGeom>
          <a:noFill/>
          <a:ln w="28575">
            <a:solidFill>
              <a:srgbClr val="3366FF"/>
            </a:solidFill>
            <a:round/>
            <a:headEnd/>
            <a:tailEnd/>
          </a:ln>
        </p:spPr>
        <p:txBody>
          <a:bodyPr wrap="none" anchor="ctr"/>
          <a:lstStyle/>
          <a:p>
            <a:endParaRPr lang="zh-CN" altLang="en-US"/>
          </a:p>
        </p:txBody>
      </p:sp>
      <p:sp>
        <p:nvSpPr>
          <p:cNvPr id="63496" name="Line 20"/>
          <p:cNvSpPr>
            <a:spLocks noChangeShapeType="1"/>
          </p:cNvSpPr>
          <p:nvPr/>
        </p:nvSpPr>
        <p:spPr bwMode="auto">
          <a:xfrm>
            <a:off x="7667625" y="2930525"/>
            <a:ext cx="0" cy="792163"/>
          </a:xfrm>
          <a:prstGeom prst="line">
            <a:avLst/>
          </a:prstGeom>
          <a:noFill/>
          <a:ln w="28575">
            <a:solidFill>
              <a:srgbClr val="3366FF"/>
            </a:solidFill>
            <a:round/>
            <a:headEnd/>
            <a:tailEnd/>
          </a:ln>
        </p:spPr>
        <p:txBody>
          <a:bodyPr wrap="none" anchor="ctr"/>
          <a:lstStyle/>
          <a:p>
            <a:endParaRPr lang="zh-CN" altLang="en-US"/>
          </a:p>
        </p:txBody>
      </p:sp>
      <p:sp>
        <p:nvSpPr>
          <p:cNvPr id="63497" name="Line 21"/>
          <p:cNvSpPr>
            <a:spLocks noChangeShapeType="1"/>
          </p:cNvSpPr>
          <p:nvPr/>
        </p:nvSpPr>
        <p:spPr bwMode="auto">
          <a:xfrm>
            <a:off x="2195513" y="2498725"/>
            <a:ext cx="0" cy="792163"/>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498" name="Line 22"/>
          <p:cNvSpPr>
            <a:spLocks noChangeShapeType="1"/>
          </p:cNvSpPr>
          <p:nvPr/>
        </p:nvSpPr>
        <p:spPr bwMode="auto">
          <a:xfrm>
            <a:off x="2195513" y="3290888"/>
            <a:ext cx="431800"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499" name="Line 23"/>
          <p:cNvSpPr>
            <a:spLocks noChangeShapeType="1"/>
          </p:cNvSpPr>
          <p:nvPr/>
        </p:nvSpPr>
        <p:spPr bwMode="auto">
          <a:xfrm>
            <a:off x="2627313"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00" name="Line 24"/>
          <p:cNvSpPr>
            <a:spLocks noChangeShapeType="1"/>
          </p:cNvSpPr>
          <p:nvPr/>
        </p:nvSpPr>
        <p:spPr bwMode="auto">
          <a:xfrm>
            <a:off x="2627313" y="2211388"/>
            <a:ext cx="360362"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01" name="Line 25"/>
          <p:cNvSpPr>
            <a:spLocks noChangeShapeType="1"/>
          </p:cNvSpPr>
          <p:nvPr/>
        </p:nvSpPr>
        <p:spPr bwMode="auto">
          <a:xfrm>
            <a:off x="2987675"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02" name="Line 26"/>
          <p:cNvSpPr>
            <a:spLocks noChangeShapeType="1"/>
          </p:cNvSpPr>
          <p:nvPr/>
        </p:nvSpPr>
        <p:spPr bwMode="auto">
          <a:xfrm>
            <a:off x="2987675" y="3290888"/>
            <a:ext cx="792163"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03" name="Line 27"/>
          <p:cNvSpPr>
            <a:spLocks noChangeShapeType="1"/>
          </p:cNvSpPr>
          <p:nvPr/>
        </p:nvSpPr>
        <p:spPr bwMode="auto">
          <a:xfrm>
            <a:off x="3779838"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04" name="Line 28"/>
          <p:cNvSpPr>
            <a:spLocks noChangeShapeType="1"/>
          </p:cNvSpPr>
          <p:nvPr/>
        </p:nvSpPr>
        <p:spPr bwMode="auto">
          <a:xfrm>
            <a:off x="3779838" y="2211388"/>
            <a:ext cx="360362"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05" name="Line 29"/>
          <p:cNvSpPr>
            <a:spLocks noChangeShapeType="1"/>
          </p:cNvSpPr>
          <p:nvPr/>
        </p:nvSpPr>
        <p:spPr bwMode="auto">
          <a:xfrm>
            <a:off x="4140200"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06" name="Line 30"/>
          <p:cNvSpPr>
            <a:spLocks noChangeShapeType="1"/>
          </p:cNvSpPr>
          <p:nvPr/>
        </p:nvSpPr>
        <p:spPr bwMode="auto">
          <a:xfrm>
            <a:off x="4140200" y="3290888"/>
            <a:ext cx="792163" cy="0"/>
          </a:xfrm>
          <a:prstGeom prst="line">
            <a:avLst/>
          </a:prstGeom>
          <a:noFill/>
          <a:ln w="28575" cap="rnd">
            <a:solidFill>
              <a:srgbClr val="FF0000"/>
            </a:solidFill>
            <a:prstDash val="sysDot"/>
            <a:round/>
            <a:headEnd/>
            <a:tailEnd/>
          </a:ln>
        </p:spPr>
        <p:txBody>
          <a:bodyPr wrap="none" anchor="ctr"/>
          <a:lstStyle/>
          <a:p>
            <a:endParaRPr lang="zh-CN" altLang="en-US"/>
          </a:p>
        </p:txBody>
      </p:sp>
      <p:grpSp>
        <p:nvGrpSpPr>
          <p:cNvPr id="63507" name="Group 31"/>
          <p:cNvGrpSpPr>
            <a:grpSpLocks/>
          </p:cNvGrpSpPr>
          <p:nvPr/>
        </p:nvGrpSpPr>
        <p:grpSpPr bwMode="auto">
          <a:xfrm>
            <a:off x="4787900" y="1989138"/>
            <a:ext cx="647700" cy="1085850"/>
            <a:chOff x="2154" y="2251"/>
            <a:chExt cx="408" cy="684"/>
          </a:xfrm>
        </p:grpSpPr>
        <p:sp>
          <p:nvSpPr>
            <p:cNvPr id="63528" name="Rectangle 32"/>
            <p:cNvSpPr>
              <a:spLocks noChangeArrowheads="1"/>
            </p:cNvSpPr>
            <p:nvPr/>
          </p:nvSpPr>
          <p:spPr bwMode="auto">
            <a:xfrm>
              <a:off x="2154" y="2704"/>
              <a:ext cx="408" cy="227"/>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3529" name="Rectangle 33"/>
            <p:cNvSpPr>
              <a:spLocks noChangeArrowheads="1"/>
            </p:cNvSpPr>
            <p:nvPr/>
          </p:nvSpPr>
          <p:spPr bwMode="auto">
            <a:xfrm>
              <a:off x="2154" y="2477"/>
              <a:ext cx="408" cy="227"/>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63530" name="Rectangle 34"/>
            <p:cNvSpPr>
              <a:spLocks noChangeArrowheads="1"/>
            </p:cNvSpPr>
            <p:nvPr/>
          </p:nvSpPr>
          <p:spPr bwMode="auto">
            <a:xfrm>
              <a:off x="2154" y="2251"/>
              <a:ext cx="408" cy="227"/>
            </a:xfrm>
            <a:prstGeom prst="rect">
              <a:avLst/>
            </a:prstGeom>
            <a:solidFill>
              <a:srgbClr val="00CCFF"/>
            </a:solidFill>
            <a:ln w="9525" algn="ctr">
              <a:solidFill>
                <a:schemeClr val="tx1"/>
              </a:solidFill>
              <a:miter lim="800000"/>
              <a:headEnd/>
              <a:tailEnd/>
            </a:ln>
          </p:spPr>
          <p:txBody>
            <a:bodyPr wrap="none" anchor="ctr"/>
            <a:lstStyle/>
            <a:p>
              <a:endParaRPr lang="zh-CN" altLang="en-US"/>
            </a:p>
          </p:txBody>
        </p:sp>
        <p:sp>
          <p:nvSpPr>
            <p:cNvPr id="293923" name="Text Box 35"/>
            <p:cNvSpPr txBox="1">
              <a:spLocks noChangeArrowheads="1"/>
            </p:cNvSpPr>
            <p:nvPr/>
          </p:nvSpPr>
          <p:spPr bwMode="auto">
            <a:xfrm>
              <a:off x="2245" y="2704"/>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293924" name="Text Box 36"/>
            <p:cNvSpPr txBox="1">
              <a:spLocks noChangeArrowheads="1"/>
            </p:cNvSpPr>
            <p:nvPr/>
          </p:nvSpPr>
          <p:spPr bwMode="auto">
            <a:xfrm>
              <a:off x="2245" y="2478"/>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293925" name="Text Box 37"/>
            <p:cNvSpPr txBox="1">
              <a:spLocks noChangeArrowheads="1"/>
            </p:cNvSpPr>
            <p:nvPr/>
          </p:nvSpPr>
          <p:spPr bwMode="auto">
            <a:xfrm>
              <a:off x="2245" y="2251"/>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grpSp>
      <p:grpSp>
        <p:nvGrpSpPr>
          <p:cNvPr id="63508" name="Group 38"/>
          <p:cNvGrpSpPr>
            <a:grpSpLocks/>
          </p:cNvGrpSpPr>
          <p:nvPr/>
        </p:nvGrpSpPr>
        <p:grpSpPr bwMode="auto">
          <a:xfrm>
            <a:off x="5938838" y="1995488"/>
            <a:ext cx="647700" cy="1085850"/>
            <a:chOff x="2154" y="2251"/>
            <a:chExt cx="408" cy="684"/>
          </a:xfrm>
        </p:grpSpPr>
        <p:sp>
          <p:nvSpPr>
            <p:cNvPr id="63522" name="Rectangle 39"/>
            <p:cNvSpPr>
              <a:spLocks noChangeArrowheads="1"/>
            </p:cNvSpPr>
            <p:nvPr/>
          </p:nvSpPr>
          <p:spPr bwMode="auto">
            <a:xfrm>
              <a:off x="2154" y="2704"/>
              <a:ext cx="408" cy="227"/>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3523" name="Rectangle 40"/>
            <p:cNvSpPr>
              <a:spLocks noChangeArrowheads="1"/>
            </p:cNvSpPr>
            <p:nvPr/>
          </p:nvSpPr>
          <p:spPr bwMode="auto">
            <a:xfrm>
              <a:off x="2154" y="2477"/>
              <a:ext cx="408" cy="227"/>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63524" name="Rectangle 41"/>
            <p:cNvSpPr>
              <a:spLocks noChangeArrowheads="1"/>
            </p:cNvSpPr>
            <p:nvPr/>
          </p:nvSpPr>
          <p:spPr bwMode="auto">
            <a:xfrm>
              <a:off x="2154" y="2251"/>
              <a:ext cx="408" cy="227"/>
            </a:xfrm>
            <a:prstGeom prst="rect">
              <a:avLst/>
            </a:prstGeom>
            <a:solidFill>
              <a:srgbClr val="00CCFF"/>
            </a:solidFill>
            <a:ln w="9525" algn="ctr">
              <a:solidFill>
                <a:schemeClr val="tx1"/>
              </a:solidFill>
              <a:miter lim="800000"/>
              <a:headEnd/>
              <a:tailEnd/>
            </a:ln>
          </p:spPr>
          <p:txBody>
            <a:bodyPr wrap="none" anchor="ctr"/>
            <a:lstStyle/>
            <a:p>
              <a:endParaRPr lang="zh-CN" altLang="en-US"/>
            </a:p>
          </p:txBody>
        </p:sp>
        <p:sp>
          <p:nvSpPr>
            <p:cNvPr id="293930" name="Text Box 42"/>
            <p:cNvSpPr txBox="1">
              <a:spLocks noChangeArrowheads="1"/>
            </p:cNvSpPr>
            <p:nvPr/>
          </p:nvSpPr>
          <p:spPr bwMode="auto">
            <a:xfrm>
              <a:off x="2245" y="2704"/>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293931" name="Text Box 43"/>
            <p:cNvSpPr txBox="1">
              <a:spLocks noChangeArrowheads="1"/>
            </p:cNvSpPr>
            <p:nvPr/>
          </p:nvSpPr>
          <p:spPr bwMode="auto">
            <a:xfrm>
              <a:off x="2245" y="2478"/>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293932" name="Text Box 44"/>
            <p:cNvSpPr txBox="1">
              <a:spLocks noChangeArrowheads="1"/>
            </p:cNvSpPr>
            <p:nvPr/>
          </p:nvSpPr>
          <p:spPr bwMode="auto">
            <a:xfrm>
              <a:off x="2245" y="2251"/>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grpSp>
      <p:sp>
        <p:nvSpPr>
          <p:cNvPr id="63509" name="Line 45"/>
          <p:cNvSpPr>
            <a:spLocks noChangeShapeType="1"/>
          </p:cNvSpPr>
          <p:nvPr/>
        </p:nvSpPr>
        <p:spPr bwMode="auto">
          <a:xfrm>
            <a:off x="4930775"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10" name="Line 46"/>
          <p:cNvSpPr>
            <a:spLocks noChangeShapeType="1"/>
          </p:cNvSpPr>
          <p:nvPr/>
        </p:nvSpPr>
        <p:spPr bwMode="auto">
          <a:xfrm>
            <a:off x="4930775" y="2211388"/>
            <a:ext cx="360363"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11" name="Line 47"/>
          <p:cNvSpPr>
            <a:spLocks noChangeShapeType="1"/>
          </p:cNvSpPr>
          <p:nvPr/>
        </p:nvSpPr>
        <p:spPr bwMode="auto">
          <a:xfrm>
            <a:off x="5291138"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12" name="Line 48"/>
          <p:cNvSpPr>
            <a:spLocks noChangeShapeType="1"/>
          </p:cNvSpPr>
          <p:nvPr/>
        </p:nvSpPr>
        <p:spPr bwMode="auto">
          <a:xfrm>
            <a:off x="5291138" y="3290888"/>
            <a:ext cx="792162"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13" name="Line 49"/>
          <p:cNvSpPr>
            <a:spLocks noChangeShapeType="1"/>
          </p:cNvSpPr>
          <p:nvPr/>
        </p:nvSpPr>
        <p:spPr bwMode="auto">
          <a:xfrm>
            <a:off x="6083300"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14" name="Line 50"/>
          <p:cNvSpPr>
            <a:spLocks noChangeShapeType="1"/>
          </p:cNvSpPr>
          <p:nvPr/>
        </p:nvSpPr>
        <p:spPr bwMode="auto">
          <a:xfrm>
            <a:off x="6083300" y="2211388"/>
            <a:ext cx="360363"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15" name="Line 51"/>
          <p:cNvSpPr>
            <a:spLocks noChangeShapeType="1"/>
          </p:cNvSpPr>
          <p:nvPr/>
        </p:nvSpPr>
        <p:spPr bwMode="auto">
          <a:xfrm>
            <a:off x="6443663"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16" name="Line 52"/>
          <p:cNvSpPr>
            <a:spLocks noChangeShapeType="1"/>
          </p:cNvSpPr>
          <p:nvPr/>
        </p:nvSpPr>
        <p:spPr bwMode="auto">
          <a:xfrm>
            <a:off x="6443663" y="3290888"/>
            <a:ext cx="504825"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17" name="Line 53"/>
          <p:cNvSpPr>
            <a:spLocks noChangeShapeType="1"/>
          </p:cNvSpPr>
          <p:nvPr/>
        </p:nvSpPr>
        <p:spPr bwMode="auto">
          <a:xfrm>
            <a:off x="6948488" y="2498725"/>
            <a:ext cx="576262"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18" name="Line 54"/>
          <p:cNvSpPr>
            <a:spLocks noChangeShapeType="1"/>
          </p:cNvSpPr>
          <p:nvPr/>
        </p:nvSpPr>
        <p:spPr bwMode="auto">
          <a:xfrm>
            <a:off x="6948488" y="2498725"/>
            <a:ext cx="0" cy="792163"/>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3519" name="Rectangle 55"/>
          <p:cNvSpPr>
            <a:spLocks noGrp="1" noChangeArrowheads="1"/>
          </p:cNvSpPr>
          <p:nvPr>
            <p:ph type="body" idx="1"/>
          </p:nvPr>
        </p:nvSpPr>
        <p:spPr>
          <a:xfrm>
            <a:off x="900113" y="4365625"/>
            <a:ext cx="7405687" cy="1282700"/>
          </a:xfrm>
          <a:noFill/>
        </p:spPr>
        <p:txBody>
          <a:bodyPr>
            <a:spAutoFit/>
          </a:bodyPr>
          <a:lstStyle/>
          <a:p>
            <a:pPr eaLnBrk="1" hangingPunct="1"/>
            <a:r>
              <a:rPr lang="zh-CN" altLang="en-US" sz="2600" smtClean="0"/>
              <a:t>传统三层路由技术对每个报文进行处理，并基于第三层地址信息转发报文。这一方法称为逐包转发。</a:t>
            </a:r>
          </a:p>
        </p:txBody>
      </p:sp>
      <p:pic>
        <p:nvPicPr>
          <p:cNvPr id="63520" name="Picture 56" descr="05 台式机"/>
          <p:cNvPicPr>
            <a:picLocks noChangeAspect="1" noChangeArrowheads="1"/>
          </p:cNvPicPr>
          <p:nvPr/>
        </p:nvPicPr>
        <p:blipFill>
          <a:blip r:embed="rId3"/>
          <a:srcRect/>
          <a:stretch>
            <a:fillRect/>
          </a:stretch>
        </p:blipFill>
        <p:spPr bwMode="auto">
          <a:xfrm>
            <a:off x="827088" y="1989138"/>
            <a:ext cx="1009650" cy="1011237"/>
          </a:xfrm>
          <a:prstGeom prst="rect">
            <a:avLst/>
          </a:prstGeom>
          <a:noFill/>
          <a:ln w="9525">
            <a:noFill/>
            <a:miter lim="800000"/>
            <a:headEnd/>
            <a:tailEnd/>
          </a:ln>
        </p:spPr>
      </p:pic>
      <p:pic>
        <p:nvPicPr>
          <p:cNvPr id="63521" name="Picture 57" descr="05 台式机"/>
          <p:cNvPicPr>
            <a:picLocks noChangeAspect="1" noChangeArrowheads="1"/>
          </p:cNvPicPr>
          <p:nvPr/>
        </p:nvPicPr>
        <p:blipFill>
          <a:blip r:embed="rId3"/>
          <a:srcRect/>
          <a:stretch>
            <a:fillRect/>
          </a:stretch>
        </p:blipFill>
        <p:spPr bwMode="auto">
          <a:xfrm>
            <a:off x="7308850" y="1989138"/>
            <a:ext cx="1009650" cy="101123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zh-CN" altLang="zh-CN" smtClean="0"/>
          </a:p>
        </p:txBody>
      </p:sp>
      <p:sp>
        <p:nvSpPr>
          <p:cNvPr id="18435" name="Rectangle 3"/>
          <p:cNvSpPr>
            <a:spLocks noGrp="1" noChangeArrowheads="1"/>
          </p:cNvSpPr>
          <p:nvPr>
            <p:ph type="body" idx="1"/>
          </p:nvPr>
        </p:nvSpPr>
        <p:spPr/>
        <p:txBody>
          <a:bodyPr/>
          <a:lstStyle/>
          <a:p>
            <a:pPr eaLnBrk="1" hangingPunct="1"/>
            <a:r>
              <a:rPr lang="en-US" altLang="zh-CN" smtClean="0"/>
              <a:t>wr   </a:t>
            </a:r>
            <a:r>
              <a:rPr lang="zh-CN" altLang="en-US" smtClean="0"/>
              <a:t>保存设置</a:t>
            </a:r>
          </a:p>
          <a:p>
            <a:pPr eaLnBrk="1" hangingPunct="1"/>
            <a:r>
              <a:rPr lang="en-US" altLang="zh-CN" smtClean="0"/>
              <a:t>.net </a:t>
            </a:r>
          </a:p>
          <a:p>
            <a:pPr lvl="1" eaLnBrk="1" hangingPunct="1"/>
            <a:r>
              <a:rPr lang="en-US" altLang="zh-CN" smtClean="0"/>
              <a:t>confreg = 0x2102</a:t>
            </a:r>
          </a:p>
          <a:p>
            <a:pPr lvl="1" eaLnBrk="1" hangingPunct="1"/>
            <a:endParaRPr lang="en-US" altLang="zh-CN" sz="3000" smtClean="0"/>
          </a:p>
          <a:p>
            <a:pPr eaLnBrk="1" hangingPunct="1"/>
            <a:r>
              <a:rPr lang="en-US" altLang="zh-CN" sz="3400" smtClean="0"/>
              <a:t>Router&gt;</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Line 2"/>
          <p:cNvSpPr>
            <a:spLocks noChangeShapeType="1"/>
          </p:cNvSpPr>
          <p:nvPr/>
        </p:nvSpPr>
        <p:spPr bwMode="auto">
          <a:xfrm>
            <a:off x="6877050" y="3575050"/>
            <a:ext cx="576263" cy="0"/>
          </a:xfrm>
          <a:prstGeom prst="line">
            <a:avLst/>
          </a:prstGeom>
          <a:noFill/>
          <a:ln w="19050">
            <a:solidFill>
              <a:srgbClr val="FF0000"/>
            </a:solidFill>
            <a:round/>
            <a:headEnd/>
            <a:tailEnd/>
          </a:ln>
        </p:spPr>
        <p:txBody>
          <a:bodyPr wrap="none" anchor="ctr"/>
          <a:lstStyle/>
          <a:p>
            <a:endParaRPr lang="zh-CN" altLang="en-US"/>
          </a:p>
        </p:txBody>
      </p:sp>
      <p:sp>
        <p:nvSpPr>
          <p:cNvPr id="64515" name="Rectangle 3"/>
          <p:cNvSpPr>
            <a:spLocks noGrp="1" noChangeArrowheads="1"/>
          </p:cNvSpPr>
          <p:nvPr>
            <p:ph type="title"/>
          </p:nvPr>
        </p:nvSpPr>
        <p:spPr/>
        <p:txBody>
          <a:bodyPr/>
          <a:lstStyle/>
          <a:p>
            <a:pPr eaLnBrk="1" hangingPunct="1"/>
            <a:r>
              <a:rPr lang="zh-CN" altLang="en-US" smtClean="0"/>
              <a:t>基于流的三层交换技术</a:t>
            </a:r>
          </a:p>
        </p:txBody>
      </p:sp>
      <p:sp>
        <p:nvSpPr>
          <p:cNvPr id="64516" name="Line 4"/>
          <p:cNvSpPr>
            <a:spLocks noChangeShapeType="1"/>
          </p:cNvSpPr>
          <p:nvPr/>
        </p:nvSpPr>
        <p:spPr bwMode="auto">
          <a:xfrm>
            <a:off x="1619250" y="3724275"/>
            <a:ext cx="576263"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17" name="Rectangle 5"/>
          <p:cNvSpPr>
            <a:spLocks noChangeArrowheads="1"/>
          </p:cNvSpPr>
          <p:nvPr/>
        </p:nvSpPr>
        <p:spPr bwMode="auto">
          <a:xfrm>
            <a:off x="2484438" y="3933825"/>
            <a:ext cx="647700" cy="360363"/>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4518" name="Rectangle 6"/>
          <p:cNvSpPr>
            <a:spLocks noChangeArrowheads="1"/>
          </p:cNvSpPr>
          <p:nvPr/>
        </p:nvSpPr>
        <p:spPr bwMode="auto">
          <a:xfrm>
            <a:off x="2484438" y="3573463"/>
            <a:ext cx="647700" cy="360362"/>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64519" name="Rectangle 7"/>
          <p:cNvSpPr>
            <a:spLocks noChangeArrowheads="1"/>
          </p:cNvSpPr>
          <p:nvPr/>
        </p:nvSpPr>
        <p:spPr bwMode="auto">
          <a:xfrm>
            <a:off x="2484438" y="3214688"/>
            <a:ext cx="647700" cy="360362"/>
          </a:xfrm>
          <a:prstGeom prst="rect">
            <a:avLst/>
          </a:prstGeom>
          <a:solidFill>
            <a:srgbClr val="00CCFF"/>
          </a:solidFill>
          <a:ln w="9525" algn="ctr">
            <a:solidFill>
              <a:schemeClr val="tx1"/>
            </a:solidFill>
            <a:miter lim="800000"/>
            <a:headEnd/>
            <a:tailEnd/>
          </a:ln>
        </p:spPr>
        <p:txBody>
          <a:bodyPr wrap="none" anchor="ctr"/>
          <a:lstStyle/>
          <a:p>
            <a:endParaRPr lang="zh-CN" altLang="en-US"/>
          </a:p>
        </p:txBody>
      </p:sp>
      <p:sp>
        <p:nvSpPr>
          <p:cNvPr id="64520" name="Line 8"/>
          <p:cNvSpPr>
            <a:spLocks noChangeShapeType="1"/>
          </p:cNvSpPr>
          <p:nvPr/>
        </p:nvSpPr>
        <p:spPr bwMode="auto">
          <a:xfrm>
            <a:off x="1331913" y="4078288"/>
            <a:ext cx="0" cy="869950"/>
          </a:xfrm>
          <a:prstGeom prst="line">
            <a:avLst/>
          </a:prstGeom>
          <a:noFill/>
          <a:ln w="28575">
            <a:solidFill>
              <a:srgbClr val="3366FF"/>
            </a:solidFill>
            <a:round/>
            <a:headEnd/>
            <a:tailEnd/>
          </a:ln>
        </p:spPr>
        <p:txBody>
          <a:bodyPr wrap="none" anchor="ctr"/>
          <a:lstStyle/>
          <a:p>
            <a:endParaRPr lang="zh-CN" altLang="en-US"/>
          </a:p>
        </p:txBody>
      </p:sp>
      <p:sp>
        <p:nvSpPr>
          <p:cNvPr id="64521" name="Line 9"/>
          <p:cNvSpPr>
            <a:spLocks noChangeShapeType="1"/>
          </p:cNvSpPr>
          <p:nvPr/>
        </p:nvSpPr>
        <p:spPr bwMode="auto">
          <a:xfrm>
            <a:off x="1331913" y="4948238"/>
            <a:ext cx="6335712" cy="0"/>
          </a:xfrm>
          <a:prstGeom prst="line">
            <a:avLst/>
          </a:prstGeom>
          <a:noFill/>
          <a:ln w="28575">
            <a:solidFill>
              <a:srgbClr val="3366FF"/>
            </a:solidFill>
            <a:round/>
            <a:headEnd/>
            <a:tailEnd/>
          </a:ln>
        </p:spPr>
        <p:txBody>
          <a:bodyPr wrap="none" anchor="ctr"/>
          <a:lstStyle/>
          <a:p>
            <a:endParaRPr lang="zh-CN" altLang="en-US"/>
          </a:p>
        </p:txBody>
      </p:sp>
      <p:sp>
        <p:nvSpPr>
          <p:cNvPr id="64522" name="Line 10"/>
          <p:cNvSpPr>
            <a:spLocks noChangeShapeType="1"/>
          </p:cNvSpPr>
          <p:nvPr/>
        </p:nvSpPr>
        <p:spPr bwMode="auto">
          <a:xfrm>
            <a:off x="7667625" y="4078288"/>
            <a:ext cx="0" cy="869950"/>
          </a:xfrm>
          <a:prstGeom prst="line">
            <a:avLst/>
          </a:prstGeom>
          <a:noFill/>
          <a:ln w="28575">
            <a:solidFill>
              <a:srgbClr val="3366FF"/>
            </a:solidFill>
            <a:round/>
            <a:headEnd/>
            <a:tailEnd/>
          </a:ln>
        </p:spPr>
        <p:txBody>
          <a:bodyPr wrap="none" anchor="ctr"/>
          <a:lstStyle/>
          <a:p>
            <a:endParaRPr lang="zh-CN" altLang="en-US"/>
          </a:p>
        </p:txBody>
      </p:sp>
      <p:sp>
        <p:nvSpPr>
          <p:cNvPr id="64523" name="Line 11"/>
          <p:cNvSpPr>
            <a:spLocks noChangeShapeType="1"/>
          </p:cNvSpPr>
          <p:nvPr/>
        </p:nvSpPr>
        <p:spPr bwMode="auto">
          <a:xfrm>
            <a:off x="2195513" y="3724275"/>
            <a:ext cx="0" cy="792163"/>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24" name="Line 12"/>
          <p:cNvSpPr>
            <a:spLocks noChangeShapeType="1"/>
          </p:cNvSpPr>
          <p:nvPr/>
        </p:nvSpPr>
        <p:spPr bwMode="auto">
          <a:xfrm flipV="1">
            <a:off x="2195513" y="4510088"/>
            <a:ext cx="504825" cy="635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25" name="Line 13"/>
          <p:cNvSpPr>
            <a:spLocks noChangeShapeType="1"/>
          </p:cNvSpPr>
          <p:nvPr/>
        </p:nvSpPr>
        <p:spPr bwMode="auto">
          <a:xfrm>
            <a:off x="2700338" y="3790950"/>
            <a:ext cx="0" cy="725488"/>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26" name="Line 14"/>
          <p:cNvSpPr>
            <a:spLocks noChangeShapeType="1"/>
          </p:cNvSpPr>
          <p:nvPr/>
        </p:nvSpPr>
        <p:spPr bwMode="auto">
          <a:xfrm>
            <a:off x="2700338" y="3790950"/>
            <a:ext cx="215900"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27" name="Line 15"/>
          <p:cNvSpPr>
            <a:spLocks noChangeShapeType="1"/>
          </p:cNvSpPr>
          <p:nvPr/>
        </p:nvSpPr>
        <p:spPr bwMode="auto">
          <a:xfrm>
            <a:off x="2916238" y="3790950"/>
            <a:ext cx="0" cy="725488"/>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28" name="Line 16"/>
          <p:cNvSpPr>
            <a:spLocks noChangeShapeType="1"/>
          </p:cNvSpPr>
          <p:nvPr/>
        </p:nvSpPr>
        <p:spPr bwMode="auto">
          <a:xfrm>
            <a:off x="2916238" y="4510088"/>
            <a:ext cx="935037"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29" name="Line 17"/>
          <p:cNvSpPr>
            <a:spLocks noChangeShapeType="1"/>
          </p:cNvSpPr>
          <p:nvPr/>
        </p:nvSpPr>
        <p:spPr bwMode="auto">
          <a:xfrm>
            <a:off x="7019925" y="3717925"/>
            <a:ext cx="504825" cy="635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30" name="Line 18"/>
          <p:cNvSpPr>
            <a:spLocks noChangeShapeType="1"/>
          </p:cNvSpPr>
          <p:nvPr/>
        </p:nvSpPr>
        <p:spPr bwMode="auto">
          <a:xfrm>
            <a:off x="7019925" y="3724275"/>
            <a:ext cx="0" cy="792163"/>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31" name="Rectangle 19"/>
          <p:cNvSpPr>
            <a:spLocks noGrp="1" noChangeArrowheads="1"/>
          </p:cNvSpPr>
          <p:nvPr>
            <p:ph type="body" idx="1"/>
          </p:nvPr>
        </p:nvSpPr>
        <p:spPr>
          <a:xfrm>
            <a:off x="755650" y="1474788"/>
            <a:ext cx="7775575" cy="1282700"/>
          </a:xfrm>
          <a:noFill/>
        </p:spPr>
        <p:txBody>
          <a:bodyPr>
            <a:spAutoFit/>
          </a:bodyPr>
          <a:lstStyle/>
          <a:p>
            <a:pPr eaLnBrk="1" hangingPunct="1"/>
            <a:r>
              <a:rPr lang="zh-CN" altLang="en-US" sz="2600" smtClean="0"/>
              <a:t>根据数据流的首报文转发建立新的快速转发路径，同一数据流的后续报文按照此转发路径进行转发的方法称之为流交换（</a:t>
            </a:r>
            <a:r>
              <a:rPr lang="en-US" altLang="zh-CN" sz="2600" smtClean="0"/>
              <a:t>FS</a:t>
            </a:r>
            <a:r>
              <a:rPr lang="zh-CN" altLang="en-US" sz="2600" smtClean="0"/>
              <a:t>）。</a:t>
            </a:r>
          </a:p>
        </p:txBody>
      </p:sp>
      <p:sp>
        <p:nvSpPr>
          <p:cNvPr id="64532" name="Line 20"/>
          <p:cNvSpPr>
            <a:spLocks noChangeShapeType="1"/>
          </p:cNvSpPr>
          <p:nvPr/>
        </p:nvSpPr>
        <p:spPr bwMode="auto">
          <a:xfrm>
            <a:off x="1476375" y="3575050"/>
            <a:ext cx="863600" cy="0"/>
          </a:xfrm>
          <a:prstGeom prst="line">
            <a:avLst/>
          </a:prstGeom>
          <a:noFill/>
          <a:ln w="19050">
            <a:solidFill>
              <a:srgbClr val="FF0000"/>
            </a:solidFill>
            <a:round/>
            <a:headEnd/>
            <a:tailEnd/>
          </a:ln>
        </p:spPr>
        <p:txBody>
          <a:bodyPr wrap="none" anchor="ctr"/>
          <a:lstStyle/>
          <a:p>
            <a:endParaRPr lang="zh-CN" altLang="en-US"/>
          </a:p>
        </p:txBody>
      </p:sp>
      <p:sp>
        <p:nvSpPr>
          <p:cNvPr id="64533" name="Line 21"/>
          <p:cNvSpPr>
            <a:spLocks noChangeShapeType="1"/>
          </p:cNvSpPr>
          <p:nvPr/>
        </p:nvSpPr>
        <p:spPr bwMode="auto">
          <a:xfrm>
            <a:off x="2339975" y="3575050"/>
            <a:ext cx="0" cy="792163"/>
          </a:xfrm>
          <a:prstGeom prst="line">
            <a:avLst/>
          </a:prstGeom>
          <a:noFill/>
          <a:ln w="19050">
            <a:solidFill>
              <a:srgbClr val="FF0000"/>
            </a:solidFill>
            <a:round/>
            <a:headEnd/>
            <a:tailEnd/>
          </a:ln>
        </p:spPr>
        <p:txBody>
          <a:bodyPr wrap="none" anchor="ctr"/>
          <a:lstStyle/>
          <a:p>
            <a:endParaRPr lang="zh-CN" altLang="en-US"/>
          </a:p>
        </p:txBody>
      </p:sp>
      <p:sp>
        <p:nvSpPr>
          <p:cNvPr id="64534" name="Line 22"/>
          <p:cNvSpPr>
            <a:spLocks noChangeShapeType="1"/>
          </p:cNvSpPr>
          <p:nvPr/>
        </p:nvSpPr>
        <p:spPr bwMode="auto">
          <a:xfrm>
            <a:off x="2339975" y="4367213"/>
            <a:ext cx="215900" cy="0"/>
          </a:xfrm>
          <a:prstGeom prst="line">
            <a:avLst/>
          </a:prstGeom>
          <a:noFill/>
          <a:ln w="19050">
            <a:solidFill>
              <a:srgbClr val="FF0000"/>
            </a:solidFill>
            <a:round/>
            <a:headEnd/>
            <a:tailEnd/>
          </a:ln>
        </p:spPr>
        <p:txBody>
          <a:bodyPr wrap="none" anchor="ctr"/>
          <a:lstStyle/>
          <a:p>
            <a:endParaRPr lang="zh-CN" altLang="en-US"/>
          </a:p>
        </p:txBody>
      </p:sp>
      <p:sp>
        <p:nvSpPr>
          <p:cNvPr id="64535" name="Line 23"/>
          <p:cNvSpPr>
            <a:spLocks noChangeShapeType="1"/>
          </p:cNvSpPr>
          <p:nvPr/>
        </p:nvSpPr>
        <p:spPr bwMode="auto">
          <a:xfrm>
            <a:off x="2555875" y="3359150"/>
            <a:ext cx="0" cy="1008063"/>
          </a:xfrm>
          <a:prstGeom prst="line">
            <a:avLst/>
          </a:prstGeom>
          <a:noFill/>
          <a:ln w="19050">
            <a:solidFill>
              <a:srgbClr val="FF0000"/>
            </a:solidFill>
            <a:round/>
            <a:headEnd/>
            <a:tailEnd/>
          </a:ln>
        </p:spPr>
        <p:txBody>
          <a:bodyPr wrap="none" anchor="ctr"/>
          <a:lstStyle/>
          <a:p>
            <a:endParaRPr lang="zh-CN" altLang="en-US"/>
          </a:p>
        </p:txBody>
      </p:sp>
      <p:sp>
        <p:nvSpPr>
          <p:cNvPr id="64536" name="Line 24"/>
          <p:cNvSpPr>
            <a:spLocks noChangeShapeType="1"/>
          </p:cNvSpPr>
          <p:nvPr/>
        </p:nvSpPr>
        <p:spPr bwMode="auto">
          <a:xfrm>
            <a:off x="2555875" y="3359150"/>
            <a:ext cx="503238" cy="0"/>
          </a:xfrm>
          <a:prstGeom prst="line">
            <a:avLst/>
          </a:prstGeom>
          <a:noFill/>
          <a:ln w="19050">
            <a:solidFill>
              <a:srgbClr val="FF0000"/>
            </a:solidFill>
            <a:round/>
            <a:headEnd/>
            <a:tailEnd/>
          </a:ln>
        </p:spPr>
        <p:txBody>
          <a:bodyPr wrap="none" anchor="ctr"/>
          <a:lstStyle/>
          <a:p>
            <a:endParaRPr lang="zh-CN" altLang="en-US"/>
          </a:p>
        </p:txBody>
      </p:sp>
      <p:sp>
        <p:nvSpPr>
          <p:cNvPr id="64537" name="Line 25"/>
          <p:cNvSpPr>
            <a:spLocks noChangeShapeType="1"/>
          </p:cNvSpPr>
          <p:nvPr/>
        </p:nvSpPr>
        <p:spPr bwMode="auto">
          <a:xfrm>
            <a:off x="3059113" y="3359150"/>
            <a:ext cx="0" cy="1008063"/>
          </a:xfrm>
          <a:prstGeom prst="line">
            <a:avLst/>
          </a:prstGeom>
          <a:noFill/>
          <a:ln w="19050">
            <a:solidFill>
              <a:srgbClr val="FF0000"/>
            </a:solidFill>
            <a:round/>
            <a:headEnd/>
            <a:tailEnd/>
          </a:ln>
        </p:spPr>
        <p:txBody>
          <a:bodyPr wrap="none" anchor="ctr"/>
          <a:lstStyle/>
          <a:p>
            <a:endParaRPr lang="zh-CN" altLang="en-US"/>
          </a:p>
        </p:txBody>
      </p:sp>
      <p:sp>
        <p:nvSpPr>
          <p:cNvPr id="64538" name="Line 26"/>
          <p:cNvSpPr>
            <a:spLocks noChangeShapeType="1"/>
          </p:cNvSpPr>
          <p:nvPr/>
        </p:nvSpPr>
        <p:spPr bwMode="auto">
          <a:xfrm>
            <a:off x="3060700" y="4367213"/>
            <a:ext cx="647700" cy="0"/>
          </a:xfrm>
          <a:prstGeom prst="line">
            <a:avLst/>
          </a:prstGeom>
          <a:noFill/>
          <a:ln w="19050">
            <a:solidFill>
              <a:srgbClr val="FF0000"/>
            </a:solidFill>
            <a:round/>
            <a:headEnd/>
            <a:tailEnd/>
          </a:ln>
        </p:spPr>
        <p:txBody>
          <a:bodyPr wrap="none" anchor="ctr"/>
          <a:lstStyle/>
          <a:p>
            <a:endParaRPr lang="zh-CN" altLang="en-US"/>
          </a:p>
        </p:txBody>
      </p:sp>
      <p:sp>
        <p:nvSpPr>
          <p:cNvPr id="64539" name="Rectangle 27"/>
          <p:cNvSpPr>
            <a:spLocks noChangeArrowheads="1"/>
          </p:cNvSpPr>
          <p:nvPr/>
        </p:nvSpPr>
        <p:spPr bwMode="auto">
          <a:xfrm>
            <a:off x="3636963" y="3933825"/>
            <a:ext cx="647700" cy="360363"/>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4540" name="Rectangle 28"/>
          <p:cNvSpPr>
            <a:spLocks noChangeArrowheads="1"/>
          </p:cNvSpPr>
          <p:nvPr/>
        </p:nvSpPr>
        <p:spPr bwMode="auto">
          <a:xfrm>
            <a:off x="3636963" y="3573463"/>
            <a:ext cx="647700" cy="360362"/>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64541" name="Rectangle 29"/>
          <p:cNvSpPr>
            <a:spLocks noChangeArrowheads="1"/>
          </p:cNvSpPr>
          <p:nvPr/>
        </p:nvSpPr>
        <p:spPr bwMode="auto">
          <a:xfrm>
            <a:off x="3636963" y="3214688"/>
            <a:ext cx="647700" cy="360362"/>
          </a:xfrm>
          <a:prstGeom prst="rect">
            <a:avLst/>
          </a:prstGeom>
          <a:solidFill>
            <a:srgbClr val="00CCFF"/>
          </a:solidFill>
          <a:ln w="9525" algn="ctr">
            <a:solidFill>
              <a:schemeClr val="tx1"/>
            </a:solidFill>
            <a:miter lim="800000"/>
            <a:headEnd/>
            <a:tailEnd/>
          </a:ln>
        </p:spPr>
        <p:txBody>
          <a:bodyPr wrap="none" anchor="ctr"/>
          <a:lstStyle/>
          <a:p>
            <a:endParaRPr lang="zh-CN" altLang="en-US"/>
          </a:p>
        </p:txBody>
      </p:sp>
      <p:sp>
        <p:nvSpPr>
          <p:cNvPr id="64542" name="Line 30"/>
          <p:cNvSpPr>
            <a:spLocks noChangeShapeType="1"/>
          </p:cNvSpPr>
          <p:nvPr/>
        </p:nvSpPr>
        <p:spPr bwMode="auto">
          <a:xfrm>
            <a:off x="3851275" y="3790950"/>
            <a:ext cx="1588" cy="725488"/>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43" name="Line 31"/>
          <p:cNvSpPr>
            <a:spLocks noChangeShapeType="1"/>
          </p:cNvSpPr>
          <p:nvPr/>
        </p:nvSpPr>
        <p:spPr bwMode="auto">
          <a:xfrm>
            <a:off x="3852863" y="3790950"/>
            <a:ext cx="215900"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44" name="Line 32"/>
          <p:cNvSpPr>
            <a:spLocks noChangeShapeType="1"/>
          </p:cNvSpPr>
          <p:nvPr/>
        </p:nvSpPr>
        <p:spPr bwMode="auto">
          <a:xfrm>
            <a:off x="4067175" y="3790950"/>
            <a:ext cx="1588" cy="725488"/>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45" name="Line 33"/>
          <p:cNvSpPr>
            <a:spLocks noChangeShapeType="1"/>
          </p:cNvSpPr>
          <p:nvPr/>
        </p:nvSpPr>
        <p:spPr bwMode="auto">
          <a:xfrm flipV="1">
            <a:off x="4067175" y="4510088"/>
            <a:ext cx="936625" cy="635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46" name="Line 34"/>
          <p:cNvSpPr>
            <a:spLocks noChangeShapeType="1"/>
          </p:cNvSpPr>
          <p:nvPr/>
        </p:nvSpPr>
        <p:spPr bwMode="auto">
          <a:xfrm>
            <a:off x="3708400" y="3359150"/>
            <a:ext cx="0" cy="1008063"/>
          </a:xfrm>
          <a:prstGeom prst="line">
            <a:avLst/>
          </a:prstGeom>
          <a:noFill/>
          <a:ln w="19050">
            <a:solidFill>
              <a:srgbClr val="FF0000"/>
            </a:solidFill>
            <a:round/>
            <a:headEnd/>
            <a:tailEnd/>
          </a:ln>
        </p:spPr>
        <p:txBody>
          <a:bodyPr wrap="none" anchor="ctr"/>
          <a:lstStyle/>
          <a:p>
            <a:endParaRPr lang="zh-CN" altLang="en-US"/>
          </a:p>
        </p:txBody>
      </p:sp>
      <p:sp>
        <p:nvSpPr>
          <p:cNvPr id="64547" name="Line 35"/>
          <p:cNvSpPr>
            <a:spLocks noChangeShapeType="1"/>
          </p:cNvSpPr>
          <p:nvPr/>
        </p:nvSpPr>
        <p:spPr bwMode="auto">
          <a:xfrm>
            <a:off x="3708400" y="3359150"/>
            <a:ext cx="503238" cy="0"/>
          </a:xfrm>
          <a:prstGeom prst="line">
            <a:avLst/>
          </a:prstGeom>
          <a:noFill/>
          <a:ln w="19050">
            <a:solidFill>
              <a:srgbClr val="FF0000"/>
            </a:solidFill>
            <a:round/>
            <a:headEnd/>
            <a:tailEnd/>
          </a:ln>
        </p:spPr>
        <p:txBody>
          <a:bodyPr wrap="none" anchor="ctr"/>
          <a:lstStyle/>
          <a:p>
            <a:endParaRPr lang="zh-CN" altLang="en-US"/>
          </a:p>
        </p:txBody>
      </p:sp>
      <p:sp>
        <p:nvSpPr>
          <p:cNvPr id="64548" name="Line 36"/>
          <p:cNvSpPr>
            <a:spLocks noChangeShapeType="1"/>
          </p:cNvSpPr>
          <p:nvPr/>
        </p:nvSpPr>
        <p:spPr bwMode="auto">
          <a:xfrm>
            <a:off x="4211638" y="3359150"/>
            <a:ext cx="0" cy="1008063"/>
          </a:xfrm>
          <a:prstGeom prst="line">
            <a:avLst/>
          </a:prstGeom>
          <a:noFill/>
          <a:ln w="19050">
            <a:solidFill>
              <a:srgbClr val="FF0000"/>
            </a:solidFill>
            <a:round/>
            <a:headEnd/>
            <a:tailEnd/>
          </a:ln>
        </p:spPr>
        <p:txBody>
          <a:bodyPr wrap="none" anchor="ctr"/>
          <a:lstStyle/>
          <a:p>
            <a:endParaRPr lang="zh-CN" altLang="en-US"/>
          </a:p>
        </p:txBody>
      </p:sp>
      <p:sp>
        <p:nvSpPr>
          <p:cNvPr id="64549" name="Line 37"/>
          <p:cNvSpPr>
            <a:spLocks noChangeShapeType="1"/>
          </p:cNvSpPr>
          <p:nvPr/>
        </p:nvSpPr>
        <p:spPr bwMode="auto">
          <a:xfrm>
            <a:off x="4213225" y="4367213"/>
            <a:ext cx="646113" cy="0"/>
          </a:xfrm>
          <a:prstGeom prst="line">
            <a:avLst/>
          </a:prstGeom>
          <a:noFill/>
          <a:ln w="19050">
            <a:solidFill>
              <a:srgbClr val="FF0000"/>
            </a:solidFill>
            <a:round/>
            <a:headEnd/>
            <a:tailEnd/>
          </a:ln>
        </p:spPr>
        <p:txBody>
          <a:bodyPr wrap="none" anchor="ctr"/>
          <a:lstStyle/>
          <a:p>
            <a:endParaRPr lang="zh-CN" altLang="en-US"/>
          </a:p>
        </p:txBody>
      </p:sp>
      <p:sp>
        <p:nvSpPr>
          <p:cNvPr id="64550" name="Rectangle 38"/>
          <p:cNvSpPr>
            <a:spLocks noChangeArrowheads="1"/>
          </p:cNvSpPr>
          <p:nvPr/>
        </p:nvSpPr>
        <p:spPr bwMode="auto">
          <a:xfrm>
            <a:off x="4787900" y="3933825"/>
            <a:ext cx="647700" cy="360363"/>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4551" name="Rectangle 39"/>
          <p:cNvSpPr>
            <a:spLocks noChangeArrowheads="1"/>
          </p:cNvSpPr>
          <p:nvPr/>
        </p:nvSpPr>
        <p:spPr bwMode="auto">
          <a:xfrm>
            <a:off x="4787900" y="3573463"/>
            <a:ext cx="647700" cy="360362"/>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64552" name="Rectangle 40"/>
          <p:cNvSpPr>
            <a:spLocks noChangeArrowheads="1"/>
          </p:cNvSpPr>
          <p:nvPr/>
        </p:nvSpPr>
        <p:spPr bwMode="auto">
          <a:xfrm>
            <a:off x="4787900" y="3214688"/>
            <a:ext cx="647700" cy="360362"/>
          </a:xfrm>
          <a:prstGeom prst="rect">
            <a:avLst/>
          </a:prstGeom>
          <a:solidFill>
            <a:srgbClr val="00CCFF"/>
          </a:solidFill>
          <a:ln w="9525" algn="ctr">
            <a:solidFill>
              <a:schemeClr val="tx1"/>
            </a:solidFill>
            <a:miter lim="800000"/>
            <a:headEnd/>
            <a:tailEnd/>
          </a:ln>
        </p:spPr>
        <p:txBody>
          <a:bodyPr wrap="none" anchor="ctr"/>
          <a:lstStyle/>
          <a:p>
            <a:endParaRPr lang="zh-CN" altLang="en-US"/>
          </a:p>
        </p:txBody>
      </p:sp>
      <p:sp>
        <p:nvSpPr>
          <p:cNvPr id="64553" name="Line 41"/>
          <p:cNvSpPr>
            <a:spLocks noChangeShapeType="1"/>
          </p:cNvSpPr>
          <p:nvPr/>
        </p:nvSpPr>
        <p:spPr bwMode="auto">
          <a:xfrm>
            <a:off x="5003800" y="3790950"/>
            <a:ext cx="0" cy="725488"/>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54" name="Line 42"/>
          <p:cNvSpPr>
            <a:spLocks noChangeShapeType="1"/>
          </p:cNvSpPr>
          <p:nvPr/>
        </p:nvSpPr>
        <p:spPr bwMode="auto">
          <a:xfrm>
            <a:off x="5003800" y="3790950"/>
            <a:ext cx="215900"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55" name="Line 43"/>
          <p:cNvSpPr>
            <a:spLocks noChangeShapeType="1"/>
          </p:cNvSpPr>
          <p:nvPr/>
        </p:nvSpPr>
        <p:spPr bwMode="auto">
          <a:xfrm>
            <a:off x="5219700" y="3790950"/>
            <a:ext cx="0" cy="725488"/>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56" name="Line 44"/>
          <p:cNvSpPr>
            <a:spLocks noChangeShapeType="1"/>
          </p:cNvSpPr>
          <p:nvPr/>
        </p:nvSpPr>
        <p:spPr bwMode="auto">
          <a:xfrm flipV="1">
            <a:off x="5219700" y="4510088"/>
            <a:ext cx="936625" cy="635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57" name="Line 45"/>
          <p:cNvSpPr>
            <a:spLocks noChangeShapeType="1"/>
          </p:cNvSpPr>
          <p:nvPr/>
        </p:nvSpPr>
        <p:spPr bwMode="auto">
          <a:xfrm>
            <a:off x="4859338" y="3359150"/>
            <a:ext cx="0" cy="1008063"/>
          </a:xfrm>
          <a:prstGeom prst="line">
            <a:avLst/>
          </a:prstGeom>
          <a:noFill/>
          <a:ln w="19050">
            <a:solidFill>
              <a:srgbClr val="FF0000"/>
            </a:solidFill>
            <a:round/>
            <a:headEnd/>
            <a:tailEnd/>
          </a:ln>
        </p:spPr>
        <p:txBody>
          <a:bodyPr wrap="none" anchor="ctr"/>
          <a:lstStyle/>
          <a:p>
            <a:endParaRPr lang="zh-CN" altLang="en-US"/>
          </a:p>
        </p:txBody>
      </p:sp>
      <p:sp>
        <p:nvSpPr>
          <p:cNvPr id="64558" name="Line 46"/>
          <p:cNvSpPr>
            <a:spLocks noChangeShapeType="1"/>
          </p:cNvSpPr>
          <p:nvPr/>
        </p:nvSpPr>
        <p:spPr bwMode="auto">
          <a:xfrm>
            <a:off x="4859338" y="3359150"/>
            <a:ext cx="503237" cy="0"/>
          </a:xfrm>
          <a:prstGeom prst="line">
            <a:avLst/>
          </a:prstGeom>
          <a:noFill/>
          <a:ln w="19050">
            <a:solidFill>
              <a:srgbClr val="FF0000"/>
            </a:solidFill>
            <a:round/>
            <a:headEnd/>
            <a:tailEnd/>
          </a:ln>
        </p:spPr>
        <p:txBody>
          <a:bodyPr wrap="none" anchor="ctr"/>
          <a:lstStyle/>
          <a:p>
            <a:endParaRPr lang="zh-CN" altLang="en-US"/>
          </a:p>
        </p:txBody>
      </p:sp>
      <p:sp>
        <p:nvSpPr>
          <p:cNvPr id="64559" name="Line 47"/>
          <p:cNvSpPr>
            <a:spLocks noChangeShapeType="1"/>
          </p:cNvSpPr>
          <p:nvPr/>
        </p:nvSpPr>
        <p:spPr bwMode="auto">
          <a:xfrm>
            <a:off x="5362575" y="3359150"/>
            <a:ext cx="0" cy="1008063"/>
          </a:xfrm>
          <a:prstGeom prst="line">
            <a:avLst/>
          </a:prstGeom>
          <a:noFill/>
          <a:ln w="19050">
            <a:solidFill>
              <a:srgbClr val="FF0000"/>
            </a:solidFill>
            <a:round/>
            <a:headEnd/>
            <a:tailEnd/>
          </a:ln>
        </p:spPr>
        <p:txBody>
          <a:bodyPr wrap="none" anchor="ctr"/>
          <a:lstStyle/>
          <a:p>
            <a:endParaRPr lang="zh-CN" altLang="en-US"/>
          </a:p>
        </p:txBody>
      </p:sp>
      <p:sp>
        <p:nvSpPr>
          <p:cNvPr id="64560" name="Line 48"/>
          <p:cNvSpPr>
            <a:spLocks noChangeShapeType="1"/>
          </p:cNvSpPr>
          <p:nvPr/>
        </p:nvSpPr>
        <p:spPr bwMode="auto">
          <a:xfrm>
            <a:off x="5364163" y="4367213"/>
            <a:ext cx="647700" cy="0"/>
          </a:xfrm>
          <a:prstGeom prst="line">
            <a:avLst/>
          </a:prstGeom>
          <a:noFill/>
          <a:ln w="19050">
            <a:solidFill>
              <a:srgbClr val="FF0000"/>
            </a:solidFill>
            <a:round/>
            <a:headEnd/>
            <a:tailEnd/>
          </a:ln>
        </p:spPr>
        <p:txBody>
          <a:bodyPr wrap="none" anchor="ctr"/>
          <a:lstStyle/>
          <a:p>
            <a:endParaRPr lang="zh-CN" altLang="en-US"/>
          </a:p>
        </p:txBody>
      </p:sp>
      <p:sp>
        <p:nvSpPr>
          <p:cNvPr id="64561" name="Rectangle 49"/>
          <p:cNvSpPr>
            <a:spLocks noChangeArrowheads="1"/>
          </p:cNvSpPr>
          <p:nvPr/>
        </p:nvSpPr>
        <p:spPr bwMode="auto">
          <a:xfrm>
            <a:off x="5940425" y="3933825"/>
            <a:ext cx="647700" cy="360363"/>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4562" name="Rectangle 50"/>
          <p:cNvSpPr>
            <a:spLocks noChangeArrowheads="1"/>
          </p:cNvSpPr>
          <p:nvPr/>
        </p:nvSpPr>
        <p:spPr bwMode="auto">
          <a:xfrm>
            <a:off x="5940425" y="3573463"/>
            <a:ext cx="647700" cy="360362"/>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64563" name="Rectangle 51"/>
          <p:cNvSpPr>
            <a:spLocks noChangeArrowheads="1"/>
          </p:cNvSpPr>
          <p:nvPr/>
        </p:nvSpPr>
        <p:spPr bwMode="auto">
          <a:xfrm>
            <a:off x="5940425" y="3214688"/>
            <a:ext cx="647700" cy="360362"/>
          </a:xfrm>
          <a:prstGeom prst="rect">
            <a:avLst/>
          </a:prstGeom>
          <a:solidFill>
            <a:srgbClr val="00CCFF"/>
          </a:solidFill>
          <a:ln w="9525" algn="ctr">
            <a:solidFill>
              <a:schemeClr val="tx1"/>
            </a:solidFill>
            <a:miter lim="800000"/>
            <a:headEnd/>
            <a:tailEnd/>
          </a:ln>
        </p:spPr>
        <p:txBody>
          <a:bodyPr wrap="none" anchor="ctr"/>
          <a:lstStyle/>
          <a:p>
            <a:endParaRPr lang="zh-CN" altLang="en-US"/>
          </a:p>
        </p:txBody>
      </p:sp>
      <p:sp>
        <p:nvSpPr>
          <p:cNvPr id="64564" name="Line 52"/>
          <p:cNvSpPr>
            <a:spLocks noChangeShapeType="1"/>
          </p:cNvSpPr>
          <p:nvPr/>
        </p:nvSpPr>
        <p:spPr bwMode="auto">
          <a:xfrm>
            <a:off x="6156325" y="3790950"/>
            <a:ext cx="0" cy="725488"/>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65" name="Line 53"/>
          <p:cNvSpPr>
            <a:spLocks noChangeShapeType="1"/>
          </p:cNvSpPr>
          <p:nvPr/>
        </p:nvSpPr>
        <p:spPr bwMode="auto">
          <a:xfrm>
            <a:off x="6156325" y="3790950"/>
            <a:ext cx="215900"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66" name="Line 54"/>
          <p:cNvSpPr>
            <a:spLocks noChangeShapeType="1"/>
          </p:cNvSpPr>
          <p:nvPr/>
        </p:nvSpPr>
        <p:spPr bwMode="auto">
          <a:xfrm>
            <a:off x="6372225" y="3790950"/>
            <a:ext cx="0" cy="725488"/>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67" name="Line 55"/>
          <p:cNvSpPr>
            <a:spLocks noChangeShapeType="1"/>
          </p:cNvSpPr>
          <p:nvPr/>
        </p:nvSpPr>
        <p:spPr bwMode="auto">
          <a:xfrm flipV="1">
            <a:off x="6372225" y="4510088"/>
            <a:ext cx="647700"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68" name="Line 56"/>
          <p:cNvSpPr>
            <a:spLocks noChangeShapeType="1"/>
          </p:cNvSpPr>
          <p:nvPr/>
        </p:nvSpPr>
        <p:spPr bwMode="auto">
          <a:xfrm>
            <a:off x="6011863" y="3359150"/>
            <a:ext cx="0" cy="1008063"/>
          </a:xfrm>
          <a:prstGeom prst="line">
            <a:avLst/>
          </a:prstGeom>
          <a:noFill/>
          <a:ln w="19050">
            <a:solidFill>
              <a:srgbClr val="FF0000"/>
            </a:solidFill>
            <a:round/>
            <a:headEnd/>
            <a:tailEnd/>
          </a:ln>
        </p:spPr>
        <p:txBody>
          <a:bodyPr wrap="none" anchor="ctr"/>
          <a:lstStyle/>
          <a:p>
            <a:endParaRPr lang="zh-CN" altLang="en-US"/>
          </a:p>
        </p:txBody>
      </p:sp>
      <p:sp>
        <p:nvSpPr>
          <p:cNvPr id="64569" name="Line 57"/>
          <p:cNvSpPr>
            <a:spLocks noChangeShapeType="1"/>
          </p:cNvSpPr>
          <p:nvPr/>
        </p:nvSpPr>
        <p:spPr bwMode="auto">
          <a:xfrm>
            <a:off x="6011863" y="3359150"/>
            <a:ext cx="503237" cy="0"/>
          </a:xfrm>
          <a:prstGeom prst="line">
            <a:avLst/>
          </a:prstGeom>
          <a:noFill/>
          <a:ln w="19050">
            <a:solidFill>
              <a:srgbClr val="FF0000"/>
            </a:solidFill>
            <a:round/>
            <a:headEnd/>
            <a:tailEnd/>
          </a:ln>
        </p:spPr>
        <p:txBody>
          <a:bodyPr wrap="none" anchor="ctr"/>
          <a:lstStyle/>
          <a:p>
            <a:endParaRPr lang="zh-CN" altLang="en-US"/>
          </a:p>
        </p:txBody>
      </p:sp>
      <p:sp>
        <p:nvSpPr>
          <p:cNvPr id="64570" name="Line 58"/>
          <p:cNvSpPr>
            <a:spLocks noChangeShapeType="1"/>
          </p:cNvSpPr>
          <p:nvPr/>
        </p:nvSpPr>
        <p:spPr bwMode="auto">
          <a:xfrm>
            <a:off x="6515100" y="3359150"/>
            <a:ext cx="0" cy="1008063"/>
          </a:xfrm>
          <a:prstGeom prst="line">
            <a:avLst/>
          </a:prstGeom>
          <a:noFill/>
          <a:ln w="19050">
            <a:solidFill>
              <a:srgbClr val="FF0000"/>
            </a:solidFill>
            <a:round/>
            <a:headEnd/>
            <a:tailEnd/>
          </a:ln>
        </p:spPr>
        <p:txBody>
          <a:bodyPr wrap="none" anchor="ctr"/>
          <a:lstStyle/>
          <a:p>
            <a:endParaRPr lang="zh-CN" altLang="en-US"/>
          </a:p>
        </p:txBody>
      </p:sp>
      <p:sp>
        <p:nvSpPr>
          <p:cNvPr id="64571" name="Line 59"/>
          <p:cNvSpPr>
            <a:spLocks noChangeShapeType="1"/>
          </p:cNvSpPr>
          <p:nvPr/>
        </p:nvSpPr>
        <p:spPr bwMode="auto">
          <a:xfrm>
            <a:off x="6516688" y="4367213"/>
            <a:ext cx="360362" cy="0"/>
          </a:xfrm>
          <a:prstGeom prst="line">
            <a:avLst/>
          </a:prstGeom>
          <a:noFill/>
          <a:ln w="19050">
            <a:solidFill>
              <a:srgbClr val="FF0000"/>
            </a:solidFill>
            <a:round/>
            <a:headEnd/>
            <a:tailEnd/>
          </a:ln>
        </p:spPr>
        <p:txBody>
          <a:bodyPr wrap="none" anchor="ctr"/>
          <a:lstStyle/>
          <a:p>
            <a:endParaRPr lang="zh-CN" altLang="en-US"/>
          </a:p>
        </p:txBody>
      </p:sp>
      <p:sp>
        <p:nvSpPr>
          <p:cNvPr id="64572" name="Line 60"/>
          <p:cNvSpPr>
            <a:spLocks noChangeShapeType="1"/>
          </p:cNvSpPr>
          <p:nvPr/>
        </p:nvSpPr>
        <p:spPr bwMode="auto">
          <a:xfrm>
            <a:off x="6877050" y="3575050"/>
            <a:ext cx="0" cy="792163"/>
          </a:xfrm>
          <a:prstGeom prst="line">
            <a:avLst/>
          </a:prstGeom>
          <a:noFill/>
          <a:ln w="19050">
            <a:solidFill>
              <a:srgbClr val="FF0000"/>
            </a:solidFill>
            <a:round/>
            <a:headEnd/>
            <a:tailEnd/>
          </a:ln>
        </p:spPr>
        <p:txBody>
          <a:bodyPr wrap="none" anchor="ctr"/>
          <a:lstStyle/>
          <a:p>
            <a:endParaRPr lang="zh-CN" altLang="en-US"/>
          </a:p>
        </p:txBody>
      </p:sp>
      <p:sp>
        <p:nvSpPr>
          <p:cNvPr id="64573" name="Line 61"/>
          <p:cNvSpPr>
            <a:spLocks noChangeShapeType="1"/>
          </p:cNvSpPr>
          <p:nvPr/>
        </p:nvSpPr>
        <p:spPr bwMode="auto">
          <a:xfrm>
            <a:off x="1527175" y="6015038"/>
            <a:ext cx="576263"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4574" name="Line 62"/>
          <p:cNvSpPr>
            <a:spLocks noChangeShapeType="1"/>
          </p:cNvSpPr>
          <p:nvPr/>
        </p:nvSpPr>
        <p:spPr bwMode="auto">
          <a:xfrm>
            <a:off x="1527175" y="5583238"/>
            <a:ext cx="576263" cy="0"/>
          </a:xfrm>
          <a:prstGeom prst="line">
            <a:avLst/>
          </a:prstGeom>
          <a:noFill/>
          <a:ln w="9525">
            <a:solidFill>
              <a:srgbClr val="FF0000"/>
            </a:solidFill>
            <a:round/>
            <a:headEnd/>
            <a:tailEnd/>
          </a:ln>
        </p:spPr>
        <p:txBody>
          <a:bodyPr wrap="none" anchor="ctr"/>
          <a:lstStyle/>
          <a:p>
            <a:endParaRPr lang="zh-CN" altLang="en-US"/>
          </a:p>
        </p:txBody>
      </p:sp>
      <p:sp>
        <p:nvSpPr>
          <p:cNvPr id="295999" name="Text Box 63"/>
          <p:cNvSpPr txBox="1">
            <a:spLocks noChangeArrowheads="1"/>
          </p:cNvSpPr>
          <p:nvPr/>
        </p:nvSpPr>
        <p:spPr bwMode="auto">
          <a:xfrm>
            <a:off x="2232025" y="5367338"/>
            <a:ext cx="1327150" cy="366712"/>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800">
                <a:solidFill>
                  <a:srgbClr val="333399"/>
                </a:solidFill>
                <a:effectLst>
                  <a:outerShdw blurRad="38100" dist="38100" dir="2700000" algn="tl">
                    <a:srgbClr val="C0C0C0"/>
                  </a:outerShdw>
                </a:effectLst>
                <a:latin typeface="Times New Roman" pitchFamily="18" charset="0"/>
                <a:ea typeface="宋体" pitchFamily="2" charset="-122"/>
              </a:rPr>
              <a:t>第一个报文</a:t>
            </a:r>
          </a:p>
        </p:txBody>
      </p:sp>
      <p:sp>
        <p:nvSpPr>
          <p:cNvPr id="296000" name="Text Box 64"/>
          <p:cNvSpPr txBox="1">
            <a:spLocks noChangeArrowheads="1"/>
          </p:cNvSpPr>
          <p:nvPr/>
        </p:nvSpPr>
        <p:spPr bwMode="auto">
          <a:xfrm>
            <a:off x="2225675" y="5799138"/>
            <a:ext cx="1098550" cy="366712"/>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800">
                <a:solidFill>
                  <a:srgbClr val="333399"/>
                </a:solidFill>
                <a:effectLst>
                  <a:outerShdw blurRad="38100" dist="38100" dir="2700000" algn="tl">
                    <a:srgbClr val="C0C0C0"/>
                  </a:outerShdw>
                </a:effectLst>
                <a:latin typeface="Times New Roman" pitchFamily="18" charset="0"/>
                <a:ea typeface="宋体" pitchFamily="2" charset="-122"/>
              </a:rPr>
              <a:t>后续报文</a:t>
            </a:r>
          </a:p>
        </p:txBody>
      </p:sp>
      <p:sp>
        <p:nvSpPr>
          <p:cNvPr id="296001" name="Text Box 65"/>
          <p:cNvSpPr txBox="1">
            <a:spLocks noChangeArrowheads="1"/>
          </p:cNvSpPr>
          <p:nvPr/>
        </p:nvSpPr>
        <p:spPr bwMode="auto">
          <a:xfrm>
            <a:off x="2628900" y="3933825"/>
            <a:ext cx="298450" cy="366713"/>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296002" name="Text Box 66"/>
          <p:cNvSpPr txBox="1">
            <a:spLocks noChangeArrowheads="1"/>
          </p:cNvSpPr>
          <p:nvPr/>
        </p:nvSpPr>
        <p:spPr bwMode="auto">
          <a:xfrm>
            <a:off x="2628900" y="3575050"/>
            <a:ext cx="298450" cy="366713"/>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296003" name="Text Box 67"/>
          <p:cNvSpPr txBox="1">
            <a:spLocks noChangeArrowheads="1"/>
          </p:cNvSpPr>
          <p:nvPr/>
        </p:nvSpPr>
        <p:spPr bwMode="auto">
          <a:xfrm>
            <a:off x="2628900" y="3214688"/>
            <a:ext cx="298450" cy="366712"/>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sp>
        <p:nvSpPr>
          <p:cNvPr id="296004" name="Text Box 68"/>
          <p:cNvSpPr txBox="1">
            <a:spLocks noChangeArrowheads="1"/>
          </p:cNvSpPr>
          <p:nvPr/>
        </p:nvSpPr>
        <p:spPr bwMode="auto">
          <a:xfrm>
            <a:off x="3781425" y="3933825"/>
            <a:ext cx="298450" cy="366713"/>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296005" name="Text Box 69"/>
          <p:cNvSpPr txBox="1">
            <a:spLocks noChangeArrowheads="1"/>
          </p:cNvSpPr>
          <p:nvPr/>
        </p:nvSpPr>
        <p:spPr bwMode="auto">
          <a:xfrm>
            <a:off x="3781425" y="3575050"/>
            <a:ext cx="298450" cy="366713"/>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296006" name="Text Box 70"/>
          <p:cNvSpPr txBox="1">
            <a:spLocks noChangeArrowheads="1"/>
          </p:cNvSpPr>
          <p:nvPr/>
        </p:nvSpPr>
        <p:spPr bwMode="auto">
          <a:xfrm>
            <a:off x="3781425" y="3214688"/>
            <a:ext cx="298450" cy="366712"/>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sp>
        <p:nvSpPr>
          <p:cNvPr id="296007" name="Text Box 71"/>
          <p:cNvSpPr txBox="1">
            <a:spLocks noChangeArrowheads="1"/>
          </p:cNvSpPr>
          <p:nvPr/>
        </p:nvSpPr>
        <p:spPr bwMode="auto">
          <a:xfrm>
            <a:off x="4932363" y="3933825"/>
            <a:ext cx="298450" cy="366713"/>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296008" name="Text Box 72"/>
          <p:cNvSpPr txBox="1">
            <a:spLocks noChangeArrowheads="1"/>
          </p:cNvSpPr>
          <p:nvPr/>
        </p:nvSpPr>
        <p:spPr bwMode="auto">
          <a:xfrm>
            <a:off x="4932363" y="3575050"/>
            <a:ext cx="298450" cy="366713"/>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296009" name="Text Box 73"/>
          <p:cNvSpPr txBox="1">
            <a:spLocks noChangeArrowheads="1"/>
          </p:cNvSpPr>
          <p:nvPr/>
        </p:nvSpPr>
        <p:spPr bwMode="auto">
          <a:xfrm>
            <a:off x="4932363" y="3214688"/>
            <a:ext cx="298450" cy="366712"/>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sp>
        <p:nvSpPr>
          <p:cNvPr id="296010" name="Text Box 74"/>
          <p:cNvSpPr txBox="1">
            <a:spLocks noChangeArrowheads="1"/>
          </p:cNvSpPr>
          <p:nvPr/>
        </p:nvSpPr>
        <p:spPr bwMode="auto">
          <a:xfrm>
            <a:off x="6084888" y="3933825"/>
            <a:ext cx="298450" cy="366713"/>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296011" name="Text Box 75"/>
          <p:cNvSpPr txBox="1">
            <a:spLocks noChangeArrowheads="1"/>
          </p:cNvSpPr>
          <p:nvPr/>
        </p:nvSpPr>
        <p:spPr bwMode="auto">
          <a:xfrm>
            <a:off x="6084888" y="3575050"/>
            <a:ext cx="298450" cy="366713"/>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296012" name="Text Box 76"/>
          <p:cNvSpPr txBox="1">
            <a:spLocks noChangeArrowheads="1"/>
          </p:cNvSpPr>
          <p:nvPr/>
        </p:nvSpPr>
        <p:spPr bwMode="auto">
          <a:xfrm>
            <a:off x="6084888" y="3214688"/>
            <a:ext cx="298450" cy="366712"/>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pic>
        <p:nvPicPr>
          <p:cNvPr id="64589" name="Picture 77" descr="05 台式机"/>
          <p:cNvPicPr>
            <a:picLocks noChangeAspect="1" noChangeArrowheads="1"/>
          </p:cNvPicPr>
          <p:nvPr/>
        </p:nvPicPr>
        <p:blipFill>
          <a:blip r:embed="rId3"/>
          <a:srcRect/>
          <a:stretch>
            <a:fillRect/>
          </a:stretch>
        </p:blipFill>
        <p:spPr bwMode="auto">
          <a:xfrm>
            <a:off x="755650" y="3141663"/>
            <a:ext cx="1009650" cy="1011237"/>
          </a:xfrm>
          <a:prstGeom prst="rect">
            <a:avLst/>
          </a:prstGeom>
          <a:noFill/>
          <a:ln w="9525">
            <a:noFill/>
            <a:miter lim="800000"/>
            <a:headEnd/>
            <a:tailEnd/>
          </a:ln>
        </p:spPr>
      </p:pic>
      <p:pic>
        <p:nvPicPr>
          <p:cNvPr id="64590" name="Picture 78" descr="05 台式机"/>
          <p:cNvPicPr>
            <a:picLocks noChangeAspect="1" noChangeArrowheads="1"/>
          </p:cNvPicPr>
          <p:nvPr/>
        </p:nvPicPr>
        <p:blipFill>
          <a:blip r:embed="rId3"/>
          <a:srcRect/>
          <a:stretch>
            <a:fillRect/>
          </a:stretch>
        </p:blipFill>
        <p:spPr bwMode="auto">
          <a:xfrm>
            <a:off x="7308850" y="3141663"/>
            <a:ext cx="1009650" cy="101123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smtClean="0"/>
              <a:t>最长匹配的三层交换技术</a:t>
            </a:r>
          </a:p>
        </p:txBody>
      </p:sp>
      <p:sp>
        <p:nvSpPr>
          <p:cNvPr id="65539" name="Rectangle 3"/>
          <p:cNvSpPr>
            <a:spLocks noGrp="1" noChangeArrowheads="1"/>
          </p:cNvSpPr>
          <p:nvPr>
            <p:ph type="body" idx="1"/>
          </p:nvPr>
        </p:nvSpPr>
        <p:spPr>
          <a:xfrm>
            <a:off x="914400" y="1341438"/>
            <a:ext cx="7689850" cy="3028950"/>
          </a:xfrm>
          <a:noFill/>
        </p:spPr>
        <p:txBody>
          <a:bodyPr>
            <a:spAutoFit/>
          </a:bodyPr>
          <a:lstStyle/>
          <a:p>
            <a:pPr eaLnBrk="1" hangingPunct="1"/>
            <a:r>
              <a:rPr lang="zh-CN" altLang="en-US" sz="2600" smtClean="0"/>
              <a:t>传统的三层路由技术通过软件查找路由表进行逐包转发。</a:t>
            </a:r>
          </a:p>
          <a:p>
            <a:pPr eaLnBrk="1" hangingPunct="1"/>
            <a:r>
              <a:rPr lang="zh-CN" altLang="en-US" sz="2600" smtClean="0"/>
              <a:t>流交换通过硬件完成后续报文的快速转发，这个转发过程称为精确匹配，而且首报文转发仍然采用软件查找路由表实现转发。</a:t>
            </a:r>
          </a:p>
          <a:p>
            <a:pPr eaLnBrk="1" hangingPunct="1"/>
            <a:r>
              <a:rPr lang="zh-CN" altLang="en-US" sz="2600" smtClean="0"/>
              <a:t>最长匹配的三层交换技术，所有报文的转发都通过硬件的快速匹配完成转发。</a:t>
            </a:r>
          </a:p>
        </p:txBody>
      </p:sp>
      <p:sp>
        <p:nvSpPr>
          <p:cNvPr id="65540" name="Line 4"/>
          <p:cNvSpPr>
            <a:spLocks noChangeShapeType="1"/>
          </p:cNvSpPr>
          <p:nvPr/>
        </p:nvSpPr>
        <p:spPr bwMode="auto">
          <a:xfrm>
            <a:off x="1619250" y="4941888"/>
            <a:ext cx="576263"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41" name="Rectangle 5"/>
          <p:cNvSpPr>
            <a:spLocks noChangeArrowheads="1"/>
          </p:cNvSpPr>
          <p:nvPr/>
        </p:nvSpPr>
        <p:spPr bwMode="auto">
          <a:xfrm>
            <a:off x="2484438" y="5153025"/>
            <a:ext cx="647700" cy="358775"/>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5542" name="Rectangle 6"/>
          <p:cNvSpPr>
            <a:spLocks noChangeArrowheads="1"/>
          </p:cNvSpPr>
          <p:nvPr/>
        </p:nvSpPr>
        <p:spPr bwMode="auto">
          <a:xfrm>
            <a:off x="2484438" y="4794250"/>
            <a:ext cx="647700" cy="358775"/>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65543" name="Rectangle 7"/>
          <p:cNvSpPr>
            <a:spLocks noChangeArrowheads="1"/>
          </p:cNvSpPr>
          <p:nvPr/>
        </p:nvSpPr>
        <p:spPr bwMode="auto">
          <a:xfrm>
            <a:off x="2484438" y="4510088"/>
            <a:ext cx="647700" cy="285750"/>
          </a:xfrm>
          <a:prstGeom prst="rect">
            <a:avLst/>
          </a:prstGeom>
          <a:solidFill>
            <a:srgbClr val="0000FF"/>
          </a:solidFill>
          <a:ln w="9525" algn="ctr">
            <a:solidFill>
              <a:schemeClr val="tx1"/>
            </a:solidFill>
            <a:miter lim="800000"/>
            <a:headEnd/>
            <a:tailEnd/>
          </a:ln>
        </p:spPr>
        <p:txBody>
          <a:bodyPr wrap="none" anchor="ctr"/>
          <a:lstStyle/>
          <a:p>
            <a:endParaRPr lang="zh-CN" altLang="en-US"/>
          </a:p>
        </p:txBody>
      </p:sp>
      <p:sp>
        <p:nvSpPr>
          <p:cNvPr id="297992" name="Text Box 8"/>
          <p:cNvSpPr txBox="1">
            <a:spLocks noChangeArrowheads="1"/>
          </p:cNvSpPr>
          <p:nvPr/>
        </p:nvSpPr>
        <p:spPr bwMode="auto">
          <a:xfrm>
            <a:off x="2628900" y="5153025"/>
            <a:ext cx="298450" cy="3651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297993" name="Text Box 9"/>
          <p:cNvSpPr txBox="1">
            <a:spLocks noChangeArrowheads="1"/>
          </p:cNvSpPr>
          <p:nvPr/>
        </p:nvSpPr>
        <p:spPr bwMode="auto">
          <a:xfrm>
            <a:off x="2628900" y="4795838"/>
            <a:ext cx="298450" cy="3651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297994" name="Text Box 10"/>
          <p:cNvSpPr txBox="1">
            <a:spLocks noChangeArrowheads="1"/>
          </p:cNvSpPr>
          <p:nvPr/>
        </p:nvSpPr>
        <p:spPr bwMode="auto">
          <a:xfrm>
            <a:off x="2628900" y="4437063"/>
            <a:ext cx="298450" cy="3651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sp>
        <p:nvSpPr>
          <p:cNvPr id="65547" name="Rectangle 11"/>
          <p:cNvSpPr>
            <a:spLocks noChangeArrowheads="1"/>
          </p:cNvSpPr>
          <p:nvPr/>
        </p:nvSpPr>
        <p:spPr bwMode="auto">
          <a:xfrm>
            <a:off x="3635375" y="5157788"/>
            <a:ext cx="647700" cy="360362"/>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5548" name="Rectangle 12"/>
          <p:cNvSpPr>
            <a:spLocks noChangeArrowheads="1"/>
          </p:cNvSpPr>
          <p:nvPr/>
        </p:nvSpPr>
        <p:spPr bwMode="auto">
          <a:xfrm>
            <a:off x="3635375" y="4797425"/>
            <a:ext cx="647700" cy="360363"/>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297997" name="Text Box 13"/>
          <p:cNvSpPr txBox="1">
            <a:spLocks noChangeArrowheads="1"/>
          </p:cNvSpPr>
          <p:nvPr/>
        </p:nvSpPr>
        <p:spPr bwMode="auto">
          <a:xfrm>
            <a:off x="3779838" y="5157788"/>
            <a:ext cx="298450" cy="366712"/>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297998" name="Text Box 14"/>
          <p:cNvSpPr txBox="1">
            <a:spLocks noChangeArrowheads="1"/>
          </p:cNvSpPr>
          <p:nvPr/>
        </p:nvSpPr>
        <p:spPr bwMode="auto">
          <a:xfrm>
            <a:off x="3779838" y="4799013"/>
            <a:ext cx="298450" cy="366712"/>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297999" name="Text Box 15"/>
          <p:cNvSpPr txBox="1">
            <a:spLocks noChangeArrowheads="1"/>
          </p:cNvSpPr>
          <p:nvPr/>
        </p:nvSpPr>
        <p:spPr bwMode="auto">
          <a:xfrm>
            <a:off x="3779838" y="4438650"/>
            <a:ext cx="298450" cy="366713"/>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sp>
        <p:nvSpPr>
          <p:cNvPr id="65552" name="Line 16"/>
          <p:cNvSpPr>
            <a:spLocks noChangeShapeType="1"/>
          </p:cNvSpPr>
          <p:nvPr/>
        </p:nvSpPr>
        <p:spPr bwMode="auto">
          <a:xfrm>
            <a:off x="1331913" y="5373688"/>
            <a:ext cx="0" cy="792162"/>
          </a:xfrm>
          <a:prstGeom prst="line">
            <a:avLst/>
          </a:prstGeom>
          <a:noFill/>
          <a:ln w="28575">
            <a:solidFill>
              <a:srgbClr val="3366FF"/>
            </a:solidFill>
            <a:round/>
            <a:headEnd/>
            <a:tailEnd/>
          </a:ln>
        </p:spPr>
        <p:txBody>
          <a:bodyPr wrap="none" anchor="ctr"/>
          <a:lstStyle/>
          <a:p>
            <a:endParaRPr lang="zh-CN" altLang="en-US"/>
          </a:p>
        </p:txBody>
      </p:sp>
      <p:sp>
        <p:nvSpPr>
          <p:cNvPr id="65553" name="Line 17"/>
          <p:cNvSpPr>
            <a:spLocks noChangeShapeType="1"/>
          </p:cNvSpPr>
          <p:nvPr/>
        </p:nvSpPr>
        <p:spPr bwMode="auto">
          <a:xfrm>
            <a:off x="1331913" y="6165850"/>
            <a:ext cx="6335712" cy="0"/>
          </a:xfrm>
          <a:prstGeom prst="line">
            <a:avLst/>
          </a:prstGeom>
          <a:noFill/>
          <a:ln w="28575">
            <a:solidFill>
              <a:srgbClr val="3366FF"/>
            </a:solidFill>
            <a:round/>
            <a:headEnd/>
            <a:tailEnd/>
          </a:ln>
        </p:spPr>
        <p:txBody>
          <a:bodyPr wrap="none" anchor="ctr"/>
          <a:lstStyle/>
          <a:p>
            <a:endParaRPr lang="zh-CN" altLang="en-US"/>
          </a:p>
        </p:txBody>
      </p:sp>
      <p:sp>
        <p:nvSpPr>
          <p:cNvPr id="65554" name="Line 18"/>
          <p:cNvSpPr>
            <a:spLocks noChangeShapeType="1"/>
          </p:cNvSpPr>
          <p:nvPr/>
        </p:nvSpPr>
        <p:spPr bwMode="auto">
          <a:xfrm>
            <a:off x="7667625" y="5373688"/>
            <a:ext cx="0" cy="792162"/>
          </a:xfrm>
          <a:prstGeom prst="line">
            <a:avLst/>
          </a:prstGeom>
          <a:noFill/>
          <a:ln w="28575">
            <a:solidFill>
              <a:srgbClr val="3366FF"/>
            </a:solidFill>
            <a:round/>
            <a:headEnd/>
            <a:tailEnd/>
          </a:ln>
        </p:spPr>
        <p:txBody>
          <a:bodyPr wrap="none" anchor="ctr"/>
          <a:lstStyle/>
          <a:p>
            <a:endParaRPr lang="zh-CN" altLang="en-US"/>
          </a:p>
        </p:txBody>
      </p:sp>
      <p:sp>
        <p:nvSpPr>
          <p:cNvPr id="65555" name="Line 19"/>
          <p:cNvSpPr>
            <a:spLocks noChangeShapeType="1"/>
          </p:cNvSpPr>
          <p:nvPr/>
        </p:nvSpPr>
        <p:spPr bwMode="auto">
          <a:xfrm>
            <a:off x="2195513" y="4941888"/>
            <a:ext cx="0" cy="792162"/>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56" name="Line 20"/>
          <p:cNvSpPr>
            <a:spLocks noChangeShapeType="1"/>
          </p:cNvSpPr>
          <p:nvPr/>
        </p:nvSpPr>
        <p:spPr bwMode="auto">
          <a:xfrm>
            <a:off x="2195513" y="5734050"/>
            <a:ext cx="431800"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57" name="Line 21"/>
          <p:cNvSpPr>
            <a:spLocks noChangeShapeType="1"/>
          </p:cNvSpPr>
          <p:nvPr/>
        </p:nvSpPr>
        <p:spPr bwMode="auto">
          <a:xfrm>
            <a:off x="2627313" y="4654550"/>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58" name="Line 22"/>
          <p:cNvSpPr>
            <a:spLocks noChangeShapeType="1"/>
          </p:cNvSpPr>
          <p:nvPr/>
        </p:nvSpPr>
        <p:spPr bwMode="auto">
          <a:xfrm>
            <a:off x="2627313" y="4654550"/>
            <a:ext cx="360362"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59" name="Line 23"/>
          <p:cNvSpPr>
            <a:spLocks noChangeShapeType="1"/>
          </p:cNvSpPr>
          <p:nvPr/>
        </p:nvSpPr>
        <p:spPr bwMode="auto">
          <a:xfrm>
            <a:off x="2987675" y="4654550"/>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60" name="Line 24"/>
          <p:cNvSpPr>
            <a:spLocks noChangeShapeType="1"/>
          </p:cNvSpPr>
          <p:nvPr/>
        </p:nvSpPr>
        <p:spPr bwMode="auto">
          <a:xfrm>
            <a:off x="2987675" y="5734050"/>
            <a:ext cx="792163"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61" name="Line 25"/>
          <p:cNvSpPr>
            <a:spLocks noChangeShapeType="1"/>
          </p:cNvSpPr>
          <p:nvPr/>
        </p:nvSpPr>
        <p:spPr bwMode="auto">
          <a:xfrm>
            <a:off x="3779838" y="4654550"/>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62" name="Line 26"/>
          <p:cNvSpPr>
            <a:spLocks noChangeShapeType="1"/>
          </p:cNvSpPr>
          <p:nvPr/>
        </p:nvSpPr>
        <p:spPr bwMode="auto">
          <a:xfrm>
            <a:off x="3779838" y="4654550"/>
            <a:ext cx="360362"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63" name="Line 27"/>
          <p:cNvSpPr>
            <a:spLocks noChangeShapeType="1"/>
          </p:cNvSpPr>
          <p:nvPr/>
        </p:nvSpPr>
        <p:spPr bwMode="auto">
          <a:xfrm>
            <a:off x="4140200" y="4654550"/>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64" name="Line 28"/>
          <p:cNvSpPr>
            <a:spLocks noChangeShapeType="1"/>
          </p:cNvSpPr>
          <p:nvPr/>
        </p:nvSpPr>
        <p:spPr bwMode="auto">
          <a:xfrm>
            <a:off x="4140200" y="5734050"/>
            <a:ext cx="792163"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65" name="Rectangle 29"/>
          <p:cNvSpPr>
            <a:spLocks noChangeArrowheads="1"/>
          </p:cNvSpPr>
          <p:nvPr/>
        </p:nvSpPr>
        <p:spPr bwMode="auto">
          <a:xfrm>
            <a:off x="4787900" y="5151438"/>
            <a:ext cx="647700" cy="360362"/>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5566" name="Rectangle 30"/>
          <p:cNvSpPr>
            <a:spLocks noChangeArrowheads="1"/>
          </p:cNvSpPr>
          <p:nvPr/>
        </p:nvSpPr>
        <p:spPr bwMode="auto">
          <a:xfrm>
            <a:off x="4787900" y="4791075"/>
            <a:ext cx="647700" cy="360363"/>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298015" name="Text Box 31"/>
          <p:cNvSpPr txBox="1">
            <a:spLocks noChangeArrowheads="1"/>
          </p:cNvSpPr>
          <p:nvPr/>
        </p:nvSpPr>
        <p:spPr bwMode="auto">
          <a:xfrm>
            <a:off x="4932363" y="5151438"/>
            <a:ext cx="298450" cy="366712"/>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298016" name="Text Box 32"/>
          <p:cNvSpPr txBox="1">
            <a:spLocks noChangeArrowheads="1"/>
          </p:cNvSpPr>
          <p:nvPr/>
        </p:nvSpPr>
        <p:spPr bwMode="auto">
          <a:xfrm>
            <a:off x="4932363" y="4792663"/>
            <a:ext cx="298450" cy="366712"/>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65569" name="Rectangle 33"/>
          <p:cNvSpPr>
            <a:spLocks noChangeArrowheads="1"/>
          </p:cNvSpPr>
          <p:nvPr/>
        </p:nvSpPr>
        <p:spPr bwMode="auto">
          <a:xfrm>
            <a:off x="5938838" y="5157788"/>
            <a:ext cx="647700" cy="360362"/>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5570" name="Rectangle 34"/>
          <p:cNvSpPr>
            <a:spLocks noChangeArrowheads="1"/>
          </p:cNvSpPr>
          <p:nvPr/>
        </p:nvSpPr>
        <p:spPr bwMode="auto">
          <a:xfrm>
            <a:off x="5938838" y="4797425"/>
            <a:ext cx="647700" cy="360363"/>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298019" name="Text Box 35"/>
          <p:cNvSpPr txBox="1">
            <a:spLocks noChangeArrowheads="1"/>
          </p:cNvSpPr>
          <p:nvPr/>
        </p:nvSpPr>
        <p:spPr bwMode="auto">
          <a:xfrm>
            <a:off x="6083300" y="5157788"/>
            <a:ext cx="298450" cy="366712"/>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298020" name="Text Box 36"/>
          <p:cNvSpPr txBox="1">
            <a:spLocks noChangeArrowheads="1"/>
          </p:cNvSpPr>
          <p:nvPr/>
        </p:nvSpPr>
        <p:spPr bwMode="auto">
          <a:xfrm>
            <a:off x="6083300" y="4799013"/>
            <a:ext cx="298450" cy="366712"/>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65573" name="Line 37"/>
          <p:cNvSpPr>
            <a:spLocks noChangeShapeType="1"/>
          </p:cNvSpPr>
          <p:nvPr/>
        </p:nvSpPr>
        <p:spPr bwMode="auto">
          <a:xfrm>
            <a:off x="4930775" y="4654550"/>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74" name="Line 38"/>
          <p:cNvSpPr>
            <a:spLocks noChangeShapeType="1"/>
          </p:cNvSpPr>
          <p:nvPr/>
        </p:nvSpPr>
        <p:spPr bwMode="auto">
          <a:xfrm>
            <a:off x="4930775" y="4654550"/>
            <a:ext cx="360363"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75" name="Line 39"/>
          <p:cNvSpPr>
            <a:spLocks noChangeShapeType="1"/>
          </p:cNvSpPr>
          <p:nvPr/>
        </p:nvSpPr>
        <p:spPr bwMode="auto">
          <a:xfrm>
            <a:off x="5291138" y="4654550"/>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76" name="Line 40"/>
          <p:cNvSpPr>
            <a:spLocks noChangeShapeType="1"/>
          </p:cNvSpPr>
          <p:nvPr/>
        </p:nvSpPr>
        <p:spPr bwMode="auto">
          <a:xfrm>
            <a:off x="5291138" y="5734050"/>
            <a:ext cx="792162"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77" name="Line 41"/>
          <p:cNvSpPr>
            <a:spLocks noChangeShapeType="1"/>
          </p:cNvSpPr>
          <p:nvPr/>
        </p:nvSpPr>
        <p:spPr bwMode="auto">
          <a:xfrm>
            <a:off x="6083300" y="4654550"/>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78" name="Line 42"/>
          <p:cNvSpPr>
            <a:spLocks noChangeShapeType="1"/>
          </p:cNvSpPr>
          <p:nvPr/>
        </p:nvSpPr>
        <p:spPr bwMode="auto">
          <a:xfrm>
            <a:off x="6083300" y="4654550"/>
            <a:ext cx="360363"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79" name="Line 43"/>
          <p:cNvSpPr>
            <a:spLocks noChangeShapeType="1"/>
          </p:cNvSpPr>
          <p:nvPr/>
        </p:nvSpPr>
        <p:spPr bwMode="auto">
          <a:xfrm>
            <a:off x="6443663" y="4654550"/>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80" name="Line 44"/>
          <p:cNvSpPr>
            <a:spLocks noChangeShapeType="1"/>
          </p:cNvSpPr>
          <p:nvPr/>
        </p:nvSpPr>
        <p:spPr bwMode="auto">
          <a:xfrm>
            <a:off x="6443663" y="5734050"/>
            <a:ext cx="504825"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81" name="Line 45"/>
          <p:cNvSpPr>
            <a:spLocks noChangeShapeType="1"/>
          </p:cNvSpPr>
          <p:nvPr/>
        </p:nvSpPr>
        <p:spPr bwMode="auto">
          <a:xfrm>
            <a:off x="6948488" y="4941888"/>
            <a:ext cx="576262"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82" name="Line 46"/>
          <p:cNvSpPr>
            <a:spLocks noChangeShapeType="1"/>
          </p:cNvSpPr>
          <p:nvPr/>
        </p:nvSpPr>
        <p:spPr bwMode="auto">
          <a:xfrm>
            <a:off x="6948488" y="4941888"/>
            <a:ext cx="0" cy="792162"/>
          </a:xfrm>
          <a:prstGeom prst="line">
            <a:avLst/>
          </a:prstGeom>
          <a:noFill/>
          <a:ln w="28575" cap="rnd">
            <a:solidFill>
              <a:srgbClr val="FF0000"/>
            </a:solidFill>
            <a:prstDash val="sysDot"/>
            <a:round/>
            <a:headEnd/>
            <a:tailEnd/>
          </a:ln>
        </p:spPr>
        <p:txBody>
          <a:bodyPr wrap="none" anchor="ctr"/>
          <a:lstStyle/>
          <a:p>
            <a:endParaRPr lang="zh-CN" altLang="en-US"/>
          </a:p>
        </p:txBody>
      </p:sp>
      <p:pic>
        <p:nvPicPr>
          <p:cNvPr id="65583" name="Picture 47" descr="05 台式机"/>
          <p:cNvPicPr>
            <a:picLocks noChangeAspect="1" noChangeArrowheads="1"/>
          </p:cNvPicPr>
          <p:nvPr/>
        </p:nvPicPr>
        <p:blipFill>
          <a:blip r:embed="rId2"/>
          <a:srcRect/>
          <a:stretch>
            <a:fillRect/>
          </a:stretch>
        </p:blipFill>
        <p:spPr bwMode="auto">
          <a:xfrm>
            <a:off x="827088" y="4432300"/>
            <a:ext cx="1009650" cy="1011238"/>
          </a:xfrm>
          <a:prstGeom prst="rect">
            <a:avLst/>
          </a:prstGeom>
          <a:noFill/>
          <a:ln w="9525">
            <a:noFill/>
            <a:miter lim="800000"/>
            <a:headEnd/>
            <a:tailEnd/>
          </a:ln>
        </p:spPr>
      </p:pic>
      <p:pic>
        <p:nvPicPr>
          <p:cNvPr id="65584" name="Picture 48" descr="05 台式机"/>
          <p:cNvPicPr>
            <a:picLocks noChangeAspect="1" noChangeArrowheads="1"/>
          </p:cNvPicPr>
          <p:nvPr/>
        </p:nvPicPr>
        <p:blipFill>
          <a:blip r:embed="rId2"/>
          <a:srcRect/>
          <a:stretch>
            <a:fillRect/>
          </a:stretch>
        </p:blipFill>
        <p:spPr bwMode="auto">
          <a:xfrm>
            <a:off x="7308850" y="4432300"/>
            <a:ext cx="1009650" cy="1011238"/>
          </a:xfrm>
          <a:prstGeom prst="rect">
            <a:avLst/>
          </a:prstGeom>
          <a:noFill/>
          <a:ln w="9525">
            <a:noFill/>
            <a:miter lim="800000"/>
            <a:headEnd/>
            <a:tailEnd/>
          </a:ln>
        </p:spPr>
      </p:pic>
      <p:sp>
        <p:nvSpPr>
          <p:cNvPr id="65585" name="Rectangle 49"/>
          <p:cNvSpPr>
            <a:spLocks noChangeArrowheads="1"/>
          </p:cNvSpPr>
          <p:nvPr/>
        </p:nvSpPr>
        <p:spPr bwMode="auto">
          <a:xfrm>
            <a:off x="3636963" y="4510088"/>
            <a:ext cx="647700" cy="285750"/>
          </a:xfrm>
          <a:prstGeom prst="rect">
            <a:avLst/>
          </a:prstGeom>
          <a:solidFill>
            <a:srgbClr val="0000FF"/>
          </a:solidFill>
          <a:ln w="9525" algn="ctr">
            <a:solidFill>
              <a:schemeClr val="tx1"/>
            </a:solidFill>
            <a:miter lim="800000"/>
            <a:headEnd/>
            <a:tailEnd/>
          </a:ln>
        </p:spPr>
        <p:txBody>
          <a:bodyPr wrap="none" anchor="ctr"/>
          <a:lstStyle/>
          <a:p>
            <a:endParaRPr lang="zh-CN" altLang="en-US"/>
          </a:p>
        </p:txBody>
      </p:sp>
      <p:sp>
        <p:nvSpPr>
          <p:cNvPr id="298034" name="Text Box 50"/>
          <p:cNvSpPr txBox="1">
            <a:spLocks noChangeArrowheads="1"/>
          </p:cNvSpPr>
          <p:nvPr/>
        </p:nvSpPr>
        <p:spPr bwMode="auto">
          <a:xfrm>
            <a:off x="3781425" y="4437063"/>
            <a:ext cx="298450" cy="3651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sp>
        <p:nvSpPr>
          <p:cNvPr id="65587" name="Line 51"/>
          <p:cNvSpPr>
            <a:spLocks noChangeShapeType="1"/>
          </p:cNvSpPr>
          <p:nvPr/>
        </p:nvSpPr>
        <p:spPr bwMode="auto">
          <a:xfrm>
            <a:off x="3779838" y="4654550"/>
            <a:ext cx="360362"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88" name="Rectangle 52"/>
          <p:cNvSpPr>
            <a:spLocks noChangeArrowheads="1"/>
          </p:cNvSpPr>
          <p:nvPr/>
        </p:nvSpPr>
        <p:spPr bwMode="auto">
          <a:xfrm>
            <a:off x="4787900" y="4505325"/>
            <a:ext cx="647700" cy="285750"/>
          </a:xfrm>
          <a:prstGeom prst="rect">
            <a:avLst/>
          </a:prstGeom>
          <a:solidFill>
            <a:srgbClr val="0000FF"/>
          </a:solidFill>
          <a:ln w="9525" algn="ctr">
            <a:solidFill>
              <a:schemeClr val="tx1"/>
            </a:solidFill>
            <a:miter lim="800000"/>
            <a:headEnd/>
            <a:tailEnd/>
          </a:ln>
        </p:spPr>
        <p:txBody>
          <a:bodyPr wrap="none" anchor="ctr"/>
          <a:lstStyle/>
          <a:p>
            <a:endParaRPr lang="zh-CN" altLang="en-US"/>
          </a:p>
        </p:txBody>
      </p:sp>
      <p:sp>
        <p:nvSpPr>
          <p:cNvPr id="298037" name="Text Box 53"/>
          <p:cNvSpPr txBox="1">
            <a:spLocks noChangeArrowheads="1"/>
          </p:cNvSpPr>
          <p:nvPr/>
        </p:nvSpPr>
        <p:spPr bwMode="auto">
          <a:xfrm>
            <a:off x="4932363" y="4432300"/>
            <a:ext cx="298450" cy="3651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sp>
        <p:nvSpPr>
          <p:cNvPr id="65590" name="Line 54"/>
          <p:cNvSpPr>
            <a:spLocks noChangeShapeType="1"/>
          </p:cNvSpPr>
          <p:nvPr/>
        </p:nvSpPr>
        <p:spPr bwMode="auto">
          <a:xfrm>
            <a:off x="4930775" y="4649788"/>
            <a:ext cx="360363"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5591" name="Rectangle 55"/>
          <p:cNvSpPr>
            <a:spLocks noChangeArrowheads="1"/>
          </p:cNvSpPr>
          <p:nvPr/>
        </p:nvSpPr>
        <p:spPr bwMode="auto">
          <a:xfrm>
            <a:off x="5940425" y="4505325"/>
            <a:ext cx="647700" cy="285750"/>
          </a:xfrm>
          <a:prstGeom prst="rect">
            <a:avLst/>
          </a:prstGeom>
          <a:solidFill>
            <a:srgbClr val="0000FF"/>
          </a:solidFill>
          <a:ln w="9525" algn="ctr">
            <a:solidFill>
              <a:schemeClr val="tx1"/>
            </a:solidFill>
            <a:miter lim="800000"/>
            <a:headEnd/>
            <a:tailEnd/>
          </a:ln>
        </p:spPr>
        <p:txBody>
          <a:bodyPr wrap="none" anchor="ctr"/>
          <a:lstStyle/>
          <a:p>
            <a:endParaRPr lang="zh-CN" altLang="en-US"/>
          </a:p>
        </p:txBody>
      </p:sp>
      <p:sp>
        <p:nvSpPr>
          <p:cNvPr id="298040" name="Text Box 56"/>
          <p:cNvSpPr txBox="1">
            <a:spLocks noChangeArrowheads="1"/>
          </p:cNvSpPr>
          <p:nvPr/>
        </p:nvSpPr>
        <p:spPr bwMode="auto">
          <a:xfrm>
            <a:off x="6084888" y="4432300"/>
            <a:ext cx="298450" cy="3651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sp>
        <p:nvSpPr>
          <p:cNvPr id="65593" name="Line 57"/>
          <p:cNvSpPr>
            <a:spLocks noChangeShapeType="1"/>
          </p:cNvSpPr>
          <p:nvPr/>
        </p:nvSpPr>
        <p:spPr bwMode="auto">
          <a:xfrm>
            <a:off x="6083300" y="4649788"/>
            <a:ext cx="360363" cy="0"/>
          </a:xfrm>
          <a:prstGeom prst="line">
            <a:avLst/>
          </a:prstGeom>
          <a:noFill/>
          <a:ln w="28575" cap="rnd">
            <a:solidFill>
              <a:srgbClr val="FF0000"/>
            </a:solidFill>
            <a:prstDash val="sysDot"/>
            <a:round/>
            <a:headEnd/>
            <a:tailEnd/>
          </a:ln>
        </p:spPr>
        <p:txBody>
          <a:bodyPr wrap="none" anchor="ctr"/>
          <a:lstStyle/>
          <a:p>
            <a:endParaRPr lang="zh-CN" altLang="en-US"/>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endParaRPr lang="zh-CN" altLang="zh-CN" sz="4000" smtClean="0">
              <a:latin typeface="Arial" charset="0"/>
              <a:ea typeface="华文行楷" pitchFamily="2" charset="-122"/>
            </a:endParaRPr>
          </a:p>
        </p:txBody>
      </p:sp>
      <p:sp>
        <p:nvSpPr>
          <p:cNvPr id="66563" name="Rectangle 3"/>
          <p:cNvSpPr>
            <a:spLocks noGrp="1" noChangeArrowheads="1"/>
          </p:cNvSpPr>
          <p:nvPr>
            <p:ph type="body" idx="1"/>
          </p:nvPr>
        </p:nvSpPr>
        <p:spPr>
          <a:xfrm>
            <a:off x="609600" y="1371600"/>
            <a:ext cx="7924800" cy="4645025"/>
          </a:xfrm>
        </p:spPr>
        <p:txBody>
          <a:bodyPr/>
          <a:lstStyle/>
          <a:p>
            <a:pPr eaLnBrk="1" hangingPunct="1">
              <a:buSzPct val="80000"/>
              <a:buFont typeface="Wingdings" pitchFamily="2" charset="2"/>
              <a:buChar char="p"/>
            </a:pPr>
            <a:r>
              <a:rPr lang="zh-CN" altLang="en-US" sz="2400" b="1" smtClean="0">
                <a:latin typeface="Arial" charset="0"/>
                <a:ea typeface="楷体_GB2312" pitchFamily="49" charset="-122"/>
              </a:rPr>
              <a:t>三层交换机并非简单地把路由设备的硬件和软件添加到普通的交换机上</a:t>
            </a:r>
          </a:p>
          <a:p>
            <a:pPr lvl="1" eaLnBrk="1" hangingPunct="1">
              <a:buSzPct val="80000"/>
              <a:buFont typeface="Wingdings" pitchFamily="2" charset="2"/>
              <a:buChar char="Ø"/>
            </a:pPr>
            <a:r>
              <a:rPr lang="zh-CN" altLang="en-US" sz="2000" b="1" smtClean="0">
                <a:latin typeface="Arial" charset="0"/>
                <a:ea typeface="楷体_GB2312" pitchFamily="49" charset="-122"/>
              </a:rPr>
              <a:t>三层交换机和路由器的主要功能不同：前者的主要功能是数据交换，后者的主要功能是路由转发（两者同时具备了数据交换和路由转发功能）</a:t>
            </a:r>
          </a:p>
          <a:p>
            <a:pPr lvl="1" eaLnBrk="1" hangingPunct="1">
              <a:buSzPct val="80000"/>
              <a:buFont typeface="Wingdings" pitchFamily="2" charset="2"/>
              <a:buChar char="Ø"/>
            </a:pPr>
            <a:r>
              <a:rPr lang="zh-CN" altLang="en-US" sz="2000" b="1" smtClean="0">
                <a:latin typeface="Arial" charset="0"/>
                <a:ea typeface="楷体_GB2312" pitchFamily="49" charset="-122"/>
              </a:rPr>
              <a:t>三层交换机和路由器的使用场所不同：前者主要用于简单的局域网连接，提供快速数据交换的功能；后者不仅适用于同种协议的局域网间，还适用于不同协议的局域网和广域网间，其优势在于强大的路由转发功能</a:t>
            </a:r>
          </a:p>
          <a:p>
            <a:pPr lvl="1" eaLnBrk="1" hangingPunct="1">
              <a:buSzPct val="80000"/>
              <a:buFont typeface="Wingdings" pitchFamily="2" charset="2"/>
              <a:buChar char="Ø"/>
            </a:pPr>
            <a:r>
              <a:rPr lang="zh-CN" altLang="en-US" sz="2000" b="1" smtClean="0">
                <a:latin typeface="Arial" charset="0"/>
                <a:ea typeface="楷体_GB2312" pitchFamily="49" charset="-122"/>
              </a:rPr>
              <a:t>三层交换机和路由器处理数据的方式不同：前者通过硬件执行数据包交换，后者由基于微处理器的软件路由引擎执行数据包交换</a:t>
            </a: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endParaRPr lang="zh-CN" altLang="zh-CN" smtClean="0"/>
          </a:p>
        </p:txBody>
      </p:sp>
      <p:sp>
        <p:nvSpPr>
          <p:cNvPr id="8196" name="Rectangle 3"/>
          <p:cNvSpPr>
            <a:spLocks noGrp="1" noChangeArrowheads="1"/>
          </p:cNvSpPr>
          <p:nvPr>
            <p:ph type="body" idx="1"/>
          </p:nvPr>
        </p:nvSpPr>
        <p:spPr/>
        <p:txBody>
          <a:bodyPr/>
          <a:lstStyle/>
          <a:p>
            <a:pPr eaLnBrk="1" hangingPunct="1"/>
            <a:endParaRPr lang="zh-CN" altLang="zh-CN" smtClean="0"/>
          </a:p>
        </p:txBody>
      </p:sp>
      <p:sp>
        <p:nvSpPr>
          <p:cNvPr id="8197" name="Rectangle 5"/>
          <p:cNvSpPr>
            <a:spLocks noChangeArrowheads="1"/>
          </p:cNvSpPr>
          <p:nvPr/>
        </p:nvSpPr>
        <p:spPr bwMode="auto">
          <a:xfrm>
            <a:off x="0" y="2295525"/>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8194" name="Object 4"/>
          <p:cNvGraphicFramePr>
            <a:graphicFrameLocks noChangeAspect="1"/>
          </p:cNvGraphicFramePr>
          <p:nvPr/>
        </p:nvGraphicFramePr>
        <p:xfrm>
          <a:off x="1258888" y="1989138"/>
          <a:ext cx="6553200" cy="3222625"/>
        </p:xfrm>
        <a:graphic>
          <a:graphicData uri="http://schemas.openxmlformats.org/presentationml/2006/ole">
            <mc:AlternateContent xmlns:mc="http://schemas.openxmlformats.org/markup-compatibility/2006">
              <mc:Choice xmlns:v="urn:schemas-microsoft-com:vml" Requires="v">
                <p:oleObj spid="_x0000_s8198" name="Visio" r:id="rId3" imgW="6615714" imgH="3249429" progId="Visio.Drawing.11">
                  <p:embed/>
                </p:oleObj>
              </mc:Choice>
              <mc:Fallback>
                <p:oleObj name="Visio" r:id="rId3" imgW="6615714" imgH="3249429" progId="Visio.Drawing.11">
                  <p:embed/>
                  <p:pic>
                    <p:nvPicPr>
                      <p:cNvPr id="0" name="Object 4"/>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1258888" y="1989138"/>
                        <a:ext cx="6553200" cy="322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endParaRPr lang="zh-CN" altLang="zh-CN" smtClean="0"/>
          </a:p>
        </p:txBody>
      </p:sp>
      <p:sp>
        <p:nvSpPr>
          <p:cNvPr id="9220" name="Rectangle 3"/>
          <p:cNvSpPr>
            <a:spLocks noGrp="1" noChangeArrowheads="1"/>
          </p:cNvSpPr>
          <p:nvPr>
            <p:ph type="body" idx="1"/>
          </p:nvPr>
        </p:nvSpPr>
        <p:spPr/>
        <p:txBody>
          <a:bodyPr/>
          <a:lstStyle/>
          <a:p>
            <a:pPr eaLnBrk="1" hangingPunct="1"/>
            <a:endParaRPr lang="zh-CN" altLang="zh-CN" smtClean="0"/>
          </a:p>
        </p:txBody>
      </p:sp>
      <p:sp>
        <p:nvSpPr>
          <p:cNvPr id="9221" name="Rectangle 5"/>
          <p:cNvSpPr>
            <a:spLocks noChangeArrowheads="1"/>
          </p:cNvSpPr>
          <p:nvPr/>
        </p:nvSpPr>
        <p:spPr bwMode="auto">
          <a:xfrm>
            <a:off x="0" y="2452688"/>
            <a:ext cx="9144000" cy="0"/>
          </a:xfrm>
          <a:prstGeom prst="rect">
            <a:avLst/>
          </a:prstGeom>
          <a:noFill/>
          <a:ln w="9525" algn="ctr">
            <a:noFill/>
            <a:miter lim="800000"/>
            <a:headEnd/>
            <a:tailEnd/>
          </a:ln>
        </p:spPr>
        <p:txBody>
          <a:bodyPr wrap="none" anchor="ctr">
            <a:spAutoFit/>
          </a:bodyPr>
          <a:lstStyle/>
          <a:p>
            <a:endParaRPr lang="zh-CN" altLang="en-US"/>
          </a:p>
        </p:txBody>
      </p:sp>
      <p:graphicFrame>
        <p:nvGraphicFramePr>
          <p:cNvPr id="9218" name="Object 4"/>
          <p:cNvGraphicFramePr>
            <a:graphicFrameLocks noChangeAspect="1"/>
          </p:cNvGraphicFramePr>
          <p:nvPr/>
        </p:nvGraphicFramePr>
        <p:xfrm>
          <a:off x="755650" y="2349500"/>
          <a:ext cx="7632700" cy="2720975"/>
        </p:xfrm>
        <a:graphic>
          <a:graphicData uri="http://schemas.openxmlformats.org/presentationml/2006/ole">
            <mc:AlternateContent xmlns:mc="http://schemas.openxmlformats.org/markup-compatibility/2006">
              <mc:Choice xmlns:v="urn:schemas-microsoft-com:vml" Requires="v">
                <p:oleObj spid="_x0000_s9222" name="Visio" r:id="rId3" imgW="6291764" imgH="2236971" progId="Visio.Drawing.11">
                  <p:embed/>
                </p:oleObj>
              </mc:Choice>
              <mc:Fallback>
                <p:oleObj name="Visio" r:id="rId3" imgW="6291764" imgH="2236971" progId="Visio.Drawing.11">
                  <p:embed/>
                  <p:pic>
                    <p:nvPicPr>
                      <p:cNvPr id="0" name="Object 4"/>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755650" y="2349500"/>
                        <a:ext cx="7632700" cy="272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995738" y="2205038"/>
            <a:ext cx="3313112" cy="1871662"/>
          </a:xfrm>
          <a:prstGeom prst="rect">
            <a:avLst/>
          </a:prstGeom>
          <a:solidFill>
            <a:schemeClr val="bg1"/>
          </a:solidFill>
          <a:ln w="31750" algn="ctr">
            <a:solidFill>
              <a:srgbClr val="800080"/>
            </a:solidFill>
            <a:prstDash val="sysDot"/>
            <a:miter lim="800000"/>
            <a:headEnd/>
            <a:tailEnd/>
          </a:ln>
        </p:spPr>
        <p:txBody>
          <a:bodyPr wrap="none" anchor="ctr"/>
          <a:lstStyle/>
          <a:p>
            <a:endParaRPr lang="zh-CN" altLang="en-US"/>
          </a:p>
        </p:txBody>
      </p:sp>
      <p:sp>
        <p:nvSpPr>
          <p:cNvPr id="67587" name="Rectangle 3"/>
          <p:cNvSpPr>
            <a:spLocks noGrp="1" noChangeArrowheads="1"/>
          </p:cNvSpPr>
          <p:nvPr>
            <p:ph type="title"/>
          </p:nvPr>
        </p:nvSpPr>
        <p:spPr/>
        <p:txBody>
          <a:bodyPr/>
          <a:lstStyle/>
          <a:p>
            <a:pPr eaLnBrk="1" hangingPunct="1"/>
            <a:r>
              <a:rPr lang="zh-CN" altLang="en-US" smtClean="0"/>
              <a:t>基于流交换的三层交换机的转发流程</a:t>
            </a:r>
          </a:p>
        </p:txBody>
      </p:sp>
      <p:sp>
        <p:nvSpPr>
          <p:cNvPr id="67588" name="Rectangle 4"/>
          <p:cNvSpPr>
            <a:spLocks noChangeAspect="1" noChangeArrowheads="1"/>
          </p:cNvSpPr>
          <p:nvPr/>
        </p:nvSpPr>
        <p:spPr bwMode="auto">
          <a:xfrm>
            <a:off x="1511300" y="1558925"/>
            <a:ext cx="792163" cy="1439863"/>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299013" name="Text Box 5"/>
          <p:cNvSpPr txBox="1">
            <a:spLocks noChangeArrowheads="1"/>
          </p:cNvSpPr>
          <p:nvPr/>
        </p:nvSpPr>
        <p:spPr bwMode="auto">
          <a:xfrm>
            <a:off x="1438275" y="2049463"/>
            <a:ext cx="901700" cy="5175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ea typeface="宋体" pitchFamily="2" charset="-122"/>
              </a:rPr>
              <a:t>二层交换</a:t>
            </a:r>
          </a:p>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ea typeface="宋体" pitchFamily="2" charset="-122"/>
              </a:rPr>
              <a:t>模块</a:t>
            </a:r>
          </a:p>
        </p:txBody>
      </p:sp>
      <p:sp>
        <p:nvSpPr>
          <p:cNvPr id="67590" name="Rectangle 6"/>
          <p:cNvSpPr>
            <a:spLocks noChangeAspect="1" noChangeArrowheads="1"/>
          </p:cNvSpPr>
          <p:nvPr/>
        </p:nvSpPr>
        <p:spPr bwMode="auto">
          <a:xfrm>
            <a:off x="1511300" y="2998788"/>
            <a:ext cx="792163" cy="719137"/>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299015" name="Text Box 7"/>
          <p:cNvSpPr txBox="1">
            <a:spLocks noChangeArrowheads="1"/>
          </p:cNvSpPr>
          <p:nvPr/>
        </p:nvSpPr>
        <p:spPr bwMode="auto">
          <a:xfrm>
            <a:off x="1465263" y="3140075"/>
            <a:ext cx="847725" cy="5175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400">
                <a:solidFill>
                  <a:srgbClr val="800080"/>
                </a:solidFill>
                <a:effectLst>
                  <a:outerShdw blurRad="38100" dist="38100" dir="2700000" algn="tl">
                    <a:srgbClr val="C0C0C0"/>
                  </a:outerShdw>
                </a:effectLst>
                <a:ea typeface="宋体" pitchFamily="2" charset="-122"/>
              </a:rPr>
              <a:t>MAC</a:t>
            </a:r>
            <a:r>
              <a:rPr kumimoji="1" lang="zh-CN" altLang="en-US" sz="1400">
                <a:solidFill>
                  <a:srgbClr val="800080"/>
                </a:solidFill>
                <a:effectLst>
                  <a:outerShdw blurRad="38100" dist="38100" dir="2700000" algn="tl">
                    <a:srgbClr val="C0C0C0"/>
                  </a:outerShdw>
                </a:effectLst>
                <a:ea typeface="宋体" pitchFamily="2" charset="-122"/>
              </a:rPr>
              <a:t>表</a:t>
            </a:r>
          </a:p>
          <a:p>
            <a:pPr algn="ctr">
              <a:spcBef>
                <a:spcPct val="0"/>
              </a:spcBef>
              <a:buClrTx/>
              <a:buSzTx/>
              <a:buFontTx/>
              <a:buNone/>
              <a:defRPr/>
            </a:pPr>
            <a:r>
              <a:rPr kumimoji="1" lang="en-US" altLang="zh-CN" sz="1400">
                <a:solidFill>
                  <a:srgbClr val="800080"/>
                </a:solidFill>
                <a:effectLst>
                  <a:outerShdw blurRad="38100" dist="38100" dir="2700000" algn="tl">
                    <a:srgbClr val="C0C0C0"/>
                  </a:outerShdw>
                </a:effectLst>
                <a:ea typeface="宋体" pitchFamily="2" charset="-122"/>
              </a:rPr>
              <a:t>VLAN</a:t>
            </a:r>
            <a:r>
              <a:rPr kumimoji="1" lang="zh-CN" altLang="en-US" sz="1400">
                <a:solidFill>
                  <a:srgbClr val="800080"/>
                </a:solidFill>
                <a:effectLst>
                  <a:outerShdw blurRad="38100" dist="38100" dir="2700000" algn="tl">
                    <a:srgbClr val="C0C0C0"/>
                  </a:outerShdw>
                </a:effectLst>
                <a:ea typeface="宋体" pitchFamily="2" charset="-122"/>
              </a:rPr>
              <a:t>表</a:t>
            </a:r>
          </a:p>
        </p:txBody>
      </p:sp>
      <p:sp>
        <p:nvSpPr>
          <p:cNvPr id="67592" name="Rectangle 8"/>
          <p:cNvSpPr>
            <a:spLocks noChangeAspect="1" noChangeArrowheads="1"/>
          </p:cNvSpPr>
          <p:nvPr/>
        </p:nvSpPr>
        <p:spPr bwMode="auto">
          <a:xfrm>
            <a:off x="2844800" y="2493963"/>
            <a:ext cx="792163" cy="719137"/>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299017" name="Text Box 9"/>
          <p:cNvSpPr txBox="1">
            <a:spLocks noChangeArrowheads="1"/>
          </p:cNvSpPr>
          <p:nvPr/>
        </p:nvSpPr>
        <p:spPr bwMode="auto">
          <a:xfrm>
            <a:off x="2771775" y="2624138"/>
            <a:ext cx="901700" cy="5175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ea typeface="宋体" pitchFamily="2" charset="-122"/>
              </a:rPr>
              <a:t>三层路由</a:t>
            </a:r>
          </a:p>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ea typeface="宋体" pitchFamily="2" charset="-122"/>
              </a:rPr>
              <a:t>模块</a:t>
            </a:r>
          </a:p>
        </p:txBody>
      </p:sp>
      <p:sp>
        <p:nvSpPr>
          <p:cNvPr id="67594" name="Rectangle 10"/>
          <p:cNvSpPr>
            <a:spLocks noChangeAspect="1" noChangeArrowheads="1"/>
          </p:cNvSpPr>
          <p:nvPr/>
        </p:nvSpPr>
        <p:spPr bwMode="auto">
          <a:xfrm>
            <a:off x="2844800" y="3214688"/>
            <a:ext cx="792163" cy="503237"/>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299019" name="Text Box 11"/>
          <p:cNvSpPr txBox="1">
            <a:spLocks noChangeArrowheads="1"/>
          </p:cNvSpPr>
          <p:nvPr/>
        </p:nvSpPr>
        <p:spPr bwMode="auto">
          <a:xfrm>
            <a:off x="2844800" y="3286125"/>
            <a:ext cx="722313" cy="5175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ea typeface="宋体" pitchFamily="2" charset="-122"/>
              </a:rPr>
              <a:t>路由表</a:t>
            </a:r>
          </a:p>
          <a:p>
            <a:pPr algn="ctr">
              <a:spcBef>
                <a:spcPct val="0"/>
              </a:spcBef>
              <a:buClrTx/>
              <a:buSzTx/>
              <a:buFontTx/>
              <a:buNone/>
              <a:defRPr/>
            </a:pPr>
            <a:endParaRPr kumimoji="1" lang="en-US" altLang="zh-CN" sz="1400">
              <a:solidFill>
                <a:srgbClr val="800080"/>
              </a:solidFill>
              <a:effectLst>
                <a:outerShdw blurRad="38100" dist="38100" dir="2700000" algn="tl">
                  <a:srgbClr val="C0C0C0"/>
                </a:outerShdw>
              </a:effectLst>
              <a:ea typeface="宋体" pitchFamily="2" charset="-122"/>
            </a:endParaRPr>
          </a:p>
        </p:txBody>
      </p:sp>
      <p:sp>
        <p:nvSpPr>
          <p:cNvPr id="67596" name="Rectangle 12"/>
          <p:cNvSpPr>
            <a:spLocks noChangeAspect="1" noChangeArrowheads="1"/>
          </p:cNvSpPr>
          <p:nvPr/>
        </p:nvSpPr>
        <p:spPr bwMode="auto">
          <a:xfrm>
            <a:off x="4176713" y="2493963"/>
            <a:ext cx="792162" cy="719137"/>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299021" name="Text Box 13"/>
          <p:cNvSpPr txBox="1">
            <a:spLocks noChangeArrowheads="1"/>
          </p:cNvSpPr>
          <p:nvPr/>
        </p:nvSpPr>
        <p:spPr bwMode="auto">
          <a:xfrm>
            <a:off x="4191000" y="2566988"/>
            <a:ext cx="722313" cy="5175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ea typeface="宋体" pitchFamily="2" charset="-122"/>
              </a:rPr>
              <a:t>多层</a:t>
            </a:r>
          </a:p>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ea typeface="宋体" pitchFamily="2" charset="-122"/>
              </a:rPr>
              <a:t>流分类</a:t>
            </a:r>
          </a:p>
        </p:txBody>
      </p:sp>
      <p:sp>
        <p:nvSpPr>
          <p:cNvPr id="67598" name="Rectangle 14"/>
          <p:cNvSpPr>
            <a:spLocks noChangeAspect="1" noChangeArrowheads="1"/>
          </p:cNvSpPr>
          <p:nvPr/>
        </p:nvSpPr>
        <p:spPr bwMode="auto">
          <a:xfrm>
            <a:off x="4176713" y="3214688"/>
            <a:ext cx="792162" cy="503237"/>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299023" name="Text Box 15"/>
          <p:cNvSpPr txBox="1">
            <a:spLocks noChangeArrowheads="1"/>
          </p:cNvSpPr>
          <p:nvPr/>
        </p:nvSpPr>
        <p:spPr bwMode="auto">
          <a:xfrm>
            <a:off x="4210050" y="3203575"/>
            <a:ext cx="722313" cy="7302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ea typeface="宋体" pitchFamily="2" charset="-122"/>
              </a:rPr>
              <a:t>流分类</a:t>
            </a:r>
          </a:p>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ea typeface="宋体" pitchFamily="2" charset="-122"/>
              </a:rPr>
              <a:t>规则表</a:t>
            </a:r>
          </a:p>
          <a:p>
            <a:pPr algn="ctr">
              <a:spcBef>
                <a:spcPct val="0"/>
              </a:spcBef>
              <a:buClrTx/>
              <a:buSzTx/>
              <a:buFontTx/>
              <a:buNone/>
              <a:defRPr/>
            </a:pPr>
            <a:endParaRPr kumimoji="1" lang="en-US" altLang="zh-CN" sz="1400">
              <a:solidFill>
                <a:srgbClr val="800080"/>
              </a:solidFill>
              <a:effectLst>
                <a:outerShdw blurRad="38100" dist="38100" dir="2700000" algn="tl">
                  <a:srgbClr val="C0C0C0"/>
                </a:outerShdw>
              </a:effectLst>
              <a:ea typeface="宋体" pitchFamily="2" charset="-122"/>
            </a:endParaRPr>
          </a:p>
        </p:txBody>
      </p:sp>
      <p:sp>
        <p:nvSpPr>
          <p:cNvPr id="67600" name="Rectangle 16"/>
          <p:cNvSpPr>
            <a:spLocks noChangeAspect="1" noChangeArrowheads="1"/>
          </p:cNvSpPr>
          <p:nvPr/>
        </p:nvSpPr>
        <p:spPr bwMode="auto">
          <a:xfrm>
            <a:off x="5535613" y="2492375"/>
            <a:ext cx="1655762" cy="719138"/>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299025" name="Text Box 17"/>
          <p:cNvSpPr txBox="1">
            <a:spLocks noChangeArrowheads="1"/>
          </p:cNvSpPr>
          <p:nvPr/>
        </p:nvSpPr>
        <p:spPr bwMode="auto">
          <a:xfrm>
            <a:off x="5549900" y="2565400"/>
            <a:ext cx="1641475" cy="304800"/>
          </a:xfrm>
          <a:prstGeom prst="rect">
            <a:avLst/>
          </a:prstGeom>
          <a:noFill/>
          <a:ln w="9525" algn="ctr">
            <a:noFill/>
            <a:miter lim="800000"/>
            <a:headEnd/>
            <a:tailEnd/>
          </a:ln>
          <a:effectLst/>
        </p:spPr>
        <p:txBody>
          <a:bodyPr>
            <a:spAutoFit/>
          </a:bodyPr>
          <a:lstStyle/>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ea typeface="宋体" pitchFamily="2" charset="-122"/>
              </a:rPr>
              <a:t>多层流处理</a:t>
            </a:r>
          </a:p>
        </p:txBody>
      </p:sp>
      <p:sp>
        <p:nvSpPr>
          <p:cNvPr id="67602" name="Rectangle 18"/>
          <p:cNvSpPr>
            <a:spLocks noChangeAspect="1" noChangeArrowheads="1"/>
          </p:cNvSpPr>
          <p:nvPr/>
        </p:nvSpPr>
        <p:spPr bwMode="auto">
          <a:xfrm>
            <a:off x="5535613" y="3213100"/>
            <a:ext cx="1655762" cy="503238"/>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299027" name="Text Box 19"/>
          <p:cNvSpPr txBox="1">
            <a:spLocks noChangeArrowheads="1"/>
          </p:cNvSpPr>
          <p:nvPr/>
        </p:nvSpPr>
        <p:spPr bwMode="auto">
          <a:xfrm>
            <a:off x="5715000" y="3284538"/>
            <a:ext cx="1260475" cy="5175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ea typeface="宋体" pitchFamily="2" charset="-122"/>
              </a:rPr>
              <a:t>流处理属性表</a:t>
            </a:r>
          </a:p>
          <a:p>
            <a:pPr algn="ctr">
              <a:spcBef>
                <a:spcPct val="0"/>
              </a:spcBef>
              <a:buClrTx/>
              <a:buSzTx/>
              <a:buFontTx/>
              <a:buNone/>
              <a:defRPr/>
            </a:pPr>
            <a:endParaRPr kumimoji="1" lang="en-US" altLang="zh-CN" sz="1400">
              <a:solidFill>
                <a:srgbClr val="800080"/>
              </a:solidFill>
              <a:effectLst>
                <a:outerShdw blurRad="38100" dist="38100" dir="2700000" algn="tl">
                  <a:srgbClr val="C0C0C0"/>
                </a:outerShdw>
              </a:effectLst>
              <a:ea typeface="宋体" pitchFamily="2" charset="-122"/>
            </a:endParaRPr>
          </a:p>
        </p:txBody>
      </p:sp>
      <p:sp>
        <p:nvSpPr>
          <p:cNvPr id="299028" name="Text Box 20"/>
          <p:cNvSpPr txBox="1">
            <a:spLocks noChangeArrowheads="1"/>
          </p:cNvSpPr>
          <p:nvPr/>
        </p:nvSpPr>
        <p:spPr bwMode="auto">
          <a:xfrm>
            <a:off x="5387975" y="2886075"/>
            <a:ext cx="1920875" cy="45720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200">
                <a:solidFill>
                  <a:srgbClr val="800080"/>
                </a:solidFill>
                <a:effectLst>
                  <a:outerShdw blurRad="38100" dist="38100" dir="2700000" algn="tl">
                    <a:srgbClr val="C0C0C0"/>
                  </a:outerShdw>
                </a:effectLst>
                <a:ea typeface="宋体" pitchFamily="2" charset="-122"/>
              </a:rPr>
              <a:t>（接入带宽约束</a:t>
            </a:r>
            <a:r>
              <a:rPr kumimoji="1" lang="en-US" altLang="zh-CN" sz="1200">
                <a:solidFill>
                  <a:srgbClr val="800080"/>
                </a:solidFill>
                <a:effectLst>
                  <a:outerShdw blurRad="38100" dist="38100" dir="2700000" algn="tl">
                    <a:srgbClr val="C0C0C0"/>
                  </a:outerShdw>
                </a:effectLst>
                <a:ea typeface="宋体" pitchFamily="2" charset="-122"/>
              </a:rPr>
              <a:t>/</a:t>
            </a:r>
            <a:r>
              <a:rPr kumimoji="1" lang="zh-CN" altLang="en-US" sz="1200">
                <a:solidFill>
                  <a:srgbClr val="800080"/>
                </a:solidFill>
                <a:effectLst>
                  <a:outerShdw blurRad="38100" dist="38100" dir="2700000" algn="tl">
                    <a:srgbClr val="C0C0C0"/>
                  </a:outerShdw>
                </a:effectLst>
                <a:ea typeface="宋体" pitchFamily="2" charset="-122"/>
              </a:rPr>
              <a:t>优先级）</a:t>
            </a:r>
          </a:p>
          <a:p>
            <a:pPr algn="ctr">
              <a:spcBef>
                <a:spcPct val="0"/>
              </a:spcBef>
              <a:buClrTx/>
              <a:buSzTx/>
              <a:buFontTx/>
              <a:buNone/>
              <a:defRPr/>
            </a:pPr>
            <a:endParaRPr kumimoji="1" lang="en-US" altLang="zh-CN" sz="1200">
              <a:solidFill>
                <a:srgbClr val="800080"/>
              </a:solidFill>
              <a:effectLst>
                <a:outerShdw blurRad="38100" dist="38100" dir="2700000" algn="tl">
                  <a:srgbClr val="C0C0C0"/>
                </a:outerShdw>
              </a:effectLst>
              <a:ea typeface="宋体" pitchFamily="2" charset="-122"/>
            </a:endParaRPr>
          </a:p>
        </p:txBody>
      </p:sp>
      <p:sp>
        <p:nvSpPr>
          <p:cNvPr id="67605" name="Rectangle 21"/>
          <p:cNvSpPr>
            <a:spLocks noChangeAspect="1" noChangeArrowheads="1"/>
          </p:cNvSpPr>
          <p:nvPr/>
        </p:nvSpPr>
        <p:spPr bwMode="auto">
          <a:xfrm>
            <a:off x="1979613" y="4845050"/>
            <a:ext cx="4465637" cy="503238"/>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299030" name="Text Box 22"/>
          <p:cNvSpPr txBox="1">
            <a:spLocks noChangeArrowheads="1"/>
          </p:cNvSpPr>
          <p:nvPr/>
        </p:nvSpPr>
        <p:spPr bwMode="auto">
          <a:xfrm>
            <a:off x="3421063" y="4927600"/>
            <a:ext cx="1489075" cy="5175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ea typeface="宋体" pitchFamily="2" charset="-122"/>
              </a:rPr>
              <a:t>策略</a:t>
            </a:r>
            <a:r>
              <a:rPr kumimoji="1" lang="en-US" altLang="zh-CN" sz="1400">
                <a:solidFill>
                  <a:srgbClr val="800080"/>
                </a:solidFill>
                <a:effectLst>
                  <a:outerShdw blurRad="38100" dist="38100" dir="2700000" algn="tl">
                    <a:srgbClr val="C0C0C0"/>
                  </a:outerShdw>
                </a:effectLst>
                <a:ea typeface="宋体" pitchFamily="2" charset="-122"/>
              </a:rPr>
              <a:t>/</a:t>
            </a:r>
            <a:r>
              <a:rPr kumimoji="1" lang="zh-CN" altLang="en-US" sz="1400">
                <a:solidFill>
                  <a:srgbClr val="800080"/>
                </a:solidFill>
                <a:effectLst>
                  <a:outerShdw blurRad="38100" dist="38100" dir="2700000" algn="tl">
                    <a:srgbClr val="C0C0C0"/>
                  </a:outerShdw>
                </a:effectLst>
                <a:ea typeface="宋体" pitchFamily="2" charset="-122"/>
              </a:rPr>
              <a:t>管理服务器</a:t>
            </a:r>
          </a:p>
          <a:p>
            <a:pPr algn="ctr">
              <a:spcBef>
                <a:spcPct val="0"/>
              </a:spcBef>
              <a:buClrTx/>
              <a:buSzTx/>
              <a:buFontTx/>
              <a:buNone/>
              <a:defRPr/>
            </a:pPr>
            <a:endParaRPr kumimoji="1" lang="en-US" altLang="zh-CN" sz="1400">
              <a:solidFill>
                <a:srgbClr val="800080"/>
              </a:solidFill>
              <a:effectLst>
                <a:outerShdw blurRad="38100" dist="38100" dir="2700000" algn="tl">
                  <a:srgbClr val="C0C0C0"/>
                </a:outerShdw>
              </a:effectLst>
              <a:ea typeface="宋体" pitchFamily="2" charset="-122"/>
            </a:endParaRPr>
          </a:p>
        </p:txBody>
      </p:sp>
      <p:sp>
        <p:nvSpPr>
          <p:cNvPr id="67607" name="AutoShape 23"/>
          <p:cNvSpPr>
            <a:spLocks noChangeArrowheads="1"/>
          </p:cNvSpPr>
          <p:nvPr/>
        </p:nvSpPr>
        <p:spPr bwMode="auto">
          <a:xfrm flipH="1">
            <a:off x="900113" y="1917700"/>
            <a:ext cx="536575" cy="863600"/>
          </a:xfrm>
          <a:prstGeom prst="rightArrow">
            <a:avLst>
              <a:gd name="adj1" fmla="val 50000"/>
              <a:gd name="adj2" fmla="val 25000"/>
            </a:avLst>
          </a:prstGeom>
          <a:solidFill>
            <a:srgbClr val="FF9900"/>
          </a:solidFill>
          <a:ln w="9525" algn="ctr">
            <a:solidFill>
              <a:schemeClr val="tx1"/>
            </a:solidFill>
            <a:miter lim="800000"/>
            <a:headEnd/>
            <a:tailEnd/>
          </a:ln>
        </p:spPr>
        <p:txBody>
          <a:bodyPr wrap="none" anchor="ctr"/>
          <a:lstStyle/>
          <a:p>
            <a:endParaRPr lang="zh-CN" altLang="en-US"/>
          </a:p>
        </p:txBody>
      </p:sp>
      <p:sp>
        <p:nvSpPr>
          <p:cNvPr id="299032" name="Text Box 24"/>
          <p:cNvSpPr txBox="1">
            <a:spLocks noChangeArrowheads="1"/>
          </p:cNvSpPr>
          <p:nvPr/>
        </p:nvSpPr>
        <p:spPr bwMode="auto">
          <a:xfrm>
            <a:off x="935038" y="2060575"/>
            <a:ext cx="539750" cy="5175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chemeClr val="accent2"/>
                </a:solidFill>
                <a:effectLst>
                  <a:outerShdw blurRad="38100" dist="38100" dir="2700000" algn="tl">
                    <a:srgbClr val="C0C0C0"/>
                  </a:outerShdw>
                </a:effectLst>
                <a:latin typeface="Times New Roman" pitchFamily="18" charset="0"/>
                <a:ea typeface="宋体" pitchFamily="2" charset="-122"/>
              </a:rPr>
              <a:t>以太</a:t>
            </a:r>
          </a:p>
          <a:p>
            <a:pPr algn="ctr">
              <a:spcBef>
                <a:spcPct val="0"/>
              </a:spcBef>
              <a:buClrTx/>
              <a:buSzTx/>
              <a:buFontTx/>
              <a:buNone/>
              <a:defRPr/>
            </a:pPr>
            <a:r>
              <a:rPr kumimoji="1" lang="zh-CN" altLang="en-US" sz="1400">
                <a:solidFill>
                  <a:schemeClr val="accent2"/>
                </a:solidFill>
                <a:effectLst>
                  <a:outerShdw blurRad="38100" dist="38100" dir="2700000" algn="tl">
                    <a:srgbClr val="C0C0C0"/>
                  </a:outerShdw>
                </a:effectLst>
                <a:latin typeface="Times New Roman" pitchFamily="18" charset="0"/>
                <a:ea typeface="宋体" pitchFamily="2" charset="-122"/>
              </a:rPr>
              <a:t>网帧</a:t>
            </a:r>
          </a:p>
        </p:txBody>
      </p:sp>
      <p:sp>
        <p:nvSpPr>
          <p:cNvPr id="67609" name="AutoShape 25"/>
          <p:cNvSpPr>
            <a:spLocks noChangeArrowheads="1"/>
          </p:cNvSpPr>
          <p:nvPr/>
        </p:nvSpPr>
        <p:spPr bwMode="auto">
          <a:xfrm>
            <a:off x="900113" y="2925763"/>
            <a:ext cx="576262" cy="863600"/>
          </a:xfrm>
          <a:prstGeom prst="rightArrow">
            <a:avLst>
              <a:gd name="adj1" fmla="val 50000"/>
              <a:gd name="adj2" fmla="val 25000"/>
            </a:avLst>
          </a:prstGeom>
          <a:solidFill>
            <a:srgbClr val="FF9900"/>
          </a:solidFill>
          <a:ln w="9525" algn="ctr">
            <a:solidFill>
              <a:schemeClr val="tx1"/>
            </a:solidFill>
            <a:miter lim="800000"/>
            <a:headEnd/>
            <a:tailEnd/>
          </a:ln>
        </p:spPr>
        <p:txBody>
          <a:bodyPr wrap="none" anchor="ctr"/>
          <a:lstStyle/>
          <a:p>
            <a:endParaRPr lang="zh-CN" altLang="en-US"/>
          </a:p>
        </p:txBody>
      </p:sp>
      <p:sp>
        <p:nvSpPr>
          <p:cNvPr id="299034" name="Text Box 26"/>
          <p:cNvSpPr txBox="1">
            <a:spLocks noChangeArrowheads="1"/>
          </p:cNvSpPr>
          <p:nvPr/>
        </p:nvSpPr>
        <p:spPr bwMode="auto">
          <a:xfrm>
            <a:off x="901700" y="3068638"/>
            <a:ext cx="539750" cy="5175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chemeClr val="accent2"/>
                </a:solidFill>
                <a:effectLst>
                  <a:outerShdw blurRad="38100" dist="38100" dir="2700000" algn="tl">
                    <a:srgbClr val="C0C0C0"/>
                  </a:outerShdw>
                </a:effectLst>
                <a:latin typeface="Times New Roman" pitchFamily="18" charset="0"/>
                <a:ea typeface="宋体" pitchFamily="2" charset="-122"/>
              </a:rPr>
              <a:t>以太</a:t>
            </a:r>
          </a:p>
          <a:p>
            <a:pPr algn="ctr">
              <a:spcBef>
                <a:spcPct val="0"/>
              </a:spcBef>
              <a:buClrTx/>
              <a:buSzTx/>
              <a:buFontTx/>
              <a:buNone/>
              <a:defRPr/>
            </a:pPr>
            <a:r>
              <a:rPr kumimoji="1" lang="zh-CN" altLang="en-US" sz="1400">
                <a:solidFill>
                  <a:schemeClr val="accent2"/>
                </a:solidFill>
                <a:effectLst>
                  <a:outerShdw blurRad="38100" dist="38100" dir="2700000" algn="tl">
                    <a:srgbClr val="C0C0C0"/>
                  </a:outerShdw>
                </a:effectLst>
                <a:latin typeface="Times New Roman" pitchFamily="18" charset="0"/>
                <a:ea typeface="宋体" pitchFamily="2" charset="-122"/>
              </a:rPr>
              <a:t>网帧</a:t>
            </a:r>
          </a:p>
        </p:txBody>
      </p:sp>
      <p:sp>
        <p:nvSpPr>
          <p:cNvPr id="67611" name="AutoShape 27"/>
          <p:cNvSpPr>
            <a:spLocks noChangeArrowheads="1"/>
          </p:cNvSpPr>
          <p:nvPr/>
        </p:nvSpPr>
        <p:spPr bwMode="auto">
          <a:xfrm>
            <a:off x="2339975" y="3068638"/>
            <a:ext cx="504825" cy="288925"/>
          </a:xfrm>
          <a:prstGeom prst="rightArrow">
            <a:avLst>
              <a:gd name="adj1" fmla="val 50000"/>
              <a:gd name="adj2" fmla="val 43681"/>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7612" name="AutoShape 28"/>
          <p:cNvSpPr>
            <a:spLocks noChangeArrowheads="1"/>
          </p:cNvSpPr>
          <p:nvPr/>
        </p:nvSpPr>
        <p:spPr bwMode="auto">
          <a:xfrm>
            <a:off x="3636963" y="3068638"/>
            <a:ext cx="504825" cy="288925"/>
          </a:xfrm>
          <a:prstGeom prst="rightArrow">
            <a:avLst>
              <a:gd name="adj1" fmla="val 50000"/>
              <a:gd name="adj2" fmla="val 43681"/>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7613" name="AutoShape 29"/>
          <p:cNvSpPr>
            <a:spLocks noChangeArrowheads="1"/>
          </p:cNvSpPr>
          <p:nvPr/>
        </p:nvSpPr>
        <p:spPr bwMode="auto">
          <a:xfrm>
            <a:off x="5003800" y="3068638"/>
            <a:ext cx="504825" cy="288925"/>
          </a:xfrm>
          <a:prstGeom prst="rightArrow">
            <a:avLst>
              <a:gd name="adj1" fmla="val 50000"/>
              <a:gd name="adj2" fmla="val 43681"/>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7614" name="AutoShape 30"/>
          <p:cNvSpPr>
            <a:spLocks noChangeArrowheads="1"/>
          </p:cNvSpPr>
          <p:nvPr/>
        </p:nvSpPr>
        <p:spPr bwMode="auto">
          <a:xfrm>
            <a:off x="3563938" y="3357563"/>
            <a:ext cx="504825" cy="1511300"/>
          </a:xfrm>
          <a:prstGeom prst="downArrow">
            <a:avLst>
              <a:gd name="adj1" fmla="val 39620"/>
              <a:gd name="adj2" fmla="val 47484"/>
            </a:avLst>
          </a:prstGeom>
          <a:solidFill>
            <a:srgbClr val="FFFF99"/>
          </a:solidFill>
          <a:ln w="9525" algn="ctr">
            <a:solidFill>
              <a:schemeClr val="tx1"/>
            </a:solidFill>
            <a:miter lim="800000"/>
            <a:headEnd/>
            <a:tailEnd/>
          </a:ln>
        </p:spPr>
        <p:txBody>
          <a:bodyPr wrap="none" anchor="ctr"/>
          <a:lstStyle/>
          <a:p>
            <a:endParaRPr lang="zh-CN" altLang="en-US"/>
          </a:p>
        </p:txBody>
      </p:sp>
      <p:sp>
        <p:nvSpPr>
          <p:cNvPr id="299039" name="Text Box 31"/>
          <p:cNvSpPr txBox="1">
            <a:spLocks noChangeArrowheads="1"/>
          </p:cNvSpPr>
          <p:nvPr/>
        </p:nvSpPr>
        <p:spPr bwMode="auto">
          <a:xfrm>
            <a:off x="3636963" y="3573463"/>
            <a:ext cx="365125" cy="7302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chemeClr val="accent2"/>
                </a:solidFill>
                <a:effectLst>
                  <a:outerShdw blurRad="38100" dist="38100" dir="2700000" algn="tl">
                    <a:srgbClr val="C0C0C0"/>
                  </a:outerShdw>
                </a:effectLst>
                <a:latin typeface="Times New Roman" pitchFamily="18" charset="0"/>
                <a:ea typeface="宋体" pitchFamily="2" charset="-122"/>
              </a:rPr>
              <a:t>广</a:t>
            </a:r>
          </a:p>
          <a:p>
            <a:pPr algn="ctr">
              <a:spcBef>
                <a:spcPct val="0"/>
              </a:spcBef>
              <a:buClrTx/>
              <a:buSzTx/>
              <a:buFontTx/>
              <a:buNone/>
              <a:defRPr/>
            </a:pPr>
            <a:r>
              <a:rPr kumimoji="1" lang="zh-CN" altLang="en-US" sz="1400">
                <a:solidFill>
                  <a:schemeClr val="accent2"/>
                </a:solidFill>
                <a:effectLst>
                  <a:outerShdw blurRad="38100" dist="38100" dir="2700000" algn="tl">
                    <a:srgbClr val="C0C0C0"/>
                  </a:outerShdw>
                </a:effectLst>
                <a:latin typeface="Times New Roman" pitchFamily="18" charset="0"/>
                <a:ea typeface="宋体" pitchFamily="2" charset="-122"/>
              </a:rPr>
              <a:t>播</a:t>
            </a:r>
          </a:p>
          <a:p>
            <a:pPr algn="ctr">
              <a:spcBef>
                <a:spcPct val="0"/>
              </a:spcBef>
              <a:buClrTx/>
              <a:buSzTx/>
              <a:buFontTx/>
              <a:buNone/>
              <a:defRPr/>
            </a:pPr>
            <a:r>
              <a:rPr kumimoji="1" lang="zh-CN" altLang="en-US" sz="1400">
                <a:solidFill>
                  <a:schemeClr val="accent2"/>
                </a:solidFill>
                <a:effectLst>
                  <a:outerShdw blurRad="38100" dist="38100" dir="2700000" algn="tl">
                    <a:srgbClr val="C0C0C0"/>
                  </a:outerShdw>
                </a:effectLst>
                <a:latin typeface="Times New Roman" pitchFamily="18" charset="0"/>
                <a:ea typeface="宋体" pitchFamily="2" charset="-122"/>
              </a:rPr>
              <a:t>包</a:t>
            </a:r>
          </a:p>
        </p:txBody>
      </p:sp>
      <p:sp>
        <p:nvSpPr>
          <p:cNvPr id="67616" name="AutoShape 32"/>
          <p:cNvSpPr>
            <a:spLocks noChangeArrowheads="1"/>
          </p:cNvSpPr>
          <p:nvPr/>
        </p:nvSpPr>
        <p:spPr bwMode="auto">
          <a:xfrm>
            <a:off x="4932363" y="3357563"/>
            <a:ext cx="504825" cy="1511300"/>
          </a:xfrm>
          <a:prstGeom prst="downArrow">
            <a:avLst>
              <a:gd name="adj1" fmla="val 54713"/>
              <a:gd name="adj2" fmla="val 47484"/>
            </a:avLst>
          </a:prstGeom>
          <a:solidFill>
            <a:srgbClr val="FFFF99"/>
          </a:solidFill>
          <a:ln w="9525" algn="ctr">
            <a:solidFill>
              <a:schemeClr val="tx1"/>
            </a:solidFill>
            <a:miter lim="800000"/>
            <a:headEnd/>
            <a:tailEnd/>
          </a:ln>
        </p:spPr>
        <p:txBody>
          <a:bodyPr wrap="none" anchor="ctr"/>
          <a:lstStyle/>
          <a:p>
            <a:endParaRPr lang="zh-CN" altLang="en-US"/>
          </a:p>
        </p:txBody>
      </p:sp>
      <p:sp>
        <p:nvSpPr>
          <p:cNvPr id="299041" name="Text Box 33"/>
          <p:cNvSpPr txBox="1">
            <a:spLocks noChangeArrowheads="1"/>
          </p:cNvSpPr>
          <p:nvPr/>
        </p:nvSpPr>
        <p:spPr bwMode="auto">
          <a:xfrm>
            <a:off x="4997450" y="3573463"/>
            <a:ext cx="365125" cy="7302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chemeClr val="accent2"/>
                </a:solidFill>
                <a:effectLst>
                  <a:outerShdw blurRad="38100" dist="38100" dir="2700000" algn="tl">
                    <a:srgbClr val="C0C0C0"/>
                  </a:outerShdw>
                </a:effectLst>
                <a:latin typeface="Times New Roman" pitchFamily="18" charset="0"/>
                <a:ea typeface="宋体" pitchFamily="2" charset="-122"/>
              </a:rPr>
              <a:t>未</a:t>
            </a:r>
          </a:p>
          <a:p>
            <a:pPr algn="ctr">
              <a:spcBef>
                <a:spcPct val="0"/>
              </a:spcBef>
              <a:buClrTx/>
              <a:buSzTx/>
              <a:buFontTx/>
              <a:buNone/>
              <a:defRPr/>
            </a:pPr>
            <a:r>
              <a:rPr kumimoji="1" lang="zh-CN" altLang="en-US" sz="1400">
                <a:solidFill>
                  <a:schemeClr val="accent2"/>
                </a:solidFill>
                <a:effectLst>
                  <a:outerShdw blurRad="38100" dist="38100" dir="2700000" algn="tl">
                    <a:srgbClr val="C0C0C0"/>
                  </a:outerShdw>
                </a:effectLst>
                <a:latin typeface="Times New Roman" pitchFamily="18" charset="0"/>
                <a:ea typeface="宋体" pitchFamily="2" charset="-122"/>
              </a:rPr>
              <a:t>知</a:t>
            </a:r>
          </a:p>
          <a:p>
            <a:pPr algn="ctr">
              <a:spcBef>
                <a:spcPct val="0"/>
              </a:spcBef>
              <a:buClrTx/>
              <a:buSzTx/>
              <a:buFontTx/>
              <a:buNone/>
              <a:defRPr/>
            </a:pPr>
            <a:r>
              <a:rPr kumimoji="1" lang="zh-CN" altLang="en-US" sz="1400">
                <a:solidFill>
                  <a:schemeClr val="accent2"/>
                </a:solidFill>
                <a:effectLst>
                  <a:outerShdw blurRad="38100" dist="38100" dir="2700000" algn="tl">
                    <a:srgbClr val="C0C0C0"/>
                  </a:outerShdw>
                </a:effectLst>
                <a:latin typeface="Times New Roman" pitchFamily="18" charset="0"/>
                <a:ea typeface="宋体" pitchFamily="2" charset="-122"/>
              </a:rPr>
              <a:t>流</a:t>
            </a:r>
          </a:p>
        </p:txBody>
      </p:sp>
      <p:sp>
        <p:nvSpPr>
          <p:cNvPr id="67618" name="Line 34"/>
          <p:cNvSpPr>
            <a:spLocks noChangeShapeType="1"/>
          </p:cNvSpPr>
          <p:nvPr/>
        </p:nvSpPr>
        <p:spPr bwMode="auto">
          <a:xfrm flipV="1">
            <a:off x="4572000" y="3717925"/>
            <a:ext cx="0" cy="1150938"/>
          </a:xfrm>
          <a:prstGeom prst="line">
            <a:avLst/>
          </a:prstGeom>
          <a:noFill/>
          <a:ln w="9525">
            <a:solidFill>
              <a:srgbClr val="FF0000"/>
            </a:solidFill>
            <a:round/>
            <a:headEnd/>
            <a:tailEnd type="triangle" w="med" len="med"/>
          </a:ln>
        </p:spPr>
        <p:txBody>
          <a:bodyPr wrap="none" anchor="ctr"/>
          <a:lstStyle/>
          <a:p>
            <a:endParaRPr lang="zh-CN" altLang="en-US"/>
          </a:p>
        </p:txBody>
      </p:sp>
      <p:sp>
        <p:nvSpPr>
          <p:cNvPr id="67619" name="Line 35"/>
          <p:cNvSpPr>
            <a:spLocks noChangeShapeType="1"/>
          </p:cNvSpPr>
          <p:nvPr/>
        </p:nvSpPr>
        <p:spPr bwMode="auto">
          <a:xfrm flipV="1">
            <a:off x="5940425" y="3717925"/>
            <a:ext cx="431800" cy="1150938"/>
          </a:xfrm>
          <a:prstGeom prst="line">
            <a:avLst/>
          </a:prstGeom>
          <a:noFill/>
          <a:ln w="9525">
            <a:solidFill>
              <a:srgbClr val="FF0000"/>
            </a:solidFill>
            <a:round/>
            <a:headEnd/>
            <a:tailEnd type="triangle" w="med" len="med"/>
          </a:ln>
        </p:spPr>
        <p:txBody>
          <a:bodyPr wrap="none" anchor="ctr"/>
          <a:lstStyle/>
          <a:p>
            <a:endParaRPr lang="zh-CN" altLang="en-US"/>
          </a:p>
        </p:txBody>
      </p:sp>
      <p:sp>
        <p:nvSpPr>
          <p:cNvPr id="67620" name="Line 36"/>
          <p:cNvSpPr>
            <a:spLocks noChangeShapeType="1"/>
          </p:cNvSpPr>
          <p:nvPr/>
        </p:nvSpPr>
        <p:spPr bwMode="auto">
          <a:xfrm flipV="1">
            <a:off x="3205163" y="3717925"/>
            <a:ext cx="0" cy="1150938"/>
          </a:xfrm>
          <a:prstGeom prst="line">
            <a:avLst/>
          </a:prstGeom>
          <a:noFill/>
          <a:ln w="9525">
            <a:solidFill>
              <a:srgbClr val="FF0000"/>
            </a:solidFill>
            <a:round/>
            <a:headEnd/>
            <a:tailEnd type="triangle" w="med" len="med"/>
          </a:ln>
        </p:spPr>
        <p:txBody>
          <a:bodyPr wrap="none" anchor="ctr"/>
          <a:lstStyle/>
          <a:p>
            <a:endParaRPr lang="zh-CN" altLang="en-US"/>
          </a:p>
        </p:txBody>
      </p:sp>
      <p:sp>
        <p:nvSpPr>
          <p:cNvPr id="67621" name="Line 37"/>
          <p:cNvSpPr>
            <a:spLocks noChangeShapeType="1"/>
          </p:cNvSpPr>
          <p:nvPr/>
        </p:nvSpPr>
        <p:spPr bwMode="auto">
          <a:xfrm flipH="1" flipV="1">
            <a:off x="1908175" y="3717925"/>
            <a:ext cx="431800" cy="1150938"/>
          </a:xfrm>
          <a:prstGeom prst="line">
            <a:avLst/>
          </a:prstGeom>
          <a:noFill/>
          <a:ln w="9525">
            <a:solidFill>
              <a:srgbClr val="FF0000"/>
            </a:solidFill>
            <a:round/>
            <a:headEnd/>
            <a:tailEnd type="triangle" w="med" len="med"/>
          </a:ln>
        </p:spPr>
        <p:txBody>
          <a:bodyPr wrap="none" anchor="ctr"/>
          <a:lstStyle/>
          <a:p>
            <a:endParaRPr lang="zh-CN" altLang="en-US"/>
          </a:p>
        </p:txBody>
      </p:sp>
      <p:sp>
        <p:nvSpPr>
          <p:cNvPr id="67622" name="AutoShape 38"/>
          <p:cNvSpPr>
            <a:spLocks noChangeArrowheads="1"/>
          </p:cNvSpPr>
          <p:nvPr/>
        </p:nvSpPr>
        <p:spPr bwMode="auto">
          <a:xfrm>
            <a:off x="7235825" y="2781300"/>
            <a:ext cx="576263" cy="576263"/>
          </a:xfrm>
          <a:prstGeom prst="rightArrow">
            <a:avLst>
              <a:gd name="adj1" fmla="val 50000"/>
              <a:gd name="adj2" fmla="val 25000"/>
            </a:avLst>
          </a:prstGeom>
          <a:solidFill>
            <a:srgbClr val="FFCC99"/>
          </a:solidFill>
          <a:ln w="9525" algn="ctr">
            <a:solidFill>
              <a:schemeClr val="tx1"/>
            </a:solidFill>
            <a:miter lim="800000"/>
            <a:headEnd/>
            <a:tailEnd/>
          </a:ln>
        </p:spPr>
        <p:txBody>
          <a:bodyPr wrap="none" anchor="ctr"/>
          <a:lstStyle/>
          <a:p>
            <a:endParaRPr lang="zh-CN" altLang="en-US"/>
          </a:p>
        </p:txBody>
      </p:sp>
      <p:sp>
        <p:nvSpPr>
          <p:cNvPr id="67623" name="Rectangle 39"/>
          <p:cNvSpPr>
            <a:spLocks noChangeAspect="1" noChangeArrowheads="1"/>
          </p:cNvSpPr>
          <p:nvPr/>
        </p:nvSpPr>
        <p:spPr bwMode="auto">
          <a:xfrm>
            <a:off x="7813675" y="1341438"/>
            <a:ext cx="431800" cy="2376487"/>
          </a:xfrm>
          <a:prstGeom prst="rect">
            <a:avLst/>
          </a:prstGeom>
          <a:gradFill rotWithShape="0">
            <a:gsLst>
              <a:gs pos="0">
                <a:srgbClr val="D2D2D2"/>
              </a:gs>
              <a:gs pos="50000">
                <a:srgbClr val="EAEAEA"/>
              </a:gs>
              <a:gs pos="100000">
                <a:srgbClr val="D2D2D2"/>
              </a:gs>
            </a:gsLst>
            <a:lin ang="2700000" scaled="1"/>
          </a:gradFill>
          <a:ln w="25400">
            <a:solidFill>
              <a:srgbClr val="B2B2B2"/>
            </a:solidFill>
            <a:miter lim="800000"/>
            <a:headEnd/>
            <a:tailEnd/>
          </a:ln>
        </p:spPr>
        <p:txBody>
          <a:bodyPr wrap="none" anchor="ctr"/>
          <a:lstStyle/>
          <a:p>
            <a:endParaRPr lang="zh-CN" altLang="en-US"/>
          </a:p>
        </p:txBody>
      </p:sp>
      <p:sp>
        <p:nvSpPr>
          <p:cNvPr id="299048" name="Text Box 40"/>
          <p:cNvSpPr txBox="1">
            <a:spLocks noChangeArrowheads="1"/>
          </p:cNvSpPr>
          <p:nvPr/>
        </p:nvSpPr>
        <p:spPr bwMode="auto">
          <a:xfrm>
            <a:off x="7813675" y="2060575"/>
            <a:ext cx="365125" cy="73025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latin typeface="Times New Roman" pitchFamily="18" charset="0"/>
                <a:ea typeface="宋体" pitchFamily="2" charset="-122"/>
              </a:rPr>
              <a:t>交</a:t>
            </a:r>
          </a:p>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latin typeface="Times New Roman" pitchFamily="18" charset="0"/>
                <a:ea typeface="宋体" pitchFamily="2" charset="-122"/>
              </a:rPr>
              <a:t>换</a:t>
            </a:r>
          </a:p>
          <a:p>
            <a:pPr algn="ctr">
              <a:spcBef>
                <a:spcPct val="0"/>
              </a:spcBef>
              <a:buClrTx/>
              <a:buSzTx/>
              <a:buFontTx/>
              <a:buNone/>
              <a:defRPr/>
            </a:pPr>
            <a:r>
              <a:rPr kumimoji="1" lang="zh-CN" altLang="en-US" sz="1400">
                <a:solidFill>
                  <a:srgbClr val="800080"/>
                </a:solidFill>
                <a:effectLst>
                  <a:outerShdw blurRad="38100" dist="38100" dir="2700000" algn="tl">
                    <a:srgbClr val="C0C0C0"/>
                  </a:outerShdw>
                </a:effectLst>
                <a:latin typeface="Times New Roman" pitchFamily="18" charset="0"/>
                <a:ea typeface="宋体" pitchFamily="2" charset="-122"/>
              </a:rPr>
              <a:t>网</a:t>
            </a:r>
          </a:p>
        </p:txBody>
      </p:sp>
      <p:sp>
        <p:nvSpPr>
          <p:cNvPr id="67625" name="AutoShape 41"/>
          <p:cNvSpPr>
            <a:spLocks noChangeArrowheads="1"/>
          </p:cNvSpPr>
          <p:nvPr/>
        </p:nvSpPr>
        <p:spPr bwMode="auto">
          <a:xfrm flipH="1">
            <a:off x="2338388" y="1484313"/>
            <a:ext cx="5473700" cy="720725"/>
          </a:xfrm>
          <a:prstGeom prst="rightArrow">
            <a:avLst>
              <a:gd name="adj1" fmla="val 40093"/>
              <a:gd name="adj2" fmla="val 42650"/>
            </a:avLst>
          </a:prstGeom>
          <a:solidFill>
            <a:srgbClr val="FFCC99"/>
          </a:solidFill>
          <a:ln w="9525" algn="ctr">
            <a:solidFill>
              <a:schemeClr val="tx1"/>
            </a:solidFill>
            <a:miter lim="800000"/>
            <a:headEnd/>
            <a:tailEnd/>
          </a:ln>
        </p:spPr>
        <p:txBody>
          <a:bodyPr wrap="none" anchor="ctr"/>
          <a:lstStyle/>
          <a:p>
            <a:endParaRPr lang="zh-CN" altLang="en-US"/>
          </a:p>
        </p:txBody>
      </p:sp>
      <p:sp>
        <p:nvSpPr>
          <p:cNvPr id="299050" name="Text Box 42"/>
          <p:cNvSpPr txBox="1">
            <a:spLocks noChangeArrowheads="1"/>
          </p:cNvSpPr>
          <p:nvPr/>
        </p:nvSpPr>
        <p:spPr bwMode="auto">
          <a:xfrm>
            <a:off x="4611688" y="1700213"/>
            <a:ext cx="722312" cy="30480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chemeClr val="accent2"/>
                </a:solidFill>
                <a:effectLst>
                  <a:outerShdw blurRad="38100" dist="38100" dir="2700000" algn="tl">
                    <a:srgbClr val="C0C0C0"/>
                  </a:outerShdw>
                </a:effectLst>
                <a:latin typeface="Times New Roman" pitchFamily="18" charset="0"/>
                <a:ea typeface="宋体" pitchFamily="2" charset="-122"/>
              </a:rPr>
              <a:t>包转发</a:t>
            </a:r>
          </a:p>
        </p:txBody>
      </p:sp>
      <p:sp>
        <p:nvSpPr>
          <p:cNvPr id="299051" name="AutoShape 43"/>
          <p:cNvSpPr>
            <a:spLocks noChangeArrowheads="1"/>
          </p:cNvSpPr>
          <p:nvPr/>
        </p:nvSpPr>
        <p:spPr bwMode="auto">
          <a:xfrm>
            <a:off x="2339975" y="4941888"/>
            <a:ext cx="1152525" cy="719137"/>
          </a:xfrm>
          <a:prstGeom prst="wedgeEllipseCallout">
            <a:avLst>
              <a:gd name="adj1" fmla="val 58403"/>
              <a:gd name="adj2" fmla="val -76713"/>
            </a:avLst>
          </a:prstGeom>
          <a:solidFill>
            <a:srgbClr val="CCFFCC"/>
          </a:solidFill>
          <a:ln w="9525" algn="ctr">
            <a:solidFill>
              <a:schemeClr val="tx1"/>
            </a:solidFill>
            <a:miter lim="800000"/>
            <a:headEnd/>
            <a:tailEnd/>
          </a:ln>
          <a:effectLst/>
        </p:spPr>
        <p:txBody>
          <a:bodyPr anchor="ctr"/>
          <a:lstStyle/>
          <a:p>
            <a:pPr algn="ctr">
              <a:spcBef>
                <a:spcPct val="0"/>
              </a:spcBef>
              <a:buClrTx/>
              <a:buSzTx/>
              <a:buFontTx/>
              <a:buNone/>
              <a:defRPr/>
            </a:pPr>
            <a:endParaRPr kumimoji="1" lang="zh-CN" altLang="zh-CN" sz="3200" b="0">
              <a:effectLst>
                <a:outerShdw blurRad="38100" dist="38100" dir="2700000" algn="tl">
                  <a:srgbClr val="FFFFFF"/>
                </a:outerShdw>
              </a:effectLst>
              <a:latin typeface="Times New Roman" pitchFamily="18" charset="0"/>
              <a:ea typeface="宋体" pitchFamily="2" charset="-122"/>
            </a:endParaRPr>
          </a:p>
        </p:txBody>
      </p:sp>
      <p:sp>
        <p:nvSpPr>
          <p:cNvPr id="299052" name="Text Box 44"/>
          <p:cNvSpPr txBox="1">
            <a:spLocks noChangeArrowheads="1"/>
          </p:cNvSpPr>
          <p:nvPr/>
        </p:nvSpPr>
        <p:spPr bwMode="auto">
          <a:xfrm>
            <a:off x="2303463" y="5072063"/>
            <a:ext cx="1260475" cy="517525"/>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rgbClr val="FF0000"/>
                </a:solidFill>
                <a:effectLst>
                  <a:outerShdw blurRad="38100" dist="38100" dir="2700000" algn="tl">
                    <a:srgbClr val="C0C0C0"/>
                  </a:outerShdw>
                </a:effectLst>
                <a:latin typeface="Times New Roman" pitchFamily="18" charset="0"/>
                <a:ea typeface="宋体" pitchFamily="2" charset="-122"/>
              </a:rPr>
              <a:t>广播包和无法</a:t>
            </a:r>
          </a:p>
          <a:p>
            <a:pPr algn="ctr">
              <a:spcBef>
                <a:spcPct val="0"/>
              </a:spcBef>
              <a:buClrTx/>
              <a:buSzTx/>
              <a:buFontTx/>
              <a:buNone/>
              <a:defRPr/>
            </a:pPr>
            <a:r>
              <a:rPr kumimoji="1" lang="zh-CN" altLang="en-US" sz="1400">
                <a:solidFill>
                  <a:srgbClr val="FF0000"/>
                </a:solidFill>
                <a:effectLst>
                  <a:outerShdw blurRad="38100" dist="38100" dir="2700000" algn="tl">
                    <a:srgbClr val="C0C0C0"/>
                  </a:outerShdw>
                </a:effectLst>
                <a:latin typeface="Times New Roman" pitchFamily="18" charset="0"/>
                <a:ea typeface="宋体" pitchFamily="2" charset="-122"/>
              </a:rPr>
              <a:t>路由的包</a:t>
            </a:r>
          </a:p>
        </p:txBody>
      </p:sp>
      <p:sp>
        <p:nvSpPr>
          <p:cNvPr id="299053" name="Text Box 45"/>
          <p:cNvSpPr txBox="1">
            <a:spLocks noChangeArrowheads="1"/>
          </p:cNvSpPr>
          <p:nvPr/>
        </p:nvSpPr>
        <p:spPr bwMode="auto">
          <a:xfrm>
            <a:off x="7162800" y="2908300"/>
            <a:ext cx="722313" cy="304800"/>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zh-CN" altLang="en-US" sz="1400">
                <a:solidFill>
                  <a:schemeClr val="accent2"/>
                </a:solidFill>
                <a:effectLst>
                  <a:outerShdw blurRad="38100" dist="38100" dir="2700000" algn="tl">
                    <a:srgbClr val="C0C0C0"/>
                  </a:outerShdw>
                </a:effectLst>
                <a:latin typeface="Times New Roman" pitchFamily="18" charset="0"/>
                <a:ea typeface="宋体" pitchFamily="2" charset="-122"/>
              </a:rPr>
              <a:t>包转发</a:t>
            </a:r>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smtClean="0"/>
              <a:t>传统的三层路由技术</a:t>
            </a:r>
          </a:p>
        </p:txBody>
      </p:sp>
      <p:sp>
        <p:nvSpPr>
          <p:cNvPr id="68611" name="Line 3"/>
          <p:cNvSpPr>
            <a:spLocks noChangeShapeType="1"/>
          </p:cNvSpPr>
          <p:nvPr/>
        </p:nvSpPr>
        <p:spPr bwMode="auto">
          <a:xfrm>
            <a:off x="1619250" y="2498725"/>
            <a:ext cx="576263" cy="0"/>
          </a:xfrm>
          <a:prstGeom prst="line">
            <a:avLst/>
          </a:prstGeom>
          <a:noFill/>
          <a:ln w="28575" cap="rnd">
            <a:solidFill>
              <a:srgbClr val="FF0000"/>
            </a:solidFill>
            <a:prstDash val="sysDot"/>
            <a:round/>
            <a:headEnd/>
            <a:tailEnd/>
          </a:ln>
        </p:spPr>
        <p:txBody>
          <a:bodyPr wrap="none" anchor="ctr"/>
          <a:lstStyle/>
          <a:p>
            <a:endParaRPr lang="zh-CN" altLang="en-US"/>
          </a:p>
        </p:txBody>
      </p:sp>
      <p:grpSp>
        <p:nvGrpSpPr>
          <p:cNvPr id="68612" name="Group 4"/>
          <p:cNvGrpSpPr>
            <a:grpSpLocks/>
          </p:cNvGrpSpPr>
          <p:nvPr/>
        </p:nvGrpSpPr>
        <p:grpSpPr bwMode="auto">
          <a:xfrm>
            <a:off x="2484438" y="1989138"/>
            <a:ext cx="647700" cy="1085850"/>
            <a:chOff x="2154" y="2251"/>
            <a:chExt cx="408" cy="684"/>
          </a:xfrm>
        </p:grpSpPr>
        <p:sp>
          <p:nvSpPr>
            <p:cNvPr id="68660" name="Rectangle 5"/>
            <p:cNvSpPr>
              <a:spLocks noChangeArrowheads="1"/>
            </p:cNvSpPr>
            <p:nvPr/>
          </p:nvSpPr>
          <p:spPr bwMode="auto">
            <a:xfrm>
              <a:off x="2154" y="2704"/>
              <a:ext cx="408" cy="227"/>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8661" name="Rectangle 6"/>
            <p:cNvSpPr>
              <a:spLocks noChangeArrowheads="1"/>
            </p:cNvSpPr>
            <p:nvPr/>
          </p:nvSpPr>
          <p:spPr bwMode="auto">
            <a:xfrm>
              <a:off x="2154" y="2477"/>
              <a:ext cx="408" cy="227"/>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68662" name="Rectangle 7"/>
            <p:cNvSpPr>
              <a:spLocks noChangeArrowheads="1"/>
            </p:cNvSpPr>
            <p:nvPr/>
          </p:nvSpPr>
          <p:spPr bwMode="auto">
            <a:xfrm>
              <a:off x="2154" y="2251"/>
              <a:ext cx="408" cy="227"/>
            </a:xfrm>
            <a:prstGeom prst="rect">
              <a:avLst/>
            </a:prstGeom>
            <a:solidFill>
              <a:srgbClr val="00CCFF"/>
            </a:solidFill>
            <a:ln w="9525" algn="ctr">
              <a:solidFill>
                <a:schemeClr val="tx1"/>
              </a:solidFill>
              <a:miter lim="800000"/>
              <a:headEnd/>
              <a:tailEnd/>
            </a:ln>
          </p:spPr>
          <p:txBody>
            <a:bodyPr wrap="none" anchor="ctr"/>
            <a:lstStyle/>
            <a:p>
              <a:endParaRPr lang="zh-CN" altLang="en-US"/>
            </a:p>
          </p:txBody>
        </p:sp>
        <p:sp>
          <p:nvSpPr>
            <p:cNvPr id="394248" name="Text Box 8"/>
            <p:cNvSpPr txBox="1">
              <a:spLocks noChangeArrowheads="1"/>
            </p:cNvSpPr>
            <p:nvPr/>
          </p:nvSpPr>
          <p:spPr bwMode="auto">
            <a:xfrm>
              <a:off x="2245" y="2704"/>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394249" name="Text Box 9"/>
            <p:cNvSpPr txBox="1">
              <a:spLocks noChangeArrowheads="1"/>
            </p:cNvSpPr>
            <p:nvPr/>
          </p:nvSpPr>
          <p:spPr bwMode="auto">
            <a:xfrm>
              <a:off x="2245" y="2478"/>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394250" name="Text Box 10"/>
            <p:cNvSpPr txBox="1">
              <a:spLocks noChangeArrowheads="1"/>
            </p:cNvSpPr>
            <p:nvPr/>
          </p:nvSpPr>
          <p:spPr bwMode="auto">
            <a:xfrm>
              <a:off x="2245" y="2251"/>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grpSp>
      <p:grpSp>
        <p:nvGrpSpPr>
          <p:cNvPr id="68613" name="Group 11"/>
          <p:cNvGrpSpPr>
            <a:grpSpLocks/>
          </p:cNvGrpSpPr>
          <p:nvPr/>
        </p:nvGrpSpPr>
        <p:grpSpPr bwMode="auto">
          <a:xfrm>
            <a:off x="3635375" y="1995488"/>
            <a:ext cx="647700" cy="1085850"/>
            <a:chOff x="2154" y="2251"/>
            <a:chExt cx="408" cy="684"/>
          </a:xfrm>
        </p:grpSpPr>
        <p:sp>
          <p:nvSpPr>
            <p:cNvPr id="68654" name="Rectangle 12"/>
            <p:cNvSpPr>
              <a:spLocks noChangeArrowheads="1"/>
            </p:cNvSpPr>
            <p:nvPr/>
          </p:nvSpPr>
          <p:spPr bwMode="auto">
            <a:xfrm>
              <a:off x="2154" y="2704"/>
              <a:ext cx="408" cy="227"/>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8655" name="Rectangle 13"/>
            <p:cNvSpPr>
              <a:spLocks noChangeArrowheads="1"/>
            </p:cNvSpPr>
            <p:nvPr/>
          </p:nvSpPr>
          <p:spPr bwMode="auto">
            <a:xfrm>
              <a:off x="2154" y="2477"/>
              <a:ext cx="408" cy="227"/>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68656" name="Rectangle 14"/>
            <p:cNvSpPr>
              <a:spLocks noChangeArrowheads="1"/>
            </p:cNvSpPr>
            <p:nvPr/>
          </p:nvSpPr>
          <p:spPr bwMode="auto">
            <a:xfrm>
              <a:off x="2154" y="2251"/>
              <a:ext cx="408" cy="227"/>
            </a:xfrm>
            <a:prstGeom prst="rect">
              <a:avLst/>
            </a:prstGeom>
            <a:solidFill>
              <a:srgbClr val="00CCFF"/>
            </a:solidFill>
            <a:ln w="9525" algn="ctr">
              <a:solidFill>
                <a:schemeClr val="tx1"/>
              </a:solidFill>
              <a:miter lim="800000"/>
              <a:headEnd/>
              <a:tailEnd/>
            </a:ln>
          </p:spPr>
          <p:txBody>
            <a:bodyPr wrap="none" anchor="ctr"/>
            <a:lstStyle/>
            <a:p>
              <a:endParaRPr lang="zh-CN" altLang="en-US"/>
            </a:p>
          </p:txBody>
        </p:sp>
        <p:sp>
          <p:nvSpPr>
            <p:cNvPr id="394255" name="Text Box 15"/>
            <p:cNvSpPr txBox="1">
              <a:spLocks noChangeArrowheads="1"/>
            </p:cNvSpPr>
            <p:nvPr/>
          </p:nvSpPr>
          <p:spPr bwMode="auto">
            <a:xfrm>
              <a:off x="2245" y="2704"/>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394256" name="Text Box 16"/>
            <p:cNvSpPr txBox="1">
              <a:spLocks noChangeArrowheads="1"/>
            </p:cNvSpPr>
            <p:nvPr/>
          </p:nvSpPr>
          <p:spPr bwMode="auto">
            <a:xfrm>
              <a:off x="2245" y="2478"/>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394257" name="Text Box 17"/>
            <p:cNvSpPr txBox="1">
              <a:spLocks noChangeArrowheads="1"/>
            </p:cNvSpPr>
            <p:nvPr/>
          </p:nvSpPr>
          <p:spPr bwMode="auto">
            <a:xfrm>
              <a:off x="2245" y="2251"/>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grpSp>
      <p:sp>
        <p:nvSpPr>
          <p:cNvPr id="68614" name="Line 18"/>
          <p:cNvSpPr>
            <a:spLocks noChangeShapeType="1"/>
          </p:cNvSpPr>
          <p:nvPr/>
        </p:nvSpPr>
        <p:spPr bwMode="auto">
          <a:xfrm>
            <a:off x="1331913" y="2930525"/>
            <a:ext cx="0" cy="792163"/>
          </a:xfrm>
          <a:prstGeom prst="line">
            <a:avLst/>
          </a:prstGeom>
          <a:noFill/>
          <a:ln w="28575">
            <a:solidFill>
              <a:srgbClr val="3366FF"/>
            </a:solidFill>
            <a:round/>
            <a:headEnd/>
            <a:tailEnd/>
          </a:ln>
        </p:spPr>
        <p:txBody>
          <a:bodyPr wrap="none" anchor="ctr"/>
          <a:lstStyle/>
          <a:p>
            <a:endParaRPr lang="zh-CN" altLang="en-US"/>
          </a:p>
        </p:txBody>
      </p:sp>
      <p:sp>
        <p:nvSpPr>
          <p:cNvPr id="68615" name="Line 19"/>
          <p:cNvSpPr>
            <a:spLocks noChangeShapeType="1"/>
          </p:cNvSpPr>
          <p:nvPr/>
        </p:nvSpPr>
        <p:spPr bwMode="auto">
          <a:xfrm>
            <a:off x="1331913" y="3722688"/>
            <a:ext cx="6335712" cy="0"/>
          </a:xfrm>
          <a:prstGeom prst="line">
            <a:avLst/>
          </a:prstGeom>
          <a:noFill/>
          <a:ln w="28575">
            <a:solidFill>
              <a:srgbClr val="3366FF"/>
            </a:solidFill>
            <a:round/>
            <a:headEnd/>
            <a:tailEnd/>
          </a:ln>
        </p:spPr>
        <p:txBody>
          <a:bodyPr wrap="none" anchor="ctr"/>
          <a:lstStyle/>
          <a:p>
            <a:endParaRPr lang="zh-CN" altLang="en-US"/>
          </a:p>
        </p:txBody>
      </p:sp>
      <p:sp>
        <p:nvSpPr>
          <p:cNvPr id="68616" name="Line 20"/>
          <p:cNvSpPr>
            <a:spLocks noChangeShapeType="1"/>
          </p:cNvSpPr>
          <p:nvPr/>
        </p:nvSpPr>
        <p:spPr bwMode="auto">
          <a:xfrm>
            <a:off x="7667625" y="2930525"/>
            <a:ext cx="0" cy="792163"/>
          </a:xfrm>
          <a:prstGeom prst="line">
            <a:avLst/>
          </a:prstGeom>
          <a:noFill/>
          <a:ln w="28575">
            <a:solidFill>
              <a:srgbClr val="3366FF"/>
            </a:solidFill>
            <a:round/>
            <a:headEnd/>
            <a:tailEnd/>
          </a:ln>
        </p:spPr>
        <p:txBody>
          <a:bodyPr wrap="none" anchor="ctr"/>
          <a:lstStyle/>
          <a:p>
            <a:endParaRPr lang="zh-CN" altLang="en-US"/>
          </a:p>
        </p:txBody>
      </p:sp>
      <p:sp>
        <p:nvSpPr>
          <p:cNvPr id="68617" name="Line 21"/>
          <p:cNvSpPr>
            <a:spLocks noChangeShapeType="1"/>
          </p:cNvSpPr>
          <p:nvPr/>
        </p:nvSpPr>
        <p:spPr bwMode="auto">
          <a:xfrm>
            <a:off x="2195513" y="2498725"/>
            <a:ext cx="0" cy="792163"/>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18" name="Line 22"/>
          <p:cNvSpPr>
            <a:spLocks noChangeShapeType="1"/>
          </p:cNvSpPr>
          <p:nvPr/>
        </p:nvSpPr>
        <p:spPr bwMode="auto">
          <a:xfrm>
            <a:off x="2195513" y="3290888"/>
            <a:ext cx="431800"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19" name="Line 23"/>
          <p:cNvSpPr>
            <a:spLocks noChangeShapeType="1"/>
          </p:cNvSpPr>
          <p:nvPr/>
        </p:nvSpPr>
        <p:spPr bwMode="auto">
          <a:xfrm>
            <a:off x="2627313"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20" name="Line 24"/>
          <p:cNvSpPr>
            <a:spLocks noChangeShapeType="1"/>
          </p:cNvSpPr>
          <p:nvPr/>
        </p:nvSpPr>
        <p:spPr bwMode="auto">
          <a:xfrm>
            <a:off x="2627313" y="2211388"/>
            <a:ext cx="360362"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21" name="Line 25"/>
          <p:cNvSpPr>
            <a:spLocks noChangeShapeType="1"/>
          </p:cNvSpPr>
          <p:nvPr/>
        </p:nvSpPr>
        <p:spPr bwMode="auto">
          <a:xfrm>
            <a:off x="2987675"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22" name="Line 26"/>
          <p:cNvSpPr>
            <a:spLocks noChangeShapeType="1"/>
          </p:cNvSpPr>
          <p:nvPr/>
        </p:nvSpPr>
        <p:spPr bwMode="auto">
          <a:xfrm>
            <a:off x="2987675" y="3290888"/>
            <a:ext cx="792163"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23" name="Line 27"/>
          <p:cNvSpPr>
            <a:spLocks noChangeShapeType="1"/>
          </p:cNvSpPr>
          <p:nvPr/>
        </p:nvSpPr>
        <p:spPr bwMode="auto">
          <a:xfrm>
            <a:off x="3779838"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24" name="Line 28"/>
          <p:cNvSpPr>
            <a:spLocks noChangeShapeType="1"/>
          </p:cNvSpPr>
          <p:nvPr/>
        </p:nvSpPr>
        <p:spPr bwMode="auto">
          <a:xfrm>
            <a:off x="3779838" y="2211388"/>
            <a:ext cx="360362"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25" name="Line 29"/>
          <p:cNvSpPr>
            <a:spLocks noChangeShapeType="1"/>
          </p:cNvSpPr>
          <p:nvPr/>
        </p:nvSpPr>
        <p:spPr bwMode="auto">
          <a:xfrm>
            <a:off x="4140200"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26" name="Line 30"/>
          <p:cNvSpPr>
            <a:spLocks noChangeShapeType="1"/>
          </p:cNvSpPr>
          <p:nvPr/>
        </p:nvSpPr>
        <p:spPr bwMode="auto">
          <a:xfrm>
            <a:off x="4140200" y="3290888"/>
            <a:ext cx="792163" cy="0"/>
          </a:xfrm>
          <a:prstGeom prst="line">
            <a:avLst/>
          </a:prstGeom>
          <a:noFill/>
          <a:ln w="28575" cap="rnd">
            <a:solidFill>
              <a:srgbClr val="FF0000"/>
            </a:solidFill>
            <a:prstDash val="sysDot"/>
            <a:round/>
            <a:headEnd/>
            <a:tailEnd/>
          </a:ln>
        </p:spPr>
        <p:txBody>
          <a:bodyPr wrap="none" anchor="ctr"/>
          <a:lstStyle/>
          <a:p>
            <a:endParaRPr lang="zh-CN" altLang="en-US"/>
          </a:p>
        </p:txBody>
      </p:sp>
      <p:grpSp>
        <p:nvGrpSpPr>
          <p:cNvPr id="68627" name="Group 31"/>
          <p:cNvGrpSpPr>
            <a:grpSpLocks/>
          </p:cNvGrpSpPr>
          <p:nvPr/>
        </p:nvGrpSpPr>
        <p:grpSpPr bwMode="auto">
          <a:xfrm>
            <a:off x="4787900" y="1989138"/>
            <a:ext cx="647700" cy="1085850"/>
            <a:chOff x="2154" y="2251"/>
            <a:chExt cx="408" cy="684"/>
          </a:xfrm>
        </p:grpSpPr>
        <p:sp>
          <p:nvSpPr>
            <p:cNvPr id="68648" name="Rectangle 32"/>
            <p:cNvSpPr>
              <a:spLocks noChangeArrowheads="1"/>
            </p:cNvSpPr>
            <p:nvPr/>
          </p:nvSpPr>
          <p:spPr bwMode="auto">
            <a:xfrm>
              <a:off x="2154" y="2704"/>
              <a:ext cx="408" cy="227"/>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8649" name="Rectangle 33"/>
            <p:cNvSpPr>
              <a:spLocks noChangeArrowheads="1"/>
            </p:cNvSpPr>
            <p:nvPr/>
          </p:nvSpPr>
          <p:spPr bwMode="auto">
            <a:xfrm>
              <a:off x="2154" y="2477"/>
              <a:ext cx="408" cy="227"/>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68650" name="Rectangle 34"/>
            <p:cNvSpPr>
              <a:spLocks noChangeArrowheads="1"/>
            </p:cNvSpPr>
            <p:nvPr/>
          </p:nvSpPr>
          <p:spPr bwMode="auto">
            <a:xfrm>
              <a:off x="2154" y="2251"/>
              <a:ext cx="408" cy="227"/>
            </a:xfrm>
            <a:prstGeom prst="rect">
              <a:avLst/>
            </a:prstGeom>
            <a:solidFill>
              <a:srgbClr val="00CCFF"/>
            </a:solidFill>
            <a:ln w="9525" algn="ctr">
              <a:solidFill>
                <a:schemeClr val="tx1"/>
              </a:solidFill>
              <a:miter lim="800000"/>
              <a:headEnd/>
              <a:tailEnd/>
            </a:ln>
          </p:spPr>
          <p:txBody>
            <a:bodyPr wrap="none" anchor="ctr"/>
            <a:lstStyle/>
            <a:p>
              <a:endParaRPr lang="zh-CN" altLang="en-US"/>
            </a:p>
          </p:txBody>
        </p:sp>
        <p:sp>
          <p:nvSpPr>
            <p:cNvPr id="394275" name="Text Box 35"/>
            <p:cNvSpPr txBox="1">
              <a:spLocks noChangeArrowheads="1"/>
            </p:cNvSpPr>
            <p:nvPr/>
          </p:nvSpPr>
          <p:spPr bwMode="auto">
            <a:xfrm>
              <a:off x="2245" y="2704"/>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394276" name="Text Box 36"/>
            <p:cNvSpPr txBox="1">
              <a:spLocks noChangeArrowheads="1"/>
            </p:cNvSpPr>
            <p:nvPr/>
          </p:nvSpPr>
          <p:spPr bwMode="auto">
            <a:xfrm>
              <a:off x="2245" y="2478"/>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394277" name="Text Box 37"/>
            <p:cNvSpPr txBox="1">
              <a:spLocks noChangeArrowheads="1"/>
            </p:cNvSpPr>
            <p:nvPr/>
          </p:nvSpPr>
          <p:spPr bwMode="auto">
            <a:xfrm>
              <a:off x="2245" y="2251"/>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grpSp>
      <p:grpSp>
        <p:nvGrpSpPr>
          <p:cNvPr id="68628" name="Group 38"/>
          <p:cNvGrpSpPr>
            <a:grpSpLocks/>
          </p:cNvGrpSpPr>
          <p:nvPr/>
        </p:nvGrpSpPr>
        <p:grpSpPr bwMode="auto">
          <a:xfrm>
            <a:off x="5938838" y="1995488"/>
            <a:ext cx="647700" cy="1085850"/>
            <a:chOff x="2154" y="2251"/>
            <a:chExt cx="408" cy="684"/>
          </a:xfrm>
        </p:grpSpPr>
        <p:sp>
          <p:nvSpPr>
            <p:cNvPr id="68642" name="Rectangle 39"/>
            <p:cNvSpPr>
              <a:spLocks noChangeArrowheads="1"/>
            </p:cNvSpPr>
            <p:nvPr/>
          </p:nvSpPr>
          <p:spPr bwMode="auto">
            <a:xfrm>
              <a:off x="2154" y="2704"/>
              <a:ext cx="408" cy="227"/>
            </a:xfrm>
            <a:prstGeom prst="rect">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8643" name="Rectangle 40"/>
            <p:cNvSpPr>
              <a:spLocks noChangeArrowheads="1"/>
            </p:cNvSpPr>
            <p:nvPr/>
          </p:nvSpPr>
          <p:spPr bwMode="auto">
            <a:xfrm>
              <a:off x="2154" y="2477"/>
              <a:ext cx="408" cy="227"/>
            </a:xfrm>
            <a:prstGeom prst="rect">
              <a:avLst/>
            </a:prstGeom>
            <a:solidFill>
              <a:srgbClr val="FF9900"/>
            </a:solidFill>
            <a:ln w="9525" algn="ctr">
              <a:solidFill>
                <a:schemeClr val="tx1"/>
              </a:solidFill>
              <a:miter lim="800000"/>
              <a:headEnd/>
              <a:tailEnd/>
            </a:ln>
          </p:spPr>
          <p:txBody>
            <a:bodyPr wrap="none" anchor="ctr"/>
            <a:lstStyle/>
            <a:p>
              <a:endParaRPr lang="zh-CN" altLang="en-US"/>
            </a:p>
          </p:txBody>
        </p:sp>
        <p:sp>
          <p:nvSpPr>
            <p:cNvPr id="68644" name="Rectangle 41"/>
            <p:cNvSpPr>
              <a:spLocks noChangeArrowheads="1"/>
            </p:cNvSpPr>
            <p:nvPr/>
          </p:nvSpPr>
          <p:spPr bwMode="auto">
            <a:xfrm>
              <a:off x="2154" y="2251"/>
              <a:ext cx="408" cy="227"/>
            </a:xfrm>
            <a:prstGeom prst="rect">
              <a:avLst/>
            </a:prstGeom>
            <a:solidFill>
              <a:srgbClr val="00CCFF"/>
            </a:solidFill>
            <a:ln w="9525" algn="ctr">
              <a:solidFill>
                <a:schemeClr val="tx1"/>
              </a:solidFill>
              <a:miter lim="800000"/>
              <a:headEnd/>
              <a:tailEnd/>
            </a:ln>
          </p:spPr>
          <p:txBody>
            <a:bodyPr wrap="none" anchor="ctr"/>
            <a:lstStyle/>
            <a:p>
              <a:endParaRPr lang="zh-CN" altLang="en-US"/>
            </a:p>
          </p:txBody>
        </p:sp>
        <p:sp>
          <p:nvSpPr>
            <p:cNvPr id="394282" name="Text Box 42"/>
            <p:cNvSpPr txBox="1">
              <a:spLocks noChangeArrowheads="1"/>
            </p:cNvSpPr>
            <p:nvPr/>
          </p:nvSpPr>
          <p:spPr bwMode="auto">
            <a:xfrm>
              <a:off x="2245" y="2704"/>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1</a:t>
              </a:r>
            </a:p>
          </p:txBody>
        </p:sp>
        <p:sp>
          <p:nvSpPr>
            <p:cNvPr id="394283" name="Text Box 43"/>
            <p:cNvSpPr txBox="1">
              <a:spLocks noChangeArrowheads="1"/>
            </p:cNvSpPr>
            <p:nvPr/>
          </p:nvSpPr>
          <p:spPr bwMode="auto">
            <a:xfrm>
              <a:off x="2245" y="2478"/>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2</a:t>
              </a:r>
            </a:p>
          </p:txBody>
        </p:sp>
        <p:sp>
          <p:nvSpPr>
            <p:cNvPr id="394284" name="Text Box 44"/>
            <p:cNvSpPr txBox="1">
              <a:spLocks noChangeArrowheads="1"/>
            </p:cNvSpPr>
            <p:nvPr/>
          </p:nvSpPr>
          <p:spPr bwMode="auto">
            <a:xfrm>
              <a:off x="2245" y="2251"/>
              <a:ext cx="188" cy="231"/>
            </a:xfrm>
            <a:prstGeom prst="rect">
              <a:avLst/>
            </a:prstGeom>
            <a:noFill/>
            <a:ln w="9525" algn="ctr">
              <a:noFill/>
              <a:miter lim="800000"/>
              <a:headEnd/>
              <a:tailEnd/>
            </a:ln>
            <a:effectLst/>
          </p:spPr>
          <p:txBody>
            <a:bodyPr wrap="none">
              <a:spAutoFit/>
            </a:bodyPr>
            <a:lstStyle/>
            <a:p>
              <a:pPr algn="ctr">
                <a:spcBef>
                  <a:spcPct val="0"/>
                </a:spcBef>
                <a:buClrTx/>
                <a:buSzTx/>
                <a:buFontTx/>
                <a:buNone/>
                <a:defRPr/>
              </a:pPr>
              <a:r>
                <a:rPr kumimoji="1" lang="en-US" altLang="zh-CN" sz="1800" b="0">
                  <a:solidFill>
                    <a:srgbClr val="800080"/>
                  </a:solidFill>
                  <a:effectLst>
                    <a:outerShdw blurRad="38100" dist="38100" dir="2700000" algn="tl">
                      <a:srgbClr val="C0C0C0"/>
                    </a:outerShdw>
                  </a:effectLst>
                  <a:latin typeface="Times New Roman" pitchFamily="18" charset="0"/>
                  <a:ea typeface="宋体" pitchFamily="2" charset="-122"/>
                </a:rPr>
                <a:t>3</a:t>
              </a:r>
            </a:p>
          </p:txBody>
        </p:sp>
      </p:grpSp>
      <p:sp>
        <p:nvSpPr>
          <p:cNvPr id="68629" name="Line 45"/>
          <p:cNvSpPr>
            <a:spLocks noChangeShapeType="1"/>
          </p:cNvSpPr>
          <p:nvPr/>
        </p:nvSpPr>
        <p:spPr bwMode="auto">
          <a:xfrm>
            <a:off x="4930775"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30" name="Line 46"/>
          <p:cNvSpPr>
            <a:spLocks noChangeShapeType="1"/>
          </p:cNvSpPr>
          <p:nvPr/>
        </p:nvSpPr>
        <p:spPr bwMode="auto">
          <a:xfrm>
            <a:off x="4930775" y="2211388"/>
            <a:ext cx="360363"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31" name="Line 47"/>
          <p:cNvSpPr>
            <a:spLocks noChangeShapeType="1"/>
          </p:cNvSpPr>
          <p:nvPr/>
        </p:nvSpPr>
        <p:spPr bwMode="auto">
          <a:xfrm>
            <a:off x="5291138"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32" name="Line 48"/>
          <p:cNvSpPr>
            <a:spLocks noChangeShapeType="1"/>
          </p:cNvSpPr>
          <p:nvPr/>
        </p:nvSpPr>
        <p:spPr bwMode="auto">
          <a:xfrm>
            <a:off x="5291138" y="3290888"/>
            <a:ext cx="792162"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33" name="Line 49"/>
          <p:cNvSpPr>
            <a:spLocks noChangeShapeType="1"/>
          </p:cNvSpPr>
          <p:nvPr/>
        </p:nvSpPr>
        <p:spPr bwMode="auto">
          <a:xfrm>
            <a:off x="6083300"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34" name="Line 50"/>
          <p:cNvSpPr>
            <a:spLocks noChangeShapeType="1"/>
          </p:cNvSpPr>
          <p:nvPr/>
        </p:nvSpPr>
        <p:spPr bwMode="auto">
          <a:xfrm>
            <a:off x="6083300" y="2211388"/>
            <a:ext cx="360363"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35" name="Line 51"/>
          <p:cNvSpPr>
            <a:spLocks noChangeShapeType="1"/>
          </p:cNvSpPr>
          <p:nvPr/>
        </p:nvSpPr>
        <p:spPr bwMode="auto">
          <a:xfrm>
            <a:off x="6443663" y="2211388"/>
            <a:ext cx="0" cy="107950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36" name="Line 52"/>
          <p:cNvSpPr>
            <a:spLocks noChangeShapeType="1"/>
          </p:cNvSpPr>
          <p:nvPr/>
        </p:nvSpPr>
        <p:spPr bwMode="auto">
          <a:xfrm>
            <a:off x="6443663" y="3290888"/>
            <a:ext cx="504825"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37" name="Line 53"/>
          <p:cNvSpPr>
            <a:spLocks noChangeShapeType="1"/>
          </p:cNvSpPr>
          <p:nvPr/>
        </p:nvSpPr>
        <p:spPr bwMode="auto">
          <a:xfrm>
            <a:off x="6948488" y="2498725"/>
            <a:ext cx="576262" cy="0"/>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38" name="Line 54"/>
          <p:cNvSpPr>
            <a:spLocks noChangeShapeType="1"/>
          </p:cNvSpPr>
          <p:nvPr/>
        </p:nvSpPr>
        <p:spPr bwMode="auto">
          <a:xfrm>
            <a:off x="6948488" y="2498725"/>
            <a:ext cx="0" cy="792163"/>
          </a:xfrm>
          <a:prstGeom prst="line">
            <a:avLst/>
          </a:prstGeom>
          <a:noFill/>
          <a:ln w="28575" cap="rnd">
            <a:solidFill>
              <a:srgbClr val="FF0000"/>
            </a:solidFill>
            <a:prstDash val="sysDot"/>
            <a:round/>
            <a:headEnd/>
            <a:tailEnd/>
          </a:ln>
        </p:spPr>
        <p:txBody>
          <a:bodyPr wrap="none" anchor="ctr"/>
          <a:lstStyle/>
          <a:p>
            <a:endParaRPr lang="zh-CN" altLang="en-US"/>
          </a:p>
        </p:txBody>
      </p:sp>
      <p:sp>
        <p:nvSpPr>
          <p:cNvPr id="68639" name="Rectangle 55"/>
          <p:cNvSpPr>
            <a:spLocks noGrp="1" noChangeArrowheads="1"/>
          </p:cNvSpPr>
          <p:nvPr>
            <p:ph type="body" idx="1"/>
          </p:nvPr>
        </p:nvSpPr>
        <p:spPr>
          <a:xfrm>
            <a:off x="900113" y="4365625"/>
            <a:ext cx="7405687" cy="1282700"/>
          </a:xfrm>
          <a:noFill/>
        </p:spPr>
        <p:txBody>
          <a:bodyPr>
            <a:spAutoFit/>
          </a:bodyPr>
          <a:lstStyle/>
          <a:p>
            <a:pPr eaLnBrk="1" hangingPunct="1"/>
            <a:r>
              <a:rPr lang="zh-CN" altLang="en-US" sz="2600" smtClean="0"/>
              <a:t>传统三层路由技术对每个报文进行处理，并基于第三层地址信息转发报文。这一方法称为逐包转发。</a:t>
            </a:r>
          </a:p>
        </p:txBody>
      </p:sp>
      <p:pic>
        <p:nvPicPr>
          <p:cNvPr id="68640" name="Picture 56" descr="05 台式机"/>
          <p:cNvPicPr>
            <a:picLocks noChangeAspect="1" noChangeArrowheads="1"/>
          </p:cNvPicPr>
          <p:nvPr/>
        </p:nvPicPr>
        <p:blipFill>
          <a:blip r:embed="rId3"/>
          <a:srcRect/>
          <a:stretch>
            <a:fillRect/>
          </a:stretch>
        </p:blipFill>
        <p:spPr bwMode="auto">
          <a:xfrm>
            <a:off x="827088" y="1989138"/>
            <a:ext cx="1009650" cy="1011237"/>
          </a:xfrm>
          <a:prstGeom prst="rect">
            <a:avLst/>
          </a:prstGeom>
          <a:noFill/>
          <a:ln w="9525">
            <a:noFill/>
            <a:miter lim="800000"/>
            <a:headEnd/>
            <a:tailEnd/>
          </a:ln>
        </p:spPr>
      </p:pic>
      <p:pic>
        <p:nvPicPr>
          <p:cNvPr id="68641" name="Picture 57" descr="05 台式机"/>
          <p:cNvPicPr>
            <a:picLocks noChangeAspect="1" noChangeArrowheads="1"/>
          </p:cNvPicPr>
          <p:nvPr/>
        </p:nvPicPr>
        <p:blipFill>
          <a:blip r:embed="rId3"/>
          <a:srcRect/>
          <a:stretch>
            <a:fillRect/>
          </a:stretch>
        </p:blipFill>
        <p:spPr bwMode="auto">
          <a:xfrm>
            <a:off x="7308850" y="1989138"/>
            <a:ext cx="1009650" cy="101123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endParaRPr lang="zh-CN" altLang="en-US" smtClean="0"/>
          </a:p>
        </p:txBody>
      </p:sp>
      <p:sp>
        <p:nvSpPr>
          <p:cNvPr id="69635" name="内容占位符 2"/>
          <p:cNvSpPr>
            <a:spLocks noGrp="1"/>
          </p:cNvSpPr>
          <p:nvPr>
            <p:ph idx="1"/>
          </p:nvPr>
        </p:nvSpPr>
        <p:spPr/>
        <p:txBody>
          <a:bodyPr/>
          <a:lstStyle/>
          <a:p>
            <a:endParaRPr lang="zh-CN" altLang="en-US" smtClean="0"/>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endParaRPr lang="zh-CN" altLang="zh-CN" smtClean="0"/>
          </a:p>
        </p:txBody>
      </p:sp>
      <p:sp>
        <p:nvSpPr>
          <p:cNvPr id="70659" name="Rectangle 3"/>
          <p:cNvSpPr>
            <a:spLocks noGrp="1" noChangeArrowheads="1"/>
          </p:cNvSpPr>
          <p:nvPr>
            <p:ph type="body" idx="1"/>
          </p:nvPr>
        </p:nvSpPr>
        <p:spPr/>
        <p:txBody>
          <a:bodyPr/>
          <a:lstStyle/>
          <a:p>
            <a:pPr eaLnBrk="1" hangingPunct="1"/>
            <a:r>
              <a:rPr lang="en-US" altLang="zh-CN" smtClean="0"/>
              <a:t>no cdp run</a:t>
            </a:r>
          </a:p>
          <a:p>
            <a:pPr eaLnBrk="1" hangingPunct="1"/>
            <a:r>
              <a:rPr lang="en-US" altLang="zh-CN" smtClean="0"/>
              <a:t>PC</a:t>
            </a:r>
            <a:r>
              <a:rPr lang="zh-CN" altLang="en-US" smtClean="0"/>
              <a:t>机不要过多；</a:t>
            </a:r>
          </a:p>
          <a:p>
            <a:pPr eaLnBrk="1" hangingPunct="1"/>
            <a:r>
              <a:rPr lang="en-US" altLang="zh-CN" smtClean="0"/>
              <a:t>start --- telnet</a:t>
            </a:r>
          </a:p>
          <a:p>
            <a:pPr eaLnBrk="1" hangingPunct="1"/>
            <a:r>
              <a:rPr lang="zh-CN" altLang="en-US" smtClean="0"/>
              <a:t>代理</a:t>
            </a:r>
          </a:p>
          <a:p>
            <a:pPr eaLnBrk="1" hangingPunct="1"/>
            <a:r>
              <a:rPr lang="zh-CN" altLang="en-US" smtClean="0"/>
              <a:t>静态路由</a:t>
            </a: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endParaRPr lang="zh-CN" altLang="zh-CN" smtClean="0"/>
          </a:p>
        </p:txBody>
      </p:sp>
      <p:sp>
        <p:nvSpPr>
          <p:cNvPr id="71683" name="Rectangle 3"/>
          <p:cNvSpPr>
            <a:spLocks noGrp="1" noChangeArrowheads="1"/>
          </p:cNvSpPr>
          <p:nvPr>
            <p:ph type="body" idx="1"/>
          </p:nvPr>
        </p:nvSpPr>
        <p:spPr/>
        <p:txBody>
          <a:bodyPr/>
          <a:lstStyle/>
          <a:p>
            <a:endParaRPr lang="zh-CN" altLang="zh-CN" smtClean="0"/>
          </a:p>
        </p:txBody>
      </p:sp>
      <p:pic>
        <p:nvPicPr>
          <p:cNvPr id="71684" name="Picture 4" descr="拓扑图"/>
          <p:cNvPicPr>
            <a:picLocks noChangeAspect="1" noChangeArrowheads="1"/>
          </p:cNvPicPr>
          <p:nvPr/>
        </p:nvPicPr>
        <p:blipFill>
          <a:blip r:embed="rId2"/>
          <a:srcRect/>
          <a:stretch>
            <a:fillRect/>
          </a:stretch>
        </p:blipFill>
        <p:spPr bwMode="auto">
          <a:xfrm>
            <a:off x="163513" y="692150"/>
            <a:ext cx="8980487" cy="50482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zh-CN" altLang="zh-CN" smtClean="0"/>
          </a:p>
        </p:txBody>
      </p:sp>
      <p:sp>
        <p:nvSpPr>
          <p:cNvPr id="19459" name="Rectangle 3"/>
          <p:cNvSpPr>
            <a:spLocks noGrp="1" noChangeArrowheads="1"/>
          </p:cNvSpPr>
          <p:nvPr>
            <p:ph type="body" idx="1"/>
          </p:nvPr>
        </p:nvSpPr>
        <p:spPr/>
        <p:txBody>
          <a:bodyPr/>
          <a:lstStyle/>
          <a:p>
            <a:pPr eaLnBrk="1" hangingPunct="1"/>
            <a:r>
              <a:rPr lang="en-US" altLang="zh-CN" smtClean="0"/>
              <a:t>OSPF</a:t>
            </a:r>
          </a:p>
          <a:p>
            <a:pPr eaLnBrk="1" hangingPunct="1"/>
            <a:r>
              <a:rPr lang="zh-CN" altLang="en-US" smtClean="0"/>
              <a:t>改变网络状态</a:t>
            </a:r>
          </a:p>
          <a:p>
            <a:pPr eaLnBrk="1" hangingPunct="1"/>
            <a:r>
              <a:rPr lang="en-US" altLang="zh-CN" smtClean="0"/>
              <a:t>Debug ip ospf flood</a:t>
            </a:r>
          </a:p>
        </p:txBody>
      </p:sp>
      <p:pic>
        <p:nvPicPr>
          <p:cNvPr id="19460" name="Picture 4"/>
          <p:cNvPicPr>
            <a:picLocks noChangeAspect="1" noChangeArrowheads="1"/>
          </p:cNvPicPr>
          <p:nvPr/>
        </p:nvPicPr>
        <p:blipFill>
          <a:blip r:embed="rId2"/>
          <a:srcRect/>
          <a:stretch>
            <a:fillRect/>
          </a:stretch>
        </p:blipFill>
        <p:spPr bwMode="auto">
          <a:xfrm>
            <a:off x="0" y="3357563"/>
            <a:ext cx="9144000" cy="2195512"/>
          </a:xfrm>
          <a:prstGeom prst="rect">
            <a:avLst/>
          </a:prstGeom>
          <a:noFill/>
          <a:ln w="9525">
            <a:noFill/>
            <a:miter lim="800000"/>
            <a:headEnd/>
            <a:tailEnd/>
          </a:ln>
        </p:spPr>
      </p:pic>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endParaRPr lang="zh-CN" altLang="zh-CN" smtClean="0"/>
          </a:p>
        </p:txBody>
      </p:sp>
      <p:sp>
        <p:nvSpPr>
          <p:cNvPr id="72707" name="Rectangle 3"/>
          <p:cNvSpPr>
            <a:spLocks noGrp="1" noChangeArrowheads="1"/>
          </p:cNvSpPr>
          <p:nvPr>
            <p:ph type="body" idx="1"/>
          </p:nvPr>
        </p:nvSpPr>
        <p:spPr>
          <a:xfrm>
            <a:off x="566738" y="4868863"/>
            <a:ext cx="8001000" cy="1150937"/>
          </a:xfrm>
        </p:spPr>
        <p:txBody>
          <a:bodyPr/>
          <a:lstStyle/>
          <a:p>
            <a:pPr>
              <a:lnSpc>
                <a:spcPct val="90000"/>
              </a:lnSpc>
            </a:pPr>
            <a:r>
              <a:rPr lang="zh-CN" altLang="en-US" sz="2100" smtClean="0"/>
              <a:t>先用</a:t>
            </a:r>
            <a:r>
              <a:rPr lang="en-US" altLang="zh-CN" sz="2100" smtClean="0"/>
              <a:t>abort</a:t>
            </a:r>
            <a:r>
              <a:rPr lang="zh-CN" altLang="en-US" sz="2100" smtClean="0"/>
              <a:t>退出</a:t>
            </a:r>
            <a:r>
              <a:rPr lang="en-US" altLang="zh-CN" sz="2100" smtClean="0"/>
              <a:t>vlan database</a:t>
            </a:r>
            <a:r>
              <a:rPr lang="zh-CN" altLang="en-US" sz="2100" smtClean="0"/>
              <a:t>，</a:t>
            </a:r>
          </a:p>
          <a:p>
            <a:pPr>
              <a:lnSpc>
                <a:spcPct val="90000"/>
              </a:lnSpc>
            </a:pPr>
            <a:r>
              <a:rPr lang="zh-CN" altLang="en-US" sz="2100" smtClean="0"/>
              <a:t>然后输入 </a:t>
            </a:r>
            <a:r>
              <a:rPr lang="en-US" altLang="zh-CN" sz="2100" smtClean="0"/>
              <a:t>erase flash</a:t>
            </a:r>
          </a:p>
          <a:p>
            <a:pPr>
              <a:lnSpc>
                <a:spcPct val="90000"/>
              </a:lnSpc>
            </a:pPr>
            <a:r>
              <a:rPr lang="zh-CN" altLang="en-US" sz="2100" smtClean="0"/>
              <a:t>再进入</a:t>
            </a:r>
            <a:r>
              <a:rPr lang="en-US" altLang="zh-CN" sz="2100" smtClean="0"/>
              <a:t>vlan database</a:t>
            </a:r>
            <a:r>
              <a:rPr lang="zh-CN" altLang="en-US" sz="2100" smtClean="0"/>
              <a:t>配置就行了</a:t>
            </a:r>
          </a:p>
        </p:txBody>
      </p:sp>
      <p:pic>
        <p:nvPicPr>
          <p:cNvPr id="72708" name="Picture 4" descr="问题"/>
          <p:cNvPicPr>
            <a:picLocks noChangeAspect="1" noChangeArrowheads="1"/>
          </p:cNvPicPr>
          <p:nvPr/>
        </p:nvPicPr>
        <p:blipFill>
          <a:blip r:embed="rId2"/>
          <a:srcRect/>
          <a:stretch>
            <a:fillRect/>
          </a:stretch>
        </p:blipFill>
        <p:spPr bwMode="auto">
          <a:xfrm>
            <a:off x="539750" y="1700213"/>
            <a:ext cx="8604250" cy="2747962"/>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endParaRPr lang="zh-CN" altLang="zh-CN" smtClean="0"/>
          </a:p>
        </p:txBody>
      </p:sp>
      <p:sp>
        <p:nvSpPr>
          <p:cNvPr id="74755" name="Rectangle 3"/>
          <p:cNvSpPr>
            <a:spLocks noGrp="1" noChangeArrowheads="1"/>
          </p:cNvSpPr>
          <p:nvPr>
            <p:ph type="body" idx="1"/>
          </p:nvPr>
        </p:nvSpPr>
        <p:spPr/>
        <p:txBody>
          <a:bodyPr/>
          <a:lstStyle/>
          <a:p>
            <a:r>
              <a:rPr lang="en-US" altLang="zh-CN" smtClean="0"/>
              <a:t>1.1.0.2 255.0.0.0</a:t>
            </a:r>
          </a:p>
          <a:p>
            <a:r>
              <a:rPr lang="en-US" altLang="zh-CN" smtClean="0"/>
              <a:t>1.1.1.2 255.255.0.0</a:t>
            </a: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endParaRPr lang="zh-CN" altLang="en-US" smtClean="0"/>
          </a:p>
        </p:txBody>
      </p:sp>
      <p:sp>
        <p:nvSpPr>
          <p:cNvPr id="75779" name="内容占位符 2"/>
          <p:cNvSpPr>
            <a:spLocks noGrp="1"/>
          </p:cNvSpPr>
          <p:nvPr>
            <p:ph idx="1"/>
          </p:nvPr>
        </p:nvSpPr>
        <p:spPr/>
        <p:txBody>
          <a:bodyPr/>
          <a:lstStyle/>
          <a:p>
            <a:r>
              <a:rPr lang="en-US" altLang="zh-CN" smtClean="0"/>
              <a:t>PC2, 2.1.1.1  255.0.0.0</a:t>
            </a:r>
          </a:p>
          <a:p>
            <a:r>
              <a:rPr lang="en-US" altLang="zh-CN" smtClean="0"/>
              <a:t>PC3, 3.1.1.1 255.0.0.0</a:t>
            </a:r>
          </a:p>
          <a:p>
            <a:endParaRPr lang="zh-CN" altLang="en-US" smtClean="0"/>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endParaRPr lang="zh-CN" altLang="en-US" smtClean="0"/>
          </a:p>
        </p:txBody>
      </p:sp>
      <p:sp>
        <p:nvSpPr>
          <p:cNvPr id="76803" name="内容占位符 2"/>
          <p:cNvSpPr>
            <a:spLocks noGrp="1"/>
          </p:cNvSpPr>
          <p:nvPr>
            <p:ph idx="1"/>
          </p:nvPr>
        </p:nvSpPr>
        <p:spPr/>
        <p:txBody>
          <a:bodyPr/>
          <a:lstStyle/>
          <a:p>
            <a:r>
              <a:rPr lang="en-US" altLang="zh-CN" dirty="0" smtClean="0"/>
              <a:t>PC2 </a:t>
            </a:r>
            <a:r>
              <a:rPr lang="en-US" altLang="zh-CN" dirty="0" err="1" smtClean="0"/>
              <a:t>ip</a:t>
            </a:r>
            <a:r>
              <a:rPr lang="en-US" altLang="zh-CN" dirty="0" smtClean="0"/>
              <a:t> route 3.0.0.0 255.0.0.0 f0/0</a:t>
            </a:r>
          </a:p>
          <a:p>
            <a:r>
              <a:rPr lang="en-US" altLang="zh-CN" dirty="0" smtClean="0"/>
              <a:t>PC3 </a:t>
            </a:r>
            <a:r>
              <a:rPr lang="en-US" altLang="zh-CN" dirty="0" err="1"/>
              <a:t>i</a:t>
            </a:r>
            <a:r>
              <a:rPr lang="en-US" altLang="zh-CN" dirty="0" err="1" smtClean="0"/>
              <a:t>p</a:t>
            </a:r>
            <a:r>
              <a:rPr lang="en-US" altLang="zh-CN" dirty="0" smtClean="0"/>
              <a:t> route 2.0.0.0 255.0.0.0 f0/0</a:t>
            </a:r>
          </a:p>
          <a:p>
            <a:endParaRPr lang="zh-CN" altLang="en-US" dirty="0" smtClean="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endParaRPr lang="zh-CN" altLang="zh-CN" smtClean="0"/>
          </a:p>
        </p:txBody>
      </p:sp>
      <p:sp>
        <p:nvSpPr>
          <p:cNvPr id="20483" name="Rectangle 3"/>
          <p:cNvSpPr>
            <a:spLocks noGrp="1" noChangeArrowheads="1"/>
          </p:cNvSpPr>
          <p:nvPr>
            <p:ph type="body" idx="1"/>
          </p:nvPr>
        </p:nvSpPr>
        <p:spPr/>
        <p:txBody>
          <a:bodyPr/>
          <a:lstStyle/>
          <a:p>
            <a:pPr eaLnBrk="1" hangingPunct="1"/>
            <a:endParaRPr lang="zh-CN" altLang="zh-CN" smtClean="0"/>
          </a:p>
        </p:txBody>
      </p:sp>
      <p:pic>
        <p:nvPicPr>
          <p:cNvPr id="20484" name="Picture 4"/>
          <p:cNvPicPr>
            <a:picLocks noChangeAspect="1" noChangeArrowheads="1"/>
          </p:cNvPicPr>
          <p:nvPr/>
        </p:nvPicPr>
        <p:blipFill>
          <a:blip r:embed="rId2"/>
          <a:srcRect/>
          <a:stretch>
            <a:fillRect/>
          </a:stretch>
        </p:blipFill>
        <p:spPr bwMode="auto">
          <a:xfrm>
            <a:off x="0" y="0"/>
            <a:ext cx="8820150" cy="6832600"/>
          </a:xfrm>
          <a:prstGeom prst="rect">
            <a:avLst/>
          </a:prstGeom>
          <a:noFill/>
          <a:ln w="9525">
            <a:noFill/>
            <a:miter lim="800000"/>
            <a:headEnd/>
            <a:tailEnd/>
          </a:ln>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5"/>
          <p:cNvSpPr>
            <a:spLocks noGrp="1" noChangeArrowheads="1"/>
          </p:cNvSpPr>
          <p:nvPr>
            <p:ph type="title"/>
          </p:nvPr>
        </p:nvSpPr>
        <p:spPr/>
        <p:txBody>
          <a:bodyPr/>
          <a:lstStyle/>
          <a:p>
            <a:pPr eaLnBrk="1" hangingPunct="1"/>
            <a:endParaRPr lang="zh-CN" altLang="zh-CN" smtClean="0"/>
          </a:p>
        </p:txBody>
      </p:sp>
      <p:graphicFrame>
        <p:nvGraphicFramePr>
          <p:cNvPr id="10242" name="Object 4"/>
          <p:cNvGraphicFramePr>
            <a:graphicFrameLocks noGrp="1" noChangeAspect="1"/>
          </p:cNvGraphicFramePr>
          <p:nvPr>
            <p:ph idx="1"/>
          </p:nvPr>
        </p:nvGraphicFramePr>
        <p:xfrm>
          <a:off x="566738" y="2986088"/>
          <a:ext cx="8001000" cy="1800225"/>
        </p:xfrm>
        <a:graphic>
          <a:graphicData uri="http://schemas.openxmlformats.org/presentationml/2006/ole">
            <mc:AlternateContent xmlns:mc="http://schemas.openxmlformats.org/markup-compatibility/2006">
              <mc:Choice xmlns:v="urn:schemas-microsoft-com:vml" Requires="v">
                <p:oleObj spid="_x0000_s11267" name="Visio" r:id="rId3" imgW="10446120" imgH="2350080" progId="Visio.Drawing.11">
                  <p:embed/>
                </p:oleObj>
              </mc:Choice>
              <mc:Fallback>
                <p:oleObj name="Visio" r:id="rId3" imgW="10446120" imgH="2350080" progId="Visio.Drawing.11">
                  <p:embed/>
                  <p:pic>
                    <p:nvPicPr>
                      <p:cNvPr id="1024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2986088"/>
                        <a:ext cx="80010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72064616"/>
      </p:ext>
    </p:extLst>
  </p:cSld>
  <p:clrMapOvr>
    <a:masterClrMapping/>
  </p:clrMapOvr>
  <p:transition spd="slow"/>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908050" marR="0" indent="-436563"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defRPr kumimoji="0" lang="zh-CN" altLang="en-US" sz="2000" b="1" i="0" u="none" strike="noStrike" cap="none" normalizeH="0" baseline="0" smtClean="0">
            <a:ln>
              <a:noFill/>
            </a:ln>
            <a:solidFill>
              <a:schemeClr val="tx1"/>
            </a:solidFill>
            <a:effectLst/>
            <a:latin typeface="Arial"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908050" marR="0" indent="-436563"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defRPr kumimoji="0" lang="zh-CN" altLang="en-US" sz="2000" b="1" i="0" u="none" strike="noStrike" cap="none" normalizeH="0" baseline="0" smtClean="0">
            <a:ln>
              <a:noFill/>
            </a:ln>
            <a:solidFill>
              <a:schemeClr val="tx1"/>
            </a:solidFill>
            <a:effectLst/>
            <a:latin typeface="Arial" charset="0"/>
            <a:ea typeface="楷体_GB2312"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 计算机网络技术基础</Template>
  <TotalTime>4557</TotalTime>
  <Words>2620</Words>
  <Application>Microsoft Office PowerPoint</Application>
  <PresentationFormat>全屏显示(4:3)</PresentationFormat>
  <Paragraphs>519</Paragraphs>
  <Slides>73</Slides>
  <Notes>28</Notes>
  <HiddenSlides>1</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73</vt:i4>
      </vt:variant>
    </vt:vector>
  </HeadingPairs>
  <TitlesOfParts>
    <vt:vector size="88" baseType="lpstr">
      <vt:lpstr>黑体</vt:lpstr>
      <vt:lpstr>华文行楷</vt:lpstr>
      <vt:lpstr>楷体_GB2312</vt:lpstr>
      <vt:lpstr>宋体</vt:lpstr>
      <vt:lpstr>Arial</vt:lpstr>
      <vt:lpstr>Helvetica</vt:lpstr>
      <vt:lpstr>Times New Roman</vt:lpstr>
      <vt:lpstr>Verdana</vt:lpstr>
      <vt:lpstr>Wingdings</vt:lpstr>
      <vt:lpstr>Profile</vt:lpstr>
      <vt:lpstr>Visio</vt:lpstr>
      <vt:lpstr>Microsoft Visio 2000/2002 Drawing</vt:lpstr>
      <vt:lpstr>绘图</vt:lpstr>
      <vt:lpstr>VISIO</vt:lpstr>
      <vt:lpstr>GALLERY</vt:lpstr>
      <vt:lpstr>第三章 交换机与VLAN</vt:lpstr>
      <vt:lpstr>内容</vt:lpstr>
      <vt:lpstr>3.1路由器实验回顾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3.2交换机与vlan</vt:lpstr>
      <vt:lpstr>PowerPoint 演示文稿</vt:lpstr>
      <vt:lpstr> 虚拟局域网</vt:lpstr>
      <vt:lpstr>3.2.1  VLAN的含义</vt:lpstr>
      <vt:lpstr>PowerPoint 演示文稿</vt:lpstr>
      <vt:lpstr>VLAN的产生原因－广播风暴</vt:lpstr>
      <vt:lpstr>通过路由器将网络分段</vt:lpstr>
      <vt:lpstr>与普通的局域网不同的是：</vt:lpstr>
      <vt:lpstr>VLAN 主要解决以下2个方面的问题：</vt:lpstr>
      <vt:lpstr>PowerPoint 演示文稿</vt:lpstr>
      <vt:lpstr>PowerPoint 演示文稿</vt:lpstr>
      <vt:lpstr>虚拟的网络</vt:lpstr>
      <vt:lpstr>为什么需要VLAN</vt:lpstr>
      <vt:lpstr>1  需求驱动</vt:lpstr>
      <vt:lpstr>通过VLAN划分广播域</vt:lpstr>
      <vt:lpstr>2  技术驱动</vt:lpstr>
      <vt:lpstr>3.2.3  VLAN的种类</vt:lpstr>
      <vt:lpstr>1 基于端口分组的VLAN</vt:lpstr>
      <vt:lpstr>图3-1  基于端口分组的VLAN </vt:lpstr>
      <vt:lpstr>基于端口的VLAN</vt:lpstr>
      <vt:lpstr>VLAN成员之间信息通信</vt:lpstr>
      <vt:lpstr>第2层VLAN寻址包括2个步骤：</vt:lpstr>
      <vt:lpstr>举例</vt:lpstr>
      <vt:lpstr>表3-2 VLAN成员关系</vt:lpstr>
      <vt:lpstr>表3-3 S2的交换表 </vt:lpstr>
      <vt:lpstr>图3-6第2层VLAN成员通信</vt:lpstr>
      <vt:lpstr>3.2.5  VLAN标准</vt:lpstr>
      <vt:lpstr>1  IEEE802.1D</vt:lpstr>
      <vt:lpstr>生成树算法</vt:lpstr>
      <vt:lpstr>3  IEEE802.1Q</vt:lpstr>
      <vt:lpstr>VLAN的帧格式</vt:lpstr>
      <vt:lpstr>Access Link和Trunk Link</vt:lpstr>
      <vt:lpstr>端口对接收报文的处理</vt:lpstr>
      <vt:lpstr>端口对发送报文的处理</vt:lpstr>
      <vt:lpstr>帧在网络通信中的变化</vt:lpstr>
      <vt:lpstr>Trunk link和VLAN</vt:lpstr>
      <vt:lpstr>VLAN间路由</vt:lpstr>
      <vt:lpstr>二层交换网络——广播网络</vt:lpstr>
      <vt:lpstr>问题：隔离的广播域</vt:lpstr>
      <vt:lpstr>解决方案：在VLAN之间使用路由器</vt:lpstr>
      <vt:lpstr>问题：查找路由</vt:lpstr>
      <vt:lpstr>解决方案：指定缺省网关</vt:lpstr>
      <vt:lpstr>问题：支持多VLAN数据流</vt:lpstr>
      <vt:lpstr>解决方案：多链路</vt:lpstr>
      <vt:lpstr>解决方案：一条链路传送多个VLAN的数据流</vt:lpstr>
      <vt:lpstr>二层交换机工作原理</vt:lpstr>
      <vt:lpstr>三层交换机功能模型</vt:lpstr>
      <vt:lpstr>三层交换机的路由和二层交换</vt:lpstr>
      <vt:lpstr>传统的三层路由技术</vt:lpstr>
      <vt:lpstr>基于流的三层交换技术</vt:lpstr>
      <vt:lpstr>最长匹配的三层交换技术</vt:lpstr>
      <vt:lpstr>PowerPoint 演示文稿</vt:lpstr>
      <vt:lpstr>PowerPoint 演示文稿</vt:lpstr>
      <vt:lpstr>PowerPoint 演示文稿</vt:lpstr>
      <vt:lpstr>基于流交换的三层交换机的转发流程</vt:lpstr>
      <vt:lpstr>传统的三层路由技术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bnrc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虚拟局域网VLAN</dc:title>
  <dc:creator>jack</dc:creator>
  <cp:lastModifiedBy>zhhy_bupt@tom.com</cp:lastModifiedBy>
  <cp:revision>137</cp:revision>
  <dcterms:created xsi:type="dcterms:W3CDTF">2002-04-22T06:36:18Z</dcterms:created>
  <dcterms:modified xsi:type="dcterms:W3CDTF">2024-10-27T13:09:25Z</dcterms:modified>
</cp:coreProperties>
</file>