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97" r:id="rId3"/>
    <p:sldId id="293" r:id="rId4"/>
    <p:sldId id="298" r:id="rId5"/>
    <p:sldId id="300" r:id="rId6"/>
    <p:sldId id="301" r:id="rId7"/>
    <p:sldId id="305" r:id="rId8"/>
    <p:sldId id="299" r:id="rId9"/>
    <p:sldId id="306" r:id="rId10"/>
    <p:sldId id="307" r:id="rId11"/>
    <p:sldId id="302" r:id="rId12"/>
    <p:sldId id="303" r:id="rId13"/>
    <p:sldId id="304" r:id="rId14"/>
    <p:sldId id="27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59" autoAdjust="0"/>
    <p:restoredTop sz="95110" autoAdjust="0"/>
  </p:normalViewPr>
  <p:slideViewPr>
    <p:cSldViewPr snapToGrid="0">
      <p:cViewPr>
        <p:scale>
          <a:sx n="100" d="100"/>
          <a:sy n="100" d="100"/>
        </p:scale>
        <p:origin x="744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79FDB-91F5-4E58-8276-BC9BEBAAFC7B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754F0-E8B8-4DF7-AC40-3D8C89457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780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36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639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646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30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162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048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250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8F8A1-1726-492F-8809-C27CB8781322}" type="datetime1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983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2DC1-51F0-4C4F-B8B9-4128F3B70E02}" type="datetime1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427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8038-E44B-4A1D-A717-07C7DF07CB44}" type="datetime1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6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B6D0-88CF-4B9C-BF7C-2673C59D85F9}" type="datetime1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309100" y="6356349"/>
            <a:ext cx="2743200" cy="365125"/>
          </a:xfrm>
        </p:spPr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482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F805-A628-4B59-B522-5FA8FC7CA39F}" type="datetime1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362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A3CCA-A219-491C-A791-2F7FE86B8FE8}" type="datetime1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969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585-471A-4C13-B0AC-7DB420E1C85F}" type="datetime1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135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AAF56-A843-44E2-9102-95E561F9E267}" type="datetime1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02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C3026-4B21-4B36-ADBA-3CCB291465A3}" type="datetime1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5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D52E-C9F2-46B7-8E81-FB0744DCCE65}" type="datetime1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80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8B63-FEEC-418D-88AA-3B8150676BCC}" type="datetime1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595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99303" y="0"/>
            <a:ext cx="10515600" cy="955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9303" y="1133647"/>
            <a:ext cx="10515600" cy="5110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8E086-0792-4878-B82E-37AF22AE53CB}" type="datetime1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226799" y="6428689"/>
            <a:ext cx="948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659819" y="0"/>
            <a:ext cx="351570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Python</a:t>
            </a:r>
            <a:r>
              <a:rPr lang="zh-CN" altLang="en-US" sz="3600" b="1" cap="none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程序设计</a:t>
            </a:r>
            <a:endParaRPr lang="zh-CN" altLang="en-US" sz="3600" b="1" cap="none" spc="0">
              <a:ln w="9525">
                <a:solidFill>
                  <a:schemeClr val="bg1"/>
                </a:solidFill>
                <a:prstDash val="solid"/>
              </a:ln>
              <a:solidFill>
                <a:srgbClr val="0070C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0967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PyQt5</a:t>
            </a:r>
            <a:br>
              <a:rPr lang="en-US" altLang="zh-CN" smtClean="0"/>
            </a:br>
            <a:r>
              <a:rPr lang="en-US" altLang="zh-CN" smtClean="0"/>
              <a:t>Python</a:t>
            </a:r>
            <a:r>
              <a:rPr lang="zh-CN" altLang="en-US" smtClean="0"/>
              <a:t>图形界面编程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smtClean="0"/>
              <a:t>程序设计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78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Signals and Slots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322060"/>
            <a:ext cx="10287000" cy="404812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277" y="744150"/>
            <a:ext cx="4829646" cy="295944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5791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</a:t>
            </a:r>
            <a:r>
              <a:rPr lang="en-US" altLang="zh-CN" smtClean="0"/>
              <a:t>pyqtSlot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77965" y="812164"/>
            <a:ext cx="10102735" cy="59093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PyQt5.QtCore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QObject, 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pyqtSlot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267F99"/>
                </a:solidFill>
                <a:latin typeface="Consolas" panose="020B0609020204030204" pitchFamily="49" charset="0"/>
              </a:rPr>
              <a:t>Foo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267F99"/>
                </a:solidFill>
                <a:latin typeface="Consolas" panose="020B0609020204030204" pitchFamily="49" charset="0"/>
              </a:rPr>
              <a:t>QObject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@pyqtSlot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foo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""" C++: void foo() """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@pyqtSlot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267F99"/>
                </a:solidFill>
                <a:latin typeface="Consolas" panose="020B0609020204030204" pitchFamily="49" charset="0"/>
              </a:rPr>
              <a:t>str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foo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arg1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arg2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""" C++: void foo(int, QString) """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@pyqtSlot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'bar'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foo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arg1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""" C++: void bar(int) """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@pyqtSlot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foo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arg1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""" C++: int foo(int) """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@pyqtSlot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QObject)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foo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arg1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""" C++: int foo(int, QObject *) """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93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自定义</a:t>
            </a:r>
            <a:r>
              <a:rPr lang="en-US" altLang="zh-CN" smtClean="0"/>
              <a:t>Signal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3" y="906600"/>
            <a:ext cx="10102735" cy="50783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PyQt5.QtCore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QObject, pyqtSignal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267F99"/>
                </a:solidFill>
                <a:latin typeface="Consolas" panose="020B0609020204030204" pitchFamily="49" charset="0"/>
              </a:rPr>
              <a:t>Foo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267F99"/>
                </a:solidFill>
                <a:latin typeface="Consolas" panose="020B0609020204030204" pitchFamily="49" charset="0"/>
              </a:rPr>
              <a:t>QObject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# Define a new signal called 'trigger' that has no arguments.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trigger = pyqtSignal()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connect_and_emit_trigger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# Connect the trigger signal to a slot.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.trigger.connect(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.handle_trigger)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# Emit the signal.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.trigger.emit()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handle_trigger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# Show that the slot has been called.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"trigger signal received"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4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asyncio </a:t>
            </a:r>
            <a:r>
              <a:rPr lang="zh-CN" altLang="en-US" smtClean="0"/>
              <a:t>与 </a:t>
            </a:r>
            <a:r>
              <a:rPr lang="en-US" altLang="zh-CN" smtClean="0"/>
              <a:t>PyQt </a:t>
            </a:r>
            <a:r>
              <a:rPr lang="zh-CN" altLang="en-US" smtClean="0"/>
              <a:t>互通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使用</a:t>
            </a:r>
            <a:r>
              <a:rPr lang="en-US" altLang="zh-CN" smtClean="0"/>
              <a:t>IPC</a:t>
            </a:r>
            <a:r>
              <a:rPr lang="zh-CN" altLang="en-US" smtClean="0"/>
              <a:t>（</a:t>
            </a:r>
            <a:r>
              <a:rPr lang="en-US" altLang="zh-CN" smtClean="0"/>
              <a:t>Inter-Process Communication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/>
            <a:r>
              <a:rPr lang="en-US" altLang="zh-CN" smtClean="0"/>
              <a:t>Named Pipe</a:t>
            </a:r>
          </a:p>
          <a:p>
            <a:pPr lvl="1"/>
            <a:r>
              <a:rPr lang="en-US" altLang="zh-CN" smtClean="0"/>
              <a:t>WebSocket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951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结束</a:t>
            </a:r>
            <a:endParaRPr lang="zh-CN" altLang="en-US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18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安装</a:t>
            </a:r>
            <a:r>
              <a:rPr lang="en-US" altLang="zh-CN" smtClean="0"/>
              <a:t>PyQt5</a:t>
            </a:r>
          </a:p>
          <a:p>
            <a:r>
              <a:rPr lang="en-US" altLang="zh-CN" smtClean="0"/>
              <a:t>Hello World</a:t>
            </a:r>
          </a:p>
          <a:p>
            <a:r>
              <a:rPr lang="en-US" altLang="zh-CN" smtClean="0"/>
              <a:t>Widgets</a:t>
            </a:r>
          </a:p>
          <a:p>
            <a:r>
              <a:rPr lang="en-US" altLang="zh-CN" smtClean="0"/>
              <a:t>Layout</a:t>
            </a:r>
            <a:endParaRPr lang="en-US" altLang="zh-CN"/>
          </a:p>
          <a:p>
            <a:r>
              <a:rPr lang="en-US" altLang="zh-CN" smtClean="0"/>
              <a:t>Signals &amp; Slots</a:t>
            </a:r>
          </a:p>
          <a:p>
            <a:r>
              <a:rPr lang="en-US" altLang="zh-CN" smtClean="0"/>
              <a:t>QString</a:t>
            </a:r>
          </a:p>
          <a:p>
            <a:r>
              <a:rPr lang="en-US" altLang="zh-CN" smtClean="0"/>
              <a:t>QTcpSocket</a:t>
            </a:r>
          </a:p>
          <a:p>
            <a:r>
              <a:rPr lang="en-US" altLang="zh-CN" smtClean="0"/>
              <a:t>QProcess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29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安装</a:t>
            </a:r>
            <a:r>
              <a:rPr lang="en-US" altLang="zh-CN" smtClean="0"/>
              <a:t>PyQt5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2" y="1337719"/>
            <a:ext cx="1010273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pip install PyQt5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9301" y="953221"/>
            <a:ext cx="1106809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smtClean="0"/>
              <a:t>直接使用</a:t>
            </a:r>
            <a:r>
              <a:rPr lang="en-US" altLang="zh-CN" sz="2000" smtClean="0"/>
              <a:t>pip</a:t>
            </a:r>
            <a:r>
              <a:rPr lang="zh-CN" altLang="en-US" sz="2000" smtClean="0"/>
              <a:t>安装</a:t>
            </a:r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599301" y="1908810"/>
            <a:ext cx="11068090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smtClean="0"/>
              <a:t>PyQt</a:t>
            </a:r>
            <a:r>
              <a:rPr lang="zh-CN" altLang="en-US" sz="2000" smtClean="0"/>
              <a:t>包括：</a:t>
            </a:r>
            <a:endParaRPr lang="en-US" altLang="zh-CN" sz="200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smtClean="0"/>
              <a:t>QtCore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smtClean="0"/>
              <a:t>QtGui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smtClean="0"/>
              <a:t>QtWidgets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smtClean="0"/>
              <a:t>QtNetwork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smtClean="0"/>
              <a:t>很多其他的</a:t>
            </a:r>
            <a:r>
              <a:rPr lang="en-US" altLang="zh-CN" sz="2000" smtClean="0"/>
              <a:t>modules</a:t>
            </a:r>
            <a:endParaRPr lang="zh-CN" altLang="en-US" sz="2000"/>
          </a:p>
        </p:txBody>
      </p:sp>
      <p:sp>
        <p:nvSpPr>
          <p:cNvPr id="3" name="矩形 2"/>
          <p:cNvSpPr/>
          <p:nvPr/>
        </p:nvSpPr>
        <p:spPr>
          <a:xfrm>
            <a:off x="495300" y="4455744"/>
            <a:ext cx="9906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smtClean="0"/>
              <a:t>使用参考资料来源：</a:t>
            </a:r>
            <a:endParaRPr lang="en-US" altLang="zh-CN" sz="200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smtClean="0"/>
              <a:t>https</a:t>
            </a:r>
            <a:r>
              <a:rPr lang="zh-CN" altLang="en-US" sz="2000"/>
              <a:t>://www.riverbankcomputing.com/static/Docs/PyQt5/index.</a:t>
            </a:r>
            <a:r>
              <a:rPr lang="zh-CN" altLang="en-US" sz="2000" smtClean="0"/>
              <a:t>html</a:t>
            </a:r>
            <a:endParaRPr lang="en-US" altLang="zh-CN" sz="200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https://doc.qt.io/qt-5/index.html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33567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Hello World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3" y="906600"/>
            <a:ext cx="10102735" cy="45243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sys</a:t>
            </a:r>
          </a:p>
          <a:p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PyQt5.QtWidgets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QApplication, QWidget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app = QApplication(sys.argv)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w = QWidget()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w.resize(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250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150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w.move(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300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300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w.setWindowTitle(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'Simple'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w.show()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sys.exit(app.exec_())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__name__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'__main__'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main()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088" y="3048000"/>
            <a:ext cx="4546023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14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Widgets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99303" y="955589"/>
            <a:ext cx="4836297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/>
              <a:t>Everything you see in a (Py)Qt app is a widget: Buttons, labels, windows, dialogs, progress bars etc. Like HTML elements, widgets are often nested. For example, a window can contain a button, which in turn contains a label.</a:t>
            </a:r>
          </a:p>
          <a:p>
            <a:endParaRPr lang="en-US" altLang="zh-CN" sz="2000"/>
          </a:p>
          <a:p>
            <a:r>
              <a:rPr lang="en-US" altLang="zh-CN" sz="2000"/>
              <a:t>The following screenshot shows the most common Qt widgets: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smtClean="0"/>
              <a:t>QLabel</a:t>
            </a: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QComboBox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QCheckBox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QRadioButton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QPushButton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QTableWidget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QLineEdit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QSlider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QProgressBar</a:t>
            </a:r>
            <a:endParaRPr lang="zh-CN" altLang="en-US" sz="2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701" y="997933"/>
            <a:ext cx="5809754" cy="493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54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Layouts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3" y="934408"/>
            <a:ext cx="10102735" cy="39703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PyQt5.QtWidgets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QApplication, QWidget, QPushButton, QVBoxLayout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app = QApplication([])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window = QWidget()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layout = QVBoxLayout()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layout.addWidget(QPushButton(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'Top'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layout.addWidget(QPushButton(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'Bottom'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window.setLayout(layout)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window.show()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app.exec_()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424" y="2771775"/>
            <a:ext cx="3241675" cy="33688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1075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Layout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QHBoxLayout</a:t>
            </a:r>
          </a:p>
          <a:p>
            <a:r>
              <a:rPr lang="en-US" altLang="zh-CN" smtClean="0"/>
              <a:t>QVBoxLayout</a:t>
            </a:r>
          </a:p>
          <a:p>
            <a:r>
              <a:rPr lang="en-US" altLang="zh-CN" smtClean="0"/>
              <a:t>QGridLayout</a:t>
            </a:r>
          </a:p>
          <a:p>
            <a:r>
              <a:rPr lang="en-US" altLang="zh-CN" smtClean="0"/>
              <a:t>QStackedLayout</a:t>
            </a:r>
          </a:p>
          <a:p>
            <a:r>
              <a:rPr lang="en-US" altLang="zh-CN" smtClean="0"/>
              <a:t>QFormLayout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1026" name="Picture 2" descr="https://doc.qt.io/archives/qt-5.7/images/qformlayout-w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124" y="5194742"/>
            <a:ext cx="2687431" cy="1458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sing stacked layout in Qt applications | Mastering C++ Programm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207" y="1761393"/>
            <a:ext cx="4112093" cy="357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yQt grid layout (QGridLayout example) | Learn Python PyQ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70767"/>
            <a:ext cx="3943350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orizontal box layout with five child widget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228" y="753639"/>
            <a:ext cx="8240370" cy="82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Vertical box layout with five child widget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653" y="1761393"/>
            <a:ext cx="1528082" cy="304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831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Signals </a:t>
            </a:r>
            <a:r>
              <a:rPr lang="en-US" altLang="zh-CN" smtClean="0"/>
              <a:t>and</a:t>
            </a:r>
            <a:r>
              <a:rPr lang="en-US" altLang="zh-CN" smtClean="0"/>
              <a:t> </a:t>
            </a:r>
            <a:r>
              <a:rPr lang="en-US" altLang="zh-CN" smtClean="0"/>
              <a:t>Slots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3" y="906600"/>
            <a:ext cx="10102735" cy="3416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PyQt5.QtWidgets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app = QApplication([])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button = QPushButton(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'Click'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on_button_clicked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alert = QMessageBox()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alert.setText(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'You clicked the button!'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alert.exec_()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button.clicked.connect(on_button_clicked)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button.show()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app.exec_()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705" y="2989018"/>
            <a:ext cx="4954789" cy="3206749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3369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Signals and Slots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2050" name="Picture 2" descr="https://doc.qt.io/qt-5/images/abstract-connec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604" y="1033892"/>
            <a:ext cx="5998482" cy="5824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358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15273</TotalTime>
  <Words>193</Words>
  <Application>Microsoft Office PowerPoint</Application>
  <PresentationFormat>宽屏</PresentationFormat>
  <Paragraphs>134</Paragraphs>
  <Slides>14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Arial</vt:lpstr>
      <vt:lpstr>Consolas</vt:lpstr>
      <vt:lpstr>Office 主题​​</vt:lpstr>
      <vt:lpstr> PyQt5 Python图形界面编程</vt:lpstr>
      <vt:lpstr>内容</vt:lpstr>
      <vt:lpstr>安装PyQt5</vt:lpstr>
      <vt:lpstr>Hello World</vt:lpstr>
      <vt:lpstr>Widgets</vt:lpstr>
      <vt:lpstr>Layouts</vt:lpstr>
      <vt:lpstr>Layout</vt:lpstr>
      <vt:lpstr>Signals and Slots</vt:lpstr>
      <vt:lpstr>Signals and Slots</vt:lpstr>
      <vt:lpstr>Signals and Slots</vt:lpstr>
      <vt:lpstr>使用pyqtSlot</vt:lpstr>
      <vt:lpstr>自定义Signal</vt:lpstr>
      <vt:lpstr>asyncio 与 PyQt 互通</vt:lpstr>
      <vt:lpstr>结束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logging, argparse, datetime</dc:title>
  <dc:creator>pirenjie</dc:creator>
  <cp:lastModifiedBy>皮人杰 PIRENJIE</cp:lastModifiedBy>
  <cp:revision>708</cp:revision>
  <dcterms:created xsi:type="dcterms:W3CDTF">2020-09-08T08:42:53Z</dcterms:created>
  <dcterms:modified xsi:type="dcterms:W3CDTF">2021-11-30T06:37:39Z</dcterms:modified>
</cp:coreProperties>
</file>