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256" r:id="rId3"/>
    <p:sldId id="332" r:id="rId4"/>
    <p:sldId id="333" r:id="rId5"/>
    <p:sldId id="334" r:id="rId6"/>
    <p:sldId id="335" r:id="rId7"/>
    <p:sldId id="336" r:id="rId8"/>
    <p:sldId id="349" r:id="rId9"/>
    <p:sldId id="350" r:id="rId10"/>
    <p:sldId id="351" r:id="rId11"/>
    <p:sldId id="352" r:id="rId12"/>
    <p:sldId id="353" r:id="rId13"/>
    <p:sldId id="354" r:id="rId14"/>
    <p:sldId id="331" r:id="rId15"/>
    <p:sldId id="326" r:id="rId16"/>
    <p:sldId id="327" r:id="rId17"/>
    <p:sldId id="328" r:id="rId18"/>
    <p:sldId id="329" r:id="rId19"/>
    <p:sldId id="330" r:id="rId20"/>
    <p:sldId id="337" r:id="rId21"/>
    <p:sldId id="338" r:id="rId22"/>
    <p:sldId id="339" r:id="rId23"/>
    <p:sldId id="340" r:id="rId24"/>
    <p:sldId id="341" r:id="rId25"/>
    <p:sldId id="342" r:id="rId26"/>
    <p:sldId id="343" r:id="rId27"/>
    <p:sldId id="344" r:id="rId28"/>
    <p:sldId id="345" r:id="rId29"/>
    <p:sldId id="346" r:id="rId30"/>
    <p:sldId id="347" r:id="rId31"/>
    <p:sldId id="348" r:id="rId32"/>
    <p:sldId id="273" r:id="rId33"/>
  </p:sldIdLst>
  <p:sldSz cx="12192000" cy="6858000"/>
  <p:notesSz cx="6858000" cy="9144000"/>
  <p:custDataLst>
    <p:tags r:id="rId3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25" autoAdjust="0"/>
    <p:restoredTop sz="95527" autoAdjust="0"/>
  </p:normalViewPr>
  <p:slideViewPr>
    <p:cSldViewPr snapToGrid="0">
      <p:cViewPr varScale="1">
        <p:scale>
          <a:sx n="127" d="100"/>
          <a:sy n="127" d="100"/>
        </p:scale>
        <p:origin x="27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8" Type="http://schemas.openxmlformats.org/officeDocument/2006/relationships/tags" Target="tags/tag30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notesMaster" Target="notesMasters/notesMaster1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79FDB-91F5-4E58-8276-BC9BEBAAFC7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754F0-E8B8-4DF7-AC40-3D8C894579C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 anchor="ctr">
            <a:normAutofit/>
          </a:bodyPr>
          <a:lstStyle>
            <a:lvl1pPr marL="0" indent="0" algn="ctr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8F8A1-1726-492F-8809-C27CB878132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12DC1-51F0-4C4F-B8B9-4128F3B70E0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08038-E44B-4A1D-A717-07C7DF07CB44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>
                <a:latin typeface="+mn-ea"/>
                <a:ea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FB6D0-88CF-4B9C-BF7C-2673C59D85F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9309100" y="6356349"/>
            <a:ext cx="2743200" cy="365125"/>
          </a:xfrm>
        </p:spPr>
        <p:txBody>
          <a:bodyPr/>
          <a:lstStyle/>
          <a:p>
            <a:fld id="{BEA57517-FD87-4EED-B370-D846D7B7D0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5F805-A628-4B59-B522-5FA8FC7CA39F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A3CCA-A219-491C-A791-2F7FE86B8FE8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53585-471A-4C13-B0AC-7DB420E1C85F}" type="datetime1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AAF56-A843-44E2-9102-95E561F9E267}" type="datetime1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C3026-4B21-4B36-ADBA-3CCB291465A3}" type="datetime1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70D52E-C9F2-46B7-8E81-FB0744DCCE65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C8B63-FEEC-418D-88AA-3B8150676BCC}" type="datetime1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599303" y="0"/>
            <a:ext cx="10515600" cy="9555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99303" y="1133647"/>
            <a:ext cx="10515600" cy="51106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8E086-0792-4878-B82E-37AF22AE53CB}" type="datetime1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1226799" y="6428689"/>
            <a:ext cx="9487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A57517-FD87-4EED-B370-D846D7B7D0AA}" type="slidenum">
              <a:rPr lang="zh-CN" altLang="en-US" smtClean="0"/>
            </a:fld>
            <a:endParaRPr lang="zh-CN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8659819" y="0"/>
            <a:ext cx="3515706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3600" b="1" cap="none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B05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Python</a:t>
            </a:r>
            <a:r>
              <a:rPr lang="zh-CN" altLang="en-US" sz="3600" b="1" cap="none" spc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rgbClr val="0070C0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程序设计</a:t>
            </a:r>
            <a:endParaRPr lang="zh-CN" altLang="en-US" sz="3600" b="1" cap="none" spc="0">
              <a:ln w="9525">
                <a:solidFill>
                  <a:schemeClr val="bg1"/>
                </a:solidFill>
                <a:prstDash val="solid"/>
              </a:ln>
              <a:solidFill>
                <a:srgbClr val="0070C0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tags" Target="../tags/tag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tags" Target="../tags/tag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1" Type="http://schemas.openxmlformats.org/officeDocument/2006/relationships/tags" Target="../tags/tag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tags" Target="../tags/tag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1" Type="http://schemas.openxmlformats.org/officeDocument/2006/relationships/tags" Target="../tags/tag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tags" Target="../tags/tag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5.png"/><Relationship Id="rId1" Type="http://schemas.openxmlformats.org/officeDocument/2006/relationships/tags" Target="../tags/tag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tags" Target="../tags/tag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1" Type="http://schemas.openxmlformats.org/officeDocument/2006/relationships/tags" Target="../tags/tag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tags" Target="../tags/tag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1" Type="http://schemas.openxmlformats.org/officeDocument/2006/relationships/tags" Target="../tags/tag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0.png"/><Relationship Id="rId1" Type="http://schemas.openxmlformats.org/officeDocument/2006/relationships/tags" Target="../tags/tag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1.png"/><Relationship Id="rId1" Type="http://schemas.openxmlformats.org/officeDocument/2006/relationships/tags" Target="../tags/tag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2.png"/><Relationship Id="rId1" Type="http://schemas.openxmlformats.org/officeDocument/2006/relationships/tags" Target="../tags/tag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1" Type="http://schemas.openxmlformats.org/officeDocument/2006/relationships/tags" Target="../tags/tag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4.png"/><Relationship Id="rId1" Type="http://schemas.openxmlformats.org/officeDocument/2006/relationships/tags" Target="../tags/tag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1" Type="http://schemas.openxmlformats.org/officeDocument/2006/relationships/tags" Target="../tags/tag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6.png"/><Relationship Id="rId1" Type="http://schemas.openxmlformats.org/officeDocument/2006/relationships/tags" Target="../tags/tag2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7.png"/><Relationship Id="rId1" Type="http://schemas.openxmlformats.org/officeDocument/2006/relationships/tags" Target="../tags/tag2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8.png"/><Relationship Id="rId1" Type="http://schemas.openxmlformats.org/officeDocument/2006/relationships/tags" Target="../tags/tag2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png"/><Relationship Id="rId1" Type="http://schemas.openxmlformats.org/officeDocument/2006/relationships/tags" Target="../tags/tag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9.png"/><Relationship Id="rId1" Type="http://schemas.openxmlformats.org/officeDocument/2006/relationships/tags" Target="../tags/tag2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tags" Target="../tags/tag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tags" Target="../tags/tag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tags" Target="../tags/tag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zh-CN" smtClean="0"/>
              <a:t>杂项</a:t>
            </a:r>
            <a:endParaRPr lang="zh-CN" altLang="zh-CN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mtClean="0"/>
              <a:t>Python</a:t>
            </a:r>
            <a:r>
              <a:rPr lang="zh-CN" altLang="en-US" smtClean="0"/>
              <a:t>程序设计</a:t>
            </a:r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A57517-FD87-4EED-B370-D846D7B7D0AA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3995" y="158115"/>
            <a:ext cx="7019925" cy="66357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A57517-FD87-4EED-B370-D846D7B7D0AA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8910" y="107950"/>
            <a:ext cx="6867525" cy="66046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A57517-FD87-4EED-B370-D846D7B7D0AA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62915" y="1061720"/>
            <a:ext cx="8105140" cy="54730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A57517-FD87-4EED-B370-D846D7B7D0AA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4790" y="174625"/>
            <a:ext cx="9618980" cy="66833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A57517-FD87-4EED-B370-D846D7B7D0AA}" type="slidenum">
              <a:rPr lang="zh-CN" altLang="en-US" smtClean="0"/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65125" y="238125"/>
            <a:ext cx="8248650" cy="638175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A57517-FD87-4EED-B370-D846D7B7D0AA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4145" y="156210"/>
            <a:ext cx="7184390" cy="662876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A57517-FD87-4EED-B370-D846D7B7D0AA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19735" y="1039495"/>
            <a:ext cx="8659495" cy="538924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A57517-FD87-4EED-B370-D846D7B7D0AA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27355" y="1253490"/>
            <a:ext cx="8799830" cy="46228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A57517-FD87-4EED-B370-D846D7B7D0AA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57175" y="985520"/>
            <a:ext cx="11677650" cy="488632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A57517-FD87-4EED-B370-D846D7B7D0AA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23850" y="1411605"/>
            <a:ext cx="11609705" cy="391795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A57517-FD87-4EED-B370-D846D7B7D0AA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38125" y="158750"/>
            <a:ext cx="9124950" cy="663511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A57517-FD87-4EED-B370-D846D7B7D0AA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1920" y="398145"/>
            <a:ext cx="12053570" cy="588581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A57517-FD87-4EED-B370-D846D7B7D0AA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8900" y="1372870"/>
            <a:ext cx="11896725" cy="38195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A57517-FD87-4EED-B370-D846D7B7D0AA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1760" y="333375"/>
            <a:ext cx="10410190" cy="633349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A57517-FD87-4EED-B370-D846D7B7D0AA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20980" y="989330"/>
            <a:ext cx="11624945" cy="444627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A57517-FD87-4EED-B370-D846D7B7D0AA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8740" y="0"/>
            <a:ext cx="9180830" cy="682180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A57517-FD87-4EED-B370-D846D7B7D0AA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16560" y="363220"/>
            <a:ext cx="6900545" cy="401002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A57517-FD87-4EED-B370-D846D7B7D0AA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67005" y="1985645"/>
            <a:ext cx="11626215" cy="268224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A57517-FD87-4EED-B370-D846D7B7D0AA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7630" y="0"/>
            <a:ext cx="10789285" cy="6705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A57517-FD87-4EED-B370-D846D7B7D0AA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0805" y="525780"/>
            <a:ext cx="11262995" cy="618045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A57517-FD87-4EED-B370-D846D7B7D0AA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-4445" y="652145"/>
            <a:ext cx="12201525" cy="55530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A57517-FD87-4EED-B370-D846D7B7D0AA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48285" y="786765"/>
            <a:ext cx="10085070" cy="579310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A57517-FD87-4EED-B370-D846D7B7D0AA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04775" y="1461770"/>
            <a:ext cx="11827510" cy="307467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结束</a:t>
            </a:r>
            <a:endParaRPr lang="zh-CN" altLang="en-US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US" altLang="zh-CN" smtClean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7517-FD87-4EED-B370-D846D7B7D0A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A57517-FD87-4EED-B370-D846D7B7D0AA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75895" y="80645"/>
            <a:ext cx="7965440" cy="67773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A57517-FD87-4EED-B370-D846D7B7D0AA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3185" y="39370"/>
            <a:ext cx="7692390" cy="68186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A57517-FD87-4EED-B370-D846D7B7D0AA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11455" y="0"/>
            <a:ext cx="6685915" cy="67290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A57517-FD87-4EED-B370-D846D7B7D0AA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755650" y="361315"/>
            <a:ext cx="6591300" cy="60674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A57517-FD87-4EED-B370-D846D7B7D0AA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600710" y="554990"/>
            <a:ext cx="7623810" cy="52806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EA57517-FD87-4EED-B370-D846D7B7D0AA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62915" y="1593215"/>
            <a:ext cx="7957185" cy="296926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commondata" val="eyJoZGlkIjoiMjQ0ZTU5YmU0ZDZiN2JiMDdkNjJjNzRjNjQ5OGFmM2EifQ==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WPS 演示</Application>
  <PresentationFormat>宽屏</PresentationFormat>
  <Paragraphs>68</Paragraphs>
  <Slides>31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Arial</vt:lpstr>
      <vt:lpstr>宋体</vt:lpstr>
      <vt:lpstr>Wingdings</vt:lpstr>
      <vt:lpstr>Consolas</vt:lpstr>
      <vt:lpstr>等线</vt:lpstr>
      <vt:lpstr>等线 Light</vt:lpstr>
      <vt:lpstr>微软雅黑</vt:lpstr>
      <vt:lpstr>Arial Unicode MS</vt:lpstr>
      <vt:lpstr>Calibri</vt:lpstr>
      <vt:lpstr>Office 主题​​</vt:lpstr>
      <vt:lpstr>Cython C语言扩展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结束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logging, argparse, datetime</dc:title>
  <dc:creator>pirenjie</dc:creator>
  <cp:lastModifiedBy>api</cp:lastModifiedBy>
  <cp:revision>778</cp:revision>
  <dcterms:created xsi:type="dcterms:W3CDTF">2020-09-08T08:42:00Z</dcterms:created>
  <dcterms:modified xsi:type="dcterms:W3CDTF">2023-12-18T04:10:12Z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25A5E1E415DB41CBAAC6D28A10972C3A_12</vt:lpwstr>
  </property>
  <property fmtid="{D5CDD505-2E9C-101B-9397-08002B2CF9AE}" pid="3" name="KSOProductBuildVer">
    <vt:lpwstr>2052-12.1.0.15946</vt:lpwstr>
  </property>
</Properties>
</file>