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20" r:id="rId3"/>
    <p:sldId id="316" r:id="rId4"/>
    <p:sldId id="319" r:id="rId5"/>
    <p:sldId id="317" r:id="rId6"/>
    <p:sldId id="27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25" autoAdjust="0"/>
    <p:restoredTop sz="95527" autoAdjust="0"/>
  </p:normalViewPr>
  <p:slideViewPr>
    <p:cSldViewPr snapToGrid="0">
      <p:cViewPr varScale="1">
        <p:scale>
          <a:sx n="115" d="100"/>
          <a:sy n="11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9FDB-91F5-4E58-8276-BC9BEBAAFC7B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754F0-E8B8-4DF7-AC40-3D8C89457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78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564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741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897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F8A1-1726-492F-8809-C27CB8781322}" type="datetime1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983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2DC1-51F0-4C4F-B8B9-4128F3B70E02}" type="datetime1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42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8038-E44B-4A1D-A717-07C7DF07CB44}" type="datetime1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6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B6D0-88CF-4B9C-BF7C-2673C59D85F9}" type="datetime1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09100" y="6356349"/>
            <a:ext cx="2743200" cy="365125"/>
          </a:xfrm>
        </p:spPr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482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F805-A628-4B59-B522-5FA8FC7CA39F}" type="datetime1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36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3CCA-A219-491C-A791-2F7FE86B8FE8}" type="datetime1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969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585-471A-4C13-B0AC-7DB420E1C85F}" type="datetime1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135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AF56-A843-44E2-9102-95E561F9E267}" type="datetime1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02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3026-4B21-4B36-ADBA-3CCB291465A3}" type="datetime1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D52E-C9F2-46B7-8E81-FB0744DCCE65}" type="datetime1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80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8B63-FEEC-418D-88AA-3B8150676BCC}" type="datetime1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59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9303" y="0"/>
            <a:ext cx="10515600" cy="955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9303" y="1133647"/>
            <a:ext cx="10515600" cy="5110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8E086-0792-4878-B82E-37AF22AE53CB}" type="datetime1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226799" y="6428689"/>
            <a:ext cx="94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659819" y="0"/>
            <a:ext cx="351570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Python</a:t>
            </a:r>
            <a:r>
              <a:rPr lang="zh-CN" altLang="en-US" sz="36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程序设计</a:t>
            </a:r>
            <a:endParaRPr lang="zh-CN" altLang="en-US" sz="3600" b="1" cap="none" spc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096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大作业需求分析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8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02" y="0"/>
            <a:ext cx="8426362" cy="685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7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地球投影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03" y="1245305"/>
            <a:ext cx="3702017" cy="442831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423" y="1535021"/>
            <a:ext cx="7469877" cy="384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7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网格</a:t>
            </a:r>
            <a:r>
              <a:rPr lang="en-US" altLang="zh-CN" smtClean="0"/>
              <a:t>grid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856" y="1041399"/>
            <a:ext cx="5381625" cy="531495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03" y="1041399"/>
            <a:ext cx="5381625" cy="531495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7886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需求要点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9303" y="1118149"/>
            <a:ext cx="10515600" cy="5110634"/>
          </a:xfrm>
        </p:spPr>
        <p:txBody>
          <a:bodyPr>
            <a:normAutofit/>
          </a:bodyPr>
          <a:lstStyle/>
          <a:p>
            <a:r>
              <a:rPr lang="zh-CN" altLang="en-US" sz="4000" smtClean="0"/>
              <a:t>原始文本数据预处理</a:t>
            </a:r>
            <a:endParaRPr lang="en-US" altLang="zh-CN" sz="4000" smtClean="0"/>
          </a:p>
          <a:p>
            <a:r>
              <a:rPr lang="zh-CN" altLang="en-US" sz="4000"/>
              <a:t>得到</a:t>
            </a:r>
            <a:r>
              <a:rPr lang="zh-CN" altLang="en-US" sz="4000" smtClean="0"/>
              <a:t>多边形坐标的边界</a:t>
            </a:r>
            <a:r>
              <a:rPr lang="en-US" altLang="zh-CN" sz="4000" smtClean="0"/>
              <a:t>bound</a:t>
            </a:r>
          </a:p>
          <a:p>
            <a:r>
              <a:rPr lang="zh-CN" altLang="en-US" sz="4000" smtClean="0"/>
              <a:t>根据</a:t>
            </a:r>
            <a:r>
              <a:rPr lang="en-US" altLang="zh-CN" sz="4000" smtClean="0"/>
              <a:t>bound</a:t>
            </a:r>
            <a:r>
              <a:rPr lang="zh-CN" altLang="en-US" sz="4000" smtClean="0"/>
              <a:t>遍历出包含的所有</a:t>
            </a:r>
            <a:r>
              <a:rPr lang="en-US" altLang="zh-CN" sz="4000" smtClean="0"/>
              <a:t>grid</a:t>
            </a:r>
            <a:r>
              <a:rPr lang="zh-CN" altLang="en-US" sz="4000" smtClean="0"/>
              <a:t>列表</a:t>
            </a:r>
            <a:endParaRPr lang="en-US" altLang="zh-CN" sz="4000" smtClean="0"/>
          </a:p>
          <a:p>
            <a:r>
              <a:rPr lang="zh-CN" altLang="en-US" sz="4000" smtClean="0"/>
              <a:t>根据</a:t>
            </a:r>
            <a:r>
              <a:rPr lang="en-US" altLang="zh-CN" sz="4000" smtClean="0"/>
              <a:t>grid</a:t>
            </a:r>
            <a:r>
              <a:rPr lang="zh-CN" altLang="en-US" sz="4000" smtClean="0"/>
              <a:t>列表获得多边形所含人口总数</a:t>
            </a:r>
            <a:endParaRPr lang="en-US" altLang="zh-CN" sz="4000" smtClean="0"/>
          </a:p>
          <a:p>
            <a:r>
              <a:rPr lang="zh-CN" altLang="en-US" sz="4000" smtClean="0"/>
              <a:t>处理</a:t>
            </a:r>
            <a:r>
              <a:rPr lang="en-US" altLang="zh-CN" sz="4000" smtClean="0"/>
              <a:t>grid</a:t>
            </a:r>
            <a:r>
              <a:rPr lang="zh-CN" altLang="en-US" sz="4000" smtClean="0"/>
              <a:t>与多边形相交的部分</a:t>
            </a:r>
            <a:endParaRPr lang="zh-CN" altLang="en-US" sz="4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7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结束</a:t>
            </a:r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18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21929</TotalTime>
  <Words>55</Words>
  <Application>Microsoft Office PowerPoint</Application>
  <PresentationFormat>宽屏</PresentationFormat>
  <Paragraphs>20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大作业需求分析</vt:lpstr>
      <vt:lpstr>PowerPoint 演示文稿</vt:lpstr>
      <vt:lpstr>地球投影</vt:lpstr>
      <vt:lpstr>网格grid</vt:lpstr>
      <vt:lpstr>需求要点</vt:lpstr>
      <vt:lpstr>结束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logging, argparse, datetime</dc:title>
  <dc:creator>pirenjie</dc:creator>
  <cp:lastModifiedBy>皮人杰 PIRENJIE</cp:lastModifiedBy>
  <cp:revision>779</cp:revision>
  <dcterms:created xsi:type="dcterms:W3CDTF">2020-09-08T08:42:53Z</dcterms:created>
  <dcterms:modified xsi:type="dcterms:W3CDTF">2021-12-28T06:40:12Z</dcterms:modified>
</cp:coreProperties>
</file>