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bi2UazRTG0m9F3tJxTjuZD==" textCheckSum="+h1HuR==" fHybridRaster="0" shapeId="49155" ver="1"/>
</file>